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96" r:id="rId2"/>
    <p:sldId id="257" r:id="rId3"/>
    <p:sldId id="258" r:id="rId4"/>
    <p:sldId id="275" r:id="rId5"/>
    <p:sldId id="269" r:id="rId6"/>
    <p:sldId id="271" r:id="rId7"/>
    <p:sldId id="272" r:id="rId8"/>
    <p:sldId id="320" r:id="rId9"/>
    <p:sldId id="277" r:id="rId10"/>
    <p:sldId id="278" r:id="rId11"/>
    <p:sldId id="279" r:id="rId12"/>
    <p:sldId id="280" r:id="rId13"/>
    <p:sldId id="321" r:id="rId14"/>
    <p:sldId id="282" r:id="rId15"/>
    <p:sldId id="283" r:id="rId16"/>
    <p:sldId id="284" r:id="rId17"/>
    <p:sldId id="289" r:id="rId18"/>
    <p:sldId id="322" r:id="rId19"/>
    <p:sldId id="292" r:id="rId20"/>
    <p:sldId id="294" r:id="rId21"/>
    <p:sldId id="293" r:id="rId22"/>
    <p:sldId id="291" r:id="rId23"/>
    <p:sldId id="297" r:id="rId24"/>
  </p:sldIdLst>
  <p:sldSz cx="11518900" cy="648017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F1F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78"/>
    <p:restoredTop sz="90679" autoAdjust="0"/>
  </p:normalViewPr>
  <p:slideViewPr>
    <p:cSldViewPr snapToGrid="0">
      <p:cViewPr varScale="1">
        <p:scale>
          <a:sx n="107" d="100"/>
          <a:sy n="107" d="100"/>
        </p:scale>
        <p:origin x="320" y="5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ED4FB-10E7-4FD9-B0C9-781689EB045C}" type="datetimeFigureOut">
              <a:rPr lang="zh-CN" altLang="en-US" smtClean="0"/>
              <a:t>2021/12/4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80A484-65DF-4115-9B49-E02A2AA49C4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16B1F-C048-4B77-895E-A0BA968F8074}" type="slidenum">
              <a:rPr lang="en-US" smtClean="0"/>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537CBA-0E44-4282-A4F0-C3BCC1A4C2D1}" type="slidenum">
              <a:rPr lang="zh-CN" altLang="en-US" smtClean="0"/>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440000" y="1060500"/>
            <a:ext cx="8640000" cy="2256000"/>
          </a:xfrm>
        </p:spPr>
        <p:txBody>
          <a:bodyPr anchor="b"/>
          <a:lstStyle>
            <a:lvl1pPr algn="ctr">
              <a:defRPr sz="5670"/>
            </a:lvl1pPr>
          </a:lstStyle>
          <a:p>
            <a:r>
              <a:rPr lang="zh-CN" altLang="en-US"/>
              <a:t>单击此处编辑母版标题样式</a:t>
            </a:r>
          </a:p>
        </p:txBody>
      </p:sp>
      <p:sp>
        <p:nvSpPr>
          <p:cNvPr id="3" name="副标题 2"/>
          <p:cNvSpPr>
            <a:spLocks noGrp="1"/>
          </p:cNvSpPr>
          <p:nvPr>
            <p:ph type="subTitle" idx="1"/>
          </p:nvPr>
        </p:nvSpPr>
        <p:spPr>
          <a:xfrm>
            <a:off x="1440000" y="3403501"/>
            <a:ext cx="8640000" cy="1564500"/>
          </a:xfrm>
        </p:spPr>
        <p:txBody>
          <a:bodyPr/>
          <a:lstStyle>
            <a:lvl1pPr marL="0" indent="0" algn="ctr">
              <a:buNone/>
              <a:defRPr sz="2270"/>
            </a:lvl1pPr>
            <a:lvl2pPr marL="431800" indent="0" algn="ctr">
              <a:buNone/>
              <a:defRPr sz="1890"/>
            </a:lvl2pPr>
            <a:lvl3pPr marL="864235" indent="0" algn="ctr">
              <a:buNone/>
              <a:defRPr sz="1700"/>
            </a:lvl3pPr>
            <a:lvl4pPr marL="1296035" indent="0" algn="ctr">
              <a:buNone/>
              <a:defRPr sz="1510"/>
            </a:lvl4pPr>
            <a:lvl5pPr marL="1727835" indent="0" algn="ctr">
              <a:buNone/>
              <a:defRPr sz="1510"/>
            </a:lvl5pPr>
            <a:lvl6pPr marL="2160270" indent="0" algn="ctr">
              <a:buNone/>
              <a:defRPr sz="1510"/>
            </a:lvl6pPr>
            <a:lvl7pPr marL="2592070" indent="0" algn="ctr">
              <a:buNone/>
              <a:defRPr sz="1510"/>
            </a:lvl7pPr>
            <a:lvl8pPr marL="3023870" indent="0" algn="ctr">
              <a:buNone/>
              <a:defRPr sz="1510"/>
            </a:lvl8pPr>
            <a:lvl9pPr marL="3456305" indent="0" algn="ctr">
              <a:buNone/>
              <a:defRPr sz="151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6000" y="1615501"/>
            <a:ext cx="9936000" cy="2695500"/>
          </a:xfrm>
        </p:spPr>
        <p:txBody>
          <a:bodyPr anchor="b"/>
          <a:lstStyle>
            <a:lvl1pPr>
              <a:defRPr sz="5670"/>
            </a:lvl1pPr>
          </a:lstStyle>
          <a:p>
            <a:r>
              <a:rPr lang="zh-CN" altLang="en-US"/>
              <a:t>单击此处编辑母版标题样式</a:t>
            </a:r>
          </a:p>
        </p:txBody>
      </p:sp>
      <p:sp>
        <p:nvSpPr>
          <p:cNvPr id="3" name="文本占位符 2"/>
          <p:cNvSpPr>
            <a:spLocks noGrp="1"/>
          </p:cNvSpPr>
          <p:nvPr>
            <p:ph type="body" idx="1"/>
          </p:nvPr>
        </p:nvSpPr>
        <p:spPr>
          <a:xfrm>
            <a:off x="786000" y="4336501"/>
            <a:ext cx="9936000" cy="1417500"/>
          </a:xfrm>
        </p:spPr>
        <p:txBody>
          <a:bodyPr/>
          <a:lstStyle>
            <a:lvl1pPr marL="0" indent="0">
              <a:buNone/>
              <a:defRPr sz="2270">
                <a:solidFill>
                  <a:schemeClr val="tx1">
                    <a:tint val="75000"/>
                  </a:schemeClr>
                </a:solidFill>
              </a:defRPr>
            </a:lvl1pPr>
            <a:lvl2pPr marL="431800" indent="0">
              <a:buNone/>
              <a:defRPr sz="1890">
                <a:solidFill>
                  <a:schemeClr val="tx1">
                    <a:tint val="75000"/>
                  </a:schemeClr>
                </a:solidFill>
              </a:defRPr>
            </a:lvl2pPr>
            <a:lvl3pPr marL="864235" indent="0">
              <a:buNone/>
              <a:defRPr sz="1700">
                <a:solidFill>
                  <a:schemeClr val="tx1">
                    <a:tint val="75000"/>
                  </a:schemeClr>
                </a:solidFill>
              </a:defRPr>
            </a:lvl3pPr>
            <a:lvl4pPr marL="1296035" indent="0">
              <a:buNone/>
              <a:defRPr sz="1510">
                <a:solidFill>
                  <a:schemeClr val="tx1">
                    <a:tint val="75000"/>
                  </a:schemeClr>
                </a:solidFill>
              </a:defRPr>
            </a:lvl4pPr>
            <a:lvl5pPr marL="1727835" indent="0">
              <a:buNone/>
              <a:defRPr sz="1510">
                <a:solidFill>
                  <a:schemeClr val="tx1">
                    <a:tint val="75000"/>
                  </a:schemeClr>
                </a:solidFill>
              </a:defRPr>
            </a:lvl5pPr>
            <a:lvl6pPr marL="2160270" indent="0">
              <a:buNone/>
              <a:defRPr sz="1510">
                <a:solidFill>
                  <a:schemeClr val="tx1">
                    <a:tint val="75000"/>
                  </a:schemeClr>
                </a:solidFill>
              </a:defRPr>
            </a:lvl6pPr>
            <a:lvl7pPr marL="2592070" indent="0">
              <a:buNone/>
              <a:defRPr sz="1510">
                <a:solidFill>
                  <a:schemeClr val="tx1">
                    <a:tint val="75000"/>
                  </a:schemeClr>
                </a:solidFill>
              </a:defRPr>
            </a:lvl7pPr>
            <a:lvl8pPr marL="3023870" indent="0">
              <a:buNone/>
              <a:defRPr sz="1510">
                <a:solidFill>
                  <a:schemeClr val="tx1">
                    <a:tint val="75000"/>
                  </a:schemeClr>
                </a:solidFill>
              </a:defRPr>
            </a:lvl8pPr>
            <a:lvl9pPr marL="3456305" indent="0">
              <a:buNone/>
              <a:defRPr sz="151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92000" y="1725000"/>
            <a:ext cx="4896000" cy="411150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5832000" y="1725000"/>
            <a:ext cx="4896000" cy="411150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93500" y="345000"/>
            <a:ext cx="9936000" cy="1252500"/>
          </a:xfrm>
        </p:spPr>
        <p:txBody>
          <a:bodyPr/>
          <a:lstStyle/>
          <a:p>
            <a:r>
              <a:rPr lang="zh-CN" altLang="en-US"/>
              <a:t>单击此处编辑母版标题样式</a:t>
            </a:r>
          </a:p>
        </p:txBody>
      </p:sp>
      <p:sp>
        <p:nvSpPr>
          <p:cNvPr id="3" name="文本占位符 2"/>
          <p:cNvSpPr>
            <a:spLocks noGrp="1"/>
          </p:cNvSpPr>
          <p:nvPr>
            <p:ph type="body" idx="1"/>
          </p:nvPr>
        </p:nvSpPr>
        <p:spPr>
          <a:xfrm>
            <a:off x="793500" y="1588501"/>
            <a:ext cx="4873500" cy="778500"/>
          </a:xfrm>
        </p:spPr>
        <p:txBody>
          <a:bodyPr anchor="b"/>
          <a:lstStyle>
            <a:lvl1pPr marL="0" indent="0">
              <a:buNone/>
              <a:defRPr sz="2270" b="1"/>
            </a:lvl1pPr>
            <a:lvl2pPr marL="431800" indent="0">
              <a:buNone/>
              <a:defRPr sz="1890" b="1"/>
            </a:lvl2pPr>
            <a:lvl3pPr marL="864235" indent="0">
              <a:buNone/>
              <a:defRPr sz="1700" b="1"/>
            </a:lvl3pPr>
            <a:lvl4pPr marL="1296035" indent="0">
              <a:buNone/>
              <a:defRPr sz="1510" b="1"/>
            </a:lvl4pPr>
            <a:lvl5pPr marL="1727835" indent="0">
              <a:buNone/>
              <a:defRPr sz="1510" b="1"/>
            </a:lvl5pPr>
            <a:lvl6pPr marL="2160270" indent="0">
              <a:buNone/>
              <a:defRPr sz="1510" b="1"/>
            </a:lvl6pPr>
            <a:lvl7pPr marL="2592070" indent="0">
              <a:buNone/>
              <a:defRPr sz="1510" b="1"/>
            </a:lvl7pPr>
            <a:lvl8pPr marL="3023870" indent="0">
              <a:buNone/>
              <a:defRPr sz="1510" b="1"/>
            </a:lvl8pPr>
            <a:lvl9pPr marL="3456305" indent="0">
              <a:buNone/>
              <a:defRPr sz="1510" b="1"/>
            </a:lvl9pPr>
          </a:lstStyle>
          <a:p>
            <a:pPr lvl="0"/>
            <a:r>
              <a:rPr lang="zh-CN" altLang="en-US"/>
              <a:t>单击此处编辑母版文本样式</a:t>
            </a:r>
          </a:p>
        </p:txBody>
      </p:sp>
      <p:sp>
        <p:nvSpPr>
          <p:cNvPr id="4" name="内容占位符 3"/>
          <p:cNvSpPr>
            <a:spLocks noGrp="1"/>
          </p:cNvSpPr>
          <p:nvPr>
            <p:ph sz="half" idx="2"/>
          </p:nvPr>
        </p:nvSpPr>
        <p:spPr>
          <a:xfrm>
            <a:off x="793500" y="2367000"/>
            <a:ext cx="4873500" cy="348150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5832000" y="1588501"/>
            <a:ext cx="4897501" cy="778500"/>
          </a:xfrm>
        </p:spPr>
        <p:txBody>
          <a:bodyPr anchor="b"/>
          <a:lstStyle>
            <a:lvl1pPr marL="0" indent="0">
              <a:buNone/>
              <a:defRPr sz="2270" b="1"/>
            </a:lvl1pPr>
            <a:lvl2pPr marL="431800" indent="0">
              <a:buNone/>
              <a:defRPr sz="1890" b="1"/>
            </a:lvl2pPr>
            <a:lvl3pPr marL="864235" indent="0">
              <a:buNone/>
              <a:defRPr sz="1700" b="1"/>
            </a:lvl3pPr>
            <a:lvl4pPr marL="1296035" indent="0">
              <a:buNone/>
              <a:defRPr sz="1510" b="1"/>
            </a:lvl4pPr>
            <a:lvl5pPr marL="1727835" indent="0">
              <a:buNone/>
              <a:defRPr sz="1510" b="1"/>
            </a:lvl5pPr>
            <a:lvl6pPr marL="2160270" indent="0">
              <a:buNone/>
              <a:defRPr sz="1510" b="1"/>
            </a:lvl6pPr>
            <a:lvl7pPr marL="2592070" indent="0">
              <a:buNone/>
              <a:defRPr sz="1510" b="1"/>
            </a:lvl7pPr>
            <a:lvl8pPr marL="3023870" indent="0">
              <a:buNone/>
              <a:defRPr sz="1510" b="1"/>
            </a:lvl8pPr>
            <a:lvl9pPr marL="3456305" indent="0">
              <a:buNone/>
              <a:defRPr sz="1510" b="1"/>
            </a:lvl9pPr>
          </a:lstStyle>
          <a:p>
            <a:pPr lvl="0"/>
            <a:r>
              <a:rPr lang="zh-CN" altLang="en-US"/>
              <a:t>单击此处编辑母版文本样式</a:t>
            </a:r>
          </a:p>
        </p:txBody>
      </p:sp>
      <p:sp>
        <p:nvSpPr>
          <p:cNvPr id="6" name="内容占位符 5"/>
          <p:cNvSpPr>
            <a:spLocks noGrp="1"/>
          </p:cNvSpPr>
          <p:nvPr>
            <p:ph sz="quarter" idx="4"/>
          </p:nvPr>
        </p:nvSpPr>
        <p:spPr>
          <a:xfrm>
            <a:off x="5832000" y="2367000"/>
            <a:ext cx="4897501" cy="348150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793500" y="432000"/>
            <a:ext cx="3715500" cy="1512000"/>
          </a:xfrm>
        </p:spPr>
        <p:txBody>
          <a:bodyPr anchor="b"/>
          <a:lstStyle>
            <a:lvl1pPr>
              <a:defRPr sz="3025"/>
            </a:lvl1pPr>
          </a:lstStyle>
          <a:p>
            <a:r>
              <a:rPr lang="zh-CN" altLang="en-US"/>
              <a:t>单击此处编辑母版标题样式</a:t>
            </a:r>
          </a:p>
        </p:txBody>
      </p:sp>
      <p:sp>
        <p:nvSpPr>
          <p:cNvPr id="3" name="内容占位符 2"/>
          <p:cNvSpPr>
            <a:spLocks noGrp="1"/>
          </p:cNvSpPr>
          <p:nvPr>
            <p:ph idx="1"/>
          </p:nvPr>
        </p:nvSpPr>
        <p:spPr>
          <a:xfrm>
            <a:off x="4897501" y="933000"/>
            <a:ext cx="5832000" cy="4605000"/>
          </a:xfrm>
        </p:spPr>
        <p:txBody>
          <a:bodyPr/>
          <a:lstStyle>
            <a:lvl1pPr>
              <a:defRPr sz="3025"/>
            </a:lvl1pPr>
            <a:lvl2pPr>
              <a:defRPr sz="2645"/>
            </a:lvl2pPr>
            <a:lvl3pPr>
              <a:defRPr sz="2270"/>
            </a:lvl3pPr>
            <a:lvl4pPr>
              <a:defRPr sz="1890"/>
            </a:lvl4pPr>
            <a:lvl5pPr>
              <a:defRPr sz="1890"/>
            </a:lvl5pPr>
            <a:lvl6pPr>
              <a:defRPr sz="1890"/>
            </a:lvl6pPr>
            <a:lvl7pPr>
              <a:defRPr sz="1890"/>
            </a:lvl7pPr>
            <a:lvl8pPr>
              <a:defRPr sz="1890"/>
            </a:lvl8pPr>
            <a:lvl9pPr>
              <a:defRPr sz="189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793500" y="1944000"/>
            <a:ext cx="3715500" cy="3601501"/>
          </a:xfrm>
        </p:spPr>
        <p:txBody>
          <a:bodyPr/>
          <a:lstStyle>
            <a:lvl1pPr marL="0" indent="0">
              <a:buNone/>
              <a:defRPr sz="1510"/>
            </a:lvl1pPr>
            <a:lvl2pPr marL="431800" indent="0">
              <a:buNone/>
              <a:defRPr sz="1325"/>
            </a:lvl2pPr>
            <a:lvl3pPr marL="864235" indent="0">
              <a:buNone/>
              <a:defRPr sz="1135"/>
            </a:lvl3pPr>
            <a:lvl4pPr marL="1296035" indent="0">
              <a:buNone/>
              <a:defRPr sz="945"/>
            </a:lvl4pPr>
            <a:lvl5pPr marL="1727835" indent="0">
              <a:buNone/>
              <a:defRPr sz="945"/>
            </a:lvl5pPr>
            <a:lvl6pPr marL="2160270" indent="0">
              <a:buNone/>
              <a:defRPr sz="945"/>
            </a:lvl6pPr>
            <a:lvl7pPr marL="2592070" indent="0">
              <a:buNone/>
              <a:defRPr sz="945"/>
            </a:lvl7pPr>
            <a:lvl8pPr marL="3023870" indent="0">
              <a:buNone/>
              <a:defRPr sz="945"/>
            </a:lvl8pPr>
            <a:lvl9pPr marL="3456305" indent="0">
              <a:buNone/>
              <a:defRPr sz="94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793500" y="432000"/>
            <a:ext cx="3715500" cy="1512000"/>
          </a:xfrm>
        </p:spPr>
        <p:txBody>
          <a:bodyPr anchor="b"/>
          <a:lstStyle>
            <a:lvl1pPr>
              <a:defRPr sz="3025"/>
            </a:lvl1pPr>
          </a:lstStyle>
          <a:p>
            <a:r>
              <a:rPr lang="zh-CN" altLang="en-US"/>
              <a:t>单击此处编辑母版标题样式</a:t>
            </a:r>
          </a:p>
        </p:txBody>
      </p:sp>
      <p:sp>
        <p:nvSpPr>
          <p:cNvPr id="3" name="图片占位符 2"/>
          <p:cNvSpPr>
            <a:spLocks noGrp="1"/>
          </p:cNvSpPr>
          <p:nvPr>
            <p:ph type="pic" idx="1"/>
          </p:nvPr>
        </p:nvSpPr>
        <p:spPr>
          <a:xfrm>
            <a:off x="4897501" y="933000"/>
            <a:ext cx="5832000" cy="4605000"/>
          </a:xfrm>
        </p:spPr>
        <p:txBody>
          <a:bodyPr/>
          <a:lstStyle>
            <a:lvl1pPr marL="0" indent="0">
              <a:buNone/>
              <a:defRPr sz="3025"/>
            </a:lvl1pPr>
            <a:lvl2pPr marL="431800" indent="0">
              <a:buNone/>
              <a:defRPr sz="2645"/>
            </a:lvl2pPr>
            <a:lvl3pPr marL="864235" indent="0">
              <a:buNone/>
              <a:defRPr sz="2270"/>
            </a:lvl3pPr>
            <a:lvl4pPr marL="1296035" indent="0">
              <a:buNone/>
              <a:defRPr sz="1890"/>
            </a:lvl4pPr>
            <a:lvl5pPr marL="1727835" indent="0">
              <a:buNone/>
              <a:defRPr sz="1890"/>
            </a:lvl5pPr>
            <a:lvl6pPr marL="2160270" indent="0">
              <a:buNone/>
              <a:defRPr sz="1890"/>
            </a:lvl6pPr>
            <a:lvl7pPr marL="2592070" indent="0">
              <a:buNone/>
              <a:defRPr sz="1890"/>
            </a:lvl7pPr>
            <a:lvl8pPr marL="3023870" indent="0">
              <a:buNone/>
              <a:defRPr sz="1890"/>
            </a:lvl8pPr>
            <a:lvl9pPr marL="3456305" indent="0">
              <a:buNone/>
              <a:defRPr sz="1890"/>
            </a:lvl9pPr>
          </a:lstStyle>
          <a:p>
            <a:endParaRPr lang="zh-CN" altLang="en-US"/>
          </a:p>
        </p:txBody>
      </p:sp>
      <p:sp>
        <p:nvSpPr>
          <p:cNvPr id="4" name="文本占位符 3"/>
          <p:cNvSpPr>
            <a:spLocks noGrp="1"/>
          </p:cNvSpPr>
          <p:nvPr>
            <p:ph type="body" sz="half" idx="2"/>
          </p:nvPr>
        </p:nvSpPr>
        <p:spPr>
          <a:xfrm>
            <a:off x="793500" y="1944000"/>
            <a:ext cx="3715500" cy="3601501"/>
          </a:xfrm>
        </p:spPr>
        <p:txBody>
          <a:bodyPr/>
          <a:lstStyle>
            <a:lvl1pPr marL="0" indent="0">
              <a:buNone/>
              <a:defRPr sz="1510"/>
            </a:lvl1pPr>
            <a:lvl2pPr marL="431800" indent="0">
              <a:buNone/>
              <a:defRPr sz="1325"/>
            </a:lvl2pPr>
            <a:lvl3pPr marL="864235" indent="0">
              <a:buNone/>
              <a:defRPr sz="1135"/>
            </a:lvl3pPr>
            <a:lvl4pPr marL="1296035" indent="0">
              <a:buNone/>
              <a:defRPr sz="945"/>
            </a:lvl4pPr>
            <a:lvl5pPr marL="1727835" indent="0">
              <a:buNone/>
              <a:defRPr sz="945"/>
            </a:lvl5pPr>
            <a:lvl6pPr marL="2160270" indent="0">
              <a:buNone/>
              <a:defRPr sz="945"/>
            </a:lvl6pPr>
            <a:lvl7pPr marL="2592070" indent="0">
              <a:buNone/>
              <a:defRPr sz="945"/>
            </a:lvl7pPr>
            <a:lvl8pPr marL="3023870" indent="0">
              <a:buNone/>
              <a:defRPr sz="945"/>
            </a:lvl8pPr>
            <a:lvl9pPr marL="3456305" indent="0">
              <a:buNone/>
              <a:defRPr sz="94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244000" y="345000"/>
            <a:ext cx="2484000" cy="549150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792000" y="345000"/>
            <a:ext cx="7308000" cy="5491501"/>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5_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UpDiag">
          <a:fgClr>
            <a:schemeClr val="accent1">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92000" y="345000"/>
            <a:ext cx="9936000" cy="12525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792000" y="1725000"/>
            <a:ext cx="9936000" cy="411150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792000" y="6006000"/>
            <a:ext cx="2592000" cy="345000"/>
          </a:xfrm>
          <a:prstGeom prst="rect">
            <a:avLst/>
          </a:prstGeom>
        </p:spPr>
        <p:txBody>
          <a:bodyPr vert="horz" lIns="91440" tIns="45720" rIns="91440" bIns="45720" rtlCol="0" anchor="ctr"/>
          <a:lstStyle>
            <a:lvl1pPr algn="l">
              <a:defRPr sz="1135">
                <a:solidFill>
                  <a:schemeClr val="tx1">
                    <a:tint val="75000"/>
                  </a:schemeClr>
                </a:solidFill>
              </a:defRPr>
            </a:lvl1pPr>
          </a:lstStyle>
          <a:p>
            <a:fld id="{0EF5540C-4820-4F55-81CF-7C6C822E2C63}" type="datetimeFigureOut">
              <a:rPr lang="zh-CN" altLang="en-US" smtClean="0"/>
              <a:t>2021/12/4</a:t>
            </a:fld>
            <a:endParaRPr lang="zh-CN" altLang="en-US"/>
          </a:p>
        </p:txBody>
      </p:sp>
      <p:sp>
        <p:nvSpPr>
          <p:cNvPr id="5" name="页脚占位符 4"/>
          <p:cNvSpPr>
            <a:spLocks noGrp="1"/>
          </p:cNvSpPr>
          <p:nvPr>
            <p:ph type="ftr" sz="quarter" idx="3"/>
          </p:nvPr>
        </p:nvSpPr>
        <p:spPr>
          <a:xfrm>
            <a:off x="3816000" y="6006000"/>
            <a:ext cx="3888000" cy="345000"/>
          </a:xfrm>
          <a:prstGeom prst="rect">
            <a:avLst/>
          </a:prstGeom>
        </p:spPr>
        <p:txBody>
          <a:bodyPr vert="horz" lIns="91440" tIns="45720" rIns="91440" bIns="45720" rtlCol="0" anchor="ctr"/>
          <a:lstStyle>
            <a:lvl1pPr algn="ctr">
              <a:defRPr sz="1135">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136000" y="6006000"/>
            <a:ext cx="2592000" cy="345000"/>
          </a:xfrm>
          <a:prstGeom prst="rect">
            <a:avLst/>
          </a:prstGeom>
        </p:spPr>
        <p:txBody>
          <a:bodyPr vert="horz" lIns="91440" tIns="45720" rIns="91440" bIns="45720" rtlCol="0" anchor="ctr"/>
          <a:lstStyle>
            <a:lvl1pPr algn="r">
              <a:defRPr sz="1135">
                <a:solidFill>
                  <a:schemeClr val="tx1">
                    <a:tint val="75000"/>
                  </a:schemeClr>
                </a:solidFill>
              </a:defRPr>
            </a:lvl1pPr>
          </a:lstStyle>
          <a:p>
            <a:fld id="{22FAD3CB-EC37-4481-AE29-1322A5E3663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mc:Choice>
    <mc:Fallback xmlns="">
      <p:transition spd="slow"/>
    </mc:Fallback>
  </mc:AlternateContent>
  <p:txStyles>
    <p:titleStyle>
      <a:lvl1pPr algn="l" defTabSz="864235" rtl="0" eaLnBrk="1" latinLnBrk="0" hangingPunct="1">
        <a:lnSpc>
          <a:spcPct val="90000"/>
        </a:lnSpc>
        <a:spcBef>
          <a:spcPct val="0"/>
        </a:spcBef>
        <a:buNone/>
        <a:defRPr sz="4155" kern="1200">
          <a:solidFill>
            <a:schemeClr val="tx1"/>
          </a:solidFill>
          <a:latin typeface="+mj-lt"/>
          <a:ea typeface="+mj-ea"/>
          <a:cs typeface="+mj-cs"/>
        </a:defRPr>
      </a:lvl1pPr>
    </p:titleStyle>
    <p:bodyStyle>
      <a:lvl1pPr marL="215900" indent="-215900" algn="l" defTabSz="864235" rtl="0" eaLnBrk="1" latinLnBrk="0" hangingPunct="1">
        <a:lnSpc>
          <a:spcPct val="90000"/>
        </a:lnSpc>
        <a:spcBef>
          <a:spcPts val="945"/>
        </a:spcBef>
        <a:buFont typeface="Arial" panose="020B0604020202020204" pitchFamily="34" charset="0"/>
        <a:buChar char="•"/>
        <a:defRPr sz="2645" kern="1200">
          <a:solidFill>
            <a:schemeClr val="tx1"/>
          </a:solidFill>
          <a:latin typeface="+mn-lt"/>
          <a:ea typeface="+mn-ea"/>
          <a:cs typeface="+mn-cs"/>
        </a:defRPr>
      </a:lvl1pPr>
      <a:lvl2pPr marL="647700" indent="-215900" algn="l" defTabSz="864235" rtl="0" eaLnBrk="1" latinLnBrk="0" hangingPunct="1">
        <a:lnSpc>
          <a:spcPct val="90000"/>
        </a:lnSpc>
        <a:spcBef>
          <a:spcPct val="95000"/>
        </a:spcBef>
        <a:buFont typeface="Arial" panose="020B0604020202020204" pitchFamily="34" charset="0"/>
        <a:buChar char="•"/>
        <a:defRPr sz="2270" kern="1200">
          <a:solidFill>
            <a:schemeClr val="tx1"/>
          </a:solidFill>
          <a:latin typeface="+mn-lt"/>
          <a:ea typeface="+mn-ea"/>
          <a:cs typeface="+mn-cs"/>
        </a:defRPr>
      </a:lvl2pPr>
      <a:lvl3pPr marL="1080135" indent="-215900" algn="l" defTabSz="864235" rtl="0" eaLnBrk="1" latinLnBrk="0" hangingPunct="1">
        <a:lnSpc>
          <a:spcPct val="90000"/>
        </a:lnSpc>
        <a:spcBef>
          <a:spcPct val="95000"/>
        </a:spcBef>
        <a:buFont typeface="Arial" panose="020B0604020202020204" pitchFamily="34" charset="0"/>
        <a:buChar char="•"/>
        <a:defRPr sz="1890" kern="1200">
          <a:solidFill>
            <a:schemeClr val="tx1"/>
          </a:solidFill>
          <a:latin typeface="+mn-lt"/>
          <a:ea typeface="+mn-ea"/>
          <a:cs typeface="+mn-cs"/>
        </a:defRPr>
      </a:lvl3pPr>
      <a:lvl4pPr marL="151193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4pPr>
      <a:lvl5pPr marL="194373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5pPr>
      <a:lvl6pPr marL="23761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6pPr>
      <a:lvl7pPr marL="28079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7pPr>
      <a:lvl8pPr marL="32397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8pPr>
      <a:lvl9pPr marL="367220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9pPr>
    </p:bodyStyle>
    <p:otherStyle>
      <a:defPPr>
        <a:defRPr lang="zh-CN"/>
      </a:defPPr>
      <a:lvl1pPr marL="0" algn="l" defTabSz="864235" rtl="0" eaLnBrk="1" latinLnBrk="0" hangingPunct="1">
        <a:defRPr sz="1700" kern="1200">
          <a:solidFill>
            <a:schemeClr val="tx1"/>
          </a:solidFill>
          <a:latin typeface="+mn-lt"/>
          <a:ea typeface="+mn-ea"/>
          <a:cs typeface="+mn-cs"/>
        </a:defRPr>
      </a:lvl1pPr>
      <a:lvl2pPr marL="431800" algn="l" defTabSz="864235" rtl="0" eaLnBrk="1" latinLnBrk="0" hangingPunct="1">
        <a:defRPr sz="1700" kern="1200">
          <a:solidFill>
            <a:schemeClr val="tx1"/>
          </a:solidFill>
          <a:latin typeface="+mn-lt"/>
          <a:ea typeface="+mn-ea"/>
          <a:cs typeface="+mn-cs"/>
        </a:defRPr>
      </a:lvl2pPr>
      <a:lvl3pPr marL="864235" algn="l" defTabSz="864235" rtl="0" eaLnBrk="1" latinLnBrk="0" hangingPunct="1">
        <a:defRPr sz="1700" kern="1200">
          <a:solidFill>
            <a:schemeClr val="tx1"/>
          </a:solidFill>
          <a:latin typeface="+mn-lt"/>
          <a:ea typeface="+mn-ea"/>
          <a:cs typeface="+mn-cs"/>
        </a:defRPr>
      </a:lvl3pPr>
      <a:lvl4pPr marL="1296035" algn="l" defTabSz="864235" rtl="0" eaLnBrk="1" latinLnBrk="0" hangingPunct="1">
        <a:defRPr sz="1700" kern="1200">
          <a:solidFill>
            <a:schemeClr val="tx1"/>
          </a:solidFill>
          <a:latin typeface="+mn-lt"/>
          <a:ea typeface="+mn-ea"/>
          <a:cs typeface="+mn-cs"/>
        </a:defRPr>
      </a:lvl4pPr>
      <a:lvl5pPr marL="1727835" algn="l" defTabSz="864235" rtl="0" eaLnBrk="1" latinLnBrk="0" hangingPunct="1">
        <a:defRPr sz="1700" kern="1200">
          <a:solidFill>
            <a:schemeClr val="tx1"/>
          </a:solidFill>
          <a:latin typeface="+mn-lt"/>
          <a:ea typeface="+mn-ea"/>
          <a:cs typeface="+mn-cs"/>
        </a:defRPr>
      </a:lvl5pPr>
      <a:lvl6pPr marL="2160270" algn="l" defTabSz="864235" rtl="0" eaLnBrk="1" latinLnBrk="0" hangingPunct="1">
        <a:defRPr sz="1700" kern="1200">
          <a:solidFill>
            <a:schemeClr val="tx1"/>
          </a:solidFill>
          <a:latin typeface="+mn-lt"/>
          <a:ea typeface="+mn-ea"/>
          <a:cs typeface="+mn-cs"/>
        </a:defRPr>
      </a:lvl6pPr>
      <a:lvl7pPr marL="2592070" algn="l" defTabSz="864235" rtl="0" eaLnBrk="1" latinLnBrk="0" hangingPunct="1">
        <a:defRPr sz="1700" kern="1200">
          <a:solidFill>
            <a:schemeClr val="tx1"/>
          </a:solidFill>
          <a:latin typeface="+mn-lt"/>
          <a:ea typeface="+mn-ea"/>
          <a:cs typeface="+mn-cs"/>
        </a:defRPr>
      </a:lvl7pPr>
      <a:lvl8pPr marL="3023870" algn="l" defTabSz="864235" rtl="0" eaLnBrk="1" latinLnBrk="0" hangingPunct="1">
        <a:defRPr sz="1700" kern="1200">
          <a:solidFill>
            <a:schemeClr val="tx1"/>
          </a:solidFill>
          <a:latin typeface="+mn-lt"/>
          <a:ea typeface="+mn-ea"/>
          <a:cs typeface="+mn-cs"/>
        </a:defRPr>
      </a:lvl8pPr>
      <a:lvl9pPr marL="3456305" algn="l" defTabSz="86423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23.jpe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rot="2700000">
            <a:off x="424610" y="1183966"/>
            <a:ext cx="1098097" cy="1098097"/>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44" name="菱形 43"/>
          <p:cNvSpPr/>
          <p:nvPr/>
        </p:nvSpPr>
        <p:spPr>
          <a:xfrm>
            <a:off x="1019810" y="1344295"/>
            <a:ext cx="2294255" cy="2351405"/>
          </a:xfrm>
          <a:prstGeom prst="diamond">
            <a:avLst/>
          </a:prstGeom>
          <a:blipFill rotWithShape="1">
            <a:blip r:embed="rId3" cstate="hqprint">
              <a:extLst>
                <a:ext uri="{28A0092B-C50C-407E-A947-70E740481C1C}">
                  <a14:useLocalDpi xmlns:a14="http://schemas.microsoft.com/office/drawing/2010/main"/>
                </a:ext>
              </a:extLst>
            </a:blip>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45" name="菱形 44"/>
          <p:cNvSpPr/>
          <p:nvPr/>
        </p:nvSpPr>
        <p:spPr>
          <a:xfrm>
            <a:off x="1978660" y="2549525"/>
            <a:ext cx="2713355" cy="2768600"/>
          </a:xfrm>
          <a:prstGeom prst="diamond">
            <a:avLst/>
          </a:prstGeom>
          <a:blipFill dpi="0" rotWithShape="1">
            <a:blip r:embed="rId4" cstate="hqprint">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46" name="矩形 45"/>
          <p:cNvSpPr/>
          <p:nvPr/>
        </p:nvSpPr>
        <p:spPr>
          <a:xfrm rot="2700000">
            <a:off x="1448939" y="3439964"/>
            <a:ext cx="538860" cy="53886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47" name="矩形 46"/>
          <p:cNvSpPr/>
          <p:nvPr/>
        </p:nvSpPr>
        <p:spPr>
          <a:xfrm rot="2700000">
            <a:off x="812696" y="3946025"/>
            <a:ext cx="1023884" cy="1023884"/>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49" name="菱形 48"/>
          <p:cNvSpPr/>
          <p:nvPr/>
        </p:nvSpPr>
        <p:spPr>
          <a:xfrm>
            <a:off x="3809365" y="1970405"/>
            <a:ext cx="1907540" cy="1907540"/>
          </a:xfrm>
          <a:prstGeom prst="diamond">
            <a:avLst/>
          </a:prstGeom>
          <a:blipFill rotWithShape="1">
            <a:blip r:embed="rId5" cstate="hqprint">
              <a:extLst>
                <a:ext uri="{28A0092B-C50C-407E-A947-70E740481C1C}">
                  <a14:useLocalDpi xmlns:a14="http://schemas.microsoft.com/office/drawing/2010/main"/>
                </a:ext>
              </a:extLst>
            </a:blip>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50" name="矩形 49"/>
          <p:cNvSpPr/>
          <p:nvPr/>
        </p:nvSpPr>
        <p:spPr>
          <a:xfrm rot="2700000">
            <a:off x="4211237" y="4184692"/>
            <a:ext cx="1023884" cy="1023884"/>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51" name="矩形 50"/>
          <p:cNvSpPr/>
          <p:nvPr/>
        </p:nvSpPr>
        <p:spPr>
          <a:xfrm rot="2700000">
            <a:off x="435239" y="2809069"/>
            <a:ext cx="1023884" cy="1023884"/>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58" name="文本框 57"/>
          <p:cNvSpPr txBox="1"/>
          <p:nvPr/>
        </p:nvSpPr>
        <p:spPr>
          <a:xfrm>
            <a:off x="6022975" y="2823210"/>
            <a:ext cx="4879340" cy="1660525"/>
          </a:xfrm>
          <a:prstGeom prst="rect">
            <a:avLst/>
          </a:prstGeom>
          <a:noFill/>
        </p:spPr>
        <p:txBody>
          <a:bodyPr wrap="square" rtlCol="0">
            <a:spAutoFit/>
          </a:bodyPr>
          <a:lstStyle>
            <a:defPPr>
              <a:defRPr lang="zh-CN"/>
            </a:defPPr>
            <a:lvl1pPr algn="ctr">
              <a:defRPr sz="9600" b="1">
                <a:ln w="19050">
                  <a:solidFill>
                    <a:schemeClr val="bg1">
                      <a:lumMod val="95000"/>
                    </a:schemeClr>
                  </a:solidFill>
                </a:ln>
                <a:solidFill>
                  <a:srgbClr val="E1301D"/>
                </a:solidFill>
                <a:effectLst>
                  <a:outerShdw blurRad="38100" dist="38100" dir="2700000" algn="tl">
                    <a:srgbClr val="000000">
                      <a:alpha val="43137"/>
                    </a:srgbClr>
                  </a:outerShdw>
                </a:effectLst>
                <a:latin typeface="Broadway" panose="04040905080B02020502" pitchFamily="82" charset="0"/>
              </a:defRPr>
            </a:lvl1pPr>
          </a:lstStyle>
          <a:p>
            <a:pPr algn="ctr"/>
            <a:r>
              <a:rPr lang="zh-CN" altLang="en-US" sz="5100" dirty="0">
                <a:ln w="19050">
                  <a:noFill/>
                </a:ln>
                <a:solidFill>
                  <a:srgbClr val="002060"/>
                </a:solidFill>
                <a:effectLst/>
                <a:latin typeface="微软雅黑" panose="020B0503020204020204" pitchFamily="34" charset="-122"/>
                <a:ea typeface="微软雅黑" panose="020B0503020204020204" pitchFamily="34" charset="-122"/>
              </a:rPr>
              <a:t>哈尔滨工程大学</a:t>
            </a:r>
            <a:r>
              <a:rPr lang="en-US" altLang="zh-CN" sz="5100" dirty="0">
                <a:ln w="19050">
                  <a:noFill/>
                </a:ln>
                <a:solidFill>
                  <a:srgbClr val="002060"/>
                </a:solidFill>
                <a:effectLst/>
                <a:latin typeface="微软雅黑" panose="020B0503020204020204" pitchFamily="34" charset="-122"/>
                <a:ea typeface="微软雅黑" panose="020B0503020204020204" pitchFamily="34" charset="-122"/>
              </a:rPr>
              <a:t>PPT</a:t>
            </a:r>
            <a:r>
              <a:rPr lang="zh-CN" altLang="en-US" sz="5100" dirty="0">
                <a:ln w="19050">
                  <a:noFill/>
                </a:ln>
                <a:solidFill>
                  <a:srgbClr val="002060"/>
                </a:solidFill>
                <a:effectLst/>
                <a:latin typeface="微软雅黑" panose="020B0503020204020204" pitchFamily="34" charset="-122"/>
                <a:ea typeface="微软雅黑" panose="020B0503020204020204" pitchFamily="34" charset="-122"/>
              </a:rPr>
              <a:t>模板</a:t>
            </a:r>
          </a:p>
        </p:txBody>
      </p:sp>
      <p:sp>
        <p:nvSpPr>
          <p:cNvPr id="59" name="文本框 58"/>
          <p:cNvSpPr txBox="1"/>
          <p:nvPr/>
        </p:nvSpPr>
        <p:spPr>
          <a:xfrm>
            <a:off x="6575267" y="4800581"/>
            <a:ext cx="1879041" cy="383182"/>
          </a:xfrm>
          <a:prstGeom prst="rect">
            <a:avLst/>
          </a:prstGeom>
          <a:noFill/>
        </p:spPr>
        <p:txBody>
          <a:bodyPr wrap="none" rtlCol="0">
            <a:spAutoFit/>
          </a:bodyPr>
          <a:lstStyle/>
          <a:p>
            <a:r>
              <a:rPr lang="zh-CN" altLang="en-US" sz="1890" dirty="0">
                <a:latin typeface="微软雅黑" panose="020B0503020204020204" pitchFamily="34" charset="-122"/>
                <a:ea typeface="微软雅黑" panose="020B0503020204020204" pitchFamily="34" charset="-122"/>
              </a:rPr>
              <a:t>学院</a:t>
            </a:r>
            <a:r>
              <a:rPr lang="zh-CN" sz="1890" dirty="0">
                <a:latin typeface="微软雅黑" panose="020B0503020204020204" pitchFamily="34" charset="-122"/>
                <a:ea typeface="微软雅黑" panose="020B0503020204020204" pitchFamily="34" charset="-122"/>
              </a:rPr>
              <a:t>或部门名称</a:t>
            </a:r>
          </a:p>
        </p:txBody>
      </p:sp>
      <p:grpSp>
        <p:nvGrpSpPr>
          <p:cNvPr id="66" name="组合 65"/>
          <p:cNvGrpSpPr/>
          <p:nvPr/>
        </p:nvGrpSpPr>
        <p:grpSpPr bwMode="auto">
          <a:xfrm>
            <a:off x="8800990" y="4854113"/>
            <a:ext cx="311711" cy="314651"/>
            <a:chOff x="0" y="0"/>
            <a:chExt cx="881859" cy="881859"/>
          </a:xfrm>
          <a:solidFill>
            <a:srgbClr val="002060"/>
          </a:solidFill>
        </p:grpSpPr>
        <p:sp>
          <p:nvSpPr>
            <p:cNvPr id="67"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700">
                <a:solidFill>
                  <a:srgbClr val="000000"/>
                </a:solidFill>
                <a:latin typeface="Calibri" panose="020F0502020204030204" pitchFamily="34" charset="0"/>
                <a:sym typeface="宋体" panose="02010600030101010101" pitchFamily="2" charset="-122"/>
              </a:endParaRPr>
            </a:p>
          </p:txBody>
        </p:sp>
        <p:sp>
          <p:nvSpPr>
            <p:cNvPr id="68"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700">
                <a:solidFill>
                  <a:srgbClr val="000000"/>
                </a:solidFill>
                <a:latin typeface="Calibri" panose="020F0502020204030204" pitchFamily="34" charset="0"/>
                <a:sym typeface="宋体" panose="02010600030101010101" pitchFamily="2" charset="-122"/>
              </a:endParaRPr>
            </a:p>
          </p:txBody>
        </p:sp>
      </p:grpSp>
      <p:sp>
        <p:nvSpPr>
          <p:cNvPr id="81" name="Freeform 84"/>
          <p:cNvSpPr>
            <a:spLocks noChangeAspect="1" noEditPoints="1" noChangeArrowheads="1"/>
          </p:cNvSpPr>
          <p:nvPr/>
        </p:nvSpPr>
        <p:spPr bwMode="auto">
          <a:xfrm>
            <a:off x="6181007" y="4840142"/>
            <a:ext cx="315422" cy="314651"/>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solidFill>
            <a:srgbClr val="002060"/>
          </a:solidFill>
          <a:ln>
            <a:noFill/>
          </a:ln>
        </p:spPr>
        <p:txBody>
          <a:bodyPr/>
          <a:lstStyle/>
          <a:p>
            <a:endParaRPr lang="zh-CN" altLang="zh-CN" sz="1700">
              <a:solidFill>
                <a:srgbClr val="000000"/>
              </a:solidFill>
              <a:latin typeface="Calibri" panose="020F0502020204030204" pitchFamily="34" charset="0"/>
              <a:sym typeface="宋体" panose="02010600030101010101" pitchFamily="2" charset="-122"/>
            </a:endParaRPr>
          </a:p>
        </p:txBody>
      </p:sp>
      <p:sp>
        <p:nvSpPr>
          <p:cNvPr id="3" name="文本框 2"/>
          <p:cNvSpPr txBox="1"/>
          <p:nvPr/>
        </p:nvSpPr>
        <p:spPr>
          <a:xfrm>
            <a:off x="9135587" y="4800581"/>
            <a:ext cx="1508760" cy="381635"/>
          </a:xfrm>
          <a:prstGeom prst="rect">
            <a:avLst/>
          </a:prstGeom>
          <a:noFill/>
        </p:spPr>
        <p:txBody>
          <a:bodyPr wrap="none" rtlCol="0">
            <a:spAutoFit/>
          </a:bodyPr>
          <a:lstStyle/>
          <a:p>
            <a:r>
              <a:rPr lang="en-US" altLang="zh-CN" sz="1890" dirty="0">
                <a:latin typeface="微软雅黑" panose="020B0503020204020204" pitchFamily="34" charset="-122"/>
                <a:ea typeface="微软雅黑" panose="020B0503020204020204" pitchFamily="34" charset="-122"/>
              </a:rPr>
              <a:t>2021</a:t>
            </a:r>
            <a:r>
              <a:rPr lang="zh-CN" altLang="en-US" sz="1890" dirty="0">
                <a:latin typeface="微软雅黑" panose="020B0503020204020204" pitchFamily="34" charset="-122"/>
                <a:ea typeface="微软雅黑" panose="020B0503020204020204" pitchFamily="34" charset="-122"/>
              </a:rPr>
              <a:t>年</a:t>
            </a:r>
            <a:r>
              <a:rPr lang="en-US" altLang="zh-CN" sz="1890" dirty="0">
                <a:latin typeface="微软雅黑" panose="020B0503020204020204" pitchFamily="34" charset="-122"/>
                <a:ea typeface="微软雅黑" panose="020B0503020204020204" pitchFamily="34" charset="-122"/>
              </a:rPr>
              <a:t>11</a:t>
            </a:r>
            <a:r>
              <a:rPr lang="zh-CN" altLang="en-US" sz="1890" dirty="0">
                <a:latin typeface="微软雅黑" panose="020B0503020204020204" pitchFamily="34" charset="-122"/>
                <a:ea typeface="微软雅黑" panose="020B0503020204020204" pitchFamily="34" charset="-122"/>
              </a:rPr>
              <a:t>月</a:t>
            </a:r>
          </a:p>
        </p:txBody>
      </p:sp>
      <p:sp>
        <p:nvSpPr>
          <p:cNvPr id="12" name="菱形 11"/>
          <p:cNvSpPr/>
          <p:nvPr/>
        </p:nvSpPr>
        <p:spPr>
          <a:xfrm>
            <a:off x="4806950" y="1156970"/>
            <a:ext cx="1529080" cy="1529080"/>
          </a:xfrm>
          <a:prstGeom prst="diamond">
            <a:avLst/>
          </a:prstGeom>
          <a:blipFill rotWithShape="1">
            <a:blip r:embed="rId6" cstate="hqprint">
              <a:extLst>
                <a:ext uri="{28A0092B-C50C-407E-A947-70E740481C1C}">
                  <a14:useLocalDpi xmlns:a14="http://schemas.microsoft.com/office/drawing/2010/main"/>
                </a:ext>
              </a:extLst>
            </a:blip>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2" name="矩形 1"/>
          <p:cNvSpPr/>
          <p:nvPr/>
        </p:nvSpPr>
        <p:spPr>
          <a:xfrm rot="2700000">
            <a:off x="4890639" y="3651419"/>
            <a:ext cx="538860" cy="53886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4" name="矩形 3"/>
          <p:cNvSpPr/>
          <p:nvPr/>
        </p:nvSpPr>
        <p:spPr>
          <a:xfrm rot="2700000">
            <a:off x="3075940" y="1229360"/>
            <a:ext cx="1379855" cy="1379855"/>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pic>
        <p:nvPicPr>
          <p:cNvPr id="5" name="图片 4" descr="shenlanse"/>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7733665" y="1188720"/>
            <a:ext cx="1442085" cy="14084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2715000" cy="3052500"/>
            <a:chOff x="0" y="0"/>
            <a:chExt cx="2873375" cy="3230563"/>
          </a:xfrm>
        </p:grpSpPr>
        <p:sp>
          <p:nvSpPr>
            <p:cNvPr id="4103" name="Freeform 5"/>
            <p:cNvSpPr>
              <a:spLocks noChangeArrowheads="1"/>
            </p:cNvSpPr>
            <p:nvPr/>
          </p:nvSpPr>
          <p:spPr bwMode="auto">
            <a:xfrm flipV="1">
              <a:off x="0" y="1888552"/>
              <a:ext cx="818398" cy="535023"/>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04" name="Freeform 6"/>
            <p:cNvSpPr>
              <a:spLocks noChangeArrowheads="1"/>
            </p:cNvSpPr>
            <p:nvPr/>
          </p:nvSpPr>
          <p:spPr bwMode="auto">
            <a:xfrm flipV="1">
              <a:off x="0" y="2051256"/>
              <a:ext cx="1161725" cy="659795"/>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05" name="Freeform 7"/>
            <p:cNvSpPr>
              <a:spLocks noChangeArrowheads="1"/>
            </p:cNvSpPr>
            <p:nvPr/>
          </p:nvSpPr>
          <p:spPr bwMode="auto">
            <a:xfrm flipV="1">
              <a:off x="0" y="448182"/>
              <a:ext cx="452115" cy="1440370"/>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06" name="Freeform 8"/>
            <p:cNvSpPr>
              <a:spLocks noChangeArrowheads="1"/>
            </p:cNvSpPr>
            <p:nvPr/>
          </p:nvSpPr>
          <p:spPr bwMode="auto">
            <a:xfrm flipV="1">
              <a:off x="0" y="909340"/>
              <a:ext cx="1456149" cy="979212"/>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07" name="Freeform 9"/>
            <p:cNvSpPr>
              <a:spLocks noChangeArrowheads="1"/>
            </p:cNvSpPr>
            <p:nvPr/>
          </p:nvSpPr>
          <p:spPr bwMode="auto">
            <a:xfrm flipV="1">
              <a:off x="0" y="1"/>
              <a:ext cx="452115" cy="90934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08" name="Freeform 10"/>
            <p:cNvSpPr>
              <a:spLocks noChangeArrowheads="1"/>
            </p:cNvSpPr>
            <p:nvPr/>
          </p:nvSpPr>
          <p:spPr bwMode="auto">
            <a:xfrm flipV="1">
              <a:off x="390236" y="1"/>
              <a:ext cx="657713" cy="90934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09" name="Freeform 11"/>
            <p:cNvSpPr>
              <a:spLocks noChangeArrowheads="1"/>
            </p:cNvSpPr>
            <p:nvPr/>
          </p:nvSpPr>
          <p:spPr bwMode="auto">
            <a:xfrm flipV="1">
              <a:off x="452115" y="1"/>
              <a:ext cx="1195659" cy="90934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10" name="Freeform 12"/>
            <p:cNvSpPr>
              <a:spLocks noChangeArrowheads="1"/>
            </p:cNvSpPr>
            <p:nvPr/>
          </p:nvSpPr>
          <p:spPr bwMode="auto">
            <a:xfrm flipV="1">
              <a:off x="452115" y="1"/>
              <a:ext cx="1271510" cy="90934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11" name="Freeform 13"/>
            <p:cNvSpPr>
              <a:spLocks noChangeArrowheads="1"/>
            </p:cNvSpPr>
            <p:nvPr/>
          </p:nvSpPr>
          <p:spPr bwMode="auto">
            <a:xfrm flipV="1">
              <a:off x="452115" y="802536"/>
              <a:ext cx="1271510" cy="835475"/>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12" name="Freeform 14"/>
            <p:cNvSpPr>
              <a:spLocks noChangeArrowheads="1"/>
            </p:cNvSpPr>
            <p:nvPr/>
          </p:nvSpPr>
          <p:spPr bwMode="auto">
            <a:xfrm flipV="1">
              <a:off x="1456149" y="614878"/>
              <a:ext cx="978085" cy="1023132"/>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13" name="Freeform 15"/>
            <p:cNvSpPr>
              <a:spLocks noChangeArrowheads="1"/>
            </p:cNvSpPr>
            <p:nvPr/>
          </p:nvSpPr>
          <p:spPr bwMode="auto">
            <a:xfrm flipV="1">
              <a:off x="1456149" y="614878"/>
              <a:ext cx="978085" cy="1547176"/>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14" name="Freeform 16"/>
            <p:cNvSpPr>
              <a:spLocks noChangeArrowheads="1"/>
            </p:cNvSpPr>
            <p:nvPr/>
          </p:nvSpPr>
          <p:spPr bwMode="auto">
            <a:xfrm flipV="1">
              <a:off x="2024038" y="614878"/>
              <a:ext cx="584855" cy="1547176"/>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15" name="Freeform 17"/>
            <p:cNvSpPr>
              <a:spLocks noChangeArrowheads="1"/>
            </p:cNvSpPr>
            <p:nvPr/>
          </p:nvSpPr>
          <p:spPr bwMode="auto">
            <a:xfrm flipV="1">
              <a:off x="1723626" y="0"/>
              <a:ext cx="1010022" cy="802535"/>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16" name="Freeform 18"/>
            <p:cNvSpPr>
              <a:spLocks noChangeArrowheads="1"/>
            </p:cNvSpPr>
            <p:nvPr/>
          </p:nvSpPr>
          <p:spPr bwMode="auto">
            <a:xfrm flipV="1">
              <a:off x="1647774" y="0"/>
              <a:ext cx="1085874" cy="802535"/>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17" name="Freeform 21"/>
            <p:cNvSpPr>
              <a:spLocks noChangeArrowheads="1"/>
            </p:cNvSpPr>
            <p:nvPr/>
          </p:nvSpPr>
          <p:spPr bwMode="auto">
            <a:xfrm flipV="1">
              <a:off x="1131785" y="2149077"/>
              <a:ext cx="268475" cy="319417"/>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18" name="Freeform 22"/>
            <p:cNvSpPr>
              <a:spLocks noChangeArrowheads="1"/>
            </p:cNvSpPr>
            <p:nvPr/>
          </p:nvSpPr>
          <p:spPr bwMode="auto">
            <a:xfrm flipV="1">
              <a:off x="1131785" y="2086192"/>
              <a:ext cx="268475" cy="202630"/>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19" name="Freeform 23"/>
            <p:cNvSpPr>
              <a:spLocks noChangeArrowheads="1"/>
            </p:cNvSpPr>
            <p:nvPr/>
          </p:nvSpPr>
          <p:spPr bwMode="auto">
            <a:xfrm flipV="1">
              <a:off x="0" y="1"/>
              <a:ext cx="390236" cy="448182"/>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20" name="Freeform 24"/>
            <p:cNvSpPr>
              <a:spLocks noChangeArrowheads="1"/>
            </p:cNvSpPr>
            <p:nvPr/>
          </p:nvSpPr>
          <p:spPr bwMode="auto">
            <a:xfrm flipV="1">
              <a:off x="0" y="1638010"/>
              <a:ext cx="1456149" cy="48810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21" name="Freeform 25"/>
            <p:cNvSpPr>
              <a:spLocks noChangeArrowheads="1"/>
            </p:cNvSpPr>
            <p:nvPr/>
          </p:nvSpPr>
          <p:spPr bwMode="auto">
            <a:xfrm flipV="1">
              <a:off x="0" y="1888552"/>
              <a:ext cx="1161725" cy="822499"/>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22" name="Freeform 26"/>
            <p:cNvSpPr>
              <a:spLocks noChangeArrowheads="1"/>
            </p:cNvSpPr>
            <p:nvPr/>
          </p:nvSpPr>
          <p:spPr bwMode="auto">
            <a:xfrm flipV="1">
              <a:off x="0" y="2423576"/>
              <a:ext cx="1161725" cy="662790"/>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23" name="Freeform 27"/>
            <p:cNvSpPr>
              <a:spLocks noChangeArrowheads="1"/>
            </p:cNvSpPr>
            <p:nvPr/>
          </p:nvSpPr>
          <p:spPr bwMode="auto">
            <a:xfrm flipV="1">
              <a:off x="0" y="1985376"/>
              <a:ext cx="860316" cy="562972"/>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24" name="Freeform 28"/>
            <p:cNvSpPr>
              <a:spLocks noChangeArrowheads="1"/>
            </p:cNvSpPr>
            <p:nvPr/>
          </p:nvSpPr>
          <p:spPr bwMode="auto">
            <a:xfrm flipV="1">
              <a:off x="0" y="2157063"/>
              <a:ext cx="1220610" cy="692735"/>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25" name="Freeform 29"/>
            <p:cNvSpPr>
              <a:spLocks noChangeArrowheads="1"/>
            </p:cNvSpPr>
            <p:nvPr/>
          </p:nvSpPr>
          <p:spPr bwMode="auto">
            <a:xfrm flipV="1">
              <a:off x="0" y="471141"/>
              <a:ext cx="475070" cy="1514235"/>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26" name="Freeform 30"/>
            <p:cNvSpPr>
              <a:spLocks noChangeArrowheads="1"/>
            </p:cNvSpPr>
            <p:nvPr/>
          </p:nvSpPr>
          <p:spPr bwMode="auto">
            <a:xfrm flipV="1">
              <a:off x="0" y="956255"/>
              <a:ext cx="1531002" cy="1029121"/>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27" name="Freeform 31"/>
            <p:cNvSpPr>
              <a:spLocks noChangeArrowheads="1"/>
            </p:cNvSpPr>
            <p:nvPr/>
          </p:nvSpPr>
          <p:spPr bwMode="auto">
            <a:xfrm flipV="1">
              <a:off x="0" y="0"/>
              <a:ext cx="475070" cy="956254"/>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28" name="Freeform 32"/>
            <p:cNvSpPr>
              <a:spLocks noChangeArrowheads="1"/>
            </p:cNvSpPr>
            <p:nvPr/>
          </p:nvSpPr>
          <p:spPr bwMode="auto">
            <a:xfrm flipV="1">
              <a:off x="410197" y="0"/>
              <a:ext cx="690648" cy="956254"/>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29" name="Freeform 33"/>
            <p:cNvSpPr>
              <a:spLocks noChangeArrowheads="1"/>
            </p:cNvSpPr>
            <p:nvPr/>
          </p:nvSpPr>
          <p:spPr bwMode="auto">
            <a:xfrm flipV="1">
              <a:off x="475070" y="0"/>
              <a:ext cx="1257538" cy="956254"/>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30" name="Freeform 34"/>
            <p:cNvSpPr>
              <a:spLocks noChangeArrowheads="1"/>
            </p:cNvSpPr>
            <p:nvPr/>
          </p:nvSpPr>
          <p:spPr bwMode="auto">
            <a:xfrm flipV="1">
              <a:off x="475070" y="0"/>
              <a:ext cx="1337381" cy="956254"/>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31" name="Freeform 35"/>
            <p:cNvSpPr>
              <a:spLocks noChangeArrowheads="1"/>
            </p:cNvSpPr>
            <p:nvPr/>
          </p:nvSpPr>
          <p:spPr bwMode="auto">
            <a:xfrm flipV="1">
              <a:off x="475070" y="843461"/>
              <a:ext cx="1337381" cy="878396"/>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32" name="Freeform 36"/>
            <p:cNvSpPr>
              <a:spLocks noChangeArrowheads="1"/>
            </p:cNvSpPr>
            <p:nvPr/>
          </p:nvSpPr>
          <p:spPr bwMode="auto">
            <a:xfrm flipV="1">
              <a:off x="1531003" y="645821"/>
              <a:ext cx="1026990" cy="1076036"/>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33" name="Freeform 37"/>
            <p:cNvSpPr>
              <a:spLocks noChangeArrowheads="1"/>
            </p:cNvSpPr>
            <p:nvPr/>
          </p:nvSpPr>
          <p:spPr bwMode="auto">
            <a:xfrm flipV="1">
              <a:off x="1531003" y="645821"/>
              <a:ext cx="1026990" cy="1627030"/>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34" name="Freeform 38"/>
            <p:cNvSpPr>
              <a:spLocks noChangeArrowheads="1"/>
            </p:cNvSpPr>
            <p:nvPr/>
          </p:nvSpPr>
          <p:spPr bwMode="auto">
            <a:xfrm flipV="1">
              <a:off x="2113323" y="645821"/>
              <a:ext cx="614796" cy="1627030"/>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35" name="Freeform 39"/>
            <p:cNvSpPr>
              <a:spLocks noChangeArrowheads="1"/>
            </p:cNvSpPr>
            <p:nvPr/>
          </p:nvSpPr>
          <p:spPr bwMode="auto">
            <a:xfrm flipV="1">
              <a:off x="1812452" y="1"/>
              <a:ext cx="1060923" cy="84346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36" name="Freeform 40"/>
            <p:cNvSpPr>
              <a:spLocks noChangeArrowheads="1"/>
            </p:cNvSpPr>
            <p:nvPr/>
          </p:nvSpPr>
          <p:spPr bwMode="auto">
            <a:xfrm flipV="1">
              <a:off x="1732608" y="1"/>
              <a:ext cx="1140767" cy="84346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37" name="Freeform 43"/>
            <p:cNvSpPr>
              <a:spLocks noChangeArrowheads="1"/>
            </p:cNvSpPr>
            <p:nvPr/>
          </p:nvSpPr>
          <p:spPr bwMode="auto">
            <a:xfrm flipV="1">
              <a:off x="1189671" y="2259875"/>
              <a:ext cx="282447" cy="335388"/>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38" name="Freeform 44"/>
            <p:cNvSpPr>
              <a:spLocks noChangeArrowheads="1"/>
            </p:cNvSpPr>
            <p:nvPr/>
          </p:nvSpPr>
          <p:spPr bwMode="auto">
            <a:xfrm flipV="1">
              <a:off x="1189671" y="2192997"/>
              <a:ext cx="282447" cy="212612"/>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39" name="Freeform 45"/>
            <p:cNvSpPr>
              <a:spLocks noChangeArrowheads="1"/>
            </p:cNvSpPr>
            <p:nvPr/>
          </p:nvSpPr>
          <p:spPr bwMode="auto">
            <a:xfrm flipV="1">
              <a:off x="0" y="0"/>
              <a:ext cx="410197" cy="471140"/>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40" name="Freeform 46"/>
            <p:cNvSpPr>
              <a:spLocks noChangeArrowheads="1"/>
            </p:cNvSpPr>
            <p:nvPr/>
          </p:nvSpPr>
          <p:spPr bwMode="auto">
            <a:xfrm flipV="1">
              <a:off x="0" y="1721857"/>
              <a:ext cx="1531002" cy="51406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41" name="Freeform 47"/>
            <p:cNvSpPr>
              <a:spLocks noChangeArrowheads="1"/>
            </p:cNvSpPr>
            <p:nvPr/>
          </p:nvSpPr>
          <p:spPr bwMode="auto">
            <a:xfrm flipV="1">
              <a:off x="0" y="1985376"/>
              <a:ext cx="1220610" cy="864422"/>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42" name="Freeform 48"/>
            <p:cNvSpPr>
              <a:spLocks noChangeArrowheads="1"/>
            </p:cNvSpPr>
            <p:nvPr/>
          </p:nvSpPr>
          <p:spPr bwMode="auto">
            <a:xfrm flipV="1">
              <a:off x="0" y="2533835"/>
              <a:ext cx="1220610" cy="696728"/>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43" name="Freeform 71"/>
            <p:cNvSpPr>
              <a:spLocks noChangeArrowheads="1"/>
            </p:cNvSpPr>
            <p:nvPr/>
          </p:nvSpPr>
          <p:spPr bwMode="auto">
            <a:xfrm flipV="1">
              <a:off x="2525057" y="2123124"/>
              <a:ext cx="205597" cy="161705"/>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44" name="Freeform 72"/>
            <p:cNvSpPr>
              <a:spLocks noChangeArrowheads="1"/>
            </p:cNvSpPr>
            <p:nvPr/>
          </p:nvSpPr>
          <p:spPr bwMode="auto">
            <a:xfrm flipV="1">
              <a:off x="2525057" y="2049259"/>
              <a:ext cx="205597" cy="11878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45" name="Oval 95"/>
            <p:cNvSpPr>
              <a:spLocks noChangeArrowheads="1"/>
            </p:cNvSpPr>
            <p:nvPr/>
          </p:nvSpPr>
          <p:spPr bwMode="auto">
            <a:xfrm flipV="1">
              <a:off x="2411279" y="586929"/>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46" name="Oval 96"/>
            <p:cNvSpPr>
              <a:spLocks noChangeArrowheads="1"/>
            </p:cNvSpPr>
            <p:nvPr/>
          </p:nvSpPr>
          <p:spPr bwMode="auto">
            <a:xfrm flipV="1">
              <a:off x="1706659" y="777581"/>
              <a:ext cx="35930"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47" name="Oval 97"/>
            <p:cNvSpPr>
              <a:spLocks noChangeArrowheads="1"/>
            </p:cNvSpPr>
            <p:nvPr/>
          </p:nvSpPr>
          <p:spPr bwMode="auto">
            <a:xfrm flipV="1">
              <a:off x="1431198" y="1615052"/>
              <a:ext cx="36928" cy="4990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48" name="Oval 98"/>
            <p:cNvSpPr>
              <a:spLocks noChangeArrowheads="1"/>
            </p:cNvSpPr>
            <p:nvPr/>
          </p:nvSpPr>
          <p:spPr bwMode="auto">
            <a:xfrm flipV="1">
              <a:off x="433153" y="885384"/>
              <a:ext cx="36928" cy="4990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49" name="Oval 99"/>
            <p:cNvSpPr>
              <a:spLocks noChangeArrowheads="1"/>
            </p:cNvSpPr>
            <p:nvPr/>
          </p:nvSpPr>
          <p:spPr bwMode="auto">
            <a:xfrm flipV="1">
              <a:off x="437145" y="2194993"/>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50" name="Oval 100"/>
            <p:cNvSpPr>
              <a:spLocks noChangeArrowheads="1"/>
            </p:cNvSpPr>
            <p:nvPr/>
          </p:nvSpPr>
          <p:spPr bwMode="auto">
            <a:xfrm flipV="1">
              <a:off x="102799" y="1951438"/>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51" name="Oval 101"/>
            <p:cNvSpPr>
              <a:spLocks noChangeArrowheads="1"/>
            </p:cNvSpPr>
            <p:nvPr/>
          </p:nvSpPr>
          <p:spPr bwMode="auto">
            <a:xfrm flipV="1">
              <a:off x="996050" y="2114141"/>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52" name="Oval 102"/>
            <p:cNvSpPr>
              <a:spLocks noChangeArrowheads="1"/>
            </p:cNvSpPr>
            <p:nvPr/>
          </p:nvSpPr>
          <p:spPr bwMode="auto">
            <a:xfrm flipV="1">
              <a:off x="2001082" y="2136100"/>
              <a:ext cx="36928" cy="4990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53" name="Oval 103"/>
            <p:cNvSpPr>
              <a:spLocks noChangeArrowheads="1"/>
            </p:cNvSpPr>
            <p:nvPr/>
          </p:nvSpPr>
          <p:spPr bwMode="auto">
            <a:xfrm flipV="1">
              <a:off x="2594920" y="1752801"/>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64" name="文本框 63"/>
          <p:cNvSpPr txBox="1"/>
          <p:nvPr/>
        </p:nvSpPr>
        <p:spPr>
          <a:xfrm>
            <a:off x="2339284" y="2289992"/>
            <a:ext cx="1623060" cy="963295"/>
          </a:xfrm>
          <a:prstGeom prst="rect">
            <a:avLst/>
          </a:prstGeom>
          <a:noFill/>
        </p:spPr>
        <p:txBody>
          <a:bodyPr wrap="none" rtlCol="0">
            <a:spAutoFit/>
          </a:bodyPr>
          <a:lstStyle/>
          <a:p>
            <a:r>
              <a:rPr lang="zh-CN" altLang="en-US" sz="567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p>
        </p:txBody>
      </p:sp>
      <p:sp>
        <p:nvSpPr>
          <p:cNvPr id="65" name="文本框 64"/>
          <p:cNvSpPr txBox="1"/>
          <p:nvPr/>
        </p:nvSpPr>
        <p:spPr>
          <a:xfrm>
            <a:off x="1981342" y="3191068"/>
            <a:ext cx="2337435" cy="557530"/>
          </a:xfrm>
          <a:prstGeom prst="rect">
            <a:avLst/>
          </a:prstGeom>
          <a:noFill/>
        </p:spPr>
        <p:txBody>
          <a:bodyPr wrap="none" rtlCol="0">
            <a:spAutoFit/>
          </a:bodyPr>
          <a:lstStyle/>
          <a:p>
            <a:r>
              <a:rPr lang="en-US" altLang="zh-CN" sz="302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CONTENTS</a:t>
            </a:r>
            <a:endParaRPr lang="zh-CN" altLang="en-US" sz="302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6" name="WordArt 20"/>
          <p:cNvSpPr>
            <a:spLocks noChangeArrowheads="1" noChangeShapeType="1" noTextEdit="1"/>
          </p:cNvSpPr>
          <p:nvPr/>
        </p:nvSpPr>
        <p:spPr bwMode="auto">
          <a:xfrm>
            <a:off x="6213732" y="1367279"/>
            <a:ext cx="288000" cy="5760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535" b="1" kern="10" dirty="0">
                <a:solidFill>
                  <a:srgbClr val="002060"/>
                </a:solidFill>
                <a:latin typeface="微软雅黑" panose="020B0503020204020204" pitchFamily="34" charset="-122"/>
                <a:ea typeface="微软雅黑" panose="020B0503020204020204" pitchFamily="34" charset="-122"/>
              </a:rPr>
              <a:t>1</a:t>
            </a:r>
            <a:endParaRPr lang="zh-CN" altLang="en-US" sz="4535" b="1" kern="10" dirty="0">
              <a:solidFill>
                <a:srgbClr val="002060"/>
              </a:solidFill>
              <a:latin typeface="微软雅黑" panose="020B0503020204020204" pitchFamily="34" charset="-122"/>
              <a:ea typeface="微软雅黑" panose="020B0503020204020204" pitchFamily="34" charset="-122"/>
            </a:endParaRPr>
          </a:p>
        </p:txBody>
      </p:sp>
      <p:sp>
        <p:nvSpPr>
          <p:cNvPr id="67" name="Rectangle 22"/>
          <p:cNvSpPr>
            <a:spLocks noChangeArrowheads="1"/>
          </p:cNvSpPr>
          <p:nvPr/>
        </p:nvSpPr>
        <p:spPr bwMode="auto">
          <a:xfrm>
            <a:off x="6756732" y="1285977"/>
            <a:ext cx="3744000" cy="7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1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01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51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270" dirty="0">
              <a:solidFill>
                <a:srgbClr val="002060"/>
              </a:solidFill>
            </a:endParaRPr>
          </a:p>
        </p:txBody>
      </p:sp>
      <p:sp>
        <p:nvSpPr>
          <p:cNvPr id="68" name="WordArt 20"/>
          <p:cNvSpPr>
            <a:spLocks noChangeArrowheads="1" noChangeShapeType="1" noTextEdit="1"/>
          </p:cNvSpPr>
          <p:nvPr/>
        </p:nvSpPr>
        <p:spPr bwMode="auto">
          <a:xfrm>
            <a:off x="6165732" y="2530550"/>
            <a:ext cx="384000" cy="5760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535" b="1" kern="10" dirty="0">
                <a:solidFill>
                  <a:srgbClr val="002060"/>
                </a:solidFill>
                <a:latin typeface="微软雅黑" panose="020B0503020204020204" pitchFamily="34" charset="-122"/>
                <a:ea typeface="微软雅黑" panose="020B0503020204020204" pitchFamily="34" charset="-122"/>
              </a:rPr>
              <a:t>2</a:t>
            </a:r>
            <a:endParaRPr lang="zh-CN" altLang="en-US" sz="4535" b="1" kern="10" dirty="0">
              <a:solidFill>
                <a:srgbClr val="002060"/>
              </a:solidFill>
              <a:latin typeface="微软雅黑" panose="020B0503020204020204" pitchFamily="34" charset="-122"/>
              <a:ea typeface="微软雅黑" panose="020B0503020204020204" pitchFamily="34" charset="-122"/>
            </a:endParaRPr>
          </a:p>
        </p:txBody>
      </p:sp>
      <p:sp>
        <p:nvSpPr>
          <p:cNvPr id="69" name="Rectangle 22"/>
          <p:cNvSpPr>
            <a:spLocks noChangeArrowheads="1"/>
          </p:cNvSpPr>
          <p:nvPr/>
        </p:nvSpPr>
        <p:spPr bwMode="auto">
          <a:xfrm>
            <a:off x="6756732" y="2449247"/>
            <a:ext cx="3744000" cy="7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1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01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51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270" dirty="0">
              <a:solidFill>
                <a:srgbClr val="002060"/>
              </a:solidFill>
            </a:endParaRPr>
          </a:p>
        </p:txBody>
      </p:sp>
      <p:sp>
        <p:nvSpPr>
          <p:cNvPr id="70" name="WordArt 20"/>
          <p:cNvSpPr>
            <a:spLocks noChangeArrowheads="1" noChangeShapeType="1" noTextEdit="1"/>
          </p:cNvSpPr>
          <p:nvPr/>
        </p:nvSpPr>
        <p:spPr bwMode="auto">
          <a:xfrm>
            <a:off x="6165732" y="3665972"/>
            <a:ext cx="384000" cy="5760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535" b="1" kern="10" dirty="0">
                <a:solidFill>
                  <a:srgbClr val="002060"/>
                </a:solidFill>
                <a:latin typeface="微软雅黑" panose="020B0503020204020204" pitchFamily="34" charset="-122"/>
                <a:ea typeface="微软雅黑" panose="020B0503020204020204" pitchFamily="34" charset="-122"/>
              </a:rPr>
              <a:t>3</a:t>
            </a:r>
            <a:endParaRPr lang="zh-CN" altLang="en-US" sz="4535" b="1" kern="10" dirty="0">
              <a:solidFill>
                <a:srgbClr val="002060"/>
              </a:solidFill>
              <a:latin typeface="微软雅黑" panose="020B0503020204020204" pitchFamily="34" charset="-122"/>
              <a:ea typeface="微软雅黑" panose="020B0503020204020204" pitchFamily="34" charset="-122"/>
            </a:endParaRPr>
          </a:p>
        </p:txBody>
      </p:sp>
      <p:sp>
        <p:nvSpPr>
          <p:cNvPr id="71" name="Rectangle 22"/>
          <p:cNvSpPr>
            <a:spLocks noChangeArrowheads="1"/>
          </p:cNvSpPr>
          <p:nvPr/>
        </p:nvSpPr>
        <p:spPr bwMode="auto">
          <a:xfrm>
            <a:off x="6756732" y="3584669"/>
            <a:ext cx="3744000" cy="7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1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01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51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270" dirty="0">
              <a:solidFill>
                <a:srgbClr val="002060"/>
              </a:solidFill>
            </a:endParaRPr>
          </a:p>
        </p:txBody>
      </p:sp>
      <p:sp>
        <p:nvSpPr>
          <p:cNvPr id="72" name="WordArt 20"/>
          <p:cNvSpPr>
            <a:spLocks noChangeArrowheads="1" noChangeShapeType="1" noTextEdit="1"/>
          </p:cNvSpPr>
          <p:nvPr/>
        </p:nvSpPr>
        <p:spPr bwMode="auto">
          <a:xfrm>
            <a:off x="6140292" y="4845526"/>
            <a:ext cx="384000" cy="5760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535" b="1" kern="10" dirty="0">
                <a:solidFill>
                  <a:srgbClr val="002060"/>
                </a:solidFill>
                <a:latin typeface="微软雅黑" panose="020B0503020204020204" pitchFamily="34" charset="-122"/>
                <a:ea typeface="微软雅黑" panose="020B0503020204020204" pitchFamily="34" charset="-122"/>
              </a:rPr>
              <a:t>4</a:t>
            </a:r>
            <a:endParaRPr lang="zh-CN" altLang="en-US" sz="4535" b="1" kern="10" dirty="0">
              <a:solidFill>
                <a:srgbClr val="002060"/>
              </a:solidFill>
              <a:latin typeface="微软雅黑" panose="020B0503020204020204" pitchFamily="34" charset="-122"/>
              <a:ea typeface="微软雅黑" panose="020B0503020204020204" pitchFamily="34" charset="-122"/>
            </a:endParaRPr>
          </a:p>
        </p:txBody>
      </p:sp>
      <p:sp>
        <p:nvSpPr>
          <p:cNvPr id="73" name="Rectangle 22"/>
          <p:cNvSpPr>
            <a:spLocks noChangeArrowheads="1"/>
          </p:cNvSpPr>
          <p:nvPr/>
        </p:nvSpPr>
        <p:spPr bwMode="auto">
          <a:xfrm>
            <a:off x="6731292" y="4770137"/>
            <a:ext cx="3744000" cy="74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1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01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51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270"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Users/xixi/AppData/Local/Temp/picturecompress_20211117173235/output_1.jpgoutput_1"/>
          <p:cNvPicPr>
            <a:picLocks noChangeAspect="1"/>
          </p:cNvPicPr>
          <p:nvPr/>
        </p:nvPicPr>
        <p:blipFill>
          <a:blip r:embed="rId2" cstate="hqprint">
            <a:alphaModFix amt="45000"/>
            <a:clrChange>
              <a:clrFrom>
                <a:srgbClr val="C2C2BD">
                  <a:alpha val="100000"/>
                </a:srgbClr>
              </a:clrFrom>
              <a:clrTo>
                <a:srgbClr val="C2C2BD">
                  <a:alpha val="100000"/>
                  <a:alpha val="0"/>
                </a:srgbClr>
              </a:clrTo>
            </a:clrChange>
            <a:extLst>
              <a:ext uri="{28A0092B-C50C-407E-A947-70E740481C1C}">
                <a14:useLocalDpi xmlns:a14="http://schemas.microsoft.com/office/drawing/2010/main"/>
              </a:ext>
            </a:extLst>
          </a:blip>
          <a:srcRect b="-1693"/>
          <a:stretch>
            <a:fillRect/>
          </a:stretch>
        </p:blipFill>
        <p:spPr>
          <a:xfrm>
            <a:off x="0" y="0"/>
            <a:ext cx="11570335" cy="6485255"/>
          </a:xfrm>
          <a:prstGeom prst="rect">
            <a:avLst/>
          </a:prstGeom>
        </p:spPr>
      </p:pic>
      <p:grpSp>
        <p:nvGrpSpPr>
          <p:cNvPr id="2" name="组合 1"/>
          <p:cNvGrpSpPr/>
          <p:nvPr/>
        </p:nvGrpSpPr>
        <p:grpSpPr>
          <a:xfrm>
            <a:off x="8288655" y="3564890"/>
            <a:ext cx="3282315" cy="2919730"/>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grpSp>
        <p:nvGrpSpPr>
          <p:cNvPr id="3" name="组合 2"/>
          <p:cNvGrpSpPr/>
          <p:nvPr/>
        </p:nvGrpSpPr>
        <p:grpSpPr>
          <a:xfrm>
            <a:off x="0" y="0"/>
            <a:ext cx="2885440" cy="3002915"/>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100" name="矩形 99"/>
          <p:cNvSpPr/>
          <p:nvPr/>
        </p:nvSpPr>
        <p:spPr>
          <a:xfrm>
            <a:off x="4787071" y="2434043"/>
            <a:ext cx="2388870" cy="730885"/>
          </a:xfrm>
          <a:prstGeom prst="rect">
            <a:avLst/>
          </a:prstGeom>
        </p:spPr>
        <p:txBody>
          <a:bodyPr wrap="none">
            <a:spAutoFit/>
          </a:bodyPr>
          <a:lstStyle/>
          <a:p>
            <a:pPr lvl="0" algn="ctr"/>
            <a:r>
              <a:rPr lang="en-US" altLang="zh-CN" sz="415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01</a:t>
            </a:r>
          </a:p>
        </p:txBody>
      </p:sp>
      <p:sp>
        <p:nvSpPr>
          <p:cNvPr id="101" name="矩形 100"/>
          <p:cNvSpPr/>
          <p:nvPr/>
        </p:nvSpPr>
        <p:spPr>
          <a:xfrm>
            <a:off x="3776786" y="3215760"/>
            <a:ext cx="4409440" cy="730885"/>
          </a:xfrm>
          <a:prstGeom prst="rect">
            <a:avLst/>
          </a:prstGeom>
          <a:noFill/>
        </p:spPr>
        <p:txBody>
          <a:bodyPr wrap="none" rtlCol="0">
            <a:spAutoFit/>
          </a:bodyPr>
          <a:lstStyle/>
          <a:p>
            <a:pPr algn="ctr"/>
            <a:r>
              <a:rPr lang="zh-CN" altLang="en-US" sz="415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sp>
        <p:nvSpPr>
          <p:cNvPr id="98" name="Text Box 7"/>
          <p:cNvSpPr txBox="1">
            <a:spLocks noChangeArrowheads="1"/>
          </p:cNvSpPr>
          <p:nvPr/>
        </p:nvSpPr>
        <p:spPr bwMode="auto">
          <a:xfrm>
            <a:off x="697723" y="1138630"/>
            <a:ext cx="10134370" cy="579755"/>
          </a:xfrm>
          <a:prstGeom prst="rect">
            <a:avLst/>
          </a:prstGeom>
          <a:noFill/>
          <a:ln w="9525">
            <a:noFill/>
            <a:miter lim="800000"/>
          </a:ln>
        </p:spPr>
        <p:txBody>
          <a:bodyPr wrap="square" lIns="57600" tIns="28800" rIns="57600" bIns="28800" anchor="ctr">
            <a:spAutoFit/>
          </a:bodyPr>
          <a:lstStyle/>
          <a:p>
            <a:pPr algn="ctr" defTabSz="1450340"/>
            <a:r>
              <a:rPr lang="zh-CN" altLang="en-US" sz="1700" dirty="0">
                <a:latin typeface="微软雅黑" panose="020B0503020204020204" pitchFamily="34" charset="-122"/>
                <a:ea typeface="微软雅黑" panose="020B0503020204020204" pitchFamily="34" charset="-122"/>
                <a:cs typeface="Open Sans Semibold" pitchFamily="34" charset="0"/>
              </a:rPr>
              <a:t>此处添加文本</a:t>
            </a:r>
            <a:r>
              <a:rPr lang="zh-CN" altLang="en-US" sz="1700" dirty="0">
                <a:latin typeface="微软雅黑" panose="020B0503020204020204" pitchFamily="34" charset="-122"/>
                <a:ea typeface="微软雅黑" panose="020B0503020204020204" pitchFamily="34" charset="-122"/>
                <a:cs typeface="Open Sans Semibold" pitchFamily="34" charset="0"/>
                <a:sym typeface="+mn-ea"/>
              </a:rPr>
              <a:t>此处添加文本此处添加文本此处添加文本此处添加文本此处添加文本此处添加文本此处添加文本此处添加文本此处添加文本此处添加文本此处添加文本此处添加文本此处添加文本此处添加文本</a:t>
            </a:r>
            <a:endParaRPr lang="zh-CN" altLang="en-US" sz="1700" dirty="0">
              <a:latin typeface="微软雅黑" panose="020B0503020204020204" pitchFamily="34" charset="-122"/>
              <a:ea typeface="微软雅黑" panose="020B0503020204020204" pitchFamily="34" charset="-122"/>
              <a:cs typeface="Open Sans Semibold" pitchFamily="34" charset="0"/>
            </a:endParaRPr>
          </a:p>
        </p:txBody>
      </p:sp>
      <p:sp>
        <p:nvSpPr>
          <p:cNvPr id="106" name="Rectangle 9"/>
          <p:cNvSpPr/>
          <p:nvPr/>
        </p:nvSpPr>
        <p:spPr>
          <a:xfrm>
            <a:off x="1" y="3912001"/>
            <a:ext cx="11531524" cy="76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07" name="Rectangle 11"/>
          <p:cNvSpPr/>
          <p:nvPr/>
        </p:nvSpPr>
        <p:spPr>
          <a:xfrm>
            <a:off x="-11524" y="3912001"/>
            <a:ext cx="11552862" cy="76799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08" name="Text Box 10"/>
          <p:cNvSpPr txBox="1">
            <a:spLocks noChangeArrowheads="1"/>
          </p:cNvSpPr>
          <p:nvPr/>
        </p:nvSpPr>
        <p:spPr bwMode="auto">
          <a:xfrm>
            <a:off x="887331" y="4911256"/>
            <a:ext cx="2508156" cy="753110"/>
          </a:xfrm>
          <a:prstGeom prst="rect">
            <a:avLst/>
          </a:prstGeom>
          <a:ln w="9525">
            <a:noFill/>
            <a:miter lim="800000"/>
          </a:ln>
        </p:spPr>
        <p:txBody>
          <a:bodyPr wrap="square" lIns="57600" tIns="28800" rIns="57600" bIns="28800">
            <a:spAutoFit/>
          </a:bodyPr>
          <a:lstStyle/>
          <a:p>
            <a:pPr algn="ctr" defTabSz="1450340"/>
            <a:r>
              <a:rPr lang="zh-CN" altLang="en-US" sz="1510"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a:t>
            </a:r>
          </a:p>
        </p:txBody>
      </p:sp>
      <p:sp>
        <p:nvSpPr>
          <p:cNvPr id="109" name="Text Box 7"/>
          <p:cNvSpPr txBox="1">
            <a:spLocks noChangeArrowheads="1"/>
          </p:cNvSpPr>
          <p:nvPr/>
        </p:nvSpPr>
        <p:spPr bwMode="auto">
          <a:xfrm>
            <a:off x="1577160" y="4148853"/>
            <a:ext cx="1128496" cy="347345"/>
          </a:xfrm>
          <a:prstGeom prst="rect">
            <a:avLst/>
          </a:prstGeom>
          <a:noFill/>
          <a:ln w="9525">
            <a:noFill/>
            <a:miter lim="800000"/>
          </a:ln>
        </p:spPr>
        <p:txBody>
          <a:bodyPr wrap="square" lIns="57600" tIns="28800" rIns="57600" bIns="28800">
            <a:spAutoFit/>
          </a:bodyPr>
          <a:lstStyle/>
          <a:p>
            <a:pPr algn="ctr" defTabSz="1450340"/>
            <a:r>
              <a:rPr lang="zh-CN" altLang="en-US" sz="189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CA" sz="189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0" name="Text Box 10"/>
          <p:cNvSpPr txBox="1">
            <a:spLocks noChangeArrowheads="1"/>
          </p:cNvSpPr>
          <p:nvPr/>
        </p:nvSpPr>
        <p:spPr bwMode="auto">
          <a:xfrm>
            <a:off x="4567877" y="4920449"/>
            <a:ext cx="2480729" cy="753110"/>
          </a:xfrm>
          <a:prstGeom prst="rect">
            <a:avLst/>
          </a:prstGeom>
          <a:noFill/>
          <a:ln w="9525">
            <a:noFill/>
            <a:miter lim="800000"/>
          </a:ln>
        </p:spPr>
        <p:txBody>
          <a:bodyPr wrap="square" lIns="57600" tIns="28800" rIns="57600" bIns="28800">
            <a:spAutoFit/>
          </a:bodyPr>
          <a:lstStyle>
            <a:defPPr>
              <a:defRPr lang="zh-CN"/>
            </a:defPPr>
            <a:lvl1pPr algn="ctr" defTabSz="1450340">
              <a:defRPr sz="1600">
                <a:latin typeface="微软雅黑" panose="020B0503020204020204" pitchFamily="34" charset="-122"/>
                <a:ea typeface="微软雅黑" panose="020B0503020204020204" pitchFamily="34" charset="-122"/>
                <a:cs typeface="Open Sans" panose="020B0606030504020204" pitchFamily="34" charset="0"/>
              </a:defRPr>
            </a:lvl1pPr>
          </a:lstStyle>
          <a:p>
            <a:r>
              <a:rPr lang="zh-CN" altLang="en-US" sz="1510" dirty="0"/>
              <a:t>添加标题此处添加标题此处添加标题此处添加标题此处添加标题此处添加标题此处</a:t>
            </a:r>
          </a:p>
        </p:txBody>
      </p:sp>
      <p:sp>
        <p:nvSpPr>
          <p:cNvPr id="111" name="Text Box 7"/>
          <p:cNvSpPr txBox="1">
            <a:spLocks noChangeArrowheads="1"/>
          </p:cNvSpPr>
          <p:nvPr/>
        </p:nvSpPr>
        <p:spPr bwMode="auto">
          <a:xfrm>
            <a:off x="5074720" y="4148853"/>
            <a:ext cx="1467043" cy="347345"/>
          </a:xfrm>
          <a:prstGeom prst="rect">
            <a:avLst/>
          </a:prstGeom>
          <a:noFill/>
          <a:ln w="9525">
            <a:noFill/>
            <a:miter lim="800000"/>
          </a:ln>
        </p:spPr>
        <p:txBody>
          <a:bodyPr wrap="square" lIns="57600" tIns="28800" rIns="57600" bIns="28800">
            <a:spAutoFit/>
          </a:bodyPr>
          <a:lstStyle/>
          <a:p>
            <a:pPr algn="ctr" defTabSz="1450340"/>
            <a:r>
              <a:rPr lang="zh-CN" altLang="en-US" sz="189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CA" altLang="zh-CN" sz="189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2" name="Text Box 10"/>
          <p:cNvSpPr txBox="1">
            <a:spLocks noChangeArrowheads="1"/>
          </p:cNvSpPr>
          <p:nvPr/>
        </p:nvSpPr>
        <p:spPr bwMode="auto">
          <a:xfrm>
            <a:off x="8184723" y="4916986"/>
            <a:ext cx="2526133" cy="753110"/>
          </a:xfrm>
          <a:prstGeom prst="rect">
            <a:avLst/>
          </a:prstGeom>
          <a:noFill/>
          <a:ln w="9525">
            <a:noFill/>
            <a:miter lim="800000"/>
          </a:ln>
        </p:spPr>
        <p:txBody>
          <a:bodyPr wrap="square" lIns="57600" tIns="28800" rIns="57600" bIns="28800">
            <a:spAutoFit/>
          </a:bodyPr>
          <a:lstStyle/>
          <a:p>
            <a:pPr algn="ctr" defTabSz="1450340"/>
            <a:r>
              <a:rPr lang="zh-CN" altLang="en-US" sz="1510"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a:t>
            </a:r>
          </a:p>
        </p:txBody>
      </p:sp>
      <p:sp>
        <p:nvSpPr>
          <p:cNvPr id="113" name="Text Box 7"/>
          <p:cNvSpPr txBox="1">
            <a:spLocks noChangeArrowheads="1"/>
          </p:cNvSpPr>
          <p:nvPr/>
        </p:nvSpPr>
        <p:spPr bwMode="auto">
          <a:xfrm>
            <a:off x="8632532" y="4148853"/>
            <a:ext cx="1577927" cy="347345"/>
          </a:xfrm>
          <a:prstGeom prst="rect">
            <a:avLst/>
          </a:prstGeom>
          <a:noFill/>
          <a:ln w="9525">
            <a:noFill/>
            <a:miter lim="800000"/>
          </a:ln>
        </p:spPr>
        <p:txBody>
          <a:bodyPr wrap="square" lIns="57600" tIns="28800" rIns="57600" bIns="28800">
            <a:spAutoFit/>
          </a:bodyPr>
          <a:lstStyle/>
          <a:p>
            <a:pPr algn="ctr" defTabSz="1450340"/>
            <a:r>
              <a:rPr lang="zh-CN" altLang="en-US" sz="189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CA" altLang="zh-CN" sz="189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47" name="组合 46"/>
          <p:cNvGrpSpPr/>
          <p:nvPr/>
        </p:nvGrpSpPr>
        <p:grpSpPr>
          <a:xfrm>
            <a:off x="4146411" y="1800000"/>
            <a:ext cx="3341589" cy="2016000"/>
            <a:chOff x="4388285" y="1905000"/>
            <a:chExt cx="3536515" cy="2133600"/>
          </a:xfrm>
        </p:grpSpPr>
        <p:pic>
          <p:nvPicPr>
            <p:cNvPr id="104" name="Picture 4"/>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4388285" y="1905000"/>
              <a:ext cx="3536515" cy="2133600"/>
            </a:xfrm>
            <a:prstGeom prst="rect">
              <a:avLst/>
            </a:prstGeom>
          </p:spPr>
        </p:pic>
        <p:sp>
          <p:nvSpPr>
            <p:cNvPr id="114" name="Rectangle 18"/>
            <p:cNvSpPr/>
            <p:nvPr/>
          </p:nvSpPr>
          <p:spPr>
            <a:xfrm>
              <a:off x="4907243" y="2165353"/>
              <a:ext cx="2450592" cy="1523999"/>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grpSp>
      <p:grpSp>
        <p:nvGrpSpPr>
          <p:cNvPr id="2" name="组合 1"/>
          <p:cNvGrpSpPr/>
          <p:nvPr/>
        </p:nvGrpSpPr>
        <p:grpSpPr>
          <a:xfrm>
            <a:off x="594414" y="1800000"/>
            <a:ext cx="3341589" cy="2016000"/>
            <a:chOff x="629088" y="1905000"/>
            <a:chExt cx="3536515" cy="2133600"/>
          </a:xfrm>
        </p:grpSpPr>
        <p:pic>
          <p:nvPicPr>
            <p:cNvPr id="99" name="Picture 3"/>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629088" y="1905000"/>
              <a:ext cx="3536515" cy="2133600"/>
            </a:xfrm>
            <a:prstGeom prst="rect">
              <a:avLst/>
            </a:prstGeom>
          </p:spPr>
        </p:pic>
        <p:sp>
          <p:nvSpPr>
            <p:cNvPr id="115" name="Rectangle 19"/>
            <p:cNvSpPr/>
            <p:nvPr/>
          </p:nvSpPr>
          <p:spPr>
            <a:xfrm>
              <a:off x="1142965" y="2165353"/>
              <a:ext cx="2450592" cy="1523999"/>
            </a:xfrm>
            <a:prstGeom prst="rect">
              <a:avLst/>
            </a:prstGeom>
            <a:blipFill dpi="0" rotWithShape="1">
              <a:blip r:embed="rId4"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grpSp>
      <p:grpSp>
        <p:nvGrpSpPr>
          <p:cNvPr id="48" name="组合 47"/>
          <p:cNvGrpSpPr/>
          <p:nvPr/>
        </p:nvGrpSpPr>
        <p:grpSpPr>
          <a:xfrm>
            <a:off x="7779526" y="1800000"/>
            <a:ext cx="3341589" cy="2016000"/>
            <a:chOff x="8233332" y="1905000"/>
            <a:chExt cx="3536515" cy="2133600"/>
          </a:xfrm>
        </p:grpSpPr>
        <p:pic>
          <p:nvPicPr>
            <p:cNvPr id="105"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8233332" y="1905000"/>
              <a:ext cx="3536515" cy="2133600"/>
            </a:xfrm>
            <a:prstGeom prst="rect">
              <a:avLst/>
            </a:prstGeom>
          </p:spPr>
        </p:pic>
        <p:sp>
          <p:nvSpPr>
            <p:cNvPr id="116" name="Rectangle 20"/>
            <p:cNvSpPr/>
            <p:nvPr/>
          </p:nvSpPr>
          <p:spPr>
            <a:xfrm>
              <a:off x="8745787" y="2165351"/>
              <a:ext cx="2450592" cy="1523999"/>
            </a:xfrm>
            <a:prstGeom prst="rect">
              <a:avLst/>
            </a:prstGeom>
            <a:blipFill dpi="0" rotWithShape="1">
              <a:blip r:embed="rId5"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grpSp>
      <p:pic>
        <p:nvPicPr>
          <p:cNvPr id="49" name="图片 4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cxnSp>
        <p:nvCxnSpPr>
          <p:cNvPr id="54" name="直接连接符 53"/>
          <p:cNvCxnSpPr/>
          <p:nvPr/>
        </p:nvCxnSpPr>
        <p:spPr>
          <a:xfrm>
            <a:off x="6187501" y="0"/>
            <a:ext cx="0" cy="3694501"/>
          </a:xfrm>
          <a:prstGeom prst="line">
            <a:avLst/>
          </a:prstGeom>
          <a:noFill/>
          <a:ln w="6350" cap="flat" cmpd="sng" algn="ctr">
            <a:solidFill>
              <a:schemeClr val="tx1">
                <a:lumMod val="50000"/>
                <a:lumOff val="50000"/>
              </a:schemeClr>
            </a:solidFill>
            <a:prstDash val="solid"/>
            <a:miter lim="800000"/>
          </a:ln>
          <a:effectLst/>
        </p:spPr>
      </p:cxnSp>
      <p:cxnSp>
        <p:nvCxnSpPr>
          <p:cNvPr id="55" name="直接连接符 54"/>
          <p:cNvCxnSpPr/>
          <p:nvPr/>
        </p:nvCxnSpPr>
        <p:spPr>
          <a:xfrm>
            <a:off x="6939000" y="0"/>
            <a:ext cx="0" cy="2745000"/>
          </a:xfrm>
          <a:prstGeom prst="line">
            <a:avLst/>
          </a:prstGeom>
          <a:noFill/>
          <a:ln w="6350" cap="flat" cmpd="sng" algn="ctr">
            <a:solidFill>
              <a:schemeClr val="tx1">
                <a:lumMod val="50000"/>
                <a:lumOff val="50000"/>
              </a:schemeClr>
            </a:solidFill>
            <a:prstDash val="solid"/>
            <a:miter lim="800000"/>
          </a:ln>
          <a:effectLst/>
        </p:spPr>
      </p:cxnSp>
      <p:cxnSp>
        <p:nvCxnSpPr>
          <p:cNvPr id="56" name="直接连接符 55"/>
          <p:cNvCxnSpPr/>
          <p:nvPr/>
        </p:nvCxnSpPr>
        <p:spPr>
          <a:xfrm>
            <a:off x="7692000" y="0"/>
            <a:ext cx="0" cy="4218000"/>
          </a:xfrm>
          <a:prstGeom prst="line">
            <a:avLst/>
          </a:prstGeom>
          <a:noFill/>
          <a:ln w="6350" cap="flat" cmpd="sng" algn="ctr">
            <a:solidFill>
              <a:schemeClr val="tx1">
                <a:lumMod val="50000"/>
                <a:lumOff val="50000"/>
              </a:schemeClr>
            </a:solidFill>
            <a:prstDash val="solid"/>
            <a:miter lim="800000"/>
          </a:ln>
          <a:effectLst/>
        </p:spPr>
      </p:cxnSp>
      <p:cxnSp>
        <p:nvCxnSpPr>
          <p:cNvPr id="57" name="直接连接符 56"/>
          <p:cNvCxnSpPr/>
          <p:nvPr/>
        </p:nvCxnSpPr>
        <p:spPr>
          <a:xfrm>
            <a:off x="8443501" y="0"/>
            <a:ext cx="0" cy="2944500"/>
          </a:xfrm>
          <a:prstGeom prst="line">
            <a:avLst/>
          </a:prstGeom>
          <a:noFill/>
          <a:ln w="6350" cap="flat" cmpd="sng" algn="ctr">
            <a:solidFill>
              <a:schemeClr val="tx1">
                <a:lumMod val="50000"/>
                <a:lumOff val="50000"/>
              </a:schemeClr>
            </a:solidFill>
            <a:prstDash val="solid"/>
            <a:miter lim="800000"/>
          </a:ln>
          <a:effectLst/>
        </p:spPr>
      </p:cxnSp>
      <p:cxnSp>
        <p:nvCxnSpPr>
          <p:cNvPr id="58" name="直接连接符 57"/>
          <p:cNvCxnSpPr/>
          <p:nvPr/>
        </p:nvCxnSpPr>
        <p:spPr>
          <a:xfrm>
            <a:off x="10020300" y="856615"/>
            <a:ext cx="0" cy="1038225"/>
          </a:xfrm>
          <a:prstGeom prst="line">
            <a:avLst/>
          </a:prstGeom>
          <a:noFill/>
          <a:ln w="6350" cap="flat" cmpd="sng" algn="ctr">
            <a:solidFill>
              <a:schemeClr val="tx1">
                <a:lumMod val="50000"/>
                <a:lumOff val="50000"/>
              </a:schemeClr>
            </a:solidFill>
            <a:prstDash val="solid"/>
            <a:miter lim="800000"/>
          </a:ln>
          <a:effectLst/>
        </p:spPr>
      </p:cxnSp>
      <p:cxnSp>
        <p:nvCxnSpPr>
          <p:cNvPr id="59" name="直接连接符 58"/>
          <p:cNvCxnSpPr/>
          <p:nvPr/>
        </p:nvCxnSpPr>
        <p:spPr>
          <a:xfrm>
            <a:off x="9260840" y="907415"/>
            <a:ext cx="0" cy="3020060"/>
          </a:xfrm>
          <a:prstGeom prst="line">
            <a:avLst/>
          </a:prstGeom>
          <a:noFill/>
          <a:ln w="6350" cap="flat" cmpd="sng" algn="ctr">
            <a:solidFill>
              <a:schemeClr val="tx1">
                <a:lumMod val="50000"/>
                <a:lumOff val="50000"/>
              </a:schemeClr>
            </a:solidFill>
            <a:prstDash val="solid"/>
            <a:miter lim="800000"/>
          </a:ln>
          <a:effectLst/>
        </p:spPr>
      </p:cxnSp>
      <p:cxnSp>
        <p:nvCxnSpPr>
          <p:cNvPr id="60" name="直接连接符 59"/>
          <p:cNvCxnSpPr/>
          <p:nvPr/>
        </p:nvCxnSpPr>
        <p:spPr>
          <a:xfrm>
            <a:off x="10720705" y="831215"/>
            <a:ext cx="0" cy="1913890"/>
          </a:xfrm>
          <a:prstGeom prst="line">
            <a:avLst/>
          </a:prstGeom>
          <a:noFill/>
          <a:ln w="6350" cap="flat" cmpd="sng" algn="ctr">
            <a:solidFill>
              <a:schemeClr val="tx1">
                <a:lumMod val="50000"/>
                <a:lumOff val="50000"/>
              </a:schemeClr>
            </a:solidFill>
            <a:prstDash val="solid"/>
            <a:miter lim="800000"/>
          </a:ln>
          <a:effectLst/>
        </p:spPr>
      </p:cxnSp>
      <p:sp>
        <p:nvSpPr>
          <p:cNvPr id="49" name="椭圆 48"/>
          <p:cNvSpPr/>
          <p:nvPr/>
        </p:nvSpPr>
        <p:spPr>
          <a:xfrm>
            <a:off x="7259955" y="4222750"/>
            <a:ext cx="864235" cy="864235"/>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b="1">
              <a:latin typeface="楷体" panose="02010609060101010101" charset="-122"/>
              <a:ea typeface="楷体" panose="02010609060101010101" charset="-122"/>
            </a:endParaRPr>
          </a:p>
        </p:txBody>
      </p:sp>
      <p:sp>
        <p:nvSpPr>
          <p:cNvPr id="53" name="椭圆 52"/>
          <p:cNvSpPr/>
          <p:nvPr/>
        </p:nvSpPr>
        <p:spPr>
          <a:xfrm>
            <a:off x="10266045" y="2745105"/>
            <a:ext cx="864235" cy="864235"/>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b="1">
              <a:latin typeface="楷体" panose="02010609060101010101" charset="-122"/>
              <a:ea typeface="楷体" panose="02010609060101010101" charset="-122"/>
            </a:endParaRPr>
          </a:p>
        </p:txBody>
      </p:sp>
      <p:sp>
        <p:nvSpPr>
          <p:cNvPr id="48" name="椭圆 47"/>
          <p:cNvSpPr/>
          <p:nvPr/>
        </p:nvSpPr>
        <p:spPr>
          <a:xfrm>
            <a:off x="6506845" y="2745105"/>
            <a:ext cx="864235" cy="864235"/>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b="1">
              <a:latin typeface="楷体" panose="02010609060101010101" charset="-122"/>
              <a:ea typeface="楷体" panose="02010609060101010101" charset="-122"/>
            </a:endParaRPr>
          </a:p>
        </p:txBody>
      </p:sp>
      <p:sp>
        <p:nvSpPr>
          <p:cNvPr id="52" name="椭圆 51"/>
          <p:cNvSpPr/>
          <p:nvPr/>
        </p:nvSpPr>
        <p:spPr>
          <a:xfrm>
            <a:off x="8876030" y="3927475"/>
            <a:ext cx="864235" cy="864235"/>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b="1">
              <a:latin typeface="楷体" panose="02010609060101010101" charset="-122"/>
              <a:ea typeface="楷体" panose="02010609060101010101" charset="-122"/>
            </a:endParaRPr>
          </a:p>
        </p:txBody>
      </p:sp>
      <p:sp>
        <p:nvSpPr>
          <p:cNvPr id="47" name="椭圆 46"/>
          <p:cNvSpPr/>
          <p:nvPr/>
        </p:nvSpPr>
        <p:spPr>
          <a:xfrm>
            <a:off x="5755640" y="3700780"/>
            <a:ext cx="864235" cy="864235"/>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b="1">
              <a:latin typeface="楷体" panose="02010609060101010101" charset="-122"/>
              <a:ea typeface="楷体" panose="02010609060101010101" charset="-122"/>
            </a:endParaRPr>
          </a:p>
        </p:txBody>
      </p:sp>
      <p:sp>
        <p:nvSpPr>
          <p:cNvPr id="51" name="椭圆 50"/>
          <p:cNvSpPr/>
          <p:nvPr/>
        </p:nvSpPr>
        <p:spPr>
          <a:xfrm>
            <a:off x="9588500" y="1918335"/>
            <a:ext cx="864235" cy="864235"/>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b="1">
              <a:latin typeface="楷体" panose="02010609060101010101" charset="-122"/>
              <a:ea typeface="楷体" panose="02010609060101010101" charset="-122"/>
            </a:endParaRPr>
          </a:p>
        </p:txBody>
      </p:sp>
      <p:sp>
        <p:nvSpPr>
          <p:cNvPr id="50" name="椭圆 49"/>
          <p:cNvSpPr/>
          <p:nvPr/>
        </p:nvSpPr>
        <p:spPr>
          <a:xfrm>
            <a:off x="8011795" y="2944495"/>
            <a:ext cx="864235" cy="864235"/>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b="1">
              <a:latin typeface="楷体" panose="02010609060101010101" charset="-122"/>
              <a:ea typeface="楷体" panose="02010609060101010101" charset="-122"/>
            </a:endParaRPr>
          </a:p>
        </p:txBody>
      </p:sp>
      <p:sp>
        <p:nvSpPr>
          <p:cNvPr id="86" name="文本框 85"/>
          <p:cNvSpPr txBox="1"/>
          <p:nvPr/>
        </p:nvSpPr>
        <p:spPr>
          <a:xfrm>
            <a:off x="568136" y="3001501"/>
            <a:ext cx="4680873" cy="925830"/>
          </a:xfrm>
          <a:prstGeom prst="rect">
            <a:avLst/>
          </a:prstGeom>
          <a:noFill/>
        </p:spPr>
        <p:txBody>
          <a:bodyPr wrap="square" lIns="0" rIns="0" rtlCol="0">
            <a:spAutoFit/>
          </a:bodyPr>
          <a:lstStyle/>
          <a:p>
            <a:pPr algn="just">
              <a:lnSpc>
                <a:spcPct val="120000"/>
              </a:lnSpc>
              <a:spcBef>
                <a:spcPts val="600"/>
              </a:spcBef>
            </a:pPr>
            <a:r>
              <a:rPr lang="zh-CN" altLang="en-US" sz="151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87" name="文本框 86"/>
          <p:cNvSpPr txBox="1"/>
          <p:nvPr/>
        </p:nvSpPr>
        <p:spPr>
          <a:xfrm>
            <a:off x="577901" y="2613079"/>
            <a:ext cx="2160270" cy="381635"/>
          </a:xfrm>
          <a:prstGeom prst="rect">
            <a:avLst/>
          </a:prstGeom>
          <a:noFill/>
        </p:spPr>
        <p:txBody>
          <a:bodyPr wrap="none" lIns="0" rIns="0" rtlCol="0">
            <a:spAutoFit/>
          </a:bodyPr>
          <a:lstStyle/>
          <a:p>
            <a:pPr algn="r"/>
            <a:r>
              <a:rPr lang="zh-CN" altLang="en-US" sz="1890" b="1" dirty="0">
                <a:solidFill>
                  <a:srgbClr val="002060"/>
                </a:solidFill>
                <a:latin typeface="微软雅黑" panose="020B0503020204020204" pitchFamily="34" charset="-122"/>
                <a:ea typeface="微软雅黑" panose="020B0503020204020204" pitchFamily="34" charset="-122"/>
              </a:rPr>
              <a:t>添加幻灯片正文标题</a:t>
            </a:r>
          </a:p>
        </p:txBody>
      </p:sp>
      <p:sp>
        <p:nvSpPr>
          <p:cNvPr id="88" name="文本框 87"/>
          <p:cNvSpPr txBox="1"/>
          <p:nvPr/>
        </p:nvSpPr>
        <p:spPr>
          <a:xfrm>
            <a:off x="588870" y="4490944"/>
            <a:ext cx="4660139" cy="925830"/>
          </a:xfrm>
          <a:prstGeom prst="rect">
            <a:avLst/>
          </a:prstGeom>
          <a:noFill/>
        </p:spPr>
        <p:txBody>
          <a:bodyPr wrap="square" lIns="0" rIns="0" rtlCol="0">
            <a:spAutoFit/>
          </a:bodyPr>
          <a:lstStyle/>
          <a:p>
            <a:pPr algn="just">
              <a:lnSpc>
                <a:spcPct val="120000"/>
              </a:lnSpc>
              <a:spcBef>
                <a:spcPts val="600"/>
              </a:spcBef>
            </a:pPr>
            <a:r>
              <a:rPr lang="zh-CN" altLang="en-US" sz="151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89" name="文本框 88"/>
          <p:cNvSpPr txBox="1"/>
          <p:nvPr/>
        </p:nvSpPr>
        <p:spPr>
          <a:xfrm>
            <a:off x="598636" y="4102523"/>
            <a:ext cx="2160270" cy="381635"/>
          </a:xfrm>
          <a:prstGeom prst="rect">
            <a:avLst/>
          </a:prstGeom>
          <a:noFill/>
        </p:spPr>
        <p:txBody>
          <a:bodyPr wrap="none" lIns="0" rIns="0" rtlCol="0">
            <a:spAutoFit/>
          </a:bodyPr>
          <a:lstStyle/>
          <a:p>
            <a:pPr algn="r"/>
            <a:r>
              <a:rPr lang="zh-CN" altLang="en-US" sz="1890" b="1" dirty="0">
                <a:solidFill>
                  <a:srgbClr val="002060"/>
                </a:solidFill>
                <a:latin typeface="微软雅黑" panose="020B0503020204020204" pitchFamily="34" charset="-122"/>
                <a:ea typeface="微软雅黑" panose="020B0503020204020204" pitchFamily="34" charset="-122"/>
              </a:rPr>
              <a:t>添加幻灯片正文标题</a:t>
            </a:r>
          </a:p>
        </p:txBody>
      </p:sp>
      <p:cxnSp>
        <p:nvCxnSpPr>
          <p:cNvPr id="90" name="直接连接符 89"/>
          <p:cNvCxnSpPr/>
          <p:nvPr/>
        </p:nvCxnSpPr>
        <p:spPr>
          <a:xfrm>
            <a:off x="5442150" y="0"/>
            <a:ext cx="0" cy="1918500"/>
          </a:xfrm>
          <a:prstGeom prst="line">
            <a:avLst/>
          </a:prstGeom>
          <a:noFill/>
          <a:ln w="6350" cap="flat" cmpd="sng" algn="ctr">
            <a:solidFill>
              <a:schemeClr val="tx1">
                <a:lumMod val="50000"/>
                <a:lumOff val="50000"/>
              </a:schemeClr>
            </a:solidFill>
            <a:prstDash val="solid"/>
            <a:miter lim="800000"/>
          </a:ln>
          <a:effectLst/>
        </p:spPr>
      </p:cxnSp>
      <p:sp>
        <p:nvSpPr>
          <p:cNvPr id="92" name="椭圆 91"/>
          <p:cNvSpPr/>
          <p:nvPr/>
        </p:nvSpPr>
        <p:spPr>
          <a:xfrm>
            <a:off x="5010150" y="1918335"/>
            <a:ext cx="864235" cy="864235"/>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b="1">
              <a:latin typeface="楷体" panose="02010609060101010101" charset="-122"/>
              <a:ea typeface="楷体" panose="02010609060101010101" charset="-122"/>
            </a:endParaRPr>
          </a:p>
        </p:txBody>
      </p:sp>
      <p:sp>
        <p:nvSpPr>
          <p:cNvPr id="99" name="文本框 98"/>
          <p:cNvSpPr txBox="1"/>
          <p:nvPr/>
        </p:nvSpPr>
        <p:spPr>
          <a:xfrm>
            <a:off x="5010150" y="1997075"/>
            <a:ext cx="864235" cy="707886"/>
          </a:xfrm>
          <a:prstGeom prst="rect">
            <a:avLst/>
          </a:prstGeom>
          <a:noFill/>
        </p:spPr>
        <p:txBody>
          <a:bodyPr wrap="square" rtlCol="0">
            <a:spAutoFit/>
          </a:bodyPr>
          <a:lstStyle/>
          <a:p>
            <a:pPr algn="ctr"/>
            <a:r>
              <a:rPr lang="zh-CN" altLang="en-US" sz="4000" b="1" dirty="0">
                <a:solidFill>
                  <a:schemeClr val="bg1"/>
                </a:solidFill>
                <a:latin typeface="楷体" panose="02010609060101010101" charset="-122"/>
                <a:ea typeface="楷体" panose="02010609060101010101" charset="-122"/>
              </a:rPr>
              <a:t>文</a:t>
            </a:r>
          </a:p>
        </p:txBody>
      </p:sp>
      <p:sp>
        <p:nvSpPr>
          <p:cNvPr id="100" name="文本框 99"/>
          <p:cNvSpPr txBox="1"/>
          <p:nvPr/>
        </p:nvSpPr>
        <p:spPr>
          <a:xfrm>
            <a:off x="5755640" y="3783965"/>
            <a:ext cx="864235" cy="707886"/>
          </a:xfrm>
          <a:prstGeom prst="rect">
            <a:avLst/>
          </a:prstGeom>
          <a:noFill/>
        </p:spPr>
        <p:txBody>
          <a:bodyPr wrap="square" rtlCol="0">
            <a:spAutoFit/>
          </a:bodyPr>
          <a:lstStyle/>
          <a:p>
            <a:pPr algn="ctr"/>
            <a:r>
              <a:rPr lang="zh-CN" altLang="en-US" sz="4000" b="1" dirty="0">
                <a:solidFill>
                  <a:schemeClr val="bg1"/>
                </a:solidFill>
                <a:latin typeface="楷体" panose="02010609060101010101" charset="-122"/>
                <a:ea typeface="楷体" panose="02010609060101010101" charset="-122"/>
              </a:rPr>
              <a:t>文</a:t>
            </a:r>
          </a:p>
        </p:txBody>
      </p:sp>
      <p:sp>
        <p:nvSpPr>
          <p:cNvPr id="101" name="文本框 100"/>
          <p:cNvSpPr txBox="1"/>
          <p:nvPr/>
        </p:nvSpPr>
        <p:spPr>
          <a:xfrm>
            <a:off x="6507480" y="2823845"/>
            <a:ext cx="864235" cy="706755"/>
          </a:xfrm>
          <a:prstGeom prst="rect">
            <a:avLst/>
          </a:prstGeom>
          <a:noFill/>
        </p:spPr>
        <p:txBody>
          <a:bodyPr wrap="square" rtlCol="0">
            <a:spAutoFit/>
          </a:bodyPr>
          <a:lstStyle/>
          <a:p>
            <a:pPr algn="ctr"/>
            <a:r>
              <a:rPr lang="zh-CN" altLang="en-US" sz="4000" b="1" dirty="0">
                <a:solidFill>
                  <a:schemeClr val="bg1"/>
                </a:solidFill>
                <a:latin typeface="楷体" panose="02010609060101010101" charset="-122"/>
                <a:ea typeface="楷体" panose="02010609060101010101" charset="-122"/>
              </a:rPr>
              <a:t>字</a:t>
            </a:r>
          </a:p>
        </p:txBody>
      </p:sp>
      <p:sp>
        <p:nvSpPr>
          <p:cNvPr id="102" name="文本框 101"/>
          <p:cNvSpPr txBox="1"/>
          <p:nvPr/>
        </p:nvSpPr>
        <p:spPr>
          <a:xfrm>
            <a:off x="8011795" y="3001645"/>
            <a:ext cx="864235" cy="707886"/>
          </a:xfrm>
          <a:prstGeom prst="rect">
            <a:avLst/>
          </a:prstGeom>
          <a:noFill/>
        </p:spPr>
        <p:txBody>
          <a:bodyPr wrap="square" rtlCol="0">
            <a:spAutoFit/>
          </a:bodyPr>
          <a:lstStyle/>
          <a:p>
            <a:pPr algn="ctr"/>
            <a:r>
              <a:rPr lang="zh-CN" altLang="en-US" sz="4000" b="1" dirty="0">
                <a:solidFill>
                  <a:schemeClr val="bg1"/>
                </a:solidFill>
                <a:latin typeface="楷体" panose="02010609060101010101" charset="-122"/>
                <a:ea typeface="楷体" panose="02010609060101010101" charset="-122"/>
              </a:rPr>
              <a:t>内</a:t>
            </a:r>
          </a:p>
        </p:txBody>
      </p:sp>
      <p:sp>
        <p:nvSpPr>
          <p:cNvPr id="103" name="文本框 102"/>
          <p:cNvSpPr txBox="1"/>
          <p:nvPr/>
        </p:nvSpPr>
        <p:spPr>
          <a:xfrm>
            <a:off x="7259955" y="4301490"/>
            <a:ext cx="864235" cy="706755"/>
          </a:xfrm>
          <a:prstGeom prst="rect">
            <a:avLst/>
          </a:prstGeom>
          <a:noFill/>
        </p:spPr>
        <p:txBody>
          <a:bodyPr wrap="square" rtlCol="0">
            <a:spAutoFit/>
          </a:bodyPr>
          <a:lstStyle/>
          <a:p>
            <a:pPr algn="ctr"/>
            <a:r>
              <a:rPr lang="zh-CN" altLang="en-US" sz="4000" b="1" dirty="0">
                <a:solidFill>
                  <a:schemeClr val="bg1"/>
                </a:solidFill>
                <a:latin typeface="楷体" panose="02010609060101010101" charset="-122"/>
                <a:ea typeface="楷体" panose="02010609060101010101" charset="-122"/>
              </a:rPr>
              <a:t>字</a:t>
            </a:r>
          </a:p>
        </p:txBody>
      </p:sp>
      <p:sp>
        <p:nvSpPr>
          <p:cNvPr id="104" name="文本框 103"/>
          <p:cNvSpPr txBox="1"/>
          <p:nvPr/>
        </p:nvSpPr>
        <p:spPr>
          <a:xfrm>
            <a:off x="9588500" y="1997075"/>
            <a:ext cx="864235" cy="707886"/>
          </a:xfrm>
          <a:prstGeom prst="rect">
            <a:avLst/>
          </a:prstGeom>
          <a:noFill/>
        </p:spPr>
        <p:txBody>
          <a:bodyPr wrap="square" rtlCol="0">
            <a:spAutoFit/>
          </a:bodyPr>
          <a:lstStyle/>
          <a:p>
            <a:pPr algn="ctr"/>
            <a:r>
              <a:rPr lang="zh-CN" altLang="en-US" sz="4000" b="1" dirty="0">
                <a:solidFill>
                  <a:schemeClr val="bg1"/>
                </a:solidFill>
                <a:latin typeface="楷体" panose="02010609060101010101" charset="-122"/>
                <a:ea typeface="楷体" panose="02010609060101010101" charset="-122"/>
              </a:rPr>
              <a:t>容</a:t>
            </a:r>
          </a:p>
        </p:txBody>
      </p:sp>
      <p:sp>
        <p:nvSpPr>
          <p:cNvPr id="105" name="文本框 104"/>
          <p:cNvSpPr txBox="1"/>
          <p:nvPr/>
        </p:nvSpPr>
        <p:spPr>
          <a:xfrm>
            <a:off x="10266045" y="2823845"/>
            <a:ext cx="864235" cy="707886"/>
          </a:xfrm>
          <a:prstGeom prst="rect">
            <a:avLst/>
          </a:prstGeom>
          <a:noFill/>
        </p:spPr>
        <p:txBody>
          <a:bodyPr wrap="square" rtlCol="0">
            <a:spAutoFit/>
          </a:bodyPr>
          <a:lstStyle/>
          <a:p>
            <a:pPr algn="ctr"/>
            <a:r>
              <a:rPr lang="zh-CN" altLang="en-US" sz="4000" b="1" dirty="0">
                <a:solidFill>
                  <a:schemeClr val="bg1"/>
                </a:solidFill>
                <a:latin typeface="楷体" panose="02010609060101010101" charset="-122"/>
                <a:ea typeface="楷体" panose="02010609060101010101" charset="-122"/>
              </a:rPr>
              <a:t>容</a:t>
            </a:r>
          </a:p>
        </p:txBody>
      </p:sp>
      <p:sp>
        <p:nvSpPr>
          <p:cNvPr id="106" name="文本框 105"/>
          <p:cNvSpPr txBox="1"/>
          <p:nvPr/>
        </p:nvSpPr>
        <p:spPr>
          <a:xfrm>
            <a:off x="8876665" y="4006215"/>
            <a:ext cx="864235" cy="707886"/>
          </a:xfrm>
          <a:prstGeom prst="rect">
            <a:avLst/>
          </a:prstGeom>
          <a:noFill/>
        </p:spPr>
        <p:txBody>
          <a:bodyPr wrap="square" rtlCol="0">
            <a:spAutoFit/>
          </a:bodyPr>
          <a:lstStyle/>
          <a:p>
            <a:pPr algn="ctr"/>
            <a:r>
              <a:rPr lang="zh-CN" altLang="en-US" sz="4000" b="1" dirty="0">
                <a:solidFill>
                  <a:schemeClr val="bg1"/>
                </a:solidFill>
                <a:latin typeface="楷体" panose="02010609060101010101" charset="-122"/>
                <a:ea typeface="楷体" panose="02010609060101010101" charset="-122"/>
              </a:rPr>
              <a:t>内</a:t>
            </a:r>
          </a:p>
        </p:txBody>
      </p:sp>
      <p:pic>
        <p:nvPicPr>
          <p:cNvPr id="109" name="图片 10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grpSp>
        <p:nvGrpSpPr>
          <p:cNvPr id="90" name="组合 47"/>
          <p:cNvGrpSpPr/>
          <p:nvPr/>
        </p:nvGrpSpPr>
        <p:grpSpPr bwMode="auto">
          <a:xfrm>
            <a:off x="2160000" y="3305358"/>
            <a:ext cx="6934501" cy="1057500"/>
            <a:chOff x="2286239" y="3515794"/>
            <a:chExt cx="7339507" cy="1120331"/>
          </a:xfrm>
        </p:grpSpPr>
        <p:sp>
          <p:nvSpPr>
            <p:cNvPr id="91" name="Freeform 12"/>
            <p:cNvSpPr/>
            <p:nvPr/>
          </p:nvSpPr>
          <p:spPr bwMode="auto">
            <a:xfrm>
              <a:off x="2286239" y="3515794"/>
              <a:ext cx="1875503" cy="1114596"/>
            </a:xfrm>
            <a:custGeom>
              <a:avLst/>
              <a:gdLst>
                <a:gd name="T0" fmla="*/ 2147483647 w 981"/>
                <a:gd name="T1" fmla="*/ 2147483647 h 583"/>
                <a:gd name="T2" fmla="*/ 2147483647 w 981"/>
                <a:gd name="T3" fmla="*/ 2147483647 h 583"/>
                <a:gd name="T4" fmla="*/ 0 w 981"/>
                <a:gd name="T5" fmla="*/ 2147483647 h 583"/>
                <a:gd name="T6" fmla="*/ 2147483647 w 981"/>
                <a:gd name="T7" fmla="*/ 0 h 583"/>
                <a:gd name="T8" fmla="*/ 2147483647 w 981"/>
                <a:gd name="T9" fmla="*/ 2147483647 h 583"/>
                <a:gd name="T10" fmla="*/ 2147483647 w 981"/>
                <a:gd name="T11" fmla="*/ 2147483647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0"/>
            </a:p>
          </p:txBody>
        </p:sp>
        <p:sp>
          <p:nvSpPr>
            <p:cNvPr id="92" name="Freeform 13"/>
            <p:cNvSpPr/>
            <p:nvPr/>
          </p:nvSpPr>
          <p:spPr bwMode="auto">
            <a:xfrm>
              <a:off x="7748331" y="3515794"/>
              <a:ext cx="1877415" cy="1114596"/>
            </a:xfrm>
            <a:custGeom>
              <a:avLst/>
              <a:gdLst>
                <a:gd name="T0" fmla="*/ 0 w 982"/>
                <a:gd name="T1" fmla="*/ 2147483647 h 583"/>
                <a:gd name="T2" fmla="*/ 2147483647 w 982"/>
                <a:gd name="T3" fmla="*/ 2147483647 h 583"/>
                <a:gd name="T4" fmla="*/ 2147483647 w 982"/>
                <a:gd name="T5" fmla="*/ 2147483647 h 583"/>
                <a:gd name="T6" fmla="*/ 2147483647 w 982"/>
                <a:gd name="T7" fmla="*/ 0 h 583"/>
                <a:gd name="T8" fmla="*/ 0 w 982"/>
                <a:gd name="T9" fmla="*/ 2147483647 h 583"/>
                <a:gd name="T10" fmla="*/ 0 w 982"/>
                <a:gd name="T11" fmla="*/ 2147483647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0"/>
            </a:p>
          </p:txBody>
        </p:sp>
        <p:sp>
          <p:nvSpPr>
            <p:cNvPr id="93" name="Freeform 14"/>
            <p:cNvSpPr/>
            <p:nvPr/>
          </p:nvSpPr>
          <p:spPr bwMode="auto">
            <a:xfrm>
              <a:off x="4112035" y="3519617"/>
              <a:ext cx="1877415" cy="1116508"/>
            </a:xfrm>
            <a:custGeom>
              <a:avLst/>
              <a:gdLst>
                <a:gd name="T0" fmla="*/ 0 w 982"/>
                <a:gd name="T1" fmla="*/ 2147483647 h 584"/>
                <a:gd name="T2" fmla="*/ 2147483647 w 982"/>
                <a:gd name="T3" fmla="*/ 2147483647 h 584"/>
                <a:gd name="T4" fmla="*/ 2147483647 w 982"/>
                <a:gd name="T5" fmla="*/ 2147483647 h 584"/>
                <a:gd name="T6" fmla="*/ 2147483647 w 982"/>
                <a:gd name="T7" fmla="*/ 0 h 584"/>
                <a:gd name="T8" fmla="*/ 0 w 982"/>
                <a:gd name="T9" fmla="*/ 2147483647 h 584"/>
                <a:gd name="T10" fmla="*/ 0 w 982"/>
                <a:gd name="T11" fmla="*/ 2147483647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0"/>
            </a:p>
          </p:txBody>
        </p:sp>
        <p:sp>
          <p:nvSpPr>
            <p:cNvPr id="94" name="Freeform 15"/>
            <p:cNvSpPr/>
            <p:nvPr/>
          </p:nvSpPr>
          <p:spPr bwMode="auto">
            <a:xfrm>
              <a:off x="5916800" y="3519617"/>
              <a:ext cx="1877415" cy="1116508"/>
            </a:xfrm>
            <a:custGeom>
              <a:avLst/>
              <a:gdLst>
                <a:gd name="T0" fmla="*/ 2147483647 w 982"/>
                <a:gd name="T1" fmla="*/ 2147483647 h 584"/>
                <a:gd name="T2" fmla="*/ 2147483647 w 982"/>
                <a:gd name="T3" fmla="*/ 2147483647 h 584"/>
                <a:gd name="T4" fmla="*/ 0 w 982"/>
                <a:gd name="T5" fmla="*/ 2147483647 h 584"/>
                <a:gd name="T6" fmla="*/ 2147483647 w 982"/>
                <a:gd name="T7" fmla="*/ 0 h 584"/>
                <a:gd name="T8" fmla="*/ 2147483647 w 982"/>
                <a:gd name="T9" fmla="*/ 2147483647 h 584"/>
                <a:gd name="T10" fmla="*/ 2147483647 w 982"/>
                <a:gd name="T11" fmla="*/ 2147483647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0"/>
            </a:p>
          </p:txBody>
        </p:sp>
      </p:grpSp>
      <p:sp>
        <p:nvSpPr>
          <p:cNvPr id="96" name="矩形 95"/>
          <p:cNvSpPr/>
          <p:nvPr/>
        </p:nvSpPr>
        <p:spPr>
          <a:xfrm>
            <a:off x="1828500" y="4606073"/>
            <a:ext cx="790500" cy="381635"/>
          </a:xfrm>
          <a:prstGeom prst="rect">
            <a:avLst/>
          </a:prstGeom>
        </p:spPr>
        <p:txBody>
          <a:bodyPr>
            <a:spAutoFit/>
          </a:bodyPr>
          <a:lstStyle/>
          <a:p>
            <a:pPr eaLnBrk="1" fontAlgn="auto" hangingPunct="1">
              <a:spcBef>
                <a:spcPts val="0"/>
              </a:spcBef>
              <a:spcAft>
                <a:spcPts val="0"/>
              </a:spcAft>
              <a:defRPr/>
            </a:pPr>
            <a:r>
              <a:rPr lang="en-US" altLang="zh-CN" sz="1890" b="1" dirty="0">
                <a:latin typeface="Arial" panose="020B0604020202020204" pitchFamily="34" charset="0"/>
                <a:ea typeface="微软雅黑" panose="020B0503020204020204" pitchFamily="34" charset="-122"/>
                <a:cs typeface="Arial" panose="020B0604020202020204" pitchFamily="34" charset="0"/>
              </a:rPr>
              <a:t>2013</a:t>
            </a:r>
            <a:endParaRPr lang="zh-CN" altLang="en-US" sz="1890" b="1" dirty="0">
              <a:latin typeface="Arial" panose="020B0604020202020204" pitchFamily="34" charset="0"/>
              <a:ea typeface="微软雅黑" panose="020B0503020204020204" pitchFamily="34" charset="-122"/>
              <a:cs typeface="Arial" panose="020B0604020202020204" pitchFamily="34" charset="0"/>
            </a:endParaRPr>
          </a:p>
        </p:txBody>
      </p:sp>
      <p:sp>
        <p:nvSpPr>
          <p:cNvPr id="97" name="矩形 96"/>
          <p:cNvSpPr/>
          <p:nvPr/>
        </p:nvSpPr>
        <p:spPr>
          <a:xfrm>
            <a:off x="3555000" y="3644572"/>
            <a:ext cx="790500" cy="381635"/>
          </a:xfrm>
          <a:prstGeom prst="rect">
            <a:avLst/>
          </a:prstGeom>
        </p:spPr>
        <p:txBody>
          <a:bodyPr>
            <a:spAutoFit/>
          </a:bodyPr>
          <a:lstStyle/>
          <a:p>
            <a:pPr eaLnBrk="1" fontAlgn="auto" hangingPunct="1">
              <a:spcBef>
                <a:spcPts val="0"/>
              </a:spcBef>
              <a:spcAft>
                <a:spcPts val="0"/>
              </a:spcAft>
              <a:defRPr/>
            </a:pPr>
            <a:r>
              <a:rPr lang="en-US" altLang="zh-CN" sz="1890" b="1" dirty="0">
                <a:latin typeface="Arial" panose="020B0604020202020204" pitchFamily="34" charset="0"/>
                <a:ea typeface="微软雅黑" panose="020B0503020204020204" pitchFamily="34" charset="-122"/>
                <a:cs typeface="Arial" panose="020B0604020202020204" pitchFamily="34" charset="0"/>
              </a:rPr>
              <a:t>2014</a:t>
            </a:r>
            <a:endParaRPr lang="zh-CN" altLang="en-US" sz="1890" b="1" dirty="0">
              <a:latin typeface="Arial" panose="020B0604020202020204" pitchFamily="34" charset="0"/>
              <a:ea typeface="微软雅黑" panose="020B0503020204020204" pitchFamily="34" charset="-122"/>
              <a:cs typeface="Arial" panose="020B0604020202020204" pitchFamily="34" charset="0"/>
            </a:endParaRPr>
          </a:p>
        </p:txBody>
      </p:sp>
      <p:sp>
        <p:nvSpPr>
          <p:cNvPr id="98" name="矩形 97"/>
          <p:cNvSpPr/>
          <p:nvPr/>
        </p:nvSpPr>
        <p:spPr>
          <a:xfrm>
            <a:off x="5290501" y="4615073"/>
            <a:ext cx="790500" cy="381635"/>
          </a:xfrm>
          <a:prstGeom prst="rect">
            <a:avLst/>
          </a:prstGeom>
        </p:spPr>
        <p:txBody>
          <a:bodyPr>
            <a:spAutoFit/>
          </a:bodyPr>
          <a:lstStyle/>
          <a:p>
            <a:pPr eaLnBrk="1" fontAlgn="auto" hangingPunct="1">
              <a:spcBef>
                <a:spcPts val="0"/>
              </a:spcBef>
              <a:spcAft>
                <a:spcPts val="0"/>
              </a:spcAft>
              <a:defRPr/>
            </a:pPr>
            <a:r>
              <a:rPr lang="en-US" altLang="zh-CN" sz="1890" b="1" dirty="0">
                <a:latin typeface="Arial" panose="020B0604020202020204" pitchFamily="34" charset="0"/>
                <a:ea typeface="微软雅黑" panose="020B0503020204020204" pitchFamily="34" charset="-122"/>
                <a:cs typeface="Arial" panose="020B0604020202020204" pitchFamily="34" charset="0"/>
              </a:rPr>
              <a:t>2017</a:t>
            </a:r>
            <a:endParaRPr lang="zh-CN" altLang="en-US" sz="1890" b="1" dirty="0">
              <a:latin typeface="Arial" panose="020B0604020202020204" pitchFamily="34" charset="0"/>
              <a:ea typeface="微软雅黑" panose="020B0503020204020204" pitchFamily="34" charset="-122"/>
              <a:cs typeface="Arial" panose="020B0604020202020204" pitchFamily="34" charset="0"/>
            </a:endParaRPr>
          </a:p>
        </p:txBody>
      </p:sp>
      <p:sp>
        <p:nvSpPr>
          <p:cNvPr id="99" name="矩形 98"/>
          <p:cNvSpPr/>
          <p:nvPr/>
        </p:nvSpPr>
        <p:spPr>
          <a:xfrm>
            <a:off x="7017000" y="3653572"/>
            <a:ext cx="790500" cy="381635"/>
          </a:xfrm>
          <a:prstGeom prst="rect">
            <a:avLst/>
          </a:prstGeom>
        </p:spPr>
        <p:txBody>
          <a:bodyPr>
            <a:spAutoFit/>
          </a:bodyPr>
          <a:lstStyle/>
          <a:p>
            <a:pPr eaLnBrk="1" fontAlgn="auto" hangingPunct="1">
              <a:spcBef>
                <a:spcPts val="0"/>
              </a:spcBef>
              <a:spcAft>
                <a:spcPts val="0"/>
              </a:spcAft>
              <a:defRPr/>
            </a:pPr>
            <a:r>
              <a:rPr lang="en-US" altLang="zh-CN" sz="1890" b="1" dirty="0">
                <a:latin typeface="Arial" panose="020B0604020202020204" pitchFamily="34" charset="0"/>
                <a:ea typeface="微软雅黑" panose="020B0503020204020204" pitchFamily="34" charset="-122"/>
                <a:cs typeface="Arial" panose="020B0604020202020204" pitchFamily="34" charset="0"/>
              </a:rPr>
              <a:t>2018</a:t>
            </a:r>
            <a:endParaRPr lang="zh-CN" altLang="en-US" sz="1890" b="1" dirty="0">
              <a:latin typeface="Arial" panose="020B0604020202020204" pitchFamily="34" charset="0"/>
              <a:ea typeface="微软雅黑" panose="020B0503020204020204" pitchFamily="34" charset="-122"/>
              <a:cs typeface="Arial" panose="020B0604020202020204" pitchFamily="34" charset="0"/>
            </a:endParaRPr>
          </a:p>
        </p:txBody>
      </p:sp>
      <p:sp>
        <p:nvSpPr>
          <p:cNvPr id="100" name="矩形 99"/>
          <p:cNvSpPr/>
          <p:nvPr/>
        </p:nvSpPr>
        <p:spPr>
          <a:xfrm>
            <a:off x="8682000" y="4598572"/>
            <a:ext cx="790500" cy="381635"/>
          </a:xfrm>
          <a:prstGeom prst="rect">
            <a:avLst/>
          </a:prstGeom>
        </p:spPr>
        <p:txBody>
          <a:bodyPr>
            <a:spAutoFit/>
          </a:bodyPr>
          <a:lstStyle/>
          <a:p>
            <a:pPr eaLnBrk="1" fontAlgn="auto" hangingPunct="1">
              <a:spcBef>
                <a:spcPts val="0"/>
              </a:spcBef>
              <a:spcAft>
                <a:spcPts val="0"/>
              </a:spcAft>
              <a:defRPr/>
            </a:pPr>
            <a:r>
              <a:rPr lang="en-US" altLang="zh-CN" sz="1890" b="1" dirty="0">
                <a:latin typeface="Arial" panose="020B0604020202020204" pitchFamily="34" charset="0"/>
                <a:ea typeface="微软雅黑" panose="020B0503020204020204" pitchFamily="34" charset="-122"/>
                <a:cs typeface="Arial" panose="020B0604020202020204" pitchFamily="34" charset="0"/>
              </a:rPr>
              <a:t>2019</a:t>
            </a:r>
            <a:endParaRPr lang="zh-CN" altLang="en-US" sz="1890" b="1" dirty="0">
              <a:latin typeface="Arial" panose="020B0604020202020204" pitchFamily="34" charset="0"/>
              <a:ea typeface="微软雅黑" panose="020B0503020204020204" pitchFamily="34" charset="-122"/>
              <a:cs typeface="Arial" panose="020B0604020202020204" pitchFamily="34" charset="0"/>
            </a:endParaRPr>
          </a:p>
        </p:txBody>
      </p:sp>
      <p:grpSp>
        <p:nvGrpSpPr>
          <p:cNvPr id="101" name="组合 95"/>
          <p:cNvGrpSpPr/>
          <p:nvPr/>
        </p:nvGrpSpPr>
        <p:grpSpPr bwMode="auto">
          <a:xfrm>
            <a:off x="1425000" y="2126358"/>
            <a:ext cx="1546500" cy="2509500"/>
            <a:chOff x="1508125" y="2269282"/>
            <a:chExt cx="1636525" cy="2655529"/>
          </a:xfrm>
        </p:grpSpPr>
        <p:sp>
          <p:nvSpPr>
            <p:cNvPr id="102" name="Freeform 5"/>
            <p:cNvSpPr/>
            <p:nvPr/>
          </p:nvSpPr>
          <p:spPr bwMode="auto">
            <a:xfrm>
              <a:off x="1508125"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03" name="Freeform 6"/>
            <p:cNvSpPr/>
            <p:nvPr/>
          </p:nvSpPr>
          <p:spPr bwMode="auto">
            <a:xfrm>
              <a:off x="1557833"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04" name="Freeform 7"/>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05" name="Freeform 8"/>
            <p:cNvSpPr/>
            <p:nvPr/>
          </p:nvSpPr>
          <p:spPr bwMode="auto">
            <a:xfrm>
              <a:off x="2299622" y="3347553"/>
              <a:ext cx="53531" cy="1319161"/>
            </a:xfrm>
            <a:custGeom>
              <a:avLst/>
              <a:gdLst>
                <a:gd name="T0" fmla="*/ 2147483647 w 28"/>
                <a:gd name="T1" fmla="*/ 0 h 690"/>
                <a:gd name="T2" fmla="*/ 2147483647 w 28"/>
                <a:gd name="T3" fmla="*/ 2147483647 h 690"/>
                <a:gd name="T4" fmla="*/ 0 w 28"/>
                <a:gd name="T5" fmla="*/ 2147483647 h 690"/>
                <a:gd name="T6" fmla="*/ 0 w 28"/>
                <a:gd name="T7" fmla="*/ 0 h 690"/>
                <a:gd name="T8" fmla="*/ 2147483647 w 28"/>
                <a:gd name="T9" fmla="*/ 0 h 690"/>
                <a:gd name="T10" fmla="*/ 2147483647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0"/>
            </a:p>
          </p:txBody>
        </p:sp>
        <p:sp>
          <p:nvSpPr>
            <p:cNvPr id="107"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25">
                <a:latin typeface="Arial" panose="020B0604020202020204" pitchFamily="34" charset="0"/>
                <a:cs typeface="Arial" panose="020B0604020202020204" pitchFamily="34" charset="0"/>
              </a:endParaRPr>
            </a:p>
          </p:txBody>
        </p:sp>
        <p:sp>
          <p:nvSpPr>
            <p:cNvPr id="108"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25">
                <a:latin typeface="Arial" panose="020B0604020202020204" pitchFamily="34" charset="0"/>
                <a:cs typeface="Arial" panose="020B0604020202020204" pitchFamily="34" charset="0"/>
              </a:endParaRPr>
            </a:p>
          </p:txBody>
        </p:sp>
        <p:sp>
          <p:nvSpPr>
            <p:cNvPr id="109" name="Freeform 16"/>
            <p:cNvSpPr/>
            <p:nvPr/>
          </p:nvSpPr>
          <p:spPr bwMode="auto">
            <a:xfrm>
              <a:off x="1991817" y="4259495"/>
              <a:ext cx="665316" cy="665316"/>
            </a:xfrm>
            <a:custGeom>
              <a:avLst/>
              <a:gdLst>
                <a:gd name="T0" fmla="*/ 2147483647 w 147"/>
                <a:gd name="T1" fmla="*/ 2147483647 h 147"/>
                <a:gd name="T2" fmla="*/ 2147483647 w 147"/>
                <a:gd name="T3" fmla="*/ 2147483647 h 147"/>
                <a:gd name="T4" fmla="*/ 2147483647 w 147"/>
                <a:gd name="T5" fmla="*/ 2147483647 h 147"/>
                <a:gd name="T6" fmla="*/ 2147483647 w 147"/>
                <a:gd name="T7" fmla="*/ 2147483647 h 147"/>
                <a:gd name="T8" fmla="*/ 2147483647 w 147"/>
                <a:gd name="T9" fmla="*/ 2147483647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0"/>
            </a:p>
          </p:txBody>
        </p:sp>
        <p:sp>
          <p:nvSpPr>
            <p:cNvPr id="110" name="Freeform 17"/>
            <p:cNvSpPr/>
            <p:nvPr/>
          </p:nvSpPr>
          <p:spPr bwMode="auto">
            <a:xfrm>
              <a:off x="2054908" y="4318761"/>
              <a:ext cx="542959" cy="546783"/>
            </a:xfrm>
            <a:custGeom>
              <a:avLst/>
              <a:gdLst>
                <a:gd name="T0" fmla="*/ 2147483647 w 120"/>
                <a:gd name="T1" fmla="*/ 2147483647 h 121"/>
                <a:gd name="T2" fmla="*/ 2147483647 w 120"/>
                <a:gd name="T3" fmla="*/ 2147483647 h 121"/>
                <a:gd name="T4" fmla="*/ 2147483647 w 120"/>
                <a:gd name="T5" fmla="*/ 2147483647 h 121"/>
                <a:gd name="T6" fmla="*/ 2147483647 w 120"/>
                <a:gd name="T7" fmla="*/ 2147483647 h 121"/>
                <a:gd name="T8" fmla="*/ 2147483647 w 120"/>
                <a:gd name="T9" fmla="*/ 2147483647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0"/>
            </a:p>
          </p:txBody>
        </p:sp>
        <p:sp>
          <p:nvSpPr>
            <p:cNvPr id="111" name="Freeform 18"/>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12" name="矩形 108"/>
            <p:cNvSpPr>
              <a:spLocks noChangeArrowheads="1"/>
            </p:cNvSpPr>
            <p:nvPr/>
          </p:nvSpPr>
          <p:spPr bwMode="auto">
            <a:xfrm>
              <a:off x="1972886" y="2668264"/>
              <a:ext cx="803670" cy="46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70" b="1" dirty="0">
                  <a:solidFill>
                    <a:schemeClr val="bg1"/>
                  </a:solidFill>
                  <a:latin typeface="Arial" panose="020B0604020202020204" pitchFamily="34" charset="0"/>
                  <a:ea typeface="微软雅黑" panose="020B0503020204020204" pitchFamily="34" charset="-122"/>
                  <a:cs typeface="Arial" panose="020B0604020202020204" pitchFamily="34" charset="0"/>
                </a:rPr>
                <a:t>15%</a:t>
              </a:r>
              <a:endParaRPr lang="zh-CN" altLang="en-US" sz="227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3" name="组合 109"/>
          <p:cNvGrpSpPr/>
          <p:nvPr/>
        </p:nvGrpSpPr>
        <p:grpSpPr bwMode="auto">
          <a:xfrm>
            <a:off x="3138000" y="1155858"/>
            <a:ext cx="1548000" cy="2464500"/>
            <a:chOff x="3320538" y="1240718"/>
            <a:chExt cx="1638437" cy="2609646"/>
          </a:xfrm>
        </p:grpSpPr>
        <p:sp>
          <p:nvSpPr>
            <p:cNvPr id="114" name="Freeform 19"/>
            <p:cNvSpPr/>
            <p:nvPr/>
          </p:nvSpPr>
          <p:spPr bwMode="auto">
            <a:xfrm>
              <a:off x="3320538" y="1240718"/>
              <a:ext cx="1638437"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15" name="Freeform 20"/>
            <p:cNvSpPr/>
            <p:nvPr/>
          </p:nvSpPr>
          <p:spPr bwMode="auto">
            <a:xfrm>
              <a:off x="3372157" y="1290426"/>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16" name="Freeform 21"/>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17" name="Freeform 22"/>
            <p:cNvSpPr/>
            <p:nvPr/>
          </p:nvSpPr>
          <p:spPr bwMode="auto">
            <a:xfrm>
              <a:off x="4112035" y="2315165"/>
              <a:ext cx="55443" cy="1340192"/>
            </a:xfrm>
            <a:custGeom>
              <a:avLst/>
              <a:gdLst>
                <a:gd name="T0" fmla="*/ 2147483647 w 12"/>
                <a:gd name="T1" fmla="*/ 0 h 296"/>
                <a:gd name="T2" fmla="*/ 2147483647 w 12"/>
                <a:gd name="T3" fmla="*/ 2147483647 h 296"/>
                <a:gd name="T4" fmla="*/ 0 w 12"/>
                <a:gd name="T5" fmla="*/ 2147483647 h 296"/>
                <a:gd name="T6" fmla="*/ 0 w 12"/>
                <a:gd name="T7" fmla="*/ 0 h 296"/>
                <a:gd name="T8" fmla="*/ 2147483647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0"/>
            </a:p>
          </p:txBody>
        </p:sp>
        <p:sp>
          <p:nvSpPr>
            <p:cNvPr id="118"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25">
                <a:latin typeface="Arial" panose="020B0604020202020204" pitchFamily="34" charset="0"/>
                <a:cs typeface="Arial" panose="020B0604020202020204" pitchFamily="34" charset="0"/>
              </a:endParaRPr>
            </a:p>
          </p:txBody>
        </p:sp>
        <p:sp>
          <p:nvSpPr>
            <p:cNvPr id="119"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25">
                <a:latin typeface="Arial" panose="020B0604020202020204" pitchFamily="34" charset="0"/>
                <a:cs typeface="Arial" panose="020B0604020202020204" pitchFamily="34" charset="0"/>
              </a:endParaRPr>
            </a:p>
          </p:txBody>
        </p:sp>
        <p:sp>
          <p:nvSpPr>
            <p:cNvPr id="120" name="Oval 25"/>
            <p:cNvSpPr>
              <a:spLocks noChangeArrowheads="1"/>
            </p:cNvSpPr>
            <p:nvPr/>
          </p:nvSpPr>
          <p:spPr bwMode="auto">
            <a:xfrm>
              <a:off x="3955591" y="3370685"/>
              <a:ext cx="369919" cy="37643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21" name="矩形 117"/>
            <p:cNvSpPr>
              <a:spLocks noChangeArrowheads="1"/>
            </p:cNvSpPr>
            <p:nvPr/>
          </p:nvSpPr>
          <p:spPr bwMode="auto">
            <a:xfrm>
              <a:off x="3790486" y="1590202"/>
              <a:ext cx="803829" cy="46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70" b="1" dirty="0">
                  <a:solidFill>
                    <a:schemeClr val="bg1"/>
                  </a:solidFill>
                  <a:latin typeface="Arial" panose="020B0604020202020204" pitchFamily="34" charset="0"/>
                  <a:ea typeface="微软雅黑" panose="020B0503020204020204" pitchFamily="34" charset="-122"/>
                  <a:cs typeface="Arial" panose="020B0604020202020204" pitchFamily="34" charset="0"/>
                </a:rPr>
                <a:t>18%</a:t>
              </a:r>
              <a:endParaRPr lang="zh-CN" altLang="en-US" sz="227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2" name="组合 118"/>
          <p:cNvGrpSpPr/>
          <p:nvPr/>
        </p:nvGrpSpPr>
        <p:grpSpPr bwMode="auto">
          <a:xfrm>
            <a:off x="4852501" y="2126358"/>
            <a:ext cx="1545000" cy="2472000"/>
            <a:chOff x="5134863" y="2269282"/>
            <a:chExt cx="1636525" cy="2615380"/>
          </a:xfrm>
        </p:grpSpPr>
        <p:sp>
          <p:nvSpPr>
            <p:cNvPr id="123" name="Freeform 26"/>
            <p:cNvSpPr/>
            <p:nvPr/>
          </p:nvSpPr>
          <p:spPr bwMode="auto">
            <a:xfrm>
              <a:off x="5134863"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24" name="Freeform 27"/>
            <p:cNvSpPr/>
            <p:nvPr/>
          </p:nvSpPr>
          <p:spPr bwMode="auto">
            <a:xfrm>
              <a:off x="5184570"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25" name="Freeform 28"/>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26" name="Freeform 29"/>
            <p:cNvSpPr/>
            <p:nvPr/>
          </p:nvSpPr>
          <p:spPr bwMode="auto">
            <a:xfrm>
              <a:off x="5926359" y="3347553"/>
              <a:ext cx="53531" cy="1319161"/>
            </a:xfrm>
            <a:custGeom>
              <a:avLst/>
              <a:gdLst>
                <a:gd name="T0" fmla="*/ 2147483647 w 12"/>
                <a:gd name="T1" fmla="*/ 0 h 291"/>
                <a:gd name="T2" fmla="*/ 2147483647 w 12"/>
                <a:gd name="T3" fmla="*/ 2147483647 h 291"/>
                <a:gd name="T4" fmla="*/ 0 w 12"/>
                <a:gd name="T5" fmla="*/ 2147483647 h 291"/>
                <a:gd name="T6" fmla="*/ 0 w 12"/>
                <a:gd name="T7" fmla="*/ 0 h 291"/>
                <a:gd name="T8" fmla="*/ 2147483647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0"/>
            </a:p>
          </p:txBody>
        </p:sp>
        <p:sp>
          <p:nvSpPr>
            <p:cNvPr id="127"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25">
                <a:latin typeface="Arial" panose="020B0604020202020204" pitchFamily="34" charset="0"/>
                <a:cs typeface="Arial" panose="020B0604020202020204" pitchFamily="34" charset="0"/>
              </a:endParaRPr>
            </a:p>
          </p:txBody>
        </p:sp>
        <p:sp>
          <p:nvSpPr>
            <p:cNvPr id="128"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25">
                <a:latin typeface="Arial" panose="020B0604020202020204" pitchFamily="34" charset="0"/>
                <a:cs typeface="Arial" panose="020B0604020202020204" pitchFamily="34" charset="0"/>
              </a:endParaRPr>
            </a:p>
          </p:txBody>
        </p:sp>
        <p:sp>
          <p:nvSpPr>
            <p:cNvPr id="129" name="Oval 32"/>
            <p:cNvSpPr>
              <a:spLocks noChangeArrowheads="1"/>
            </p:cNvSpPr>
            <p:nvPr/>
          </p:nvSpPr>
          <p:spPr bwMode="auto">
            <a:xfrm>
              <a:off x="5767229" y="4405387"/>
              <a:ext cx="371793" cy="37453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30" name="矩形 126"/>
            <p:cNvSpPr>
              <a:spLocks noChangeArrowheads="1"/>
            </p:cNvSpPr>
            <p:nvPr/>
          </p:nvSpPr>
          <p:spPr bwMode="auto">
            <a:xfrm>
              <a:off x="5610907" y="2638716"/>
              <a:ext cx="804450" cy="465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70" b="1" dirty="0">
                  <a:solidFill>
                    <a:schemeClr val="bg1"/>
                  </a:solidFill>
                  <a:latin typeface="Arial" panose="020B0604020202020204" pitchFamily="34" charset="0"/>
                  <a:ea typeface="微软雅黑" panose="020B0503020204020204" pitchFamily="34" charset="-122"/>
                  <a:cs typeface="Arial" panose="020B0604020202020204" pitchFamily="34" charset="0"/>
                </a:rPr>
                <a:t>53%</a:t>
              </a:r>
              <a:endParaRPr lang="zh-CN" altLang="en-US" sz="227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1" name="组合 127"/>
          <p:cNvGrpSpPr/>
          <p:nvPr/>
        </p:nvGrpSpPr>
        <p:grpSpPr bwMode="auto">
          <a:xfrm>
            <a:off x="6565501" y="1155858"/>
            <a:ext cx="1546500" cy="2464500"/>
            <a:chOff x="6949187" y="1240718"/>
            <a:chExt cx="1636525" cy="2609646"/>
          </a:xfrm>
        </p:grpSpPr>
        <p:sp>
          <p:nvSpPr>
            <p:cNvPr id="132" name="Freeform 33"/>
            <p:cNvSpPr/>
            <p:nvPr/>
          </p:nvSpPr>
          <p:spPr bwMode="auto">
            <a:xfrm>
              <a:off x="6949187" y="1240718"/>
              <a:ext cx="1636525"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33" name="Freeform 34"/>
            <p:cNvSpPr/>
            <p:nvPr/>
          </p:nvSpPr>
          <p:spPr bwMode="auto">
            <a:xfrm>
              <a:off x="7002719" y="1290426"/>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34" name="Freeform 35"/>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35" name="Freeform 36"/>
            <p:cNvSpPr/>
            <p:nvPr/>
          </p:nvSpPr>
          <p:spPr bwMode="auto">
            <a:xfrm>
              <a:off x="7738772" y="2315165"/>
              <a:ext cx="55443" cy="1368869"/>
            </a:xfrm>
            <a:custGeom>
              <a:avLst/>
              <a:gdLst>
                <a:gd name="T0" fmla="*/ 2147483647 w 12"/>
                <a:gd name="T1" fmla="*/ 0 h 302"/>
                <a:gd name="T2" fmla="*/ 2147483647 w 12"/>
                <a:gd name="T3" fmla="*/ 2147483647 h 302"/>
                <a:gd name="T4" fmla="*/ 0 w 12"/>
                <a:gd name="T5" fmla="*/ 2147483647 h 302"/>
                <a:gd name="T6" fmla="*/ 0 w 12"/>
                <a:gd name="T7" fmla="*/ 0 h 302"/>
                <a:gd name="T8" fmla="*/ 2147483647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0"/>
            </a:p>
          </p:txBody>
        </p:sp>
        <p:sp>
          <p:nvSpPr>
            <p:cNvPr id="136"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25">
                <a:latin typeface="Arial" panose="020B0604020202020204" pitchFamily="34" charset="0"/>
                <a:cs typeface="Arial" panose="020B0604020202020204" pitchFamily="34" charset="0"/>
              </a:endParaRPr>
            </a:p>
          </p:txBody>
        </p:sp>
        <p:sp>
          <p:nvSpPr>
            <p:cNvPr id="137"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25">
                <a:latin typeface="Arial" panose="020B0604020202020204" pitchFamily="34" charset="0"/>
                <a:cs typeface="Arial" panose="020B0604020202020204" pitchFamily="34" charset="0"/>
              </a:endParaRPr>
            </a:p>
          </p:txBody>
        </p:sp>
        <p:sp>
          <p:nvSpPr>
            <p:cNvPr id="138" name="Oval 39"/>
            <p:cNvSpPr>
              <a:spLocks noChangeArrowheads="1"/>
            </p:cNvSpPr>
            <p:nvPr/>
          </p:nvSpPr>
          <p:spPr bwMode="auto">
            <a:xfrm>
              <a:off x="7582527" y="3370685"/>
              <a:ext cx="374607" cy="37643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39" name="矩形 135"/>
            <p:cNvSpPr>
              <a:spLocks noChangeArrowheads="1"/>
            </p:cNvSpPr>
            <p:nvPr/>
          </p:nvSpPr>
          <p:spPr bwMode="auto">
            <a:xfrm>
              <a:off x="7382743" y="1589344"/>
              <a:ext cx="803670" cy="46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70" b="1" dirty="0">
                  <a:solidFill>
                    <a:schemeClr val="bg1"/>
                  </a:solidFill>
                  <a:latin typeface="Arial" panose="020B0604020202020204" pitchFamily="34" charset="0"/>
                  <a:ea typeface="微软雅黑" panose="020B0503020204020204" pitchFamily="34" charset="-122"/>
                  <a:cs typeface="Arial" panose="020B0604020202020204" pitchFamily="34" charset="0"/>
                </a:rPr>
                <a:t>46%</a:t>
              </a:r>
              <a:endParaRPr lang="zh-CN" altLang="en-US" sz="227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0" name="组合 136"/>
          <p:cNvGrpSpPr/>
          <p:nvPr/>
        </p:nvGrpSpPr>
        <p:grpSpPr bwMode="auto">
          <a:xfrm>
            <a:off x="8278501" y="2126358"/>
            <a:ext cx="1546500" cy="2472000"/>
            <a:chOff x="8761600" y="2269282"/>
            <a:chExt cx="1636525" cy="2615380"/>
          </a:xfrm>
        </p:grpSpPr>
        <p:sp>
          <p:nvSpPr>
            <p:cNvPr id="141" name="Freeform 40"/>
            <p:cNvSpPr/>
            <p:nvPr/>
          </p:nvSpPr>
          <p:spPr bwMode="auto">
            <a:xfrm>
              <a:off x="8761600"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42" name="Freeform 41"/>
            <p:cNvSpPr/>
            <p:nvPr/>
          </p:nvSpPr>
          <p:spPr bwMode="auto">
            <a:xfrm>
              <a:off x="8815131" y="2324725"/>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43" name="Freeform 42"/>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44" name="Freeform 43"/>
            <p:cNvSpPr/>
            <p:nvPr/>
          </p:nvSpPr>
          <p:spPr bwMode="auto">
            <a:xfrm>
              <a:off x="9553097" y="3347553"/>
              <a:ext cx="53531" cy="1309602"/>
            </a:xfrm>
            <a:custGeom>
              <a:avLst/>
              <a:gdLst>
                <a:gd name="T0" fmla="*/ 2147483647 w 28"/>
                <a:gd name="T1" fmla="*/ 0 h 685"/>
                <a:gd name="T2" fmla="*/ 2147483647 w 28"/>
                <a:gd name="T3" fmla="*/ 2147483647 h 685"/>
                <a:gd name="T4" fmla="*/ 0 w 28"/>
                <a:gd name="T5" fmla="*/ 2147483647 h 685"/>
                <a:gd name="T6" fmla="*/ 2147483647 w 28"/>
                <a:gd name="T7" fmla="*/ 0 h 685"/>
                <a:gd name="T8" fmla="*/ 2147483647 w 28"/>
                <a:gd name="T9" fmla="*/ 0 h 685"/>
                <a:gd name="T10" fmla="*/ 2147483647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0"/>
            </a:p>
          </p:txBody>
        </p:sp>
        <p:sp>
          <p:nvSpPr>
            <p:cNvPr id="145"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25">
                <a:latin typeface="Arial" panose="020B0604020202020204" pitchFamily="34" charset="0"/>
                <a:cs typeface="Arial" panose="020B0604020202020204" pitchFamily="34" charset="0"/>
              </a:endParaRPr>
            </a:p>
          </p:txBody>
        </p:sp>
        <p:sp>
          <p:nvSpPr>
            <p:cNvPr id="146"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25">
                <a:latin typeface="Arial" panose="020B0604020202020204" pitchFamily="34" charset="0"/>
                <a:cs typeface="Arial" panose="020B0604020202020204" pitchFamily="34" charset="0"/>
              </a:endParaRPr>
            </a:p>
          </p:txBody>
        </p:sp>
        <p:sp>
          <p:nvSpPr>
            <p:cNvPr id="147" name="Oval 46"/>
            <p:cNvSpPr>
              <a:spLocks noChangeArrowheads="1"/>
            </p:cNvSpPr>
            <p:nvPr/>
          </p:nvSpPr>
          <p:spPr bwMode="auto">
            <a:xfrm>
              <a:off x="9394940" y="4405387"/>
              <a:ext cx="376195" cy="37453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48" name="矩形 144"/>
            <p:cNvSpPr>
              <a:spLocks noChangeArrowheads="1"/>
            </p:cNvSpPr>
            <p:nvPr/>
          </p:nvSpPr>
          <p:spPr bwMode="auto">
            <a:xfrm>
              <a:off x="9177202" y="2645690"/>
              <a:ext cx="803670" cy="465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70" b="1" dirty="0">
                  <a:solidFill>
                    <a:schemeClr val="bg1"/>
                  </a:solidFill>
                  <a:latin typeface="Arial" panose="020B0604020202020204" pitchFamily="34" charset="0"/>
                  <a:ea typeface="微软雅黑" panose="020B0503020204020204" pitchFamily="34" charset="-122"/>
                  <a:cs typeface="Arial" panose="020B0604020202020204" pitchFamily="34" charset="0"/>
                </a:rPr>
                <a:t>76%</a:t>
              </a:r>
              <a:endParaRPr lang="zh-CN" altLang="en-US" sz="227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49" name="文本框 148"/>
          <p:cNvSpPr txBox="1"/>
          <p:nvPr/>
        </p:nvSpPr>
        <p:spPr>
          <a:xfrm>
            <a:off x="1264779" y="5096757"/>
            <a:ext cx="8840801" cy="718185"/>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700" dirty="0">
                <a:solidFill>
                  <a:schemeClr val="tx1"/>
                </a:solidFill>
                <a:latin typeface="微软雅黑" panose="020B0503020204020204" pitchFamily="34" charset="-122"/>
                <a:ea typeface="微软雅黑" panose="020B0503020204020204" pitchFamily="34" charset="-122"/>
              </a:rPr>
              <a:t>此处添加标题此处添加标题此处添加标题此处添加标题此处此处添加标题此处添加标题此处添加标题此处添加标题此处此处添加此处添加标题此处添加标题此处添加标题</a:t>
            </a:r>
          </a:p>
        </p:txBody>
      </p:sp>
      <p:pic>
        <p:nvPicPr>
          <p:cNvPr id="49" name="图片 4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grpSp>
        <p:nvGrpSpPr>
          <p:cNvPr id="2" name="组合 1"/>
          <p:cNvGrpSpPr/>
          <p:nvPr/>
        </p:nvGrpSpPr>
        <p:grpSpPr>
          <a:xfrm>
            <a:off x="4145786" y="1951501"/>
            <a:ext cx="1566000" cy="2203500"/>
            <a:chOff x="4402138" y="2065338"/>
            <a:chExt cx="1657350" cy="2332037"/>
          </a:xfrm>
        </p:grpSpPr>
        <p:sp>
          <p:nvSpPr>
            <p:cNvPr id="151" name="Freeform 7"/>
            <p:cNvSpPr/>
            <p:nvPr/>
          </p:nvSpPr>
          <p:spPr bwMode="auto">
            <a:xfrm>
              <a:off x="4402138" y="2065338"/>
              <a:ext cx="1657350" cy="233203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53" name="矩形 28"/>
            <p:cNvSpPr>
              <a:spLocks noChangeArrowheads="1"/>
            </p:cNvSpPr>
            <p:nvPr/>
          </p:nvSpPr>
          <p:spPr bwMode="auto">
            <a:xfrm>
              <a:off x="4665663" y="2387600"/>
              <a:ext cx="520160" cy="52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645" dirty="0">
                  <a:solidFill>
                    <a:schemeClr val="bg1"/>
                  </a:solidFill>
                  <a:latin typeface="Impact" panose="020B0806030902050204" pitchFamily="34" charset="0"/>
                  <a:ea typeface="Malgun Gothic" panose="020B0503020000020004" pitchFamily="34" charset="-127"/>
                  <a:cs typeface="Adobe Naskh Medium" panose="01010101010101010101"/>
                </a:rPr>
                <a:t>01</a:t>
              </a:r>
              <a:endParaRPr lang="zh-CN" altLang="en-US" sz="2645" dirty="0">
                <a:solidFill>
                  <a:schemeClr val="bg1"/>
                </a:solidFill>
                <a:latin typeface="Impact" panose="020B0806030902050204" pitchFamily="34" charset="0"/>
                <a:ea typeface="Malgun Gothic" panose="020B0503020000020004" pitchFamily="34" charset="-127"/>
                <a:cs typeface="Adobe Naskh Medium" panose="01010101010101010101"/>
              </a:endParaRPr>
            </a:p>
          </p:txBody>
        </p:sp>
      </p:grpSp>
      <p:grpSp>
        <p:nvGrpSpPr>
          <p:cNvPr id="47" name="组合 46"/>
          <p:cNvGrpSpPr/>
          <p:nvPr/>
        </p:nvGrpSpPr>
        <p:grpSpPr>
          <a:xfrm>
            <a:off x="5129786" y="1938000"/>
            <a:ext cx="2203500" cy="1564500"/>
            <a:chOff x="5443538" y="2051050"/>
            <a:chExt cx="2332037" cy="1655763"/>
          </a:xfrm>
        </p:grpSpPr>
        <p:sp>
          <p:nvSpPr>
            <p:cNvPr id="150" name="Freeform 6"/>
            <p:cNvSpPr/>
            <p:nvPr/>
          </p:nvSpPr>
          <p:spPr bwMode="auto">
            <a:xfrm>
              <a:off x="5443538" y="2051050"/>
              <a:ext cx="2332037" cy="1655763"/>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2147483647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54" name="矩形 29"/>
            <p:cNvSpPr>
              <a:spLocks noChangeArrowheads="1"/>
            </p:cNvSpPr>
            <p:nvPr/>
          </p:nvSpPr>
          <p:spPr bwMode="auto">
            <a:xfrm>
              <a:off x="7099300" y="2305050"/>
              <a:ext cx="563171" cy="52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645">
                  <a:solidFill>
                    <a:schemeClr val="bg1"/>
                  </a:solidFill>
                  <a:latin typeface="Impact" panose="020B0806030902050204" pitchFamily="34" charset="0"/>
                  <a:ea typeface="Malgun Gothic" panose="020B0503020000020004" pitchFamily="34" charset="-127"/>
                  <a:cs typeface="Adobe Naskh Medium" panose="01010101010101010101"/>
                </a:rPr>
                <a:t>02</a:t>
              </a:r>
              <a:endParaRPr lang="zh-CN" altLang="en-US" sz="2645">
                <a:solidFill>
                  <a:schemeClr val="bg1"/>
                </a:solidFill>
                <a:latin typeface="Impact" panose="020B0806030902050204" pitchFamily="34" charset="0"/>
                <a:ea typeface="Malgun Gothic" panose="020B0503020000020004" pitchFamily="34" charset="-127"/>
                <a:cs typeface="Adobe Naskh Medium" panose="01010101010101010101"/>
              </a:endParaRPr>
            </a:p>
          </p:txBody>
        </p:sp>
      </p:grpSp>
      <p:grpSp>
        <p:nvGrpSpPr>
          <p:cNvPr id="48" name="组合 47"/>
          <p:cNvGrpSpPr/>
          <p:nvPr/>
        </p:nvGrpSpPr>
        <p:grpSpPr>
          <a:xfrm>
            <a:off x="5780787" y="2919000"/>
            <a:ext cx="1566000" cy="2205000"/>
            <a:chOff x="6132513" y="3089275"/>
            <a:chExt cx="1657350" cy="2333625"/>
          </a:xfrm>
        </p:grpSpPr>
        <p:sp>
          <p:nvSpPr>
            <p:cNvPr id="106" name="Freeform 5"/>
            <p:cNvSpPr/>
            <p:nvPr/>
          </p:nvSpPr>
          <p:spPr bwMode="auto">
            <a:xfrm>
              <a:off x="6132513" y="3089275"/>
              <a:ext cx="1657350" cy="2333625"/>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55" name="矩形 30"/>
            <p:cNvSpPr>
              <a:spLocks noChangeArrowheads="1"/>
            </p:cNvSpPr>
            <p:nvPr/>
          </p:nvSpPr>
          <p:spPr bwMode="auto">
            <a:xfrm>
              <a:off x="7029450" y="4745038"/>
              <a:ext cx="573252" cy="52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645">
                  <a:solidFill>
                    <a:schemeClr val="bg1"/>
                  </a:solidFill>
                  <a:latin typeface="Impact" panose="020B0806030902050204" pitchFamily="34" charset="0"/>
                  <a:ea typeface="Malgun Gothic" panose="020B0503020000020004" pitchFamily="34" charset="-127"/>
                  <a:cs typeface="Adobe Naskh Medium" panose="01010101010101010101"/>
                </a:rPr>
                <a:t>03</a:t>
              </a:r>
              <a:endParaRPr lang="zh-CN" altLang="en-US" sz="2645">
                <a:solidFill>
                  <a:schemeClr val="bg1"/>
                </a:solidFill>
                <a:latin typeface="Impact" panose="020B0806030902050204" pitchFamily="34" charset="0"/>
                <a:ea typeface="Malgun Gothic" panose="020B0503020000020004" pitchFamily="34" charset="-127"/>
                <a:cs typeface="Adobe Naskh Medium" panose="01010101010101010101"/>
              </a:endParaRPr>
            </a:p>
          </p:txBody>
        </p:sp>
      </p:grpSp>
      <p:grpSp>
        <p:nvGrpSpPr>
          <p:cNvPr id="49" name="组合 48"/>
          <p:cNvGrpSpPr/>
          <p:nvPr/>
        </p:nvGrpSpPr>
        <p:grpSpPr>
          <a:xfrm>
            <a:off x="4160786" y="3573000"/>
            <a:ext cx="2205000" cy="1564500"/>
            <a:chOff x="4418013" y="3781425"/>
            <a:chExt cx="2333625" cy="1655763"/>
          </a:xfrm>
        </p:grpSpPr>
        <p:sp>
          <p:nvSpPr>
            <p:cNvPr id="152" name="Freeform 8"/>
            <p:cNvSpPr/>
            <p:nvPr/>
          </p:nvSpPr>
          <p:spPr bwMode="auto">
            <a:xfrm>
              <a:off x="4418013" y="3781425"/>
              <a:ext cx="2333625" cy="1655763"/>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56" name="矩形 31"/>
            <p:cNvSpPr>
              <a:spLocks noChangeArrowheads="1"/>
            </p:cNvSpPr>
            <p:nvPr/>
          </p:nvSpPr>
          <p:spPr bwMode="auto">
            <a:xfrm>
              <a:off x="4622800" y="4665663"/>
              <a:ext cx="562499" cy="52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645">
                  <a:solidFill>
                    <a:schemeClr val="bg1"/>
                  </a:solidFill>
                  <a:latin typeface="Impact" panose="020B0806030902050204" pitchFamily="34" charset="0"/>
                  <a:ea typeface="Malgun Gothic" panose="020B0503020000020004" pitchFamily="34" charset="-127"/>
                  <a:cs typeface="Adobe Naskh Medium" panose="01010101010101010101"/>
                </a:rPr>
                <a:t>04</a:t>
              </a:r>
              <a:endParaRPr lang="zh-CN" altLang="en-US" sz="2645">
                <a:solidFill>
                  <a:schemeClr val="bg1"/>
                </a:solidFill>
                <a:latin typeface="Impact" panose="020B0806030902050204" pitchFamily="34" charset="0"/>
                <a:ea typeface="Malgun Gothic" panose="020B0503020000020004" pitchFamily="34" charset="-127"/>
                <a:cs typeface="Adobe Naskh Medium" panose="01010101010101010101"/>
              </a:endParaRPr>
            </a:p>
          </p:txBody>
        </p:sp>
      </p:grpSp>
      <p:sp>
        <p:nvSpPr>
          <p:cNvPr id="157" name="文本框 156"/>
          <p:cNvSpPr txBox="1"/>
          <p:nvPr/>
        </p:nvSpPr>
        <p:spPr>
          <a:xfrm>
            <a:off x="924842" y="2445028"/>
            <a:ext cx="2779607" cy="1204595"/>
          </a:xfrm>
          <a:prstGeom prst="rect">
            <a:avLst/>
          </a:prstGeom>
          <a:noFill/>
        </p:spPr>
        <p:txBody>
          <a:bodyPr wrap="square" lIns="0" rIns="0" rtlCol="0">
            <a:spAutoFit/>
          </a:bodyPr>
          <a:lstStyle/>
          <a:p>
            <a:pPr algn="just">
              <a:lnSpc>
                <a:spcPct val="120000"/>
              </a:lnSpc>
              <a:spcAft>
                <a:spcPts val="600"/>
              </a:spcAft>
            </a:pPr>
            <a:r>
              <a:rPr lang="zh-CN" altLang="en-US" sz="151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58" name="文本框 157"/>
          <p:cNvSpPr txBox="1"/>
          <p:nvPr/>
        </p:nvSpPr>
        <p:spPr>
          <a:xfrm>
            <a:off x="1500542" y="2066972"/>
            <a:ext cx="2160270" cy="381635"/>
          </a:xfrm>
          <a:prstGeom prst="rect">
            <a:avLst/>
          </a:prstGeom>
          <a:noFill/>
        </p:spPr>
        <p:txBody>
          <a:bodyPr wrap="none" lIns="0" rIns="0" rtlCol="0">
            <a:spAutoFit/>
          </a:bodyPr>
          <a:lstStyle/>
          <a:p>
            <a:pPr algn="r"/>
            <a:r>
              <a:rPr lang="zh-CN" altLang="en-US" sz="189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59" name="文本框 158"/>
          <p:cNvSpPr txBox="1"/>
          <p:nvPr/>
        </p:nvSpPr>
        <p:spPr>
          <a:xfrm>
            <a:off x="7774542" y="1951501"/>
            <a:ext cx="2779607" cy="1204595"/>
          </a:xfrm>
          <a:prstGeom prst="rect">
            <a:avLst/>
          </a:prstGeom>
          <a:noFill/>
        </p:spPr>
        <p:txBody>
          <a:bodyPr wrap="square" lIns="0" rIns="0" rtlCol="0">
            <a:spAutoFit/>
          </a:bodyPr>
          <a:lstStyle/>
          <a:p>
            <a:pPr algn="just">
              <a:lnSpc>
                <a:spcPct val="120000"/>
              </a:lnSpc>
              <a:spcAft>
                <a:spcPts val="600"/>
              </a:spcAft>
            </a:pPr>
            <a:r>
              <a:rPr lang="zh-CN" altLang="en-US" sz="151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60" name="文本框 159"/>
          <p:cNvSpPr txBox="1"/>
          <p:nvPr/>
        </p:nvSpPr>
        <p:spPr>
          <a:xfrm>
            <a:off x="7808998" y="1559943"/>
            <a:ext cx="2160270" cy="381635"/>
          </a:xfrm>
          <a:prstGeom prst="rect">
            <a:avLst/>
          </a:prstGeom>
          <a:noFill/>
        </p:spPr>
        <p:txBody>
          <a:bodyPr wrap="none" lIns="0" rIns="0" rtlCol="0">
            <a:spAutoFit/>
          </a:bodyPr>
          <a:lstStyle/>
          <a:p>
            <a:pPr algn="r"/>
            <a:r>
              <a:rPr lang="zh-CN" altLang="en-US" sz="189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63" name="文本框 162"/>
          <p:cNvSpPr txBox="1"/>
          <p:nvPr/>
        </p:nvSpPr>
        <p:spPr>
          <a:xfrm>
            <a:off x="1076095" y="4597529"/>
            <a:ext cx="2779607" cy="1204595"/>
          </a:xfrm>
          <a:prstGeom prst="rect">
            <a:avLst/>
          </a:prstGeom>
          <a:noFill/>
        </p:spPr>
        <p:txBody>
          <a:bodyPr wrap="square" lIns="0" rIns="0" rtlCol="0">
            <a:spAutoFit/>
          </a:bodyPr>
          <a:lstStyle/>
          <a:p>
            <a:pPr algn="just">
              <a:lnSpc>
                <a:spcPct val="120000"/>
              </a:lnSpc>
              <a:spcAft>
                <a:spcPts val="600"/>
              </a:spcAft>
            </a:pPr>
            <a:r>
              <a:rPr lang="zh-CN" altLang="en-US" sz="151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64" name="文本框 163"/>
          <p:cNvSpPr txBox="1"/>
          <p:nvPr/>
        </p:nvSpPr>
        <p:spPr>
          <a:xfrm>
            <a:off x="1651795" y="4219472"/>
            <a:ext cx="2160270" cy="381635"/>
          </a:xfrm>
          <a:prstGeom prst="rect">
            <a:avLst/>
          </a:prstGeom>
          <a:noFill/>
        </p:spPr>
        <p:txBody>
          <a:bodyPr wrap="none" lIns="0" rIns="0" rtlCol="0">
            <a:spAutoFit/>
          </a:bodyPr>
          <a:lstStyle/>
          <a:p>
            <a:pPr algn="r"/>
            <a:r>
              <a:rPr lang="zh-CN" altLang="en-US" sz="189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65" name="文本框 164"/>
          <p:cNvSpPr txBox="1"/>
          <p:nvPr/>
        </p:nvSpPr>
        <p:spPr>
          <a:xfrm>
            <a:off x="7609286" y="4686029"/>
            <a:ext cx="2779607" cy="1204595"/>
          </a:xfrm>
          <a:prstGeom prst="rect">
            <a:avLst/>
          </a:prstGeom>
          <a:noFill/>
        </p:spPr>
        <p:txBody>
          <a:bodyPr wrap="square" lIns="0" rIns="0" rtlCol="0">
            <a:spAutoFit/>
          </a:bodyPr>
          <a:lstStyle/>
          <a:p>
            <a:pPr algn="just">
              <a:lnSpc>
                <a:spcPct val="120000"/>
              </a:lnSpc>
              <a:spcAft>
                <a:spcPts val="600"/>
              </a:spcAft>
            </a:pPr>
            <a:r>
              <a:rPr lang="zh-CN" altLang="en-US" sz="151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66" name="文本框 165"/>
          <p:cNvSpPr txBox="1"/>
          <p:nvPr/>
        </p:nvSpPr>
        <p:spPr>
          <a:xfrm>
            <a:off x="7643742" y="4294472"/>
            <a:ext cx="2160270" cy="381635"/>
          </a:xfrm>
          <a:prstGeom prst="rect">
            <a:avLst/>
          </a:prstGeom>
          <a:noFill/>
        </p:spPr>
        <p:txBody>
          <a:bodyPr wrap="none" lIns="0" rIns="0" rtlCol="0">
            <a:spAutoFit/>
          </a:bodyPr>
          <a:lstStyle/>
          <a:p>
            <a:pPr algn="r"/>
            <a:r>
              <a:rPr lang="zh-CN" altLang="en-US" sz="1890" b="1" dirty="0">
                <a:solidFill>
                  <a:srgbClr val="272049"/>
                </a:solidFill>
                <a:latin typeface="微软雅黑" panose="020B0503020204020204" pitchFamily="34" charset="-122"/>
                <a:ea typeface="微软雅黑" panose="020B0503020204020204" pitchFamily="34" charset="-122"/>
              </a:rPr>
              <a:t>添加幻灯片正文标题</a:t>
            </a:r>
          </a:p>
        </p:txBody>
      </p:sp>
      <p:pic>
        <p:nvPicPr>
          <p:cNvPr id="55" name="图片 5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
        <p:nvSpPr>
          <p:cNvPr id="56" name="椭圆 55"/>
          <p:cNvSpPr/>
          <p:nvPr/>
        </p:nvSpPr>
        <p:spPr>
          <a:xfrm>
            <a:off x="5129530" y="2918460"/>
            <a:ext cx="1236345" cy="1236345"/>
          </a:xfrm>
          <a:prstGeom prst="ellipse">
            <a:avLst/>
          </a:prstGeom>
          <a:blipFill rotWithShape="1">
            <a:blip r:embed="rId3" cstate="hqprint">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Users/xixi/AppData/Local/Temp/picturecompress_20211117173235/output_1.jpgoutput_1"/>
          <p:cNvPicPr>
            <a:picLocks noChangeAspect="1"/>
          </p:cNvPicPr>
          <p:nvPr/>
        </p:nvPicPr>
        <p:blipFill>
          <a:blip r:embed="rId2" cstate="hqprint">
            <a:alphaModFix amt="45000"/>
            <a:clrChange>
              <a:clrFrom>
                <a:srgbClr val="C2C2BD">
                  <a:alpha val="100000"/>
                </a:srgbClr>
              </a:clrFrom>
              <a:clrTo>
                <a:srgbClr val="C2C2BD">
                  <a:alpha val="100000"/>
                  <a:alpha val="0"/>
                </a:srgbClr>
              </a:clrTo>
            </a:clrChange>
            <a:extLst>
              <a:ext uri="{28A0092B-C50C-407E-A947-70E740481C1C}">
                <a14:useLocalDpi xmlns:a14="http://schemas.microsoft.com/office/drawing/2010/main"/>
              </a:ext>
            </a:extLst>
          </a:blip>
          <a:srcRect b="-1693"/>
          <a:stretch>
            <a:fillRect/>
          </a:stretch>
        </p:blipFill>
        <p:spPr>
          <a:xfrm>
            <a:off x="0" y="0"/>
            <a:ext cx="11570335" cy="6485255"/>
          </a:xfrm>
          <a:prstGeom prst="rect">
            <a:avLst/>
          </a:prstGeom>
        </p:spPr>
      </p:pic>
      <p:grpSp>
        <p:nvGrpSpPr>
          <p:cNvPr id="2" name="组合 1"/>
          <p:cNvGrpSpPr/>
          <p:nvPr/>
        </p:nvGrpSpPr>
        <p:grpSpPr>
          <a:xfrm>
            <a:off x="8288655" y="3564890"/>
            <a:ext cx="3282315" cy="2919730"/>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grpSp>
        <p:nvGrpSpPr>
          <p:cNvPr id="3" name="组合 2"/>
          <p:cNvGrpSpPr/>
          <p:nvPr/>
        </p:nvGrpSpPr>
        <p:grpSpPr>
          <a:xfrm>
            <a:off x="0" y="0"/>
            <a:ext cx="2885440" cy="3002915"/>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100" name="矩形 99"/>
          <p:cNvSpPr/>
          <p:nvPr/>
        </p:nvSpPr>
        <p:spPr>
          <a:xfrm>
            <a:off x="4787071" y="2434043"/>
            <a:ext cx="2388870" cy="730885"/>
          </a:xfrm>
          <a:prstGeom prst="rect">
            <a:avLst/>
          </a:prstGeom>
        </p:spPr>
        <p:txBody>
          <a:bodyPr wrap="none">
            <a:spAutoFit/>
          </a:bodyPr>
          <a:lstStyle/>
          <a:p>
            <a:pPr lvl="0" algn="ctr"/>
            <a:r>
              <a:rPr lang="en-US" altLang="zh-CN" sz="415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02</a:t>
            </a:r>
          </a:p>
        </p:txBody>
      </p:sp>
      <p:sp>
        <p:nvSpPr>
          <p:cNvPr id="101" name="矩形 100"/>
          <p:cNvSpPr/>
          <p:nvPr/>
        </p:nvSpPr>
        <p:spPr>
          <a:xfrm>
            <a:off x="3776786" y="3215760"/>
            <a:ext cx="4409440" cy="730885"/>
          </a:xfrm>
          <a:prstGeom prst="rect">
            <a:avLst/>
          </a:prstGeom>
          <a:noFill/>
        </p:spPr>
        <p:txBody>
          <a:bodyPr wrap="none" rtlCol="0">
            <a:spAutoFit/>
          </a:bodyPr>
          <a:lstStyle/>
          <a:p>
            <a:pPr algn="ctr"/>
            <a:r>
              <a:rPr lang="zh-CN" altLang="en-US" sz="415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sp>
        <p:nvSpPr>
          <p:cNvPr id="98" name="Rectangle 2"/>
          <p:cNvSpPr/>
          <p:nvPr/>
        </p:nvSpPr>
        <p:spPr>
          <a:xfrm>
            <a:off x="-11523" y="1309840"/>
            <a:ext cx="2365448" cy="2016000"/>
          </a:xfrm>
          <a:prstGeom prst="rect">
            <a:avLst/>
          </a:prstGeom>
          <a:blipFill dpi="0" rotWithShape="1">
            <a:blip r:embed="rId2"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99" name="Rectangle 3"/>
          <p:cNvSpPr/>
          <p:nvPr/>
        </p:nvSpPr>
        <p:spPr>
          <a:xfrm>
            <a:off x="-11523" y="3331200"/>
            <a:ext cx="2365448" cy="20160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04" name="Rectangle 4"/>
          <p:cNvSpPr/>
          <p:nvPr/>
        </p:nvSpPr>
        <p:spPr>
          <a:xfrm>
            <a:off x="2353925" y="1320000"/>
            <a:ext cx="2257924" cy="20160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05" name="Rectangle 5"/>
          <p:cNvSpPr/>
          <p:nvPr/>
        </p:nvSpPr>
        <p:spPr>
          <a:xfrm>
            <a:off x="2353925" y="3336000"/>
            <a:ext cx="2257924" cy="2016000"/>
          </a:xfrm>
          <a:prstGeom prst="rect">
            <a:avLst/>
          </a:prstGeom>
          <a:blipFill dpi="0" rotWithShape="1">
            <a:blip r:embed="rId3"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06" name="Rectangle 6"/>
          <p:cNvSpPr/>
          <p:nvPr/>
        </p:nvSpPr>
        <p:spPr>
          <a:xfrm>
            <a:off x="4611849" y="1320000"/>
            <a:ext cx="2257924" cy="2016000"/>
          </a:xfrm>
          <a:prstGeom prst="rect">
            <a:avLst/>
          </a:prstGeom>
          <a:blipFill dpi="0" rotWithShape="1">
            <a:blip r:embed="rId4"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07" name="Rectangle 7"/>
          <p:cNvSpPr/>
          <p:nvPr/>
        </p:nvSpPr>
        <p:spPr>
          <a:xfrm>
            <a:off x="4611849" y="3331200"/>
            <a:ext cx="2257924" cy="20160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08" name="Rectangle 8"/>
          <p:cNvSpPr/>
          <p:nvPr/>
        </p:nvSpPr>
        <p:spPr>
          <a:xfrm>
            <a:off x="6869772" y="1320000"/>
            <a:ext cx="2257924" cy="20160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09" name="Rectangle 9"/>
          <p:cNvSpPr/>
          <p:nvPr/>
        </p:nvSpPr>
        <p:spPr>
          <a:xfrm>
            <a:off x="6869772" y="3336000"/>
            <a:ext cx="2257924" cy="2016000"/>
          </a:xfrm>
          <a:prstGeom prst="rect">
            <a:avLst/>
          </a:prstGeom>
          <a:blipFill dpi="0" rotWithShape="1">
            <a:blip r:embed="rId5"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10" name="Rectangle 10"/>
          <p:cNvSpPr/>
          <p:nvPr/>
        </p:nvSpPr>
        <p:spPr>
          <a:xfrm>
            <a:off x="9127696" y="1315200"/>
            <a:ext cx="2413643" cy="2016000"/>
          </a:xfrm>
          <a:prstGeom prst="rect">
            <a:avLst/>
          </a:prstGeom>
          <a:blipFill dpi="0" rotWithShape="1">
            <a:blip r:embed="rId6"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11" name="Rectangle 11"/>
          <p:cNvSpPr/>
          <p:nvPr/>
        </p:nvSpPr>
        <p:spPr>
          <a:xfrm>
            <a:off x="9127696" y="3326400"/>
            <a:ext cx="2413643" cy="20160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12" name="Text Box 7"/>
          <p:cNvSpPr txBox="1">
            <a:spLocks noChangeArrowheads="1"/>
          </p:cNvSpPr>
          <p:nvPr/>
        </p:nvSpPr>
        <p:spPr bwMode="auto">
          <a:xfrm>
            <a:off x="697723" y="5556997"/>
            <a:ext cx="10134370" cy="579755"/>
          </a:xfrm>
          <a:prstGeom prst="rect">
            <a:avLst/>
          </a:prstGeom>
          <a:noFill/>
          <a:ln w="9525">
            <a:noFill/>
            <a:miter lim="800000"/>
          </a:ln>
        </p:spPr>
        <p:txBody>
          <a:bodyPr wrap="square" lIns="57600" tIns="28800" rIns="57600" bIns="28800" anchor="ctr">
            <a:spAutoFit/>
          </a:bodyPr>
          <a:lstStyle/>
          <a:p>
            <a:pPr algn="ctr" defTabSz="1450340"/>
            <a:r>
              <a:rPr lang="zh-CN" altLang="en-US" sz="1700" dirty="0">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sp>
        <p:nvSpPr>
          <p:cNvPr id="113" name="Text Box 10"/>
          <p:cNvSpPr txBox="1">
            <a:spLocks noChangeArrowheads="1"/>
          </p:cNvSpPr>
          <p:nvPr/>
        </p:nvSpPr>
        <p:spPr bwMode="auto">
          <a:xfrm>
            <a:off x="4804907" y="3647384"/>
            <a:ext cx="1920000" cy="1449705"/>
          </a:xfrm>
          <a:prstGeom prst="rect">
            <a:avLst/>
          </a:prstGeom>
          <a:noFill/>
          <a:ln w="9525">
            <a:noFill/>
            <a:miter lim="800000"/>
          </a:ln>
        </p:spPr>
        <p:txBody>
          <a:bodyPr wrap="square" lIns="57600" tIns="28800" rIns="57600" bIns="28800">
            <a:spAutoFit/>
          </a:bodyPr>
          <a:lstStyle/>
          <a:p>
            <a:pPr defTabSz="1450340"/>
            <a:r>
              <a:rPr lang="zh-CN" altLang="en-US" sz="1510"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
        <p:nvSpPr>
          <p:cNvPr id="114" name="Text Box 10"/>
          <p:cNvSpPr txBox="1">
            <a:spLocks noChangeArrowheads="1"/>
          </p:cNvSpPr>
          <p:nvPr/>
        </p:nvSpPr>
        <p:spPr bwMode="auto">
          <a:xfrm>
            <a:off x="7033255" y="1596168"/>
            <a:ext cx="1920000" cy="1449705"/>
          </a:xfrm>
          <a:prstGeom prst="rect">
            <a:avLst/>
          </a:prstGeom>
          <a:noFill/>
          <a:ln w="9525">
            <a:noFill/>
            <a:miter lim="800000"/>
          </a:ln>
        </p:spPr>
        <p:txBody>
          <a:bodyPr wrap="square" lIns="57600" tIns="28800" rIns="57600" bIns="28800">
            <a:spAutoFit/>
          </a:bodyPr>
          <a:lstStyle/>
          <a:p>
            <a:pPr defTabSz="1450340"/>
            <a:r>
              <a:rPr lang="zh-CN" altLang="en-US" sz="1510"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
        <p:nvSpPr>
          <p:cNvPr id="115" name="Text Box 10"/>
          <p:cNvSpPr txBox="1">
            <a:spLocks noChangeArrowheads="1"/>
          </p:cNvSpPr>
          <p:nvPr/>
        </p:nvSpPr>
        <p:spPr bwMode="auto">
          <a:xfrm>
            <a:off x="2517407" y="1596168"/>
            <a:ext cx="1920000" cy="1449705"/>
          </a:xfrm>
          <a:prstGeom prst="rect">
            <a:avLst/>
          </a:prstGeom>
          <a:noFill/>
          <a:ln w="9525">
            <a:noFill/>
            <a:miter lim="800000"/>
          </a:ln>
        </p:spPr>
        <p:txBody>
          <a:bodyPr wrap="square" lIns="57600" tIns="28800" rIns="57600" bIns="28800">
            <a:spAutoFit/>
          </a:bodyPr>
          <a:lstStyle/>
          <a:p>
            <a:pPr defTabSz="1450340"/>
            <a:r>
              <a:rPr lang="zh-CN" altLang="en-US" sz="1510"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
        <p:nvSpPr>
          <p:cNvPr id="116" name="Text Box 10"/>
          <p:cNvSpPr txBox="1">
            <a:spLocks noChangeArrowheads="1"/>
          </p:cNvSpPr>
          <p:nvPr/>
        </p:nvSpPr>
        <p:spPr bwMode="auto">
          <a:xfrm>
            <a:off x="9374517" y="3607368"/>
            <a:ext cx="1920000" cy="1449705"/>
          </a:xfrm>
          <a:prstGeom prst="rect">
            <a:avLst/>
          </a:prstGeom>
          <a:noFill/>
          <a:ln w="9525">
            <a:noFill/>
            <a:miter lim="800000"/>
          </a:ln>
        </p:spPr>
        <p:txBody>
          <a:bodyPr wrap="square" lIns="57600" tIns="28800" rIns="57600" bIns="28800">
            <a:spAutoFit/>
          </a:bodyPr>
          <a:lstStyle/>
          <a:p>
            <a:pPr defTabSz="1450340"/>
            <a:r>
              <a:rPr lang="zh-CN" altLang="en-US" sz="1510"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
        <p:nvSpPr>
          <p:cNvPr id="117" name="Text Box 10"/>
          <p:cNvSpPr txBox="1">
            <a:spLocks noChangeArrowheads="1"/>
          </p:cNvSpPr>
          <p:nvPr/>
        </p:nvSpPr>
        <p:spPr bwMode="auto">
          <a:xfrm>
            <a:off x="211201" y="3647385"/>
            <a:ext cx="1920000" cy="1449705"/>
          </a:xfrm>
          <a:prstGeom prst="rect">
            <a:avLst/>
          </a:prstGeom>
          <a:noFill/>
          <a:ln w="9525">
            <a:noFill/>
            <a:miter lim="800000"/>
          </a:ln>
        </p:spPr>
        <p:txBody>
          <a:bodyPr wrap="square" lIns="57600" tIns="28800" rIns="57600" bIns="28800">
            <a:spAutoFit/>
          </a:bodyPr>
          <a:lstStyle/>
          <a:p>
            <a:pPr defTabSz="1450340"/>
            <a:r>
              <a:rPr lang="zh-CN" altLang="en-US" sz="1510"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pic>
        <p:nvPicPr>
          <p:cNvPr id="49" name="图片 48"/>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sp>
        <p:nvSpPr>
          <p:cNvPr id="62" name="Text Box 7"/>
          <p:cNvSpPr txBox="1">
            <a:spLocks noChangeArrowheads="1"/>
          </p:cNvSpPr>
          <p:nvPr/>
        </p:nvSpPr>
        <p:spPr bwMode="auto">
          <a:xfrm>
            <a:off x="697723" y="1109737"/>
            <a:ext cx="10134370" cy="637540"/>
          </a:xfrm>
          <a:prstGeom prst="rect">
            <a:avLst/>
          </a:prstGeom>
          <a:noFill/>
          <a:ln w="9525">
            <a:noFill/>
            <a:miter lim="800000"/>
          </a:ln>
        </p:spPr>
        <p:txBody>
          <a:bodyPr wrap="square" lIns="57600" tIns="28800" rIns="57600" bIns="28800" anchor="ctr">
            <a:spAutoFit/>
          </a:bodyPr>
          <a:lstStyle/>
          <a:p>
            <a:pPr algn="ctr" defTabSz="1450340"/>
            <a:r>
              <a:rPr lang="zh-CN" altLang="en-US" sz="1890" dirty="0">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grpSp>
        <p:nvGrpSpPr>
          <p:cNvPr id="2" name="组合 1"/>
          <p:cNvGrpSpPr/>
          <p:nvPr/>
        </p:nvGrpSpPr>
        <p:grpSpPr>
          <a:xfrm>
            <a:off x="643475" y="1950383"/>
            <a:ext cx="3196524" cy="3955415"/>
            <a:chOff x="681011" y="2064155"/>
            <a:chExt cx="3382988" cy="4186148"/>
          </a:xfrm>
        </p:grpSpPr>
        <p:pic>
          <p:nvPicPr>
            <p:cNvPr id="63" name="Picture 3"/>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681011" y="2064155"/>
              <a:ext cx="3382988" cy="4186148"/>
            </a:xfrm>
            <a:prstGeom prst="rect">
              <a:avLst/>
            </a:prstGeom>
          </p:spPr>
        </p:pic>
        <p:sp>
          <p:nvSpPr>
            <p:cNvPr id="64" name="Rectangle 4"/>
            <p:cNvSpPr/>
            <p:nvPr/>
          </p:nvSpPr>
          <p:spPr>
            <a:xfrm>
              <a:off x="1176077" y="2590968"/>
              <a:ext cx="2392924" cy="3131784"/>
            </a:xfrm>
            <a:prstGeom prst="rect">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grpSp>
      <p:sp>
        <p:nvSpPr>
          <p:cNvPr id="65" name="Text Box 10"/>
          <p:cNvSpPr txBox="1">
            <a:spLocks noChangeArrowheads="1"/>
          </p:cNvSpPr>
          <p:nvPr/>
        </p:nvSpPr>
        <p:spPr bwMode="auto">
          <a:xfrm>
            <a:off x="4184000" y="3221306"/>
            <a:ext cx="2016000" cy="1217295"/>
          </a:xfrm>
          <a:prstGeom prst="rect">
            <a:avLst/>
          </a:prstGeom>
          <a:noFill/>
          <a:ln w="9525">
            <a:noFill/>
            <a:miter lim="800000"/>
          </a:ln>
        </p:spPr>
        <p:txBody>
          <a:bodyPr wrap="square" lIns="57600" tIns="28800" rIns="57600" bIns="28800">
            <a:spAutoFit/>
          </a:bodyPr>
          <a:lstStyle/>
          <a:p>
            <a:pPr algn="ctr" defTabSz="1450340"/>
            <a:r>
              <a:rPr lang="zh-CN" altLang="en-US" sz="1510"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添加标题此处添加标题此处添加标题此处添加标题此处添加标题此处添加标题此处添加标题。</a:t>
            </a:r>
          </a:p>
        </p:txBody>
      </p:sp>
      <p:grpSp>
        <p:nvGrpSpPr>
          <p:cNvPr id="50" name="组合 49"/>
          <p:cNvGrpSpPr/>
          <p:nvPr/>
        </p:nvGrpSpPr>
        <p:grpSpPr>
          <a:xfrm>
            <a:off x="9125349" y="2015779"/>
            <a:ext cx="1045305" cy="1045305"/>
            <a:chOff x="9657661" y="2133366"/>
            <a:chExt cx="1106281" cy="1106281"/>
          </a:xfrm>
        </p:grpSpPr>
        <p:sp>
          <p:nvSpPr>
            <p:cNvPr id="70" name="Oval 13"/>
            <p:cNvSpPr/>
            <p:nvPr/>
          </p:nvSpPr>
          <p:spPr>
            <a:xfrm>
              <a:off x="9657661" y="2133366"/>
              <a:ext cx="1106281" cy="110628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grpSp>
          <p:nvGrpSpPr>
            <p:cNvPr id="75" name="Group 22"/>
            <p:cNvGrpSpPr/>
            <p:nvPr/>
          </p:nvGrpSpPr>
          <p:grpSpPr>
            <a:xfrm>
              <a:off x="9983190" y="2413986"/>
              <a:ext cx="538867" cy="481347"/>
              <a:chOff x="4660055" y="813407"/>
              <a:chExt cx="404150" cy="361010"/>
            </a:xfrm>
            <a:solidFill>
              <a:srgbClr val="002060"/>
            </a:solidFill>
          </p:grpSpPr>
          <p:sp>
            <p:nvSpPr>
              <p:cNvPr id="76" name="Freeform 94"/>
              <p:cNvSpPr/>
              <p:nvPr/>
            </p:nvSpPr>
            <p:spPr bwMode="auto">
              <a:xfrm>
                <a:off x="4772105" y="813407"/>
                <a:ext cx="292100" cy="320675"/>
              </a:xfrm>
              <a:custGeom>
                <a:avLst/>
                <a:gdLst>
                  <a:gd name="T0" fmla="*/ 109 w 111"/>
                  <a:gd name="T1" fmla="*/ 42 h 122"/>
                  <a:gd name="T2" fmla="*/ 22 w 111"/>
                  <a:gd name="T3" fmla="*/ 0 h 122"/>
                  <a:gd name="T4" fmla="*/ 19 w 111"/>
                  <a:gd name="T5" fmla="*/ 1 h 122"/>
                  <a:gd name="T6" fmla="*/ 0 w 111"/>
                  <a:gd name="T7" fmla="*/ 41 h 122"/>
                  <a:gd name="T8" fmla="*/ 11 w 111"/>
                  <a:gd name="T9" fmla="*/ 41 h 122"/>
                  <a:gd name="T10" fmla="*/ 25 w 111"/>
                  <a:gd name="T11" fmla="*/ 12 h 122"/>
                  <a:gd name="T12" fmla="*/ 100 w 111"/>
                  <a:gd name="T13" fmla="*/ 48 h 122"/>
                  <a:gd name="T14" fmla="*/ 77 w 111"/>
                  <a:gd name="T15" fmla="*/ 97 h 122"/>
                  <a:gd name="T16" fmla="*/ 63 w 111"/>
                  <a:gd name="T17" fmla="*/ 91 h 122"/>
                  <a:gd name="T18" fmla="*/ 63 w 111"/>
                  <a:gd name="T19" fmla="*/ 117 h 122"/>
                  <a:gd name="T20" fmla="*/ 71 w 111"/>
                  <a:gd name="T21" fmla="*/ 121 h 122"/>
                  <a:gd name="T22" fmla="*/ 74 w 111"/>
                  <a:gd name="T23" fmla="*/ 120 h 122"/>
                  <a:gd name="T24" fmla="*/ 110 w 111"/>
                  <a:gd name="T25" fmla="*/ 45 h 122"/>
                  <a:gd name="T26" fmla="*/ 109 w 111"/>
                  <a:gd name="T27" fmla="*/ 4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22">
                    <a:moveTo>
                      <a:pt x="109" y="42"/>
                    </a:moveTo>
                    <a:cubicBezTo>
                      <a:pt x="22" y="0"/>
                      <a:pt x="22" y="0"/>
                      <a:pt x="22" y="0"/>
                    </a:cubicBezTo>
                    <a:cubicBezTo>
                      <a:pt x="21" y="0"/>
                      <a:pt x="20" y="0"/>
                      <a:pt x="19" y="1"/>
                    </a:cubicBezTo>
                    <a:cubicBezTo>
                      <a:pt x="0" y="41"/>
                      <a:pt x="0" y="41"/>
                      <a:pt x="0" y="41"/>
                    </a:cubicBezTo>
                    <a:cubicBezTo>
                      <a:pt x="11" y="41"/>
                      <a:pt x="11" y="41"/>
                      <a:pt x="11" y="41"/>
                    </a:cubicBezTo>
                    <a:cubicBezTo>
                      <a:pt x="25" y="12"/>
                      <a:pt x="25" y="12"/>
                      <a:pt x="25" y="12"/>
                    </a:cubicBezTo>
                    <a:cubicBezTo>
                      <a:pt x="100" y="48"/>
                      <a:pt x="100" y="48"/>
                      <a:pt x="100" y="48"/>
                    </a:cubicBezTo>
                    <a:cubicBezTo>
                      <a:pt x="77" y="97"/>
                      <a:pt x="77" y="97"/>
                      <a:pt x="77" y="97"/>
                    </a:cubicBezTo>
                    <a:cubicBezTo>
                      <a:pt x="63" y="91"/>
                      <a:pt x="63" y="91"/>
                      <a:pt x="63" y="91"/>
                    </a:cubicBezTo>
                    <a:cubicBezTo>
                      <a:pt x="63" y="117"/>
                      <a:pt x="63" y="117"/>
                      <a:pt x="63" y="117"/>
                    </a:cubicBezTo>
                    <a:cubicBezTo>
                      <a:pt x="71" y="121"/>
                      <a:pt x="71" y="121"/>
                      <a:pt x="71" y="121"/>
                    </a:cubicBezTo>
                    <a:cubicBezTo>
                      <a:pt x="72" y="122"/>
                      <a:pt x="74" y="121"/>
                      <a:pt x="74" y="120"/>
                    </a:cubicBezTo>
                    <a:cubicBezTo>
                      <a:pt x="110" y="45"/>
                      <a:pt x="110" y="45"/>
                      <a:pt x="110" y="45"/>
                    </a:cubicBezTo>
                    <a:cubicBezTo>
                      <a:pt x="111" y="44"/>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sp>
            <p:nvSpPr>
              <p:cNvPr id="77" name="Freeform 95"/>
              <p:cNvSpPr>
                <a:spLocks noEditPoints="1"/>
              </p:cNvSpPr>
              <p:nvPr/>
            </p:nvSpPr>
            <p:spPr bwMode="auto">
              <a:xfrm>
                <a:off x="4660055" y="945817"/>
                <a:ext cx="263525" cy="228600"/>
              </a:xfrm>
              <a:custGeom>
                <a:avLst/>
                <a:gdLst>
                  <a:gd name="T0" fmla="*/ 99 w 101"/>
                  <a:gd name="T1" fmla="*/ 0 h 87"/>
                  <a:gd name="T2" fmla="*/ 2 w 101"/>
                  <a:gd name="T3" fmla="*/ 0 h 87"/>
                  <a:gd name="T4" fmla="*/ 0 w 101"/>
                  <a:gd name="T5" fmla="*/ 2 h 87"/>
                  <a:gd name="T6" fmla="*/ 0 w 101"/>
                  <a:gd name="T7" fmla="*/ 85 h 87"/>
                  <a:gd name="T8" fmla="*/ 2 w 101"/>
                  <a:gd name="T9" fmla="*/ 87 h 87"/>
                  <a:gd name="T10" fmla="*/ 99 w 101"/>
                  <a:gd name="T11" fmla="*/ 87 h 87"/>
                  <a:gd name="T12" fmla="*/ 101 w 101"/>
                  <a:gd name="T13" fmla="*/ 85 h 87"/>
                  <a:gd name="T14" fmla="*/ 101 w 101"/>
                  <a:gd name="T15" fmla="*/ 2 h 87"/>
                  <a:gd name="T16" fmla="*/ 99 w 101"/>
                  <a:gd name="T17" fmla="*/ 0 h 87"/>
                  <a:gd name="T18" fmla="*/ 94 w 101"/>
                  <a:gd name="T19" fmla="*/ 64 h 87"/>
                  <a:gd name="T20" fmla="*/ 10 w 101"/>
                  <a:gd name="T21" fmla="*/ 64 h 87"/>
                  <a:gd name="T22" fmla="*/ 10 w 101"/>
                  <a:gd name="T23" fmla="*/ 9 h 87"/>
                  <a:gd name="T24" fmla="*/ 94 w 101"/>
                  <a:gd name="T25" fmla="*/ 9 h 87"/>
                  <a:gd name="T26" fmla="*/ 94 w 101"/>
                  <a:gd name="T27" fmla="*/ 6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87">
                    <a:moveTo>
                      <a:pt x="99" y="0"/>
                    </a:moveTo>
                    <a:cubicBezTo>
                      <a:pt x="2" y="0"/>
                      <a:pt x="2" y="0"/>
                      <a:pt x="2" y="0"/>
                    </a:cubicBezTo>
                    <a:cubicBezTo>
                      <a:pt x="1" y="0"/>
                      <a:pt x="0" y="1"/>
                      <a:pt x="0" y="2"/>
                    </a:cubicBezTo>
                    <a:cubicBezTo>
                      <a:pt x="0" y="85"/>
                      <a:pt x="0" y="85"/>
                      <a:pt x="0" y="85"/>
                    </a:cubicBezTo>
                    <a:cubicBezTo>
                      <a:pt x="0" y="86"/>
                      <a:pt x="1" y="87"/>
                      <a:pt x="2" y="87"/>
                    </a:cubicBezTo>
                    <a:cubicBezTo>
                      <a:pt x="99" y="87"/>
                      <a:pt x="99" y="87"/>
                      <a:pt x="99" y="87"/>
                    </a:cubicBezTo>
                    <a:cubicBezTo>
                      <a:pt x="100" y="87"/>
                      <a:pt x="101" y="86"/>
                      <a:pt x="101" y="85"/>
                    </a:cubicBezTo>
                    <a:cubicBezTo>
                      <a:pt x="101" y="2"/>
                      <a:pt x="101" y="2"/>
                      <a:pt x="101" y="2"/>
                    </a:cubicBezTo>
                    <a:cubicBezTo>
                      <a:pt x="101" y="1"/>
                      <a:pt x="100" y="0"/>
                      <a:pt x="99" y="0"/>
                    </a:cubicBezTo>
                    <a:close/>
                    <a:moveTo>
                      <a:pt x="94" y="64"/>
                    </a:moveTo>
                    <a:cubicBezTo>
                      <a:pt x="10" y="64"/>
                      <a:pt x="10" y="64"/>
                      <a:pt x="10" y="64"/>
                    </a:cubicBezTo>
                    <a:cubicBezTo>
                      <a:pt x="10" y="9"/>
                      <a:pt x="10" y="9"/>
                      <a:pt x="10" y="9"/>
                    </a:cubicBezTo>
                    <a:cubicBezTo>
                      <a:pt x="94" y="9"/>
                      <a:pt x="94" y="9"/>
                      <a:pt x="94" y="9"/>
                    </a:cubicBezTo>
                    <a:lnTo>
                      <a:pt x="94"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grpSp>
      </p:grpSp>
      <p:grpSp>
        <p:nvGrpSpPr>
          <p:cNvPr id="49" name="组合 48"/>
          <p:cNvGrpSpPr/>
          <p:nvPr/>
        </p:nvGrpSpPr>
        <p:grpSpPr>
          <a:xfrm>
            <a:off x="6917349" y="2015779"/>
            <a:ext cx="1045305" cy="1045305"/>
            <a:chOff x="7320861" y="2133366"/>
            <a:chExt cx="1106281" cy="1106281"/>
          </a:xfrm>
        </p:grpSpPr>
        <p:sp>
          <p:nvSpPr>
            <p:cNvPr id="68" name="Oval 10"/>
            <p:cNvSpPr/>
            <p:nvPr/>
          </p:nvSpPr>
          <p:spPr>
            <a:xfrm>
              <a:off x="7320861" y="2133366"/>
              <a:ext cx="1106281" cy="110628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grpSp>
          <p:nvGrpSpPr>
            <p:cNvPr id="78" name="Group 25"/>
            <p:cNvGrpSpPr/>
            <p:nvPr/>
          </p:nvGrpSpPr>
          <p:grpSpPr>
            <a:xfrm>
              <a:off x="7662224" y="2474729"/>
              <a:ext cx="423552" cy="423552"/>
              <a:chOff x="2522538" y="2613025"/>
              <a:chExt cx="288925" cy="288925"/>
            </a:xfrm>
            <a:solidFill>
              <a:srgbClr val="002060"/>
            </a:solidFill>
          </p:grpSpPr>
          <p:sp>
            <p:nvSpPr>
              <p:cNvPr id="79" name="Freeform 104"/>
              <p:cNvSpPr>
                <a:spLocks noEditPoints="1"/>
              </p:cNvSpPr>
              <p:nvPr/>
            </p:nvSpPr>
            <p:spPr bwMode="auto">
              <a:xfrm>
                <a:off x="2679700" y="2613025"/>
                <a:ext cx="131763" cy="128588"/>
              </a:xfrm>
              <a:custGeom>
                <a:avLst/>
                <a:gdLst>
                  <a:gd name="T0" fmla="*/ 0 w 83"/>
                  <a:gd name="T1" fmla="*/ 0 h 81"/>
                  <a:gd name="T2" fmla="*/ 0 w 83"/>
                  <a:gd name="T3" fmla="*/ 81 h 81"/>
                  <a:gd name="T4" fmla="*/ 83 w 83"/>
                  <a:gd name="T5" fmla="*/ 81 h 81"/>
                  <a:gd name="T6" fmla="*/ 83 w 83"/>
                  <a:gd name="T7" fmla="*/ 0 h 81"/>
                  <a:gd name="T8" fmla="*/ 0 w 83"/>
                  <a:gd name="T9" fmla="*/ 0 h 81"/>
                  <a:gd name="T10" fmla="*/ 75 w 83"/>
                  <a:gd name="T11" fmla="*/ 50 h 81"/>
                  <a:gd name="T12" fmla="*/ 52 w 83"/>
                  <a:gd name="T13" fmla="*/ 50 h 81"/>
                  <a:gd name="T14" fmla="*/ 52 w 83"/>
                  <a:gd name="T15" fmla="*/ 73 h 81"/>
                  <a:gd name="T16" fmla="*/ 32 w 83"/>
                  <a:gd name="T17" fmla="*/ 73 h 81"/>
                  <a:gd name="T18" fmla="*/ 32 w 83"/>
                  <a:gd name="T19" fmla="*/ 50 h 81"/>
                  <a:gd name="T20" fmla="*/ 9 w 83"/>
                  <a:gd name="T21" fmla="*/ 50 h 81"/>
                  <a:gd name="T22" fmla="*/ 9 w 83"/>
                  <a:gd name="T23" fmla="*/ 30 h 81"/>
                  <a:gd name="T24" fmla="*/ 32 w 83"/>
                  <a:gd name="T25" fmla="*/ 30 h 81"/>
                  <a:gd name="T26" fmla="*/ 32 w 83"/>
                  <a:gd name="T27" fmla="*/ 7 h 81"/>
                  <a:gd name="T28" fmla="*/ 52 w 83"/>
                  <a:gd name="T29" fmla="*/ 7 h 81"/>
                  <a:gd name="T30" fmla="*/ 52 w 83"/>
                  <a:gd name="T31" fmla="*/ 30 h 81"/>
                  <a:gd name="T32" fmla="*/ 75 w 83"/>
                  <a:gd name="T33" fmla="*/ 30 h 81"/>
                  <a:gd name="T34" fmla="*/ 75 w 83"/>
                  <a:gd name="T35" fmla="*/ 5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81">
                    <a:moveTo>
                      <a:pt x="0" y="0"/>
                    </a:moveTo>
                    <a:lnTo>
                      <a:pt x="0" y="81"/>
                    </a:lnTo>
                    <a:lnTo>
                      <a:pt x="83" y="81"/>
                    </a:lnTo>
                    <a:lnTo>
                      <a:pt x="83" y="0"/>
                    </a:lnTo>
                    <a:lnTo>
                      <a:pt x="0" y="0"/>
                    </a:lnTo>
                    <a:close/>
                    <a:moveTo>
                      <a:pt x="75" y="50"/>
                    </a:moveTo>
                    <a:lnTo>
                      <a:pt x="52" y="50"/>
                    </a:lnTo>
                    <a:lnTo>
                      <a:pt x="52" y="73"/>
                    </a:lnTo>
                    <a:lnTo>
                      <a:pt x="32" y="73"/>
                    </a:lnTo>
                    <a:lnTo>
                      <a:pt x="32" y="50"/>
                    </a:lnTo>
                    <a:lnTo>
                      <a:pt x="9" y="50"/>
                    </a:lnTo>
                    <a:lnTo>
                      <a:pt x="9" y="30"/>
                    </a:lnTo>
                    <a:lnTo>
                      <a:pt x="32" y="30"/>
                    </a:lnTo>
                    <a:lnTo>
                      <a:pt x="32" y="7"/>
                    </a:lnTo>
                    <a:lnTo>
                      <a:pt x="52" y="7"/>
                    </a:lnTo>
                    <a:lnTo>
                      <a:pt x="52" y="30"/>
                    </a:lnTo>
                    <a:lnTo>
                      <a:pt x="75" y="30"/>
                    </a:lnTo>
                    <a:lnTo>
                      <a:pt x="7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sp>
            <p:nvSpPr>
              <p:cNvPr id="80" name="Freeform 105"/>
              <p:cNvSpPr>
                <a:spLocks noEditPoints="1"/>
              </p:cNvSpPr>
              <p:nvPr/>
            </p:nvSpPr>
            <p:spPr bwMode="auto">
              <a:xfrm>
                <a:off x="2522538" y="2613025"/>
                <a:ext cx="131763" cy="128588"/>
              </a:xfrm>
              <a:custGeom>
                <a:avLst/>
                <a:gdLst>
                  <a:gd name="T0" fmla="*/ 0 w 83"/>
                  <a:gd name="T1" fmla="*/ 81 h 81"/>
                  <a:gd name="T2" fmla="*/ 83 w 83"/>
                  <a:gd name="T3" fmla="*/ 81 h 81"/>
                  <a:gd name="T4" fmla="*/ 83 w 83"/>
                  <a:gd name="T5" fmla="*/ 0 h 81"/>
                  <a:gd name="T6" fmla="*/ 0 w 83"/>
                  <a:gd name="T7" fmla="*/ 0 h 81"/>
                  <a:gd name="T8" fmla="*/ 0 w 83"/>
                  <a:gd name="T9" fmla="*/ 81 h 81"/>
                  <a:gd name="T10" fmla="*/ 19 w 83"/>
                  <a:gd name="T11" fmla="*/ 30 h 81"/>
                  <a:gd name="T12" fmla="*/ 70 w 83"/>
                  <a:gd name="T13" fmla="*/ 30 h 81"/>
                  <a:gd name="T14" fmla="*/ 70 w 83"/>
                  <a:gd name="T15" fmla="*/ 50 h 81"/>
                  <a:gd name="T16" fmla="*/ 19 w 83"/>
                  <a:gd name="T17" fmla="*/ 50 h 81"/>
                  <a:gd name="T18" fmla="*/ 19 w 83"/>
                  <a:gd name="T19"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81">
                    <a:moveTo>
                      <a:pt x="0" y="81"/>
                    </a:moveTo>
                    <a:lnTo>
                      <a:pt x="83" y="81"/>
                    </a:lnTo>
                    <a:lnTo>
                      <a:pt x="83" y="0"/>
                    </a:lnTo>
                    <a:lnTo>
                      <a:pt x="0" y="0"/>
                    </a:lnTo>
                    <a:lnTo>
                      <a:pt x="0" y="81"/>
                    </a:lnTo>
                    <a:close/>
                    <a:moveTo>
                      <a:pt x="19" y="30"/>
                    </a:moveTo>
                    <a:lnTo>
                      <a:pt x="70" y="30"/>
                    </a:lnTo>
                    <a:lnTo>
                      <a:pt x="70" y="50"/>
                    </a:lnTo>
                    <a:lnTo>
                      <a:pt x="19" y="50"/>
                    </a:lnTo>
                    <a:lnTo>
                      <a:pt x="19"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sp>
            <p:nvSpPr>
              <p:cNvPr id="81" name="Freeform 106"/>
              <p:cNvSpPr>
                <a:spLocks noEditPoints="1"/>
              </p:cNvSpPr>
              <p:nvPr/>
            </p:nvSpPr>
            <p:spPr bwMode="auto">
              <a:xfrm>
                <a:off x="2679700" y="2765425"/>
                <a:ext cx="131763" cy="136525"/>
              </a:xfrm>
              <a:custGeom>
                <a:avLst/>
                <a:gdLst>
                  <a:gd name="T0" fmla="*/ 0 w 83"/>
                  <a:gd name="T1" fmla="*/ 86 h 86"/>
                  <a:gd name="T2" fmla="*/ 83 w 83"/>
                  <a:gd name="T3" fmla="*/ 86 h 86"/>
                  <a:gd name="T4" fmla="*/ 83 w 83"/>
                  <a:gd name="T5" fmla="*/ 0 h 86"/>
                  <a:gd name="T6" fmla="*/ 0 w 83"/>
                  <a:gd name="T7" fmla="*/ 0 h 86"/>
                  <a:gd name="T8" fmla="*/ 0 w 83"/>
                  <a:gd name="T9" fmla="*/ 86 h 86"/>
                  <a:gd name="T10" fmla="*/ 17 w 83"/>
                  <a:gd name="T11" fmla="*/ 18 h 86"/>
                  <a:gd name="T12" fmla="*/ 66 w 83"/>
                  <a:gd name="T13" fmla="*/ 18 h 86"/>
                  <a:gd name="T14" fmla="*/ 66 w 83"/>
                  <a:gd name="T15" fmla="*/ 38 h 86"/>
                  <a:gd name="T16" fmla="*/ 17 w 83"/>
                  <a:gd name="T17" fmla="*/ 38 h 86"/>
                  <a:gd name="T18" fmla="*/ 17 w 83"/>
                  <a:gd name="T19" fmla="*/ 18 h 86"/>
                  <a:gd name="T20" fmla="*/ 17 w 83"/>
                  <a:gd name="T21" fmla="*/ 51 h 86"/>
                  <a:gd name="T22" fmla="*/ 66 w 83"/>
                  <a:gd name="T23" fmla="*/ 51 h 86"/>
                  <a:gd name="T24" fmla="*/ 66 w 83"/>
                  <a:gd name="T25" fmla="*/ 71 h 86"/>
                  <a:gd name="T26" fmla="*/ 17 w 83"/>
                  <a:gd name="T27" fmla="*/ 71 h 86"/>
                  <a:gd name="T28" fmla="*/ 17 w 83"/>
                  <a:gd name="T29" fmla="*/ 5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86">
                    <a:moveTo>
                      <a:pt x="0" y="86"/>
                    </a:moveTo>
                    <a:lnTo>
                      <a:pt x="83" y="86"/>
                    </a:lnTo>
                    <a:lnTo>
                      <a:pt x="83" y="0"/>
                    </a:lnTo>
                    <a:lnTo>
                      <a:pt x="0" y="0"/>
                    </a:lnTo>
                    <a:lnTo>
                      <a:pt x="0" y="86"/>
                    </a:lnTo>
                    <a:close/>
                    <a:moveTo>
                      <a:pt x="17" y="18"/>
                    </a:moveTo>
                    <a:lnTo>
                      <a:pt x="66" y="18"/>
                    </a:lnTo>
                    <a:lnTo>
                      <a:pt x="66" y="38"/>
                    </a:lnTo>
                    <a:lnTo>
                      <a:pt x="17" y="38"/>
                    </a:lnTo>
                    <a:lnTo>
                      <a:pt x="17" y="18"/>
                    </a:lnTo>
                    <a:close/>
                    <a:moveTo>
                      <a:pt x="17" y="51"/>
                    </a:moveTo>
                    <a:lnTo>
                      <a:pt x="66" y="51"/>
                    </a:lnTo>
                    <a:lnTo>
                      <a:pt x="66" y="71"/>
                    </a:lnTo>
                    <a:lnTo>
                      <a:pt x="17" y="71"/>
                    </a:lnTo>
                    <a:lnTo>
                      <a:pt x="17"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sp>
            <p:nvSpPr>
              <p:cNvPr id="82" name="Freeform 107"/>
              <p:cNvSpPr>
                <a:spLocks noEditPoints="1"/>
              </p:cNvSpPr>
              <p:nvPr/>
            </p:nvSpPr>
            <p:spPr bwMode="auto">
              <a:xfrm>
                <a:off x="2522538" y="2765425"/>
                <a:ext cx="131763" cy="136525"/>
              </a:xfrm>
              <a:custGeom>
                <a:avLst/>
                <a:gdLst>
                  <a:gd name="T0" fmla="*/ 0 w 50"/>
                  <a:gd name="T1" fmla="*/ 52 h 52"/>
                  <a:gd name="T2" fmla="*/ 50 w 50"/>
                  <a:gd name="T3" fmla="*/ 52 h 52"/>
                  <a:gd name="T4" fmla="*/ 50 w 50"/>
                  <a:gd name="T5" fmla="*/ 0 h 52"/>
                  <a:gd name="T6" fmla="*/ 0 w 50"/>
                  <a:gd name="T7" fmla="*/ 0 h 52"/>
                  <a:gd name="T8" fmla="*/ 0 w 50"/>
                  <a:gd name="T9" fmla="*/ 52 h 52"/>
                  <a:gd name="T10" fmla="*/ 7 w 50"/>
                  <a:gd name="T11" fmla="*/ 15 h 52"/>
                  <a:gd name="T12" fmla="*/ 14 w 50"/>
                  <a:gd name="T13" fmla="*/ 8 h 52"/>
                  <a:gd name="T14" fmla="*/ 25 w 50"/>
                  <a:gd name="T15" fmla="*/ 19 h 52"/>
                  <a:gd name="T16" fmla="*/ 36 w 50"/>
                  <a:gd name="T17" fmla="*/ 8 h 52"/>
                  <a:gd name="T18" fmla="*/ 43 w 50"/>
                  <a:gd name="T19" fmla="*/ 15 h 52"/>
                  <a:gd name="T20" fmla="*/ 32 w 50"/>
                  <a:gd name="T21" fmla="*/ 26 h 52"/>
                  <a:gd name="T22" fmla="*/ 43 w 50"/>
                  <a:gd name="T23" fmla="*/ 37 h 52"/>
                  <a:gd name="T24" fmla="*/ 36 w 50"/>
                  <a:gd name="T25" fmla="*/ 44 h 52"/>
                  <a:gd name="T26" fmla="*/ 25 w 50"/>
                  <a:gd name="T27" fmla="*/ 33 h 52"/>
                  <a:gd name="T28" fmla="*/ 14 w 50"/>
                  <a:gd name="T29" fmla="*/ 44 h 52"/>
                  <a:gd name="T30" fmla="*/ 7 w 50"/>
                  <a:gd name="T31" fmla="*/ 37 h 52"/>
                  <a:gd name="T32" fmla="*/ 18 w 50"/>
                  <a:gd name="T33" fmla="*/ 26 h 52"/>
                  <a:gd name="T34" fmla="*/ 7 w 50"/>
                  <a:gd name="T35" fmla="*/ 1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52">
                    <a:moveTo>
                      <a:pt x="0" y="52"/>
                    </a:moveTo>
                    <a:cubicBezTo>
                      <a:pt x="50" y="52"/>
                      <a:pt x="50" y="52"/>
                      <a:pt x="50" y="52"/>
                    </a:cubicBezTo>
                    <a:cubicBezTo>
                      <a:pt x="50" y="0"/>
                      <a:pt x="50" y="0"/>
                      <a:pt x="50" y="0"/>
                    </a:cubicBezTo>
                    <a:cubicBezTo>
                      <a:pt x="0" y="0"/>
                      <a:pt x="0" y="0"/>
                      <a:pt x="0" y="0"/>
                    </a:cubicBezTo>
                    <a:lnTo>
                      <a:pt x="0" y="52"/>
                    </a:lnTo>
                    <a:close/>
                    <a:moveTo>
                      <a:pt x="7" y="15"/>
                    </a:moveTo>
                    <a:cubicBezTo>
                      <a:pt x="14" y="8"/>
                      <a:pt x="14" y="8"/>
                      <a:pt x="14" y="8"/>
                    </a:cubicBezTo>
                    <a:cubicBezTo>
                      <a:pt x="14" y="8"/>
                      <a:pt x="24" y="19"/>
                      <a:pt x="25" y="19"/>
                    </a:cubicBezTo>
                    <a:cubicBezTo>
                      <a:pt x="26" y="19"/>
                      <a:pt x="36" y="8"/>
                      <a:pt x="36" y="8"/>
                    </a:cubicBezTo>
                    <a:cubicBezTo>
                      <a:pt x="43" y="15"/>
                      <a:pt x="43" y="15"/>
                      <a:pt x="43" y="15"/>
                    </a:cubicBezTo>
                    <a:cubicBezTo>
                      <a:pt x="43" y="15"/>
                      <a:pt x="32" y="25"/>
                      <a:pt x="32" y="26"/>
                    </a:cubicBezTo>
                    <a:cubicBezTo>
                      <a:pt x="32" y="27"/>
                      <a:pt x="43" y="37"/>
                      <a:pt x="43" y="37"/>
                    </a:cubicBezTo>
                    <a:cubicBezTo>
                      <a:pt x="36" y="44"/>
                      <a:pt x="36" y="44"/>
                      <a:pt x="36" y="44"/>
                    </a:cubicBezTo>
                    <a:cubicBezTo>
                      <a:pt x="36" y="44"/>
                      <a:pt x="26" y="33"/>
                      <a:pt x="25" y="33"/>
                    </a:cubicBezTo>
                    <a:cubicBezTo>
                      <a:pt x="24" y="33"/>
                      <a:pt x="14" y="44"/>
                      <a:pt x="14" y="44"/>
                    </a:cubicBezTo>
                    <a:cubicBezTo>
                      <a:pt x="7" y="37"/>
                      <a:pt x="7" y="37"/>
                      <a:pt x="7" y="37"/>
                    </a:cubicBezTo>
                    <a:cubicBezTo>
                      <a:pt x="7" y="37"/>
                      <a:pt x="18" y="27"/>
                      <a:pt x="18" y="26"/>
                    </a:cubicBezTo>
                    <a:cubicBezTo>
                      <a:pt x="18" y="25"/>
                      <a:pt x="7" y="15"/>
                      <a:pt x="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grpSp>
      </p:grpSp>
      <p:grpSp>
        <p:nvGrpSpPr>
          <p:cNvPr id="48" name="组合 47"/>
          <p:cNvGrpSpPr/>
          <p:nvPr/>
        </p:nvGrpSpPr>
        <p:grpSpPr>
          <a:xfrm>
            <a:off x="4709349" y="1992001"/>
            <a:ext cx="1045305" cy="1045305"/>
            <a:chOff x="4984061" y="2108201"/>
            <a:chExt cx="1106281" cy="1106281"/>
          </a:xfrm>
        </p:grpSpPr>
        <p:sp>
          <p:nvSpPr>
            <p:cNvPr id="66" name="Oval 7"/>
            <p:cNvSpPr/>
            <p:nvPr/>
          </p:nvSpPr>
          <p:spPr>
            <a:xfrm>
              <a:off x="4984061" y="2108201"/>
              <a:ext cx="1106281" cy="110628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grpSp>
          <p:nvGrpSpPr>
            <p:cNvPr id="83" name="Group 30"/>
            <p:cNvGrpSpPr/>
            <p:nvPr/>
          </p:nvGrpSpPr>
          <p:grpSpPr>
            <a:xfrm>
              <a:off x="5317846" y="2438578"/>
              <a:ext cx="479705" cy="459958"/>
              <a:chOff x="3470859" y="1050925"/>
              <a:chExt cx="359779" cy="344969"/>
            </a:xfrm>
            <a:solidFill>
              <a:srgbClr val="002060"/>
            </a:solidFill>
          </p:grpSpPr>
          <p:sp>
            <p:nvSpPr>
              <p:cNvPr id="84"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sp>
            <p:nvSpPr>
              <p:cNvPr id="85"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0" tIns="57600" rIns="115200" bIns="57600" numCol="1" anchor="t" anchorCtr="0" compatLnSpc="1"/>
              <a:lstStyle/>
              <a:p>
                <a:endParaRPr lang="en-US" sz="2270"/>
              </a:p>
            </p:txBody>
          </p:sp>
          <p:sp>
            <p:nvSpPr>
              <p:cNvPr id="86"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sp>
            <p:nvSpPr>
              <p:cNvPr id="87" name="Freeform 11"/>
              <p:cNvSpPr/>
              <p:nvPr/>
            </p:nvSpPr>
            <p:spPr bwMode="auto">
              <a:xfrm>
                <a:off x="3635073" y="110359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sp>
            <p:nvSpPr>
              <p:cNvPr id="88"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sp>
            <p:nvSpPr>
              <p:cNvPr id="89" name="Freeform 13"/>
              <p:cNvSpPr/>
              <p:nvPr/>
            </p:nvSpPr>
            <p:spPr bwMode="auto">
              <a:xfrm>
                <a:off x="3470859" y="1070456"/>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grpSp>
      </p:grpSp>
      <p:sp>
        <p:nvSpPr>
          <p:cNvPr id="135" name="Text Box 10"/>
          <p:cNvSpPr txBox="1">
            <a:spLocks noChangeArrowheads="1"/>
          </p:cNvSpPr>
          <p:nvPr/>
        </p:nvSpPr>
        <p:spPr bwMode="auto">
          <a:xfrm>
            <a:off x="6432001" y="3243947"/>
            <a:ext cx="2016000" cy="1217295"/>
          </a:xfrm>
          <a:prstGeom prst="rect">
            <a:avLst/>
          </a:prstGeom>
          <a:noFill/>
          <a:ln w="9525">
            <a:noFill/>
            <a:miter lim="800000"/>
          </a:ln>
        </p:spPr>
        <p:txBody>
          <a:bodyPr wrap="square" lIns="57600" tIns="28800" rIns="57600" bIns="28800">
            <a:spAutoFit/>
          </a:bodyPr>
          <a:lstStyle/>
          <a:p>
            <a:pPr algn="ctr" defTabSz="1450340"/>
            <a:r>
              <a:rPr lang="zh-CN" altLang="en-US" sz="1510"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添加标题此处添加标题此处添加标题此处添加标题此处添加标题此处添加标题此处添加标题。</a:t>
            </a:r>
          </a:p>
        </p:txBody>
      </p:sp>
      <p:sp>
        <p:nvSpPr>
          <p:cNvPr id="136" name="Text Box 10"/>
          <p:cNvSpPr txBox="1">
            <a:spLocks noChangeArrowheads="1"/>
          </p:cNvSpPr>
          <p:nvPr/>
        </p:nvSpPr>
        <p:spPr bwMode="auto">
          <a:xfrm>
            <a:off x="8640001" y="3243947"/>
            <a:ext cx="2016000" cy="1217295"/>
          </a:xfrm>
          <a:prstGeom prst="rect">
            <a:avLst/>
          </a:prstGeom>
          <a:noFill/>
          <a:ln w="9525">
            <a:noFill/>
            <a:miter lim="800000"/>
          </a:ln>
        </p:spPr>
        <p:txBody>
          <a:bodyPr wrap="square" lIns="57600" tIns="28800" rIns="57600" bIns="28800">
            <a:spAutoFit/>
          </a:bodyPr>
          <a:lstStyle/>
          <a:p>
            <a:pPr algn="ctr" defTabSz="1450340"/>
            <a:r>
              <a:rPr lang="zh-CN" altLang="en-US" sz="1510"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添加标题此处添加标题此处添加标题此处添加标题此处添加标题此处添加标题此处添加标题。</a:t>
            </a:r>
          </a:p>
        </p:txBody>
      </p:sp>
      <p:grpSp>
        <p:nvGrpSpPr>
          <p:cNvPr id="51" name="组合 50"/>
          <p:cNvGrpSpPr/>
          <p:nvPr/>
        </p:nvGrpSpPr>
        <p:grpSpPr>
          <a:xfrm>
            <a:off x="4128001" y="4502165"/>
            <a:ext cx="3226695" cy="1262117"/>
            <a:chOff x="4368801" y="4749801"/>
            <a:chExt cx="3414919" cy="1335740"/>
          </a:xfrm>
        </p:grpSpPr>
        <p:sp>
          <p:nvSpPr>
            <p:cNvPr id="73" name="Rectangle 20"/>
            <p:cNvSpPr/>
            <p:nvPr/>
          </p:nvSpPr>
          <p:spPr>
            <a:xfrm>
              <a:off x="4368801" y="4749801"/>
              <a:ext cx="3414919" cy="133574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47" name="矩形 46"/>
            <p:cNvSpPr/>
            <p:nvPr/>
          </p:nvSpPr>
          <p:spPr>
            <a:xfrm>
              <a:off x="4428067" y="4879062"/>
              <a:ext cx="3234157" cy="1079299"/>
            </a:xfrm>
            <a:prstGeom prst="rect">
              <a:avLst/>
            </a:prstGeom>
          </p:spPr>
          <p:txBody>
            <a:bodyPr wrap="square">
              <a:spAutoFit/>
            </a:bodyPr>
            <a:lstStyle/>
            <a:p>
              <a:pPr defTabSz="1450340"/>
              <a:r>
                <a:rPr lang="zh-CN" altLang="en-US" sz="1510" dirty="0">
                  <a:solidFill>
                    <a:schemeClr val="bg1"/>
                  </a:solidFill>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grpSp>
      <p:grpSp>
        <p:nvGrpSpPr>
          <p:cNvPr id="52" name="组合 51"/>
          <p:cNvGrpSpPr/>
          <p:nvPr/>
        </p:nvGrpSpPr>
        <p:grpSpPr>
          <a:xfrm>
            <a:off x="7488001" y="4502165"/>
            <a:ext cx="3226695" cy="1262117"/>
            <a:chOff x="7924801" y="4749801"/>
            <a:chExt cx="3414919" cy="1335740"/>
          </a:xfrm>
        </p:grpSpPr>
        <p:sp>
          <p:nvSpPr>
            <p:cNvPr id="71" name="Rectangle 18"/>
            <p:cNvSpPr/>
            <p:nvPr/>
          </p:nvSpPr>
          <p:spPr>
            <a:xfrm>
              <a:off x="7924801" y="4749801"/>
              <a:ext cx="3414919" cy="133574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37" name="矩形 136"/>
            <p:cNvSpPr/>
            <p:nvPr/>
          </p:nvSpPr>
          <p:spPr>
            <a:xfrm>
              <a:off x="8015181" y="4879062"/>
              <a:ext cx="3234157" cy="1079299"/>
            </a:xfrm>
            <a:prstGeom prst="rect">
              <a:avLst/>
            </a:prstGeom>
          </p:spPr>
          <p:txBody>
            <a:bodyPr wrap="square">
              <a:spAutoFit/>
            </a:bodyPr>
            <a:lstStyle/>
            <a:p>
              <a:pPr defTabSz="1450340"/>
              <a:r>
                <a:rPr lang="zh-CN" altLang="en-US" sz="1510" dirty="0">
                  <a:solidFill>
                    <a:schemeClr val="bg1"/>
                  </a:solidFill>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grpSp>
      <p:pic>
        <p:nvPicPr>
          <p:cNvPr id="53" name="图片 5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cxnSp>
        <p:nvCxnSpPr>
          <p:cNvPr id="90" name="Straight Arrow Connector 6"/>
          <p:cNvCxnSpPr>
            <a:stCxn id="95" idx="0"/>
          </p:cNvCxnSpPr>
          <p:nvPr/>
        </p:nvCxnSpPr>
        <p:spPr>
          <a:xfrm flipV="1">
            <a:off x="6069965" y="1320165"/>
            <a:ext cx="0" cy="4123055"/>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91" name="Oval 7"/>
          <p:cNvSpPr/>
          <p:nvPr/>
        </p:nvSpPr>
        <p:spPr>
          <a:xfrm>
            <a:off x="5923515" y="1987094"/>
            <a:ext cx="292907" cy="292907"/>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92" name="Oval 8"/>
          <p:cNvSpPr/>
          <p:nvPr/>
        </p:nvSpPr>
        <p:spPr>
          <a:xfrm>
            <a:off x="5923515" y="2846186"/>
            <a:ext cx="292907" cy="292907"/>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93" name="Oval 9"/>
          <p:cNvSpPr/>
          <p:nvPr/>
        </p:nvSpPr>
        <p:spPr>
          <a:xfrm>
            <a:off x="5923515" y="3698187"/>
            <a:ext cx="292907" cy="292907"/>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94" name="Oval 10"/>
          <p:cNvSpPr/>
          <p:nvPr/>
        </p:nvSpPr>
        <p:spPr>
          <a:xfrm>
            <a:off x="5923515" y="4579094"/>
            <a:ext cx="292907" cy="292907"/>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95" name="Oval 11"/>
          <p:cNvSpPr/>
          <p:nvPr/>
        </p:nvSpPr>
        <p:spPr>
          <a:xfrm>
            <a:off x="5923515" y="5443094"/>
            <a:ext cx="292907" cy="292907"/>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grpSp>
        <p:nvGrpSpPr>
          <p:cNvPr id="96" name="Group 12"/>
          <p:cNvGrpSpPr/>
          <p:nvPr/>
        </p:nvGrpSpPr>
        <p:grpSpPr>
          <a:xfrm>
            <a:off x="7801454" y="1704000"/>
            <a:ext cx="614329" cy="626454"/>
            <a:chOff x="7160655" y="2178006"/>
            <a:chExt cx="379359" cy="386846"/>
          </a:xfrm>
          <a:solidFill>
            <a:srgbClr val="4BACC6"/>
          </a:solidFill>
        </p:grpSpPr>
        <p:sp>
          <p:nvSpPr>
            <p:cNvPr id="97"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98"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99"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grpSp>
      <p:sp>
        <p:nvSpPr>
          <p:cNvPr id="100" name="Freeform 62"/>
          <p:cNvSpPr>
            <a:spLocks noEditPoints="1"/>
          </p:cNvSpPr>
          <p:nvPr/>
        </p:nvSpPr>
        <p:spPr bwMode="auto">
          <a:xfrm>
            <a:off x="4584421" y="2664000"/>
            <a:ext cx="452777" cy="609993"/>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grpSp>
        <p:nvGrpSpPr>
          <p:cNvPr id="101" name="Group 17"/>
          <p:cNvGrpSpPr/>
          <p:nvPr/>
        </p:nvGrpSpPr>
        <p:grpSpPr>
          <a:xfrm>
            <a:off x="3025570" y="1320000"/>
            <a:ext cx="651516" cy="573584"/>
            <a:chOff x="6040049" y="4182118"/>
            <a:chExt cx="521619" cy="459224"/>
          </a:xfrm>
          <a:solidFill>
            <a:srgbClr val="45C1A4"/>
          </a:solidFill>
        </p:grpSpPr>
        <p:sp>
          <p:nvSpPr>
            <p:cNvPr id="102"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03"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04"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05"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06"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grpSp>
      <p:grpSp>
        <p:nvGrpSpPr>
          <p:cNvPr id="107" name="Group 23"/>
          <p:cNvGrpSpPr/>
          <p:nvPr/>
        </p:nvGrpSpPr>
        <p:grpSpPr>
          <a:xfrm>
            <a:off x="3206375" y="4584001"/>
            <a:ext cx="679883" cy="423399"/>
            <a:chOff x="2942785" y="3296116"/>
            <a:chExt cx="416796" cy="259561"/>
          </a:xfrm>
          <a:solidFill>
            <a:srgbClr val="45C1A4"/>
          </a:solidFill>
        </p:grpSpPr>
        <p:sp>
          <p:nvSpPr>
            <p:cNvPr id="108"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09" name="Rectangle 96"/>
            <p:cNvSpPr>
              <a:spLocks noChangeArrowheads="1"/>
            </p:cNvSpPr>
            <p:nvPr/>
          </p:nvSpPr>
          <p:spPr bwMode="auto">
            <a:xfrm>
              <a:off x="3000187" y="3351023"/>
              <a:ext cx="79865" cy="144755"/>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10" name="Rectangle 97"/>
            <p:cNvSpPr>
              <a:spLocks noChangeArrowheads="1"/>
            </p:cNvSpPr>
            <p:nvPr/>
          </p:nvSpPr>
          <p:spPr bwMode="auto">
            <a:xfrm>
              <a:off x="3092532" y="3351023"/>
              <a:ext cx="77370" cy="144755"/>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grpSp>
      <p:grpSp>
        <p:nvGrpSpPr>
          <p:cNvPr id="111" name="Group 27"/>
          <p:cNvGrpSpPr/>
          <p:nvPr/>
        </p:nvGrpSpPr>
        <p:grpSpPr>
          <a:xfrm>
            <a:off x="7822280" y="3951049"/>
            <a:ext cx="540747" cy="537191"/>
            <a:chOff x="6853673" y="3715407"/>
            <a:chExt cx="379359" cy="376864"/>
          </a:xfrm>
          <a:solidFill>
            <a:srgbClr val="4BACC6"/>
          </a:solidFill>
        </p:grpSpPr>
        <p:sp>
          <p:nvSpPr>
            <p:cNvPr id="11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13" name="Rectangle 151"/>
            <p:cNvSpPr>
              <a:spLocks noChangeArrowheads="1"/>
            </p:cNvSpPr>
            <p:nvPr/>
          </p:nvSpPr>
          <p:spPr bwMode="auto">
            <a:xfrm>
              <a:off x="6998429" y="3987447"/>
              <a:ext cx="22463" cy="4242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14" name="Rectangle 152"/>
            <p:cNvSpPr>
              <a:spLocks noChangeArrowheads="1"/>
            </p:cNvSpPr>
            <p:nvPr/>
          </p:nvSpPr>
          <p:spPr bwMode="auto">
            <a:xfrm>
              <a:off x="7033370" y="3987447"/>
              <a:ext cx="19966" cy="4242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15" name="Rectangle 153"/>
            <p:cNvSpPr>
              <a:spLocks noChangeArrowheads="1"/>
            </p:cNvSpPr>
            <p:nvPr/>
          </p:nvSpPr>
          <p:spPr bwMode="auto">
            <a:xfrm>
              <a:off x="7068311" y="3987447"/>
              <a:ext cx="19966" cy="4242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16"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17"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18"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19"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20"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21" name="Rectangle 159"/>
            <p:cNvSpPr>
              <a:spLocks noChangeArrowheads="1"/>
            </p:cNvSpPr>
            <p:nvPr/>
          </p:nvSpPr>
          <p:spPr bwMode="auto">
            <a:xfrm>
              <a:off x="7040858" y="3750348"/>
              <a:ext cx="7488" cy="22463"/>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22"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23"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24"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25"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26"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27"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28" name="Rectangle 166"/>
            <p:cNvSpPr>
              <a:spLocks noChangeArrowheads="1"/>
            </p:cNvSpPr>
            <p:nvPr/>
          </p:nvSpPr>
          <p:spPr bwMode="auto">
            <a:xfrm>
              <a:off x="6893606" y="3890112"/>
              <a:ext cx="24958" cy="7488"/>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sp>
          <p:nvSpPr>
            <p:cNvPr id="129" name="Rectangle 167"/>
            <p:cNvSpPr>
              <a:spLocks noChangeArrowheads="1"/>
            </p:cNvSpPr>
            <p:nvPr/>
          </p:nvSpPr>
          <p:spPr bwMode="auto">
            <a:xfrm>
              <a:off x="7170638" y="3892607"/>
              <a:ext cx="27454" cy="7488"/>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solidFill>
                  <a:schemeClr val="lt1"/>
                </a:solidFill>
              </a:endParaRPr>
            </a:p>
          </p:txBody>
        </p:sp>
      </p:grpSp>
      <p:cxnSp>
        <p:nvCxnSpPr>
          <p:cNvPr id="130" name="Elbow Connector 2"/>
          <p:cNvCxnSpPr>
            <a:stCxn id="91" idx="2"/>
          </p:cNvCxnSpPr>
          <p:nvPr/>
        </p:nvCxnSpPr>
        <p:spPr>
          <a:xfrm rot="10800000" flipV="1">
            <a:off x="1003481" y="2133547"/>
            <a:ext cx="4920037" cy="343348"/>
          </a:xfrm>
          <a:prstGeom prst="bentConnector3">
            <a:avLst>
              <a:gd name="adj1" fmla="val 4073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1" name="Elbow Connector 58"/>
          <p:cNvCxnSpPr>
            <a:stCxn id="92" idx="6"/>
          </p:cNvCxnSpPr>
          <p:nvPr/>
        </p:nvCxnSpPr>
        <p:spPr>
          <a:xfrm>
            <a:off x="6216421" y="2992639"/>
            <a:ext cx="4535580" cy="356694"/>
          </a:xfrm>
          <a:prstGeom prst="bentConnector3">
            <a:avLst>
              <a:gd name="adj1" fmla="val 31215"/>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2" name="Elbow Connector 61"/>
          <p:cNvCxnSpPr>
            <a:stCxn id="93" idx="2"/>
          </p:cNvCxnSpPr>
          <p:nvPr/>
        </p:nvCxnSpPr>
        <p:spPr>
          <a:xfrm rot="10800000" flipV="1">
            <a:off x="2334318" y="3844639"/>
            <a:ext cx="3589197" cy="302074"/>
          </a:xfrm>
          <a:prstGeom prst="bentConnector3">
            <a:avLst>
              <a:gd name="adj1" fmla="val 17904"/>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3" name="Elbow Connector 65"/>
          <p:cNvCxnSpPr>
            <a:stCxn id="94" idx="6"/>
          </p:cNvCxnSpPr>
          <p:nvPr/>
        </p:nvCxnSpPr>
        <p:spPr>
          <a:xfrm>
            <a:off x="6216421" y="4725548"/>
            <a:ext cx="4523789" cy="768498"/>
          </a:xfrm>
          <a:prstGeom prst="bentConnector3">
            <a:avLst>
              <a:gd name="adj1" fmla="val 3196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4" name="Elbow Connector 68"/>
          <p:cNvCxnSpPr>
            <a:stCxn id="95" idx="2"/>
          </p:cNvCxnSpPr>
          <p:nvPr/>
        </p:nvCxnSpPr>
        <p:spPr>
          <a:xfrm rot="10800000" flipV="1">
            <a:off x="1003481" y="5589546"/>
            <a:ext cx="4920037" cy="338453"/>
          </a:xfrm>
          <a:prstGeom prst="bentConnector3">
            <a:avLst>
              <a:gd name="adj1" fmla="val 37073"/>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8" name="TextBox 13"/>
          <p:cNvSpPr txBox="1">
            <a:spLocks noChangeArrowheads="1"/>
          </p:cNvSpPr>
          <p:nvPr/>
        </p:nvSpPr>
        <p:spPr bwMode="auto">
          <a:xfrm>
            <a:off x="1440085" y="1541477"/>
            <a:ext cx="1323000"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7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TextBox 13"/>
          <p:cNvSpPr txBox="1">
            <a:spLocks noChangeArrowheads="1"/>
          </p:cNvSpPr>
          <p:nvPr/>
        </p:nvSpPr>
        <p:spPr bwMode="auto">
          <a:xfrm>
            <a:off x="1003478" y="1959743"/>
            <a:ext cx="2205000" cy="40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sp>
        <p:nvSpPr>
          <p:cNvPr id="140" name="TextBox 13"/>
          <p:cNvSpPr txBox="1">
            <a:spLocks noChangeArrowheads="1"/>
          </p:cNvSpPr>
          <p:nvPr/>
        </p:nvSpPr>
        <p:spPr bwMode="auto">
          <a:xfrm>
            <a:off x="8589573" y="1858360"/>
            <a:ext cx="1323000"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700"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0"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TextBox 13"/>
          <p:cNvSpPr txBox="1">
            <a:spLocks noChangeArrowheads="1"/>
          </p:cNvSpPr>
          <p:nvPr/>
        </p:nvSpPr>
        <p:spPr bwMode="auto">
          <a:xfrm>
            <a:off x="8253677" y="2401166"/>
            <a:ext cx="2644776"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sp>
        <p:nvSpPr>
          <p:cNvPr id="142" name="TextBox 13"/>
          <p:cNvSpPr txBox="1">
            <a:spLocks noChangeArrowheads="1"/>
          </p:cNvSpPr>
          <p:nvPr/>
        </p:nvSpPr>
        <p:spPr bwMode="auto">
          <a:xfrm>
            <a:off x="3140066" y="3001595"/>
            <a:ext cx="1323000"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7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TextBox 13"/>
          <p:cNvSpPr txBox="1">
            <a:spLocks noChangeArrowheads="1"/>
          </p:cNvSpPr>
          <p:nvPr/>
        </p:nvSpPr>
        <p:spPr bwMode="auto">
          <a:xfrm>
            <a:off x="1630159" y="3479089"/>
            <a:ext cx="3514033"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sp>
        <p:nvSpPr>
          <p:cNvPr id="144" name="TextBox 13"/>
          <p:cNvSpPr txBox="1">
            <a:spLocks noChangeArrowheads="1"/>
          </p:cNvSpPr>
          <p:nvPr/>
        </p:nvSpPr>
        <p:spPr bwMode="auto">
          <a:xfrm>
            <a:off x="8527385" y="4143387"/>
            <a:ext cx="1323000"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700"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0"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TextBox 13"/>
          <p:cNvSpPr txBox="1">
            <a:spLocks noChangeArrowheads="1"/>
          </p:cNvSpPr>
          <p:nvPr/>
        </p:nvSpPr>
        <p:spPr bwMode="auto">
          <a:xfrm>
            <a:off x="8217170" y="4630947"/>
            <a:ext cx="2644776" cy="81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sp>
        <p:nvSpPr>
          <p:cNvPr id="146" name="TextBox 13"/>
          <p:cNvSpPr txBox="1">
            <a:spLocks noChangeArrowheads="1"/>
          </p:cNvSpPr>
          <p:nvPr/>
        </p:nvSpPr>
        <p:spPr bwMode="auto">
          <a:xfrm>
            <a:off x="1736861" y="4664038"/>
            <a:ext cx="1323000"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7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TextBox 13"/>
          <p:cNvSpPr txBox="1">
            <a:spLocks noChangeArrowheads="1"/>
          </p:cNvSpPr>
          <p:nvPr/>
        </p:nvSpPr>
        <p:spPr bwMode="auto">
          <a:xfrm>
            <a:off x="1031882" y="5227274"/>
            <a:ext cx="295249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pic>
        <p:nvPicPr>
          <p:cNvPr id="49" name="图片 4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sp>
        <p:nvSpPr>
          <p:cNvPr id="135" name="Rectangle 38"/>
          <p:cNvSpPr/>
          <p:nvPr/>
        </p:nvSpPr>
        <p:spPr>
          <a:xfrm>
            <a:off x="576000" y="3624000"/>
            <a:ext cx="4800000" cy="8640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cxnSp>
        <p:nvCxnSpPr>
          <p:cNvPr id="136" name="Straight Connector 2"/>
          <p:cNvCxnSpPr/>
          <p:nvPr/>
        </p:nvCxnSpPr>
        <p:spPr>
          <a:xfrm>
            <a:off x="5764907" y="1416000"/>
            <a:ext cx="0" cy="4512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7" name="Text Box 10"/>
          <p:cNvSpPr txBox="1">
            <a:spLocks noChangeArrowheads="1"/>
          </p:cNvSpPr>
          <p:nvPr/>
        </p:nvSpPr>
        <p:spPr bwMode="auto">
          <a:xfrm>
            <a:off x="480000" y="4676569"/>
            <a:ext cx="2304000" cy="1217295"/>
          </a:xfrm>
          <a:prstGeom prst="rect">
            <a:avLst/>
          </a:prstGeom>
          <a:noFill/>
          <a:ln w="9525">
            <a:noFill/>
            <a:miter lim="800000"/>
          </a:ln>
        </p:spPr>
        <p:txBody>
          <a:bodyPr wrap="square" lIns="57600" tIns="28800" rIns="57600" bIns="28800">
            <a:spAutoFit/>
          </a:bodyPr>
          <a:lstStyle/>
          <a:p>
            <a:pPr>
              <a:spcBef>
                <a:spcPct val="20000"/>
              </a:spcBef>
            </a:pPr>
            <a:r>
              <a:rPr lang="zh-CN" altLang="en-US" sz="151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510" dirty="0">
              <a:latin typeface="Arial" panose="020B0604020202020204" pitchFamily="34" charset="0"/>
              <a:ea typeface="微软雅黑" panose="020B0503020204020204" pitchFamily="34" charset="-122"/>
              <a:sym typeface="Arial" panose="020B0604020202020204" pitchFamily="34" charset="0"/>
            </a:endParaRPr>
          </a:p>
        </p:txBody>
      </p:sp>
      <p:sp>
        <p:nvSpPr>
          <p:cNvPr id="149" name="Text Box 10"/>
          <p:cNvSpPr txBox="1">
            <a:spLocks noChangeArrowheads="1"/>
          </p:cNvSpPr>
          <p:nvPr/>
        </p:nvSpPr>
        <p:spPr bwMode="auto">
          <a:xfrm>
            <a:off x="3186543" y="4676569"/>
            <a:ext cx="2304000" cy="1217295"/>
          </a:xfrm>
          <a:prstGeom prst="rect">
            <a:avLst/>
          </a:prstGeom>
          <a:noFill/>
          <a:ln w="9525">
            <a:noFill/>
            <a:miter lim="800000"/>
          </a:ln>
        </p:spPr>
        <p:txBody>
          <a:bodyPr wrap="square" lIns="57600" tIns="28800" rIns="57600" bIns="28800">
            <a:spAutoFit/>
          </a:bodyPr>
          <a:lstStyle/>
          <a:p>
            <a:pPr>
              <a:spcBef>
                <a:spcPct val="20000"/>
              </a:spcBef>
            </a:pPr>
            <a:r>
              <a:rPr lang="zh-CN" altLang="en-US" sz="151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51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51" name="Group 7"/>
          <p:cNvGrpSpPr/>
          <p:nvPr/>
        </p:nvGrpSpPr>
        <p:grpSpPr>
          <a:xfrm flipH="1">
            <a:off x="1728000" y="3768009"/>
            <a:ext cx="223703" cy="581963"/>
            <a:chOff x="7858105" y="406909"/>
            <a:chExt cx="211138" cy="549275"/>
          </a:xfrm>
          <a:solidFill>
            <a:schemeClr val="bg1"/>
          </a:solidFill>
        </p:grpSpPr>
        <p:sp>
          <p:nvSpPr>
            <p:cNvPr id="152"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53"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54" name="Group 10"/>
          <p:cNvGrpSpPr/>
          <p:nvPr/>
        </p:nvGrpSpPr>
        <p:grpSpPr>
          <a:xfrm flipH="1">
            <a:off x="3559634" y="3768009"/>
            <a:ext cx="223703" cy="581963"/>
            <a:chOff x="7858105" y="406909"/>
            <a:chExt cx="211138" cy="549275"/>
          </a:xfrm>
          <a:solidFill>
            <a:schemeClr val="accent5">
              <a:lumMod val="60000"/>
              <a:lumOff val="40000"/>
            </a:schemeClr>
          </a:solidFill>
        </p:grpSpPr>
        <p:sp>
          <p:nvSpPr>
            <p:cNvPr id="155"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56"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57" name="Group 13"/>
          <p:cNvGrpSpPr/>
          <p:nvPr/>
        </p:nvGrpSpPr>
        <p:grpSpPr>
          <a:xfrm flipH="1">
            <a:off x="2465027" y="3768009"/>
            <a:ext cx="223703" cy="581963"/>
            <a:chOff x="7858105" y="406909"/>
            <a:chExt cx="211138" cy="549275"/>
          </a:xfrm>
          <a:solidFill>
            <a:schemeClr val="bg1"/>
          </a:solidFill>
        </p:grpSpPr>
        <p:sp>
          <p:nvSpPr>
            <p:cNvPr id="158"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59"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60" name="Group 16"/>
          <p:cNvGrpSpPr/>
          <p:nvPr/>
        </p:nvGrpSpPr>
        <p:grpSpPr>
          <a:xfrm flipH="1">
            <a:off x="3187458" y="3768009"/>
            <a:ext cx="223703" cy="581963"/>
            <a:chOff x="7858105" y="406909"/>
            <a:chExt cx="211138" cy="549275"/>
          </a:xfrm>
          <a:solidFill>
            <a:schemeClr val="bg1"/>
          </a:solidFill>
        </p:grpSpPr>
        <p:sp>
          <p:nvSpPr>
            <p:cNvPr id="161"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62"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63" name="Group 19"/>
          <p:cNvGrpSpPr/>
          <p:nvPr/>
        </p:nvGrpSpPr>
        <p:grpSpPr>
          <a:xfrm flipH="1">
            <a:off x="2824410" y="3768009"/>
            <a:ext cx="223703" cy="581963"/>
            <a:chOff x="7858105" y="406909"/>
            <a:chExt cx="211138" cy="549275"/>
          </a:xfrm>
          <a:solidFill>
            <a:schemeClr val="bg1"/>
          </a:solidFill>
        </p:grpSpPr>
        <p:sp>
          <p:nvSpPr>
            <p:cNvPr id="164"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65"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66" name="Group 22"/>
          <p:cNvGrpSpPr/>
          <p:nvPr/>
        </p:nvGrpSpPr>
        <p:grpSpPr>
          <a:xfrm flipH="1">
            <a:off x="2100179" y="3768009"/>
            <a:ext cx="223703" cy="581963"/>
            <a:chOff x="7858105" y="406909"/>
            <a:chExt cx="211138" cy="549275"/>
          </a:xfrm>
          <a:solidFill>
            <a:schemeClr val="bg1"/>
          </a:solidFill>
        </p:grpSpPr>
        <p:sp>
          <p:nvSpPr>
            <p:cNvPr id="167"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68"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69" name="Group 25"/>
          <p:cNvGrpSpPr/>
          <p:nvPr/>
        </p:nvGrpSpPr>
        <p:grpSpPr>
          <a:xfrm flipH="1">
            <a:off x="3921544" y="3769706"/>
            <a:ext cx="223703" cy="581963"/>
            <a:chOff x="7858105" y="406909"/>
            <a:chExt cx="211138" cy="549275"/>
          </a:xfrm>
          <a:solidFill>
            <a:schemeClr val="accent5">
              <a:lumMod val="60000"/>
              <a:lumOff val="40000"/>
            </a:schemeClr>
          </a:solidFill>
        </p:grpSpPr>
        <p:sp>
          <p:nvSpPr>
            <p:cNvPr id="170"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71"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72" name="Group 28"/>
          <p:cNvGrpSpPr/>
          <p:nvPr/>
        </p:nvGrpSpPr>
        <p:grpSpPr>
          <a:xfrm flipH="1">
            <a:off x="4658567" y="3769706"/>
            <a:ext cx="223703" cy="581963"/>
            <a:chOff x="7858105" y="406909"/>
            <a:chExt cx="211138" cy="549275"/>
          </a:xfrm>
          <a:solidFill>
            <a:schemeClr val="accent5">
              <a:lumMod val="60000"/>
              <a:lumOff val="40000"/>
            </a:schemeClr>
          </a:solidFill>
        </p:grpSpPr>
        <p:sp>
          <p:nvSpPr>
            <p:cNvPr id="173"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74"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75" name="Group 31"/>
          <p:cNvGrpSpPr/>
          <p:nvPr/>
        </p:nvGrpSpPr>
        <p:grpSpPr>
          <a:xfrm flipH="1">
            <a:off x="5017950" y="3769706"/>
            <a:ext cx="223703" cy="581963"/>
            <a:chOff x="7858105" y="406909"/>
            <a:chExt cx="211138" cy="549275"/>
          </a:xfrm>
          <a:solidFill>
            <a:schemeClr val="accent5">
              <a:lumMod val="60000"/>
              <a:lumOff val="40000"/>
            </a:schemeClr>
          </a:solidFill>
        </p:grpSpPr>
        <p:sp>
          <p:nvSpPr>
            <p:cNvPr id="176"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77"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78" name="Group 34"/>
          <p:cNvGrpSpPr/>
          <p:nvPr/>
        </p:nvGrpSpPr>
        <p:grpSpPr>
          <a:xfrm flipH="1">
            <a:off x="4293720" y="3769706"/>
            <a:ext cx="223703" cy="581963"/>
            <a:chOff x="7858105" y="406909"/>
            <a:chExt cx="211138" cy="549275"/>
          </a:xfrm>
          <a:solidFill>
            <a:schemeClr val="accent5">
              <a:lumMod val="60000"/>
              <a:lumOff val="40000"/>
            </a:schemeClr>
          </a:solidFill>
        </p:grpSpPr>
        <p:sp>
          <p:nvSpPr>
            <p:cNvPr id="179"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80"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sp>
        <p:nvSpPr>
          <p:cNvPr id="181" name="Text Box 10"/>
          <p:cNvSpPr txBox="1">
            <a:spLocks noChangeArrowheads="1"/>
          </p:cNvSpPr>
          <p:nvPr/>
        </p:nvSpPr>
        <p:spPr bwMode="auto">
          <a:xfrm>
            <a:off x="672000" y="3816001"/>
            <a:ext cx="960000" cy="523240"/>
          </a:xfrm>
          <a:prstGeom prst="rect">
            <a:avLst/>
          </a:prstGeom>
          <a:noFill/>
          <a:ln w="9525">
            <a:noFill/>
            <a:miter lim="800000"/>
          </a:ln>
        </p:spPr>
        <p:txBody>
          <a:bodyPr wrap="square" lIns="57600" tIns="28800" rIns="57600" bIns="28800">
            <a:spAutoFit/>
          </a:bodyPr>
          <a:lstStyle/>
          <a:p>
            <a:pPr algn="ctr" defTabSz="1450340"/>
            <a:r>
              <a:rPr lang="en-US" sz="3025" b="1" dirty="0">
                <a:solidFill>
                  <a:schemeClr val="bg1"/>
                </a:solidFill>
                <a:latin typeface="Open Sans" panose="020B0606030504020204" pitchFamily="34" charset="0"/>
                <a:ea typeface="Open Sans" panose="020B0606030504020204" pitchFamily="34" charset="0"/>
                <a:cs typeface="Open Sans" panose="020B0606030504020204" pitchFamily="34" charset="0"/>
              </a:rPr>
              <a:t>50%</a:t>
            </a:r>
            <a:endParaRPr lang="en-US" sz="2015"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2" name="Rectangle 40"/>
          <p:cNvSpPr/>
          <p:nvPr/>
        </p:nvSpPr>
        <p:spPr>
          <a:xfrm>
            <a:off x="6240000" y="3624000"/>
            <a:ext cx="4800000" cy="8640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83" name="Text Box 10"/>
          <p:cNvSpPr txBox="1">
            <a:spLocks noChangeArrowheads="1"/>
          </p:cNvSpPr>
          <p:nvPr/>
        </p:nvSpPr>
        <p:spPr bwMode="auto">
          <a:xfrm>
            <a:off x="6144000" y="4676569"/>
            <a:ext cx="2304000" cy="1217295"/>
          </a:xfrm>
          <a:prstGeom prst="rect">
            <a:avLst/>
          </a:prstGeom>
          <a:noFill/>
          <a:ln w="9525">
            <a:noFill/>
            <a:miter lim="800000"/>
          </a:ln>
        </p:spPr>
        <p:txBody>
          <a:bodyPr wrap="square" lIns="57600" tIns="28800" rIns="57600" bIns="28800">
            <a:spAutoFit/>
          </a:bodyPr>
          <a:lstStyle/>
          <a:p>
            <a:pPr>
              <a:spcBef>
                <a:spcPct val="20000"/>
              </a:spcBef>
            </a:pPr>
            <a:r>
              <a:rPr lang="zh-CN" altLang="en-US" sz="151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510" dirty="0">
              <a:latin typeface="Arial" panose="020B0604020202020204" pitchFamily="34" charset="0"/>
              <a:ea typeface="微软雅黑" panose="020B0503020204020204" pitchFamily="34" charset="-122"/>
              <a:sym typeface="Arial" panose="020B0604020202020204" pitchFamily="34" charset="0"/>
            </a:endParaRPr>
          </a:p>
        </p:txBody>
      </p:sp>
      <p:sp>
        <p:nvSpPr>
          <p:cNvPr id="184" name="Text Box 10"/>
          <p:cNvSpPr txBox="1">
            <a:spLocks noChangeArrowheads="1"/>
          </p:cNvSpPr>
          <p:nvPr/>
        </p:nvSpPr>
        <p:spPr bwMode="auto">
          <a:xfrm>
            <a:off x="8827092" y="4676569"/>
            <a:ext cx="2304000" cy="1217295"/>
          </a:xfrm>
          <a:prstGeom prst="rect">
            <a:avLst/>
          </a:prstGeom>
          <a:noFill/>
          <a:ln w="9525">
            <a:noFill/>
            <a:miter lim="800000"/>
          </a:ln>
        </p:spPr>
        <p:txBody>
          <a:bodyPr wrap="square" lIns="57600" tIns="28800" rIns="57600" bIns="28800">
            <a:spAutoFit/>
          </a:bodyPr>
          <a:lstStyle/>
          <a:p>
            <a:pPr>
              <a:spcBef>
                <a:spcPct val="20000"/>
              </a:spcBef>
            </a:pPr>
            <a:r>
              <a:rPr lang="zh-CN" altLang="en-US" sz="151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51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85" name="Group 43"/>
          <p:cNvGrpSpPr/>
          <p:nvPr/>
        </p:nvGrpSpPr>
        <p:grpSpPr>
          <a:xfrm flipH="1">
            <a:off x="7392000" y="3768009"/>
            <a:ext cx="223703" cy="581963"/>
            <a:chOff x="7858105" y="406909"/>
            <a:chExt cx="211138" cy="549275"/>
          </a:xfrm>
          <a:solidFill>
            <a:schemeClr val="bg1"/>
          </a:solidFill>
        </p:grpSpPr>
        <p:sp>
          <p:nvSpPr>
            <p:cNvPr id="186"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87"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88" name="Group 46"/>
          <p:cNvGrpSpPr/>
          <p:nvPr/>
        </p:nvGrpSpPr>
        <p:grpSpPr>
          <a:xfrm flipH="1">
            <a:off x="9223634" y="3768009"/>
            <a:ext cx="223703" cy="581963"/>
            <a:chOff x="7858105" y="406909"/>
            <a:chExt cx="211138" cy="549275"/>
          </a:xfrm>
          <a:solidFill>
            <a:schemeClr val="bg1"/>
          </a:solidFill>
        </p:grpSpPr>
        <p:sp>
          <p:nvSpPr>
            <p:cNvPr id="189"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90"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91" name="Group 49"/>
          <p:cNvGrpSpPr/>
          <p:nvPr/>
        </p:nvGrpSpPr>
        <p:grpSpPr>
          <a:xfrm flipH="1">
            <a:off x="8129027" y="3768009"/>
            <a:ext cx="223703" cy="581963"/>
            <a:chOff x="7858105" y="406909"/>
            <a:chExt cx="211138" cy="549275"/>
          </a:xfrm>
          <a:solidFill>
            <a:schemeClr val="bg1"/>
          </a:solidFill>
        </p:grpSpPr>
        <p:sp>
          <p:nvSpPr>
            <p:cNvPr id="192"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93"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94" name="Group 52"/>
          <p:cNvGrpSpPr/>
          <p:nvPr/>
        </p:nvGrpSpPr>
        <p:grpSpPr>
          <a:xfrm flipH="1">
            <a:off x="8851458" y="3768009"/>
            <a:ext cx="223703" cy="581963"/>
            <a:chOff x="7858105" y="406909"/>
            <a:chExt cx="211138" cy="549275"/>
          </a:xfrm>
          <a:solidFill>
            <a:schemeClr val="bg1"/>
          </a:solidFill>
        </p:grpSpPr>
        <p:sp>
          <p:nvSpPr>
            <p:cNvPr id="195"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96"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197" name="Group 55"/>
          <p:cNvGrpSpPr/>
          <p:nvPr/>
        </p:nvGrpSpPr>
        <p:grpSpPr>
          <a:xfrm flipH="1">
            <a:off x="8488410" y="3768009"/>
            <a:ext cx="223703" cy="581963"/>
            <a:chOff x="7858105" y="406909"/>
            <a:chExt cx="211138" cy="549275"/>
          </a:xfrm>
          <a:solidFill>
            <a:schemeClr val="bg1"/>
          </a:solidFill>
        </p:grpSpPr>
        <p:sp>
          <p:nvSpPr>
            <p:cNvPr id="198"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199"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200" name="Group 58"/>
          <p:cNvGrpSpPr/>
          <p:nvPr/>
        </p:nvGrpSpPr>
        <p:grpSpPr>
          <a:xfrm flipH="1">
            <a:off x="7764179" y="3768009"/>
            <a:ext cx="223703" cy="581963"/>
            <a:chOff x="7858105" y="406909"/>
            <a:chExt cx="211138" cy="549275"/>
          </a:xfrm>
          <a:solidFill>
            <a:schemeClr val="bg1"/>
          </a:solidFill>
        </p:grpSpPr>
        <p:sp>
          <p:nvSpPr>
            <p:cNvPr id="201"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202"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203" name="Group 61"/>
          <p:cNvGrpSpPr/>
          <p:nvPr/>
        </p:nvGrpSpPr>
        <p:grpSpPr>
          <a:xfrm flipH="1">
            <a:off x="9585544" y="3769706"/>
            <a:ext cx="223703" cy="581963"/>
            <a:chOff x="7858105" y="406909"/>
            <a:chExt cx="211138" cy="549275"/>
          </a:xfrm>
          <a:solidFill>
            <a:schemeClr val="bg1"/>
          </a:solidFill>
        </p:grpSpPr>
        <p:sp>
          <p:nvSpPr>
            <p:cNvPr id="204"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205"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206" name="Group 64"/>
          <p:cNvGrpSpPr/>
          <p:nvPr/>
        </p:nvGrpSpPr>
        <p:grpSpPr>
          <a:xfrm flipH="1">
            <a:off x="10322567" y="3769706"/>
            <a:ext cx="223703" cy="581963"/>
            <a:chOff x="7858105" y="406909"/>
            <a:chExt cx="211138" cy="549275"/>
          </a:xfrm>
          <a:solidFill>
            <a:schemeClr val="tx2">
              <a:lumMod val="60000"/>
              <a:lumOff val="40000"/>
            </a:schemeClr>
          </a:solidFill>
        </p:grpSpPr>
        <p:sp>
          <p:nvSpPr>
            <p:cNvPr id="207"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208"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209" name="Group 67"/>
          <p:cNvGrpSpPr/>
          <p:nvPr/>
        </p:nvGrpSpPr>
        <p:grpSpPr>
          <a:xfrm flipH="1">
            <a:off x="10681950" y="3769706"/>
            <a:ext cx="223703" cy="581963"/>
            <a:chOff x="7858105" y="406909"/>
            <a:chExt cx="211138" cy="549275"/>
          </a:xfrm>
          <a:solidFill>
            <a:schemeClr val="tx2">
              <a:lumMod val="60000"/>
              <a:lumOff val="40000"/>
            </a:schemeClr>
          </a:solidFill>
        </p:grpSpPr>
        <p:sp>
          <p:nvSpPr>
            <p:cNvPr id="210"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211"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grpSp>
        <p:nvGrpSpPr>
          <p:cNvPr id="212" name="Group 70"/>
          <p:cNvGrpSpPr/>
          <p:nvPr/>
        </p:nvGrpSpPr>
        <p:grpSpPr>
          <a:xfrm flipH="1">
            <a:off x="9957720" y="3769706"/>
            <a:ext cx="223703" cy="581963"/>
            <a:chOff x="7858105" y="406909"/>
            <a:chExt cx="211138" cy="549275"/>
          </a:xfrm>
          <a:solidFill>
            <a:schemeClr val="bg1"/>
          </a:solidFill>
        </p:grpSpPr>
        <p:sp>
          <p:nvSpPr>
            <p:cNvPr id="213" name="Oval 76"/>
            <p:cNvSpPr>
              <a:spLocks noChangeArrowheads="1"/>
            </p:cNvSpPr>
            <p:nvPr/>
          </p:nvSpPr>
          <p:spPr bwMode="auto">
            <a:xfrm>
              <a:off x="7918430" y="406909"/>
              <a:ext cx="92075" cy="92075"/>
            </a:xfrm>
            <a:prstGeom prst="ellipse">
              <a:avLst/>
            </a:prstGeom>
            <a:grpFill/>
            <a:ln w="9525">
              <a:noFill/>
              <a:round/>
            </a:ln>
          </p:spPr>
          <p:txBody>
            <a:bodyPr vert="horz" wrap="square" lIns="115200" tIns="57600" rIns="115200" bIns="57600" numCol="1" anchor="t" anchorCtr="0" compatLnSpc="1"/>
            <a:lstStyle/>
            <a:p>
              <a:endParaRPr lang="en-US" sz="2270"/>
            </a:p>
          </p:txBody>
        </p:sp>
        <p:sp>
          <p:nvSpPr>
            <p:cNvPr id="214"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15200" tIns="57600" rIns="115200" bIns="57600" numCol="1" anchor="t" anchorCtr="0" compatLnSpc="1"/>
            <a:lstStyle/>
            <a:p>
              <a:endParaRPr lang="en-US" sz="2270"/>
            </a:p>
          </p:txBody>
        </p:sp>
      </p:grpSp>
      <p:sp>
        <p:nvSpPr>
          <p:cNvPr id="215" name="Text Box 10"/>
          <p:cNvSpPr txBox="1">
            <a:spLocks noChangeArrowheads="1"/>
          </p:cNvSpPr>
          <p:nvPr/>
        </p:nvSpPr>
        <p:spPr bwMode="auto">
          <a:xfrm>
            <a:off x="6336000" y="3816001"/>
            <a:ext cx="960000" cy="523240"/>
          </a:xfrm>
          <a:prstGeom prst="rect">
            <a:avLst/>
          </a:prstGeom>
          <a:noFill/>
          <a:ln w="9525">
            <a:noFill/>
            <a:miter lim="800000"/>
          </a:ln>
        </p:spPr>
        <p:txBody>
          <a:bodyPr wrap="square" lIns="57600" tIns="28800" rIns="57600" bIns="28800">
            <a:spAutoFit/>
          </a:bodyPr>
          <a:lstStyle/>
          <a:p>
            <a:pPr algn="ctr" defTabSz="1450340"/>
            <a:r>
              <a:rPr lang="en-US" sz="3025" b="1" dirty="0">
                <a:solidFill>
                  <a:schemeClr val="bg1"/>
                </a:solidFill>
                <a:latin typeface="Open Sans" panose="020B0606030504020204" pitchFamily="34" charset="0"/>
                <a:ea typeface="Open Sans" panose="020B0606030504020204" pitchFamily="34" charset="0"/>
                <a:cs typeface="Open Sans" panose="020B0606030504020204" pitchFamily="34" charset="0"/>
              </a:rPr>
              <a:t>80%</a:t>
            </a:r>
            <a:endParaRPr lang="en-US" sz="2015"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组合 1"/>
          <p:cNvGrpSpPr/>
          <p:nvPr/>
        </p:nvGrpSpPr>
        <p:grpSpPr>
          <a:xfrm>
            <a:off x="1152000" y="1272000"/>
            <a:ext cx="3580274" cy="2160000"/>
            <a:chOff x="1219200" y="1346200"/>
            <a:chExt cx="3789123" cy="2286000"/>
          </a:xfrm>
        </p:grpSpPr>
        <p:pic>
          <p:nvPicPr>
            <p:cNvPr id="148" name="Picture 4"/>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1219200" y="1346200"/>
              <a:ext cx="3789123" cy="2286000"/>
            </a:xfrm>
            <a:prstGeom prst="rect">
              <a:avLst/>
            </a:prstGeom>
          </p:spPr>
        </p:pic>
        <p:sp>
          <p:nvSpPr>
            <p:cNvPr id="216" name="Rectangle 74"/>
            <p:cNvSpPr/>
            <p:nvPr/>
          </p:nvSpPr>
          <p:spPr>
            <a:xfrm>
              <a:off x="1761703" y="1629552"/>
              <a:ext cx="2633472" cy="1633728"/>
            </a:xfrm>
            <a:prstGeom prst="rect">
              <a:avLst/>
            </a:prstGeom>
            <a:blipFill dpi="0" rotWithShape="1">
              <a:blip r:embed="rId3"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grpSp>
      <p:grpSp>
        <p:nvGrpSpPr>
          <p:cNvPr id="47" name="组合 46"/>
          <p:cNvGrpSpPr/>
          <p:nvPr/>
        </p:nvGrpSpPr>
        <p:grpSpPr>
          <a:xfrm>
            <a:off x="7378177" y="1250679"/>
            <a:ext cx="2509823" cy="2277321"/>
            <a:chOff x="7808571" y="1323635"/>
            <a:chExt cx="2656229" cy="2410165"/>
          </a:xfrm>
        </p:grpSpPr>
        <p:pic>
          <p:nvPicPr>
            <p:cNvPr id="150" name="Picture 6"/>
            <p:cNvPicPr>
              <a:picLocks noChangeAspect="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7808571" y="1323635"/>
              <a:ext cx="2656229" cy="2410165"/>
            </a:xfrm>
            <a:prstGeom prst="rect">
              <a:avLst/>
            </a:prstGeom>
          </p:spPr>
        </p:pic>
        <p:sp>
          <p:nvSpPr>
            <p:cNvPr id="217" name="Rectangle 75"/>
            <p:cNvSpPr/>
            <p:nvPr/>
          </p:nvSpPr>
          <p:spPr>
            <a:xfrm>
              <a:off x="7979229" y="1592072"/>
              <a:ext cx="2292096" cy="1430528"/>
            </a:xfrm>
            <a:prstGeom prst="rect">
              <a:avLst/>
            </a:prstGeom>
            <a:blipFill dpi="0" rotWithShape="1">
              <a:blip r:embed="rId5"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grpSp>
      <p:pic>
        <p:nvPicPr>
          <p:cNvPr id="49" name="图片 4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Users/xixi/AppData/Local/Temp/picturecompress_20211117173235/output_1.jpgoutput_1"/>
          <p:cNvPicPr>
            <a:picLocks noChangeAspect="1"/>
          </p:cNvPicPr>
          <p:nvPr/>
        </p:nvPicPr>
        <p:blipFill>
          <a:blip r:embed="rId2" cstate="hqprint">
            <a:alphaModFix amt="45000"/>
            <a:clrChange>
              <a:clrFrom>
                <a:srgbClr val="C2C2BD">
                  <a:alpha val="100000"/>
                </a:srgbClr>
              </a:clrFrom>
              <a:clrTo>
                <a:srgbClr val="C2C2BD">
                  <a:alpha val="100000"/>
                  <a:alpha val="0"/>
                </a:srgbClr>
              </a:clrTo>
            </a:clrChange>
            <a:extLst>
              <a:ext uri="{28A0092B-C50C-407E-A947-70E740481C1C}">
                <a14:useLocalDpi xmlns:a14="http://schemas.microsoft.com/office/drawing/2010/main"/>
              </a:ext>
            </a:extLst>
          </a:blip>
          <a:srcRect b="-1693"/>
          <a:stretch>
            <a:fillRect/>
          </a:stretch>
        </p:blipFill>
        <p:spPr>
          <a:xfrm>
            <a:off x="0" y="0"/>
            <a:ext cx="11570335" cy="6485255"/>
          </a:xfrm>
          <a:prstGeom prst="rect">
            <a:avLst/>
          </a:prstGeom>
        </p:spPr>
      </p:pic>
      <p:grpSp>
        <p:nvGrpSpPr>
          <p:cNvPr id="2" name="组合 1"/>
          <p:cNvGrpSpPr/>
          <p:nvPr/>
        </p:nvGrpSpPr>
        <p:grpSpPr>
          <a:xfrm>
            <a:off x="8288655" y="3564890"/>
            <a:ext cx="3282315" cy="2919730"/>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grpSp>
        <p:nvGrpSpPr>
          <p:cNvPr id="3" name="组合 2"/>
          <p:cNvGrpSpPr/>
          <p:nvPr/>
        </p:nvGrpSpPr>
        <p:grpSpPr>
          <a:xfrm>
            <a:off x="0" y="0"/>
            <a:ext cx="2885440" cy="3002915"/>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100" name="矩形 99"/>
          <p:cNvSpPr/>
          <p:nvPr/>
        </p:nvSpPr>
        <p:spPr>
          <a:xfrm>
            <a:off x="4787071" y="2434043"/>
            <a:ext cx="2388870" cy="730885"/>
          </a:xfrm>
          <a:prstGeom prst="rect">
            <a:avLst/>
          </a:prstGeom>
        </p:spPr>
        <p:txBody>
          <a:bodyPr wrap="none">
            <a:spAutoFit/>
          </a:bodyPr>
          <a:lstStyle/>
          <a:p>
            <a:pPr lvl="0" algn="ctr"/>
            <a:r>
              <a:rPr lang="en-US" altLang="zh-CN" sz="415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03</a:t>
            </a:r>
          </a:p>
        </p:txBody>
      </p:sp>
      <p:sp>
        <p:nvSpPr>
          <p:cNvPr id="101" name="矩形 100"/>
          <p:cNvSpPr/>
          <p:nvPr/>
        </p:nvSpPr>
        <p:spPr>
          <a:xfrm>
            <a:off x="3776786" y="3215760"/>
            <a:ext cx="4409440" cy="730885"/>
          </a:xfrm>
          <a:prstGeom prst="rect">
            <a:avLst/>
          </a:prstGeom>
          <a:noFill/>
        </p:spPr>
        <p:txBody>
          <a:bodyPr wrap="none" rtlCol="0">
            <a:spAutoFit/>
          </a:bodyPr>
          <a:lstStyle/>
          <a:p>
            <a:pPr algn="ctr"/>
            <a:r>
              <a:rPr lang="zh-CN" altLang="en-US" sz="415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sp>
        <p:nvSpPr>
          <p:cNvPr id="47" name="Rectangle 2"/>
          <p:cNvSpPr/>
          <p:nvPr/>
        </p:nvSpPr>
        <p:spPr>
          <a:xfrm>
            <a:off x="6047740" y="1304290"/>
            <a:ext cx="4850130" cy="4623435"/>
          </a:xfrm>
          <a:prstGeom prst="rect">
            <a:avLst/>
          </a:prstGeom>
          <a:blipFill dpi="0" rotWithShape="1">
            <a:blip r:embed="rId2" cstate="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48" name="Rectangle 3"/>
          <p:cNvSpPr/>
          <p:nvPr/>
        </p:nvSpPr>
        <p:spPr>
          <a:xfrm>
            <a:off x="667094" y="1304930"/>
            <a:ext cx="4996907" cy="164707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grpSp>
        <p:nvGrpSpPr>
          <p:cNvPr id="67" name="组合 66"/>
          <p:cNvGrpSpPr/>
          <p:nvPr/>
        </p:nvGrpSpPr>
        <p:grpSpPr>
          <a:xfrm>
            <a:off x="675095" y="5241774"/>
            <a:ext cx="682312" cy="686226"/>
            <a:chOff x="714476" y="5547544"/>
            <a:chExt cx="722113" cy="726256"/>
          </a:xfrm>
        </p:grpSpPr>
        <p:sp>
          <p:nvSpPr>
            <p:cNvPr id="54" name="Oval 13"/>
            <p:cNvSpPr/>
            <p:nvPr/>
          </p:nvSpPr>
          <p:spPr>
            <a:xfrm>
              <a:off x="714476" y="5547544"/>
              <a:ext cx="722113" cy="72625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56" name="Freeform 34"/>
            <p:cNvSpPr/>
            <p:nvPr/>
          </p:nvSpPr>
          <p:spPr bwMode="auto">
            <a:xfrm>
              <a:off x="861404" y="5721389"/>
              <a:ext cx="428257" cy="378569"/>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115200" tIns="57600" rIns="115200" bIns="57600" numCol="1" anchor="t" anchorCtr="0" compatLnSpc="1"/>
            <a:lstStyle/>
            <a:p>
              <a:endParaRPr lang="en-US" sz="2270"/>
            </a:p>
          </p:txBody>
        </p:sp>
      </p:grpSp>
      <p:grpSp>
        <p:nvGrpSpPr>
          <p:cNvPr id="65" name="组合 64"/>
          <p:cNvGrpSpPr/>
          <p:nvPr/>
        </p:nvGrpSpPr>
        <p:grpSpPr>
          <a:xfrm>
            <a:off x="653637" y="3240000"/>
            <a:ext cx="682312" cy="686226"/>
            <a:chOff x="691766" y="3429000"/>
            <a:chExt cx="722113" cy="726256"/>
          </a:xfrm>
        </p:grpSpPr>
        <p:sp>
          <p:nvSpPr>
            <p:cNvPr id="50" name="Oval 5"/>
            <p:cNvSpPr/>
            <p:nvPr/>
          </p:nvSpPr>
          <p:spPr>
            <a:xfrm>
              <a:off x="691766" y="3429000"/>
              <a:ext cx="722113" cy="72625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grpSp>
          <p:nvGrpSpPr>
            <p:cNvPr id="57" name="Group 16"/>
            <p:cNvGrpSpPr/>
            <p:nvPr/>
          </p:nvGrpSpPr>
          <p:grpSpPr>
            <a:xfrm>
              <a:off x="843176" y="3585810"/>
              <a:ext cx="419291" cy="412636"/>
              <a:chOff x="1587575" y="2265358"/>
              <a:chExt cx="314468" cy="309477"/>
            </a:xfrm>
            <a:solidFill>
              <a:schemeClr val="bg1"/>
            </a:solidFill>
          </p:grpSpPr>
          <p:sp>
            <p:nvSpPr>
              <p:cNvPr id="58"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sp>
            <p:nvSpPr>
              <p:cNvPr id="59"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grpSp>
      </p:grpSp>
      <p:grpSp>
        <p:nvGrpSpPr>
          <p:cNvPr id="66" name="组合 65"/>
          <p:cNvGrpSpPr/>
          <p:nvPr/>
        </p:nvGrpSpPr>
        <p:grpSpPr>
          <a:xfrm>
            <a:off x="675095" y="4252374"/>
            <a:ext cx="682312" cy="686226"/>
            <a:chOff x="714476" y="4500429"/>
            <a:chExt cx="722113" cy="726256"/>
          </a:xfrm>
        </p:grpSpPr>
        <p:sp>
          <p:nvSpPr>
            <p:cNvPr id="52" name="Oval 11"/>
            <p:cNvSpPr/>
            <p:nvPr/>
          </p:nvSpPr>
          <p:spPr>
            <a:xfrm>
              <a:off x="714476" y="4500429"/>
              <a:ext cx="722113" cy="72625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grpSp>
          <p:nvGrpSpPr>
            <p:cNvPr id="60" name="Group 19"/>
            <p:cNvGrpSpPr/>
            <p:nvPr/>
          </p:nvGrpSpPr>
          <p:grpSpPr>
            <a:xfrm>
              <a:off x="889837" y="4677613"/>
              <a:ext cx="371391" cy="422619"/>
              <a:chOff x="2927811" y="2108124"/>
              <a:chExt cx="361887" cy="411804"/>
            </a:xfrm>
            <a:solidFill>
              <a:schemeClr val="bg1"/>
            </a:solidFill>
          </p:grpSpPr>
          <p:sp>
            <p:nvSpPr>
              <p:cNvPr id="61"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sp>
            <p:nvSpPr>
              <p:cNvPr id="62"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sp>
            <p:nvSpPr>
              <p:cNvPr id="63" name="Freeform 70"/>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sp>
            <p:nvSpPr>
              <p:cNvPr id="64" name="Freeform 71"/>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en-US" sz="2270"/>
              </a:p>
            </p:txBody>
          </p:sp>
        </p:grpSp>
      </p:grpSp>
      <p:sp>
        <p:nvSpPr>
          <p:cNvPr id="68" name="文本框 67"/>
          <p:cNvSpPr txBox="1"/>
          <p:nvPr/>
        </p:nvSpPr>
        <p:spPr>
          <a:xfrm>
            <a:off x="927917" y="1857787"/>
            <a:ext cx="4484849" cy="925830"/>
          </a:xfrm>
          <a:prstGeom prst="rect">
            <a:avLst/>
          </a:prstGeom>
          <a:noFill/>
        </p:spPr>
        <p:txBody>
          <a:bodyPr wrap="square" lIns="0" rIns="0" rtlCol="0">
            <a:spAutoFit/>
          </a:bodyPr>
          <a:lstStyle/>
          <a:p>
            <a:pPr algn="just">
              <a:lnSpc>
                <a:spcPct val="120000"/>
              </a:lnSpc>
              <a:spcAft>
                <a:spcPts val="600"/>
              </a:spcAft>
            </a:pPr>
            <a:r>
              <a:rPr lang="zh-CN" altLang="en-US" sz="1510" dirty="0">
                <a:solidFill>
                  <a:schemeClr val="bg1"/>
                </a:solidFill>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69" name="文本框 68"/>
          <p:cNvSpPr txBox="1"/>
          <p:nvPr/>
        </p:nvSpPr>
        <p:spPr>
          <a:xfrm>
            <a:off x="962373" y="1479730"/>
            <a:ext cx="2160270" cy="381635"/>
          </a:xfrm>
          <a:prstGeom prst="rect">
            <a:avLst/>
          </a:prstGeom>
          <a:noFill/>
        </p:spPr>
        <p:txBody>
          <a:bodyPr wrap="none" lIns="0" rIns="0" rtlCol="0">
            <a:spAutoFit/>
          </a:bodyPr>
          <a:lstStyle/>
          <a:p>
            <a:pPr algn="r"/>
            <a:r>
              <a:rPr lang="zh-CN" altLang="en-US" sz="1890" b="1" dirty="0">
                <a:solidFill>
                  <a:schemeClr val="bg1"/>
                </a:solidFill>
                <a:latin typeface="微软雅黑" panose="020B0503020204020204" pitchFamily="34" charset="-122"/>
                <a:ea typeface="微软雅黑" panose="020B0503020204020204" pitchFamily="34" charset="-122"/>
              </a:rPr>
              <a:t>添加幻灯片正文标题</a:t>
            </a:r>
          </a:p>
        </p:txBody>
      </p:sp>
      <p:sp>
        <p:nvSpPr>
          <p:cNvPr id="70" name="TextBox 13"/>
          <p:cNvSpPr txBox="1">
            <a:spLocks noChangeArrowheads="1"/>
          </p:cNvSpPr>
          <p:nvPr/>
        </p:nvSpPr>
        <p:spPr bwMode="auto">
          <a:xfrm>
            <a:off x="1507341" y="3254299"/>
            <a:ext cx="1323000"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7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13"/>
          <p:cNvSpPr txBox="1">
            <a:spLocks noChangeArrowheads="1"/>
          </p:cNvSpPr>
          <p:nvPr/>
        </p:nvSpPr>
        <p:spPr bwMode="auto">
          <a:xfrm>
            <a:off x="1507952" y="3572204"/>
            <a:ext cx="4236702" cy="40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13"/>
          <p:cNvSpPr txBox="1">
            <a:spLocks noChangeArrowheads="1"/>
          </p:cNvSpPr>
          <p:nvPr/>
        </p:nvSpPr>
        <p:spPr bwMode="auto">
          <a:xfrm>
            <a:off x="1507341" y="4252374"/>
            <a:ext cx="1323000"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700"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0"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Box 13"/>
          <p:cNvSpPr txBox="1">
            <a:spLocks noChangeArrowheads="1"/>
          </p:cNvSpPr>
          <p:nvPr/>
        </p:nvSpPr>
        <p:spPr bwMode="auto">
          <a:xfrm>
            <a:off x="1507952" y="4570278"/>
            <a:ext cx="4236702" cy="40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sp>
        <p:nvSpPr>
          <p:cNvPr id="74" name="TextBox 13"/>
          <p:cNvSpPr txBox="1">
            <a:spLocks noChangeArrowheads="1"/>
          </p:cNvSpPr>
          <p:nvPr/>
        </p:nvSpPr>
        <p:spPr bwMode="auto">
          <a:xfrm>
            <a:off x="1507341" y="5250449"/>
            <a:ext cx="1323000" cy="2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700"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0"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13"/>
          <p:cNvSpPr txBox="1">
            <a:spLocks noChangeArrowheads="1"/>
          </p:cNvSpPr>
          <p:nvPr/>
        </p:nvSpPr>
        <p:spPr bwMode="auto">
          <a:xfrm>
            <a:off x="1507952" y="5568353"/>
            <a:ext cx="4236702" cy="40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pic>
        <p:nvPicPr>
          <p:cNvPr id="49" name="图片 4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sp>
        <p:nvSpPr>
          <p:cNvPr id="76" name="Rectangle 7"/>
          <p:cNvSpPr/>
          <p:nvPr/>
        </p:nvSpPr>
        <p:spPr>
          <a:xfrm>
            <a:off x="795000" y="4417501"/>
            <a:ext cx="2380500" cy="1360500"/>
          </a:xfrm>
          <a:prstGeom prst="rect">
            <a:avLst/>
          </a:prstGeom>
          <a:blipFill dpi="0" rotWithShape="1">
            <a:blip r:embed="rId2"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700">
              <a:solidFill>
                <a:srgbClr val="FFFFFF"/>
              </a:solidFill>
            </a:endParaRPr>
          </a:p>
        </p:txBody>
      </p:sp>
      <p:sp>
        <p:nvSpPr>
          <p:cNvPr id="78" name="Rectangle 9"/>
          <p:cNvSpPr/>
          <p:nvPr/>
        </p:nvSpPr>
        <p:spPr>
          <a:xfrm>
            <a:off x="5748000" y="4417501"/>
            <a:ext cx="2382000" cy="1360500"/>
          </a:xfrm>
          <a:prstGeom prst="rect">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700">
              <a:solidFill>
                <a:srgbClr val="FFFFFF"/>
              </a:solidFill>
            </a:endParaRPr>
          </a:p>
        </p:txBody>
      </p:sp>
      <p:sp>
        <p:nvSpPr>
          <p:cNvPr id="80" name="Rectangle 11"/>
          <p:cNvSpPr>
            <a:spLocks noChangeAspect="1"/>
          </p:cNvSpPr>
          <p:nvPr/>
        </p:nvSpPr>
        <p:spPr>
          <a:xfrm>
            <a:off x="795000" y="1348501"/>
            <a:ext cx="9817501" cy="2992500"/>
          </a:xfrm>
          <a:prstGeom prst="rect">
            <a:avLst/>
          </a:prstGeom>
          <a:blipFill dpi="0" rotWithShape="1">
            <a:blip r:embed="rId4"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700">
              <a:solidFill>
                <a:srgbClr val="FFFFFF"/>
              </a:solidFill>
            </a:endParaRPr>
          </a:p>
        </p:txBody>
      </p:sp>
      <p:sp>
        <p:nvSpPr>
          <p:cNvPr id="81" name="Rectangle 12"/>
          <p:cNvSpPr>
            <a:spLocks noChangeAspect="1"/>
          </p:cNvSpPr>
          <p:nvPr/>
        </p:nvSpPr>
        <p:spPr>
          <a:xfrm>
            <a:off x="795020" y="3470910"/>
            <a:ext cx="9817735" cy="870585"/>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270"/>
          </a:p>
        </p:txBody>
      </p:sp>
      <p:sp>
        <p:nvSpPr>
          <p:cNvPr id="82" name="TextBox 13"/>
          <p:cNvSpPr txBox="1"/>
          <p:nvPr/>
        </p:nvSpPr>
        <p:spPr>
          <a:xfrm>
            <a:off x="990750" y="3589057"/>
            <a:ext cx="9426000" cy="692785"/>
          </a:xfrm>
          <a:prstGeom prst="rect">
            <a:avLst/>
          </a:prstGeom>
          <a:noFill/>
        </p:spPr>
        <p:txBody>
          <a:bodyPr wrap="square" rIns="136062" bIns="34015" spcCol="360000">
            <a:spAutoFit/>
          </a:bodyPr>
          <a:lstStyle/>
          <a:p>
            <a:pPr algn="ctr">
              <a:defRPr/>
            </a:pPr>
            <a:r>
              <a:rPr lang="zh-CN" altLang="en-US" sz="1325"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r>
              <a:rPr lang="zh-CN" altLang="en-US" sz="1325" dirty="0">
                <a:solidFill>
                  <a:schemeClr val="bg1"/>
                </a:solidFill>
                <a:latin typeface="微软雅黑" panose="020B0503020204020204" pitchFamily="34" charset="-122"/>
                <a:ea typeface="微软雅黑" panose="020B0503020204020204" pitchFamily="34" charset="-122"/>
                <a:sym typeface="+mn-ea"/>
              </a:rPr>
              <a:t>单击此处可编辑内容，根据您的需要自由拉伸文本框大小单击此处可编辑内容，根据您的需要自由拉伸文本</a:t>
            </a:r>
            <a:endParaRPr lang="zh-CN" altLang="en-US" sz="1325" dirty="0">
              <a:solidFill>
                <a:schemeClr val="bg1"/>
              </a:solidFill>
              <a:latin typeface="微软雅黑" panose="020B0503020204020204" pitchFamily="34" charset="-122"/>
              <a:ea typeface="微软雅黑" panose="020B0503020204020204" pitchFamily="34" charset="-122"/>
            </a:endParaRPr>
          </a:p>
        </p:txBody>
      </p:sp>
      <p:sp>
        <p:nvSpPr>
          <p:cNvPr id="61" name="TextBox 20"/>
          <p:cNvSpPr txBox="1"/>
          <p:nvPr/>
        </p:nvSpPr>
        <p:spPr>
          <a:xfrm>
            <a:off x="3277235" y="4429760"/>
            <a:ext cx="2327275" cy="1348105"/>
          </a:xfrm>
          <a:prstGeom prst="rect">
            <a:avLst/>
          </a:prstGeom>
          <a:noFill/>
        </p:spPr>
        <p:txBody>
          <a:bodyPr wrap="square" lIns="86382" tIns="43191" rIns="86382" bIns="43191" rtlCol="0">
            <a:spAutoFit/>
          </a:bodyPr>
          <a:lstStyle/>
          <a:p>
            <a:pPr algn="l" defTabSz="323215">
              <a:lnSpc>
                <a:spcPct val="120000"/>
              </a:lnSpc>
              <a:spcBef>
                <a:spcPts val="850"/>
              </a:spcBef>
              <a:defRPr/>
            </a:pPr>
            <a:r>
              <a:rPr lang="zh-CN" altLang="en-US" sz="1135"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a:t>
            </a:r>
          </a:p>
        </p:txBody>
      </p:sp>
      <p:sp>
        <p:nvSpPr>
          <p:cNvPr id="2" name="TextBox 20"/>
          <p:cNvSpPr txBox="1"/>
          <p:nvPr/>
        </p:nvSpPr>
        <p:spPr>
          <a:xfrm>
            <a:off x="8285480" y="4429760"/>
            <a:ext cx="2327275" cy="1348105"/>
          </a:xfrm>
          <a:prstGeom prst="rect">
            <a:avLst/>
          </a:prstGeom>
          <a:noFill/>
        </p:spPr>
        <p:txBody>
          <a:bodyPr wrap="square" lIns="86382" tIns="43191" rIns="86382" bIns="43191" rtlCol="0">
            <a:spAutoFit/>
          </a:bodyPr>
          <a:lstStyle/>
          <a:p>
            <a:pPr algn="l" defTabSz="323215">
              <a:lnSpc>
                <a:spcPct val="120000"/>
              </a:lnSpc>
              <a:spcBef>
                <a:spcPts val="850"/>
              </a:spcBef>
              <a:defRPr/>
            </a:pPr>
            <a:r>
              <a:rPr lang="zh-CN" altLang="en-US" sz="1135"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a:t>
            </a:r>
          </a:p>
        </p:txBody>
      </p:sp>
      <p:pic>
        <p:nvPicPr>
          <p:cNvPr id="49" name="图片 4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grpSp>
        <p:nvGrpSpPr>
          <p:cNvPr id="53" name="Group 57"/>
          <p:cNvGrpSpPr/>
          <p:nvPr/>
        </p:nvGrpSpPr>
        <p:grpSpPr>
          <a:xfrm>
            <a:off x="6372685" y="4010910"/>
            <a:ext cx="1074282" cy="1089964"/>
            <a:chOff x="2285781" y="4847654"/>
            <a:chExt cx="952480" cy="966132"/>
          </a:xfrm>
        </p:grpSpPr>
        <p:sp>
          <p:nvSpPr>
            <p:cNvPr id="54" name="Oval 58"/>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sp>
          <p:nvSpPr>
            <p:cNvPr id="55" name="Oval 5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50" dirty="0"/>
            </a:p>
          </p:txBody>
        </p:sp>
      </p:grpSp>
      <p:grpSp>
        <p:nvGrpSpPr>
          <p:cNvPr id="56" name="Group 49"/>
          <p:cNvGrpSpPr/>
          <p:nvPr/>
        </p:nvGrpSpPr>
        <p:grpSpPr>
          <a:xfrm>
            <a:off x="4071984" y="2340788"/>
            <a:ext cx="1074282" cy="1089964"/>
            <a:chOff x="2285781" y="4847654"/>
            <a:chExt cx="952480" cy="966132"/>
          </a:xfrm>
        </p:grpSpPr>
        <p:sp>
          <p:nvSpPr>
            <p:cNvPr id="57" name="Oval 50"/>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sp>
          <p:nvSpPr>
            <p:cNvPr id="58" name="Oval 5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50" dirty="0"/>
            </a:p>
          </p:txBody>
        </p:sp>
      </p:grpSp>
      <p:cxnSp>
        <p:nvCxnSpPr>
          <p:cNvPr id="59" name="Straight Connector 18"/>
          <p:cNvCxnSpPr>
            <a:endCxn id="62" idx="0"/>
          </p:cNvCxnSpPr>
          <p:nvPr/>
        </p:nvCxnSpPr>
        <p:spPr>
          <a:xfrm flipH="1">
            <a:off x="5749290" y="1627505"/>
            <a:ext cx="10795" cy="1209675"/>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0" name="TextBox 19"/>
          <p:cNvSpPr txBox="1"/>
          <p:nvPr/>
        </p:nvSpPr>
        <p:spPr>
          <a:xfrm>
            <a:off x="2076517" y="2353035"/>
            <a:ext cx="1902460" cy="434975"/>
          </a:xfrm>
          <a:prstGeom prst="rect">
            <a:avLst/>
          </a:prstGeom>
          <a:noFill/>
        </p:spPr>
        <p:txBody>
          <a:bodyPr wrap="none" lIns="86382" tIns="43191" rIns="86382" bIns="43191" rtlCol="0">
            <a:spAutoFit/>
          </a:bodyPr>
          <a:lstStyle/>
          <a:p>
            <a:pPr>
              <a:spcBef>
                <a:spcPct val="20000"/>
              </a:spcBef>
            </a:pPr>
            <a:r>
              <a:rPr lang="zh-CN" altLang="en-US" sz="227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27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20"/>
          <p:cNvSpPr txBox="1"/>
          <p:nvPr/>
        </p:nvSpPr>
        <p:spPr>
          <a:xfrm>
            <a:off x="482401" y="2769990"/>
            <a:ext cx="3533661" cy="927100"/>
          </a:xfrm>
          <a:prstGeom prst="rect">
            <a:avLst/>
          </a:prstGeom>
          <a:noFill/>
        </p:spPr>
        <p:txBody>
          <a:bodyPr wrap="square" lIns="86382" tIns="43191" rIns="86382" bIns="43191" rtlCol="0">
            <a:spAutoFit/>
          </a:bodyPr>
          <a:lstStyle/>
          <a:p>
            <a:pPr algn="r" defTabSz="323215">
              <a:lnSpc>
                <a:spcPct val="120000"/>
              </a:lnSpc>
              <a:spcBef>
                <a:spcPts val="850"/>
              </a:spcBef>
              <a:defRPr/>
            </a:pPr>
            <a:r>
              <a:rPr lang="zh-CN" altLang="en-US" sz="1135"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a:t>
            </a:r>
          </a:p>
        </p:txBody>
      </p:sp>
      <p:sp>
        <p:nvSpPr>
          <p:cNvPr id="62" name="Oval 22"/>
          <p:cNvSpPr/>
          <p:nvPr/>
        </p:nvSpPr>
        <p:spPr>
          <a:xfrm>
            <a:off x="5695776" y="2837182"/>
            <a:ext cx="106860" cy="10688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270"/>
          </a:p>
        </p:txBody>
      </p:sp>
      <p:cxnSp>
        <p:nvCxnSpPr>
          <p:cNvPr id="63" name="Straight Connector 23"/>
          <p:cNvCxnSpPr/>
          <p:nvPr/>
        </p:nvCxnSpPr>
        <p:spPr>
          <a:xfrm>
            <a:off x="5200070" y="2908440"/>
            <a:ext cx="495707"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64" name="Straight Connector 30"/>
          <p:cNvCxnSpPr/>
          <p:nvPr/>
        </p:nvCxnSpPr>
        <p:spPr>
          <a:xfrm>
            <a:off x="5760085" y="3024505"/>
            <a:ext cx="0" cy="1452245"/>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5" name="Oval 31"/>
          <p:cNvSpPr/>
          <p:nvPr/>
        </p:nvSpPr>
        <p:spPr>
          <a:xfrm>
            <a:off x="5706571" y="4491549"/>
            <a:ext cx="106860" cy="10688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270"/>
          </a:p>
        </p:txBody>
      </p:sp>
      <p:cxnSp>
        <p:nvCxnSpPr>
          <p:cNvPr id="66" name="Straight Connector 32"/>
          <p:cNvCxnSpPr/>
          <p:nvPr/>
        </p:nvCxnSpPr>
        <p:spPr>
          <a:xfrm>
            <a:off x="5729605" y="4563110"/>
            <a:ext cx="579755"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67" name="Straight Connector 34"/>
          <p:cNvCxnSpPr/>
          <p:nvPr/>
        </p:nvCxnSpPr>
        <p:spPr>
          <a:xfrm>
            <a:off x="5760085" y="4598670"/>
            <a:ext cx="0" cy="635"/>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8" name="TextBox 35"/>
          <p:cNvSpPr txBox="1"/>
          <p:nvPr/>
        </p:nvSpPr>
        <p:spPr>
          <a:xfrm>
            <a:off x="7447444" y="5033059"/>
            <a:ext cx="1902460" cy="434975"/>
          </a:xfrm>
          <a:prstGeom prst="rect">
            <a:avLst/>
          </a:prstGeom>
          <a:noFill/>
        </p:spPr>
        <p:txBody>
          <a:bodyPr wrap="none" lIns="86382" tIns="43191" rIns="86382" bIns="43191" rtlCol="0">
            <a:spAutoFit/>
          </a:bodyPr>
          <a:lstStyle/>
          <a:p>
            <a:pPr>
              <a:spcBef>
                <a:spcPct val="20000"/>
              </a:spcBef>
            </a:pPr>
            <a:r>
              <a:rPr lang="zh-CN" altLang="en-US" sz="227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27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69" name="Straight Connector 53"/>
          <p:cNvCxnSpPr/>
          <p:nvPr/>
        </p:nvCxnSpPr>
        <p:spPr>
          <a:xfrm>
            <a:off x="5133975" y="1575435"/>
            <a:ext cx="1206500" cy="0"/>
          </a:xfrm>
          <a:prstGeom prst="line">
            <a:avLst/>
          </a:prstGeom>
          <a:ln w="25400">
            <a:solidFill>
              <a:schemeClr val="tx1">
                <a:lumMod val="75000"/>
                <a:lumOff val="25000"/>
              </a:schemeClr>
            </a:solidFill>
            <a:prstDash val="dot"/>
            <a:headEnd type="diamond"/>
            <a:tailEnd type="diamond"/>
          </a:ln>
        </p:spPr>
        <p:style>
          <a:lnRef idx="1">
            <a:schemeClr val="accent1"/>
          </a:lnRef>
          <a:fillRef idx="0">
            <a:schemeClr val="accent1"/>
          </a:fillRef>
          <a:effectRef idx="0">
            <a:schemeClr val="accent1"/>
          </a:effectRef>
          <a:fontRef idx="minor">
            <a:schemeClr val="tx1"/>
          </a:fontRef>
        </p:style>
      </p:cxnSp>
      <p:sp>
        <p:nvSpPr>
          <p:cNvPr id="70" name="TextBox 62"/>
          <p:cNvSpPr txBox="1"/>
          <p:nvPr/>
        </p:nvSpPr>
        <p:spPr>
          <a:xfrm>
            <a:off x="7447043" y="4080155"/>
            <a:ext cx="3703552" cy="927100"/>
          </a:xfrm>
          <a:prstGeom prst="rect">
            <a:avLst/>
          </a:prstGeom>
          <a:noFill/>
        </p:spPr>
        <p:txBody>
          <a:bodyPr wrap="square" lIns="86382" tIns="43191" rIns="86382" bIns="43191" rtlCol="0">
            <a:spAutoFit/>
          </a:bodyPr>
          <a:lstStyle/>
          <a:p>
            <a:pPr defTabSz="323215">
              <a:lnSpc>
                <a:spcPct val="120000"/>
              </a:lnSpc>
              <a:spcBef>
                <a:spcPts val="850"/>
              </a:spcBef>
              <a:defRPr/>
            </a:pPr>
            <a:r>
              <a:rPr lang="zh-CN" altLang="en-US" sz="1135"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a:t>
            </a:r>
          </a:p>
        </p:txBody>
      </p:sp>
      <p:sp>
        <p:nvSpPr>
          <p:cNvPr id="71" name="AutoShape 12"/>
          <p:cNvSpPr/>
          <p:nvPr/>
        </p:nvSpPr>
        <p:spPr bwMode="auto">
          <a:xfrm>
            <a:off x="6717549" y="4326461"/>
            <a:ext cx="397609" cy="410087"/>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lIns="47989" tIns="47989" rIns="47989" bIns="47989" anchor="ctr"/>
          <a:lstStyle/>
          <a:p>
            <a:pPr defTabSz="456565">
              <a:defRPr/>
            </a:pPr>
            <a:endParaRPr lang="es-ES" sz="274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2" name="AutoShape 38"/>
          <p:cNvSpPr/>
          <p:nvPr/>
        </p:nvSpPr>
        <p:spPr bwMode="auto">
          <a:xfrm>
            <a:off x="4428115" y="2711865"/>
            <a:ext cx="397609" cy="3743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p:spPr>
        <p:txBody>
          <a:bodyPr lIns="47989" tIns="47989" rIns="47989" bIns="47989" anchor="ctr"/>
          <a:lstStyle/>
          <a:p>
            <a:pPr defTabSz="456565">
              <a:defRPr/>
            </a:pPr>
            <a:endParaRPr lang="es-ES" sz="274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7" name="Rectangle 8"/>
          <p:cNvSpPr/>
          <p:nvPr/>
        </p:nvSpPr>
        <p:spPr>
          <a:xfrm>
            <a:off x="822325" y="3658870"/>
            <a:ext cx="3074035" cy="1809115"/>
          </a:xfrm>
          <a:prstGeom prst="rect">
            <a:avLst/>
          </a:prstGeom>
          <a:blipFill dpi="0" rotWithShape="1">
            <a:blip r:embed="rId2"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700">
              <a:solidFill>
                <a:srgbClr val="FFFFFF"/>
              </a:solidFill>
            </a:endParaRPr>
          </a:p>
        </p:txBody>
      </p:sp>
      <p:sp>
        <p:nvSpPr>
          <p:cNvPr id="79" name="Rectangle 10"/>
          <p:cNvSpPr/>
          <p:nvPr/>
        </p:nvSpPr>
        <p:spPr>
          <a:xfrm>
            <a:off x="7561580" y="2250440"/>
            <a:ext cx="3078480" cy="1760220"/>
          </a:xfrm>
          <a:prstGeom prst="rect">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700">
              <a:solidFill>
                <a:srgbClr val="FFFFFF"/>
              </a:solidFill>
            </a:endParaRPr>
          </a:p>
        </p:txBody>
      </p:sp>
      <p:sp>
        <p:nvSpPr>
          <p:cNvPr id="2" name="TextBox 19"/>
          <p:cNvSpPr txBox="1"/>
          <p:nvPr/>
        </p:nvSpPr>
        <p:spPr>
          <a:xfrm>
            <a:off x="4808287" y="1140185"/>
            <a:ext cx="1902460" cy="434975"/>
          </a:xfrm>
          <a:prstGeom prst="rect">
            <a:avLst/>
          </a:prstGeom>
          <a:noFill/>
        </p:spPr>
        <p:txBody>
          <a:bodyPr wrap="none" lIns="86382" tIns="43191" rIns="86382" bIns="43191" rtlCol="0">
            <a:spAutoFit/>
          </a:bodyPr>
          <a:lstStyle/>
          <a:p>
            <a:pPr>
              <a:spcBef>
                <a:spcPct val="20000"/>
              </a:spcBef>
            </a:pPr>
            <a:r>
              <a:rPr lang="zh-CN" altLang="en-US" sz="227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27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9" name="图片 4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grpSp>
        <p:nvGrpSpPr>
          <p:cNvPr id="73" name="Group 57"/>
          <p:cNvGrpSpPr/>
          <p:nvPr/>
        </p:nvGrpSpPr>
        <p:grpSpPr>
          <a:xfrm>
            <a:off x="6396102" y="2281972"/>
            <a:ext cx="1074282" cy="1089964"/>
            <a:chOff x="2285781" y="4847654"/>
            <a:chExt cx="952480" cy="966132"/>
          </a:xfrm>
        </p:grpSpPr>
        <p:sp>
          <p:nvSpPr>
            <p:cNvPr id="74" name="Oval 58"/>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sp>
          <p:nvSpPr>
            <p:cNvPr id="75" name="Oval 5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50" dirty="0"/>
            </a:p>
          </p:txBody>
        </p:sp>
      </p:grpSp>
      <p:grpSp>
        <p:nvGrpSpPr>
          <p:cNvPr id="76" name="Group 49"/>
          <p:cNvGrpSpPr/>
          <p:nvPr/>
        </p:nvGrpSpPr>
        <p:grpSpPr>
          <a:xfrm>
            <a:off x="4106195" y="983447"/>
            <a:ext cx="1074282" cy="1089964"/>
            <a:chOff x="2285781" y="4847654"/>
            <a:chExt cx="952480" cy="966132"/>
          </a:xfrm>
        </p:grpSpPr>
        <p:sp>
          <p:nvSpPr>
            <p:cNvPr id="77" name="Oval 50"/>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sp>
          <p:nvSpPr>
            <p:cNvPr id="78" name="Oval 5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50" dirty="0"/>
            </a:p>
          </p:txBody>
        </p:sp>
      </p:grpSp>
      <p:sp>
        <p:nvSpPr>
          <p:cNvPr id="80" name="TextBox 19"/>
          <p:cNvSpPr txBox="1"/>
          <p:nvPr/>
        </p:nvSpPr>
        <p:spPr>
          <a:xfrm>
            <a:off x="2212222" y="1033446"/>
            <a:ext cx="1902460" cy="434975"/>
          </a:xfrm>
          <a:prstGeom prst="rect">
            <a:avLst/>
          </a:prstGeom>
          <a:noFill/>
        </p:spPr>
        <p:txBody>
          <a:bodyPr wrap="none" lIns="86382" tIns="43191" rIns="86382" bIns="43191" rtlCol="0">
            <a:spAutoFit/>
          </a:bodyPr>
          <a:lstStyle/>
          <a:p>
            <a:pPr>
              <a:spcBef>
                <a:spcPct val="20000"/>
              </a:spcBef>
            </a:pPr>
            <a:r>
              <a:rPr lang="zh-CN" altLang="en-US" sz="227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27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20"/>
          <p:cNvSpPr txBox="1"/>
          <p:nvPr/>
        </p:nvSpPr>
        <p:spPr>
          <a:xfrm>
            <a:off x="736975" y="1412649"/>
            <a:ext cx="3313298" cy="1137920"/>
          </a:xfrm>
          <a:prstGeom prst="rect">
            <a:avLst/>
          </a:prstGeom>
          <a:noFill/>
        </p:spPr>
        <p:txBody>
          <a:bodyPr wrap="square" lIns="86382" tIns="43191" rIns="86382" bIns="43191" rtlCol="0">
            <a:spAutoFit/>
          </a:bodyPr>
          <a:lstStyle/>
          <a:p>
            <a:pPr algn="r" defTabSz="323215">
              <a:lnSpc>
                <a:spcPct val="120000"/>
              </a:lnSpc>
              <a:spcBef>
                <a:spcPts val="850"/>
              </a:spcBef>
              <a:defRPr/>
            </a:pPr>
            <a:r>
              <a:rPr lang="zh-CN" altLang="en-US" sz="1135"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
        <p:nvSpPr>
          <p:cNvPr id="82" name="Oval 22"/>
          <p:cNvSpPr/>
          <p:nvPr/>
        </p:nvSpPr>
        <p:spPr>
          <a:xfrm>
            <a:off x="5729988" y="1479842"/>
            <a:ext cx="106860" cy="10688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270"/>
          </a:p>
        </p:txBody>
      </p:sp>
      <p:cxnSp>
        <p:nvCxnSpPr>
          <p:cNvPr id="83" name="Straight Connector 23"/>
          <p:cNvCxnSpPr/>
          <p:nvPr/>
        </p:nvCxnSpPr>
        <p:spPr>
          <a:xfrm>
            <a:off x="5234282" y="1551100"/>
            <a:ext cx="495707"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84" name="Straight Connector 30"/>
          <p:cNvCxnSpPr>
            <a:endCxn id="85" idx="0"/>
          </p:cNvCxnSpPr>
          <p:nvPr/>
        </p:nvCxnSpPr>
        <p:spPr>
          <a:xfrm>
            <a:off x="5783580" y="1538605"/>
            <a:ext cx="0" cy="1224280"/>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85" name="Oval 31"/>
          <p:cNvSpPr/>
          <p:nvPr/>
        </p:nvSpPr>
        <p:spPr>
          <a:xfrm>
            <a:off x="5729988" y="2762611"/>
            <a:ext cx="106860" cy="10688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270"/>
          </a:p>
        </p:txBody>
      </p:sp>
      <p:cxnSp>
        <p:nvCxnSpPr>
          <p:cNvPr id="86" name="Straight Connector 32"/>
          <p:cNvCxnSpPr/>
          <p:nvPr/>
        </p:nvCxnSpPr>
        <p:spPr>
          <a:xfrm>
            <a:off x="5836846" y="2833869"/>
            <a:ext cx="495707"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sp>
        <p:nvSpPr>
          <p:cNvPr id="87" name="TextBox 35"/>
          <p:cNvSpPr txBox="1"/>
          <p:nvPr/>
        </p:nvSpPr>
        <p:spPr>
          <a:xfrm>
            <a:off x="7514041" y="2335745"/>
            <a:ext cx="1902460" cy="434975"/>
          </a:xfrm>
          <a:prstGeom prst="rect">
            <a:avLst/>
          </a:prstGeom>
          <a:noFill/>
        </p:spPr>
        <p:txBody>
          <a:bodyPr wrap="none" lIns="86382" tIns="43191" rIns="86382" bIns="43191" rtlCol="0">
            <a:spAutoFit/>
          </a:bodyPr>
          <a:lstStyle/>
          <a:p>
            <a:pPr>
              <a:spcBef>
                <a:spcPct val="20000"/>
              </a:spcBef>
            </a:pPr>
            <a:r>
              <a:rPr lang="zh-CN" altLang="en-US" sz="227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27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TextBox 62"/>
          <p:cNvSpPr txBox="1"/>
          <p:nvPr/>
        </p:nvSpPr>
        <p:spPr>
          <a:xfrm>
            <a:off x="7524434" y="2747457"/>
            <a:ext cx="3792550" cy="927100"/>
          </a:xfrm>
          <a:prstGeom prst="rect">
            <a:avLst/>
          </a:prstGeom>
          <a:noFill/>
        </p:spPr>
        <p:txBody>
          <a:bodyPr wrap="square" lIns="86382" tIns="43191" rIns="86382" bIns="43191" rtlCol="0">
            <a:spAutoFit/>
          </a:bodyPr>
          <a:lstStyle/>
          <a:p>
            <a:pPr defTabSz="323215">
              <a:lnSpc>
                <a:spcPct val="120000"/>
              </a:lnSpc>
              <a:spcBef>
                <a:spcPts val="850"/>
              </a:spcBef>
              <a:defRPr/>
            </a:pPr>
            <a:r>
              <a:rPr lang="zh-CN" altLang="en-US" sz="1135"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grpSp>
        <p:nvGrpSpPr>
          <p:cNvPr id="89" name="Group 36"/>
          <p:cNvGrpSpPr/>
          <p:nvPr/>
        </p:nvGrpSpPr>
        <p:grpSpPr>
          <a:xfrm>
            <a:off x="6398779" y="4911612"/>
            <a:ext cx="1074282" cy="1089964"/>
            <a:chOff x="2285781" y="4847654"/>
            <a:chExt cx="952480" cy="966132"/>
          </a:xfrm>
        </p:grpSpPr>
        <p:sp>
          <p:nvSpPr>
            <p:cNvPr id="90" name="Oval 45"/>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sp>
          <p:nvSpPr>
            <p:cNvPr id="91" name="Oval 46"/>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50" dirty="0"/>
            </a:p>
          </p:txBody>
        </p:sp>
      </p:grpSp>
      <p:grpSp>
        <p:nvGrpSpPr>
          <p:cNvPr id="92" name="Group 47"/>
          <p:cNvGrpSpPr/>
          <p:nvPr/>
        </p:nvGrpSpPr>
        <p:grpSpPr>
          <a:xfrm>
            <a:off x="4108872" y="3585660"/>
            <a:ext cx="1074282" cy="1089964"/>
            <a:chOff x="2285781" y="4847654"/>
            <a:chExt cx="952480" cy="966132"/>
          </a:xfrm>
        </p:grpSpPr>
        <p:sp>
          <p:nvSpPr>
            <p:cNvPr id="93" name="Oval 48"/>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sp>
          <p:nvSpPr>
            <p:cNvPr id="94" name="Oval 52"/>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850" dirty="0"/>
            </a:p>
          </p:txBody>
        </p:sp>
      </p:grpSp>
      <p:cxnSp>
        <p:nvCxnSpPr>
          <p:cNvPr id="95" name="Straight Connector 54"/>
          <p:cNvCxnSpPr>
            <a:endCxn id="98" idx="0"/>
          </p:cNvCxnSpPr>
          <p:nvPr/>
        </p:nvCxnSpPr>
        <p:spPr>
          <a:xfrm>
            <a:off x="5786094" y="2632063"/>
            <a:ext cx="1" cy="1449991"/>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96" name="TextBox 55"/>
          <p:cNvSpPr txBox="1"/>
          <p:nvPr/>
        </p:nvSpPr>
        <p:spPr>
          <a:xfrm>
            <a:off x="2135738" y="3621542"/>
            <a:ext cx="1902460" cy="434975"/>
          </a:xfrm>
          <a:prstGeom prst="rect">
            <a:avLst/>
          </a:prstGeom>
          <a:noFill/>
        </p:spPr>
        <p:txBody>
          <a:bodyPr wrap="none" lIns="86382" tIns="43191" rIns="86382" bIns="43191" rtlCol="0">
            <a:spAutoFit/>
          </a:bodyPr>
          <a:lstStyle/>
          <a:p>
            <a:pPr>
              <a:spcBef>
                <a:spcPct val="20000"/>
              </a:spcBef>
            </a:pPr>
            <a:r>
              <a:rPr lang="zh-CN" altLang="en-US" sz="227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27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TextBox 56"/>
          <p:cNvSpPr txBox="1"/>
          <p:nvPr/>
        </p:nvSpPr>
        <p:spPr>
          <a:xfrm>
            <a:off x="822167" y="4014862"/>
            <a:ext cx="3230783" cy="1137920"/>
          </a:xfrm>
          <a:prstGeom prst="rect">
            <a:avLst/>
          </a:prstGeom>
          <a:noFill/>
        </p:spPr>
        <p:txBody>
          <a:bodyPr wrap="square" lIns="86382" tIns="43191" rIns="86382" bIns="43191" rtlCol="0">
            <a:spAutoFit/>
          </a:bodyPr>
          <a:lstStyle/>
          <a:p>
            <a:pPr algn="r" defTabSz="323215">
              <a:lnSpc>
                <a:spcPct val="120000"/>
              </a:lnSpc>
              <a:spcBef>
                <a:spcPts val="850"/>
              </a:spcBef>
              <a:defRPr/>
            </a:pPr>
            <a:r>
              <a:rPr lang="zh-CN" altLang="en-US" sz="1135"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
        <p:nvSpPr>
          <p:cNvPr id="98" name="Oval 60"/>
          <p:cNvSpPr/>
          <p:nvPr/>
        </p:nvSpPr>
        <p:spPr>
          <a:xfrm>
            <a:off x="5732665" y="4082054"/>
            <a:ext cx="106860" cy="10688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270"/>
          </a:p>
        </p:txBody>
      </p:sp>
      <p:cxnSp>
        <p:nvCxnSpPr>
          <p:cNvPr id="99" name="Straight Connector 61"/>
          <p:cNvCxnSpPr/>
          <p:nvPr/>
        </p:nvCxnSpPr>
        <p:spPr>
          <a:xfrm>
            <a:off x="5236959" y="4153313"/>
            <a:ext cx="495707"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100" name="Straight Connector 68"/>
          <p:cNvCxnSpPr/>
          <p:nvPr/>
        </p:nvCxnSpPr>
        <p:spPr>
          <a:xfrm>
            <a:off x="5786094" y="4197208"/>
            <a:ext cx="0" cy="1180323"/>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101" name="Oval 69"/>
          <p:cNvSpPr/>
          <p:nvPr/>
        </p:nvSpPr>
        <p:spPr>
          <a:xfrm>
            <a:off x="5732665" y="5392251"/>
            <a:ext cx="106860" cy="10688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270"/>
          </a:p>
        </p:txBody>
      </p:sp>
      <p:cxnSp>
        <p:nvCxnSpPr>
          <p:cNvPr id="102" name="Straight Connector 70"/>
          <p:cNvCxnSpPr/>
          <p:nvPr/>
        </p:nvCxnSpPr>
        <p:spPr>
          <a:xfrm>
            <a:off x="5839524" y="5463509"/>
            <a:ext cx="495707"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sp>
        <p:nvSpPr>
          <p:cNvPr id="103" name="TextBox 71"/>
          <p:cNvSpPr txBox="1"/>
          <p:nvPr/>
        </p:nvSpPr>
        <p:spPr>
          <a:xfrm>
            <a:off x="7516718" y="4965386"/>
            <a:ext cx="1902460" cy="434975"/>
          </a:xfrm>
          <a:prstGeom prst="rect">
            <a:avLst/>
          </a:prstGeom>
          <a:noFill/>
        </p:spPr>
        <p:txBody>
          <a:bodyPr wrap="none" lIns="86382" tIns="43191" rIns="86382" bIns="43191" rtlCol="0">
            <a:spAutoFit/>
          </a:bodyPr>
          <a:lstStyle/>
          <a:p>
            <a:pPr>
              <a:spcBef>
                <a:spcPct val="20000"/>
              </a:spcBef>
            </a:pPr>
            <a:r>
              <a:rPr lang="zh-CN" altLang="en-US" sz="227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27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TextBox 80"/>
          <p:cNvSpPr txBox="1"/>
          <p:nvPr/>
        </p:nvSpPr>
        <p:spPr>
          <a:xfrm>
            <a:off x="7527112" y="5377097"/>
            <a:ext cx="3789872" cy="716915"/>
          </a:xfrm>
          <a:prstGeom prst="rect">
            <a:avLst/>
          </a:prstGeom>
          <a:noFill/>
        </p:spPr>
        <p:txBody>
          <a:bodyPr wrap="square" lIns="86382" tIns="43191" rIns="86382" bIns="43191" rtlCol="0">
            <a:spAutoFit/>
          </a:bodyPr>
          <a:lstStyle/>
          <a:p>
            <a:pPr defTabSz="323215">
              <a:lnSpc>
                <a:spcPct val="120000"/>
              </a:lnSpc>
              <a:spcBef>
                <a:spcPts val="850"/>
              </a:spcBef>
              <a:defRPr/>
            </a:pPr>
            <a:r>
              <a:rPr lang="zh-CN" altLang="en-US" sz="1135"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a:t>
            </a:r>
          </a:p>
        </p:txBody>
      </p:sp>
      <p:sp>
        <p:nvSpPr>
          <p:cNvPr id="106" name="AutoShape 82"/>
          <p:cNvSpPr/>
          <p:nvPr/>
        </p:nvSpPr>
        <p:spPr bwMode="auto">
          <a:xfrm>
            <a:off x="4451622" y="1332646"/>
            <a:ext cx="399204" cy="3743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47989" tIns="47989" rIns="47989" bIns="47989" anchor="ctr"/>
          <a:lstStyle/>
          <a:p>
            <a:pPr defTabSz="456565">
              <a:defRPr/>
            </a:pPr>
            <a:endParaRPr lang="es-ES" sz="274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7" name="AutoShape 19"/>
          <p:cNvSpPr/>
          <p:nvPr/>
        </p:nvSpPr>
        <p:spPr bwMode="auto">
          <a:xfrm>
            <a:off x="6750782" y="5249145"/>
            <a:ext cx="397609" cy="372806"/>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47989" tIns="47989" rIns="47989" bIns="47989" anchor="ctr"/>
          <a:lstStyle/>
          <a:p>
            <a:pPr defTabSz="456565">
              <a:defRPr/>
            </a:pPr>
            <a:endParaRPr lang="es-ES" sz="274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8" name="AutoShape 20"/>
          <p:cNvSpPr/>
          <p:nvPr/>
        </p:nvSpPr>
        <p:spPr bwMode="auto">
          <a:xfrm>
            <a:off x="4451622" y="3947823"/>
            <a:ext cx="399204" cy="3728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bg1"/>
          </a:solidFill>
          <a:ln>
            <a:noFill/>
          </a:ln>
          <a:effectLst/>
        </p:spPr>
        <p:txBody>
          <a:bodyPr lIns="47989" tIns="47989" rIns="47989" bIns="47989" anchor="ctr"/>
          <a:lstStyle/>
          <a:p>
            <a:pPr defTabSz="456565">
              <a:defRPr/>
            </a:pPr>
            <a:endParaRPr lang="es-ES" sz="274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9" name="AutoShape 43"/>
          <p:cNvSpPr/>
          <p:nvPr/>
        </p:nvSpPr>
        <p:spPr bwMode="auto">
          <a:xfrm>
            <a:off x="6749187" y="2618392"/>
            <a:ext cx="399204" cy="410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bg1"/>
          </a:solidFill>
          <a:ln>
            <a:noFill/>
          </a:ln>
          <a:effectLst/>
        </p:spPr>
        <p:txBody>
          <a:bodyPr lIns="47989" tIns="47989" rIns="47989" bIns="47989" anchor="ctr"/>
          <a:lstStyle/>
          <a:p>
            <a:pPr defTabSz="456565">
              <a:defRPr/>
            </a:pPr>
            <a:endParaRPr lang="es-ES" sz="2740" dirty="0">
              <a:solidFill>
                <a:srgbClr val="44CEB9"/>
              </a:solidFill>
              <a:effectLst>
                <a:outerShdw blurRad="38100" dist="38100" dir="2700000" algn="tl">
                  <a:srgbClr val="000000"/>
                </a:outerShdw>
              </a:effectLst>
              <a:latin typeface="Gill Sans" charset="0"/>
              <a:cs typeface="Gill Sans" charset="0"/>
              <a:sym typeface="Gill Sans" charset="0"/>
            </a:endParaRPr>
          </a:p>
        </p:txBody>
      </p:sp>
      <p:pic>
        <p:nvPicPr>
          <p:cNvPr id="49" name="图片 4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Users/xixi/AppData/Local/Temp/picturecompress_20211117173235/output_1.jpgoutput_1"/>
          <p:cNvPicPr>
            <a:picLocks noChangeAspect="1"/>
          </p:cNvPicPr>
          <p:nvPr/>
        </p:nvPicPr>
        <p:blipFill>
          <a:blip r:embed="rId2" cstate="hqprint">
            <a:alphaModFix amt="45000"/>
            <a:clrChange>
              <a:clrFrom>
                <a:srgbClr val="C2C2BD">
                  <a:alpha val="100000"/>
                </a:srgbClr>
              </a:clrFrom>
              <a:clrTo>
                <a:srgbClr val="C2C2BD">
                  <a:alpha val="100000"/>
                  <a:alpha val="0"/>
                </a:srgbClr>
              </a:clrTo>
            </a:clrChange>
            <a:extLst>
              <a:ext uri="{28A0092B-C50C-407E-A947-70E740481C1C}">
                <a14:useLocalDpi xmlns:a14="http://schemas.microsoft.com/office/drawing/2010/main"/>
              </a:ext>
            </a:extLst>
          </a:blip>
          <a:srcRect b="-1693"/>
          <a:stretch>
            <a:fillRect/>
          </a:stretch>
        </p:blipFill>
        <p:spPr>
          <a:xfrm>
            <a:off x="0" y="0"/>
            <a:ext cx="11570335" cy="6485255"/>
          </a:xfrm>
          <a:prstGeom prst="rect">
            <a:avLst/>
          </a:prstGeom>
        </p:spPr>
      </p:pic>
      <p:grpSp>
        <p:nvGrpSpPr>
          <p:cNvPr id="2" name="组合 1"/>
          <p:cNvGrpSpPr/>
          <p:nvPr/>
        </p:nvGrpSpPr>
        <p:grpSpPr>
          <a:xfrm>
            <a:off x="8288655" y="3564890"/>
            <a:ext cx="3282315" cy="2919730"/>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grpSp>
        <p:nvGrpSpPr>
          <p:cNvPr id="3" name="组合 2"/>
          <p:cNvGrpSpPr/>
          <p:nvPr/>
        </p:nvGrpSpPr>
        <p:grpSpPr>
          <a:xfrm>
            <a:off x="0" y="0"/>
            <a:ext cx="2885440" cy="3002915"/>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100" name="矩形 99"/>
          <p:cNvSpPr/>
          <p:nvPr/>
        </p:nvSpPr>
        <p:spPr>
          <a:xfrm>
            <a:off x="4787071" y="2434043"/>
            <a:ext cx="2388870" cy="730885"/>
          </a:xfrm>
          <a:prstGeom prst="rect">
            <a:avLst/>
          </a:prstGeom>
        </p:spPr>
        <p:txBody>
          <a:bodyPr wrap="none">
            <a:spAutoFit/>
          </a:bodyPr>
          <a:lstStyle/>
          <a:p>
            <a:pPr lvl="0" algn="ctr"/>
            <a:r>
              <a:rPr lang="en-US" altLang="zh-CN" sz="415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04</a:t>
            </a:r>
          </a:p>
        </p:txBody>
      </p:sp>
      <p:sp>
        <p:nvSpPr>
          <p:cNvPr id="101" name="矩形 100"/>
          <p:cNvSpPr/>
          <p:nvPr/>
        </p:nvSpPr>
        <p:spPr>
          <a:xfrm>
            <a:off x="3776786" y="3215760"/>
            <a:ext cx="4409440" cy="730885"/>
          </a:xfrm>
          <a:prstGeom prst="rect">
            <a:avLst/>
          </a:prstGeom>
          <a:noFill/>
        </p:spPr>
        <p:txBody>
          <a:bodyPr wrap="none" rtlCol="0">
            <a:spAutoFit/>
          </a:bodyPr>
          <a:lstStyle/>
          <a:p>
            <a:pPr algn="ctr"/>
            <a:r>
              <a:rPr lang="zh-CN" altLang="en-US" sz="415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sp>
        <p:nvSpPr>
          <p:cNvPr id="105" name="Rectangle 7"/>
          <p:cNvSpPr/>
          <p:nvPr/>
        </p:nvSpPr>
        <p:spPr>
          <a:xfrm>
            <a:off x="3599180" y="1350010"/>
            <a:ext cx="7920990" cy="4500245"/>
          </a:xfrm>
          <a:prstGeom prst="rect">
            <a:avLst/>
          </a:prstGeom>
          <a:blipFill rotWithShape="1">
            <a:blip r:embed="rId2" cstate="hq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07" name="Rectangle 8"/>
          <p:cNvSpPr/>
          <p:nvPr/>
        </p:nvSpPr>
        <p:spPr>
          <a:xfrm>
            <a:off x="0" y="1349987"/>
            <a:ext cx="3599985" cy="4500031"/>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a:p>
        </p:txBody>
      </p:sp>
      <p:sp>
        <p:nvSpPr>
          <p:cNvPr id="173" name="TextBox 35"/>
          <p:cNvSpPr txBox="1"/>
          <p:nvPr/>
        </p:nvSpPr>
        <p:spPr>
          <a:xfrm>
            <a:off x="73826" y="1611055"/>
            <a:ext cx="1902460" cy="434975"/>
          </a:xfrm>
          <a:prstGeom prst="rect">
            <a:avLst/>
          </a:prstGeom>
          <a:noFill/>
        </p:spPr>
        <p:txBody>
          <a:bodyPr wrap="none" lIns="86382" tIns="43191" rIns="86382" bIns="43191" rtlCol="0">
            <a:spAutoFit/>
          </a:bodyPr>
          <a:lstStyle/>
          <a:p>
            <a:pPr>
              <a:spcBef>
                <a:spcPct val="20000"/>
              </a:spcBef>
            </a:pPr>
            <a:r>
              <a:rPr lang="zh-CN" altLang="en-US" sz="227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27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4" name="TextBox 62"/>
          <p:cNvSpPr txBox="1"/>
          <p:nvPr/>
        </p:nvSpPr>
        <p:spPr>
          <a:xfrm>
            <a:off x="187640" y="2220524"/>
            <a:ext cx="3289307" cy="927100"/>
          </a:xfrm>
          <a:prstGeom prst="rect">
            <a:avLst/>
          </a:prstGeom>
          <a:noFill/>
        </p:spPr>
        <p:txBody>
          <a:bodyPr wrap="square" lIns="86382" tIns="43191" rIns="86382" bIns="43191" rtlCol="0">
            <a:spAutoFit/>
          </a:bodyPr>
          <a:lstStyle/>
          <a:p>
            <a:pPr marL="171450" indent="-171450" defTabSz="323215">
              <a:lnSpc>
                <a:spcPct val="120000"/>
              </a:lnSpc>
              <a:spcBef>
                <a:spcPts val="850"/>
              </a:spcBef>
              <a:buFont typeface="Wingdings" panose="05000000000000000000" pitchFamily="2" charset="2"/>
              <a:buChar char="ü"/>
              <a:defRPr/>
            </a:pPr>
            <a:r>
              <a:rPr lang="zh-CN" altLang="en-US" sz="1135" dirty="0">
                <a:solidFill>
                  <a:schemeClr val="bg1"/>
                </a:solidFill>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a:t>
            </a:r>
          </a:p>
        </p:txBody>
      </p:sp>
      <p:sp>
        <p:nvSpPr>
          <p:cNvPr id="175" name="TextBox 62"/>
          <p:cNvSpPr txBox="1"/>
          <p:nvPr/>
        </p:nvSpPr>
        <p:spPr>
          <a:xfrm>
            <a:off x="149703" y="3400641"/>
            <a:ext cx="3289307" cy="927100"/>
          </a:xfrm>
          <a:prstGeom prst="rect">
            <a:avLst/>
          </a:prstGeom>
          <a:noFill/>
        </p:spPr>
        <p:txBody>
          <a:bodyPr wrap="square" lIns="86382" tIns="43191" rIns="86382" bIns="43191" rtlCol="0">
            <a:spAutoFit/>
          </a:bodyPr>
          <a:lstStyle/>
          <a:p>
            <a:pPr marL="171450" indent="-171450" defTabSz="323215">
              <a:lnSpc>
                <a:spcPct val="120000"/>
              </a:lnSpc>
              <a:spcBef>
                <a:spcPts val="850"/>
              </a:spcBef>
              <a:buFont typeface="Wingdings" panose="05000000000000000000" pitchFamily="2" charset="2"/>
              <a:buChar char="ü"/>
              <a:defRPr/>
            </a:pPr>
            <a:r>
              <a:rPr lang="zh-CN" altLang="en-US" sz="1135" dirty="0">
                <a:solidFill>
                  <a:schemeClr val="bg1"/>
                </a:solidFill>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a:t>
            </a:r>
          </a:p>
        </p:txBody>
      </p:sp>
      <p:sp>
        <p:nvSpPr>
          <p:cNvPr id="176" name="TextBox 62"/>
          <p:cNvSpPr txBox="1"/>
          <p:nvPr/>
        </p:nvSpPr>
        <p:spPr>
          <a:xfrm>
            <a:off x="111766" y="4580758"/>
            <a:ext cx="3289307" cy="927100"/>
          </a:xfrm>
          <a:prstGeom prst="rect">
            <a:avLst/>
          </a:prstGeom>
          <a:noFill/>
        </p:spPr>
        <p:txBody>
          <a:bodyPr wrap="square" lIns="86382" tIns="43191" rIns="86382" bIns="43191" rtlCol="0">
            <a:spAutoFit/>
          </a:bodyPr>
          <a:lstStyle/>
          <a:p>
            <a:pPr marL="171450" indent="-171450" defTabSz="323215">
              <a:lnSpc>
                <a:spcPct val="120000"/>
              </a:lnSpc>
              <a:spcBef>
                <a:spcPts val="850"/>
              </a:spcBef>
              <a:buFont typeface="Wingdings" panose="05000000000000000000" pitchFamily="2" charset="2"/>
              <a:buChar char="ü"/>
              <a:defRPr/>
            </a:pPr>
            <a:r>
              <a:rPr lang="zh-CN" altLang="en-US" sz="1135" dirty="0">
                <a:solidFill>
                  <a:schemeClr val="bg1"/>
                </a:solidFill>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a:t>
            </a:r>
          </a:p>
        </p:txBody>
      </p:sp>
      <p:pic>
        <p:nvPicPr>
          <p:cNvPr id="49" name="图片 4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grpSp>
        <p:nvGrpSpPr>
          <p:cNvPr id="103" name="组合 102"/>
          <p:cNvGrpSpPr/>
          <p:nvPr/>
        </p:nvGrpSpPr>
        <p:grpSpPr>
          <a:xfrm>
            <a:off x="3951563" y="4567157"/>
            <a:ext cx="2185890" cy="974692"/>
            <a:chOff x="4182071" y="4833574"/>
            <a:chExt cx="2313400" cy="1031549"/>
          </a:xfrm>
        </p:grpSpPr>
        <p:sp>
          <p:nvSpPr>
            <p:cNvPr id="104" name="Freeform 13"/>
            <p:cNvSpPr/>
            <p:nvPr/>
          </p:nvSpPr>
          <p:spPr bwMode="auto">
            <a:xfrm rot="10800000">
              <a:off x="4182071" y="4833574"/>
              <a:ext cx="2313400" cy="1031549"/>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1" fmla="*/ 9956 w 9956"/>
                <a:gd name="connsiteY0-2" fmla="*/ 9950 h 10000"/>
                <a:gd name="connsiteX1-3" fmla="*/ 2474 w 9956"/>
                <a:gd name="connsiteY1-4" fmla="*/ 0 h 10000"/>
                <a:gd name="connsiteX2-5" fmla="*/ 0 w 9956"/>
                <a:gd name="connsiteY2-6" fmla="*/ 10000 h 10000"/>
                <a:gd name="connsiteX3-7" fmla="*/ 9956 w 9956"/>
                <a:gd name="connsiteY3-8" fmla="*/ 9950 h 10000"/>
                <a:gd name="connsiteX0-9" fmla="*/ 10000 w 10000"/>
                <a:gd name="connsiteY0-10" fmla="*/ 10049 h 10099"/>
                <a:gd name="connsiteX1-11" fmla="*/ 2507 w 10000"/>
                <a:gd name="connsiteY1-12" fmla="*/ 0 h 10099"/>
                <a:gd name="connsiteX2-13" fmla="*/ 0 w 10000"/>
                <a:gd name="connsiteY2-14" fmla="*/ 10099 h 10099"/>
                <a:gd name="connsiteX3-15" fmla="*/ 10000 w 10000"/>
                <a:gd name="connsiteY3-16" fmla="*/ 10049 h 10099"/>
              </a:gdLst>
              <a:ahLst/>
              <a:cxnLst>
                <a:cxn ang="0">
                  <a:pos x="connsiteX0-1" y="connsiteY0-2"/>
                </a:cxn>
                <a:cxn ang="0">
                  <a:pos x="connsiteX1-3" y="connsiteY1-4"/>
                </a:cxn>
                <a:cxn ang="0">
                  <a:pos x="connsiteX2-5" y="connsiteY2-6"/>
                </a:cxn>
                <a:cxn ang="0">
                  <a:pos x="connsiteX3-7" y="connsiteY3-8"/>
                </a:cxn>
              </a:cxnLst>
              <a:rect l="l" t="t" r="r" b="b"/>
              <a:pathLst>
                <a:path w="10000" h="10099">
                  <a:moveTo>
                    <a:pt x="10000" y="10049"/>
                  </a:moveTo>
                  <a:lnTo>
                    <a:pt x="2507" y="0"/>
                  </a:lnTo>
                  <a:lnTo>
                    <a:pt x="0" y="10099"/>
                  </a:lnTo>
                  <a:lnTo>
                    <a:pt x="10000" y="100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dirty="0">
                <a:solidFill>
                  <a:schemeClr val="lt1"/>
                </a:solidFill>
              </a:endParaRPr>
            </a:p>
          </p:txBody>
        </p:sp>
        <p:grpSp>
          <p:nvGrpSpPr>
            <p:cNvPr id="106" name="组合 105"/>
            <p:cNvGrpSpPr/>
            <p:nvPr/>
          </p:nvGrpSpPr>
          <p:grpSpPr>
            <a:xfrm>
              <a:off x="5598491" y="5088137"/>
              <a:ext cx="409431" cy="316107"/>
              <a:chOff x="7504113" y="1512888"/>
              <a:chExt cx="215900" cy="166688"/>
            </a:xfrm>
            <a:solidFill>
              <a:schemeClr val="bg1"/>
            </a:solidFill>
          </p:grpSpPr>
          <p:sp>
            <p:nvSpPr>
              <p:cNvPr id="108" name="Freeform 26"/>
              <p:cNvSpPr>
                <a:spLocks noEditPoints="1"/>
              </p:cNvSpPr>
              <p:nvPr/>
            </p:nvSpPr>
            <p:spPr bwMode="auto">
              <a:xfrm>
                <a:off x="7504113" y="1512888"/>
                <a:ext cx="215900" cy="166688"/>
              </a:xfrm>
              <a:custGeom>
                <a:avLst/>
                <a:gdLst>
                  <a:gd name="T0" fmla="*/ 27 w 273"/>
                  <a:gd name="T1" fmla="*/ 210 h 210"/>
                  <a:gd name="T2" fmla="*/ 22 w 273"/>
                  <a:gd name="T3" fmla="*/ 209 h 210"/>
                  <a:gd name="T4" fmla="*/ 11 w 273"/>
                  <a:gd name="T5" fmla="*/ 205 h 210"/>
                  <a:gd name="T6" fmla="*/ 7 w 273"/>
                  <a:gd name="T7" fmla="*/ 202 h 210"/>
                  <a:gd name="T8" fmla="*/ 1 w 273"/>
                  <a:gd name="T9" fmla="*/ 190 h 210"/>
                  <a:gd name="T10" fmla="*/ 0 w 273"/>
                  <a:gd name="T11" fmla="*/ 73 h 210"/>
                  <a:gd name="T12" fmla="*/ 1 w 273"/>
                  <a:gd name="T13" fmla="*/ 66 h 210"/>
                  <a:gd name="T14" fmla="*/ 7 w 273"/>
                  <a:gd name="T15" fmla="*/ 53 h 210"/>
                  <a:gd name="T16" fmla="*/ 16 w 273"/>
                  <a:gd name="T17" fmla="*/ 47 h 210"/>
                  <a:gd name="T18" fmla="*/ 30 w 273"/>
                  <a:gd name="T19" fmla="*/ 44 h 210"/>
                  <a:gd name="T20" fmla="*/ 75 w 273"/>
                  <a:gd name="T21" fmla="*/ 43 h 210"/>
                  <a:gd name="T22" fmla="*/ 79 w 273"/>
                  <a:gd name="T23" fmla="*/ 21 h 210"/>
                  <a:gd name="T24" fmla="*/ 87 w 273"/>
                  <a:gd name="T25" fmla="*/ 7 h 210"/>
                  <a:gd name="T26" fmla="*/ 95 w 273"/>
                  <a:gd name="T27" fmla="*/ 2 h 210"/>
                  <a:gd name="T28" fmla="*/ 101 w 273"/>
                  <a:gd name="T29" fmla="*/ 0 h 210"/>
                  <a:gd name="T30" fmla="*/ 174 w 273"/>
                  <a:gd name="T31" fmla="*/ 0 h 210"/>
                  <a:gd name="T32" fmla="*/ 189 w 273"/>
                  <a:gd name="T33" fmla="*/ 4 h 210"/>
                  <a:gd name="T34" fmla="*/ 199 w 273"/>
                  <a:gd name="T35" fmla="*/ 15 h 210"/>
                  <a:gd name="T36" fmla="*/ 204 w 273"/>
                  <a:gd name="T37" fmla="*/ 29 h 210"/>
                  <a:gd name="T38" fmla="*/ 245 w 273"/>
                  <a:gd name="T39" fmla="*/ 43 h 210"/>
                  <a:gd name="T40" fmla="*/ 252 w 273"/>
                  <a:gd name="T41" fmla="*/ 44 h 210"/>
                  <a:gd name="T42" fmla="*/ 263 w 273"/>
                  <a:gd name="T43" fmla="*/ 49 h 210"/>
                  <a:gd name="T44" fmla="*/ 269 w 273"/>
                  <a:gd name="T45" fmla="*/ 58 h 210"/>
                  <a:gd name="T46" fmla="*/ 273 w 273"/>
                  <a:gd name="T47" fmla="*/ 70 h 210"/>
                  <a:gd name="T48" fmla="*/ 273 w 273"/>
                  <a:gd name="T49" fmla="*/ 183 h 210"/>
                  <a:gd name="T50" fmla="*/ 271 w 273"/>
                  <a:gd name="T51" fmla="*/ 189 h 210"/>
                  <a:gd name="T52" fmla="*/ 267 w 273"/>
                  <a:gd name="T53" fmla="*/ 199 h 210"/>
                  <a:gd name="T54" fmla="*/ 259 w 273"/>
                  <a:gd name="T55" fmla="*/ 206 h 210"/>
                  <a:gd name="T56" fmla="*/ 245 w 273"/>
                  <a:gd name="T57" fmla="*/ 210 h 210"/>
                  <a:gd name="T58" fmla="*/ 245 w 273"/>
                  <a:gd name="T59" fmla="*/ 210 h 210"/>
                  <a:gd name="T60" fmla="*/ 15 w 273"/>
                  <a:gd name="T61" fmla="*/ 183 h 210"/>
                  <a:gd name="T62" fmla="*/ 16 w 273"/>
                  <a:gd name="T63" fmla="*/ 189 h 210"/>
                  <a:gd name="T64" fmla="*/ 17 w 273"/>
                  <a:gd name="T65" fmla="*/ 193 h 210"/>
                  <a:gd name="T66" fmla="*/ 27 w 273"/>
                  <a:gd name="T67" fmla="*/ 195 h 210"/>
                  <a:gd name="T68" fmla="*/ 245 w 273"/>
                  <a:gd name="T69" fmla="*/ 195 h 210"/>
                  <a:gd name="T70" fmla="*/ 252 w 273"/>
                  <a:gd name="T71" fmla="*/ 193 h 210"/>
                  <a:gd name="T72" fmla="*/ 258 w 273"/>
                  <a:gd name="T73" fmla="*/ 186 h 210"/>
                  <a:gd name="T74" fmla="*/ 258 w 273"/>
                  <a:gd name="T75" fmla="*/ 71 h 210"/>
                  <a:gd name="T76" fmla="*/ 258 w 273"/>
                  <a:gd name="T77" fmla="*/ 67 h 210"/>
                  <a:gd name="T78" fmla="*/ 252 w 273"/>
                  <a:gd name="T79" fmla="*/ 59 h 210"/>
                  <a:gd name="T80" fmla="*/ 245 w 273"/>
                  <a:gd name="T81" fmla="*/ 58 h 210"/>
                  <a:gd name="T82" fmla="*/ 194 w 273"/>
                  <a:gd name="T83" fmla="*/ 51 h 210"/>
                  <a:gd name="T84" fmla="*/ 194 w 273"/>
                  <a:gd name="T85" fmla="*/ 44 h 210"/>
                  <a:gd name="T86" fmla="*/ 188 w 273"/>
                  <a:gd name="T87" fmla="*/ 26 h 210"/>
                  <a:gd name="T88" fmla="*/ 181 w 273"/>
                  <a:gd name="T89" fmla="*/ 17 h 210"/>
                  <a:gd name="T90" fmla="*/ 101 w 273"/>
                  <a:gd name="T91" fmla="*/ 15 h 210"/>
                  <a:gd name="T92" fmla="*/ 99 w 273"/>
                  <a:gd name="T93" fmla="*/ 17 h 210"/>
                  <a:gd name="T94" fmla="*/ 93 w 273"/>
                  <a:gd name="T95" fmla="*/ 26 h 210"/>
                  <a:gd name="T96" fmla="*/ 90 w 273"/>
                  <a:gd name="T97" fmla="*/ 40 h 210"/>
                  <a:gd name="T98" fmla="*/ 90 w 273"/>
                  <a:gd name="T99" fmla="*/ 58 h 210"/>
                  <a:gd name="T100" fmla="*/ 30 w 273"/>
                  <a:gd name="T101" fmla="*/ 58 h 210"/>
                  <a:gd name="T102" fmla="*/ 22 w 273"/>
                  <a:gd name="T103" fmla="*/ 60 h 210"/>
                  <a:gd name="T104" fmla="*/ 16 w 273"/>
                  <a:gd name="T105" fmla="*/ 64 h 210"/>
                  <a:gd name="T106" fmla="*/ 15 w 273"/>
                  <a:gd name="T107" fmla="*/ 73 h 210"/>
                  <a:gd name="T108" fmla="*/ 15 w 273"/>
                  <a:gd name="T109" fmla="*/ 18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10">
                    <a:moveTo>
                      <a:pt x="245" y="210"/>
                    </a:moveTo>
                    <a:lnTo>
                      <a:pt x="27" y="210"/>
                    </a:lnTo>
                    <a:lnTo>
                      <a:pt x="27" y="210"/>
                    </a:lnTo>
                    <a:lnTo>
                      <a:pt x="22" y="209"/>
                    </a:lnTo>
                    <a:lnTo>
                      <a:pt x="16" y="208"/>
                    </a:lnTo>
                    <a:lnTo>
                      <a:pt x="11" y="205"/>
                    </a:lnTo>
                    <a:lnTo>
                      <a:pt x="7" y="202"/>
                    </a:lnTo>
                    <a:lnTo>
                      <a:pt x="7" y="202"/>
                    </a:lnTo>
                    <a:lnTo>
                      <a:pt x="2" y="195"/>
                    </a:lnTo>
                    <a:lnTo>
                      <a:pt x="1" y="190"/>
                    </a:lnTo>
                    <a:lnTo>
                      <a:pt x="0" y="182"/>
                    </a:lnTo>
                    <a:lnTo>
                      <a:pt x="0" y="73"/>
                    </a:lnTo>
                    <a:lnTo>
                      <a:pt x="0" y="73"/>
                    </a:lnTo>
                    <a:lnTo>
                      <a:pt x="1" y="66"/>
                    </a:lnTo>
                    <a:lnTo>
                      <a:pt x="4" y="59"/>
                    </a:lnTo>
                    <a:lnTo>
                      <a:pt x="7" y="53"/>
                    </a:lnTo>
                    <a:lnTo>
                      <a:pt x="11" y="49"/>
                    </a:lnTo>
                    <a:lnTo>
                      <a:pt x="16" y="47"/>
                    </a:lnTo>
                    <a:lnTo>
                      <a:pt x="20" y="45"/>
                    </a:lnTo>
                    <a:lnTo>
                      <a:pt x="30" y="44"/>
                    </a:lnTo>
                    <a:lnTo>
                      <a:pt x="75" y="43"/>
                    </a:lnTo>
                    <a:lnTo>
                      <a:pt x="75" y="43"/>
                    </a:lnTo>
                    <a:lnTo>
                      <a:pt x="76" y="30"/>
                    </a:lnTo>
                    <a:lnTo>
                      <a:pt x="79" y="21"/>
                    </a:lnTo>
                    <a:lnTo>
                      <a:pt x="83" y="12"/>
                    </a:lnTo>
                    <a:lnTo>
                      <a:pt x="87" y="7"/>
                    </a:lnTo>
                    <a:lnTo>
                      <a:pt x="91" y="4"/>
                    </a:lnTo>
                    <a:lnTo>
                      <a:pt x="95" y="2"/>
                    </a:lnTo>
                    <a:lnTo>
                      <a:pt x="99" y="0"/>
                    </a:lnTo>
                    <a:lnTo>
                      <a:pt x="101" y="0"/>
                    </a:lnTo>
                    <a:lnTo>
                      <a:pt x="174" y="0"/>
                    </a:lnTo>
                    <a:lnTo>
                      <a:pt x="174" y="0"/>
                    </a:lnTo>
                    <a:lnTo>
                      <a:pt x="183" y="2"/>
                    </a:lnTo>
                    <a:lnTo>
                      <a:pt x="189" y="4"/>
                    </a:lnTo>
                    <a:lnTo>
                      <a:pt x="195" y="10"/>
                    </a:lnTo>
                    <a:lnTo>
                      <a:pt x="199" y="15"/>
                    </a:lnTo>
                    <a:lnTo>
                      <a:pt x="203" y="22"/>
                    </a:lnTo>
                    <a:lnTo>
                      <a:pt x="204" y="29"/>
                    </a:lnTo>
                    <a:lnTo>
                      <a:pt x="207" y="43"/>
                    </a:lnTo>
                    <a:lnTo>
                      <a:pt x="245" y="43"/>
                    </a:lnTo>
                    <a:lnTo>
                      <a:pt x="245" y="43"/>
                    </a:lnTo>
                    <a:lnTo>
                      <a:pt x="252" y="44"/>
                    </a:lnTo>
                    <a:lnTo>
                      <a:pt x="258" y="45"/>
                    </a:lnTo>
                    <a:lnTo>
                      <a:pt x="263" y="49"/>
                    </a:lnTo>
                    <a:lnTo>
                      <a:pt x="266" y="53"/>
                    </a:lnTo>
                    <a:lnTo>
                      <a:pt x="269" y="58"/>
                    </a:lnTo>
                    <a:lnTo>
                      <a:pt x="271" y="62"/>
                    </a:lnTo>
                    <a:lnTo>
                      <a:pt x="273" y="70"/>
                    </a:lnTo>
                    <a:lnTo>
                      <a:pt x="273" y="70"/>
                    </a:lnTo>
                    <a:lnTo>
                      <a:pt x="273" y="183"/>
                    </a:lnTo>
                    <a:lnTo>
                      <a:pt x="273" y="183"/>
                    </a:lnTo>
                    <a:lnTo>
                      <a:pt x="271" y="189"/>
                    </a:lnTo>
                    <a:lnTo>
                      <a:pt x="270" y="195"/>
                    </a:lnTo>
                    <a:lnTo>
                      <a:pt x="267" y="199"/>
                    </a:lnTo>
                    <a:lnTo>
                      <a:pt x="263" y="204"/>
                    </a:lnTo>
                    <a:lnTo>
                      <a:pt x="259" y="206"/>
                    </a:lnTo>
                    <a:lnTo>
                      <a:pt x="254" y="208"/>
                    </a:lnTo>
                    <a:lnTo>
                      <a:pt x="245" y="210"/>
                    </a:lnTo>
                    <a:lnTo>
                      <a:pt x="245" y="210"/>
                    </a:lnTo>
                    <a:lnTo>
                      <a:pt x="245" y="210"/>
                    </a:lnTo>
                    <a:close/>
                    <a:moveTo>
                      <a:pt x="15" y="183"/>
                    </a:moveTo>
                    <a:lnTo>
                      <a:pt x="15" y="183"/>
                    </a:lnTo>
                    <a:lnTo>
                      <a:pt x="15" y="186"/>
                    </a:lnTo>
                    <a:lnTo>
                      <a:pt x="16" y="189"/>
                    </a:lnTo>
                    <a:lnTo>
                      <a:pt x="17" y="193"/>
                    </a:lnTo>
                    <a:lnTo>
                      <a:pt x="17" y="193"/>
                    </a:lnTo>
                    <a:lnTo>
                      <a:pt x="22" y="194"/>
                    </a:lnTo>
                    <a:lnTo>
                      <a:pt x="27" y="195"/>
                    </a:lnTo>
                    <a:lnTo>
                      <a:pt x="245" y="195"/>
                    </a:lnTo>
                    <a:lnTo>
                      <a:pt x="245" y="195"/>
                    </a:lnTo>
                    <a:lnTo>
                      <a:pt x="248" y="194"/>
                    </a:lnTo>
                    <a:lnTo>
                      <a:pt x="252" y="193"/>
                    </a:lnTo>
                    <a:lnTo>
                      <a:pt x="256" y="189"/>
                    </a:lnTo>
                    <a:lnTo>
                      <a:pt x="258" y="186"/>
                    </a:lnTo>
                    <a:lnTo>
                      <a:pt x="258" y="183"/>
                    </a:lnTo>
                    <a:lnTo>
                      <a:pt x="258" y="71"/>
                    </a:lnTo>
                    <a:lnTo>
                      <a:pt x="258" y="71"/>
                    </a:lnTo>
                    <a:lnTo>
                      <a:pt x="258" y="67"/>
                    </a:lnTo>
                    <a:lnTo>
                      <a:pt x="256" y="63"/>
                    </a:lnTo>
                    <a:lnTo>
                      <a:pt x="252" y="59"/>
                    </a:lnTo>
                    <a:lnTo>
                      <a:pt x="249" y="58"/>
                    </a:lnTo>
                    <a:lnTo>
                      <a:pt x="245" y="58"/>
                    </a:lnTo>
                    <a:lnTo>
                      <a:pt x="194" y="58"/>
                    </a:lnTo>
                    <a:lnTo>
                      <a:pt x="194" y="51"/>
                    </a:lnTo>
                    <a:lnTo>
                      <a:pt x="194" y="51"/>
                    </a:lnTo>
                    <a:lnTo>
                      <a:pt x="194" y="44"/>
                    </a:lnTo>
                    <a:lnTo>
                      <a:pt x="191" y="33"/>
                    </a:lnTo>
                    <a:lnTo>
                      <a:pt x="188" y="26"/>
                    </a:lnTo>
                    <a:lnTo>
                      <a:pt x="185" y="21"/>
                    </a:lnTo>
                    <a:lnTo>
                      <a:pt x="181" y="17"/>
                    </a:lnTo>
                    <a:lnTo>
                      <a:pt x="174" y="15"/>
                    </a:lnTo>
                    <a:lnTo>
                      <a:pt x="101" y="15"/>
                    </a:lnTo>
                    <a:lnTo>
                      <a:pt x="101" y="15"/>
                    </a:lnTo>
                    <a:lnTo>
                      <a:pt x="99" y="17"/>
                    </a:lnTo>
                    <a:lnTo>
                      <a:pt x="95" y="22"/>
                    </a:lnTo>
                    <a:lnTo>
                      <a:pt x="93" y="26"/>
                    </a:lnTo>
                    <a:lnTo>
                      <a:pt x="91" y="32"/>
                    </a:lnTo>
                    <a:lnTo>
                      <a:pt x="90" y="40"/>
                    </a:lnTo>
                    <a:lnTo>
                      <a:pt x="90" y="51"/>
                    </a:lnTo>
                    <a:lnTo>
                      <a:pt x="90" y="58"/>
                    </a:lnTo>
                    <a:lnTo>
                      <a:pt x="30" y="58"/>
                    </a:lnTo>
                    <a:lnTo>
                      <a:pt x="30" y="58"/>
                    </a:lnTo>
                    <a:lnTo>
                      <a:pt x="27" y="59"/>
                    </a:lnTo>
                    <a:lnTo>
                      <a:pt x="22" y="60"/>
                    </a:lnTo>
                    <a:lnTo>
                      <a:pt x="19" y="62"/>
                    </a:lnTo>
                    <a:lnTo>
                      <a:pt x="16" y="64"/>
                    </a:lnTo>
                    <a:lnTo>
                      <a:pt x="15" y="68"/>
                    </a:lnTo>
                    <a:lnTo>
                      <a:pt x="15" y="73"/>
                    </a:lnTo>
                    <a:lnTo>
                      <a:pt x="15" y="183"/>
                    </a:lnTo>
                    <a:lnTo>
                      <a:pt x="15" y="183"/>
                    </a:lnTo>
                    <a:lnTo>
                      <a:pt x="15"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09" name="Freeform 27"/>
              <p:cNvSpPr>
                <a:spLocks noEditPoints="1"/>
              </p:cNvSpPr>
              <p:nvPr/>
            </p:nvSpPr>
            <p:spPr bwMode="auto">
              <a:xfrm>
                <a:off x="7564438" y="1563688"/>
                <a:ext cx="93663" cy="95250"/>
              </a:xfrm>
              <a:custGeom>
                <a:avLst/>
                <a:gdLst>
                  <a:gd name="T0" fmla="*/ 59 w 119"/>
                  <a:gd name="T1" fmla="*/ 119 h 119"/>
                  <a:gd name="T2" fmla="*/ 36 w 119"/>
                  <a:gd name="T3" fmla="*/ 115 h 119"/>
                  <a:gd name="T4" fmla="*/ 18 w 119"/>
                  <a:gd name="T5" fmla="*/ 101 h 119"/>
                  <a:gd name="T6" fmla="*/ 4 w 119"/>
                  <a:gd name="T7" fmla="*/ 82 h 119"/>
                  <a:gd name="T8" fmla="*/ 0 w 119"/>
                  <a:gd name="T9" fmla="*/ 60 h 119"/>
                  <a:gd name="T10" fmla="*/ 1 w 119"/>
                  <a:gd name="T11" fmla="*/ 48 h 119"/>
                  <a:gd name="T12" fmla="*/ 10 w 119"/>
                  <a:gd name="T13" fmla="*/ 26 h 119"/>
                  <a:gd name="T14" fmla="*/ 26 w 119"/>
                  <a:gd name="T15" fmla="*/ 11 h 119"/>
                  <a:gd name="T16" fmla="*/ 48 w 119"/>
                  <a:gd name="T17" fmla="*/ 2 h 119"/>
                  <a:gd name="T18" fmla="*/ 59 w 119"/>
                  <a:gd name="T19" fmla="*/ 0 h 119"/>
                  <a:gd name="T20" fmla="*/ 82 w 119"/>
                  <a:gd name="T21" fmla="*/ 6 h 119"/>
                  <a:gd name="T22" fmla="*/ 101 w 119"/>
                  <a:gd name="T23" fmla="*/ 18 h 119"/>
                  <a:gd name="T24" fmla="*/ 113 w 119"/>
                  <a:gd name="T25" fmla="*/ 37 h 119"/>
                  <a:gd name="T26" fmla="*/ 119 w 119"/>
                  <a:gd name="T27" fmla="*/ 60 h 119"/>
                  <a:gd name="T28" fmla="*/ 118 w 119"/>
                  <a:gd name="T29" fmla="*/ 71 h 119"/>
                  <a:gd name="T30" fmla="*/ 108 w 119"/>
                  <a:gd name="T31" fmla="*/ 93 h 119"/>
                  <a:gd name="T32" fmla="*/ 93 w 119"/>
                  <a:gd name="T33" fmla="*/ 109 h 119"/>
                  <a:gd name="T34" fmla="*/ 71 w 119"/>
                  <a:gd name="T35" fmla="*/ 118 h 119"/>
                  <a:gd name="T36" fmla="*/ 59 w 119"/>
                  <a:gd name="T37" fmla="*/ 119 h 119"/>
                  <a:gd name="T38" fmla="*/ 59 w 119"/>
                  <a:gd name="T39" fmla="*/ 17 h 119"/>
                  <a:gd name="T40" fmla="*/ 42 w 119"/>
                  <a:gd name="T41" fmla="*/ 19 h 119"/>
                  <a:gd name="T42" fmla="*/ 29 w 119"/>
                  <a:gd name="T43" fmla="*/ 29 h 119"/>
                  <a:gd name="T44" fmla="*/ 19 w 119"/>
                  <a:gd name="T45" fmla="*/ 43 h 119"/>
                  <a:gd name="T46" fmla="*/ 15 w 119"/>
                  <a:gd name="T47" fmla="*/ 60 h 119"/>
                  <a:gd name="T48" fmla="*/ 17 w 119"/>
                  <a:gd name="T49" fmla="*/ 69 h 119"/>
                  <a:gd name="T50" fmla="*/ 23 w 119"/>
                  <a:gd name="T51" fmla="*/ 84 h 119"/>
                  <a:gd name="T52" fmla="*/ 34 w 119"/>
                  <a:gd name="T53" fmla="*/ 96 h 119"/>
                  <a:gd name="T54" fmla="*/ 51 w 119"/>
                  <a:gd name="T55" fmla="*/ 103 h 119"/>
                  <a:gd name="T56" fmla="*/ 59 w 119"/>
                  <a:gd name="T57" fmla="*/ 104 h 119"/>
                  <a:gd name="T58" fmla="*/ 77 w 119"/>
                  <a:gd name="T59" fmla="*/ 100 h 119"/>
                  <a:gd name="T60" fmla="*/ 90 w 119"/>
                  <a:gd name="T61" fmla="*/ 90 h 119"/>
                  <a:gd name="T62" fmla="*/ 100 w 119"/>
                  <a:gd name="T63" fmla="*/ 77 h 119"/>
                  <a:gd name="T64" fmla="*/ 102 w 119"/>
                  <a:gd name="T65" fmla="*/ 60 h 119"/>
                  <a:gd name="T66" fmla="*/ 102 w 119"/>
                  <a:gd name="T67" fmla="*/ 51 h 119"/>
                  <a:gd name="T68" fmla="*/ 96 w 119"/>
                  <a:gd name="T69" fmla="*/ 36 h 119"/>
                  <a:gd name="T70" fmla="*/ 83 w 119"/>
                  <a:gd name="T71" fmla="*/ 24 h 119"/>
                  <a:gd name="T72" fmla="*/ 68 w 119"/>
                  <a:gd name="T73" fmla="*/ 17 h 119"/>
                  <a:gd name="T74" fmla="*/ 59 w 119"/>
                  <a:gd name="T75" fmla="*/ 1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119">
                    <a:moveTo>
                      <a:pt x="59" y="119"/>
                    </a:moveTo>
                    <a:lnTo>
                      <a:pt x="59" y="119"/>
                    </a:lnTo>
                    <a:lnTo>
                      <a:pt x="48" y="118"/>
                    </a:lnTo>
                    <a:lnTo>
                      <a:pt x="36" y="115"/>
                    </a:lnTo>
                    <a:lnTo>
                      <a:pt x="26" y="109"/>
                    </a:lnTo>
                    <a:lnTo>
                      <a:pt x="18" y="101"/>
                    </a:lnTo>
                    <a:lnTo>
                      <a:pt x="10" y="93"/>
                    </a:lnTo>
                    <a:lnTo>
                      <a:pt x="4" y="82"/>
                    </a:lnTo>
                    <a:lnTo>
                      <a:pt x="1" y="71"/>
                    </a:lnTo>
                    <a:lnTo>
                      <a:pt x="0" y="60"/>
                    </a:lnTo>
                    <a:lnTo>
                      <a:pt x="0" y="60"/>
                    </a:lnTo>
                    <a:lnTo>
                      <a:pt x="1" y="48"/>
                    </a:lnTo>
                    <a:lnTo>
                      <a:pt x="4" y="37"/>
                    </a:lnTo>
                    <a:lnTo>
                      <a:pt x="10" y="26"/>
                    </a:lnTo>
                    <a:lnTo>
                      <a:pt x="18" y="18"/>
                    </a:lnTo>
                    <a:lnTo>
                      <a:pt x="26" y="11"/>
                    </a:lnTo>
                    <a:lnTo>
                      <a:pt x="36" y="6"/>
                    </a:lnTo>
                    <a:lnTo>
                      <a:pt x="48" y="2"/>
                    </a:lnTo>
                    <a:lnTo>
                      <a:pt x="59" y="0"/>
                    </a:lnTo>
                    <a:lnTo>
                      <a:pt x="59" y="0"/>
                    </a:lnTo>
                    <a:lnTo>
                      <a:pt x="71" y="2"/>
                    </a:lnTo>
                    <a:lnTo>
                      <a:pt x="82" y="6"/>
                    </a:lnTo>
                    <a:lnTo>
                      <a:pt x="93" y="11"/>
                    </a:lnTo>
                    <a:lnTo>
                      <a:pt x="101" y="18"/>
                    </a:lnTo>
                    <a:lnTo>
                      <a:pt x="108" y="26"/>
                    </a:lnTo>
                    <a:lnTo>
                      <a:pt x="113" y="37"/>
                    </a:lnTo>
                    <a:lnTo>
                      <a:pt x="118" y="48"/>
                    </a:lnTo>
                    <a:lnTo>
                      <a:pt x="119" y="60"/>
                    </a:lnTo>
                    <a:lnTo>
                      <a:pt x="119" y="60"/>
                    </a:lnTo>
                    <a:lnTo>
                      <a:pt x="118" y="71"/>
                    </a:lnTo>
                    <a:lnTo>
                      <a:pt x="113" y="82"/>
                    </a:lnTo>
                    <a:lnTo>
                      <a:pt x="108" y="93"/>
                    </a:lnTo>
                    <a:lnTo>
                      <a:pt x="101" y="101"/>
                    </a:lnTo>
                    <a:lnTo>
                      <a:pt x="93" y="109"/>
                    </a:lnTo>
                    <a:lnTo>
                      <a:pt x="82" y="115"/>
                    </a:lnTo>
                    <a:lnTo>
                      <a:pt x="71" y="118"/>
                    </a:lnTo>
                    <a:lnTo>
                      <a:pt x="59" y="119"/>
                    </a:lnTo>
                    <a:lnTo>
                      <a:pt x="59" y="119"/>
                    </a:lnTo>
                    <a:close/>
                    <a:moveTo>
                      <a:pt x="59" y="17"/>
                    </a:moveTo>
                    <a:lnTo>
                      <a:pt x="59" y="17"/>
                    </a:lnTo>
                    <a:lnTo>
                      <a:pt x="51" y="17"/>
                    </a:lnTo>
                    <a:lnTo>
                      <a:pt x="42" y="19"/>
                    </a:lnTo>
                    <a:lnTo>
                      <a:pt x="34" y="24"/>
                    </a:lnTo>
                    <a:lnTo>
                      <a:pt x="29" y="29"/>
                    </a:lnTo>
                    <a:lnTo>
                      <a:pt x="23" y="36"/>
                    </a:lnTo>
                    <a:lnTo>
                      <a:pt x="19" y="43"/>
                    </a:lnTo>
                    <a:lnTo>
                      <a:pt x="17" y="51"/>
                    </a:lnTo>
                    <a:lnTo>
                      <a:pt x="15" y="60"/>
                    </a:lnTo>
                    <a:lnTo>
                      <a:pt x="15" y="60"/>
                    </a:lnTo>
                    <a:lnTo>
                      <a:pt x="17" y="69"/>
                    </a:lnTo>
                    <a:lnTo>
                      <a:pt x="19" y="77"/>
                    </a:lnTo>
                    <a:lnTo>
                      <a:pt x="23" y="84"/>
                    </a:lnTo>
                    <a:lnTo>
                      <a:pt x="29" y="90"/>
                    </a:lnTo>
                    <a:lnTo>
                      <a:pt x="34" y="96"/>
                    </a:lnTo>
                    <a:lnTo>
                      <a:pt x="42" y="100"/>
                    </a:lnTo>
                    <a:lnTo>
                      <a:pt x="51" y="103"/>
                    </a:lnTo>
                    <a:lnTo>
                      <a:pt x="59" y="104"/>
                    </a:lnTo>
                    <a:lnTo>
                      <a:pt x="59" y="104"/>
                    </a:lnTo>
                    <a:lnTo>
                      <a:pt x="68" y="103"/>
                    </a:lnTo>
                    <a:lnTo>
                      <a:pt x="77" y="100"/>
                    </a:lnTo>
                    <a:lnTo>
                      <a:pt x="83" y="96"/>
                    </a:lnTo>
                    <a:lnTo>
                      <a:pt x="90" y="90"/>
                    </a:lnTo>
                    <a:lnTo>
                      <a:pt x="96" y="84"/>
                    </a:lnTo>
                    <a:lnTo>
                      <a:pt x="100" y="77"/>
                    </a:lnTo>
                    <a:lnTo>
                      <a:pt x="102" y="69"/>
                    </a:lnTo>
                    <a:lnTo>
                      <a:pt x="102" y="60"/>
                    </a:lnTo>
                    <a:lnTo>
                      <a:pt x="102" y="60"/>
                    </a:lnTo>
                    <a:lnTo>
                      <a:pt x="102" y="51"/>
                    </a:lnTo>
                    <a:lnTo>
                      <a:pt x="100" y="43"/>
                    </a:lnTo>
                    <a:lnTo>
                      <a:pt x="96" y="36"/>
                    </a:lnTo>
                    <a:lnTo>
                      <a:pt x="90" y="29"/>
                    </a:lnTo>
                    <a:lnTo>
                      <a:pt x="83" y="24"/>
                    </a:lnTo>
                    <a:lnTo>
                      <a:pt x="77" y="19"/>
                    </a:lnTo>
                    <a:lnTo>
                      <a:pt x="68" y="17"/>
                    </a:lnTo>
                    <a:lnTo>
                      <a:pt x="59" y="17"/>
                    </a:lnTo>
                    <a:lnTo>
                      <a:pt x="5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10" name="Freeform 28"/>
              <p:cNvSpPr/>
              <p:nvPr/>
            </p:nvSpPr>
            <p:spPr bwMode="auto">
              <a:xfrm>
                <a:off x="7672388" y="1573213"/>
                <a:ext cx="19050" cy="19050"/>
              </a:xfrm>
              <a:custGeom>
                <a:avLst/>
                <a:gdLst>
                  <a:gd name="T0" fmla="*/ 12 w 23"/>
                  <a:gd name="T1" fmla="*/ 23 h 23"/>
                  <a:gd name="T2" fmla="*/ 12 w 23"/>
                  <a:gd name="T3" fmla="*/ 23 h 23"/>
                  <a:gd name="T4" fmla="*/ 6 w 23"/>
                  <a:gd name="T5" fmla="*/ 21 h 23"/>
                  <a:gd name="T6" fmla="*/ 2 w 23"/>
                  <a:gd name="T7" fmla="*/ 20 h 23"/>
                  <a:gd name="T8" fmla="*/ 1 w 23"/>
                  <a:gd name="T9" fmla="*/ 16 h 23"/>
                  <a:gd name="T10" fmla="*/ 0 w 23"/>
                  <a:gd name="T11" fmla="*/ 11 h 23"/>
                  <a:gd name="T12" fmla="*/ 0 w 23"/>
                  <a:gd name="T13" fmla="*/ 11 h 23"/>
                  <a:gd name="T14" fmla="*/ 1 w 23"/>
                  <a:gd name="T15" fmla="*/ 6 h 23"/>
                  <a:gd name="T16" fmla="*/ 2 w 23"/>
                  <a:gd name="T17" fmla="*/ 2 h 23"/>
                  <a:gd name="T18" fmla="*/ 6 w 23"/>
                  <a:gd name="T19" fmla="*/ 1 h 23"/>
                  <a:gd name="T20" fmla="*/ 12 w 23"/>
                  <a:gd name="T21" fmla="*/ 0 h 23"/>
                  <a:gd name="T22" fmla="*/ 12 w 23"/>
                  <a:gd name="T23" fmla="*/ 0 h 23"/>
                  <a:gd name="T24" fmla="*/ 16 w 23"/>
                  <a:gd name="T25" fmla="*/ 1 h 23"/>
                  <a:gd name="T26" fmla="*/ 20 w 23"/>
                  <a:gd name="T27" fmla="*/ 2 h 23"/>
                  <a:gd name="T28" fmla="*/ 21 w 23"/>
                  <a:gd name="T29" fmla="*/ 6 h 23"/>
                  <a:gd name="T30" fmla="*/ 23 w 23"/>
                  <a:gd name="T31" fmla="*/ 11 h 23"/>
                  <a:gd name="T32" fmla="*/ 23 w 23"/>
                  <a:gd name="T33" fmla="*/ 11 h 23"/>
                  <a:gd name="T34" fmla="*/ 21 w 23"/>
                  <a:gd name="T35" fmla="*/ 16 h 23"/>
                  <a:gd name="T36" fmla="*/ 20 w 23"/>
                  <a:gd name="T37" fmla="*/ 20 h 23"/>
                  <a:gd name="T38" fmla="*/ 16 w 23"/>
                  <a:gd name="T39" fmla="*/ 21 h 23"/>
                  <a:gd name="T40" fmla="*/ 12 w 23"/>
                  <a:gd name="T41" fmla="*/ 23 h 23"/>
                  <a:gd name="T42" fmla="*/ 12 w 23"/>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12" y="23"/>
                    </a:moveTo>
                    <a:lnTo>
                      <a:pt x="12" y="23"/>
                    </a:lnTo>
                    <a:lnTo>
                      <a:pt x="6" y="21"/>
                    </a:lnTo>
                    <a:lnTo>
                      <a:pt x="2" y="20"/>
                    </a:lnTo>
                    <a:lnTo>
                      <a:pt x="1" y="16"/>
                    </a:lnTo>
                    <a:lnTo>
                      <a:pt x="0" y="11"/>
                    </a:lnTo>
                    <a:lnTo>
                      <a:pt x="0" y="11"/>
                    </a:lnTo>
                    <a:lnTo>
                      <a:pt x="1" y="6"/>
                    </a:lnTo>
                    <a:lnTo>
                      <a:pt x="2" y="2"/>
                    </a:lnTo>
                    <a:lnTo>
                      <a:pt x="6" y="1"/>
                    </a:lnTo>
                    <a:lnTo>
                      <a:pt x="12" y="0"/>
                    </a:lnTo>
                    <a:lnTo>
                      <a:pt x="12" y="0"/>
                    </a:lnTo>
                    <a:lnTo>
                      <a:pt x="16" y="1"/>
                    </a:lnTo>
                    <a:lnTo>
                      <a:pt x="20" y="2"/>
                    </a:lnTo>
                    <a:lnTo>
                      <a:pt x="21" y="6"/>
                    </a:lnTo>
                    <a:lnTo>
                      <a:pt x="23" y="11"/>
                    </a:lnTo>
                    <a:lnTo>
                      <a:pt x="23" y="11"/>
                    </a:lnTo>
                    <a:lnTo>
                      <a:pt x="21" y="16"/>
                    </a:lnTo>
                    <a:lnTo>
                      <a:pt x="20" y="20"/>
                    </a:lnTo>
                    <a:lnTo>
                      <a:pt x="16" y="21"/>
                    </a:lnTo>
                    <a:lnTo>
                      <a:pt x="12" y="23"/>
                    </a:lnTo>
                    <a:lnTo>
                      <a:pt x="1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grpSp>
      </p:grpSp>
      <p:grpSp>
        <p:nvGrpSpPr>
          <p:cNvPr id="111" name="组合 110"/>
          <p:cNvGrpSpPr/>
          <p:nvPr/>
        </p:nvGrpSpPr>
        <p:grpSpPr>
          <a:xfrm>
            <a:off x="6606882" y="2275556"/>
            <a:ext cx="960358" cy="2212766"/>
            <a:chOff x="6992283" y="2408297"/>
            <a:chExt cx="1016379" cy="2341844"/>
          </a:xfrm>
        </p:grpSpPr>
        <p:sp>
          <p:nvSpPr>
            <p:cNvPr id="112" name="Freeform 13"/>
            <p:cNvSpPr/>
            <p:nvPr/>
          </p:nvSpPr>
          <p:spPr bwMode="auto">
            <a:xfrm rot="3569734">
              <a:off x="6329551" y="3071029"/>
              <a:ext cx="2341844" cy="1016379"/>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dirty="0">
                <a:solidFill>
                  <a:schemeClr val="lt1"/>
                </a:solidFill>
              </a:endParaRPr>
            </a:p>
          </p:txBody>
        </p:sp>
        <p:grpSp>
          <p:nvGrpSpPr>
            <p:cNvPr id="113" name="组合 112"/>
            <p:cNvGrpSpPr/>
            <p:nvPr/>
          </p:nvGrpSpPr>
          <p:grpSpPr>
            <a:xfrm>
              <a:off x="7150472" y="3084372"/>
              <a:ext cx="234823" cy="409431"/>
              <a:chOff x="5816601" y="1463675"/>
              <a:chExt cx="123825" cy="215900"/>
            </a:xfrm>
            <a:solidFill>
              <a:schemeClr val="bg1"/>
            </a:solidFill>
          </p:grpSpPr>
          <p:sp>
            <p:nvSpPr>
              <p:cNvPr id="114" name="Freeform 52"/>
              <p:cNvSpPr/>
              <p:nvPr/>
            </p:nvSpPr>
            <p:spPr bwMode="auto">
              <a:xfrm>
                <a:off x="5861051" y="1600200"/>
                <a:ext cx="34925" cy="34925"/>
              </a:xfrm>
              <a:custGeom>
                <a:avLst/>
                <a:gdLst>
                  <a:gd name="T0" fmla="*/ 23 w 45"/>
                  <a:gd name="T1" fmla="*/ 0 h 45"/>
                  <a:gd name="T2" fmla="*/ 23 w 45"/>
                  <a:gd name="T3" fmla="*/ 0 h 45"/>
                  <a:gd name="T4" fmla="*/ 18 w 45"/>
                  <a:gd name="T5" fmla="*/ 2 h 45"/>
                  <a:gd name="T6" fmla="*/ 14 w 45"/>
                  <a:gd name="T7" fmla="*/ 3 h 45"/>
                  <a:gd name="T8" fmla="*/ 11 w 45"/>
                  <a:gd name="T9" fmla="*/ 4 h 45"/>
                  <a:gd name="T10" fmla="*/ 7 w 45"/>
                  <a:gd name="T11" fmla="*/ 7 h 45"/>
                  <a:gd name="T12" fmla="*/ 4 w 45"/>
                  <a:gd name="T13" fmla="*/ 11 h 45"/>
                  <a:gd name="T14" fmla="*/ 1 w 45"/>
                  <a:gd name="T15" fmla="*/ 14 h 45"/>
                  <a:gd name="T16" fmla="*/ 1 w 45"/>
                  <a:gd name="T17" fmla="*/ 19 h 45"/>
                  <a:gd name="T18" fmla="*/ 0 w 45"/>
                  <a:gd name="T19" fmla="*/ 24 h 45"/>
                  <a:gd name="T20" fmla="*/ 0 w 45"/>
                  <a:gd name="T21" fmla="*/ 24 h 45"/>
                  <a:gd name="T22" fmla="*/ 1 w 45"/>
                  <a:gd name="T23" fmla="*/ 28 h 45"/>
                  <a:gd name="T24" fmla="*/ 1 w 45"/>
                  <a:gd name="T25" fmla="*/ 32 h 45"/>
                  <a:gd name="T26" fmla="*/ 4 w 45"/>
                  <a:gd name="T27" fmla="*/ 36 h 45"/>
                  <a:gd name="T28" fmla="*/ 7 w 45"/>
                  <a:gd name="T29" fmla="*/ 40 h 45"/>
                  <a:gd name="T30" fmla="*/ 11 w 45"/>
                  <a:gd name="T31" fmla="*/ 43 h 45"/>
                  <a:gd name="T32" fmla="*/ 14 w 45"/>
                  <a:gd name="T33" fmla="*/ 44 h 45"/>
                  <a:gd name="T34" fmla="*/ 18 w 45"/>
                  <a:gd name="T35" fmla="*/ 45 h 45"/>
                  <a:gd name="T36" fmla="*/ 23 w 45"/>
                  <a:gd name="T37" fmla="*/ 45 h 45"/>
                  <a:gd name="T38" fmla="*/ 23 w 45"/>
                  <a:gd name="T39" fmla="*/ 45 h 45"/>
                  <a:gd name="T40" fmla="*/ 27 w 45"/>
                  <a:gd name="T41" fmla="*/ 45 h 45"/>
                  <a:gd name="T42" fmla="*/ 32 w 45"/>
                  <a:gd name="T43" fmla="*/ 44 h 45"/>
                  <a:gd name="T44" fmla="*/ 36 w 45"/>
                  <a:gd name="T45" fmla="*/ 43 h 45"/>
                  <a:gd name="T46" fmla="*/ 40 w 45"/>
                  <a:gd name="T47" fmla="*/ 40 h 45"/>
                  <a:gd name="T48" fmla="*/ 42 w 45"/>
                  <a:gd name="T49" fmla="*/ 36 h 45"/>
                  <a:gd name="T50" fmla="*/ 44 w 45"/>
                  <a:gd name="T51" fmla="*/ 32 h 45"/>
                  <a:gd name="T52" fmla="*/ 45 w 45"/>
                  <a:gd name="T53" fmla="*/ 28 h 45"/>
                  <a:gd name="T54" fmla="*/ 45 w 45"/>
                  <a:gd name="T55" fmla="*/ 24 h 45"/>
                  <a:gd name="T56" fmla="*/ 45 w 45"/>
                  <a:gd name="T57" fmla="*/ 24 h 45"/>
                  <a:gd name="T58" fmla="*/ 45 w 45"/>
                  <a:gd name="T59" fmla="*/ 19 h 45"/>
                  <a:gd name="T60" fmla="*/ 44 w 45"/>
                  <a:gd name="T61" fmla="*/ 14 h 45"/>
                  <a:gd name="T62" fmla="*/ 42 w 45"/>
                  <a:gd name="T63" fmla="*/ 11 h 45"/>
                  <a:gd name="T64" fmla="*/ 40 w 45"/>
                  <a:gd name="T65" fmla="*/ 7 h 45"/>
                  <a:gd name="T66" fmla="*/ 36 w 45"/>
                  <a:gd name="T67" fmla="*/ 4 h 45"/>
                  <a:gd name="T68" fmla="*/ 32 w 45"/>
                  <a:gd name="T69" fmla="*/ 3 h 45"/>
                  <a:gd name="T70" fmla="*/ 27 w 45"/>
                  <a:gd name="T71" fmla="*/ 2 h 45"/>
                  <a:gd name="T72" fmla="*/ 23 w 45"/>
                  <a:gd name="T73" fmla="*/ 0 h 45"/>
                  <a:gd name="T74" fmla="*/ 23 w 45"/>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23" y="0"/>
                    </a:moveTo>
                    <a:lnTo>
                      <a:pt x="23" y="0"/>
                    </a:lnTo>
                    <a:lnTo>
                      <a:pt x="18" y="2"/>
                    </a:lnTo>
                    <a:lnTo>
                      <a:pt x="14" y="3"/>
                    </a:lnTo>
                    <a:lnTo>
                      <a:pt x="11" y="4"/>
                    </a:lnTo>
                    <a:lnTo>
                      <a:pt x="7" y="7"/>
                    </a:lnTo>
                    <a:lnTo>
                      <a:pt x="4" y="11"/>
                    </a:lnTo>
                    <a:lnTo>
                      <a:pt x="1" y="14"/>
                    </a:lnTo>
                    <a:lnTo>
                      <a:pt x="1" y="19"/>
                    </a:lnTo>
                    <a:lnTo>
                      <a:pt x="0" y="24"/>
                    </a:lnTo>
                    <a:lnTo>
                      <a:pt x="0" y="24"/>
                    </a:lnTo>
                    <a:lnTo>
                      <a:pt x="1" y="28"/>
                    </a:lnTo>
                    <a:lnTo>
                      <a:pt x="1" y="32"/>
                    </a:lnTo>
                    <a:lnTo>
                      <a:pt x="4" y="36"/>
                    </a:lnTo>
                    <a:lnTo>
                      <a:pt x="7" y="40"/>
                    </a:lnTo>
                    <a:lnTo>
                      <a:pt x="11" y="43"/>
                    </a:lnTo>
                    <a:lnTo>
                      <a:pt x="14" y="44"/>
                    </a:lnTo>
                    <a:lnTo>
                      <a:pt x="18" y="45"/>
                    </a:lnTo>
                    <a:lnTo>
                      <a:pt x="23" y="45"/>
                    </a:lnTo>
                    <a:lnTo>
                      <a:pt x="23" y="45"/>
                    </a:lnTo>
                    <a:lnTo>
                      <a:pt x="27" y="45"/>
                    </a:lnTo>
                    <a:lnTo>
                      <a:pt x="32" y="44"/>
                    </a:lnTo>
                    <a:lnTo>
                      <a:pt x="36" y="43"/>
                    </a:lnTo>
                    <a:lnTo>
                      <a:pt x="40" y="40"/>
                    </a:lnTo>
                    <a:lnTo>
                      <a:pt x="42" y="36"/>
                    </a:lnTo>
                    <a:lnTo>
                      <a:pt x="44" y="32"/>
                    </a:lnTo>
                    <a:lnTo>
                      <a:pt x="45" y="28"/>
                    </a:lnTo>
                    <a:lnTo>
                      <a:pt x="45" y="24"/>
                    </a:lnTo>
                    <a:lnTo>
                      <a:pt x="45" y="24"/>
                    </a:lnTo>
                    <a:lnTo>
                      <a:pt x="45" y="19"/>
                    </a:lnTo>
                    <a:lnTo>
                      <a:pt x="44" y="14"/>
                    </a:lnTo>
                    <a:lnTo>
                      <a:pt x="42" y="11"/>
                    </a:lnTo>
                    <a:lnTo>
                      <a:pt x="40" y="7"/>
                    </a:lnTo>
                    <a:lnTo>
                      <a:pt x="36" y="4"/>
                    </a:lnTo>
                    <a:lnTo>
                      <a:pt x="32" y="3"/>
                    </a:lnTo>
                    <a:lnTo>
                      <a:pt x="27" y="2"/>
                    </a:lnTo>
                    <a:lnTo>
                      <a:pt x="23"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15" name="Freeform 53"/>
              <p:cNvSpPr>
                <a:spLocks noEditPoints="1"/>
              </p:cNvSpPr>
              <p:nvPr/>
            </p:nvSpPr>
            <p:spPr bwMode="auto">
              <a:xfrm>
                <a:off x="5816601" y="1463675"/>
                <a:ext cx="123825" cy="215900"/>
              </a:xfrm>
              <a:custGeom>
                <a:avLst/>
                <a:gdLst>
                  <a:gd name="T0" fmla="*/ 19 w 155"/>
                  <a:gd name="T1" fmla="*/ 0 h 271"/>
                  <a:gd name="T2" fmla="*/ 10 w 155"/>
                  <a:gd name="T3" fmla="*/ 1 h 271"/>
                  <a:gd name="T4" fmla="*/ 1 w 155"/>
                  <a:gd name="T5" fmla="*/ 11 h 271"/>
                  <a:gd name="T6" fmla="*/ 0 w 155"/>
                  <a:gd name="T7" fmla="*/ 252 h 271"/>
                  <a:gd name="T8" fmla="*/ 1 w 155"/>
                  <a:gd name="T9" fmla="*/ 259 h 271"/>
                  <a:gd name="T10" fmla="*/ 10 w 155"/>
                  <a:gd name="T11" fmla="*/ 270 h 271"/>
                  <a:gd name="T12" fmla="*/ 136 w 155"/>
                  <a:gd name="T13" fmla="*/ 271 h 271"/>
                  <a:gd name="T14" fmla="*/ 143 w 155"/>
                  <a:gd name="T15" fmla="*/ 270 h 271"/>
                  <a:gd name="T16" fmla="*/ 154 w 155"/>
                  <a:gd name="T17" fmla="*/ 259 h 271"/>
                  <a:gd name="T18" fmla="*/ 155 w 155"/>
                  <a:gd name="T19" fmla="*/ 18 h 271"/>
                  <a:gd name="T20" fmla="*/ 154 w 155"/>
                  <a:gd name="T21" fmla="*/ 11 h 271"/>
                  <a:gd name="T22" fmla="*/ 143 w 155"/>
                  <a:gd name="T23" fmla="*/ 1 h 271"/>
                  <a:gd name="T24" fmla="*/ 136 w 155"/>
                  <a:gd name="T25" fmla="*/ 0 h 271"/>
                  <a:gd name="T26" fmla="*/ 77 w 155"/>
                  <a:gd name="T27" fmla="*/ 252 h 271"/>
                  <a:gd name="T28" fmla="*/ 54 w 155"/>
                  <a:gd name="T29" fmla="*/ 247 h 271"/>
                  <a:gd name="T30" fmla="*/ 36 w 155"/>
                  <a:gd name="T31" fmla="*/ 234 h 271"/>
                  <a:gd name="T32" fmla="*/ 23 w 155"/>
                  <a:gd name="T33" fmla="*/ 217 h 271"/>
                  <a:gd name="T34" fmla="*/ 19 w 155"/>
                  <a:gd name="T35" fmla="*/ 194 h 271"/>
                  <a:gd name="T36" fmla="*/ 20 w 155"/>
                  <a:gd name="T37" fmla="*/ 181 h 271"/>
                  <a:gd name="T38" fmla="*/ 28 w 155"/>
                  <a:gd name="T39" fmla="*/ 161 h 271"/>
                  <a:gd name="T40" fmla="*/ 45 w 155"/>
                  <a:gd name="T41" fmla="*/ 144 h 271"/>
                  <a:gd name="T42" fmla="*/ 65 w 155"/>
                  <a:gd name="T43" fmla="*/ 136 h 271"/>
                  <a:gd name="T44" fmla="*/ 77 w 155"/>
                  <a:gd name="T45" fmla="*/ 135 h 271"/>
                  <a:gd name="T46" fmla="*/ 99 w 155"/>
                  <a:gd name="T47" fmla="*/ 140 h 271"/>
                  <a:gd name="T48" fmla="*/ 118 w 155"/>
                  <a:gd name="T49" fmla="*/ 153 h 271"/>
                  <a:gd name="T50" fmla="*/ 131 w 155"/>
                  <a:gd name="T51" fmla="*/ 170 h 271"/>
                  <a:gd name="T52" fmla="*/ 135 w 155"/>
                  <a:gd name="T53" fmla="*/ 194 h 271"/>
                  <a:gd name="T54" fmla="*/ 135 w 155"/>
                  <a:gd name="T55" fmla="*/ 204 h 271"/>
                  <a:gd name="T56" fmla="*/ 125 w 155"/>
                  <a:gd name="T57" fmla="*/ 226 h 271"/>
                  <a:gd name="T58" fmla="*/ 110 w 155"/>
                  <a:gd name="T59" fmla="*/ 241 h 271"/>
                  <a:gd name="T60" fmla="*/ 88 w 155"/>
                  <a:gd name="T61" fmla="*/ 251 h 271"/>
                  <a:gd name="T62" fmla="*/ 77 w 155"/>
                  <a:gd name="T63" fmla="*/ 252 h 271"/>
                  <a:gd name="T64" fmla="*/ 135 w 155"/>
                  <a:gd name="T65" fmla="*/ 102 h 271"/>
                  <a:gd name="T66" fmla="*/ 132 w 155"/>
                  <a:gd name="T67" fmla="*/ 112 h 271"/>
                  <a:gd name="T68" fmla="*/ 121 w 155"/>
                  <a:gd name="T69" fmla="*/ 116 h 271"/>
                  <a:gd name="T70" fmla="*/ 32 w 155"/>
                  <a:gd name="T71" fmla="*/ 116 h 271"/>
                  <a:gd name="T72" fmla="*/ 23 w 155"/>
                  <a:gd name="T73" fmla="*/ 112 h 271"/>
                  <a:gd name="T74" fmla="*/ 19 w 155"/>
                  <a:gd name="T75" fmla="*/ 102 h 271"/>
                  <a:gd name="T76" fmla="*/ 19 w 155"/>
                  <a:gd name="T77" fmla="*/ 33 h 271"/>
                  <a:gd name="T78" fmla="*/ 23 w 155"/>
                  <a:gd name="T79" fmla="*/ 23 h 271"/>
                  <a:gd name="T80" fmla="*/ 32 w 155"/>
                  <a:gd name="T81" fmla="*/ 19 h 271"/>
                  <a:gd name="T82" fmla="*/ 121 w 155"/>
                  <a:gd name="T83" fmla="*/ 19 h 271"/>
                  <a:gd name="T84" fmla="*/ 132 w 155"/>
                  <a:gd name="T85" fmla="*/ 23 h 271"/>
                  <a:gd name="T86" fmla="*/ 135 w 155"/>
                  <a:gd name="T87" fmla="*/ 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5" h="271">
                    <a:moveTo>
                      <a:pt x="136" y="0"/>
                    </a:moveTo>
                    <a:lnTo>
                      <a:pt x="19" y="0"/>
                    </a:lnTo>
                    <a:lnTo>
                      <a:pt x="19" y="0"/>
                    </a:lnTo>
                    <a:lnTo>
                      <a:pt x="10" y="1"/>
                    </a:lnTo>
                    <a:lnTo>
                      <a:pt x="5" y="5"/>
                    </a:lnTo>
                    <a:lnTo>
                      <a:pt x="1" y="11"/>
                    </a:lnTo>
                    <a:lnTo>
                      <a:pt x="0" y="18"/>
                    </a:lnTo>
                    <a:lnTo>
                      <a:pt x="0" y="252"/>
                    </a:lnTo>
                    <a:lnTo>
                      <a:pt x="0" y="252"/>
                    </a:lnTo>
                    <a:lnTo>
                      <a:pt x="1" y="259"/>
                    </a:lnTo>
                    <a:lnTo>
                      <a:pt x="5" y="266"/>
                    </a:lnTo>
                    <a:lnTo>
                      <a:pt x="10" y="270"/>
                    </a:lnTo>
                    <a:lnTo>
                      <a:pt x="19" y="271"/>
                    </a:lnTo>
                    <a:lnTo>
                      <a:pt x="136" y="271"/>
                    </a:lnTo>
                    <a:lnTo>
                      <a:pt x="136" y="271"/>
                    </a:lnTo>
                    <a:lnTo>
                      <a:pt x="143" y="270"/>
                    </a:lnTo>
                    <a:lnTo>
                      <a:pt x="150" y="266"/>
                    </a:lnTo>
                    <a:lnTo>
                      <a:pt x="154" y="259"/>
                    </a:lnTo>
                    <a:lnTo>
                      <a:pt x="155" y="252"/>
                    </a:lnTo>
                    <a:lnTo>
                      <a:pt x="155" y="18"/>
                    </a:lnTo>
                    <a:lnTo>
                      <a:pt x="155" y="18"/>
                    </a:lnTo>
                    <a:lnTo>
                      <a:pt x="154" y="11"/>
                    </a:lnTo>
                    <a:lnTo>
                      <a:pt x="150" y="5"/>
                    </a:lnTo>
                    <a:lnTo>
                      <a:pt x="143" y="1"/>
                    </a:lnTo>
                    <a:lnTo>
                      <a:pt x="136" y="0"/>
                    </a:lnTo>
                    <a:lnTo>
                      <a:pt x="136" y="0"/>
                    </a:lnTo>
                    <a:close/>
                    <a:moveTo>
                      <a:pt x="77" y="252"/>
                    </a:moveTo>
                    <a:lnTo>
                      <a:pt x="77" y="252"/>
                    </a:lnTo>
                    <a:lnTo>
                      <a:pt x="65" y="251"/>
                    </a:lnTo>
                    <a:lnTo>
                      <a:pt x="54" y="247"/>
                    </a:lnTo>
                    <a:lnTo>
                      <a:pt x="45" y="241"/>
                    </a:lnTo>
                    <a:lnTo>
                      <a:pt x="36" y="234"/>
                    </a:lnTo>
                    <a:lnTo>
                      <a:pt x="28" y="226"/>
                    </a:lnTo>
                    <a:lnTo>
                      <a:pt x="23" y="217"/>
                    </a:lnTo>
                    <a:lnTo>
                      <a:pt x="20" y="204"/>
                    </a:lnTo>
                    <a:lnTo>
                      <a:pt x="19" y="194"/>
                    </a:lnTo>
                    <a:lnTo>
                      <a:pt x="19" y="194"/>
                    </a:lnTo>
                    <a:lnTo>
                      <a:pt x="20" y="181"/>
                    </a:lnTo>
                    <a:lnTo>
                      <a:pt x="23" y="170"/>
                    </a:lnTo>
                    <a:lnTo>
                      <a:pt x="28" y="161"/>
                    </a:lnTo>
                    <a:lnTo>
                      <a:pt x="36" y="153"/>
                    </a:lnTo>
                    <a:lnTo>
                      <a:pt x="45" y="144"/>
                    </a:lnTo>
                    <a:lnTo>
                      <a:pt x="54" y="140"/>
                    </a:lnTo>
                    <a:lnTo>
                      <a:pt x="65" y="136"/>
                    </a:lnTo>
                    <a:lnTo>
                      <a:pt x="77" y="135"/>
                    </a:lnTo>
                    <a:lnTo>
                      <a:pt x="77" y="135"/>
                    </a:lnTo>
                    <a:lnTo>
                      <a:pt x="88" y="136"/>
                    </a:lnTo>
                    <a:lnTo>
                      <a:pt x="99" y="140"/>
                    </a:lnTo>
                    <a:lnTo>
                      <a:pt x="110" y="144"/>
                    </a:lnTo>
                    <a:lnTo>
                      <a:pt x="118" y="153"/>
                    </a:lnTo>
                    <a:lnTo>
                      <a:pt x="125" y="161"/>
                    </a:lnTo>
                    <a:lnTo>
                      <a:pt x="131" y="170"/>
                    </a:lnTo>
                    <a:lnTo>
                      <a:pt x="135" y="181"/>
                    </a:lnTo>
                    <a:lnTo>
                      <a:pt x="135" y="194"/>
                    </a:lnTo>
                    <a:lnTo>
                      <a:pt x="135" y="194"/>
                    </a:lnTo>
                    <a:lnTo>
                      <a:pt x="135" y="204"/>
                    </a:lnTo>
                    <a:lnTo>
                      <a:pt x="131" y="217"/>
                    </a:lnTo>
                    <a:lnTo>
                      <a:pt x="125" y="226"/>
                    </a:lnTo>
                    <a:lnTo>
                      <a:pt x="118" y="234"/>
                    </a:lnTo>
                    <a:lnTo>
                      <a:pt x="110" y="241"/>
                    </a:lnTo>
                    <a:lnTo>
                      <a:pt x="99" y="247"/>
                    </a:lnTo>
                    <a:lnTo>
                      <a:pt x="88" y="251"/>
                    </a:lnTo>
                    <a:lnTo>
                      <a:pt x="77" y="252"/>
                    </a:lnTo>
                    <a:lnTo>
                      <a:pt x="77" y="252"/>
                    </a:lnTo>
                    <a:close/>
                    <a:moveTo>
                      <a:pt x="135" y="102"/>
                    </a:moveTo>
                    <a:lnTo>
                      <a:pt x="135" y="102"/>
                    </a:lnTo>
                    <a:lnTo>
                      <a:pt x="135" y="108"/>
                    </a:lnTo>
                    <a:lnTo>
                      <a:pt x="132" y="112"/>
                    </a:lnTo>
                    <a:lnTo>
                      <a:pt x="126" y="114"/>
                    </a:lnTo>
                    <a:lnTo>
                      <a:pt x="121" y="116"/>
                    </a:lnTo>
                    <a:lnTo>
                      <a:pt x="32" y="116"/>
                    </a:lnTo>
                    <a:lnTo>
                      <a:pt x="32" y="116"/>
                    </a:lnTo>
                    <a:lnTo>
                      <a:pt x="27" y="114"/>
                    </a:lnTo>
                    <a:lnTo>
                      <a:pt x="23" y="112"/>
                    </a:lnTo>
                    <a:lnTo>
                      <a:pt x="20" y="108"/>
                    </a:lnTo>
                    <a:lnTo>
                      <a:pt x="19" y="102"/>
                    </a:lnTo>
                    <a:lnTo>
                      <a:pt x="19" y="33"/>
                    </a:lnTo>
                    <a:lnTo>
                      <a:pt x="19" y="33"/>
                    </a:lnTo>
                    <a:lnTo>
                      <a:pt x="20" y="27"/>
                    </a:lnTo>
                    <a:lnTo>
                      <a:pt x="23" y="23"/>
                    </a:lnTo>
                    <a:lnTo>
                      <a:pt x="27" y="20"/>
                    </a:lnTo>
                    <a:lnTo>
                      <a:pt x="32" y="19"/>
                    </a:lnTo>
                    <a:lnTo>
                      <a:pt x="121" y="19"/>
                    </a:lnTo>
                    <a:lnTo>
                      <a:pt x="121" y="19"/>
                    </a:lnTo>
                    <a:lnTo>
                      <a:pt x="126" y="20"/>
                    </a:lnTo>
                    <a:lnTo>
                      <a:pt x="132" y="23"/>
                    </a:lnTo>
                    <a:lnTo>
                      <a:pt x="135" y="27"/>
                    </a:lnTo>
                    <a:lnTo>
                      <a:pt x="135" y="33"/>
                    </a:lnTo>
                    <a:lnTo>
                      <a:pt x="135"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grpSp>
      </p:grpSp>
      <p:grpSp>
        <p:nvGrpSpPr>
          <p:cNvPr id="116" name="组合 115"/>
          <p:cNvGrpSpPr/>
          <p:nvPr/>
        </p:nvGrpSpPr>
        <p:grpSpPr>
          <a:xfrm>
            <a:off x="6065787" y="3717884"/>
            <a:ext cx="963942" cy="2203808"/>
            <a:chOff x="6419624" y="3934761"/>
            <a:chExt cx="1020172" cy="2332363"/>
          </a:xfrm>
        </p:grpSpPr>
        <p:sp>
          <p:nvSpPr>
            <p:cNvPr id="117" name="Freeform 13"/>
            <p:cNvSpPr/>
            <p:nvPr/>
          </p:nvSpPr>
          <p:spPr bwMode="auto">
            <a:xfrm rot="7171573">
              <a:off x="5763528" y="4590857"/>
              <a:ext cx="2332363" cy="1020172"/>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dirty="0">
                <a:solidFill>
                  <a:schemeClr val="lt1"/>
                </a:solidFill>
              </a:endParaRPr>
            </a:p>
          </p:txBody>
        </p:sp>
        <p:sp>
          <p:nvSpPr>
            <p:cNvPr id="118" name="Freeform 54"/>
            <p:cNvSpPr>
              <a:spLocks noEditPoints="1"/>
            </p:cNvSpPr>
            <p:nvPr/>
          </p:nvSpPr>
          <p:spPr bwMode="auto">
            <a:xfrm>
              <a:off x="6917741" y="4443881"/>
              <a:ext cx="219769" cy="406420"/>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bg1"/>
            </a:solidFill>
            <a:ln>
              <a:noFill/>
            </a:ln>
          </p:spPr>
          <p:txBody>
            <a:bodyPr vert="horz" wrap="square" lIns="86400" tIns="43200" rIns="86400" bIns="43200" numCol="1" anchor="t" anchorCtr="0" compatLnSpc="1"/>
            <a:lstStyle/>
            <a:p>
              <a:endParaRPr lang="zh-CN" altLang="en-US" sz="2270">
                <a:solidFill>
                  <a:srgbClr val="080808"/>
                </a:solidFill>
              </a:endParaRPr>
            </a:p>
          </p:txBody>
        </p:sp>
      </p:grpSp>
      <p:grpSp>
        <p:nvGrpSpPr>
          <p:cNvPr id="119" name="组合 118"/>
          <p:cNvGrpSpPr/>
          <p:nvPr/>
        </p:nvGrpSpPr>
        <p:grpSpPr>
          <a:xfrm>
            <a:off x="3612933" y="2761110"/>
            <a:ext cx="963942" cy="2209182"/>
            <a:chOff x="3823687" y="2922175"/>
            <a:chExt cx="1020172" cy="2338051"/>
          </a:xfrm>
        </p:grpSpPr>
        <p:sp>
          <p:nvSpPr>
            <p:cNvPr id="120" name="Freeform 13"/>
            <p:cNvSpPr/>
            <p:nvPr/>
          </p:nvSpPr>
          <p:spPr bwMode="auto">
            <a:xfrm rot="14345172">
              <a:off x="3164747" y="3581115"/>
              <a:ext cx="2338051" cy="1020172"/>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1" fmla="*/ 10074 w 10074"/>
                <a:gd name="connsiteY0-2" fmla="*/ 10043 h 10043"/>
                <a:gd name="connsiteX1-3" fmla="*/ 2635 w 10074"/>
                <a:gd name="connsiteY1-4" fmla="*/ 0 h 10043"/>
                <a:gd name="connsiteX2-5" fmla="*/ 0 w 10074"/>
                <a:gd name="connsiteY2-6" fmla="*/ 9940 h 10043"/>
                <a:gd name="connsiteX3-7" fmla="*/ 10074 w 10074"/>
                <a:gd name="connsiteY3-8" fmla="*/ 10043 h 10043"/>
                <a:gd name="connsiteX0-9" fmla="*/ 10052 w 10052"/>
                <a:gd name="connsiteY0-10" fmla="*/ 10043 h 10043"/>
                <a:gd name="connsiteX1-11" fmla="*/ 2613 w 10052"/>
                <a:gd name="connsiteY1-12" fmla="*/ 0 h 10043"/>
                <a:gd name="connsiteX2-13" fmla="*/ 0 w 10052"/>
                <a:gd name="connsiteY2-14" fmla="*/ 9855 h 10043"/>
                <a:gd name="connsiteX3-15" fmla="*/ 10052 w 10052"/>
                <a:gd name="connsiteY3-16" fmla="*/ 10043 h 10043"/>
                <a:gd name="connsiteX0-17" fmla="*/ 10022 w 10022"/>
                <a:gd name="connsiteY0-18" fmla="*/ 10043 h 10043"/>
                <a:gd name="connsiteX1-19" fmla="*/ 2583 w 10022"/>
                <a:gd name="connsiteY1-20" fmla="*/ 0 h 10043"/>
                <a:gd name="connsiteX2-21" fmla="*/ 0 w 10022"/>
                <a:gd name="connsiteY2-22" fmla="*/ 9838 h 10043"/>
                <a:gd name="connsiteX3-23" fmla="*/ 10022 w 10022"/>
                <a:gd name="connsiteY3-24" fmla="*/ 10043 h 10043"/>
                <a:gd name="connsiteX0-25" fmla="*/ 10003 w 10003"/>
                <a:gd name="connsiteY0-26" fmla="*/ 10043 h 10043"/>
                <a:gd name="connsiteX1-27" fmla="*/ 2564 w 10003"/>
                <a:gd name="connsiteY1-28" fmla="*/ 0 h 10043"/>
                <a:gd name="connsiteX2-29" fmla="*/ 0 w 10003"/>
                <a:gd name="connsiteY2-30" fmla="*/ 9864 h 10043"/>
                <a:gd name="connsiteX3-31" fmla="*/ 10003 w 10003"/>
                <a:gd name="connsiteY3-32" fmla="*/ 10043 h 10043"/>
                <a:gd name="connsiteX0-33" fmla="*/ 10003 w 10003"/>
                <a:gd name="connsiteY0-34" fmla="*/ 10043 h 10043"/>
                <a:gd name="connsiteX1-35" fmla="*/ 2564 w 10003"/>
                <a:gd name="connsiteY1-36" fmla="*/ 0 h 10043"/>
                <a:gd name="connsiteX2-37" fmla="*/ 0 w 10003"/>
                <a:gd name="connsiteY2-38" fmla="*/ 9864 h 10043"/>
                <a:gd name="connsiteX3-39" fmla="*/ 10003 w 10003"/>
                <a:gd name="connsiteY3-40" fmla="*/ 10043 h 10043"/>
                <a:gd name="connsiteX0-41" fmla="*/ 10022 w 10022"/>
                <a:gd name="connsiteY0-42" fmla="*/ 10043 h 10043"/>
                <a:gd name="connsiteX1-43" fmla="*/ 2583 w 10022"/>
                <a:gd name="connsiteY1-44" fmla="*/ 0 h 10043"/>
                <a:gd name="connsiteX2-45" fmla="*/ 0 w 10022"/>
                <a:gd name="connsiteY2-46" fmla="*/ 9838 h 10043"/>
                <a:gd name="connsiteX3-47" fmla="*/ 10022 w 10022"/>
                <a:gd name="connsiteY3-48" fmla="*/ 10043 h 10043"/>
              </a:gdLst>
              <a:ahLst/>
              <a:cxnLst>
                <a:cxn ang="0">
                  <a:pos x="connsiteX0-1" y="connsiteY0-2"/>
                </a:cxn>
                <a:cxn ang="0">
                  <a:pos x="connsiteX1-3" y="connsiteY1-4"/>
                </a:cxn>
                <a:cxn ang="0">
                  <a:pos x="connsiteX2-5" y="connsiteY2-6"/>
                </a:cxn>
                <a:cxn ang="0">
                  <a:pos x="connsiteX3-7" y="connsiteY3-8"/>
                </a:cxn>
              </a:cxnLst>
              <a:rect l="l" t="t" r="r" b="b"/>
              <a:pathLst>
                <a:path w="10022" h="10043">
                  <a:moveTo>
                    <a:pt x="10022" y="10043"/>
                  </a:moveTo>
                  <a:lnTo>
                    <a:pt x="2583" y="0"/>
                  </a:lnTo>
                  <a:lnTo>
                    <a:pt x="0" y="9838"/>
                  </a:lnTo>
                  <a:lnTo>
                    <a:pt x="10022" y="100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dirty="0">
                <a:solidFill>
                  <a:schemeClr val="lt1"/>
                </a:solidFill>
              </a:endParaRPr>
            </a:p>
          </p:txBody>
        </p:sp>
        <p:grpSp>
          <p:nvGrpSpPr>
            <p:cNvPr id="121" name="组合 120"/>
            <p:cNvGrpSpPr/>
            <p:nvPr/>
          </p:nvGrpSpPr>
          <p:grpSpPr>
            <a:xfrm>
              <a:off x="4403810" y="4216526"/>
              <a:ext cx="409431" cy="331161"/>
              <a:chOff x="5337176" y="1504950"/>
              <a:chExt cx="215900" cy="174626"/>
            </a:xfrm>
            <a:solidFill>
              <a:schemeClr val="bg1"/>
            </a:solidFill>
          </p:grpSpPr>
          <p:sp>
            <p:nvSpPr>
              <p:cNvPr id="122"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23"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24"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grpSp>
      </p:grpSp>
      <p:grpSp>
        <p:nvGrpSpPr>
          <p:cNvPr id="125" name="组合 124"/>
          <p:cNvGrpSpPr/>
          <p:nvPr/>
        </p:nvGrpSpPr>
        <p:grpSpPr>
          <a:xfrm>
            <a:off x="5017635" y="1711167"/>
            <a:ext cx="2209181" cy="963942"/>
            <a:chOff x="5310330" y="1810985"/>
            <a:chExt cx="2338050" cy="1020172"/>
          </a:xfrm>
        </p:grpSpPr>
        <p:sp>
          <p:nvSpPr>
            <p:cNvPr id="126" name="Freeform 13"/>
            <p:cNvSpPr/>
            <p:nvPr/>
          </p:nvSpPr>
          <p:spPr bwMode="auto">
            <a:xfrm>
              <a:off x="5310330" y="1810985"/>
              <a:ext cx="2338050" cy="1020172"/>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dirty="0">
                <a:solidFill>
                  <a:schemeClr val="lt1"/>
                </a:solidFill>
              </a:endParaRPr>
            </a:p>
          </p:txBody>
        </p:sp>
        <p:grpSp>
          <p:nvGrpSpPr>
            <p:cNvPr id="127" name="组合 126"/>
            <p:cNvGrpSpPr/>
            <p:nvPr/>
          </p:nvGrpSpPr>
          <p:grpSpPr>
            <a:xfrm>
              <a:off x="5862882" y="2229872"/>
              <a:ext cx="409431" cy="394375"/>
              <a:chOff x="4903788" y="1471613"/>
              <a:chExt cx="215900" cy="207963"/>
            </a:xfrm>
            <a:solidFill>
              <a:schemeClr val="bg1"/>
            </a:solidFill>
          </p:grpSpPr>
          <p:sp>
            <p:nvSpPr>
              <p:cNvPr id="12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2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grpSp>
      </p:grpSp>
      <p:grpSp>
        <p:nvGrpSpPr>
          <p:cNvPr id="130" name="组合 129"/>
          <p:cNvGrpSpPr/>
          <p:nvPr/>
        </p:nvGrpSpPr>
        <p:grpSpPr>
          <a:xfrm>
            <a:off x="4139694" y="1334907"/>
            <a:ext cx="962150" cy="2200225"/>
            <a:chOff x="4381176" y="1412776"/>
            <a:chExt cx="1018275" cy="2328571"/>
          </a:xfrm>
        </p:grpSpPr>
        <p:sp>
          <p:nvSpPr>
            <p:cNvPr id="131" name="Freeform 13"/>
            <p:cNvSpPr/>
            <p:nvPr/>
          </p:nvSpPr>
          <p:spPr bwMode="auto">
            <a:xfrm rot="17971099">
              <a:off x="3726028" y="2067924"/>
              <a:ext cx="2328571" cy="1018275"/>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dirty="0">
                <a:solidFill>
                  <a:schemeClr val="lt1"/>
                </a:solidFill>
              </a:endParaRPr>
            </a:p>
          </p:txBody>
        </p:sp>
        <p:grpSp>
          <p:nvGrpSpPr>
            <p:cNvPr id="132" name="组合 131"/>
            <p:cNvGrpSpPr/>
            <p:nvPr/>
          </p:nvGrpSpPr>
          <p:grpSpPr>
            <a:xfrm>
              <a:off x="4606906" y="2735151"/>
              <a:ext cx="409431" cy="376317"/>
              <a:chOff x="4470401" y="1481138"/>
              <a:chExt cx="215900" cy="198438"/>
            </a:xfrm>
            <a:solidFill>
              <a:schemeClr val="bg1"/>
            </a:solidFill>
          </p:grpSpPr>
          <p:sp>
            <p:nvSpPr>
              <p:cNvPr id="133"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34"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35"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36"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37"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38"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39"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40"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41"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42"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sp>
            <p:nvSpPr>
              <p:cNvPr id="143"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0" tIns="57600" rIns="115200" bIns="57600" numCol="1" anchor="t" anchorCtr="0" compatLnSpc="1"/>
              <a:lstStyle/>
              <a:p>
                <a:endParaRPr lang="zh-CN" altLang="en-US" sz="2270">
                  <a:solidFill>
                    <a:srgbClr val="080808"/>
                  </a:solidFill>
                </a:endParaRPr>
              </a:p>
            </p:txBody>
          </p:sp>
        </p:grpSp>
      </p:grpSp>
      <p:grpSp>
        <p:nvGrpSpPr>
          <p:cNvPr id="144" name="组合 143"/>
          <p:cNvGrpSpPr/>
          <p:nvPr/>
        </p:nvGrpSpPr>
        <p:grpSpPr>
          <a:xfrm>
            <a:off x="6841599" y="3298625"/>
            <a:ext cx="863606" cy="616349"/>
            <a:chOff x="7240692" y="3491045"/>
            <a:chExt cx="913983" cy="652303"/>
          </a:xfrm>
        </p:grpSpPr>
        <p:cxnSp>
          <p:nvCxnSpPr>
            <p:cNvPr id="145" name="直接连接符 144"/>
            <p:cNvCxnSpPr/>
            <p:nvPr/>
          </p:nvCxnSpPr>
          <p:spPr bwMode="auto">
            <a:xfrm flipH="1">
              <a:off x="7240692" y="3803922"/>
              <a:ext cx="913983" cy="0"/>
            </a:xfrm>
            <a:prstGeom prst="line">
              <a:avLst/>
            </a:prstGeom>
            <a:noFill/>
            <a:ln w="12700" cap="flat" cmpd="sng" algn="ctr">
              <a:solidFill>
                <a:srgbClr val="002060"/>
              </a:solidFill>
              <a:prstDash val="solid"/>
              <a:miter lim="800000"/>
            </a:ln>
            <a:effectLst/>
          </p:spPr>
        </p:cxnSp>
        <p:cxnSp>
          <p:nvCxnSpPr>
            <p:cNvPr id="146" name="直接连接符 145"/>
            <p:cNvCxnSpPr/>
            <p:nvPr/>
          </p:nvCxnSpPr>
          <p:spPr bwMode="auto">
            <a:xfrm>
              <a:off x="8154674" y="3491045"/>
              <a:ext cx="0" cy="652303"/>
            </a:xfrm>
            <a:prstGeom prst="line">
              <a:avLst/>
            </a:prstGeom>
            <a:noFill/>
            <a:ln w="76200" cap="flat" cmpd="sng" algn="ctr">
              <a:solidFill>
                <a:srgbClr val="002060"/>
              </a:solidFill>
              <a:prstDash val="solid"/>
              <a:miter lim="800000"/>
            </a:ln>
            <a:effectLst/>
          </p:spPr>
        </p:cxnSp>
      </p:grpSp>
      <p:grpSp>
        <p:nvGrpSpPr>
          <p:cNvPr id="147" name="组合 146"/>
          <p:cNvGrpSpPr/>
          <p:nvPr/>
        </p:nvGrpSpPr>
        <p:grpSpPr>
          <a:xfrm>
            <a:off x="6420545" y="1906463"/>
            <a:ext cx="1284658" cy="616349"/>
            <a:chOff x="6795077" y="2017673"/>
            <a:chExt cx="1359596" cy="652303"/>
          </a:xfrm>
        </p:grpSpPr>
        <p:cxnSp>
          <p:nvCxnSpPr>
            <p:cNvPr id="148" name="直接连接符 147"/>
            <p:cNvCxnSpPr/>
            <p:nvPr/>
          </p:nvCxnSpPr>
          <p:spPr bwMode="auto">
            <a:xfrm flipH="1">
              <a:off x="6795077" y="2330551"/>
              <a:ext cx="1352012" cy="0"/>
            </a:xfrm>
            <a:prstGeom prst="line">
              <a:avLst/>
            </a:prstGeom>
            <a:noFill/>
            <a:ln w="12700" cap="flat" cmpd="sng" algn="ctr">
              <a:solidFill>
                <a:srgbClr val="002060"/>
              </a:solidFill>
              <a:prstDash val="solid"/>
              <a:miter lim="800000"/>
            </a:ln>
            <a:effectLst/>
          </p:spPr>
        </p:cxnSp>
        <p:cxnSp>
          <p:nvCxnSpPr>
            <p:cNvPr id="149" name="直接连接符 148"/>
            <p:cNvCxnSpPr/>
            <p:nvPr/>
          </p:nvCxnSpPr>
          <p:spPr bwMode="auto">
            <a:xfrm>
              <a:off x="8154673" y="2017673"/>
              <a:ext cx="0" cy="652303"/>
            </a:xfrm>
            <a:prstGeom prst="line">
              <a:avLst/>
            </a:prstGeom>
            <a:noFill/>
            <a:ln w="76200" cap="flat" cmpd="sng" algn="ctr">
              <a:solidFill>
                <a:srgbClr val="002060"/>
              </a:solidFill>
              <a:prstDash val="solid"/>
              <a:miter lim="800000"/>
            </a:ln>
            <a:effectLst/>
          </p:spPr>
        </p:cxnSp>
      </p:grpSp>
      <p:grpSp>
        <p:nvGrpSpPr>
          <p:cNvPr id="150" name="组合 149"/>
          <p:cNvGrpSpPr/>
          <p:nvPr/>
        </p:nvGrpSpPr>
        <p:grpSpPr>
          <a:xfrm>
            <a:off x="6427711" y="4663912"/>
            <a:ext cx="1277492" cy="616349"/>
            <a:chOff x="6802661" y="4935973"/>
            <a:chExt cx="1352012" cy="652303"/>
          </a:xfrm>
        </p:grpSpPr>
        <p:cxnSp>
          <p:nvCxnSpPr>
            <p:cNvPr id="151" name="直接连接符 150"/>
            <p:cNvCxnSpPr/>
            <p:nvPr/>
          </p:nvCxnSpPr>
          <p:spPr bwMode="auto">
            <a:xfrm flipH="1">
              <a:off x="6802661" y="5248849"/>
              <a:ext cx="1352012" cy="0"/>
            </a:xfrm>
            <a:prstGeom prst="line">
              <a:avLst/>
            </a:prstGeom>
            <a:noFill/>
            <a:ln w="12700" cap="flat" cmpd="sng" algn="ctr">
              <a:solidFill>
                <a:srgbClr val="002060"/>
              </a:solidFill>
              <a:prstDash val="solid"/>
              <a:miter lim="800000"/>
            </a:ln>
            <a:effectLst/>
          </p:spPr>
        </p:cxnSp>
        <p:cxnSp>
          <p:nvCxnSpPr>
            <p:cNvPr id="152" name="直接连接符 151"/>
            <p:cNvCxnSpPr/>
            <p:nvPr/>
          </p:nvCxnSpPr>
          <p:spPr bwMode="auto">
            <a:xfrm>
              <a:off x="8154673" y="4935973"/>
              <a:ext cx="0" cy="652303"/>
            </a:xfrm>
            <a:prstGeom prst="line">
              <a:avLst/>
            </a:prstGeom>
            <a:noFill/>
            <a:ln w="76200" cap="flat" cmpd="sng" algn="ctr">
              <a:solidFill>
                <a:srgbClr val="002060"/>
              </a:solidFill>
              <a:prstDash val="solid"/>
              <a:miter lim="800000"/>
            </a:ln>
            <a:effectLst/>
          </p:spPr>
        </p:cxnSp>
      </p:grpSp>
      <p:sp>
        <p:nvSpPr>
          <p:cNvPr id="153" name="文本框 49"/>
          <p:cNvSpPr txBox="1"/>
          <p:nvPr/>
        </p:nvSpPr>
        <p:spPr>
          <a:xfrm>
            <a:off x="7862553" y="1788501"/>
            <a:ext cx="2790556" cy="860425"/>
          </a:xfrm>
          <a:prstGeom prst="rect">
            <a:avLst/>
          </a:prstGeom>
          <a:noFill/>
        </p:spPr>
        <p:txBody>
          <a:bodyPr wrap="square" lIns="86400" tIns="43200" rIns="86400" bIns="43200" rtlCol="0">
            <a:spAutoFit/>
          </a:bodyPr>
          <a:lstStyle/>
          <a:p>
            <a:pPr>
              <a:spcBef>
                <a:spcPts val="600"/>
              </a:spcBef>
            </a:pPr>
            <a:r>
              <a:rPr lang="zh-CN" altLang="en-US" sz="2015" b="1" dirty="0">
                <a:solidFill>
                  <a:srgbClr val="002060"/>
                </a:solidFill>
                <a:latin typeface="微软雅黑" panose="020B0503020204020204" pitchFamily="34" charset="-122"/>
                <a:ea typeface="微软雅黑" panose="020B0503020204020204" pitchFamily="34" charset="-122"/>
              </a:rPr>
              <a:t>添加标题</a:t>
            </a:r>
            <a:endParaRPr lang="en-US" altLang="zh-CN" sz="2015" b="1" dirty="0">
              <a:solidFill>
                <a:srgbClr val="002060"/>
              </a:solidFill>
              <a:latin typeface="微软雅黑" panose="020B0503020204020204" pitchFamily="34" charset="-122"/>
              <a:ea typeface="微软雅黑" panose="020B0503020204020204" pitchFamily="34" charset="-122"/>
            </a:endParaRPr>
          </a:p>
          <a:p>
            <a:pPr>
              <a:spcBef>
                <a:spcPts val="600"/>
              </a:spcBef>
            </a:pPr>
            <a:r>
              <a:rPr lang="zh-CN" altLang="en-US" sz="1260" dirty="0">
                <a:latin typeface="微软雅黑" panose="020B0503020204020204" pitchFamily="34" charset="-122"/>
                <a:ea typeface="微软雅黑" panose="020B0503020204020204" pitchFamily="34" charset="-122"/>
              </a:rPr>
              <a:t>在此处添加文字在此处添加文字在此处添加文字</a:t>
            </a:r>
          </a:p>
        </p:txBody>
      </p:sp>
      <p:sp>
        <p:nvSpPr>
          <p:cNvPr id="154" name="文本框 50"/>
          <p:cNvSpPr txBox="1"/>
          <p:nvPr/>
        </p:nvSpPr>
        <p:spPr>
          <a:xfrm>
            <a:off x="7862553" y="3190494"/>
            <a:ext cx="2790556" cy="860425"/>
          </a:xfrm>
          <a:prstGeom prst="rect">
            <a:avLst/>
          </a:prstGeom>
          <a:noFill/>
        </p:spPr>
        <p:txBody>
          <a:bodyPr wrap="square" lIns="86400" tIns="43200" rIns="86400" bIns="43200" rtlCol="0">
            <a:spAutoFit/>
          </a:bodyPr>
          <a:lstStyle/>
          <a:p>
            <a:pPr>
              <a:spcBef>
                <a:spcPts val="600"/>
              </a:spcBef>
            </a:pPr>
            <a:r>
              <a:rPr lang="zh-CN" altLang="en-US" sz="2015" b="1" dirty="0">
                <a:solidFill>
                  <a:srgbClr val="002060"/>
                </a:solidFill>
                <a:latin typeface="微软雅黑" panose="020B0503020204020204" pitchFamily="34" charset="-122"/>
                <a:ea typeface="微软雅黑" panose="020B0503020204020204" pitchFamily="34" charset="-122"/>
              </a:rPr>
              <a:t>添加标题</a:t>
            </a:r>
            <a:endParaRPr lang="en-US" altLang="zh-CN" sz="2015" b="1" dirty="0">
              <a:solidFill>
                <a:srgbClr val="002060"/>
              </a:solidFill>
              <a:latin typeface="微软雅黑" panose="020B0503020204020204" pitchFamily="34" charset="-122"/>
              <a:ea typeface="微软雅黑" panose="020B0503020204020204" pitchFamily="34" charset="-122"/>
            </a:endParaRPr>
          </a:p>
          <a:p>
            <a:pPr>
              <a:spcBef>
                <a:spcPts val="600"/>
              </a:spcBef>
            </a:pPr>
            <a:r>
              <a:rPr lang="zh-CN" altLang="en-US" sz="1260" dirty="0">
                <a:latin typeface="微软雅黑" panose="020B0503020204020204" pitchFamily="34" charset="-122"/>
                <a:ea typeface="微软雅黑" panose="020B0503020204020204" pitchFamily="34" charset="-122"/>
              </a:rPr>
              <a:t>在此处添加文字在此处添加文字在此处添加文字</a:t>
            </a:r>
          </a:p>
        </p:txBody>
      </p:sp>
      <p:sp>
        <p:nvSpPr>
          <p:cNvPr id="155" name="文本框 51"/>
          <p:cNvSpPr txBox="1"/>
          <p:nvPr/>
        </p:nvSpPr>
        <p:spPr>
          <a:xfrm>
            <a:off x="7862553" y="4600782"/>
            <a:ext cx="2790556" cy="860425"/>
          </a:xfrm>
          <a:prstGeom prst="rect">
            <a:avLst/>
          </a:prstGeom>
          <a:noFill/>
        </p:spPr>
        <p:txBody>
          <a:bodyPr wrap="square" lIns="86400" tIns="43200" rIns="86400" bIns="43200" rtlCol="0">
            <a:spAutoFit/>
          </a:bodyPr>
          <a:lstStyle/>
          <a:p>
            <a:pPr>
              <a:spcBef>
                <a:spcPts val="600"/>
              </a:spcBef>
            </a:pPr>
            <a:r>
              <a:rPr lang="zh-CN" altLang="en-US" sz="2015" b="1" dirty="0">
                <a:solidFill>
                  <a:srgbClr val="002060"/>
                </a:solidFill>
                <a:latin typeface="微软雅黑" panose="020B0503020204020204" pitchFamily="34" charset="-122"/>
                <a:ea typeface="微软雅黑" panose="020B0503020204020204" pitchFamily="34" charset="-122"/>
              </a:rPr>
              <a:t>添加标题</a:t>
            </a:r>
            <a:endParaRPr lang="en-US" altLang="zh-CN" sz="2015" b="1" dirty="0">
              <a:solidFill>
                <a:srgbClr val="002060"/>
              </a:solidFill>
              <a:latin typeface="微软雅黑" panose="020B0503020204020204" pitchFamily="34" charset="-122"/>
              <a:ea typeface="微软雅黑" panose="020B0503020204020204" pitchFamily="34" charset="-122"/>
            </a:endParaRPr>
          </a:p>
          <a:p>
            <a:pPr>
              <a:spcBef>
                <a:spcPts val="600"/>
              </a:spcBef>
            </a:pPr>
            <a:r>
              <a:rPr lang="zh-CN" altLang="en-US" sz="1260" dirty="0">
                <a:latin typeface="微软雅黑" panose="020B0503020204020204" pitchFamily="34" charset="-122"/>
                <a:ea typeface="微软雅黑" panose="020B0503020204020204" pitchFamily="34" charset="-122"/>
              </a:rPr>
              <a:t>在此处添加文字在此处添加文字在此处添加文字</a:t>
            </a:r>
          </a:p>
        </p:txBody>
      </p:sp>
      <p:grpSp>
        <p:nvGrpSpPr>
          <p:cNvPr id="156" name="组合 155"/>
          <p:cNvGrpSpPr/>
          <p:nvPr/>
        </p:nvGrpSpPr>
        <p:grpSpPr>
          <a:xfrm>
            <a:off x="3482135" y="4663911"/>
            <a:ext cx="1275700" cy="616349"/>
            <a:chOff x="3685260" y="4935972"/>
            <a:chExt cx="1350116" cy="652303"/>
          </a:xfrm>
        </p:grpSpPr>
        <p:cxnSp>
          <p:nvCxnSpPr>
            <p:cNvPr id="157" name="直接连接符 156"/>
            <p:cNvCxnSpPr/>
            <p:nvPr/>
          </p:nvCxnSpPr>
          <p:spPr bwMode="auto">
            <a:xfrm>
              <a:off x="3685260" y="5248848"/>
              <a:ext cx="1350116" cy="0"/>
            </a:xfrm>
            <a:prstGeom prst="line">
              <a:avLst/>
            </a:prstGeom>
            <a:noFill/>
            <a:ln w="12700" cap="flat" cmpd="sng" algn="ctr">
              <a:solidFill>
                <a:srgbClr val="002060"/>
              </a:solidFill>
              <a:prstDash val="solid"/>
              <a:miter lim="800000"/>
            </a:ln>
            <a:effectLst/>
          </p:spPr>
        </p:cxnSp>
        <p:cxnSp>
          <p:nvCxnSpPr>
            <p:cNvPr id="158" name="直接连接符 157"/>
            <p:cNvCxnSpPr/>
            <p:nvPr/>
          </p:nvCxnSpPr>
          <p:spPr bwMode="auto">
            <a:xfrm flipH="1">
              <a:off x="3685260" y="4935972"/>
              <a:ext cx="0" cy="652303"/>
            </a:xfrm>
            <a:prstGeom prst="line">
              <a:avLst/>
            </a:prstGeom>
            <a:noFill/>
            <a:ln w="76200" cap="flat" cmpd="sng" algn="ctr">
              <a:solidFill>
                <a:srgbClr val="002060"/>
              </a:solidFill>
              <a:prstDash val="solid"/>
              <a:miter lim="800000"/>
            </a:ln>
            <a:effectLst/>
          </p:spPr>
        </p:cxnSp>
      </p:grpSp>
      <p:grpSp>
        <p:nvGrpSpPr>
          <p:cNvPr id="159" name="组合 158"/>
          <p:cNvGrpSpPr/>
          <p:nvPr/>
        </p:nvGrpSpPr>
        <p:grpSpPr>
          <a:xfrm>
            <a:off x="3482136" y="3298624"/>
            <a:ext cx="863606" cy="616349"/>
            <a:chOff x="3685261" y="3491044"/>
            <a:chExt cx="913983" cy="652303"/>
          </a:xfrm>
        </p:grpSpPr>
        <p:cxnSp>
          <p:nvCxnSpPr>
            <p:cNvPr id="160" name="直接连接符 159"/>
            <p:cNvCxnSpPr/>
            <p:nvPr/>
          </p:nvCxnSpPr>
          <p:spPr bwMode="auto">
            <a:xfrm>
              <a:off x="3685261" y="3803921"/>
              <a:ext cx="913983" cy="0"/>
            </a:xfrm>
            <a:prstGeom prst="line">
              <a:avLst/>
            </a:prstGeom>
            <a:noFill/>
            <a:ln w="12700" cap="flat" cmpd="sng" algn="ctr">
              <a:solidFill>
                <a:srgbClr val="002060"/>
              </a:solidFill>
              <a:prstDash val="solid"/>
              <a:miter lim="800000"/>
            </a:ln>
            <a:effectLst/>
          </p:spPr>
        </p:cxnSp>
        <p:cxnSp>
          <p:nvCxnSpPr>
            <p:cNvPr id="161" name="直接连接符 160"/>
            <p:cNvCxnSpPr/>
            <p:nvPr/>
          </p:nvCxnSpPr>
          <p:spPr bwMode="auto">
            <a:xfrm flipH="1">
              <a:off x="3685261" y="3491044"/>
              <a:ext cx="0" cy="652303"/>
            </a:xfrm>
            <a:prstGeom prst="line">
              <a:avLst/>
            </a:prstGeom>
            <a:noFill/>
            <a:ln w="76200" cap="flat" cmpd="sng" algn="ctr">
              <a:solidFill>
                <a:srgbClr val="002060"/>
              </a:solidFill>
              <a:prstDash val="solid"/>
              <a:miter lim="800000"/>
            </a:ln>
            <a:effectLst/>
          </p:spPr>
        </p:cxnSp>
      </p:grpSp>
      <p:grpSp>
        <p:nvGrpSpPr>
          <p:cNvPr id="162" name="组合 161"/>
          <p:cNvGrpSpPr/>
          <p:nvPr/>
        </p:nvGrpSpPr>
        <p:grpSpPr>
          <a:xfrm>
            <a:off x="3482135" y="1906462"/>
            <a:ext cx="1275700" cy="616349"/>
            <a:chOff x="3685260" y="2017672"/>
            <a:chExt cx="1350116" cy="652303"/>
          </a:xfrm>
        </p:grpSpPr>
        <p:cxnSp>
          <p:nvCxnSpPr>
            <p:cNvPr id="163" name="直接连接符 162"/>
            <p:cNvCxnSpPr/>
            <p:nvPr/>
          </p:nvCxnSpPr>
          <p:spPr bwMode="auto">
            <a:xfrm>
              <a:off x="3685260" y="2330550"/>
              <a:ext cx="1350116" cy="0"/>
            </a:xfrm>
            <a:prstGeom prst="line">
              <a:avLst/>
            </a:prstGeom>
            <a:noFill/>
            <a:ln w="12700" cap="flat" cmpd="sng" algn="ctr">
              <a:solidFill>
                <a:srgbClr val="002060"/>
              </a:solidFill>
              <a:prstDash val="solid"/>
              <a:miter lim="800000"/>
            </a:ln>
            <a:effectLst/>
          </p:spPr>
        </p:cxnSp>
        <p:cxnSp>
          <p:nvCxnSpPr>
            <p:cNvPr id="164" name="直接连接符 163"/>
            <p:cNvCxnSpPr/>
            <p:nvPr/>
          </p:nvCxnSpPr>
          <p:spPr bwMode="auto">
            <a:xfrm flipH="1">
              <a:off x="3685260" y="2017672"/>
              <a:ext cx="0" cy="652303"/>
            </a:xfrm>
            <a:prstGeom prst="line">
              <a:avLst/>
            </a:prstGeom>
            <a:noFill/>
            <a:ln w="76200" cap="flat" cmpd="sng" algn="ctr">
              <a:solidFill>
                <a:srgbClr val="002060"/>
              </a:solidFill>
              <a:prstDash val="solid"/>
              <a:miter lim="800000"/>
            </a:ln>
            <a:effectLst/>
          </p:spPr>
        </p:cxnSp>
      </p:grpSp>
      <p:sp>
        <p:nvSpPr>
          <p:cNvPr id="165" name="文本框 52"/>
          <p:cNvSpPr txBox="1"/>
          <p:nvPr/>
        </p:nvSpPr>
        <p:spPr>
          <a:xfrm>
            <a:off x="604566" y="1788500"/>
            <a:ext cx="2790556" cy="860425"/>
          </a:xfrm>
          <a:prstGeom prst="rect">
            <a:avLst/>
          </a:prstGeom>
          <a:noFill/>
        </p:spPr>
        <p:txBody>
          <a:bodyPr wrap="square" lIns="86400" tIns="43200" rIns="86400" bIns="43200" rtlCol="0">
            <a:spAutoFit/>
          </a:bodyPr>
          <a:lstStyle/>
          <a:p>
            <a:pPr algn="r">
              <a:spcBef>
                <a:spcPts val="600"/>
              </a:spcBef>
            </a:pPr>
            <a:r>
              <a:rPr lang="zh-CN" altLang="en-US" sz="2015" b="1" dirty="0">
                <a:solidFill>
                  <a:srgbClr val="002060"/>
                </a:solidFill>
                <a:latin typeface="微软雅黑" panose="020B0503020204020204" pitchFamily="34" charset="-122"/>
                <a:ea typeface="微软雅黑" panose="020B0503020204020204" pitchFamily="34" charset="-122"/>
              </a:rPr>
              <a:t>添加标题</a:t>
            </a:r>
            <a:endParaRPr lang="en-US" altLang="zh-CN" sz="2015" b="1" dirty="0">
              <a:solidFill>
                <a:srgbClr val="002060"/>
              </a:solidFill>
              <a:latin typeface="微软雅黑" panose="020B0503020204020204" pitchFamily="34" charset="-122"/>
              <a:ea typeface="微软雅黑" panose="020B0503020204020204" pitchFamily="34" charset="-122"/>
            </a:endParaRPr>
          </a:p>
          <a:p>
            <a:pPr algn="r">
              <a:spcBef>
                <a:spcPts val="600"/>
              </a:spcBef>
            </a:pPr>
            <a:r>
              <a:rPr lang="zh-CN" altLang="en-US" sz="1260" dirty="0">
                <a:latin typeface="微软雅黑" panose="020B0503020204020204" pitchFamily="34" charset="-122"/>
                <a:ea typeface="微软雅黑" panose="020B0503020204020204" pitchFamily="34" charset="-122"/>
              </a:rPr>
              <a:t>在此处添加文字在此处添加文字在此处添加文字</a:t>
            </a:r>
          </a:p>
        </p:txBody>
      </p:sp>
      <p:sp>
        <p:nvSpPr>
          <p:cNvPr id="166" name="文本框 53"/>
          <p:cNvSpPr txBox="1"/>
          <p:nvPr/>
        </p:nvSpPr>
        <p:spPr>
          <a:xfrm>
            <a:off x="604566" y="3149281"/>
            <a:ext cx="2790556" cy="860425"/>
          </a:xfrm>
          <a:prstGeom prst="rect">
            <a:avLst/>
          </a:prstGeom>
          <a:noFill/>
        </p:spPr>
        <p:txBody>
          <a:bodyPr wrap="square" lIns="86400" tIns="43200" rIns="86400" bIns="43200" rtlCol="0">
            <a:spAutoFit/>
          </a:bodyPr>
          <a:lstStyle/>
          <a:p>
            <a:pPr algn="r">
              <a:spcBef>
                <a:spcPts val="600"/>
              </a:spcBef>
            </a:pPr>
            <a:r>
              <a:rPr lang="zh-CN" altLang="en-US" sz="2015" b="1" dirty="0">
                <a:solidFill>
                  <a:srgbClr val="002060"/>
                </a:solidFill>
                <a:latin typeface="微软雅黑" panose="020B0503020204020204" pitchFamily="34" charset="-122"/>
                <a:ea typeface="微软雅黑" panose="020B0503020204020204" pitchFamily="34" charset="-122"/>
              </a:rPr>
              <a:t>添加标题</a:t>
            </a:r>
            <a:endParaRPr lang="en-US" altLang="zh-CN" sz="2015" b="1" dirty="0">
              <a:solidFill>
                <a:srgbClr val="002060"/>
              </a:solidFill>
              <a:latin typeface="微软雅黑" panose="020B0503020204020204" pitchFamily="34" charset="-122"/>
              <a:ea typeface="微软雅黑" panose="020B0503020204020204" pitchFamily="34" charset="-122"/>
            </a:endParaRPr>
          </a:p>
          <a:p>
            <a:pPr algn="r">
              <a:spcBef>
                <a:spcPts val="600"/>
              </a:spcBef>
            </a:pPr>
            <a:r>
              <a:rPr lang="zh-CN" altLang="en-US" sz="1260" dirty="0">
                <a:latin typeface="微软雅黑" panose="020B0503020204020204" pitchFamily="34" charset="-122"/>
                <a:ea typeface="微软雅黑" panose="020B0503020204020204" pitchFamily="34" charset="-122"/>
              </a:rPr>
              <a:t>在此处添加文字在此处添加文字在此处添加文字</a:t>
            </a:r>
          </a:p>
        </p:txBody>
      </p:sp>
      <p:sp>
        <p:nvSpPr>
          <p:cNvPr id="167" name="文本框 54"/>
          <p:cNvSpPr txBox="1"/>
          <p:nvPr/>
        </p:nvSpPr>
        <p:spPr>
          <a:xfrm>
            <a:off x="589033" y="4551275"/>
            <a:ext cx="2790556" cy="860425"/>
          </a:xfrm>
          <a:prstGeom prst="rect">
            <a:avLst/>
          </a:prstGeom>
          <a:noFill/>
        </p:spPr>
        <p:txBody>
          <a:bodyPr wrap="square" lIns="86400" tIns="43200" rIns="86400" bIns="43200" rtlCol="0">
            <a:spAutoFit/>
          </a:bodyPr>
          <a:lstStyle/>
          <a:p>
            <a:pPr algn="r">
              <a:spcBef>
                <a:spcPts val="600"/>
              </a:spcBef>
            </a:pPr>
            <a:r>
              <a:rPr lang="zh-CN" altLang="en-US" sz="2015" b="1" dirty="0">
                <a:solidFill>
                  <a:srgbClr val="002060"/>
                </a:solidFill>
                <a:latin typeface="微软雅黑" panose="020B0503020204020204" pitchFamily="34" charset="-122"/>
                <a:ea typeface="微软雅黑" panose="020B0503020204020204" pitchFamily="34" charset="-122"/>
              </a:rPr>
              <a:t>添加标题</a:t>
            </a:r>
            <a:endParaRPr lang="en-US" altLang="zh-CN" sz="2015" b="1" dirty="0">
              <a:solidFill>
                <a:srgbClr val="002060"/>
              </a:solidFill>
              <a:latin typeface="微软雅黑" panose="020B0503020204020204" pitchFamily="34" charset="-122"/>
              <a:ea typeface="微软雅黑" panose="020B0503020204020204" pitchFamily="34" charset="-122"/>
            </a:endParaRPr>
          </a:p>
          <a:p>
            <a:pPr algn="r">
              <a:spcBef>
                <a:spcPts val="600"/>
              </a:spcBef>
            </a:pPr>
            <a:r>
              <a:rPr lang="zh-CN" altLang="en-US" sz="1260" dirty="0">
                <a:latin typeface="微软雅黑" panose="020B0503020204020204" pitchFamily="34" charset="-122"/>
                <a:ea typeface="微软雅黑" panose="020B0503020204020204" pitchFamily="34" charset="-122"/>
              </a:rPr>
              <a:t>在此处添加文字在此处添加文字在此处添加文字</a:t>
            </a:r>
          </a:p>
        </p:txBody>
      </p:sp>
      <p:pic>
        <p:nvPicPr>
          <p:cNvPr id="49" name="图片 4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
        <p:nvSpPr>
          <p:cNvPr id="47" name="六边形 46"/>
          <p:cNvSpPr/>
          <p:nvPr/>
        </p:nvSpPr>
        <p:spPr>
          <a:xfrm>
            <a:off x="4500880" y="2675255"/>
            <a:ext cx="2167255" cy="1891030"/>
          </a:xfrm>
          <a:prstGeom prst="hexagon">
            <a:avLst>
              <a:gd name="adj" fmla="val 28765"/>
              <a:gd name="vf" fmla="val 115470"/>
            </a:avLst>
          </a:prstGeom>
          <a:blipFill rotWithShape="1">
            <a:blip r:embed="rId3" cstate="hqprint">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sp>
        <p:nvSpPr>
          <p:cNvPr id="168" name="任意多边形 167"/>
          <p:cNvSpPr/>
          <p:nvPr/>
        </p:nvSpPr>
        <p:spPr>
          <a:xfrm>
            <a:off x="1082736" y="1313633"/>
            <a:ext cx="3185347" cy="3757076"/>
          </a:xfrm>
          <a:custGeom>
            <a:avLst/>
            <a:gdLst>
              <a:gd name="connsiteX0" fmla="*/ 0 w 3429024"/>
              <a:gd name="connsiteY0" fmla="*/ 1714512 h 3429024"/>
              <a:gd name="connsiteX1" fmla="*/ 502171 w 3429024"/>
              <a:gd name="connsiteY1" fmla="*/ 502169 h 3429024"/>
              <a:gd name="connsiteX2" fmla="*/ 1714515 w 3429024"/>
              <a:gd name="connsiteY2" fmla="*/ 2 h 3429024"/>
              <a:gd name="connsiteX3" fmla="*/ 2926858 w 3429024"/>
              <a:gd name="connsiteY3" fmla="*/ 502173 h 3429024"/>
              <a:gd name="connsiteX4" fmla="*/ 3429025 w 3429024"/>
              <a:gd name="connsiteY4" fmla="*/ 1714517 h 3429024"/>
              <a:gd name="connsiteX5" fmla="*/ 2926856 w 3429024"/>
              <a:gd name="connsiteY5" fmla="*/ 2926860 h 3429024"/>
              <a:gd name="connsiteX6" fmla="*/ 1714512 w 3429024"/>
              <a:gd name="connsiteY6" fmla="*/ 3429029 h 3429024"/>
              <a:gd name="connsiteX7" fmla="*/ 502169 w 3429024"/>
              <a:gd name="connsiteY7" fmla="*/ 2926859 h 3429024"/>
              <a:gd name="connsiteX8" fmla="*/ 1 w 3429024"/>
              <a:gd name="connsiteY8" fmla="*/ 1714515 h 3429024"/>
              <a:gd name="connsiteX9" fmla="*/ 0 w 3429024"/>
              <a:gd name="connsiteY9" fmla="*/ 1714512 h 3429024"/>
              <a:gd name="connsiteX0-1" fmla="*/ 0 w 3429026"/>
              <a:gd name="connsiteY0-2" fmla="*/ 1714511 h 4143384"/>
              <a:gd name="connsiteX1-3" fmla="*/ 502171 w 3429026"/>
              <a:gd name="connsiteY1-4" fmla="*/ 502168 h 4143384"/>
              <a:gd name="connsiteX2-5" fmla="*/ 1714515 w 3429026"/>
              <a:gd name="connsiteY2-6" fmla="*/ 1 h 4143384"/>
              <a:gd name="connsiteX3-7" fmla="*/ 2926858 w 3429026"/>
              <a:gd name="connsiteY3-8" fmla="*/ 502172 h 4143384"/>
              <a:gd name="connsiteX4-9" fmla="*/ 3429025 w 3429026"/>
              <a:gd name="connsiteY4-10" fmla="*/ 1714516 h 4143384"/>
              <a:gd name="connsiteX5-11" fmla="*/ 2926856 w 3429026"/>
              <a:gd name="connsiteY5-12" fmla="*/ 2926859 h 4143384"/>
              <a:gd name="connsiteX6-13" fmla="*/ 1714512 w 3429026"/>
              <a:gd name="connsiteY6-14" fmla="*/ 4143384 h 4143384"/>
              <a:gd name="connsiteX7-15" fmla="*/ 502169 w 3429026"/>
              <a:gd name="connsiteY7-16" fmla="*/ 2926858 h 4143384"/>
              <a:gd name="connsiteX8-17" fmla="*/ 1 w 3429026"/>
              <a:gd name="connsiteY8-18" fmla="*/ 1714514 h 4143384"/>
              <a:gd name="connsiteX9-19" fmla="*/ 0 w 3429026"/>
              <a:gd name="connsiteY9-20" fmla="*/ 1714511 h 4143384"/>
              <a:gd name="connsiteX0-21" fmla="*/ 0 w 3429026"/>
              <a:gd name="connsiteY0-22" fmla="*/ 1714511 h 4143384"/>
              <a:gd name="connsiteX1-23" fmla="*/ 502171 w 3429026"/>
              <a:gd name="connsiteY1-24" fmla="*/ 502168 h 4143384"/>
              <a:gd name="connsiteX2-25" fmla="*/ 1714515 w 3429026"/>
              <a:gd name="connsiteY2-26" fmla="*/ 1 h 4143384"/>
              <a:gd name="connsiteX3-27" fmla="*/ 2926858 w 3429026"/>
              <a:gd name="connsiteY3-28" fmla="*/ 502172 h 4143384"/>
              <a:gd name="connsiteX4-29" fmla="*/ 3429025 w 3429026"/>
              <a:gd name="connsiteY4-30" fmla="*/ 1714516 h 4143384"/>
              <a:gd name="connsiteX5-31" fmla="*/ 2926856 w 3429026"/>
              <a:gd name="connsiteY5-32" fmla="*/ 2926859 h 4143384"/>
              <a:gd name="connsiteX6-33" fmla="*/ 1714512 w 3429026"/>
              <a:gd name="connsiteY6-34" fmla="*/ 4143384 h 4143384"/>
              <a:gd name="connsiteX7-35" fmla="*/ 502169 w 3429026"/>
              <a:gd name="connsiteY7-36" fmla="*/ 2926858 h 4143384"/>
              <a:gd name="connsiteX8-37" fmla="*/ 1 w 3429026"/>
              <a:gd name="connsiteY8-38" fmla="*/ 1714514 h 4143384"/>
              <a:gd name="connsiteX9-39" fmla="*/ 0 w 3429026"/>
              <a:gd name="connsiteY9-40" fmla="*/ 1714511 h 4143384"/>
              <a:gd name="connsiteX0-41" fmla="*/ 0 w 3429026"/>
              <a:gd name="connsiteY0-42" fmla="*/ 1714511 h 4143384"/>
              <a:gd name="connsiteX1-43" fmla="*/ 502171 w 3429026"/>
              <a:gd name="connsiteY1-44" fmla="*/ 502168 h 4143384"/>
              <a:gd name="connsiteX2-45" fmla="*/ 1714515 w 3429026"/>
              <a:gd name="connsiteY2-46" fmla="*/ 1 h 4143384"/>
              <a:gd name="connsiteX3-47" fmla="*/ 2926858 w 3429026"/>
              <a:gd name="connsiteY3-48" fmla="*/ 502172 h 4143384"/>
              <a:gd name="connsiteX4-49" fmla="*/ 3429025 w 3429026"/>
              <a:gd name="connsiteY4-50" fmla="*/ 1714516 h 4143384"/>
              <a:gd name="connsiteX5-51" fmla="*/ 2926856 w 3429026"/>
              <a:gd name="connsiteY5-52" fmla="*/ 2926859 h 4143384"/>
              <a:gd name="connsiteX6-53" fmla="*/ 1714512 w 3429026"/>
              <a:gd name="connsiteY6-54" fmla="*/ 4143384 h 4143384"/>
              <a:gd name="connsiteX7-55" fmla="*/ 502169 w 3429026"/>
              <a:gd name="connsiteY7-56" fmla="*/ 2926858 h 4143384"/>
              <a:gd name="connsiteX8-57" fmla="*/ 1 w 3429026"/>
              <a:gd name="connsiteY8-58" fmla="*/ 1714514 h 4143384"/>
              <a:gd name="connsiteX9-59" fmla="*/ 0 w 3429026"/>
              <a:gd name="connsiteY9-60" fmla="*/ 1714511 h 4143384"/>
              <a:gd name="connsiteX0-61" fmla="*/ 0 w 3429026"/>
              <a:gd name="connsiteY0-62" fmla="*/ 1714511 h 4143384"/>
              <a:gd name="connsiteX1-63" fmla="*/ 502171 w 3429026"/>
              <a:gd name="connsiteY1-64" fmla="*/ 502168 h 4143384"/>
              <a:gd name="connsiteX2-65" fmla="*/ 1714515 w 3429026"/>
              <a:gd name="connsiteY2-66" fmla="*/ 1 h 4143384"/>
              <a:gd name="connsiteX3-67" fmla="*/ 2926858 w 3429026"/>
              <a:gd name="connsiteY3-68" fmla="*/ 502172 h 4143384"/>
              <a:gd name="connsiteX4-69" fmla="*/ 3429025 w 3429026"/>
              <a:gd name="connsiteY4-70" fmla="*/ 1714516 h 4143384"/>
              <a:gd name="connsiteX5-71" fmla="*/ 2926856 w 3429026"/>
              <a:gd name="connsiteY5-72" fmla="*/ 2926859 h 4143384"/>
              <a:gd name="connsiteX6-73" fmla="*/ 1714512 w 3429026"/>
              <a:gd name="connsiteY6-74" fmla="*/ 4143384 h 4143384"/>
              <a:gd name="connsiteX7-75" fmla="*/ 502169 w 3429026"/>
              <a:gd name="connsiteY7-76" fmla="*/ 2926858 h 4143384"/>
              <a:gd name="connsiteX8-77" fmla="*/ 1 w 3429026"/>
              <a:gd name="connsiteY8-78" fmla="*/ 1714514 h 4143384"/>
              <a:gd name="connsiteX9-79" fmla="*/ 0 w 3429026"/>
              <a:gd name="connsiteY9-80" fmla="*/ 1714511 h 4143384"/>
              <a:gd name="connsiteX0-81" fmla="*/ 0 w 3429026"/>
              <a:gd name="connsiteY0-82" fmla="*/ 1714511 h 4168108"/>
              <a:gd name="connsiteX1-83" fmla="*/ 502171 w 3429026"/>
              <a:gd name="connsiteY1-84" fmla="*/ 502168 h 4168108"/>
              <a:gd name="connsiteX2-85" fmla="*/ 1714515 w 3429026"/>
              <a:gd name="connsiteY2-86" fmla="*/ 1 h 4168108"/>
              <a:gd name="connsiteX3-87" fmla="*/ 2926858 w 3429026"/>
              <a:gd name="connsiteY3-88" fmla="*/ 502172 h 4168108"/>
              <a:gd name="connsiteX4-89" fmla="*/ 3429025 w 3429026"/>
              <a:gd name="connsiteY4-90" fmla="*/ 1714516 h 4168108"/>
              <a:gd name="connsiteX5-91" fmla="*/ 2926856 w 3429026"/>
              <a:gd name="connsiteY5-92" fmla="*/ 2926859 h 4168108"/>
              <a:gd name="connsiteX6-93" fmla="*/ 1714512 w 3429026"/>
              <a:gd name="connsiteY6-94" fmla="*/ 4143384 h 4168108"/>
              <a:gd name="connsiteX7-95" fmla="*/ 502169 w 3429026"/>
              <a:gd name="connsiteY7-96" fmla="*/ 2926858 h 4168108"/>
              <a:gd name="connsiteX8-97" fmla="*/ 1 w 3429026"/>
              <a:gd name="connsiteY8-98" fmla="*/ 1714514 h 4168108"/>
              <a:gd name="connsiteX9-99" fmla="*/ 0 w 3429026"/>
              <a:gd name="connsiteY9-100" fmla="*/ 1714511 h 4168108"/>
              <a:gd name="connsiteX0-101" fmla="*/ 0 w 3429026"/>
              <a:gd name="connsiteY0-102" fmla="*/ 1714511 h 4271910"/>
              <a:gd name="connsiteX1-103" fmla="*/ 502171 w 3429026"/>
              <a:gd name="connsiteY1-104" fmla="*/ 502168 h 4271910"/>
              <a:gd name="connsiteX2-105" fmla="*/ 1714515 w 3429026"/>
              <a:gd name="connsiteY2-106" fmla="*/ 1 h 4271910"/>
              <a:gd name="connsiteX3-107" fmla="*/ 2926858 w 3429026"/>
              <a:gd name="connsiteY3-108" fmla="*/ 502172 h 4271910"/>
              <a:gd name="connsiteX4-109" fmla="*/ 3429025 w 3429026"/>
              <a:gd name="connsiteY4-110" fmla="*/ 1714516 h 4271910"/>
              <a:gd name="connsiteX5-111" fmla="*/ 2926856 w 3429026"/>
              <a:gd name="connsiteY5-112" fmla="*/ 2926859 h 4271910"/>
              <a:gd name="connsiteX6-113" fmla="*/ 1714512 w 3429026"/>
              <a:gd name="connsiteY6-114" fmla="*/ 4143384 h 4271910"/>
              <a:gd name="connsiteX7-115" fmla="*/ 502169 w 3429026"/>
              <a:gd name="connsiteY7-116" fmla="*/ 2926858 h 4271910"/>
              <a:gd name="connsiteX8-117" fmla="*/ 1 w 3429026"/>
              <a:gd name="connsiteY8-118" fmla="*/ 1714514 h 4271910"/>
              <a:gd name="connsiteX9-119" fmla="*/ 0 w 3429026"/>
              <a:gd name="connsiteY9-120" fmla="*/ 1714511 h 4271910"/>
              <a:gd name="connsiteX0-121" fmla="*/ 0 w 3429026"/>
              <a:gd name="connsiteY0-122" fmla="*/ 1714511 h 4271910"/>
              <a:gd name="connsiteX1-123" fmla="*/ 502171 w 3429026"/>
              <a:gd name="connsiteY1-124" fmla="*/ 502168 h 4271910"/>
              <a:gd name="connsiteX2-125" fmla="*/ 1714515 w 3429026"/>
              <a:gd name="connsiteY2-126" fmla="*/ 1 h 4271910"/>
              <a:gd name="connsiteX3-127" fmla="*/ 2926858 w 3429026"/>
              <a:gd name="connsiteY3-128" fmla="*/ 502172 h 4271910"/>
              <a:gd name="connsiteX4-129" fmla="*/ 3429025 w 3429026"/>
              <a:gd name="connsiteY4-130" fmla="*/ 1714516 h 4271910"/>
              <a:gd name="connsiteX5-131" fmla="*/ 2926856 w 3429026"/>
              <a:gd name="connsiteY5-132" fmla="*/ 2926859 h 4271910"/>
              <a:gd name="connsiteX6-133" fmla="*/ 1714512 w 3429026"/>
              <a:gd name="connsiteY6-134" fmla="*/ 4143384 h 4271910"/>
              <a:gd name="connsiteX7-135" fmla="*/ 502169 w 3429026"/>
              <a:gd name="connsiteY7-136" fmla="*/ 2926858 h 4271910"/>
              <a:gd name="connsiteX8-137" fmla="*/ 1 w 3429026"/>
              <a:gd name="connsiteY8-138" fmla="*/ 1714514 h 4271910"/>
              <a:gd name="connsiteX9-139" fmla="*/ 0 w 3429026"/>
              <a:gd name="connsiteY9-140" fmla="*/ 1714511 h 4271910"/>
              <a:gd name="connsiteX0-141" fmla="*/ 0 w 3429026"/>
              <a:gd name="connsiteY0-142" fmla="*/ 1714511 h 4271910"/>
              <a:gd name="connsiteX1-143" fmla="*/ 502171 w 3429026"/>
              <a:gd name="connsiteY1-144" fmla="*/ 502168 h 4271910"/>
              <a:gd name="connsiteX2-145" fmla="*/ 1714515 w 3429026"/>
              <a:gd name="connsiteY2-146" fmla="*/ 1 h 4271910"/>
              <a:gd name="connsiteX3-147" fmla="*/ 2926858 w 3429026"/>
              <a:gd name="connsiteY3-148" fmla="*/ 502172 h 4271910"/>
              <a:gd name="connsiteX4-149" fmla="*/ 3429025 w 3429026"/>
              <a:gd name="connsiteY4-150" fmla="*/ 1714516 h 4271910"/>
              <a:gd name="connsiteX5-151" fmla="*/ 2926856 w 3429026"/>
              <a:gd name="connsiteY5-152" fmla="*/ 2926859 h 4271910"/>
              <a:gd name="connsiteX6-153" fmla="*/ 1714512 w 3429026"/>
              <a:gd name="connsiteY6-154" fmla="*/ 4143384 h 4271910"/>
              <a:gd name="connsiteX7-155" fmla="*/ 716451 w 3429026"/>
              <a:gd name="connsiteY7-156" fmla="*/ 2926858 h 4271910"/>
              <a:gd name="connsiteX8-157" fmla="*/ 1 w 3429026"/>
              <a:gd name="connsiteY8-158" fmla="*/ 1714514 h 4271910"/>
              <a:gd name="connsiteX9-159" fmla="*/ 0 w 3429026"/>
              <a:gd name="connsiteY9-160" fmla="*/ 1714511 h 4271910"/>
              <a:gd name="connsiteX0-161" fmla="*/ 0 w 3429026"/>
              <a:gd name="connsiteY0-162" fmla="*/ 1714511 h 4271910"/>
              <a:gd name="connsiteX1-163" fmla="*/ 502171 w 3429026"/>
              <a:gd name="connsiteY1-164" fmla="*/ 502168 h 4271910"/>
              <a:gd name="connsiteX2-165" fmla="*/ 1714515 w 3429026"/>
              <a:gd name="connsiteY2-166" fmla="*/ 1 h 4271910"/>
              <a:gd name="connsiteX3-167" fmla="*/ 2926858 w 3429026"/>
              <a:gd name="connsiteY3-168" fmla="*/ 502172 h 4271910"/>
              <a:gd name="connsiteX4-169" fmla="*/ 3429025 w 3429026"/>
              <a:gd name="connsiteY4-170" fmla="*/ 1714516 h 4271910"/>
              <a:gd name="connsiteX5-171" fmla="*/ 2712510 w 3429026"/>
              <a:gd name="connsiteY5-172" fmla="*/ 2926859 h 4271910"/>
              <a:gd name="connsiteX6-173" fmla="*/ 1714512 w 3429026"/>
              <a:gd name="connsiteY6-174" fmla="*/ 4143384 h 4271910"/>
              <a:gd name="connsiteX7-175" fmla="*/ 716451 w 3429026"/>
              <a:gd name="connsiteY7-176" fmla="*/ 2926858 h 4271910"/>
              <a:gd name="connsiteX8-177" fmla="*/ 1 w 3429026"/>
              <a:gd name="connsiteY8-178" fmla="*/ 1714514 h 4271910"/>
              <a:gd name="connsiteX9-179" fmla="*/ 0 w 3429026"/>
              <a:gd name="connsiteY9-180" fmla="*/ 1714511 h 4271910"/>
              <a:gd name="connsiteX0-181" fmla="*/ 0 w 3429026"/>
              <a:gd name="connsiteY0-182" fmla="*/ 1714511 h 4271910"/>
              <a:gd name="connsiteX1-183" fmla="*/ 502171 w 3429026"/>
              <a:gd name="connsiteY1-184" fmla="*/ 502168 h 4271910"/>
              <a:gd name="connsiteX2-185" fmla="*/ 1714515 w 3429026"/>
              <a:gd name="connsiteY2-186" fmla="*/ 1 h 4271910"/>
              <a:gd name="connsiteX3-187" fmla="*/ 2926858 w 3429026"/>
              <a:gd name="connsiteY3-188" fmla="*/ 502172 h 4271910"/>
              <a:gd name="connsiteX4-189" fmla="*/ 3429025 w 3429026"/>
              <a:gd name="connsiteY4-190" fmla="*/ 1714516 h 4271910"/>
              <a:gd name="connsiteX5-191" fmla="*/ 2712510 w 3429026"/>
              <a:gd name="connsiteY5-192" fmla="*/ 2926859 h 4271910"/>
              <a:gd name="connsiteX6-193" fmla="*/ 1714512 w 3429026"/>
              <a:gd name="connsiteY6-194" fmla="*/ 4143384 h 4271910"/>
              <a:gd name="connsiteX7-195" fmla="*/ 716451 w 3429026"/>
              <a:gd name="connsiteY7-196" fmla="*/ 2926858 h 4271910"/>
              <a:gd name="connsiteX8-197" fmla="*/ 1 w 3429026"/>
              <a:gd name="connsiteY8-198" fmla="*/ 1714514 h 4271910"/>
              <a:gd name="connsiteX9-199" fmla="*/ 0 w 3429026"/>
              <a:gd name="connsiteY9-200" fmla="*/ 1714511 h 4271910"/>
              <a:gd name="connsiteX0-201" fmla="*/ 0 w 3429026"/>
              <a:gd name="connsiteY0-202" fmla="*/ 1714511 h 4271910"/>
              <a:gd name="connsiteX1-203" fmla="*/ 502171 w 3429026"/>
              <a:gd name="connsiteY1-204" fmla="*/ 502168 h 4271910"/>
              <a:gd name="connsiteX2-205" fmla="*/ 1714515 w 3429026"/>
              <a:gd name="connsiteY2-206" fmla="*/ 1 h 4271910"/>
              <a:gd name="connsiteX3-207" fmla="*/ 2926858 w 3429026"/>
              <a:gd name="connsiteY3-208" fmla="*/ 502172 h 4271910"/>
              <a:gd name="connsiteX4-209" fmla="*/ 3429025 w 3429026"/>
              <a:gd name="connsiteY4-210" fmla="*/ 1714516 h 4271910"/>
              <a:gd name="connsiteX5-211" fmla="*/ 2712510 w 3429026"/>
              <a:gd name="connsiteY5-212" fmla="*/ 2926859 h 4271910"/>
              <a:gd name="connsiteX6-213" fmla="*/ 1714512 w 3429026"/>
              <a:gd name="connsiteY6-214" fmla="*/ 4143384 h 4271910"/>
              <a:gd name="connsiteX7-215" fmla="*/ 716451 w 3429026"/>
              <a:gd name="connsiteY7-216" fmla="*/ 2926858 h 4271910"/>
              <a:gd name="connsiteX8-217" fmla="*/ 1 w 3429026"/>
              <a:gd name="connsiteY8-218" fmla="*/ 1714514 h 4271910"/>
              <a:gd name="connsiteX9-219" fmla="*/ 0 w 3429026"/>
              <a:gd name="connsiteY9-220" fmla="*/ 1714511 h 4271910"/>
              <a:gd name="connsiteX0-221" fmla="*/ 0 w 3429026"/>
              <a:gd name="connsiteY0-222" fmla="*/ 1714511 h 4271910"/>
              <a:gd name="connsiteX1-223" fmla="*/ 502171 w 3429026"/>
              <a:gd name="connsiteY1-224" fmla="*/ 502168 h 4271910"/>
              <a:gd name="connsiteX2-225" fmla="*/ 1714515 w 3429026"/>
              <a:gd name="connsiteY2-226" fmla="*/ 1 h 4271910"/>
              <a:gd name="connsiteX3-227" fmla="*/ 2926858 w 3429026"/>
              <a:gd name="connsiteY3-228" fmla="*/ 502172 h 4271910"/>
              <a:gd name="connsiteX4-229" fmla="*/ 3429025 w 3429026"/>
              <a:gd name="connsiteY4-230" fmla="*/ 1714516 h 4271910"/>
              <a:gd name="connsiteX5-231" fmla="*/ 2712510 w 3429026"/>
              <a:gd name="connsiteY5-232" fmla="*/ 2926859 h 4271910"/>
              <a:gd name="connsiteX6-233" fmla="*/ 1714512 w 3429026"/>
              <a:gd name="connsiteY6-234" fmla="*/ 4143384 h 4271910"/>
              <a:gd name="connsiteX7-235" fmla="*/ 594531 w 3429026"/>
              <a:gd name="connsiteY7-236" fmla="*/ 2957338 h 4271910"/>
              <a:gd name="connsiteX8-237" fmla="*/ 1 w 3429026"/>
              <a:gd name="connsiteY8-238" fmla="*/ 1714514 h 4271910"/>
              <a:gd name="connsiteX9-239" fmla="*/ 0 w 3429026"/>
              <a:gd name="connsiteY9-240" fmla="*/ 1714511 h 4271910"/>
              <a:gd name="connsiteX0-241" fmla="*/ 0 w 3429026"/>
              <a:gd name="connsiteY0-242" fmla="*/ 1714511 h 4271910"/>
              <a:gd name="connsiteX1-243" fmla="*/ 502171 w 3429026"/>
              <a:gd name="connsiteY1-244" fmla="*/ 502168 h 4271910"/>
              <a:gd name="connsiteX2-245" fmla="*/ 1714515 w 3429026"/>
              <a:gd name="connsiteY2-246" fmla="*/ 1 h 4271910"/>
              <a:gd name="connsiteX3-247" fmla="*/ 2926858 w 3429026"/>
              <a:gd name="connsiteY3-248" fmla="*/ 502172 h 4271910"/>
              <a:gd name="connsiteX4-249" fmla="*/ 3429025 w 3429026"/>
              <a:gd name="connsiteY4-250" fmla="*/ 1714516 h 4271910"/>
              <a:gd name="connsiteX5-251" fmla="*/ 2774416 w 3429026"/>
              <a:gd name="connsiteY5-252" fmla="*/ 2983049 h 4271910"/>
              <a:gd name="connsiteX6-253" fmla="*/ 1714512 w 3429026"/>
              <a:gd name="connsiteY6-254" fmla="*/ 4143384 h 4271910"/>
              <a:gd name="connsiteX7-255" fmla="*/ 594531 w 3429026"/>
              <a:gd name="connsiteY7-256" fmla="*/ 2957338 h 4271910"/>
              <a:gd name="connsiteX8-257" fmla="*/ 1 w 3429026"/>
              <a:gd name="connsiteY8-258" fmla="*/ 1714514 h 4271910"/>
              <a:gd name="connsiteX9-259" fmla="*/ 0 w 3429026"/>
              <a:gd name="connsiteY9-260" fmla="*/ 1714511 h 4271910"/>
              <a:gd name="connsiteX0-261" fmla="*/ 0 w 3429026"/>
              <a:gd name="connsiteY0-262" fmla="*/ 1714511 h 4261432"/>
              <a:gd name="connsiteX1-263" fmla="*/ 502171 w 3429026"/>
              <a:gd name="connsiteY1-264" fmla="*/ 502168 h 4261432"/>
              <a:gd name="connsiteX2-265" fmla="*/ 1714515 w 3429026"/>
              <a:gd name="connsiteY2-266" fmla="*/ 1 h 4261432"/>
              <a:gd name="connsiteX3-267" fmla="*/ 2926858 w 3429026"/>
              <a:gd name="connsiteY3-268" fmla="*/ 502172 h 4261432"/>
              <a:gd name="connsiteX4-269" fmla="*/ 3429025 w 3429026"/>
              <a:gd name="connsiteY4-270" fmla="*/ 1714516 h 4261432"/>
              <a:gd name="connsiteX5-271" fmla="*/ 2774416 w 3429026"/>
              <a:gd name="connsiteY5-272" fmla="*/ 2983049 h 4261432"/>
              <a:gd name="connsiteX6-273" fmla="*/ 1714512 w 3429026"/>
              <a:gd name="connsiteY6-274" fmla="*/ 4143384 h 4261432"/>
              <a:gd name="connsiteX7-275" fmla="*/ 594531 w 3429026"/>
              <a:gd name="connsiteY7-276" fmla="*/ 2957338 h 4261432"/>
              <a:gd name="connsiteX8-277" fmla="*/ 1 w 3429026"/>
              <a:gd name="connsiteY8-278" fmla="*/ 1714514 h 4261432"/>
              <a:gd name="connsiteX9-279" fmla="*/ 0 w 3429026"/>
              <a:gd name="connsiteY9-280" fmla="*/ 1714511 h 4261432"/>
              <a:gd name="connsiteX0-281" fmla="*/ 0 w 3429026"/>
              <a:gd name="connsiteY0-282" fmla="*/ 1714511 h 4194740"/>
              <a:gd name="connsiteX1-283" fmla="*/ 502171 w 3429026"/>
              <a:gd name="connsiteY1-284" fmla="*/ 502168 h 4194740"/>
              <a:gd name="connsiteX2-285" fmla="*/ 1714515 w 3429026"/>
              <a:gd name="connsiteY2-286" fmla="*/ 1 h 4194740"/>
              <a:gd name="connsiteX3-287" fmla="*/ 2926858 w 3429026"/>
              <a:gd name="connsiteY3-288" fmla="*/ 502172 h 4194740"/>
              <a:gd name="connsiteX4-289" fmla="*/ 3429025 w 3429026"/>
              <a:gd name="connsiteY4-290" fmla="*/ 1714516 h 4194740"/>
              <a:gd name="connsiteX5-291" fmla="*/ 2774416 w 3429026"/>
              <a:gd name="connsiteY5-292" fmla="*/ 2983049 h 4194740"/>
              <a:gd name="connsiteX6-293" fmla="*/ 1714512 w 3429026"/>
              <a:gd name="connsiteY6-294" fmla="*/ 4143384 h 4194740"/>
              <a:gd name="connsiteX7-295" fmla="*/ 594531 w 3429026"/>
              <a:gd name="connsiteY7-296" fmla="*/ 2957338 h 4194740"/>
              <a:gd name="connsiteX8-297" fmla="*/ 1 w 3429026"/>
              <a:gd name="connsiteY8-298" fmla="*/ 1714514 h 4194740"/>
              <a:gd name="connsiteX9-299" fmla="*/ 0 w 3429026"/>
              <a:gd name="connsiteY9-300" fmla="*/ 1714511 h 4194740"/>
              <a:gd name="connsiteX0-301" fmla="*/ 0 w 3429026"/>
              <a:gd name="connsiteY0-302" fmla="*/ 1714511 h 4194740"/>
              <a:gd name="connsiteX1-303" fmla="*/ 502171 w 3429026"/>
              <a:gd name="connsiteY1-304" fmla="*/ 502168 h 4194740"/>
              <a:gd name="connsiteX2-305" fmla="*/ 1714515 w 3429026"/>
              <a:gd name="connsiteY2-306" fmla="*/ 1 h 4194740"/>
              <a:gd name="connsiteX3-307" fmla="*/ 2926858 w 3429026"/>
              <a:gd name="connsiteY3-308" fmla="*/ 502172 h 4194740"/>
              <a:gd name="connsiteX4-309" fmla="*/ 3429025 w 3429026"/>
              <a:gd name="connsiteY4-310" fmla="*/ 1714516 h 4194740"/>
              <a:gd name="connsiteX5-311" fmla="*/ 2774416 w 3429026"/>
              <a:gd name="connsiteY5-312" fmla="*/ 2983049 h 4194740"/>
              <a:gd name="connsiteX6-313" fmla="*/ 1714512 w 3429026"/>
              <a:gd name="connsiteY6-314" fmla="*/ 4143384 h 4194740"/>
              <a:gd name="connsiteX7-315" fmla="*/ 594531 w 3429026"/>
              <a:gd name="connsiteY7-316" fmla="*/ 2957338 h 4194740"/>
              <a:gd name="connsiteX8-317" fmla="*/ 1 w 3429026"/>
              <a:gd name="connsiteY8-318" fmla="*/ 1714514 h 4194740"/>
              <a:gd name="connsiteX9-319" fmla="*/ 0 w 3429026"/>
              <a:gd name="connsiteY9-320" fmla="*/ 1714511 h 4194740"/>
              <a:gd name="connsiteX0-321" fmla="*/ 0 w 3429026"/>
              <a:gd name="connsiteY0-322" fmla="*/ 1714511 h 4412846"/>
              <a:gd name="connsiteX1-323" fmla="*/ 502171 w 3429026"/>
              <a:gd name="connsiteY1-324" fmla="*/ 502168 h 4412846"/>
              <a:gd name="connsiteX2-325" fmla="*/ 1714515 w 3429026"/>
              <a:gd name="connsiteY2-326" fmla="*/ 1 h 4412846"/>
              <a:gd name="connsiteX3-327" fmla="*/ 2926858 w 3429026"/>
              <a:gd name="connsiteY3-328" fmla="*/ 502172 h 4412846"/>
              <a:gd name="connsiteX4-329" fmla="*/ 3429025 w 3429026"/>
              <a:gd name="connsiteY4-330" fmla="*/ 1714516 h 4412846"/>
              <a:gd name="connsiteX5-331" fmla="*/ 2774416 w 3429026"/>
              <a:gd name="connsiteY5-332" fmla="*/ 2983049 h 4412846"/>
              <a:gd name="connsiteX6-333" fmla="*/ 1714512 w 3429026"/>
              <a:gd name="connsiteY6-334" fmla="*/ 4143384 h 4412846"/>
              <a:gd name="connsiteX7-335" fmla="*/ 594531 w 3429026"/>
              <a:gd name="connsiteY7-336" fmla="*/ 2957338 h 4412846"/>
              <a:gd name="connsiteX8-337" fmla="*/ 1 w 3429026"/>
              <a:gd name="connsiteY8-338" fmla="*/ 1714514 h 4412846"/>
              <a:gd name="connsiteX9-339" fmla="*/ 0 w 3429026"/>
              <a:gd name="connsiteY9-340" fmla="*/ 1714511 h 4412846"/>
              <a:gd name="connsiteX0-341" fmla="*/ 0 w 3429026"/>
              <a:gd name="connsiteY0-342" fmla="*/ 1714511 h 4208040"/>
              <a:gd name="connsiteX1-343" fmla="*/ 502171 w 3429026"/>
              <a:gd name="connsiteY1-344" fmla="*/ 502168 h 4208040"/>
              <a:gd name="connsiteX2-345" fmla="*/ 1714515 w 3429026"/>
              <a:gd name="connsiteY2-346" fmla="*/ 1 h 4208040"/>
              <a:gd name="connsiteX3-347" fmla="*/ 2926858 w 3429026"/>
              <a:gd name="connsiteY3-348" fmla="*/ 502172 h 4208040"/>
              <a:gd name="connsiteX4-349" fmla="*/ 3429025 w 3429026"/>
              <a:gd name="connsiteY4-350" fmla="*/ 1714516 h 4208040"/>
              <a:gd name="connsiteX5-351" fmla="*/ 2774416 w 3429026"/>
              <a:gd name="connsiteY5-352" fmla="*/ 2983049 h 4208040"/>
              <a:gd name="connsiteX6-353" fmla="*/ 1714512 w 3429026"/>
              <a:gd name="connsiteY6-354" fmla="*/ 4143384 h 4208040"/>
              <a:gd name="connsiteX7-355" fmla="*/ 594531 w 3429026"/>
              <a:gd name="connsiteY7-356" fmla="*/ 2957338 h 4208040"/>
              <a:gd name="connsiteX8-357" fmla="*/ 1 w 3429026"/>
              <a:gd name="connsiteY8-358" fmla="*/ 1714514 h 4208040"/>
              <a:gd name="connsiteX9-359" fmla="*/ 0 w 3429026"/>
              <a:gd name="connsiteY9-360" fmla="*/ 1714511 h 4208040"/>
              <a:gd name="connsiteX0-361" fmla="*/ 0 w 3429026"/>
              <a:gd name="connsiteY0-362" fmla="*/ 1714511 h 4273746"/>
              <a:gd name="connsiteX1-363" fmla="*/ 502171 w 3429026"/>
              <a:gd name="connsiteY1-364" fmla="*/ 502168 h 4273746"/>
              <a:gd name="connsiteX2-365" fmla="*/ 1714515 w 3429026"/>
              <a:gd name="connsiteY2-366" fmla="*/ 1 h 4273746"/>
              <a:gd name="connsiteX3-367" fmla="*/ 2926858 w 3429026"/>
              <a:gd name="connsiteY3-368" fmla="*/ 502172 h 4273746"/>
              <a:gd name="connsiteX4-369" fmla="*/ 3429025 w 3429026"/>
              <a:gd name="connsiteY4-370" fmla="*/ 1714516 h 4273746"/>
              <a:gd name="connsiteX5-371" fmla="*/ 2774416 w 3429026"/>
              <a:gd name="connsiteY5-372" fmla="*/ 2983049 h 4273746"/>
              <a:gd name="connsiteX6-373" fmla="*/ 1714512 w 3429026"/>
              <a:gd name="connsiteY6-374" fmla="*/ 4143384 h 4273746"/>
              <a:gd name="connsiteX7-375" fmla="*/ 594531 w 3429026"/>
              <a:gd name="connsiteY7-376" fmla="*/ 2957338 h 4273746"/>
              <a:gd name="connsiteX8-377" fmla="*/ 1 w 3429026"/>
              <a:gd name="connsiteY8-378" fmla="*/ 1714514 h 4273746"/>
              <a:gd name="connsiteX9-379" fmla="*/ 0 w 3429026"/>
              <a:gd name="connsiteY9-380" fmla="*/ 1714511 h 4273746"/>
              <a:gd name="connsiteX0-381" fmla="*/ 0 w 3429026"/>
              <a:gd name="connsiteY0-382" fmla="*/ 1714511 h 4290910"/>
              <a:gd name="connsiteX1-383" fmla="*/ 502171 w 3429026"/>
              <a:gd name="connsiteY1-384" fmla="*/ 502168 h 4290910"/>
              <a:gd name="connsiteX2-385" fmla="*/ 1714515 w 3429026"/>
              <a:gd name="connsiteY2-386" fmla="*/ 1 h 4290910"/>
              <a:gd name="connsiteX3-387" fmla="*/ 2926858 w 3429026"/>
              <a:gd name="connsiteY3-388" fmla="*/ 502172 h 4290910"/>
              <a:gd name="connsiteX4-389" fmla="*/ 3429025 w 3429026"/>
              <a:gd name="connsiteY4-390" fmla="*/ 1714516 h 4290910"/>
              <a:gd name="connsiteX5-391" fmla="*/ 2774416 w 3429026"/>
              <a:gd name="connsiteY5-392" fmla="*/ 2983049 h 4290910"/>
              <a:gd name="connsiteX6-393" fmla="*/ 1714512 w 3429026"/>
              <a:gd name="connsiteY6-394" fmla="*/ 4143384 h 4290910"/>
              <a:gd name="connsiteX7-395" fmla="*/ 594531 w 3429026"/>
              <a:gd name="connsiteY7-396" fmla="*/ 2957338 h 4290910"/>
              <a:gd name="connsiteX8-397" fmla="*/ 1 w 3429026"/>
              <a:gd name="connsiteY8-398" fmla="*/ 1714514 h 4290910"/>
              <a:gd name="connsiteX9-399" fmla="*/ 0 w 3429026"/>
              <a:gd name="connsiteY9-400" fmla="*/ 1714511 h 4290910"/>
              <a:gd name="connsiteX0-401" fmla="*/ 0 w 3429026"/>
              <a:gd name="connsiteY0-402" fmla="*/ 1714511 h 4290910"/>
              <a:gd name="connsiteX1-403" fmla="*/ 502171 w 3429026"/>
              <a:gd name="connsiteY1-404" fmla="*/ 502168 h 4290910"/>
              <a:gd name="connsiteX2-405" fmla="*/ 1714515 w 3429026"/>
              <a:gd name="connsiteY2-406" fmla="*/ 1 h 4290910"/>
              <a:gd name="connsiteX3-407" fmla="*/ 2926858 w 3429026"/>
              <a:gd name="connsiteY3-408" fmla="*/ 502172 h 4290910"/>
              <a:gd name="connsiteX4-409" fmla="*/ 3429025 w 3429026"/>
              <a:gd name="connsiteY4-410" fmla="*/ 1714516 h 4290910"/>
              <a:gd name="connsiteX5-411" fmla="*/ 2774416 w 3429026"/>
              <a:gd name="connsiteY5-412" fmla="*/ 2983049 h 4290910"/>
              <a:gd name="connsiteX6-413" fmla="*/ 1714512 w 3429026"/>
              <a:gd name="connsiteY6-414" fmla="*/ 4143384 h 4290910"/>
              <a:gd name="connsiteX7-415" fmla="*/ 594531 w 3429026"/>
              <a:gd name="connsiteY7-416" fmla="*/ 2957338 h 4290910"/>
              <a:gd name="connsiteX8-417" fmla="*/ 1 w 3429026"/>
              <a:gd name="connsiteY8-418" fmla="*/ 1714514 h 4290910"/>
              <a:gd name="connsiteX9-419" fmla="*/ 0 w 3429026"/>
              <a:gd name="connsiteY9-420" fmla="*/ 1714511 h 4290910"/>
              <a:gd name="connsiteX0-421" fmla="*/ 0 w 3429026"/>
              <a:gd name="connsiteY0-422" fmla="*/ 1714511 h 4290910"/>
              <a:gd name="connsiteX1-423" fmla="*/ 502171 w 3429026"/>
              <a:gd name="connsiteY1-424" fmla="*/ 502168 h 4290910"/>
              <a:gd name="connsiteX2-425" fmla="*/ 1714515 w 3429026"/>
              <a:gd name="connsiteY2-426" fmla="*/ 1 h 4290910"/>
              <a:gd name="connsiteX3-427" fmla="*/ 2926858 w 3429026"/>
              <a:gd name="connsiteY3-428" fmla="*/ 502172 h 4290910"/>
              <a:gd name="connsiteX4-429" fmla="*/ 3429025 w 3429026"/>
              <a:gd name="connsiteY4-430" fmla="*/ 1714516 h 4290910"/>
              <a:gd name="connsiteX5-431" fmla="*/ 2774416 w 3429026"/>
              <a:gd name="connsiteY5-432" fmla="*/ 2983049 h 4290910"/>
              <a:gd name="connsiteX6-433" fmla="*/ 1714512 w 3429026"/>
              <a:gd name="connsiteY6-434" fmla="*/ 4143384 h 4290910"/>
              <a:gd name="connsiteX7-435" fmla="*/ 594531 w 3429026"/>
              <a:gd name="connsiteY7-436" fmla="*/ 2957338 h 4290910"/>
              <a:gd name="connsiteX8-437" fmla="*/ 1 w 3429026"/>
              <a:gd name="connsiteY8-438" fmla="*/ 1714514 h 4290910"/>
              <a:gd name="connsiteX9-439" fmla="*/ 0 w 3429026"/>
              <a:gd name="connsiteY9-440" fmla="*/ 1714511 h 4290910"/>
              <a:gd name="connsiteX0-441" fmla="*/ 0 w 3429026"/>
              <a:gd name="connsiteY0-442" fmla="*/ 1714511 h 4351870"/>
              <a:gd name="connsiteX1-443" fmla="*/ 502171 w 3429026"/>
              <a:gd name="connsiteY1-444" fmla="*/ 502168 h 4351870"/>
              <a:gd name="connsiteX2-445" fmla="*/ 1714515 w 3429026"/>
              <a:gd name="connsiteY2-446" fmla="*/ 1 h 4351870"/>
              <a:gd name="connsiteX3-447" fmla="*/ 2926858 w 3429026"/>
              <a:gd name="connsiteY3-448" fmla="*/ 502172 h 4351870"/>
              <a:gd name="connsiteX4-449" fmla="*/ 3429025 w 3429026"/>
              <a:gd name="connsiteY4-450" fmla="*/ 1714516 h 4351870"/>
              <a:gd name="connsiteX5-451" fmla="*/ 2774416 w 3429026"/>
              <a:gd name="connsiteY5-452" fmla="*/ 2983049 h 4351870"/>
              <a:gd name="connsiteX6-453" fmla="*/ 1729752 w 3429026"/>
              <a:gd name="connsiteY6-454" fmla="*/ 4204344 h 4351870"/>
              <a:gd name="connsiteX7-455" fmla="*/ 594531 w 3429026"/>
              <a:gd name="connsiteY7-456" fmla="*/ 2957338 h 4351870"/>
              <a:gd name="connsiteX8-457" fmla="*/ 1 w 3429026"/>
              <a:gd name="connsiteY8-458" fmla="*/ 1714514 h 4351870"/>
              <a:gd name="connsiteX9-459" fmla="*/ 0 w 3429026"/>
              <a:gd name="connsiteY9-460" fmla="*/ 1714511 h 4351870"/>
              <a:gd name="connsiteX0-461" fmla="*/ 0 w 3429026"/>
              <a:gd name="connsiteY0-462" fmla="*/ 1714511 h 4334706"/>
              <a:gd name="connsiteX1-463" fmla="*/ 502171 w 3429026"/>
              <a:gd name="connsiteY1-464" fmla="*/ 502168 h 4334706"/>
              <a:gd name="connsiteX2-465" fmla="*/ 1714515 w 3429026"/>
              <a:gd name="connsiteY2-466" fmla="*/ 1 h 4334706"/>
              <a:gd name="connsiteX3-467" fmla="*/ 2926858 w 3429026"/>
              <a:gd name="connsiteY3-468" fmla="*/ 502172 h 4334706"/>
              <a:gd name="connsiteX4-469" fmla="*/ 3429025 w 3429026"/>
              <a:gd name="connsiteY4-470" fmla="*/ 1714516 h 4334706"/>
              <a:gd name="connsiteX5-471" fmla="*/ 2774416 w 3429026"/>
              <a:gd name="connsiteY5-472" fmla="*/ 2983049 h 4334706"/>
              <a:gd name="connsiteX6-473" fmla="*/ 1729752 w 3429026"/>
              <a:gd name="connsiteY6-474" fmla="*/ 4204344 h 4334706"/>
              <a:gd name="connsiteX7-475" fmla="*/ 594531 w 3429026"/>
              <a:gd name="connsiteY7-476" fmla="*/ 2957338 h 4334706"/>
              <a:gd name="connsiteX8-477" fmla="*/ 1 w 3429026"/>
              <a:gd name="connsiteY8-478" fmla="*/ 1714514 h 4334706"/>
              <a:gd name="connsiteX9-479" fmla="*/ 0 w 3429026"/>
              <a:gd name="connsiteY9-480" fmla="*/ 1714511 h 4334706"/>
              <a:gd name="connsiteX0-481" fmla="*/ 0 w 3429026"/>
              <a:gd name="connsiteY0-482" fmla="*/ 1714511 h 4334706"/>
              <a:gd name="connsiteX1-483" fmla="*/ 502171 w 3429026"/>
              <a:gd name="connsiteY1-484" fmla="*/ 502168 h 4334706"/>
              <a:gd name="connsiteX2-485" fmla="*/ 1714515 w 3429026"/>
              <a:gd name="connsiteY2-486" fmla="*/ 1 h 4334706"/>
              <a:gd name="connsiteX3-487" fmla="*/ 2926858 w 3429026"/>
              <a:gd name="connsiteY3-488" fmla="*/ 502172 h 4334706"/>
              <a:gd name="connsiteX4-489" fmla="*/ 3429025 w 3429026"/>
              <a:gd name="connsiteY4-490" fmla="*/ 1714516 h 4334706"/>
              <a:gd name="connsiteX5-491" fmla="*/ 2774416 w 3429026"/>
              <a:gd name="connsiteY5-492" fmla="*/ 2983049 h 4334706"/>
              <a:gd name="connsiteX6-493" fmla="*/ 1729752 w 3429026"/>
              <a:gd name="connsiteY6-494" fmla="*/ 4204344 h 4334706"/>
              <a:gd name="connsiteX7-495" fmla="*/ 594531 w 3429026"/>
              <a:gd name="connsiteY7-496" fmla="*/ 2957338 h 4334706"/>
              <a:gd name="connsiteX8-497" fmla="*/ 1 w 3429026"/>
              <a:gd name="connsiteY8-498" fmla="*/ 1714514 h 4334706"/>
              <a:gd name="connsiteX9-499" fmla="*/ 0 w 3429026"/>
              <a:gd name="connsiteY9-500" fmla="*/ 1714511 h 4334706"/>
              <a:gd name="connsiteX0-501" fmla="*/ 0 w 3429026"/>
              <a:gd name="connsiteY0-502" fmla="*/ 1714511 h 4334706"/>
              <a:gd name="connsiteX1-503" fmla="*/ 502171 w 3429026"/>
              <a:gd name="connsiteY1-504" fmla="*/ 502168 h 4334706"/>
              <a:gd name="connsiteX2-505" fmla="*/ 1714515 w 3429026"/>
              <a:gd name="connsiteY2-506" fmla="*/ 1 h 4334706"/>
              <a:gd name="connsiteX3-507" fmla="*/ 2926858 w 3429026"/>
              <a:gd name="connsiteY3-508" fmla="*/ 502172 h 4334706"/>
              <a:gd name="connsiteX4-509" fmla="*/ 3429025 w 3429026"/>
              <a:gd name="connsiteY4-510" fmla="*/ 1714516 h 4334706"/>
              <a:gd name="connsiteX5-511" fmla="*/ 2774416 w 3429026"/>
              <a:gd name="connsiteY5-512" fmla="*/ 2983049 h 4334706"/>
              <a:gd name="connsiteX6-513" fmla="*/ 1729752 w 3429026"/>
              <a:gd name="connsiteY6-514" fmla="*/ 4204344 h 4334706"/>
              <a:gd name="connsiteX7-515" fmla="*/ 594531 w 3429026"/>
              <a:gd name="connsiteY7-516" fmla="*/ 2957338 h 4334706"/>
              <a:gd name="connsiteX8-517" fmla="*/ 1 w 3429026"/>
              <a:gd name="connsiteY8-518" fmla="*/ 1714514 h 4334706"/>
              <a:gd name="connsiteX9-519" fmla="*/ 0 w 3429026"/>
              <a:gd name="connsiteY9-520" fmla="*/ 1714511 h 43347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429026" h="4334706">
                <a:moveTo>
                  <a:pt x="0" y="1714511"/>
                </a:moveTo>
                <a:cubicBezTo>
                  <a:pt x="1" y="1259794"/>
                  <a:pt x="180637" y="823701"/>
                  <a:pt x="502171" y="502168"/>
                </a:cubicBezTo>
                <a:cubicBezTo>
                  <a:pt x="823705" y="180635"/>
                  <a:pt x="1259798" y="0"/>
                  <a:pt x="1714515" y="1"/>
                </a:cubicBezTo>
                <a:cubicBezTo>
                  <a:pt x="2169232" y="2"/>
                  <a:pt x="2605325" y="180638"/>
                  <a:pt x="2926858" y="502172"/>
                </a:cubicBezTo>
                <a:cubicBezTo>
                  <a:pt x="3248391" y="823706"/>
                  <a:pt x="3429026" y="1259799"/>
                  <a:pt x="3429025" y="1714516"/>
                </a:cubicBezTo>
                <a:cubicBezTo>
                  <a:pt x="3429025" y="2169233"/>
                  <a:pt x="3126785" y="2616140"/>
                  <a:pt x="2774416" y="2983049"/>
                </a:cubicBezTo>
                <a:cubicBezTo>
                  <a:pt x="2491204" y="3398020"/>
                  <a:pt x="2607357" y="4334706"/>
                  <a:pt x="1729752" y="4204344"/>
                </a:cubicBezTo>
                <a:cubicBezTo>
                  <a:pt x="662645" y="4320420"/>
                  <a:pt x="882823" y="3372310"/>
                  <a:pt x="594531" y="2957338"/>
                </a:cubicBezTo>
                <a:cubicBezTo>
                  <a:pt x="306239" y="2542366"/>
                  <a:pt x="1" y="2169231"/>
                  <a:pt x="1" y="1714514"/>
                </a:cubicBezTo>
                <a:cubicBezTo>
                  <a:pt x="1" y="1714513"/>
                  <a:pt x="0" y="1714512"/>
                  <a:pt x="0" y="1714511"/>
                </a:cubicBezTo>
                <a:close/>
              </a:path>
            </a:pathLst>
          </a:custGeom>
          <a:blipFill rotWithShape="1">
            <a:blip r:embed="rId2" cstate="hqprint">
              <a:extLst>
                <a:ext uri="{28A0092B-C50C-407E-A947-70E740481C1C}">
                  <a14:useLocalDpi xmlns:a14="http://schemas.microsoft.com/office/drawing/2010/main"/>
                </a:ext>
              </a:extLst>
            </a:blip>
            <a:stretch>
              <a:fillRect/>
            </a:stretch>
          </a:blipFill>
          <a:ln>
            <a:noFill/>
          </a:ln>
          <a:effectLst>
            <a:outerShdw blurRad="1397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endParaRPr lang="zh-CN" altLang="en-US" sz="3400" b="1" dirty="0">
              <a:solidFill>
                <a:prstClr val="white"/>
              </a:solidFill>
              <a:latin typeface="Arial" panose="020B0604020202020204" pitchFamily="34" charset="0"/>
              <a:cs typeface="Arial" panose="020B0604020202020204" pitchFamily="34" charset="0"/>
            </a:endParaRPr>
          </a:p>
        </p:txBody>
      </p:sp>
      <p:sp>
        <p:nvSpPr>
          <p:cNvPr id="169" name="圆角矩形 168"/>
          <p:cNvSpPr/>
          <p:nvPr/>
        </p:nvSpPr>
        <p:spPr>
          <a:xfrm>
            <a:off x="2069930" y="4864974"/>
            <a:ext cx="1143458" cy="245027"/>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prstClr val="white"/>
              </a:solidFill>
            </a:endParaRPr>
          </a:p>
        </p:txBody>
      </p:sp>
      <p:sp>
        <p:nvSpPr>
          <p:cNvPr id="170" name="圆角矩形 169"/>
          <p:cNvSpPr/>
          <p:nvPr/>
        </p:nvSpPr>
        <p:spPr>
          <a:xfrm>
            <a:off x="1933604" y="5162404"/>
            <a:ext cx="1440568" cy="245027"/>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prstClr val="white"/>
              </a:solidFill>
            </a:endParaRPr>
          </a:p>
        </p:txBody>
      </p:sp>
      <p:sp>
        <p:nvSpPr>
          <p:cNvPr id="171" name="圆角矩形 170"/>
          <p:cNvSpPr/>
          <p:nvPr/>
        </p:nvSpPr>
        <p:spPr>
          <a:xfrm>
            <a:off x="2069930" y="5446120"/>
            <a:ext cx="1143458" cy="245027"/>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prstClr val="white"/>
              </a:solidFill>
            </a:endParaRPr>
          </a:p>
        </p:txBody>
      </p:sp>
      <p:sp>
        <p:nvSpPr>
          <p:cNvPr id="172" name="圆角矩形 171"/>
          <p:cNvSpPr/>
          <p:nvPr/>
        </p:nvSpPr>
        <p:spPr>
          <a:xfrm>
            <a:off x="2265001" y="5729836"/>
            <a:ext cx="782022" cy="245027"/>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prstClr val="white"/>
              </a:solidFill>
            </a:endParaRPr>
          </a:p>
        </p:txBody>
      </p:sp>
      <p:grpSp>
        <p:nvGrpSpPr>
          <p:cNvPr id="177" name="组合 176"/>
          <p:cNvGrpSpPr/>
          <p:nvPr/>
        </p:nvGrpSpPr>
        <p:grpSpPr>
          <a:xfrm>
            <a:off x="3213388" y="3367793"/>
            <a:ext cx="2402986" cy="2200840"/>
            <a:chOff x="3586624" y="3315690"/>
            <a:chExt cx="1559935" cy="1924977"/>
          </a:xfrm>
        </p:grpSpPr>
        <p:cxnSp>
          <p:nvCxnSpPr>
            <p:cNvPr id="178" name="直接连接符 177"/>
            <p:cNvCxnSpPr/>
            <p:nvPr/>
          </p:nvCxnSpPr>
          <p:spPr>
            <a:xfrm flipV="1">
              <a:off x="4582235" y="3315690"/>
              <a:ext cx="564324" cy="2076"/>
            </a:xfrm>
            <a:prstGeom prst="line">
              <a:avLst/>
            </a:prstGeom>
            <a:ln>
              <a:solidFill>
                <a:srgbClr val="00206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79" name="直接连接符 178"/>
            <p:cNvCxnSpPr>
              <a:stCxn id="171" idx="3"/>
            </p:cNvCxnSpPr>
            <p:nvPr/>
          </p:nvCxnSpPr>
          <p:spPr>
            <a:xfrm flipV="1">
              <a:off x="3586624" y="5232933"/>
              <a:ext cx="1004598" cy="7734"/>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4585150" y="3318085"/>
              <a:ext cx="6071" cy="191484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1" name="组合 180"/>
          <p:cNvGrpSpPr/>
          <p:nvPr/>
        </p:nvGrpSpPr>
        <p:grpSpPr>
          <a:xfrm>
            <a:off x="3047023" y="4763286"/>
            <a:ext cx="2568217" cy="1101317"/>
            <a:chOff x="3769373" y="2922787"/>
            <a:chExt cx="1518616" cy="2310147"/>
          </a:xfrm>
        </p:grpSpPr>
        <p:cxnSp>
          <p:nvCxnSpPr>
            <p:cNvPr id="182" name="直接连接符 181"/>
            <p:cNvCxnSpPr/>
            <p:nvPr/>
          </p:nvCxnSpPr>
          <p:spPr>
            <a:xfrm flipV="1">
              <a:off x="4857752" y="2922787"/>
              <a:ext cx="430237" cy="6146"/>
            </a:xfrm>
            <a:prstGeom prst="line">
              <a:avLst/>
            </a:prstGeom>
            <a:ln>
              <a:solidFill>
                <a:srgbClr val="00206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83" name="直接连接符 182"/>
            <p:cNvCxnSpPr>
              <a:stCxn id="172" idx="3"/>
            </p:cNvCxnSpPr>
            <p:nvPr/>
          </p:nvCxnSpPr>
          <p:spPr>
            <a:xfrm>
              <a:off x="3769373" y="5207229"/>
              <a:ext cx="1088379" cy="2570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5400000">
              <a:off x="3706546" y="4080139"/>
              <a:ext cx="2304000" cy="158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5" name="组合 184"/>
          <p:cNvGrpSpPr/>
          <p:nvPr/>
        </p:nvGrpSpPr>
        <p:grpSpPr>
          <a:xfrm>
            <a:off x="2970139" y="1999916"/>
            <a:ext cx="2645080" cy="3300844"/>
            <a:chOff x="3586634" y="2353565"/>
            <a:chExt cx="1717100" cy="2887102"/>
          </a:xfrm>
        </p:grpSpPr>
        <p:cxnSp>
          <p:nvCxnSpPr>
            <p:cNvPr id="186" name="直接连接符 185"/>
            <p:cNvCxnSpPr/>
            <p:nvPr/>
          </p:nvCxnSpPr>
          <p:spPr>
            <a:xfrm>
              <a:off x="4582318" y="2353565"/>
              <a:ext cx="721416" cy="1588"/>
            </a:xfrm>
            <a:prstGeom prst="line">
              <a:avLst/>
            </a:prstGeom>
            <a:ln>
              <a:solidFill>
                <a:srgbClr val="00206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3586634" y="5240667"/>
              <a:ext cx="1001121"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4581057" y="2355640"/>
              <a:ext cx="10164" cy="2877294"/>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9" name="组合 188"/>
          <p:cNvGrpSpPr/>
          <p:nvPr/>
        </p:nvGrpSpPr>
        <p:grpSpPr>
          <a:xfrm>
            <a:off x="5764376" y="2862122"/>
            <a:ext cx="1025501" cy="1040721"/>
            <a:chOff x="4116145" y="4187787"/>
            <a:chExt cx="1085322" cy="1101430"/>
          </a:xfrm>
        </p:grpSpPr>
        <p:sp>
          <p:nvSpPr>
            <p:cNvPr id="190" name="Freeform 15"/>
            <p:cNvSpPr>
              <a:spLocks noEditPoints="1"/>
            </p:cNvSpPr>
            <p:nvPr/>
          </p:nvSpPr>
          <p:spPr bwMode="auto">
            <a:xfrm>
              <a:off x="4116145" y="4187787"/>
              <a:ext cx="1085322" cy="1101430"/>
            </a:xfrm>
            <a:custGeom>
              <a:avLst/>
              <a:gdLst>
                <a:gd name="T0" fmla="*/ 151 w 228"/>
                <a:gd name="T1" fmla="*/ 16 h 231"/>
                <a:gd name="T2" fmla="*/ 219 w 228"/>
                <a:gd name="T3" fmla="*/ 135 h 231"/>
                <a:gd name="T4" fmla="*/ 95 w 228"/>
                <a:gd name="T5" fmla="*/ 220 h 231"/>
                <a:gd name="T6" fmla="*/ 78 w 228"/>
                <a:gd name="T7" fmla="*/ 216 h 231"/>
                <a:gd name="T8" fmla="*/ 9 w 228"/>
                <a:gd name="T9" fmla="*/ 97 h 231"/>
                <a:gd name="T10" fmla="*/ 133 w 228"/>
                <a:gd name="T11" fmla="*/ 11 h 231"/>
                <a:gd name="T12" fmla="*/ 151 w 228"/>
                <a:gd name="T13" fmla="*/ 16 h 231"/>
                <a:gd name="T14" fmla="*/ 78 w 228"/>
                <a:gd name="T15" fmla="*/ 214 h 231"/>
                <a:gd name="T16" fmla="*/ 95 w 228"/>
                <a:gd name="T17" fmla="*/ 218 h 231"/>
                <a:gd name="T18" fmla="*/ 217 w 228"/>
                <a:gd name="T19" fmla="*/ 134 h 231"/>
                <a:gd name="T20" fmla="*/ 150 w 228"/>
                <a:gd name="T21" fmla="*/ 18 h 231"/>
                <a:gd name="T22" fmla="*/ 133 w 228"/>
                <a:gd name="T23" fmla="*/ 13 h 231"/>
                <a:gd name="T24" fmla="*/ 12 w 228"/>
                <a:gd name="T25" fmla="*/ 97 h 231"/>
                <a:gd name="T26" fmla="*/ 78 w 228"/>
                <a:gd name="T27" fmla="*/ 21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6"/>
                  </a:moveTo>
                  <a:cubicBezTo>
                    <a:pt x="200" y="33"/>
                    <a:pt x="228" y="84"/>
                    <a:pt x="219" y="135"/>
                  </a:cubicBezTo>
                  <a:cubicBezTo>
                    <a:pt x="208" y="193"/>
                    <a:pt x="153" y="231"/>
                    <a:pt x="95" y="220"/>
                  </a:cubicBezTo>
                  <a:cubicBezTo>
                    <a:pt x="89" y="219"/>
                    <a:pt x="83" y="218"/>
                    <a:pt x="78" y="216"/>
                  </a:cubicBezTo>
                  <a:cubicBezTo>
                    <a:pt x="29" y="198"/>
                    <a:pt x="0" y="148"/>
                    <a:pt x="9" y="97"/>
                  </a:cubicBezTo>
                  <a:cubicBezTo>
                    <a:pt x="20" y="39"/>
                    <a:pt x="76" y="0"/>
                    <a:pt x="133" y="11"/>
                  </a:cubicBezTo>
                  <a:cubicBezTo>
                    <a:pt x="139" y="12"/>
                    <a:pt x="145" y="14"/>
                    <a:pt x="151" y="16"/>
                  </a:cubicBezTo>
                  <a:close/>
                  <a:moveTo>
                    <a:pt x="78" y="214"/>
                  </a:moveTo>
                  <a:cubicBezTo>
                    <a:pt x="84" y="216"/>
                    <a:pt x="90" y="217"/>
                    <a:pt x="95" y="218"/>
                  </a:cubicBezTo>
                  <a:cubicBezTo>
                    <a:pt x="152" y="229"/>
                    <a:pt x="206" y="191"/>
                    <a:pt x="217" y="134"/>
                  </a:cubicBezTo>
                  <a:cubicBezTo>
                    <a:pt x="226" y="84"/>
                    <a:pt x="198" y="35"/>
                    <a:pt x="150" y="18"/>
                  </a:cubicBezTo>
                  <a:cubicBezTo>
                    <a:pt x="144" y="16"/>
                    <a:pt x="139" y="14"/>
                    <a:pt x="133" y="13"/>
                  </a:cubicBezTo>
                  <a:cubicBezTo>
                    <a:pt x="76" y="3"/>
                    <a:pt x="22" y="40"/>
                    <a:pt x="12" y="97"/>
                  </a:cubicBezTo>
                  <a:cubicBezTo>
                    <a:pt x="3" y="147"/>
                    <a:pt x="31" y="196"/>
                    <a:pt x="78" y="214"/>
                  </a:cubicBezTo>
                  <a:close/>
                </a:path>
              </a:pathLst>
            </a:custGeom>
            <a:solidFill>
              <a:srgbClr val="FB9BA2"/>
            </a:solidFill>
            <a:ln w="3175">
              <a:solidFill>
                <a:srgbClr val="002060"/>
              </a:solidFill>
            </a:ln>
          </p:spPr>
          <p:txBody>
            <a:bodyPr vert="horz" wrap="square" lIns="86400" tIns="43200" rIns="86400" bIns="43200" numCol="1" anchor="t" anchorCtr="0" compatLnSpc="1"/>
            <a:lstStyle/>
            <a:p>
              <a:endParaRPr lang="zh-CN" altLang="en-US" sz="1700"/>
            </a:p>
          </p:txBody>
        </p:sp>
        <p:sp>
          <p:nvSpPr>
            <p:cNvPr id="191" name="Freeform 16"/>
            <p:cNvSpPr/>
            <p:nvPr/>
          </p:nvSpPr>
          <p:spPr bwMode="auto">
            <a:xfrm>
              <a:off x="4160444" y="4240140"/>
              <a:ext cx="996724" cy="996724"/>
            </a:xfrm>
            <a:custGeom>
              <a:avLst/>
              <a:gdLst>
                <a:gd name="T0" fmla="*/ 9 w 209"/>
                <a:gd name="T1" fmla="*/ 87 h 209"/>
                <a:gd name="T2" fmla="*/ 122 w 209"/>
                <a:gd name="T3" fmla="*/ 10 h 209"/>
                <a:gd name="T4" fmla="*/ 199 w 209"/>
                <a:gd name="T5" fmla="*/ 122 h 209"/>
                <a:gd name="T6" fmla="*/ 87 w 209"/>
                <a:gd name="T7" fmla="*/ 200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5"/>
                    <a:pt x="69" y="0"/>
                    <a:pt x="122" y="10"/>
                  </a:cubicBezTo>
                  <a:cubicBezTo>
                    <a:pt x="174" y="19"/>
                    <a:pt x="209" y="70"/>
                    <a:pt x="199" y="122"/>
                  </a:cubicBezTo>
                  <a:cubicBezTo>
                    <a:pt x="190" y="175"/>
                    <a:pt x="139" y="209"/>
                    <a:pt x="87" y="200"/>
                  </a:cubicBezTo>
                  <a:cubicBezTo>
                    <a:pt x="34" y="190"/>
                    <a:pt x="0" y="140"/>
                    <a:pt x="9" y="8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92" name="Freeform 51"/>
            <p:cNvSpPr>
              <a:spLocks noEditPoints="1"/>
            </p:cNvSpPr>
            <p:nvPr/>
          </p:nvSpPr>
          <p:spPr bwMode="auto">
            <a:xfrm>
              <a:off x="4410128" y="4488230"/>
              <a:ext cx="497355" cy="515477"/>
            </a:xfrm>
            <a:custGeom>
              <a:avLst/>
              <a:gdLst>
                <a:gd name="T0" fmla="*/ 82 w 104"/>
                <a:gd name="T1" fmla="*/ 27 h 108"/>
                <a:gd name="T2" fmla="*/ 67 w 104"/>
                <a:gd name="T3" fmla="*/ 37 h 108"/>
                <a:gd name="T4" fmla="*/ 65 w 104"/>
                <a:gd name="T5" fmla="*/ 38 h 108"/>
                <a:gd name="T6" fmla="*/ 62 w 104"/>
                <a:gd name="T7" fmla="*/ 33 h 108"/>
                <a:gd name="T8" fmla="*/ 51 w 104"/>
                <a:gd name="T9" fmla="*/ 13 h 108"/>
                <a:gd name="T10" fmla="*/ 65 w 104"/>
                <a:gd name="T11" fmla="*/ 2 h 108"/>
                <a:gd name="T12" fmla="*/ 79 w 104"/>
                <a:gd name="T13" fmla="*/ 21 h 108"/>
                <a:gd name="T14" fmla="*/ 83 w 104"/>
                <a:gd name="T15" fmla="*/ 26 h 108"/>
                <a:gd name="T16" fmla="*/ 61 w 104"/>
                <a:gd name="T17" fmla="*/ 0 h 108"/>
                <a:gd name="T18" fmla="*/ 34 w 104"/>
                <a:gd name="T19" fmla="*/ 2 h 108"/>
                <a:gd name="T20" fmla="*/ 20 w 104"/>
                <a:gd name="T21" fmla="*/ 27 h 108"/>
                <a:gd name="T22" fmla="*/ 39 w 104"/>
                <a:gd name="T23" fmla="*/ 31 h 108"/>
                <a:gd name="T24" fmla="*/ 50 w 104"/>
                <a:gd name="T25" fmla="*/ 12 h 108"/>
                <a:gd name="T26" fmla="*/ 50 w 104"/>
                <a:gd name="T27" fmla="*/ 11 h 108"/>
                <a:gd name="T28" fmla="*/ 66 w 104"/>
                <a:gd name="T29" fmla="*/ 108 h 108"/>
                <a:gd name="T30" fmla="*/ 81 w 104"/>
                <a:gd name="T31" fmla="*/ 97 h 108"/>
                <a:gd name="T32" fmla="*/ 88 w 104"/>
                <a:gd name="T33" fmla="*/ 81 h 108"/>
                <a:gd name="T34" fmla="*/ 82 w 104"/>
                <a:gd name="T35" fmla="*/ 76 h 108"/>
                <a:gd name="T36" fmla="*/ 62 w 104"/>
                <a:gd name="T37" fmla="*/ 64 h 108"/>
                <a:gd name="T38" fmla="*/ 57 w 104"/>
                <a:gd name="T39" fmla="*/ 76 h 108"/>
                <a:gd name="T40" fmla="*/ 53 w 104"/>
                <a:gd name="T41" fmla="*/ 87 h 108"/>
                <a:gd name="T42" fmla="*/ 59 w 104"/>
                <a:gd name="T43" fmla="*/ 97 h 108"/>
                <a:gd name="T44" fmla="*/ 90 w 104"/>
                <a:gd name="T45" fmla="*/ 80 h 108"/>
                <a:gd name="T46" fmla="*/ 104 w 104"/>
                <a:gd name="T47" fmla="*/ 69 h 108"/>
                <a:gd name="T48" fmla="*/ 104 w 104"/>
                <a:gd name="T49" fmla="*/ 66 h 108"/>
                <a:gd name="T50" fmla="*/ 73 w 104"/>
                <a:gd name="T51" fmla="*/ 50 h 108"/>
                <a:gd name="T52" fmla="*/ 86 w 104"/>
                <a:gd name="T53" fmla="*/ 72 h 108"/>
                <a:gd name="T54" fmla="*/ 88 w 104"/>
                <a:gd name="T55" fmla="*/ 75 h 108"/>
                <a:gd name="T56" fmla="*/ 90 w 104"/>
                <a:gd name="T57" fmla="*/ 80 h 108"/>
                <a:gd name="T58" fmla="*/ 10 w 104"/>
                <a:gd name="T59" fmla="*/ 48 h 108"/>
                <a:gd name="T60" fmla="*/ 1 w 104"/>
                <a:gd name="T61" fmla="*/ 70 h 108"/>
                <a:gd name="T62" fmla="*/ 17 w 104"/>
                <a:gd name="T63" fmla="*/ 77 h 108"/>
                <a:gd name="T64" fmla="*/ 29 w 104"/>
                <a:gd name="T65" fmla="*/ 57 h 108"/>
                <a:gd name="T66" fmla="*/ 32 w 104"/>
                <a:gd name="T67" fmla="*/ 52 h 108"/>
                <a:gd name="T68" fmla="*/ 31 w 104"/>
                <a:gd name="T69" fmla="*/ 51 h 108"/>
                <a:gd name="T70" fmla="*/ 14 w 104"/>
                <a:gd name="T71" fmla="*/ 43 h 108"/>
                <a:gd name="T72" fmla="*/ 0 w 104"/>
                <a:gd name="T73" fmla="*/ 44 h 108"/>
                <a:gd name="T74" fmla="*/ 2 w 104"/>
                <a:gd name="T75" fmla="*/ 74 h 108"/>
                <a:gd name="T76" fmla="*/ 17 w 104"/>
                <a:gd name="T77" fmla="*/ 97 h 108"/>
                <a:gd name="T78" fmla="*/ 46 w 104"/>
                <a:gd name="T79" fmla="*/ 97 h 108"/>
                <a:gd name="T80" fmla="*/ 39 w 104"/>
                <a:gd name="T81" fmla="*/ 78 h 108"/>
                <a:gd name="T82" fmla="*/ 18 w 104"/>
                <a:gd name="T83" fmla="*/ 79 h 108"/>
                <a:gd name="T84" fmla="*/ 17 w 104"/>
                <a:gd name="T85" fmla="*/ 7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400" tIns="43200" rIns="86400" bIns="43200" numCol="1" anchor="t" anchorCtr="0" compatLnSpc="1"/>
            <a:lstStyle/>
            <a:p>
              <a:endParaRPr lang="zh-CN" altLang="en-US" sz="1700"/>
            </a:p>
          </p:txBody>
        </p:sp>
      </p:grpSp>
      <p:grpSp>
        <p:nvGrpSpPr>
          <p:cNvPr id="193" name="组合 192"/>
          <p:cNvGrpSpPr/>
          <p:nvPr/>
        </p:nvGrpSpPr>
        <p:grpSpPr>
          <a:xfrm>
            <a:off x="5761882" y="1523482"/>
            <a:ext cx="1027403" cy="1036916"/>
            <a:chOff x="813868" y="4236532"/>
            <a:chExt cx="1087335" cy="1097403"/>
          </a:xfrm>
        </p:grpSpPr>
        <p:sp>
          <p:nvSpPr>
            <p:cNvPr id="194" name="Freeform 7"/>
            <p:cNvSpPr>
              <a:spLocks noEditPoints="1"/>
            </p:cNvSpPr>
            <p:nvPr/>
          </p:nvSpPr>
          <p:spPr bwMode="auto">
            <a:xfrm>
              <a:off x="813868" y="4236532"/>
              <a:ext cx="1087335" cy="1097403"/>
            </a:xfrm>
            <a:custGeom>
              <a:avLst/>
              <a:gdLst>
                <a:gd name="T0" fmla="*/ 151 w 228"/>
                <a:gd name="T1" fmla="*/ 15 h 230"/>
                <a:gd name="T2" fmla="*/ 219 w 228"/>
                <a:gd name="T3" fmla="*/ 134 h 230"/>
                <a:gd name="T4" fmla="*/ 95 w 228"/>
                <a:gd name="T5" fmla="*/ 220 h 230"/>
                <a:gd name="T6" fmla="*/ 78 w 228"/>
                <a:gd name="T7" fmla="*/ 215 h 230"/>
                <a:gd name="T8" fmla="*/ 9 w 228"/>
                <a:gd name="T9" fmla="*/ 96 h 230"/>
                <a:gd name="T10" fmla="*/ 133 w 228"/>
                <a:gd name="T11" fmla="*/ 10 h 230"/>
                <a:gd name="T12" fmla="*/ 151 w 228"/>
                <a:gd name="T13" fmla="*/ 15 h 230"/>
                <a:gd name="T14" fmla="*/ 78 w 228"/>
                <a:gd name="T15" fmla="*/ 213 h 230"/>
                <a:gd name="T16" fmla="*/ 95 w 228"/>
                <a:gd name="T17" fmla="*/ 218 h 230"/>
                <a:gd name="T18" fmla="*/ 217 w 228"/>
                <a:gd name="T19" fmla="*/ 134 h 230"/>
                <a:gd name="T20" fmla="*/ 150 w 228"/>
                <a:gd name="T21" fmla="*/ 17 h 230"/>
                <a:gd name="T22" fmla="*/ 133 w 228"/>
                <a:gd name="T23" fmla="*/ 13 h 230"/>
                <a:gd name="T24" fmla="*/ 12 w 228"/>
                <a:gd name="T25" fmla="*/ 96 h 230"/>
                <a:gd name="T26" fmla="*/ 78 w 228"/>
                <a:gd name="T27" fmla="*/ 2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0">
                  <a:moveTo>
                    <a:pt x="151" y="15"/>
                  </a:moveTo>
                  <a:cubicBezTo>
                    <a:pt x="200" y="33"/>
                    <a:pt x="228" y="83"/>
                    <a:pt x="219" y="134"/>
                  </a:cubicBezTo>
                  <a:cubicBezTo>
                    <a:pt x="208" y="192"/>
                    <a:pt x="153" y="230"/>
                    <a:pt x="95" y="220"/>
                  </a:cubicBezTo>
                  <a:cubicBezTo>
                    <a:pt x="89" y="219"/>
                    <a:pt x="83" y="217"/>
                    <a:pt x="78" y="215"/>
                  </a:cubicBezTo>
                  <a:cubicBezTo>
                    <a:pt x="29" y="197"/>
                    <a:pt x="0" y="147"/>
                    <a:pt x="9" y="96"/>
                  </a:cubicBezTo>
                  <a:cubicBezTo>
                    <a:pt x="20" y="38"/>
                    <a:pt x="75" y="0"/>
                    <a:pt x="133" y="10"/>
                  </a:cubicBezTo>
                  <a:cubicBezTo>
                    <a:pt x="139" y="11"/>
                    <a:pt x="145" y="13"/>
                    <a:pt x="151" y="15"/>
                  </a:cubicBezTo>
                  <a:close/>
                  <a:moveTo>
                    <a:pt x="78" y="213"/>
                  </a:moveTo>
                  <a:cubicBezTo>
                    <a:pt x="84" y="215"/>
                    <a:pt x="90" y="216"/>
                    <a:pt x="95" y="218"/>
                  </a:cubicBezTo>
                  <a:cubicBezTo>
                    <a:pt x="152" y="228"/>
                    <a:pt x="206" y="190"/>
                    <a:pt x="217" y="134"/>
                  </a:cubicBezTo>
                  <a:cubicBezTo>
                    <a:pt x="226" y="84"/>
                    <a:pt x="198" y="35"/>
                    <a:pt x="150" y="17"/>
                  </a:cubicBezTo>
                  <a:cubicBezTo>
                    <a:pt x="144" y="15"/>
                    <a:pt x="139" y="14"/>
                    <a:pt x="133" y="13"/>
                  </a:cubicBezTo>
                  <a:cubicBezTo>
                    <a:pt x="76" y="2"/>
                    <a:pt x="22" y="40"/>
                    <a:pt x="12" y="96"/>
                  </a:cubicBezTo>
                  <a:cubicBezTo>
                    <a:pt x="2" y="147"/>
                    <a:pt x="30" y="196"/>
                    <a:pt x="78" y="213"/>
                  </a:cubicBezTo>
                  <a:close/>
                </a:path>
              </a:pathLst>
            </a:custGeom>
            <a:solidFill>
              <a:srgbClr val="3ECEC7"/>
            </a:solidFill>
            <a:ln>
              <a:solidFill>
                <a:srgbClr val="002060"/>
              </a:solidFill>
            </a:ln>
          </p:spPr>
          <p:txBody>
            <a:bodyPr vert="horz" wrap="square" lIns="86400" tIns="43200" rIns="86400" bIns="43200" numCol="1" anchor="t" anchorCtr="0" compatLnSpc="1"/>
            <a:lstStyle/>
            <a:p>
              <a:endParaRPr lang="zh-CN" altLang="en-US" sz="1700"/>
            </a:p>
          </p:txBody>
        </p:sp>
        <p:sp>
          <p:nvSpPr>
            <p:cNvPr id="195" name="Freeform 8"/>
            <p:cNvSpPr/>
            <p:nvPr/>
          </p:nvSpPr>
          <p:spPr bwMode="auto">
            <a:xfrm>
              <a:off x="858167" y="4282844"/>
              <a:ext cx="998737" cy="1002765"/>
            </a:xfrm>
            <a:custGeom>
              <a:avLst/>
              <a:gdLst>
                <a:gd name="T0" fmla="*/ 10 w 210"/>
                <a:gd name="T1" fmla="*/ 88 h 210"/>
                <a:gd name="T2" fmla="*/ 122 w 210"/>
                <a:gd name="T3" fmla="*/ 10 h 210"/>
                <a:gd name="T4" fmla="*/ 200 w 210"/>
                <a:gd name="T5" fmla="*/ 122 h 210"/>
                <a:gd name="T6" fmla="*/ 88 w 210"/>
                <a:gd name="T7" fmla="*/ 200 h 210"/>
                <a:gd name="T8" fmla="*/ 10 w 210"/>
                <a:gd name="T9" fmla="*/ 88 h 210"/>
              </a:gdLst>
              <a:ahLst/>
              <a:cxnLst>
                <a:cxn ang="0">
                  <a:pos x="T0" y="T1"/>
                </a:cxn>
                <a:cxn ang="0">
                  <a:pos x="T2" y="T3"/>
                </a:cxn>
                <a:cxn ang="0">
                  <a:pos x="T4" y="T5"/>
                </a:cxn>
                <a:cxn ang="0">
                  <a:pos x="T6" y="T7"/>
                </a:cxn>
                <a:cxn ang="0">
                  <a:pos x="T8" y="T9"/>
                </a:cxn>
              </a:cxnLst>
              <a:rect l="0" t="0" r="r" b="b"/>
              <a:pathLst>
                <a:path w="210" h="210">
                  <a:moveTo>
                    <a:pt x="10" y="88"/>
                  </a:moveTo>
                  <a:cubicBezTo>
                    <a:pt x="20" y="35"/>
                    <a:pt x="70" y="0"/>
                    <a:pt x="122" y="10"/>
                  </a:cubicBezTo>
                  <a:cubicBezTo>
                    <a:pt x="175" y="20"/>
                    <a:pt x="210" y="70"/>
                    <a:pt x="200" y="122"/>
                  </a:cubicBezTo>
                  <a:cubicBezTo>
                    <a:pt x="191" y="175"/>
                    <a:pt x="140" y="210"/>
                    <a:pt x="88" y="200"/>
                  </a:cubicBezTo>
                  <a:cubicBezTo>
                    <a:pt x="35" y="191"/>
                    <a:pt x="0" y="140"/>
                    <a:pt x="10" y="8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196" name="Freeform 29"/>
            <p:cNvSpPr/>
            <p:nvPr/>
          </p:nvSpPr>
          <p:spPr bwMode="auto">
            <a:xfrm>
              <a:off x="1266924"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400" tIns="43200" rIns="86400" bIns="43200" numCol="1" anchor="t" anchorCtr="0" compatLnSpc="1"/>
            <a:lstStyle/>
            <a:p>
              <a:endParaRPr lang="zh-CN" altLang="en-US" sz="1700"/>
            </a:p>
          </p:txBody>
        </p:sp>
        <p:sp>
          <p:nvSpPr>
            <p:cNvPr id="197" name="Freeform 30"/>
            <p:cNvSpPr/>
            <p:nvPr/>
          </p:nvSpPr>
          <p:spPr bwMode="auto">
            <a:xfrm>
              <a:off x="1409889"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400" tIns="43200" rIns="86400" bIns="43200" numCol="1" anchor="t" anchorCtr="0" compatLnSpc="1"/>
            <a:lstStyle/>
            <a:p>
              <a:endParaRPr lang="zh-CN" altLang="en-US" sz="1700"/>
            </a:p>
          </p:txBody>
        </p:sp>
        <p:sp>
          <p:nvSpPr>
            <p:cNvPr id="198" name="Freeform 31"/>
            <p:cNvSpPr/>
            <p:nvPr/>
          </p:nvSpPr>
          <p:spPr bwMode="auto">
            <a:xfrm>
              <a:off x="1224639" y="4623140"/>
              <a:ext cx="289956" cy="261766"/>
            </a:xfrm>
            <a:custGeom>
              <a:avLst/>
              <a:gdLst>
                <a:gd name="T0" fmla="*/ 54 w 61"/>
                <a:gd name="T1" fmla="*/ 0 h 55"/>
                <a:gd name="T2" fmla="*/ 8 w 61"/>
                <a:gd name="T3" fmla="*/ 0 h 55"/>
                <a:gd name="T4" fmla="*/ 0 w 61"/>
                <a:gd name="T5" fmla="*/ 0 h 55"/>
                <a:gd name="T6" fmla="*/ 0 w 61"/>
                <a:gd name="T7" fmla="*/ 8 h 55"/>
                <a:gd name="T8" fmla="*/ 0 w 61"/>
                <a:gd name="T9" fmla="*/ 17 h 55"/>
                <a:gd name="T10" fmla="*/ 0 w 61"/>
                <a:gd name="T11" fmla="*/ 42 h 55"/>
                <a:gd name="T12" fmla="*/ 8 w 61"/>
                <a:gd name="T13" fmla="*/ 50 h 55"/>
                <a:gd name="T14" fmla="*/ 18 w 61"/>
                <a:gd name="T15" fmla="*/ 50 h 55"/>
                <a:gd name="T16" fmla="*/ 25 w 61"/>
                <a:gd name="T17" fmla="*/ 55 h 55"/>
                <a:gd name="T18" fmla="*/ 38 w 61"/>
                <a:gd name="T19" fmla="*/ 55 h 55"/>
                <a:gd name="T20" fmla="*/ 45 w 61"/>
                <a:gd name="T21" fmla="*/ 50 h 55"/>
                <a:gd name="T22" fmla="*/ 54 w 61"/>
                <a:gd name="T23" fmla="*/ 50 h 55"/>
                <a:gd name="T24" fmla="*/ 61 w 61"/>
                <a:gd name="T25" fmla="*/ 42 h 55"/>
                <a:gd name="T26" fmla="*/ 61 w 61"/>
                <a:gd name="T27" fmla="*/ 17 h 55"/>
                <a:gd name="T28" fmla="*/ 61 w 61"/>
                <a:gd name="T29" fmla="*/ 8 h 55"/>
                <a:gd name="T30" fmla="*/ 61 w 61"/>
                <a:gd name="T31" fmla="*/ 0 h 55"/>
                <a:gd name="T32" fmla="*/ 54 w 61"/>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5">
                  <a:moveTo>
                    <a:pt x="54" y="0"/>
                  </a:moveTo>
                  <a:cubicBezTo>
                    <a:pt x="8" y="0"/>
                    <a:pt x="8" y="0"/>
                    <a:pt x="8" y="0"/>
                  </a:cubicBezTo>
                  <a:cubicBezTo>
                    <a:pt x="0" y="0"/>
                    <a:pt x="0" y="0"/>
                    <a:pt x="0" y="0"/>
                  </a:cubicBezTo>
                  <a:cubicBezTo>
                    <a:pt x="0" y="8"/>
                    <a:pt x="0" y="8"/>
                    <a:pt x="0" y="8"/>
                  </a:cubicBezTo>
                  <a:cubicBezTo>
                    <a:pt x="0" y="17"/>
                    <a:pt x="0" y="17"/>
                    <a:pt x="0" y="17"/>
                  </a:cubicBezTo>
                  <a:cubicBezTo>
                    <a:pt x="0" y="42"/>
                    <a:pt x="0" y="42"/>
                    <a:pt x="0" y="42"/>
                  </a:cubicBezTo>
                  <a:cubicBezTo>
                    <a:pt x="0" y="46"/>
                    <a:pt x="4" y="50"/>
                    <a:pt x="8" y="50"/>
                  </a:cubicBezTo>
                  <a:cubicBezTo>
                    <a:pt x="18" y="50"/>
                    <a:pt x="18" y="50"/>
                    <a:pt x="18" y="50"/>
                  </a:cubicBezTo>
                  <a:cubicBezTo>
                    <a:pt x="19" y="53"/>
                    <a:pt x="21" y="55"/>
                    <a:pt x="25" y="55"/>
                  </a:cubicBezTo>
                  <a:cubicBezTo>
                    <a:pt x="38" y="55"/>
                    <a:pt x="38" y="55"/>
                    <a:pt x="38" y="55"/>
                  </a:cubicBezTo>
                  <a:cubicBezTo>
                    <a:pt x="41" y="55"/>
                    <a:pt x="44" y="53"/>
                    <a:pt x="45" y="50"/>
                  </a:cubicBezTo>
                  <a:cubicBezTo>
                    <a:pt x="54" y="50"/>
                    <a:pt x="54" y="50"/>
                    <a:pt x="54" y="50"/>
                  </a:cubicBezTo>
                  <a:cubicBezTo>
                    <a:pt x="58" y="50"/>
                    <a:pt x="61" y="46"/>
                    <a:pt x="61" y="42"/>
                  </a:cubicBezTo>
                  <a:cubicBezTo>
                    <a:pt x="61" y="17"/>
                    <a:pt x="61" y="17"/>
                    <a:pt x="61" y="17"/>
                  </a:cubicBezTo>
                  <a:cubicBezTo>
                    <a:pt x="61" y="8"/>
                    <a:pt x="61" y="8"/>
                    <a:pt x="61" y="8"/>
                  </a:cubicBezTo>
                  <a:cubicBezTo>
                    <a:pt x="61" y="0"/>
                    <a:pt x="61" y="0"/>
                    <a:pt x="61" y="0"/>
                  </a:cubicBezTo>
                  <a:lnTo>
                    <a:pt x="5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400" tIns="43200" rIns="86400" bIns="43200" numCol="1" anchor="t" anchorCtr="0" compatLnSpc="1"/>
            <a:lstStyle/>
            <a:p>
              <a:endParaRPr lang="zh-CN" altLang="en-US" sz="1700"/>
            </a:p>
          </p:txBody>
        </p:sp>
        <p:sp>
          <p:nvSpPr>
            <p:cNvPr id="199" name="Freeform 32"/>
            <p:cNvSpPr/>
            <p:nvPr/>
          </p:nvSpPr>
          <p:spPr bwMode="auto">
            <a:xfrm>
              <a:off x="1039389" y="4874838"/>
              <a:ext cx="356404" cy="201358"/>
            </a:xfrm>
            <a:custGeom>
              <a:avLst/>
              <a:gdLst>
                <a:gd name="T0" fmla="*/ 70 w 75"/>
                <a:gd name="T1" fmla="*/ 4 h 42"/>
                <a:gd name="T2" fmla="*/ 66 w 75"/>
                <a:gd name="T3" fmla="*/ 8 h 42"/>
                <a:gd name="T4" fmla="*/ 66 w 75"/>
                <a:gd name="T5" fmla="*/ 21 h 42"/>
                <a:gd name="T6" fmla="*/ 54 w 75"/>
                <a:gd name="T7" fmla="*/ 33 h 42"/>
                <a:gd name="T8" fmla="*/ 42 w 75"/>
                <a:gd name="T9" fmla="*/ 21 h 42"/>
                <a:gd name="T10" fmla="*/ 21 w 75"/>
                <a:gd name="T11" fmla="*/ 0 h 42"/>
                <a:gd name="T12" fmla="*/ 0 w 75"/>
                <a:gd name="T13" fmla="*/ 21 h 42"/>
                <a:gd name="T14" fmla="*/ 4 w 75"/>
                <a:gd name="T15" fmla="*/ 25 h 42"/>
                <a:gd name="T16" fmla="*/ 9 w 75"/>
                <a:gd name="T17" fmla="*/ 21 h 42"/>
                <a:gd name="T18" fmla="*/ 21 w 75"/>
                <a:gd name="T19" fmla="*/ 9 h 42"/>
                <a:gd name="T20" fmla="*/ 33 w 75"/>
                <a:gd name="T21" fmla="*/ 21 h 42"/>
                <a:gd name="T22" fmla="*/ 54 w 75"/>
                <a:gd name="T23" fmla="*/ 42 h 42"/>
                <a:gd name="T24" fmla="*/ 75 w 75"/>
                <a:gd name="T25" fmla="*/ 21 h 42"/>
                <a:gd name="T26" fmla="*/ 75 w 75"/>
                <a:gd name="T27" fmla="*/ 8 h 42"/>
                <a:gd name="T28" fmla="*/ 70 w 75"/>
                <a:gd name="T2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42">
                  <a:moveTo>
                    <a:pt x="70" y="4"/>
                  </a:moveTo>
                  <a:cubicBezTo>
                    <a:pt x="68" y="4"/>
                    <a:pt x="66" y="6"/>
                    <a:pt x="66" y="8"/>
                  </a:cubicBezTo>
                  <a:cubicBezTo>
                    <a:pt x="66" y="21"/>
                    <a:pt x="66" y="21"/>
                    <a:pt x="66" y="21"/>
                  </a:cubicBezTo>
                  <a:cubicBezTo>
                    <a:pt x="66" y="28"/>
                    <a:pt x="61" y="33"/>
                    <a:pt x="54" y="33"/>
                  </a:cubicBezTo>
                  <a:cubicBezTo>
                    <a:pt x="47" y="33"/>
                    <a:pt x="42" y="28"/>
                    <a:pt x="42" y="21"/>
                  </a:cubicBezTo>
                  <a:cubicBezTo>
                    <a:pt x="42" y="9"/>
                    <a:pt x="33" y="0"/>
                    <a:pt x="21" y="0"/>
                  </a:cubicBezTo>
                  <a:cubicBezTo>
                    <a:pt x="9" y="0"/>
                    <a:pt x="0" y="9"/>
                    <a:pt x="0" y="21"/>
                  </a:cubicBezTo>
                  <a:cubicBezTo>
                    <a:pt x="0" y="23"/>
                    <a:pt x="2" y="25"/>
                    <a:pt x="4" y="25"/>
                  </a:cubicBezTo>
                  <a:cubicBezTo>
                    <a:pt x="7" y="25"/>
                    <a:pt x="9" y="23"/>
                    <a:pt x="9" y="21"/>
                  </a:cubicBezTo>
                  <a:cubicBezTo>
                    <a:pt x="9" y="14"/>
                    <a:pt x="14" y="9"/>
                    <a:pt x="21" y="9"/>
                  </a:cubicBezTo>
                  <a:cubicBezTo>
                    <a:pt x="28" y="9"/>
                    <a:pt x="33" y="14"/>
                    <a:pt x="33" y="21"/>
                  </a:cubicBezTo>
                  <a:cubicBezTo>
                    <a:pt x="33" y="33"/>
                    <a:pt x="42" y="42"/>
                    <a:pt x="54" y="42"/>
                  </a:cubicBezTo>
                  <a:cubicBezTo>
                    <a:pt x="66" y="42"/>
                    <a:pt x="75" y="33"/>
                    <a:pt x="75" y="21"/>
                  </a:cubicBezTo>
                  <a:cubicBezTo>
                    <a:pt x="75" y="8"/>
                    <a:pt x="75" y="8"/>
                    <a:pt x="75" y="8"/>
                  </a:cubicBezTo>
                  <a:cubicBezTo>
                    <a:pt x="75" y="6"/>
                    <a:pt x="73" y="4"/>
                    <a:pt x="7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400" tIns="43200" rIns="86400" bIns="43200" numCol="1" anchor="t" anchorCtr="0" compatLnSpc="1"/>
            <a:lstStyle/>
            <a:p>
              <a:endParaRPr lang="zh-CN" altLang="en-US" sz="1700"/>
            </a:p>
          </p:txBody>
        </p:sp>
      </p:grpSp>
      <p:grpSp>
        <p:nvGrpSpPr>
          <p:cNvPr id="200" name="组合 199"/>
          <p:cNvGrpSpPr/>
          <p:nvPr/>
        </p:nvGrpSpPr>
        <p:grpSpPr>
          <a:xfrm>
            <a:off x="5764376" y="4330899"/>
            <a:ext cx="1025501" cy="1040721"/>
            <a:chOff x="7813085" y="2675586"/>
            <a:chExt cx="1085322" cy="1101430"/>
          </a:xfrm>
        </p:grpSpPr>
        <p:sp>
          <p:nvSpPr>
            <p:cNvPr id="201" name="Freeform 19"/>
            <p:cNvSpPr>
              <a:spLocks noEditPoints="1"/>
            </p:cNvSpPr>
            <p:nvPr/>
          </p:nvSpPr>
          <p:spPr bwMode="auto">
            <a:xfrm>
              <a:off x="7813085" y="2675586"/>
              <a:ext cx="1085322" cy="1101430"/>
            </a:xfrm>
            <a:custGeom>
              <a:avLst/>
              <a:gdLst>
                <a:gd name="T0" fmla="*/ 151 w 228"/>
                <a:gd name="T1" fmla="*/ 15 h 231"/>
                <a:gd name="T2" fmla="*/ 219 w 228"/>
                <a:gd name="T3" fmla="*/ 134 h 231"/>
                <a:gd name="T4" fmla="*/ 95 w 228"/>
                <a:gd name="T5" fmla="*/ 220 h 231"/>
                <a:gd name="T6" fmla="*/ 78 w 228"/>
                <a:gd name="T7" fmla="*/ 215 h 231"/>
                <a:gd name="T8" fmla="*/ 9 w 228"/>
                <a:gd name="T9" fmla="*/ 96 h 231"/>
                <a:gd name="T10" fmla="*/ 133 w 228"/>
                <a:gd name="T11" fmla="*/ 10 h 231"/>
                <a:gd name="T12" fmla="*/ 151 w 228"/>
                <a:gd name="T13" fmla="*/ 15 h 231"/>
                <a:gd name="T14" fmla="*/ 79 w 228"/>
                <a:gd name="T15" fmla="*/ 213 h 231"/>
                <a:gd name="T16" fmla="*/ 95 w 228"/>
                <a:gd name="T17" fmla="*/ 218 h 231"/>
                <a:gd name="T18" fmla="*/ 217 w 228"/>
                <a:gd name="T19" fmla="*/ 134 h 231"/>
                <a:gd name="T20" fmla="*/ 150 w 228"/>
                <a:gd name="T21" fmla="*/ 17 h 231"/>
                <a:gd name="T22" fmla="*/ 133 w 228"/>
                <a:gd name="T23" fmla="*/ 13 h 231"/>
                <a:gd name="T24" fmla="*/ 12 w 228"/>
                <a:gd name="T25" fmla="*/ 96 h 231"/>
                <a:gd name="T26" fmla="*/ 79 w 228"/>
                <a:gd name="T27" fmla="*/ 21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5"/>
                  </a:moveTo>
                  <a:cubicBezTo>
                    <a:pt x="200" y="33"/>
                    <a:pt x="228" y="83"/>
                    <a:pt x="219" y="134"/>
                  </a:cubicBezTo>
                  <a:cubicBezTo>
                    <a:pt x="208" y="192"/>
                    <a:pt x="153" y="231"/>
                    <a:pt x="95" y="220"/>
                  </a:cubicBezTo>
                  <a:cubicBezTo>
                    <a:pt x="89" y="219"/>
                    <a:pt x="83" y="217"/>
                    <a:pt x="78" y="215"/>
                  </a:cubicBezTo>
                  <a:cubicBezTo>
                    <a:pt x="29" y="197"/>
                    <a:pt x="0" y="147"/>
                    <a:pt x="9" y="96"/>
                  </a:cubicBezTo>
                  <a:cubicBezTo>
                    <a:pt x="20" y="38"/>
                    <a:pt x="76" y="0"/>
                    <a:pt x="133" y="10"/>
                  </a:cubicBezTo>
                  <a:cubicBezTo>
                    <a:pt x="139" y="12"/>
                    <a:pt x="145" y="13"/>
                    <a:pt x="151" y="15"/>
                  </a:cubicBezTo>
                  <a:close/>
                  <a:moveTo>
                    <a:pt x="79" y="213"/>
                  </a:moveTo>
                  <a:cubicBezTo>
                    <a:pt x="84" y="215"/>
                    <a:pt x="90" y="217"/>
                    <a:pt x="95" y="218"/>
                  </a:cubicBezTo>
                  <a:cubicBezTo>
                    <a:pt x="152" y="228"/>
                    <a:pt x="206" y="190"/>
                    <a:pt x="217" y="134"/>
                  </a:cubicBezTo>
                  <a:cubicBezTo>
                    <a:pt x="226" y="84"/>
                    <a:pt x="198" y="35"/>
                    <a:pt x="150" y="17"/>
                  </a:cubicBezTo>
                  <a:cubicBezTo>
                    <a:pt x="145" y="15"/>
                    <a:pt x="139" y="14"/>
                    <a:pt x="133" y="13"/>
                  </a:cubicBezTo>
                  <a:cubicBezTo>
                    <a:pt x="77" y="2"/>
                    <a:pt x="22" y="40"/>
                    <a:pt x="12" y="96"/>
                  </a:cubicBezTo>
                  <a:cubicBezTo>
                    <a:pt x="3" y="147"/>
                    <a:pt x="31" y="196"/>
                    <a:pt x="79" y="213"/>
                  </a:cubicBezTo>
                  <a:close/>
                </a:path>
              </a:pathLst>
            </a:custGeom>
            <a:solidFill>
              <a:srgbClr val="EAE05E"/>
            </a:solidFill>
            <a:ln>
              <a:solidFill>
                <a:srgbClr val="002060"/>
              </a:solidFill>
            </a:ln>
          </p:spPr>
          <p:txBody>
            <a:bodyPr vert="horz" wrap="square" lIns="86400" tIns="43200" rIns="86400" bIns="43200" numCol="1" anchor="t" anchorCtr="0" compatLnSpc="1"/>
            <a:lstStyle/>
            <a:p>
              <a:endParaRPr lang="zh-CN" altLang="en-US" sz="1700"/>
            </a:p>
          </p:txBody>
        </p:sp>
        <p:sp>
          <p:nvSpPr>
            <p:cNvPr id="202" name="Freeform 20"/>
            <p:cNvSpPr/>
            <p:nvPr/>
          </p:nvSpPr>
          <p:spPr bwMode="auto">
            <a:xfrm>
              <a:off x="7857384" y="2727939"/>
              <a:ext cx="996724" cy="996724"/>
            </a:xfrm>
            <a:custGeom>
              <a:avLst/>
              <a:gdLst>
                <a:gd name="T0" fmla="*/ 9 w 209"/>
                <a:gd name="T1" fmla="*/ 87 h 209"/>
                <a:gd name="T2" fmla="*/ 122 w 209"/>
                <a:gd name="T3" fmla="*/ 9 h 209"/>
                <a:gd name="T4" fmla="*/ 199 w 209"/>
                <a:gd name="T5" fmla="*/ 122 h 209"/>
                <a:gd name="T6" fmla="*/ 87 w 209"/>
                <a:gd name="T7" fmla="*/ 199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4"/>
                    <a:pt x="69" y="0"/>
                    <a:pt x="122" y="9"/>
                  </a:cubicBezTo>
                  <a:cubicBezTo>
                    <a:pt x="174" y="19"/>
                    <a:pt x="209" y="69"/>
                    <a:pt x="199" y="122"/>
                  </a:cubicBezTo>
                  <a:cubicBezTo>
                    <a:pt x="190" y="174"/>
                    <a:pt x="139" y="209"/>
                    <a:pt x="87" y="199"/>
                  </a:cubicBezTo>
                  <a:cubicBezTo>
                    <a:pt x="34" y="190"/>
                    <a:pt x="0" y="139"/>
                    <a:pt x="9" y="8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sp>
          <p:nvSpPr>
            <p:cNvPr id="203" name="Rectangle 47"/>
            <p:cNvSpPr>
              <a:spLocks noChangeArrowheads="1"/>
            </p:cNvSpPr>
            <p:nvPr/>
          </p:nvSpPr>
          <p:spPr bwMode="auto">
            <a:xfrm>
              <a:off x="8107068" y="3471370"/>
              <a:ext cx="400703" cy="382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00" tIns="43200" rIns="86400" bIns="43200" numCol="1" anchor="t" anchorCtr="0" compatLnSpc="1"/>
            <a:lstStyle/>
            <a:p>
              <a:endParaRPr lang="zh-CN" altLang="en-US" sz="1700"/>
            </a:p>
          </p:txBody>
        </p:sp>
        <p:sp>
          <p:nvSpPr>
            <p:cNvPr id="204" name="Freeform 48"/>
            <p:cNvSpPr/>
            <p:nvPr/>
          </p:nvSpPr>
          <p:spPr bwMode="auto">
            <a:xfrm>
              <a:off x="8503744" y="2969988"/>
              <a:ext cx="104706" cy="167127"/>
            </a:xfrm>
            <a:custGeom>
              <a:avLst/>
              <a:gdLst>
                <a:gd name="T0" fmla="*/ 21 w 22"/>
                <a:gd name="T1" fmla="*/ 15 h 35"/>
                <a:gd name="T2" fmla="*/ 20 w 22"/>
                <a:gd name="T3" fmla="*/ 12 h 35"/>
                <a:gd name="T4" fmla="*/ 8 w 22"/>
                <a:gd name="T5" fmla="*/ 2 h 35"/>
                <a:gd name="T6" fmla="*/ 2 w 22"/>
                <a:gd name="T7" fmla="*/ 2 h 35"/>
                <a:gd name="T8" fmla="*/ 2 w 22"/>
                <a:gd name="T9" fmla="*/ 9 h 35"/>
                <a:gd name="T10" fmla="*/ 12 w 22"/>
                <a:gd name="T11" fmla="*/ 18 h 35"/>
                <a:gd name="T12" fmla="*/ 13 w 22"/>
                <a:gd name="T13" fmla="*/ 31 h 35"/>
                <a:gd name="T14" fmla="*/ 17 w 22"/>
                <a:gd name="T15" fmla="*/ 35 h 35"/>
                <a:gd name="T16" fmla="*/ 22 w 22"/>
                <a:gd name="T17" fmla="*/ 30 h 35"/>
                <a:gd name="T18" fmla="*/ 21 w 22"/>
                <a:gd name="T19" fmla="*/ 15 h 35"/>
                <a:gd name="T20" fmla="*/ 21 w 22"/>
                <a:gd name="T2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35">
                  <a:moveTo>
                    <a:pt x="21" y="15"/>
                  </a:moveTo>
                  <a:cubicBezTo>
                    <a:pt x="21" y="14"/>
                    <a:pt x="20" y="13"/>
                    <a:pt x="20" y="12"/>
                  </a:cubicBezTo>
                  <a:cubicBezTo>
                    <a:pt x="8" y="2"/>
                    <a:pt x="8" y="2"/>
                    <a:pt x="8" y="2"/>
                  </a:cubicBezTo>
                  <a:cubicBezTo>
                    <a:pt x="6" y="0"/>
                    <a:pt x="4" y="0"/>
                    <a:pt x="2" y="2"/>
                  </a:cubicBezTo>
                  <a:cubicBezTo>
                    <a:pt x="0" y="4"/>
                    <a:pt x="0" y="7"/>
                    <a:pt x="2" y="9"/>
                  </a:cubicBezTo>
                  <a:cubicBezTo>
                    <a:pt x="12" y="18"/>
                    <a:pt x="12" y="18"/>
                    <a:pt x="12" y="18"/>
                  </a:cubicBezTo>
                  <a:cubicBezTo>
                    <a:pt x="13" y="31"/>
                    <a:pt x="13" y="31"/>
                    <a:pt x="13" y="31"/>
                  </a:cubicBezTo>
                  <a:cubicBezTo>
                    <a:pt x="13" y="33"/>
                    <a:pt x="15" y="35"/>
                    <a:pt x="17" y="35"/>
                  </a:cubicBezTo>
                  <a:cubicBezTo>
                    <a:pt x="20" y="35"/>
                    <a:pt x="22" y="33"/>
                    <a:pt x="22" y="30"/>
                  </a:cubicBezTo>
                  <a:cubicBezTo>
                    <a:pt x="21" y="15"/>
                    <a:pt x="21" y="15"/>
                    <a:pt x="21" y="15"/>
                  </a:cubicBezTo>
                  <a:cubicBezTo>
                    <a:pt x="21" y="15"/>
                    <a:pt x="21" y="15"/>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400" tIns="43200" rIns="86400" bIns="43200" numCol="1" anchor="t" anchorCtr="0" compatLnSpc="1"/>
            <a:lstStyle/>
            <a:p>
              <a:endParaRPr lang="zh-CN" altLang="en-US" sz="1700"/>
            </a:p>
          </p:txBody>
        </p:sp>
        <p:sp>
          <p:nvSpPr>
            <p:cNvPr id="205" name="Freeform 49"/>
            <p:cNvSpPr/>
            <p:nvPr/>
          </p:nvSpPr>
          <p:spPr bwMode="auto">
            <a:xfrm>
              <a:off x="8507771" y="3167319"/>
              <a:ext cx="100679" cy="285929"/>
            </a:xfrm>
            <a:custGeom>
              <a:avLst/>
              <a:gdLst>
                <a:gd name="T0" fmla="*/ 15 w 21"/>
                <a:gd name="T1" fmla="*/ 0 h 60"/>
                <a:gd name="T2" fmla="*/ 15 w 21"/>
                <a:gd name="T3" fmla="*/ 50 h 60"/>
                <a:gd name="T4" fmla="*/ 10 w 21"/>
                <a:gd name="T5" fmla="*/ 55 h 60"/>
                <a:gd name="T6" fmla="*/ 5 w 21"/>
                <a:gd name="T7" fmla="*/ 50 h 60"/>
                <a:gd name="T8" fmla="*/ 5 w 21"/>
                <a:gd name="T9" fmla="*/ 13 h 60"/>
                <a:gd name="T10" fmla="*/ 0 w 21"/>
                <a:gd name="T11" fmla="*/ 13 h 60"/>
                <a:gd name="T12" fmla="*/ 0 w 21"/>
                <a:gd name="T13" fmla="*/ 50 h 60"/>
                <a:gd name="T14" fmla="*/ 10 w 21"/>
                <a:gd name="T15" fmla="*/ 60 h 60"/>
                <a:gd name="T16" fmla="*/ 21 w 21"/>
                <a:gd name="T17" fmla="*/ 50 h 60"/>
                <a:gd name="T18" fmla="*/ 21 w 21"/>
                <a:gd name="T19" fmla="*/ 0 h 60"/>
                <a:gd name="T20" fmla="*/ 15 w 21"/>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60">
                  <a:moveTo>
                    <a:pt x="15" y="0"/>
                  </a:moveTo>
                  <a:cubicBezTo>
                    <a:pt x="15" y="50"/>
                    <a:pt x="15" y="50"/>
                    <a:pt x="15" y="50"/>
                  </a:cubicBezTo>
                  <a:cubicBezTo>
                    <a:pt x="15" y="53"/>
                    <a:pt x="13" y="55"/>
                    <a:pt x="10" y="55"/>
                  </a:cubicBezTo>
                  <a:cubicBezTo>
                    <a:pt x="7" y="55"/>
                    <a:pt x="5" y="53"/>
                    <a:pt x="5" y="50"/>
                  </a:cubicBezTo>
                  <a:cubicBezTo>
                    <a:pt x="5" y="13"/>
                    <a:pt x="5" y="13"/>
                    <a:pt x="5" y="13"/>
                  </a:cubicBezTo>
                  <a:cubicBezTo>
                    <a:pt x="0" y="13"/>
                    <a:pt x="0" y="13"/>
                    <a:pt x="0" y="13"/>
                  </a:cubicBezTo>
                  <a:cubicBezTo>
                    <a:pt x="0" y="50"/>
                    <a:pt x="0" y="50"/>
                    <a:pt x="0" y="50"/>
                  </a:cubicBezTo>
                  <a:cubicBezTo>
                    <a:pt x="0" y="56"/>
                    <a:pt x="4" y="60"/>
                    <a:pt x="10" y="60"/>
                  </a:cubicBezTo>
                  <a:cubicBezTo>
                    <a:pt x="16" y="60"/>
                    <a:pt x="21" y="56"/>
                    <a:pt x="21" y="50"/>
                  </a:cubicBezTo>
                  <a:cubicBezTo>
                    <a:pt x="21" y="0"/>
                    <a:pt x="21" y="0"/>
                    <a:pt x="21" y="0"/>
                  </a:cubicBezTo>
                  <a:lnTo>
                    <a:pt x="1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400" tIns="43200" rIns="86400" bIns="43200" numCol="1" anchor="t" anchorCtr="0" compatLnSpc="1"/>
            <a:lstStyle/>
            <a:p>
              <a:endParaRPr lang="zh-CN" altLang="en-US" sz="1700"/>
            </a:p>
          </p:txBody>
        </p:sp>
        <p:sp>
          <p:nvSpPr>
            <p:cNvPr id="206" name="Freeform 50"/>
            <p:cNvSpPr>
              <a:spLocks noEditPoints="1"/>
            </p:cNvSpPr>
            <p:nvPr/>
          </p:nvSpPr>
          <p:spPr bwMode="auto">
            <a:xfrm>
              <a:off x="8151367" y="2931730"/>
              <a:ext cx="328214" cy="511450"/>
            </a:xfrm>
            <a:custGeom>
              <a:avLst/>
              <a:gdLst>
                <a:gd name="T0" fmla="*/ 60 w 69"/>
                <a:gd name="T1" fmla="*/ 0 h 107"/>
                <a:gd name="T2" fmla="*/ 9 w 69"/>
                <a:gd name="T3" fmla="*/ 0 h 107"/>
                <a:gd name="T4" fmla="*/ 0 w 69"/>
                <a:gd name="T5" fmla="*/ 9 h 107"/>
                <a:gd name="T6" fmla="*/ 0 w 69"/>
                <a:gd name="T7" fmla="*/ 76 h 107"/>
                <a:gd name="T8" fmla="*/ 0 w 69"/>
                <a:gd name="T9" fmla="*/ 90 h 107"/>
                <a:gd name="T10" fmla="*/ 0 w 69"/>
                <a:gd name="T11" fmla="*/ 107 h 107"/>
                <a:gd name="T12" fmla="*/ 69 w 69"/>
                <a:gd name="T13" fmla="*/ 107 h 107"/>
                <a:gd name="T14" fmla="*/ 69 w 69"/>
                <a:gd name="T15" fmla="*/ 90 h 107"/>
                <a:gd name="T16" fmla="*/ 69 w 69"/>
                <a:gd name="T17" fmla="*/ 76 h 107"/>
                <a:gd name="T18" fmla="*/ 69 w 69"/>
                <a:gd name="T19" fmla="*/ 9 h 107"/>
                <a:gd name="T20" fmla="*/ 60 w 69"/>
                <a:gd name="T21" fmla="*/ 0 h 107"/>
                <a:gd name="T22" fmla="*/ 10 w 69"/>
                <a:gd name="T23" fmla="*/ 22 h 107"/>
                <a:gd name="T24" fmla="*/ 19 w 69"/>
                <a:gd name="T25" fmla="*/ 13 h 107"/>
                <a:gd name="T26" fmla="*/ 47 w 69"/>
                <a:gd name="T27" fmla="*/ 13 h 107"/>
                <a:gd name="T28" fmla="*/ 56 w 69"/>
                <a:gd name="T29" fmla="*/ 22 h 107"/>
                <a:gd name="T30" fmla="*/ 56 w 69"/>
                <a:gd name="T31" fmla="*/ 27 h 107"/>
                <a:gd name="T32" fmla="*/ 47 w 69"/>
                <a:gd name="T33" fmla="*/ 36 h 107"/>
                <a:gd name="T34" fmla="*/ 19 w 69"/>
                <a:gd name="T35" fmla="*/ 36 h 107"/>
                <a:gd name="T36" fmla="*/ 10 w 69"/>
                <a:gd name="T37" fmla="*/ 27 h 107"/>
                <a:gd name="T38" fmla="*/ 10 w 69"/>
                <a:gd name="T39" fmla="*/ 2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107">
                  <a:moveTo>
                    <a:pt x="60" y="0"/>
                  </a:moveTo>
                  <a:cubicBezTo>
                    <a:pt x="9" y="0"/>
                    <a:pt x="9" y="0"/>
                    <a:pt x="9" y="0"/>
                  </a:cubicBezTo>
                  <a:cubicBezTo>
                    <a:pt x="4" y="0"/>
                    <a:pt x="0" y="4"/>
                    <a:pt x="0" y="9"/>
                  </a:cubicBezTo>
                  <a:cubicBezTo>
                    <a:pt x="0" y="76"/>
                    <a:pt x="0" y="76"/>
                    <a:pt x="0" y="76"/>
                  </a:cubicBezTo>
                  <a:cubicBezTo>
                    <a:pt x="0" y="90"/>
                    <a:pt x="0" y="90"/>
                    <a:pt x="0" y="90"/>
                  </a:cubicBezTo>
                  <a:cubicBezTo>
                    <a:pt x="0" y="107"/>
                    <a:pt x="0" y="107"/>
                    <a:pt x="0" y="107"/>
                  </a:cubicBezTo>
                  <a:cubicBezTo>
                    <a:pt x="69" y="107"/>
                    <a:pt x="69" y="107"/>
                    <a:pt x="69" y="107"/>
                  </a:cubicBezTo>
                  <a:cubicBezTo>
                    <a:pt x="69" y="90"/>
                    <a:pt x="69" y="90"/>
                    <a:pt x="69" y="90"/>
                  </a:cubicBezTo>
                  <a:cubicBezTo>
                    <a:pt x="69" y="76"/>
                    <a:pt x="69" y="76"/>
                    <a:pt x="69" y="76"/>
                  </a:cubicBezTo>
                  <a:cubicBezTo>
                    <a:pt x="69" y="9"/>
                    <a:pt x="69" y="9"/>
                    <a:pt x="69" y="9"/>
                  </a:cubicBezTo>
                  <a:cubicBezTo>
                    <a:pt x="69" y="4"/>
                    <a:pt x="65" y="0"/>
                    <a:pt x="60" y="0"/>
                  </a:cubicBezTo>
                  <a:close/>
                  <a:moveTo>
                    <a:pt x="10" y="22"/>
                  </a:moveTo>
                  <a:cubicBezTo>
                    <a:pt x="10" y="17"/>
                    <a:pt x="14" y="13"/>
                    <a:pt x="19" y="13"/>
                  </a:cubicBezTo>
                  <a:cubicBezTo>
                    <a:pt x="47" y="13"/>
                    <a:pt x="47" y="13"/>
                    <a:pt x="47" y="13"/>
                  </a:cubicBezTo>
                  <a:cubicBezTo>
                    <a:pt x="52" y="13"/>
                    <a:pt x="56" y="17"/>
                    <a:pt x="56" y="22"/>
                  </a:cubicBezTo>
                  <a:cubicBezTo>
                    <a:pt x="56" y="27"/>
                    <a:pt x="56" y="27"/>
                    <a:pt x="56" y="27"/>
                  </a:cubicBezTo>
                  <a:cubicBezTo>
                    <a:pt x="56" y="32"/>
                    <a:pt x="52" y="36"/>
                    <a:pt x="47" y="36"/>
                  </a:cubicBezTo>
                  <a:cubicBezTo>
                    <a:pt x="19" y="36"/>
                    <a:pt x="19" y="36"/>
                    <a:pt x="19" y="36"/>
                  </a:cubicBezTo>
                  <a:cubicBezTo>
                    <a:pt x="14" y="36"/>
                    <a:pt x="10" y="32"/>
                    <a:pt x="10" y="27"/>
                  </a:cubicBezTo>
                  <a:lnTo>
                    <a:pt x="10"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400" tIns="43200" rIns="86400" bIns="43200" numCol="1" anchor="t" anchorCtr="0" compatLnSpc="1"/>
            <a:lstStyle/>
            <a:p>
              <a:endParaRPr lang="zh-CN" altLang="en-US" sz="1700"/>
            </a:p>
          </p:txBody>
        </p:sp>
      </p:grpSp>
      <p:grpSp>
        <p:nvGrpSpPr>
          <p:cNvPr id="207" name="组合 206"/>
          <p:cNvGrpSpPr/>
          <p:nvPr/>
        </p:nvGrpSpPr>
        <p:grpSpPr>
          <a:xfrm>
            <a:off x="6859462" y="1205025"/>
            <a:ext cx="3832627" cy="1423626"/>
            <a:chOff x="-391249" y="892303"/>
            <a:chExt cx="4056197" cy="1506671"/>
          </a:xfrm>
        </p:grpSpPr>
        <p:sp>
          <p:nvSpPr>
            <p:cNvPr id="208" name="矩形 207"/>
            <p:cNvSpPr/>
            <p:nvPr/>
          </p:nvSpPr>
          <p:spPr>
            <a:xfrm>
              <a:off x="626099" y="892303"/>
              <a:ext cx="2021501" cy="372983"/>
            </a:xfrm>
            <a:prstGeom prst="rect">
              <a:avLst/>
            </a:prstGeom>
          </p:spPr>
          <p:txBody>
            <a:bodyPr wrap="none">
              <a:spAutoFit/>
            </a:bodyPr>
            <a:lstStyle/>
            <a:p>
              <a:pPr algn="ctr" defTabSz="608965"/>
              <a:r>
                <a:rPr lang="zh-CN" altLang="en-US" sz="1700" b="1" dirty="0">
                  <a:solidFill>
                    <a:srgbClr val="002060"/>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09" name="矩形 208"/>
            <p:cNvSpPr/>
            <p:nvPr/>
          </p:nvSpPr>
          <p:spPr>
            <a:xfrm>
              <a:off x="-391249" y="1223573"/>
              <a:ext cx="4056197" cy="1175401"/>
            </a:xfrm>
            <a:prstGeom prst="rect">
              <a:avLst/>
            </a:prstGeom>
          </p:spPr>
          <p:txBody>
            <a:bodyPr wrap="square">
              <a:spAutoFit/>
            </a:bodyPr>
            <a:lstStyle/>
            <a:p>
              <a:pPr algn="ctr" defTabSz="608965">
                <a:lnSpc>
                  <a:spcPct val="130000"/>
                </a:lnSpc>
              </a:pPr>
              <a:r>
                <a:rPr lang="zh-CN" altLang="en-US" sz="1700"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a:t>
              </a:r>
            </a:p>
          </p:txBody>
        </p:sp>
      </p:grpSp>
      <p:grpSp>
        <p:nvGrpSpPr>
          <p:cNvPr id="210" name="组合 209"/>
          <p:cNvGrpSpPr/>
          <p:nvPr/>
        </p:nvGrpSpPr>
        <p:grpSpPr>
          <a:xfrm>
            <a:off x="6859376" y="2862122"/>
            <a:ext cx="3832627" cy="1423626"/>
            <a:chOff x="-391249" y="892303"/>
            <a:chExt cx="4056197" cy="1506671"/>
          </a:xfrm>
        </p:grpSpPr>
        <p:sp>
          <p:nvSpPr>
            <p:cNvPr id="211" name="矩形 210"/>
            <p:cNvSpPr/>
            <p:nvPr/>
          </p:nvSpPr>
          <p:spPr>
            <a:xfrm>
              <a:off x="626099" y="892303"/>
              <a:ext cx="2021501" cy="372983"/>
            </a:xfrm>
            <a:prstGeom prst="rect">
              <a:avLst/>
            </a:prstGeom>
          </p:spPr>
          <p:txBody>
            <a:bodyPr wrap="none">
              <a:spAutoFit/>
            </a:bodyPr>
            <a:lstStyle/>
            <a:p>
              <a:pPr algn="ctr" defTabSz="608965"/>
              <a:r>
                <a:rPr lang="zh-CN" altLang="en-US" sz="1700" b="1" dirty="0">
                  <a:solidFill>
                    <a:srgbClr val="002060"/>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12" name="矩形 211"/>
            <p:cNvSpPr/>
            <p:nvPr/>
          </p:nvSpPr>
          <p:spPr>
            <a:xfrm>
              <a:off x="-391249" y="1223573"/>
              <a:ext cx="4056197" cy="1175401"/>
            </a:xfrm>
            <a:prstGeom prst="rect">
              <a:avLst/>
            </a:prstGeom>
          </p:spPr>
          <p:txBody>
            <a:bodyPr wrap="square">
              <a:spAutoFit/>
            </a:bodyPr>
            <a:lstStyle/>
            <a:p>
              <a:pPr algn="ctr" defTabSz="608965">
                <a:lnSpc>
                  <a:spcPct val="130000"/>
                </a:lnSpc>
              </a:pPr>
              <a:r>
                <a:rPr lang="zh-CN" altLang="en-US" sz="1700"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a:t>
              </a:r>
            </a:p>
          </p:txBody>
        </p:sp>
      </p:grpSp>
      <p:grpSp>
        <p:nvGrpSpPr>
          <p:cNvPr id="213" name="组合 212"/>
          <p:cNvGrpSpPr/>
          <p:nvPr/>
        </p:nvGrpSpPr>
        <p:grpSpPr>
          <a:xfrm>
            <a:off x="6859376" y="4409423"/>
            <a:ext cx="3832627" cy="1423626"/>
            <a:chOff x="-391249" y="892303"/>
            <a:chExt cx="4056197" cy="1506671"/>
          </a:xfrm>
        </p:grpSpPr>
        <p:sp>
          <p:nvSpPr>
            <p:cNvPr id="214" name="矩形 213"/>
            <p:cNvSpPr/>
            <p:nvPr/>
          </p:nvSpPr>
          <p:spPr>
            <a:xfrm>
              <a:off x="626099" y="892303"/>
              <a:ext cx="2021501" cy="372983"/>
            </a:xfrm>
            <a:prstGeom prst="rect">
              <a:avLst/>
            </a:prstGeom>
          </p:spPr>
          <p:txBody>
            <a:bodyPr wrap="none">
              <a:spAutoFit/>
            </a:bodyPr>
            <a:lstStyle/>
            <a:p>
              <a:pPr algn="ctr" defTabSz="608965"/>
              <a:r>
                <a:rPr lang="zh-CN" altLang="en-US" sz="1700" b="1" dirty="0">
                  <a:solidFill>
                    <a:srgbClr val="002060"/>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15" name="矩形 214"/>
            <p:cNvSpPr/>
            <p:nvPr/>
          </p:nvSpPr>
          <p:spPr>
            <a:xfrm>
              <a:off x="-391249" y="1223573"/>
              <a:ext cx="4056197" cy="1175401"/>
            </a:xfrm>
            <a:prstGeom prst="rect">
              <a:avLst/>
            </a:prstGeom>
          </p:spPr>
          <p:txBody>
            <a:bodyPr wrap="square">
              <a:spAutoFit/>
            </a:bodyPr>
            <a:lstStyle/>
            <a:p>
              <a:pPr algn="ctr" defTabSz="608965">
                <a:lnSpc>
                  <a:spcPct val="130000"/>
                </a:lnSpc>
              </a:pPr>
              <a:r>
                <a:rPr lang="zh-CN" altLang="en-US" sz="1700"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a:t>
              </a:r>
            </a:p>
          </p:txBody>
        </p:sp>
      </p:grpSp>
      <p:pic>
        <p:nvPicPr>
          <p:cNvPr id="49" name="图片 4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38000" cy="767628"/>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270">
                <a:solidFill>
                  <a:schemeClr val="lt1"/>
                </a:solidFill>
                <a:sym typeface="宋体" panose="02010600030101010101" pitchFamily="2" charset="-122"/>
              </a:endParaRPr>
            </a:p>
          </p:txBody>
        </p:sp>
      </p:grpSp>
      <p:sp>
        <p:nvSpPr>
          <p:cNvPr id="46" name="矩形 45"/>
          <p:cNvSpPr/>
          <p:nvPr/>
        </p:nvSpPr>
        <p:spPr>
          <a:xfrm>
            <a:off x="822167" y="242244"/>
            <a:ext cx="3548380" cy="499110"/>
          </a:xfrm>
          <a:prstGeom prst="rect">
            <a:avLst/>
          </a:prstGeom>
        </p:spPr>
        <p:txBody>
          <a:bodyPr wrap="none">
            <a:spAutoFit/>
          </a:bodyPr>
          <a:lstStyle/>
          <a:p>
            <a:r>
              <a:rPr lang="zh-CN" altLang="en-US" sz="264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sp>
        <p:nvSpPr>
          <p:cNvPr id="131" name="Freeform 1"/>
          <p:cNvSpPr>
            <a:spLocks noChangeArrowheads="1"/>
          </p:cNvSpPr>
          <p:nvPr/>
        </p:nvSpPr>
        <p:spPr bwMode="auto">
          <a:xfrm>
            <a:off x="4213985" y="2178967"/>
            <a:ext cx="1286765" cy="1195508"/>
          </a:xfrm>
          <a:custGeom>
            <a:avLst/>
            <a:gdLst>
              <a:gd name="T0" fmla="*/ 2687 w 3532"/>
              <a:gd name="T1" fmla="*/ 719 h 3282"/>
              <a:gd name="T2" fmla="*/ 2687 w 3532"/>
              <a:gd name="T3" fmla="*/ 719 h 3282"/>
              <a:gd name="T4" fmla="*/ 2687 w 3532"/>
              <a:gd name="T5" fmla="*/ 594 h 3282"/>
              <a:gd name="T6" fmla="*/ 2218 w 3532"/>
              <a:gd name="T7" fmla="*/ 94 h 3282"/>
              <a:gd name="T8" fmla="*/ 1750 w 3532"/>
              <a:gd name="T9" fmla="*/ 375 h 3282"/>
              <a:gd name="T10" fmla="*/ 781 w 3532"/>
              <a:gd name="T11" fmla="*/ 0 h 3282"/>
              <a:gd name="T12" fmla="*/ 750 w 3532"/>
              <a:gd name="T13" fmla="*/ 0 h 3282"/>
              <a:gd name="T14" fmla="*/ 0 w 3532"/>
              <a:gd name="T15" fmla="*/ 3281 h 3282"/>
              <a:gd name="T16" fmla="*/ 593 w 3532"/>
              <a:gd name="T17" fmla="*/ 2906 h 3282"/>
              <a:gd name="T18" fmla="*/ 750 w 3532"/>
              <a:gd name="T19" fmla="*/ 2343 h 3282"/>
              <a:gd name="T20" fmla="*/ 1750 w 3532"/>
              <a:gd name="T21" fmla="*/ 2219 h 3282"/>
              <a:gd name="T22" fmla="*/ 2031 w 3532"/>
              <a:gd name="T23" fmla="*/ 2062 h 3282"/>
              <a:gd name="T24" fmla="*/ 2718 w 3532"/>
              <a:gd name="T25" fmla="*/ 1625 h 3282"/>
              <a:gd name="T26" fmla="*/ 3531 w 3532"/>
              <a:gd name="T27" fmla="*/ 1000 h 3282"/>
              <a:gd name="T28" fmla="*/ 2687 w 3532"/>
              <a:gd name="T29" fmla="*/ 719 h 3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32" h="3282">
                <a:moveTo>
                  <a:pt x="2687" y="719"/>
                </a:moveTo>
                <a:lnTo>
                  <a:pt x="2687" y="719"/>
                </a:lnTo>
                <a:cubicBezTo>
                  <a:pt x="2687" y="656"/>
                  <a:pt x="2687" y="625"/>
                  <a:pt x="2687" y="594"/>
                </a:cubicBezTo>
                <a:cubicBezTo>
                  <a:pt x="2687" y="312"/>
                  <a:pt x="2468" y="94"/>
                  <a:pt x="2218" y="94"/>
                </a:cubicBezTo>
                <a:cubicBezTo>
                  <a:pt x="2000" y="94"/>
                  <a:pt x="1843" y="187"/>
                  <a:pt x="1750" y="375"/>
                </a:cubicBezTo>
                <a:cubicBezTo>
                  <a:pt x="781" y="0"/>
                  <a:pt x="781" y="0"/>
                  <a:pt x="781" y="0"/>
                </a:cubicBezTo>
                <a:cubicBezTo>
                  <a:pt x="750" y="0"/>
                  <a:pt x="750" y="0"/>
                  <a:pt x="750" y="0"/>
                </a:cubicBezTo>
                <a:cubicBezTo>
                  <a:pt x="0" y="3281"/>
                  <a:pt x="0" y="3281"/>
                  <a:pt x="0" y="3281"/>
                </a:cubicBezTo>
                <a:cubicBezTo>
                  <a:pt x="593" y="2906"/>
                  <a:pt x="593" y="2906"/>
                  <a:pt x="593" y="2906"/>
                </a:cubicBezTo>
                <a:cubicBezTo>
                  <a:pt x="562" y="2719"/>
                  <a:pt x="625" y="2531"/>
                  <a:pt x="750" y="2343"/>
                </a:cubicBezTo>
                <a:cubicBezTo>
                  <a:pt x="1000" y="2031"/>
                  <a:pt x="1437" y="2000"/>
                  <a:pt x="1750" y="2219"/>
                </a:cubicBezTo>
                <a:cubicBezTo>
                  <a:pt x="2031" y="2062"/>
                  <a:pt x="2031" y="2062"/>
                  <a:pt x="2031" y="2062"/>
                </a:cubicBezTo>
                <a:cubicBezTo>
                  <a:pt x="2718" y="1625"/>
                  <a:pt x="2718" y="1625"/>
                  <a:pt x="2718" y="1625"/>
                </a:cubicBezTo>
                <a:cubicBezTo>
                  <a:pt x="2937" y="1343"/>
                  <a:pt x="3218" y="1125"/>
                  <a:pt x="3531" y="1000"/>
                </a:cubicBezTo>
                <a:lnTo>
                  <a:pt x="2687" y="719"/>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solidFill>
                <a:schemeClr val="lt1"/>
              </a:solidFill>
            </a:endParaRPr>
          </a:p>
        </p:txBody>
      </p:sp>
      <p:sp>
        <p:nvSpPr>
          <p:cNvPr id="132" name="Freeform 3"/>
          <p:cNvSpPr>
            <a:spLocks noChangeArrowheads="1"/>
          </p:cNvSpPr>
          <p:nvPr/>
        </p:nvSpPr>
        <p:spPr bwMode="auto">
          <a:xfrm>
            <a:off x="4213981" y="2929375"/>
            <a:ext cx="910856" cy="1492777"/>
          </a:xfrm>
          <a:custGeom>
            <a:avLst/>
            <a:gdLst>
              <a:gd name="T0" fmla="*/ 2500 w 2501"/>
              <a:gd name="T1" fmla="*/ 0 h 4095"/>
              <a:gd name="T2" fmla="*/ 2500 w 2501"/>
              <a:gd name="T3" fmla="*/ 0 h 4095"/>
              <a:gd name="T4" fmla="*/ 1718 w 2501"/>
              <a:gd name="T5" fmla="*/ 469 h 4095"/>
              <a:gd name="T6" fmla="*/ 1656 w 2501"/>
              <a:gd name="T7" fmla="*/ 375 h 4095"/>
              <a:gd name="T8" fmla="*/ 937 w 2501"/>
              <a:gd name="T9" fmla="*/ 438 h 4095"/>
              <a:gd name="T10" fmla="*/ 875 w 2501"/>
              <a:gd name="T11" fmla="*/ 969 h 4095"/>
              <a:gd name="T12" fmla="*/ 0 w 2501"/>
              <a:gd name="T13" fmla="*/ 1500 h 4095"/>
              <a:gd name="T14" fmla="*/ 2093 w 2501"/>
              <a:gd name="T15" fmla="*/ 4094 h 4095"/>
              <a:gd name="T16" fmla="*/ 2156 w 2501"/>
              <a:gd name="T17" fmla="*/ 3469 h 4095"/>
              <a:gd name="T18" fmla="*/ 1812 w 2501"/>
              <a:gd name="T19" fmla="*/ 3000 h 4095"/>
              <a:gd name="T20" fmla="*/ 2343 w 2501"/>
              <a:gd name="T21" fmla="*/ 2125 h 4095"/>
              <a:gd name="T22" fmla="*/ 2406 w 2501"/>
              <a:gd name="T23" fmla="*/ 1625 h 4095"/>
              <a:gd name="T24" fmla="*/ 2468 w 2501"/>
              <a:gd name="T25" fmla="*/ 1000 h 4095"/>
              <a:gd name="T26" fmla="*/ 2406 w 2501"/>
              <a:gd name="T27" fmla="*/ 532 h 4095"/>
              <a:gd name="T28" fmla="*/ 2500 w 2501"/>
              <a:gd name="T29" fmla="*/ 0 h 4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01" h="4095">
                <a:moveTo>
                  <a:pt x="2500" y="0"/>
                </a:moveTo>
                <a:lnTo>
                  <a:pt x="2500" y="0"/>
                </a:lnTo>
                <a:cubicBezTo>
                  <a:pt x="1718" y="469"/>
                  <a:pt x="1718" y="469"/>
                  <a:pt x="1718" y="469"/>
                </a:cubicBezTo>
                <a:cubicBezTo>
                  <a:pt x="1718" y="438"/>
                  <a:pt x="1687" y="407"/>
                  <a:pt x="1656" y="375"/>
                </a:cubicBezTo>
                <a:cubicBezTo>
                  <a:pt x="1437" y="219"/>
                  <a:pt x="1125" y="250"/>
                  <a:pt x="937" y="438"/>
                </a:cubicBezTo>
                <a:cubicBezTo>
                  <a:pt x="812" y="594"/>
                  <a:pt x="812" y="813"/>
                  <a:pt x="875" y="969"/>
                </a:cubicBezTo>
                <a:cubicBezTo>
                  <a:pt x="0" y="1500"/>
                  <a:pt x="0" y="1500"/>
                  <a:pt x="0" y="1500"/>
                </a:cubicBezTo>
                <a:cubicBezTo>
                  <a:pt x="2093" y="4094"/>
                  <a:pt x="2093" y="4094"/>
                  <a:pt x="2093" y="4094"/>
                </a:cubicBezTo>
                <a:cubicBezTo>
                  <a:pt x="2156" y="3469"/>
                  <a:pt x="2156" y="3469"/>
                  <a:pt x="2156" y="3469"/>
                </a:cubicBezTo>
                <a:cubicBezTo>
                  <a:pt x="2000" y="3375"/>
                  <a:pt x="1875" y="3219"/>
                  <a:pt x="1812" y="3000"/>
                </a:cubicBezTo>
                <a:cubicBezTo>
                  <a:pt x="1718" y="2625"/>
                  <a:pt x="1968" y="2250"/>
                  <a:pt x="2343" y="2125"/>
                </a:cubicBezTo>
                <a:cubicBezTo>
                  <a:pt x="2406" y="1625"/>
                  <a:pt x="2406" y="1625"/>
                  <a:pt x="2406" y="1625"/>
                </a:cubicBezTo>
                <a:cubicBezTo>
                  <a:pt x="2468" y="1000"/>
                  <a:pt x="2468" y="1000"/>
                  <a:pt x="2468" y="1000"/>
                </a:cubicBezTo>
                <a:cubicBezTo>
                  <a:pt x="2437" y="844"/>
                  <a:pt x="2406" y="688"/>
                  <a:pt x="2406" y="532"/>
                </a:cubicBezTo>
                <a:cubicBezTo>
                  <a:pt x="2406" y="344"/>
                  <a:pt x="2437" y="157"/>
                  <a:pt x="2500" y="0"/>
                </a:cubicBez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solidFill>
                <a:schemeClr val="lt1"/>
              </a:solidFill>
            </a:endParaRPr>
          </a:p>
        </p:txBody>
      </p:sp>
      <p:sp>
        <p:nvSpPr>
          <p:cNvPr id="133" name="Freeform 5"/>
          <p:cNvSpPr>
            <a:spLocks noChangeArrowheads="1"/>
          </p:cNvSpPr>
          <p:nvPr/>
        </p:nvSpPr>
        <p:spPr bwMode="auto">
          <a:xfrm>
            <a:off x="4943308" y="3454819"/>
            <a:ext cx="1309255" cy="1047676"/>
          </a:xfrm>
          <a:custGeom>
            <a:avLst/>
            <a:gdLst>
              <a:gd name="T0" fmla="*/ 3592 w 3593"/>
              <a:gd name="T1" fmla="*/ 2875 h 2876"/>
              <a:gd name="T2" fmla="*/ 3592 w 3593"/>
              <a:gd name="T3" fmla="*/ 2875 h 2876"/>
              <a:gd name="T4" fmla="*/ 3186 w 3593"/>
              <a:gd name="T5" fmla="*/ 2469 h 2876"/>
              <a:gd name="T6" fmla="*/ 2592 w 3593"/>
              <a:gd name="T7" fmla="*/ 2437 h 2876"/>
              <a:gd name="T8" fmla="*/ 2217 w 3593"/>
              <a:gd name="T9" fmla="*/ 1469 h 2876"/>
              <a:gd name="T10" fmla="*/ 1437 w 3593"/>
              <a:gd name="T11" fmla="*/ 656 h 2876"/>
              <a:gd name="T12" fmla="*/ 687 w 3593"/>
              <a:gd name="T13" fmla="*/ 0 h 2876"/>
              <a:gd name="T14" fmla="*/ 562 w 3593"/>
              <a:gd name="T15" fmla="*/ 906 h 2876"/>
              <a:gd name="T16" fmla="*/ 437 w 3593"/>
              <a:gd name="T17" fmla="*/ 937 h 2876"/>
              <a:gd name="T18" fmla="*/ 62 w 3593"/>
              <a:gd name="T19" fmla="*/ 1500 h 2876"/>
              <a:gd name="T20" fmla="*/ 437 w 3593"/>
              <a:gd name="T21" fmla="*/ 1875 h 2876"/>
              <a:gd name="T22" fmla="*/ 312 w 3593"/>
              <a:gd name="T23" fmla="*/ 2875 h 2876"/>
              <a:gd name="T24" fmla="*/ 3592 w 3593"/>
              <a:gd name="T25" fmla="*/ 2875 h 2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93" h="2876">
                <a:moveTo>
                  <a:pt x="3592" y="2875"/>
                </a:moveTo>
                <a:lnTo>
                  <a:pt x="3592" y="2875"/>
                </a:lnTo>
                <a:cubicBezTo>
                  <a:pt x="3186" y="2469"/>
                  <a:pt x="3186" y="2469"/>
                  <a:pt x="3186" y="2469"/>
                </a:cubicBezTo>
                <a:cubicBezTo>
                  <a:pt x="2999" y="2531"/>
                  <a:pt x="2780" y="2531"/>
                  <a:pt x="2592" y="2437"/>
                </a:cubicBezTo>
                <a:cubicBezTo>
                  <a:pt x="2249" y="2250"/>
                  <a:pt x="2093" y="1844"/>
                  <a:pt x="2217" y="1469"/>
                </a:cubicBezTo>
                <a:cubicBezTo>
                  <a:pt x="1437" y="656"/>
                  <a:pt x="1437" y="656"/>
                  <a:pt x="1437" y="656"/>
                </a:cubicBezTo>
                <a:cubicBezTo>
                  <a:pt x="1125" y="531"/>
                  <a:pt x="843" y="312"/>
                  <a:pt x="687" y="0"/>
                </a:cubicBezTo>
                <a:cubicBezTo>
                  <a:pt x="562" y="906"/>
                  <a:pt x="562" y="906"/>
                  <a:pt x="562" y="906"/>
                </a:cubicBezTo>
                <a:cubicBezTo>
                  <a:pt x="531" y="906"/>
                  <a:pt x="468" y="906"/>
                  <a:pt x="437" y="937"/>
                </a:cubicBezTo>
                <a:cubicBezTo>
                  <a:pt x="156" y="969"/>
                  <a:pt x="0" y="1250"/>
                  <a:pt x="62" y="1500"/>
                </a:cubicBezTo>
                <a:cubicBezTo>
                  <a:pt x="93" y="1719"/>
                  <a:pt x="250" y="1844"/>
                  <a:pt x="437" y="1875"/>
                </a:cubicBezTo>
                <a:cubicBezTo>
                  <a:pt x="312" y="2875"/>
                  <a:pt x="312" y="2875"/>
                  <a:pt x="312" y="2875"/>
                </a:cubicBezTo>
                <a:lnTo>
                  <a:pt x="3592" y="2875"/>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solidFill>
                <a:schemeClr val="lt1"/>
              </a:solidFill>
            </a:endParaRPr>
          </a:p>
        </p:txBody>
      </p:sp>
      <p:sp>
        <p:nvSpPr>
          <p:cNvPr id="134" name="Freeform 7"/>
          <p:cNvSpPr>
            <a:spLocks noChangeArrowheads="1"/>
          </p:cNvSpPr>
          <p:nvPr/>
        </p:nvSpPr>
        <p:spPr bwMode="auto">
          <a:xfrm>
            <a:off x="5637297" y="3556053"/>
            <a:ext cx="1502029" cy="944837"/>
          </a:xfrm>
          <a:custGeom>
            <a:avLst/>
            <a:gdLst>
              <a:gd name="T0" fmla="*/ 4124 w 4125"/>
              <a:gd name="T1" fmla="*/ 0 h 2595"/>
              <a:gd name="T2" fmla="*/ 4124 w 4125"/>
              <a:gd name="T3" fmla="*/ 0 h 2595"/>
              <a:gd name="T4" fmla="*/ 3499 w 4125"/>
              <a:gd name="T5" fmla="*/ 63 h 2595"/>
              <a:gd name="T6" fmla="*/ 3093 w 4125"/>
              <a:gd name="T7" fmla="*/ 500 h 2595"/>
              <a:gd name="T8" fmla="*/ 2124 w 4125"/>
              <a:gd name="T9" fmla="*/ 188 h 2595"/>
              <a:gd name="T10" fmla="*/ 999 w 4125"/>
              <a:gd name="T11" fmla="*/ 313 h 2595"/>
              <a:gd name="T12" fmla="*/ 187 w 4125"/>
              <a:gd name="T13" fmla="*/ 531 h 2595"/>
              <a:gd name="T14" fmla="*/ 0 w 4125"/>
              <a:gd name="T15" fmla="*/ 500 h 2595"/>
              <a:gd name="T16" fmla="*/ 655 w 4125"/>
              <a:gd name="T17" fmla="*/ 1156 h 2595"/>
              <a:gd name="T18" fmla="*/ 561 w 4125"/>
              <a:gd name="T19" fmla="*/ 1250 h 2595"/>
              <a:gd name="T20" fmla="*/ 811 w 4125"/>
              <a:gd name="T21" fmla="*/ 1938 h 2595"/>
              <a:gd name="T22" fmla="*/ 1311 w 4125"/>
              <a:gd name="T23" fmla="*/ 1875 h 2595"/>
              <a:gd name="T24" fmla="*/ 2030 w 4125"/>
              <a:gd name="T25" fmla="*/ 2594 h 2595"/>
              <a:gd name="T26" fmla="*/ 4124 w 4125"/>
              <a:gd name="T27" fmla="*/ 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25" h="2595">
                <a:moveTo>
                  <a:pt x="4124" y="0"/>
                </a:moveTo>
                <a:lnTo>
                  <a:pt x="4124" y="0"/>
                </a:lnTo>
                <a:cubicBezTo>
                  <a:pt x="3499" y="63"/>
                  <a:pt x="3499" y="63"/>
                  <a:pt x="3499" y="63"/>
                </a:cubicBezTo>
                <a:cubicBezTo>
                  <a:pt x="3436" y="250"/>
                  <a:pt x="3280" y="406"/>
                  <a:pt x="3093" y="500"/>
                </a:cubicBezTo>
                <a:cubicBezTo>
                  <a:pt x="2749" y="688"/>
                  <a:pt x="2311" y="531"/>
                  <a:pt x="2124" y="188"/>
                </a:cubicBezTo>
                <a:cubicBezTo>
                  <a:pt x="999" y="313"/>
                  <a:pt x="999" y="313"/>
                  <a:pt x="999" y="313"/>
                </a:cubicBezTo>
                <a:cubicBezTo>
                  <a:pt x="749" y="438"/>
                  <a:pt x="468" y="531"/>
                  <a:pt x="187" y="531"/>
                </a:cubicBezTo>
                <a:cubicBezTo>
                  <a:pt x="125" y="531"/>
                  <a:pt x="62" y="500"/>
                  <a:pt x="0" y="500"/>
                </a:cubicBezTo>
                <a:cubicBezTo>
                  <a:pt x="655" y="1156"/>
                  <a:pt x="655" y="1156"/>
                  <a:pt x="655" y="1156"/>
                </a:cubicBezTo>
                <a:cubicBezTo>
                  <a:pt x="624" y="1188"/>
                  <a:pt x="593" y="1219"/>
                  <a:pt x="561" y="1250"/>
                </a:cubicBezTo>
                <a:cubicBezTo>
                  <a:pt x="468" y="1500"/>
                  <a:pt x="561" y="1813"/>
                  <a:pt x="811" y="1938"/>
                </a:cubicBezTo>
                <a:cubicBezTo>
                  <a:pt x="968" y="2000"/>
                  <a:pt x="1186" y="1969"/>
                  <a:pt x="1311" y="1875"/>
                </a:cubicBezTo>
                <a:cubicBezTo>
                  <a:pt x="2030" y="2594"/>
                  <a:pt x="2030" y="2594"/>
                  <a:pt x="2030" y="2594"/>
                </a:cubicBezTo>
                <a:lnTo>
                  <a:pt x="4124" y="0"/>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solidFill>
                <a:schemeClr val="lt1"/>
              </a:solidFill>
            </a:endParaRPr>
          </a:p>
        </p:txBody>
      </p:sp>
      <p:sp>
        <p:nvSpPr>
          <p:cNvPr id="135" name="Freeform 8"/>
          <p:cNvSpPr>
            <a:spLocks noChangeArrowheads="1"/>
          </p:cNvSpPr>
          <p:nvPr/>
        </p:nvSpPr>
        <p:spPr bwMode="auto">
          <a:xfrm>
            <a:off x="6148145" y="2259312"/>
            <a:ext cx="1069894" cy="1446178"/>
          </a:xfrm>
          <a:custGeom>
            <a:avLst/>
            <a:gdLst>
              <a:gd name="T0" fmla="*/ 2938 w 2939"/>
              <a:gd name="T1" fmla="*/ 3281 h 3969"/>
              <a:gd name="T2" fmla="*/ 2938 w 2939"/>
              <a:gd name="T3" fmla="*/ 3281 h 3969"/>
              <a:gd name="T4" fmla="*/ 2188 w 2939"/>
              <a:gd name="T5" fmla="*/ 0 h 3969"/>
              <a:gd name="T6" fmla="*/ 1813 w 2939"/>
              <a:gd name="T7" fmla="*/ 593 h 3969"/>
              <a:gd name="T8" fmla="*/ 1906 w 2939"/>
              <a:gd name="T9" fmla="*/ 1156 h 3969"/>
              <a:gd name="T10" fmla="*/ 1063 w 2939"/>
              <a:gd name="T11" fmla="*/ 1750 h 3969"/>
              <a:gd name="T12" fmla="*/ 469 w 2939"/>
              <a:gd name="T13" fmla="*/ 2687 h 3969"/>
              <a:gd name="T14" fmla="*/ 0 w 2939"/>
              <a:gd name="T15" fmla="*/ 3593 h 3969"/>
              <a:gd name="T16" fmla="*/ 875 w 2939"/>
              <a:gd name="T17" fmla="*/ 3499 h 3969"/>
              <a:gd name="T18" fmla="*/ 938 w 2939"/>
              <a:gd name="T19" fmla="*/ 3625 h 3969"/>
              <a:gd name="T20" fmla="*/ 1594 w 2939"/>
              <a:gd name="T21" fmla="*/ 3843 h 3969"/>
              <a:gd name="T22" fmla="*/ 1875 w 2939"/>
              <a:gd name="T23" fmla="*/ 3406 h 3969"/>
              <a:gd name="T24" fmla="*/ 2938 w 2939"/>
              <a:gd name="T25" fmla="*/ 3312 h 3969"/>
              <a:gd name="T26" fmla="*/ 2938 w 2939"/>
              <a:gd name="T27" fmla="*/ 3281 h 3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9" h="3969">
                <a:moveTo>
                  <a:pt x="2938" y="3281"/>
                </a:moveTo>
                <a:lnTo>
                  <a:pt x="2938" y="3281"/>
                </a:lnTo>
                <a:cubicBezTo>
                  <a:pt x="2188" y="0"/>
                  <a:pt x="2188" y="0"/>
                  <a:pt x="2188" y="0"/>
                </a:cubicBezTo>
                <a:cubicBezTo>
                  <a:pt x="1813" y="593"/>
                  <a:pt x="1813" y="593"/>
                  <a:pt x="1813" y="593"/>
                </a:cubicBezTo>
                <a:cubicBezTo>
                  <a:pt x="1938" y="750"/>
                  <a:pt x="1969" y="968"/>
                  <a:pt x="1906" y="1156"/>
                </a:cubicBezTo>
                <a:cubicBezTo>
                  <a:pt x="1844" y="1562"/>
                  <a:pt x="1469" y="1812"/>
                  <a:pt x="1063" y="1750"/>
                </a:cubicBezTo>
                <a:cubicBezTo>
                  <a:pt x="469" y="2687"/>
                  <a:pt x="469" y="2687"/>
                  <a:pt x="469" y="2687"/>
                </a:cubicBezTo>
                <a:cubicBezTo>
                  <a:pt x="406" y="3031"/>
                  <a:pt x="219" y="3343"/>
                  <a:pt x="0" y="3593"/>
                </a:cubicBezTo>
                <a:cubicBezTo>
                  <a:pt x="875" y="3499"/>
                  <a:pt x="875" y="3499"/>
                  <a:pt x="875" y="3499"/>
                </a:cubicBezTo>
                <a:cubicBezTo>
                  <a:pt x="906" y="3531"/>
                  <a:pt x="906" y="3562"/>
                  <a:pt x="938" y="3625"/>
                </a:cubicBezTo>
                <a:cubicBezTo>
                  <a:pt x="1031" y="3843"/>
                  <a:pt x="1344" y="3968"/>
                  <a:pt x="1594" y="3843"/>
                </a:cubicBezTo>
                <a:cubicBezTo>
                  <a:pt x="1781" y="3750"/>
                  <a:pt x="1875" y="3593"/>
                  <a:pt x="1875" y="3406"/>
                </a:cubicBezTo>
                <a:cubicBezTo>
                  <a:pt x="2938" y="3312"/>
                  <a:pt x="2938" y="3312"/>
                  <a:pt x="2938" y="3312"/>
                </a:cubicBezTo>
                <a:lnTo>
                  <a:pt x="2938" y="3281"/>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solidFill>
                <a:schemeClr val="lt1"/>
              </a:solidFill>
            </a:endParaRPr>
          </a:p>
        </p:txBody>
      </p:sp>
      <p:sp>
        <p:nvSpPr>
          <p:cNvPr id="136" name="Freeform 10"/>
          <p:cNvSpPr>
            <a:spLocks noChangeArrowheads="1"/>
          </p:cNvSpPr>
          <p:nvPr/>
        </p:nvSpPr>
        <p:spPr bwMode="auto">
          <a:xfrm>
            <a:off x="5796335" y="1597287"/>
            <a:ext cx="1127726" cy="1457426"/>
          </a:xfrm>
          <a:custGeom>
            <a:avLst/>
            <a:gdLst>
              <a:gd name="T0" fmla="*/ 2469 w 3095"/>
              <a:gd name="T1" fmla="*/ 2438 h 4001"/>
              <a:gd name="T2" fmla="*/ 2469 w 3095"/>
              <a:gd name="T3" fmla="*/ 2438 h 4001"/>
              <a:gd name="T4" fmla="*/ 3094 w 3095"/>
              <a:gd name="T5" fmla="*/ 1469 h 4001"/>
              <a:gd name="T6" fmla="*/ 0 w 3095"/>
              <a:gd name="T7" fmla="*/ 0 h 4001"/>
              <a:gd name="T8" fmla="*/ 250 w 3095"/>
              <a:gd name="T9" fmla="*/ 719 h 4001"/>
              <a:gd name="T10" fmla="*/ 750 w 3095"/>
              <a:gd name="T11" fmla="*/ 1000 h 4001"/>
              <a:gd name="T12" fmla="*/ 657 w 3095"/>
              <a:gd name="T13" fmla="*/ 2000 h 4001"/>
              <a:gd name="T14" fmla="*/ 1032 w 3095"/>
              <a:gd name="T15" fmla="*/ 3094 h 4001"/>
              <a:gd name="T16" fmla="*/ 1438 w 3095"/>
              <a:gd name="T17" fmla="*/ 4000 h 4001"/>
              <a:gd name="T18" fmla="*/ 1938 w 3095"/>
              <a:gd name="T19" fmla="*/ 3250 h 4001"/>
              <a:gd name="T20" fmla="*/ 2063 w 3095"/>
              <a:gd name="T21" fmla="*/ 3281 h 4001"/>
              <a:gd name="T22" fmla="*/ 2657 w 3095"/>
              <a:gd name="T23" fmla="*/ 2906 h 4001"/>
              <a:gd name="T24" fmla="*/ 2469 w 3095"/>
              <a:gd name="T25" fmla="*/ 2438 h 4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95" h="4001">
                <a:moveTo>
                  <a:pt x="2469" y="2438"/>
                </a:moveTo>
                <a:lnTo>
                  <a:pt x="2469" y="2438"/>
                </a:lnTo>
                <a:cubicBezTo>
                  <a:pt x="3094" y="1469"/>
                  <a:pt x="3094" y="1469"/>
                  <a:pt x="3094" y="1469"/>
                </a:cubicBezTo>
                <a:cubicBezTo>
                  <a:pt x="0" y="0"/>
                  <a:pt x="0" y="0"/>
                  <a:pt x="0" y="0"/>
                </a:cubicBezTo>
                <a:cubicBezTo>
                  <a:pt x="250" y="719"/>
                  <a:pt x="250" y="719"/>
                  <a:pt x="250" y="719"/>
                </a:cubicBezTo>
                <a:cubicBezTo>
                  <a:pt x="438" y="719"/>
                  <a:pt x="625" y="813"/>
                  <a:pt x="750" y="1000"/>
                </a:cubicBezTo>
                <a:cubicBezTo>
                  <a:pt x="1000" y="1313"/>
                  <a:pt x="969" y="1750"/>
                  <a:pt x="657" y="2000"/>
                </a:cubicBezTo>
                <a:cubicBezTo>
                  <a:pt x="1032" y="3094"/>
                  <a:pt x="1032" y="3094"/>
                  <a:pt x="1032" y="3094"/>
                </a:cubicBezTo>
                <a:cubicBezTo>
                  <a:pt x="1250" y="3344"/>
                  <a:pt x="1407" y="3656"/>
                  <a:pt x="1438" y="4000"/>
                </a:cubicBezTo>
                <a:cubicBezTo>
                  <a:pt x="1938" y="3250"/>
                  <a:pt x="1938" y="3250"/>
                  <a:pt x="1938" y="3250"/>
                </a:cubicBezTo>
                <a:cubicBezTo>
                  <a:pt x="1969" y="3281"/>
                  <a:pt x="2000" y="3281"/>
                  <a:pt x="2063" y="3281"/>
                </a:cubicBezTo>
                <a:cubicBezTo>
                  <a:pt x="2313" y="3344"/>
                  <a:pt x="2594" y="3188"/>
                  <a:pt x="2657" y="2906"/>
                </a:cubicBezTo>
                <a:cubicBezTo>
                  <a:pt x="2688" y="2719"/>
                  <a:pt x="2625" y="2531"/>
                  <a:pt x="2469" y="2438"/>
                </a:cubicBez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solidFill>
                <a:schemeClr val="lt1"/>
              </a:solidFill>
            </a:endParaRPr>
          </a:p>
        </p:txBody>
      </p:sp>
      <p:sp>
        <p:nvSpPr>
          <p:cNvPr id="137" name="Freeform 12"/>
          <p:cNvSpPr>
            <a:spLocks noChangeArrowheads="1"/>
          </p:cNvSpPr>
          <p:nvPr/>
        </p:nvSpPr>
        <p:spPr bwMode="auto">
          <a:xfrm>
            <a:off x="4567399" y="1563539"/>
            <a:ext cx="1490783" cy="1047676"/>
          </a:xfrm>
          <a:custGeom>
            <a:avLst/>
            <a:gdLst>
              <a:gd name="T0" fmla="*/ 3843 w 4094"/>
              <a:gd name="T1" fmla="*/ 1938 h 2876"/>
              <a:gd name="T2" fmla="*/ 3843 w 4094"/>
              <a:gd name="T3" fmla="*/ 1938 h 2876"/>
              <a:gd name="T4" fmla="*/ 3937 w 4094"/>
              <a:gd name="T5" fmla="*/ 1250 h 2876"/>
              <a:gd name="T6" fmla="*/ 3437 w 4094"/>
              <a:gd name="T7" fmla="*/ 1063 h 2876"/>
              <a:gd name="T8" fmla="*/ 3094 w 4094"/>
              <a:gd name="T9" fmla="*/ 0 h 2876"/>
              <a:gd name="T10" fmla="*/ 0 w 4094"/>
              <a:gd name="T11" fmla="*/ 1500 h 2876"/>
              <a:gd name="T12" fmla="*/ 688 w 4094"/>
              <a:gd name="T13" fmla="*/ 1750 h 2876"/>
              <a:gd name="T14" fmla="*/ 1250 w 4094"/>
              <a:gd name="T15" fmla="*/ 1532 h 2876"/>
              <a:gd name="T16" fmla="*/ 1969 w 4094"/>
              <a:gd name="T17" fmla="*/ 2219 h 2876"/>
              <a:gd name="T18" fmla="*/ 3063 w 4094"/>
              <a:gd name="T19" fmla="*/ 2594 h 2876"/>
              <a:gd name="T20" fmla="*/ 3125 w 4094"/>
              <a:gd name="T21" fmla="*/ 2594 h 2876"/>
              <a:gd name="T22" fmla="*/ 4031 w 4094"/>
              <a:gd name="T23" fmla="*/ 2875 h 2876"/>
              <a:gd name="T24" fmla="*/ 3749 w 4094"/>
              <a:gd name="T25" fmla="*/ 2000 h 2876"/>
              <a:gd name="T26" fmla="*/ 3843 w 4094"/>
              <a:gd name="T27" fmla="*/ 1938 h 2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94" h="2876">
                <a:moveTo>
                  <a:pt x="3843" y="1938"/>
                </a:moveTo>
                <a:lnTo>
                  <a:pt x="3843" y="1938"/>
                </a:lnTo>
                <a:cubicBezTo>
                  <a:pt x="4062" y="1782"/>
                  <a:pt x="4093" y="1469"/>
                  <a:pt x="3937" y="1250"/>
                </a:cubicBezTo>
                <a:cubicBezTo>
                  <a:pt x="3812" y="1094"/>
                  <a:pt x="3624" y="1032"/>
                  <a:pt x="3437" y="1063"/>
                </a:cubicBezTo>
                <a:cubicBezTo>
                  <a:pt x="3094" y="0"/>
                  <a:pt x="3094" y="0"/>
                  <a:pt x="3094" y="0"/>
                </a:cubicBezTo>
                <a:cubicBezTo>
                  <a:pt x="0" y="1500"/>
                  <a:pt x="0" y="1500"/>
                  <a:pt x="0" y="1500"/>
                </a:cubicBezTo>
                <a:cubicBezTo>
                  <a:pt x="688" y="1750"/>
                  <a:pt x="688" y="1750"/>
                  <a:pt x="688" y="1750"/>
                </a:cubicBezTo>
                <a:cubicBezTo>
                  <a:pt x="844" y="1594"/>
                  <a:pt x="1032" y="1532"/>
                  <a:pt x="1250" y="1532"/>
                </a:cubicBezTo>
                <a:cubicBezTo>
                  <a:pt x="1625" y="1532"/>
                  <a:pt x="1969" y="1813"/>
                  <a:pt x="1969" y="2219"/>
                </a:cubicBezTo>
                <a:cubicBezTo>
                  <a:pt x="3063" y="2594"/>
                  <a:pt x="3063" y="2594"/>
                  <a:pt x="3063" y="2594"/>
                </a:cubicBezTo>
                <a:cubicBezTo>
                  <a:pt x="3094" y="2594"/>
                  <a:pt x="3094" y="2594"/>
                  <a:pt x="3125" y="2594"/>
                </a:cubicBezTo>
                <a:cubicBezTo>
                  <a:pt x="3437" y="2594"/>
                  <a:pt x="3749" y="2688"/>
                  <a:pt x="4031" y="2875"/>
                </a:cubicBezTo>
                <a:cubicBezTo>
                  <a:pt x="3749" y="2000"/>
                  <a:pt x="3749" y="2000"/>
                  <a:pt x="3749" y="2000"/>
                </a:cubicBezTo>
                <a:cubicBezTo>
                  <a:pt x="3781" y="2000"/>
                  <a:pt x="3812" y="1969"/>
                  <a:pt x="3843" y="1938"/>
                </a:cubicBez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solidFill>
                <a:schemeClr val="lt1"/>
              </a:solidFill>
            </a:endParaRPr>
          </a:p>
        </p:txBody>
      </p:sp>
      <p:grpSp>
        <p:nvGrpSpPr>
          <p:cNvPr id="138" name="Group 30"/>
          <p:cNvGrpSpPr/>
          <p:nvPr/>
        </p:nvGrpSpPr>
        <p:grpSpPr bwMode="auto">
          <a:xfrm>
            <a:off x="4547290" y="3052971"/>
            <a:ext cx="302060" cy="302138"/>
            <a:chOff x="1865313" y="2312988"/>
            <a:chExt cx="446087" cy="446087"/>
          </a:xfrm>
          <a:solidFill>
            <a:schemeClr val="bg1"/>
          </a:solidFill>
        </p:grpSpPr>
        <p:sp>
          <p:nvSpPr>
            <p:cNvPr id="139" name="Freeform 205"/>
            <p:cNvSpPr>
              <a:spLocks noChangeArrowheads="1"/>
            </p:cNvSpPr>
            <p:nvPr/>
          </p:nvSpPr>
          <p:spPr bwMode="auto">
            <a:xfrm>
              <a:off x="2052638" y="2455863"/>
              <a:ext cx="112712" cy="157162"/>
            </a:xfrm>
            <a:custGeom>
              <a:avLst/>
              <a:gdLst>
                <a:gd name="T0" fmla="*/ 302 w 313"/>
                <a:gd name="T1" fmla="*/ 196 h 437"/>
                <a:gd name="T2" fmla="*/ 41 w 313"/>
                <a:gd name="T3" fmla="*/ 9 h 437"/>
                <a:gd name="T4" fmla="*/ 10 w 313"/>
                <a:gd name="T5" fmla="*/ 9 h 437"/>
                <a:gd name="T6" fmla="*/ 0 w 313"/>
                <a:gd name="T7" fmla="*/ 30 h 437"/>
                <a:gd name="T8" fmla="*/ 0 w 313"/>
                <a:gd name="T9" fmla="*/ 405 h 437"/>
                <a:gd name="T10" fmla="*/ 10 w 313"/>
                <a:gd name="T11" fmla="*/ 436 h 437"/>
                <a:gd name="T12" fmla="*/ 31 w 313"/>
                <a:gd name="T13" fmla="*/ 436 h 437"/>
                <a:gd name="T14" fmla="*/ 41 w 313"/>
                <a:gd name="T15" fmla="*/ 436 h 437"/>
                <a:gd name="T16" fmla="*/ 302 w 313"/>
                <a:gd name="T17" fmla="*/ 249 h 437"/>
                <a:gd name="T18" fmla="*/ 312 w 313"/>
                <a:gd name="T19" fmla="*/ 217 h 437"/>
                <a:gd name="T20" fmla="*/ 302 w 313"/>
                <a:gd name="T21" fmla="*/ 196 h 437"/>
                <a:gd name="T22" fmla="*/ 302 w 313"/>
                <a:gd name="T23" fmla="*/ 196 h 437"/>
                <a:gd name="T24" fmla="*/ 302 w 313"/>
                <a:gd name="T25" fmla="*/ 1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437">
                  <a:moveTo>
                    <a:pt x="302" y="196"/>
                  </a:moveTo>
                  <a:cubicBezTo>
                    <a:pt x="41" y="9"/>
                    <a:pt x="41" y="9"/>
                    <a:pt x="41" y="9"/>
                  </a:cubicBezTo>
                  <a:cubicBezTo>
                    <a:pt x="31" y="0"/>
                    <a:pt x="20" y="0"/>
                    <a:pt x="10" y="9"/>
                  </a:cubicBezTo>
                  <a:cubicBezTo>
                    <a:pt x="0" y="9"/>
                    <a:pt x="0" y="19"/>
                    <a:pt x="0" y="30"/>
                  </a:cubicBezTo>
                  <a:cubicBezTo>
                    <a:pt x="0" y="405"/>
                    <a:pt x="0" y="405"/>
                    <a:pt x="0" y="405"/>
                  </a:cubicBezTo>
                  <a:cubicBezTo>
                    <a:pt x="0" y="426"/>
                    <a:pt x="0" y="436"/>
                    <a:pt x="10" y="436"/>
                  </a:cubicBezTo>
                  <a:cubicBezTo>
                    <a:pt x="20" y="436"/>
                    <a:pt x="20" y="436"/>
                    <a:pt x="31" y="436"/>
                  </a:cubicBezTo>
                  <a:lnTo>
                    <a:pt x="41" y="436"/>
                  </a:lnTo>
                  <a:cubicBezTo>
                    <a:pt x="302" y="249"/>
                    <a:pt x="302" y="249"/>
                    <a:pt x="302" y="249"/>
                  </a:cubicBezTo>
                  <a:cubicBezTo>
                    <a:pt x="312" y="238"/>
                    <a:pt x="312" y="228"/>
                    <a:pt x="312" y="217"/>
                  </a:cubicBezTo>
                  <a:cubicBezTo>
                    <a:pt x="312" y="207"/>
                    <a:pt x="312" y="207"/>
                    <a:pt x="302" y="196"/>
                  </a:cubicBezTo>
                  <a:close/>
                  <a:moveTo>
                    <a:pt x="302" y="196"/>
                  </a:moveTo>
                  <a:lnTo>
                    <a:pt x="302" y="196"/>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ea typeface="宋体" panose="02010600030101010101" pitchFamily="2" charset="-122"/>
              </a:endParaRPr>
            </a:p>
          </p:txBody>
        </p:sp>
        <p:sp>
          <p:nvSpPr>
            <p:cNvPr id="140" name="Freeform 206"/>
            <p:cNvSpPr>
              <a:spLocks noChangeArrowheads="1"/>
            </p:cNvSpPr>
            <p:nvPr/>
          </p:nvSpPr>
          <p:spPr bwMode="auto">
            <a:xfrm>
              <a:off x="1865313" y="2312988"/>
              <a:ext cx="446087" cy="446087"/>
            </a:xfrm>
            <a:custGeom>
              <a:avLst/>
              <a:gdLst>
                <a:gd name="T0" fmla="*/ 614 w 1240"/>
                <a:gd name="T1" fmla="*/ 0 h 1240"/>
                <a:gd name="T2" fmla="*/ 0 w 1240"/>
                <a:gd name="T3" fmla="*/ 614 h 1240"/>
                <a:gd name="T4" fmla="*/ 614 w 1240"/>
                <a:gd name="T5" fmla="*/ 1239 h 1240"/>
                <a:gd name="T6" fmla="*/ 1239 w 1240"/>
                <a:gd name="T7" fmla="*/ 614 h 1240"/>
                <a:gd name="T8" fmla="*/ 614 w 1240"/>
                <a:gd name="T9" fmla="*/ 0 h 1240"/>
                <a:gd name="T10" fmla="*/ 614 w 1240"/>
                <a:gd name="T11" fmla="*/ 1135 h 1240"/>
                <a:gd name="T12" fmla="*/ 104 w 1240"/>
                <a:gd name="T13" fmla="*/ 614 h 1240"/>
                <a:gd name="T14" fmla="*/ 614 w 1240"/>
                <a:gd name="T15" fmla="*/ 104 h 1240"/>
                <a:gd name="T16" fmla="*/ 1135 w 1240"/>
                <a:gd name="T17" fmla="*/ 614 h 1240"/>
                <a:gd name="T18" fmla="*/ 614 w 1240"/>
                <a:gd name="T19" fmla="*/ 1135 h 1240"/>
                <a:gd name="T20" fmla="*/ 614 w 1240"/>
                <a:gd name="T21" fmla="*/ 1135 h 1240"/>
                <a:gd name="T22" fmla="*/ 614 w 1240"/>
                <a:gd name="T23" fmla="*/ 1135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0" h="1240">
                  <a:moveTo>
                    <a:pt x="614" y="0"/>
                  </a:moveTo>
                  <a:cubicBezTo>
                    <a:pt x="271" y="0"/>
                    <a:pt x="0" y="271"/>
                    <a:pt x="0" y="614"/>
                  </a:cubicBezTo>
                  <a:cubicBezTo>
                    <a:pt x="0" y="958"/>
                    <a:pt x="271" y="1239"/>
                    <a:pt x="614" y="1239"/>
                  </a:cubicBezTo>
                  <a:cubicBezTo>
                    <a:pt x="969" y="1239"/>
                    <a:pt x="1239" y="958"/>
                    <a:pt x="1239" y="614"/>
                  </a:cubicBezTo>
                  <a:cubicBezTo>
                    <a:pt x="1239" y="271"/>
                    <a:pt x="969" y="0"/>
                    <a:pt x="614" y="0"/>
                  </a:cubicBezTo>
                  <a:close/>
                  <a:moveTo>
                    <a:pt x="614" y="1135"/>
                  </a:moveTo>
                  <a:cubicBezTo>
                    <a:pt x="333" y="1135"/>
                    <a:pt x="104" y="906"/>
                    <a:pt x="104" y="614"/>
                  </a:cubicBezTo>
                  <a:cubicBezTo>
                    <a:pt x="104" y="333"/>
                    <a:pt x="333" y="104"/>
                    <a:pt x="614" y="104"/>
                  </a:cubicBezTo>
                  <a:cubicBezTo>
                    <a:pt x="906" y="104"/>
                    <a:pt x="1135" y="333"/>
                    <a:pt x="1135" y="614"/>
                  </a:cubicBezTo>
                  <a:cubicBezTo>
                    <a:pt x="1135" y="906"/>
                    <a:pt x="906" y="1135"/>
                    <a:pt x="614" y="1135"/>
                  </a:cubicBezTo>
                  <a:close/>
                  <a:moveTo>
                    <a:pt x="614" y="1135"/>
                  </a:moveTo>
                  <a:lnTo>
                    <a:pt x="614" y="11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ea typeface="宋体" panose="02010600030101010101" pitchFamily="2" charset="-122"/>
              </a:endParaRPr>
            </a:p>
          </p:txBody>
        </p:sp>
      </p:grpSp>
      <p:grpSp>
        <p:nvGrpSpPr>
          <p:cNvPr id="141" name="Group 43"/>
          <p:cNvGrpSpPr/>
          <p:nvPr/>
        </p:nvGrpSpPr>
        <p:grpSpPr>
          <a:xfrm>
            <a:off x="4846831" y="2270184"/>
            <a:ext cx="250796" cy="297896"/>
            <a:chOff x="2060819" y="1388284"/>
            <a:chExt cx="271040" cy="321860"/>
          </a:xfrm>
          <a:solidFill>
            <a:schemeClr val="bg1"/>
          </a:solidFill>
        </p:grpSpPr>
        <p:sp>
          <p:nvSpPr>
            <p:cNvPr id="142"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ea typeface="宋体" panose="02010600030101010101" pitchFamily="2" charset="-122"/>
              </a:endParaRPr>
            </a:p>
          </p:txBody>
        </p:sp>
        <p:sp>
          <p:nvSpPr>
            <p:cNvPr id="143"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ea typeface="宋体" panose="02010600030101010101" pitchFamily="2" charset="-122"/>
              </a:endParaRPr>
            </a:p>
          </p:txBody>
        </p:sp>
        <p:sp>
          <p:nvSpPr>
            <p:cNvPr id="144"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ea typeface="宋体" panose="02010600030101010101" pitchFamily="2" charset="-122"/>
              </a:endParaRPr>
            </a:p>
          </p:txBody>
        </p:sp>
        <p:sp>
          <p:nvSpPr>
            <p:cNvPr id="145"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ea typeface="宋体" panose="02010600030101010101" pitchFamily="2" charset="-122"/>
              </a:endParaRPr>
            </a:p>
          </p:txBody>
        </p:sp>
      </p:grpSp>
      <p:sp>
        <p:nvSpPr>
          <p:cNvPr id="146" name="Freeform 298"/>
          <p:cNvSpPr>
            <a:spLocks noChangeArrowheads="1"/>
          </p:cNvSpPr>
          <p:nvPr/>
        </p:nvSpPr>
        <p:spPr bwMode="auto">
          <a:xfrm>
            <a:off x="5854545" y="3953827"/>
            <a:ext cx="292217" cy="292292"/>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p:spPr>
        <p:txBody>
          <a:bodyPr wrap="none" lIns="115174" tIns="57586" rIns="115174" bIns="57586" anchor="ctr"/>
          <a:lstStyle/>
          <a:p>
            <a:pPr>
              <a:defRPr/>
            </a:pPr>
            <a:endParaRPr lang="en-US" sz="850" dirty="0">
              <a:ea typeface="宋体" panose="02010600030101010101" pitchFamily="2" charset="-122"/>
            </a:endParaRPr>
          </a:p>
        </p:txBody>
      </p:sp>
      <p:sp>
        <p:nvSpPr>
          <p:cNvPr id="147" name="Freeform 526"/>
          <p:cNvSpPr>
            <a:spLocks noChangeArrowheads="1"/>
          </p:cNvSpPr>
          <p:nvPr/>
        </p:nvSpPr>
        <p:spPr bwMode="auto">
          <a:xfrm rot="20348499">
            <a:off x="5766534" y="1952546"/>
            <a:ext cx="241605" cy="313208"/>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wrap="none" lIns="115174" tIns="57586" rIns="115174" bIns="57586" anchor="ctr"/>
          <a:lstStyle/>
          <a:p>
            <a:pPr>
              <a:defRPr/>
            </a:pPr>
            <a:endParaRPr lang="en-US" sz="850" dirty="0">
              <a:ea typeface="宋体" panose="02010600030101010101" pitchFamily="2" charset="-122"/>
            </a:endParaRPr>
          </a:p>
        </p:txBody>
      </p:sp>
      <p:sp>
        <p:nvSpPr>
          <p:cNvPr id="148" name="Freeform 168"/>
          <p:cNvSpPr>
            <a:spLocks noChangeArrowheads="1"/>
          </p:cNvSpPr>
          <p:nvPr/>
        </p:nvSpPr>
        <p:spPr bwMode="auto">
          <a:xfrm>
            <a:off x="6493093" y="2508872"/>
            <a:ext cx="230990" cy="231047"/>
          </a:xfrm>
          <a:custGeom>
            <a:avLst/>
            <a:gdLst>
              <a:gd name="T0" fmla="*/ 521 w 1043"/>
              <a:gd name="T1" fmla="*/ 0 h 1043"/>
              <a:gd name="T2" fmla="*/ 0 w 1043"/>
              <a:gd name="T3" fmla="*/ 521 h 1043"/>
              <a:gd name="T4" fmla="*/ 521 w 1043"/>
              <a:gd name="T5" fmla="*/ 1042 h 1043"/>
              <a:gd name="T6" fmla="*/ 1042 w 1043"/>
              <a:gd name="T7" fmla="*/ 521 h 1043"/>
              <a:gd name="T8" fmla="*/ 521 w 1043"/>
              <a:gd name="T9" fmla="*/ 0 h 1043"/>
              <a:gd name="T10" fmla="*/ 323 w 1043"/>
              <a:gd name="T11" fmla="*/ 781 h 1043"/>
              <a:gd name="T12" fmla="*/ 323 w 1043"/>
              <a:gd name="T13" fmla="*/ 260 h 1043"/>
              <a:gd name="T14" fmla="*/ 844 w 1043"/>
              <a:gd name="T15" fmla="*/ 521 h 1043"/>
              <a:gd name="T16" fmla="*/ 323 w 1043"/>
              <a:gd name="T17" fmla="*/ 781 h 1043"/>
              <a:gd name="T18" fmla="*/ 323 w 1043"/>
              <a:gd name="T19" fmla="*/ 781 h 1043"/>
              <a:gd name="T20" fmla="*/ 323 w 1043"/>
              <a:gd name="T21" fmla="*/ 781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3" h="1043">
                <a:moveTo>
                  <a:pt x="521" y="0"/>
                </a:moveTo>
                <a:cubicBezTo>
                  <a:pt x="229" y="0"/>
                  <a:pt x="0" y="240"/>
                  <a:pt x="0" y="521"/>
                </a:cubicBezTo>
                <a:cubicBezTo>
                  <a:pt x="0" y="812"/>
                  <a:pt x="229" y="1042"/>
                  <a:pt x="521" y="1042"/>
                </a:cubicBezTo>
                <a:cubicBezTo>
                  <a:pt x="802" y="1042"/>
                  <a:pt x="1042" y="812"/>
                  <a:pt x="1042" y="521"/>
                </a:cubicBezTo>
                <a:cubicBezTo>
                  <a:pt x="1042" y="240"/>
                  <a:pt x="802" y="0"/>
                  <a:pt x="521" y="0"/>
                </a:cubicBezTo>
                <a:close/>
                <a:moveTo>
                  <a:pt x="323" y="781"/>
                </a:moveTo>
                <a:cubicBezTo>
                  <a:pt x="323" y="260"/>
                  <a:pt x="323" y="260"/>
                  <a:pt x="323" y="260"/>
                </a:cubicBezTo>
                <a:cubicBezTo>
                  <a:pt x="844" y="521"/>
                  <a:pt x="844" y="521"/>
                  <a:pt x="844" y="521"/>
                </a:cubicBezTo>
                <a:lnTo>
                  <a:pt x="323" y="781"/>
                </a:lnTo>
                <a:close/>
                <a:moveTo>
                  <a:pt x="323" y="781"/>
                </a:moveTo>
                <a:lnTo>
                  <a:pt x="323" y="781"/>
                </a:lnTo>
                <a:close/>
              </a:path>
            </a:pathLst>
          </a:custGeom>
          <a:solidFill>
            <a:schemeClr val="bg1"/>
          </a:solidFill>
          <a:ln>
            <a:noFill/>
          </a:ln>
          <a:effectLst/>
        </p:spPr>
        <p:txBody>
          <a:bodyPr wrap="none" lIns="115174" tIns="57586" rIns="115174" bIns="57586" anchor="ctr"/>
          <a:lstStyle/>
          <a:p>
            <a:pPr>
              <a:defRPr/>
            </a:pPr>
            <a:endParaRPr lang="en-US" sz="850" dirty="0">
              <a:ea typeface="宋体" panose="02010600030101010101" pitchFamily="2" charset="-122"/>
            </a:endParaRPr>
          </a:p>
        </p:txBody>
      </p:sp>
      <p:sp>
        <p:nvSpPr>
          <p:cNvPr id="149" name="Freeform 576"/>
          <p:cNvSpPr>
            <a:spLocks noChangeArrowheads="1"/>
          </p:cNvSpPr>
          <p:nvPr/>
        </p:nvSpPr>
        <p:spPr bwMode="auto">
          <a:xfrm>
            <a:off x="6523185" y="3371901"/>
            <a:ext cx="271310" cy="271380"/>
          </a:xfrm>
          <a:custGeom>
            <a:avLst/>
            <a:gdLst>
              <a:gd name="T0" fmla="*/ 1664 w 1690"/>
              <a:gd name="T1" fmla="*/ 1037 h 1690"/>
              <a:gd name="T2" fmla="*/ 1689 w 1690"/>
              <a:gd name="T3" fmla="*/ 1037 h 1690"/>
              <a:gd name="T4" fmla="*/ 1689 w 1690"/>
              <a:gd name="T5" fmla="*/ 669 h 1690"/>
              <a:gd name="T6" fmla="*/ 1446 w 1690"/>
              <a:gd name="T7" fmla="*/ 669 h 1690"/>
              <a:gd name="T8" fmla="*/ 1396 w 1690"/>
              <a:gd name="T9" fmla="*/ 543 h 1690"/>
              <a:gd name="T10" fmla="*/ 1547 w 1690"/>
              <a:gd name="T11" fmla="*/ 393 h 1690"/>
              <a:gd name="T12" fmla="*/ 1572 w 1690"/>
              <a:gd name="T13" fmla="*/ 376 h 1690"/>
              <a:gd name="T14" fmla="*/ 1547 w 1690"/>
              <a:gd name="T15" fmla="*/ 359 h 1690"/>
              <a:gd name="T16" fmla="*/ 1329 w 1690"/>
              <a:gd name="T17" fmla="*/ 134 h 1690"/>
              <a:gd name="T18" fmla="*/ 1312 w 1690"/>
              <a:gd name="T19" fmla="*/ 117 h 1690"/>
              <a:gd name="T20" fmla="*/ 1288 w 1690"/>
              <a:gd name="T21" fmla="*/ 134 h 1690"/>
              <a:gd name="T22" fmla="*/ 1137 w 1690"/>
              <a:gd name="T23" fmla="*/ 284 h 1690"/>
              <a:gd name="T24" fmla="*/ 1020 w 1690"/>
              <a:gd name="T25" fmla="*/ 234 h 1690"/>
              <a:gd name="T26" fmla="*/ 1020 w 1690"/>
              <a:gd name="T27" fmla="*/ 0 h 1690"/>
              <a:gd name="T28" fmla="*/ 660 w 1690"/>
              <a:gd name="T29" fmla="*/ 0 h 1690"/>
              <a:gd name="T30" fmla="*/ 660 w 1690"/>
              <a:gd name="T31" fmla="*/ 234 h 1690"/>
              <a:gd name="T32" fmla="*/ 552 w 1690"/>
              <a:gd name="T33" fmla="*/ 284 h 1690"/>
              <a:gd name="T34" fmla="*/ 401 w 1690"/>
              <a:gd name="T35" fmla="*/ 134 h 1690"/>
              <a:gd name="T36" fmla="*/ 385 w 1690"/>
              <a:gd name="T37" fmla="*/ 117 h 1690"/>
              <a:gd name="T38" fmla="*/ 125 w 1690"/>
              <a:gd name="T39" fmla="*/ 376 h 1690"/>
              <a:gd name="T40" fmla="*/ 142 w 1690"/>
              <a:gd name="T41" fmla="*/ 393 h 1690"/>
              <a:gd name="T42" fmla="*/ 284 w 1690"/>
              <a:gd name="T43" fmla="*/ 535 h 1690"/>
              <a:gd name="T44" fmla="*/ 234 w 1690"/>
              <a:gd name="T45" fmla="*/ 660 h 1690"/>
              <a:gd name="T46" fmla="*/ 0 w 1690"/>
              <a:gd name="T47" fmla="*/ 660 h 1690"/>
              <a:gd name="T48" fmla="*/ 0 w 1690"/>
              <a:gd name="T49" fmla="*/ 1028 h 1690"/>
              <a:gd name="T50" fmla="*/ 234 w 1690"/>
              <a:gd name="T51" fmla="*/ 1028 h 1690"/>
              <a:gd name="T52" fmla="*/ 284 w 1690"/>
              <a:gd name="T53" fmla="*/ 1154 h 1690"/>
              <a:gd name="T54" fmla="*/ 142 w 1690"/>
              <a:gd name="T55" fmla="*/ 1296 h 1690"/>
              <a:gd name="T56" fmla="*/ 125 w 1690"/>
              <a:gd name="T57" fmla="*/ 1312 h 1690"/>
              <a:gd name="T58" fmla="*/ 142 w 1690"/>
              <a:gd name="T59" fmla="*/ 1338 h 1690"/>
              <a:gd name="T60" fmla="*/ 359 w 1690"/>
              <a:gd name="T61" fmla="*/ 1555 h 1690"/>
              <a:gd name="T62" fmla="*/ 385 w 1690"/>
              <a:gd name="T63" fmla="*/ 1572 h 1690"/>
              <a:gd name="T64" fmla="*/ 401 w 1690"/>
              <a:gd name="T65" fmla="*/ 1555 h 1690"/>
              <a:gd name="T66" fmla="*/ 552 w 1690"/>
              <a:gd name="T67" fmla="*/ 1413 h 1690"/>
              <a:gd name="T68" fmla="*/ 669 w 1690"/>
              <a:gd name="T69" fmla="*/ 1455 h 1690"/>
              <a:gd name="T70" fmla="*/ 669 w 1690"/>
              <a:gd name="T71" fmla="*/ 1689 h 1690"/>
              <a:gd name="T72" fmla="*/ 1037 w 1690"/>
              <a:gd name="T73" fmla="*/ 1689 h 1690"/>
              <a:gd name="T74" fmla="*/ 1037 w 1690"/>
              <a:gd name="T75" fmla="*/ 1455 h 1690"/>
              <a:gd name="T76" fmla="*/ 1137 w 1690"/>
              <a:gd name="T77" fmla="*/ 1404 h 1690"/>
              <a:gd name="T78" fmla="*/ 1312 w 1690"/>
              <a:gd name="T79" fmla="*/ 1572 h 1690"/>
              <a:gd name="T80" fmla="*/ 1329 w 1690"/>
              <a:gd name="T81" fmla="*/ 1555 h 1690"/>
              <a:gd name="T82" fmla="*/ 1547 w 1690"/>
              <a:gd name="T83" fmla="*/ 1338 h 1690"/>
              <a:gd name="T84" fmla="*/ 1572 w 1690"/>
              <a:gd name="T85" fmla="*/ 1312 h 1690"/>
              <a:gd name="T86" fmla="*/ 1396 w 1690"/>
              <a:gd name="T87" fmla="*/ 1145 h 1690"/>
              <a:gd name="T88" fmla="*/ 1446 w 1690"/>
              <a:gd name="T89" fmla="*/ 1037 h 1690"/>
              <a:gd name="T90" fmla="*/ 1664 w 1690"/>
              <a:gd name="T91" fmla="*/ 1037 h 1690"/>
              <a:gd name="T92" fmla="*/ 1221 w 1690"/>
              <a:gd name="T93" fmla="*/ 844 h 1690"/>
              <a:gd name="T94" fmla="*/ 844 w 1690"/>
              <a:gd name="T95" fmla="*/ 1229 h 1690"/>
              <a:gd name="T96" fmla="*/ 460 w 1690"/>
              <a:gd name="T97" fmla="*/ 844 h 1690"/>
              <a:gd name="T98" fmla="*/ 844 w 1690"/>
              <a:gd name="T99" fmla="*/ 468 h 1690"/>
              <a:gd name="T100" fmla="*/ 1221 w 1690"/>
              <a:gd name="T101" fmla="*/ 844 h 1690"/>
              <a:gd name="T102" fmla="*/ 1221 w 1690"/>
              <a:gd name="T103" fmla="*/ 844 h 1690"/>
              <a:gd name="T104" fmla="*/ 1221 w 1690"/>
              <a:gd name="T105" fmla="*/ 844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chemeClr val="bg1"/>
          </a:solidFill>
          <a:ln>
            <a:noFill/>
          </a:ln>
          <a:effectLst/>
        </p:spPr>
        <p:txBody>
          <a:bodyPr wrap="none" lIns="115174" tIns="57586" rIns="115174" bIns="57586" anchor="ctr"/>
          <a:lstStyle/>
          <a:p>
            <a:pPr>
              <a:defRPr/>
            </a:pPr>
            <a:endParaRPr lang="en-US" sz="850" dirty="0">
              <a:ea typeface="宋体" panose="02010600030101010101" pitchFamily="2" charset="-122"/>
            </a:endParaRPr>
          </a:p>
        </p:txBody>
      </p:sp>
      <p:sp>
        <p:nvSpPr>
          <p:cNvPr id="150" name="Freeform 523"/>
          <p:cNvSpPr>
            <a:spLocks noChangeArrowheads="1"/>
          </p:cNvSpPr>
          <p:nvPr/>
        </p:nvSpPr>
        <p:spPr bwMode="auto">
          <a:xfrm>
            <a:off x="5009594" y="3839274"/>
            <a:ext cx="230494" cy="229108"/>
          </a:xfrm>
          <a:custGeom>
            <a:avLst/>
            <a:gdLst>
              <a:gd name="T0" fmla="*/ 268 w 1406"/>
              <a:gd name="T1" fmla="*/ 786 h 1397"/>
              <a:gd name="T2" fmla="*/ 268 w 1406"/>
              <a:gd name="T3" fmla="*/ 1396 h 1397"/>
              <a:gd name="T4" fmla="*/ 310 w 1406"/>
              <a:gd name="T5" fmla="*/ 1396 h 1397"/>
              <a:gd name="T6" fmla="*/ 351 w 1406"/>
              <a:gd name="T7" fmla="*/ 1396 h 1397"/>
              <a:gd name="T8" fmla="*/ 351 w 1406"/>
              <a:gd name="T9" fmla="*/ 786 h 1397"/>
              <a:gd name="T10" fmla="*/ 310 w 1406"/>
              <a:gd name="T11" fmla="*/ 786 h 1397"/>
              <a:gd name="T12" fmla="*/ 268 w 1406"/>
              <a:gd name="T13" fmla="*/ 786 h 1397"/>
              <a:gd name="T14" fmla="*/ 1054 w 1406"/>
              <a:gd name="T15" fmla="*/ 786 h 1397"/>
              <a:gd name="T16" fmla="*/ 1054 w 1406"/>
              <a:gd name="T17" fmla="*/ 1396 h 1397"/>
              <a:gd name="T18" fmla="*/ 1096 w 1406"/>
              <a:gd name="T19" fmla="*/ 1396 h 1397"/>
              <a:gd name="T20" fmla="*/ 1137 w 1406"/>
              <a:gd name="T21" fmla="*/ 1396 h 1397"/>
              <a:gd name="T22" fmla="*/ 1137 w 1406"/>
              <a:gd name="T23" fmla="*/ 786 h 1397"/>
              <a:gd name="T24" fmla="*/ 1096 w 1406"/>
              <a:gd name="T25" fmla="*/ 786 h 1397"/>
              <a:gd name="T26" fmla="*/ 1054 w 1406"/>
              <a:gd name="T27" fmla="*/ 786 h 1397"/>
              <a:gd name="T28" fmla="*/ 1405 w 1406"/>
              <a:gd name="T29" fmla="*/ 702 h 1397"/>
              <a:gd name="T30" fmla="*/ 703 w 1406"/>
              <a:gd name="T31" fmla="*/ 0 h 1397"/>
              <a:gd name="T32" fmla="*/ 0 w 1406"/>
              <a:gd name="T33" fmla="*/ 702 h 1397"/>
              <a:gd name="T34" fmla="*/ 42 w 1406"/>
              <a:gd name="T35" fmla="*/ 936 h 1397"/>
              <a:gd name="T36" fmla="*/ 0 w 1406"/>
              <a:gd name="T37" fmla="*/ 1095 h 1397"/>
              <a:gd name="T38" fmla="*/ 176 w 1406"/>
              <a:gd name="T39" fmla="*/ 1371 h 1397"/>
              <a:gd name="T40" fmla="*/ 176 w 1406"/>
              <a:gd name="T41" fmla="*/ 811 h 1397"/>
              <a:gd name="T42" fmla="*/ 101 w 1406"/>
              <a:gd name="T43" fmla="*/ 870 h 1397"/>
              <a:gd name="T44" fmla="*/ 92 w 1406"/>
              <a:gd name="T45" fmla="*/ 744 h 1397"/>
              <a:gd name="T46" fmla="*/ 703 w 1406"/>
              <a:gd name="T47" fmla="*/ 134 h 1397"/>
              <a:gd name="T48" fmla="*/ 1313 w 1406"/>
              <a:gd name="T49" fmla="*/ 744 h 1397"/>
              <a:gd name="T50" fmla="*/ 1305 w 1406"/>
              <a:gd name="T51" fmla="*/ 870 h 1397"/>
              <a:gd name="T52" fmla="*/ 1229 w 1406"/>
              <a:gd name="T53" fmla="*/ 811 h 1397"/>
              <a:gd name="T54" fmla="*/ 1229 w 1406"/>
              <a:gd name="T55" fmla="*/ 1371 h 1397"/>
              <a:gd name="T56" fmla="*/ 1405 w 1406"/>
              <a:gd name="T57" fmla="*/ 1095 h 1397"/>
              <a:gd name="T58" fmla="*/ 1363 w 1406"/>
              <a:gd name="T59" fmla="*/ 936 h 1397"/>
              <a:gd name="T60" fmla="*/ 1405 w 1406"/>
              <a:gd name="T61" fmla="*/ 702 h 1397"/>
              <a:gd name="T62" fmla="*/ 1405 w 1406"/>
              <a:gd name="T63" fmla="*/ 702 h 1397"/>
              <a:gd name="T64" fmla="*/ 1405 w 1406"/>
              <a:gd name="T65" fmla="*/ 702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6" h="1397">
                <a:moveTo>
                  <a:pt x="268" y="786"/>
                </a:moveTo>
                <a:cubicBezTo>
                  <a:pt x="268" y="1396"/>
                  <a:pt x="268" y="1396"/>
                  <a:pt x="268" y="1396"/>
                </a:cubicBezTo>
                <a:cubicBezTo>
                  <a:pt x="276" y="1396"/>
                  <a:pt x="293" y="1396"/>
                  <a:pt x="310" y="1396"/>
                </a:cubicBezTo>
                <a:cubicBezTo>
                  <a:pt x="351" y="1396"/>
                  <a:pt x="351" y="1396"/>
                  <a:pt x="351" y="1396"/>
                </a:cubicBezTo>
                <a:cubicBezTo>
                  <a:pt x="351" y="786"/>
                  <a:pt x="351" y="786"/>
                  <a:pt x="351" y="786"/>
                </a:cubicBezTo>
                <a:cubicBezTo>
                  <a:pt x="310" y="786"/>
                  <a:pt x="310" y="786"/>
                  <a:pt x="310" y="786"/>
                </a:cubicBezTo>
                <a:cubicBezTo>
                  <a:pt x="293" y="786"/>
                  <a:pt x="276" y="786"/>
                  <a:pt x="268" y="786"/>
                </a:cubicBezTo>
                <a:close/>
                <a:moveTo>
                  <a:pt x="1054" y="786"/>
                </a:moveTo>
                <a:cubicBezTo>
                  <a:pt x="1054" y="1396"/>
                  <a:pt x="1054" y="1396"/>
                  <a:pt x="1054" y="1396"/>
                </a:cubicBezTo>
                <a:cubicBezTo>
                  <a:pt x="1096" y="1396"/>
                  <a:pt x="1096" y="1396"/>
                  <a:pt x="1096" y="1396"/>
                </a:cubicBezTo>
                <a:cubicBezTo>
                  <a:pt x="1112" y="1396"/>
                  <a:pt x="1129" y="1396"/>
                  <a:pt x="1137" y="1396"/>
                </a:cubicBezTo>
                <a:cubicBezTo>
                  <a:pt x="1137" y="786"/>
                  <a:pt x="1137" y="786"/>
                  <a:pt x="1137" y="786"/>
                </a:cubicBezTo>
                <a:cubicBezTo>
                  <a:pt x="1129" y="786"/>
                  <a:pt x="1112" y="786"/>
                  <a:pt x="1096" y="786"/>
                </a:cubicBezTo>
                <a:lnTo>
                  <a:pt x="1054" y="786"/>
                </a:lnTo>
                <a:close/>
                <a:moveTo>
                  <a:pt x="1405" y="702"/>
                </a:moveTo>
                <a:cubicBezTo>
                  <a:pt x="1405" y="309"/>
                  <a:pt x="1087" y="0"/>
                  <a:pt x="703" y="0"/>
                </a:cubicBezTo>
                <a:cubicBezTo>
                  <a:pt x="318" y="0"/>
                  <a:pt x="0" y="309"/>
                  <a:pt x="0" y="702"/>
                </a:cubicBezTo>
                <a:cubicBezTo>
                  <a:pt x="0" y="786"/>
                  <a:pt x="17" y="861"/>
                  <a:pt x="42" y="936"/>
                </a:cubicBezTo>
                <a:cubicBezTo>
                  <a:pt x="17" y="978"/>
                  <a:pt x="0" y="1037"/>
                  <a:pt x="0" y="1095"/>
                </a:cubicBezTo>
                <a:cubicBezTo>
                  <a:pt x="0" y="1212"/>
                  <a:pt x="76" y="1321"/>
                  <a:pt x="176" y="1371"/>
                </a:cubicBezTo>
                <a:cubicBezTo>
                  <a:pt x="176" y="811"/>
                  <a:pt x="176" y="811"/>
                  <a:pt x="176" y="811"/>
                </a:cubicBezTo>
                <a:cubicBezTo>
                  <a:pt x="151" y="828"/>
                  <a:pt x="126" y="844"/>
                  <a:pt x="101" y="870"/>
                </a:cubicBezTo>
                <a:cubicBezTo>
                  <a:pt x="92" y="828"/>
                  <a:pt x="92" y="786"/>
                  <a:pt x="92" y="744"/>
                </a:cubicBezTo>
                <a:cubicBezTo>
                  <a:pt x="92" y="401"/>
                  <a:pt x="368" y="134"/>
                  <a:pt x="703" y="134"/>
                </a:cubicBezTo>
                <a:cubicBezTo>
                  <a:pt x="1037" y="134"/>
                  <a:pt x="1313" y="401"/>
                  <a:pt x="1313" y="744"/>
                </a:cubicBezTo>
                <a:cubicBezTo>
                  <a:pt x="1313" y="786"/>
                  <a:pt x="1313" y="828"/>
                  <a:pt x="1305" y="870"/>
                </a:cubicBezTo>
                <a:cubicBezTo>
                  <a:pt x="1279" y="844"/>
                  <a:pt x="1254" y="828"/>
                  <a:pt x="1229" y="811"/>
                </a:cubicBezTo>
                <a:cubicBezTo>
                  <a:pt x="1229" y="1371"/>
                  <a:pt x="1229" y="1371"/>
                  <a:pt x="1229" y="1371"/>
                </a:cubicBezTo>
                <a:cubicBezTo>
                  <a:pt x="1330" y="1321"/>
                  <a:pt x="1405" y="1212"/>
                  <a:pt x="1405" y="1095"/>
                </a:cubicBezTo>
                <a:cubicBezTo>
                  <a:pt x="1405" y="1037"/>
                  <a:pt x="1388" y="978"/>
                  <a:pt x="1363" y="936"/>
                </a:cubicBezTo>
                <a:cubicBezTo>
                  <a:pt x="1388" y="861"/>
                  <a:pt x="1405" y="786"/>
                  <a:pt x="1405" y="702"/>
                </a:cubicBezTo>
                <a:close/>
                <a:moveTo>
                  <a:pt x="1405" y="702"/>
                </a:moveTo>
                <a:lnTo>
                  <a:pt x="1405" y="702"/>
                </a:lnTo>
                <a:close/>
              </a:path>
            </a:pathLst>
          </a:custGeom>
          <a:solidFill>
            <a:schemeClr val="bg1"/>
          </a:solidFill>
          <a:ln>
            <a:noFill/>
          </a:ln>
          <a:effectLst/>
        </p:spPr>
        <p:txBody>
          <a:bodyPr wrap="none" lIns="115174" tIns="57586" rIns="115174" bIns="57586" anchor="ctr"/>
          <a:lstStyle/>
          <a:p>
            <a:pPr>
              <a:defRPr/>
            </a:pPr>
            <a:endParaRPr lang="en-US" sz="850" dirty="0">
              <a:ea typeface="宋体" panose="02010600030101010101" pitchFamily="2" charset="-122"/>
            </a:endParaRPr>
          </a:p>
        </p:txBody>
      </p:sp>
      <p:grpSp>
        <p:nvGrpSpPr>
          <p:cNvPr id="52" name="组合 51"/>
          <p:cNvGrpSpPr/>
          <p:nvPr/>
        </p:nvGrpSpPr>
        <p:grpSpPr>
          <a:xfrm>
            <a:off x="773845" y="1140770"/>
            <a:ext cx="2394756" cy="1579797"/>
            <a:chOff x="818986" y="1207315"/>
            <a:chExt cx="2534450" cy="1671952"/>
          </a:xfrm>
        </p:grpSpPr>
        <p:grpSp>
          <p:nvGrpSpPr>
            <p:cNvPr id="2" name="组合 1"/>
            <p:cNvGrpSpPr/>
            <p:nvPr/>
          </p:nvGrpSpPr>
          <p:grpSpPr>
            <a:xfrm>
              <a:off x="1842221" y="1207315"/>
              <a:ext cx="556538" cy="556683"/>
              <a:chOff x="1842221" y="1207315"/>
              <a:chExt cx="556538" cy="556683"/>
            </a:xfrm>
          </p:grpSpPr>
          <p:sp>
            <p:nvSpPr>
              <p:cNvPr id="110" name="Teardrop 25"/>
              <p:cNvSpPr/>
              <p:nvPr/>
            </p:nvSpPr>
            <p:spPr bwMode="auto">
              <a:xfrm rot="8100000">
                <a:off x="1842221" y="1207315"/>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grpSp>
            <p:nvGrpSpPr>
              <p:cNvPr id="111" name="Group 4699"/>
              <p:cNvGrpSpPr/>
              <p:nvPr/>
            </p:nvGrpSpPr>
            <p:grpSpPr bwMode="auto">
              <a:xfrm>
                <a:off x="1961725" y="1405279"/>
                <a:ext cx="322196" cy="223115"/>
                <a:chOff x="3908425" y="4124324"/>
                <a:chExt cx="546100" cy="319088"/>
              </a:xfrm>
              <a:solidFill>
                <a:schemeClr val="bg1"/>
              </a:solidFill>
            </p:grpSpPr>
            <p:sp>
              <p:nvSpPr>
                <p:cNvPr id="112" name="Freeform 413"/>
                <p:cNvSpPr>
                  <a:spLocks noChangeArrowheads="1"/>
                </p:cNvSpPr>
                <p:nvPr/>
              </p:nvSpPr>
              <p:spPr bwMode="auto">
                <a:xfrm>
                  <a:off x="4019550" y="4262437"/>
                  <a:ext cx="36513" cy="174625"/>
                </a:xfrm>
                <a:custGeom>
                  <a:avLst/>
                  <a:gdLst>
                    <a:gd name="T0" fmla="*/ 83 w 101"/>
                    <a:gd name="T1" fmla="*/ 8 h 485"/>
                    <a:gd name="T2" fmla="*/ 33 w 101"/>
                    <a:gd name="T3" fmla="*/ 8 h 485"/>
                    <a:gd name="T4" fmla="*/ 16 w 101"/>
                    <a:gd name="T5" fmla="*/ 8 h 485"/>
                    <a:gd name="T6" fmla="*/ 0 w 101"/>
                    <a:gd name="T7" fmla="*/ 33 h 485"/>
                    <a:gd name="T8" fmla="*/ 50 w 101"/>
                    <a:gd name="T9" fmla="*/ 476 h 485"/>
                    <a:gd name="T10" fmla="*/ 67 w 101"/>
                    <a:gd name="T11" fmla="*/ 484 h 485"/>
                    <a:gd name="T12" fmla="*/ 75 w 101"/>
                    <a:gd name="T13" fmla="*/ 476 h 485"/>
                    <a:gd name="T14" fmla="*/ 100 w 101"/>
                    <a:gd name="T15" fmla="*/ 33 h 485"/>
                    <a:gd name="T16" fmla="*/ 83 w 101"/>
                    <a:gd name="T17" fmla="*/ 8 h 485"/>
                    <a:gd name="T18" fmla="*/ 83 w 101"/>
                    <a:gd name="T19" fmla="*/ 8 h 485"/>
                    <a:gd name="T20" fmla="*/ 83 w 101"/>
                    <a:gd name="T21" fmla="*/ 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485">
                      <a:moveTo>
                        <a:pt x="83" y="8"/>
                      </a:moveTo>
                      <a:cubicBezTo>
                        <a:pt x="33" y="8"/>
                        <a:pt x="33" y="8"/>
                        <a:pt x="33" y="8"/>
                      </a:cubicBezTo>
                      <a:cubicBezTo>
                        <a:pt x="25" y="0"/>
                        <a:pt x="16" y="8"/>
                        <a:pt x="16" y="8"/>
                      </a:cubicBezTo>
                      <a:cubicBezTo>
                        <a:pt x="8" y="16"/>
                        <a:pt x="0" y="25"/>
                        <a:pt x="0" y="33"/>
                      </a:cubicBezTo>
                      <a:cubicBezTo>
                        <a:pt x="50" y="476"/>
                        <a:pt x="50" y="476"/>
                        <a:pt x="50" y="476"/>
                      </a:cubicBezTo>
                      <a:cubicBezTo>
                        <a:pt x="50" y="476"/>
                        <a:pt x="58" y="484"/>
                        <a:pt x="67" y="484"/>
                      </a:cubicBezTo>
                      <a:cubicBezTo>
                        <a:pt x="75" y="484"/>
                        <a:pt x="75" y="476"/>
                        <a:pt x="75" y="476"/>
                      </a:cubicBezTo>
                      <a:cubicBezTo>
                        <a:pt x="100" y="33"/>
                        <a:pt x="100" y="33"/>
                        <a:pt x="100" y="33"/>
                      </a:cubicBezTo>
                      <a:cubicBezTo>
                        <a:pt x="100" y="25"/>
                        <a:pt x="92" y="16"/>
                        <a:pt x="83" y="8"/>
                      </a:cubicBezTo>
                      <a:close/>
                      <a:moveTo>
                        <a:pt x="83" y="8"/>
                      </a:moveTo>
                      <a:lnTo>
                        <a:pt x="83" y="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solidFill>
                      <a:schemeClr val="bg1"/>
                    </a:solidFill>
                    <a:ea typeface="宋体" panose="02010600030101010101" pitchFamily="2" charset="-122"/>
                  </a:endParaRPr>
                </a:p>
              </p:txBody>
            </p:sp>
            <p:sp>
              <p:nvSpPr>
                <p:cNvPr id="113" name="Freeform 414"/>
                <p:cNvSpPr>
                  <a:spLocks noChangeArrowheads="1"/>
                </p:cNvSpPr>
                <p:nvPr/>
              </p:nvSpPr>
              <p:spPr bwMode="auto">
                <a:xfrm>
                  <a:off x="4059238" y="4271962"/>
                  <a:ext cx="166687" cy="171450"/>
                </a:xfrm>
                <a:custGeom>
                  <a:avLst/>
                  <a:gdLst>
                    <a:gd name="T0" fmla="*/ 452 w 461"/>
                    <a:gd name="T1" fmla="*/ 67 h 477"/>
                    <a:gd name="T2" fmla="*/ 51 w 461"/>
                    <a:gd name="T3" fmla="*/ 0 h 477"/>
                    <a:gd name="T4" fmla="*/ 42 w 461"/>
                    <a:gd name="T5" fmla="*/ 8 h 477"/>
                    <a:gd name="T6" fmla="*/ 42 w 461"/>
                    <a:gd name="T7" fmla="*/ 16 h 477"/>
                    <a:gd name="T8" fmla="*/ 0 w 461"/>
                    <a:gd name="T9" fmla="*/ 459 h 477"/>
                    <a:gd name="T10" fmla="*/ 9 w 461"/>
                    <a:gd name="T11" fmla="*/ 468 h 477"/>
                    <a:gd name="T12" fmla="*/ 17 w 461"/>
                    <a:gd name="T13" fmla="*/ 476 h 477"/>
                    <a:gd name="T14" fmla="*/ 17 w 461"/>
                    <a:gd name="T15" fmla="*/ 468 h 477"/>
                    <a:gd name="T16" fmla="*/ 452 w 461"/>
                    <a:gd name="T17" fmla="*/ 83 h 477"/>
                    <a:gd name="T18" fmla="*/ 460 w 461"/>
                    <a:gd name="T19" fmla="*/ 75 h 477"/>
                    <a:gd name="T20" fmla="*/ 452 w 461"/>
                    <a:gd name="T21" fmla="*/ 67 h 477"/>
                    <a:gd name="T22" fmla="*/ 452 w 461"/>
                    <a:gd name="T23" fmla="*/ 67 h 477"/>
                    <a:gd name="T24" fmla="*/ 452 w 461"/>
                    <a:gd name="T25" fmla="*/ 6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 h="477">
                      <a:moveTo>
                        <a:pt x="452" y="67"/>
                      </a:moveTo>
                      <a:cubicBezTo>
                        <a:pt x="51" y="0"/>
                        <a:pt x="51" y="0"/>
                        <a:pt x="51" y="0"/>
                      </a:cubicBezTo>
                      <a:lnTo>
                        <a:pt x="42" y="8"/>
                      </a:lnTo>
                      <a:lnTo>
                        <a:pt x="42" y="16"/>
                      </a:lnTo>
                      <a:cubicBezTo>
                        <a:pt x="0" y="459"/>
                        <a:pt x="0" y="459"/>
                        <a:pt x="0" y="459"/>
                      </a:cubicBezTo>
                      <a:cubicBezTo>
                        <a:pt x="0" y="468"/>
                        <a:pt x="0" y="468"/>
                        <a:pt x="9" y="468"/>
                      </a:cubicBezTo>
                      <a:cubicBezTo>
                        <a:pt x="9" y="476"/>
                        <a:pt x="9" y="476"/>
                        <a:pt x="17" y="476"/>
                      </a:cubicBezTo>
                      <a:lnTo>
                        <a:pt x="17" y="468"/>
                      </a:lnTo>
                      <a:cubicBezTo>
                        <a:pt x="452" y="83"/>
                        <a:pt x="452" y="83"/>
                        <a:pt x="452" y="83"/>
                      </a:cubicBezTo>
                      <a:cubicBezTo>
                        <a:pt x="460" y="83"/>
                        <a:pt x="460" y="75"/>
                        <a:pt x="460" y="75"/>
                      </a:cubicBezTo>
                      <a:cubicBezTo>
                        <a:pt x="460" y="67"/>
                        <a:pt x="452" y="67"/>
                        <a:pt x="452" y="67"/>
                      </a:cubicBezTo>
                      <a:close/>
                      <a:moveTo>
                        <a:pt x="452" y="67"/>
                      </a:moveTo>
                      <a:lnTo>
                        <a:pt x="452" y="6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solidFill>
                      <a:schemeClr val="bg1"/>
                    </a:solidFill>
                    <a:ea typeface="宋体" panose="02010600030101010101" pitchFamily="2" charset="-122"/>
                  </a:endParaRPr>
                </a:p>
              </p:txBody>
            </p:sp>
            <p:sp>
              <p:nvSpPr>
                <p:cNvPr id="114" name="Freeform 415"/>
                <p:cNvSpPr>
                  <a:spLocks noChangeArrowheads="1"/>
                </p:cNvSpPr>
                <p:nvPr/>
              </p:nvSpPr>
              <p:spPr bwMode="auto">
                <a:xfrm>
                  <a:off x="3908425" y="4124324"/>
                  <a:ext cx="546100" cy="177800"/>
                </a:xfrm>
                <a:custGeom>
                  <a:avLst/>
                  <a:gdLst>
                    <a:gd name="T0" fmla="*/ 1514 w 1515"/>
                    <a:gd name="T1" fmla="*/ 0 h 494"/>
                    <a:gd name="T2" fmla="*/ 1497 w 1515"/>
                    <a:gd name="T3" fmla="*/ 0 h 494"/>
                    <a:gd name="T4" fmla="*/ 17 w 1515"/>
                    <a:gd name="T5" fmla="*/ 276 h 494"/>
                    <a:gd name="T6" fmla="*/ 0 w 1515"/>
                    <a:gd name="T7" fmla="*/ 293 h 494"/>
                    <a:gd name="T8" fmla="*/ 17 w 1515"/>
                    <a:gd name="T9" fmla="*/ 301 h 494"/>
                    <a:gd name="T10" fmla="*/ 335 w 1515"/>
                    <a:gd name="T11" fmla="*/ 359 h 494"/>
                    <a:gd name="T12" fmla="*/ 377 w 1515"/>
                    <a:gd name="T13" fmla="*/ 351 h 494"/>
                    <a:gd name="T14" fmla="*/ 1171 w 1515"/>
                    <a:gd name="T15" fmla="*/ 117 h 494"/>
                    <a:gd name="T16" fmla="*/ 502 w 1515"/>
                    <a:gd name="T17" fmla="*/ 368 h 494"/>
                    <a:gd name="T18" fmla="*/ 494 w 1515"/>
                    <a:gd name="T19" fmla="*/ 376 h 494"/>
                    <a:gd name="T20" fmla="*/ 502 w 1515"/>
                    <a:gd name="T21" fmla="*/ 385 h 494"/>
                    <a:gd name="T22" fmla="*/ 1154 w 1515"/>
                    <a:gd name="T23" fmla="*/ 493 h 494"/>
                    <a:gd name="T24" fmla="*/ 1204 w 1515"/>
                    <a:gd name="T25" fmla="*/ 468 h 494"/>
                    <a:gd name="T26" fmla="*/ 1514 w 1515"/>
                    <a:gd name="T27" fmla="*/ 17 h 494"/>
                    <a:gd name="T28" fmla="*/ 1514 w 1515"/>
                    <a:gd name="T29" fmla="*/ 0 h 494"/>
                    <a:gd name="T30" fmla="*/ 1514 w 1515"/>
                    <a:gd name="T31" fmla="*/ 0 h 494"/>
                    <a:gd name="T32" fmla="*/ 1514 w 1515"/>
                    <a:gd name="T33"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5" h="494">
                      <a:moveTo>
                        <a:pt x="1514" y="0"/>
                      </a:moveTo>
                      <a:cubicBezTo>
                        <a:pt x="1505" y="0"/>
                        <a:pt x="1497" y="0"/>
                        <a:pt x="1497" y="0"/>
                      </a:cubicBezTo>
                      <a:cubicBezTo>
                        <a:pt x="17" y="276"/>
                        <a:pt x="17" y="276"/>
                        <a:pt x="17" y="276"/>
                      </a:cubicBezTo>
                      <a:cubicBezTo>
                        <a:pt x="9" y="276"/>
                        <a:pt x="0" y="284"/>
                        <a:pt x="0" y="293"/>
                      </a:cubicBezTo>
                      <a:cubicBezTo>
                        <a:pt x="0" y="293"/>
                        <a:pt x="9" y="301"/>
                        <a:pt x="17" y="301"/>
                      </a:cubicBezTo>
                      <a:cubicBezTo>
                        <a:pt x="335" y="359"/>
                        <a:pt x="335" y="359"/>
                        <a:pt x="335" y="359"/>
                      </a:cubicBezTo>
                      <a:cubicBezTo>
                        <a:pt x="343" y="359"/>
                        <a:pt x="360" y="359"/>
                        <a:pt x="377" y="351"/>
                      </a:cubicBezTo>
                      <a:cubicBezTo>
                        <a:pt x="1171" y="117"/>
                        <a:pt x="1171" y="117"/>
                        <a:pt x="1171" y="117"/>
                      </a:cubicBezTo>
                      <a:cubicBezTo>
                        <a:pt x="502" y="368"/>
                        <a:pt x="502" y="368"/>
                        <a:pt x="502" y="368"/>
                      </a:cubicBezTo>
                      <a:cubicBezTo>
                        <a:pt x="502" y="368"/>
                        <a:pt x="494" y="368"/>
                        <a:pt x="494" y="376"/>
                      </a:cubicBezTo>
                      <a:cubicBezTo>
                        <a:pt x="494" y="385"/>
                        <a:pt x="502" y="385"/>
                        <a:pt x="502" y="385"/>
                      </a:cubicBezTo>
                      <a:cubicBezTo>
                        <a:pt x="1154" y="493"/>
                        <a:pt x="1154" y="493"/>
                        <a:pt x="1154" y="493"/>
                      </a:cubicBezTo>
                      <a:cubicBezTo>
                        <a:pt x="1171" y="493"/>
                        <a:pt x="1188" y="485"/>
                        <a:pt x="1204" y="468"/>
                      </a:cubicBezTo>
                      <a:cubicBezTo>
                        <a:pt x="1514" y="17"/>
                        <a:pt x="1514" y="17"/>
                        <a:pt x="1514" y="17"/>
                      </a:cubicBezTo>
                      <a:cubicBezTo>
                        <a:pt x="1514" y="8"/>
                        <a:pt x="1514" y="8"/>
                        <a:pt x="1514" y="0"/>
                      </a:cubicBezTo>
                      <a:close/>
                      <a:moveTo>
                        <a:pt x="1514" y="0"/>
                      </a:moveTo>
                      <a:lnTo>
                        <a:pt x="1514"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solidFill>
                      <a:schemeClr val="bg1"/>
                    </a:solidFill>
                    <a:ea typeface="宋体" panose="02010600030101010101" pitchFamily="2" charset="-122"/>
                  </a:endParaRPr>
                </a:p>
              </p:txBody>
            </p:sp>
          </p:grpSp>
        </p:grpSp>
        <p:sp>
          <p:nvSpPr>
            <p:cNvPr id="152" name="TextBox 13"/>
            <p:cNvSpPr txBox="1">
              <a:spLocks noChangeArrowheads="1"/>
            </p:cNvSpPr>
            <p:nvPr/>
          </p:nvSpPr>
          <p:spPr bwMode="auto">
            <a:xfrm>
              <a:off x="818986" y="2013677"/>
              <a:ext cx="2534450" cy="86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组合 52"/>
          <p:cNvGrpSpPr/>
          <p:nvPr/>
        </p:nvGrpSpPr>
        <p:grpSpPr>
          <a:xfrm>
            <a:off x="771576" y="2843533"/>
            <a:ext cx="2394756" cy="1554900"/>
            <a:chOff x="816585" y="3009406"/>
            <a:chExt cx="2534450" cy="1645603"/>
          </a:xfrm>
        </p:grpSpPr>
        <p:grpSp>
          <p:nvGrpSpPr>
            <p:cNvPr id="47" name="组合 46"/>
            <p:cNvGrpSpPr/>
            <p:nvPr/>
          </p:nvGrpSpPr>
          <p:grpSpPr>
            <a:xfrm>
              <a:off x="1842218" y="3009406"/>
              <a:ext cx="556538" cy="556683"/>
              <a:chOff x="1842218" y="3009406"/>
              <a:chExt cx="556538" cy="556683"/>
            </a:xfrm>
          </p:grpSpPr>
          <p:sp>
            <p:nvSpPr>
              <p:cNvPr id="121" name="Teardrop 12"/>
              <p:cNvSpPr/>
              <p:nvPr/>
            </p:nvSpPr>
            <p:spPr bwMode="auto">
              <a:xfrm rot="8100000">
                <a:off x="1842218" y="3009406"/>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grpSp>
            <p:nvGrpSpPr>
              <p:cNvPr id="122" name="Group 38"/>
              <p:cNvGrpSpPr/>
              <p:nvPr/>
            </p:nvGrpSpPr>
            <p:grpSpPr>
              <a:xfrm>
                <a:off x="1974617" y="3131685"/>
                <a:ext cx="296890" cy="352647"/>
                <a:chOff x="2060819" y="1388284"/>
                <a:chExt cx="271040" cy="321860"/>
              </a:xfrm>
              <a:solidFill>
                <a:schemeClr val="bg1"/>
              </a:solidFill>
            </p:grpSpPr>
            <p:sp>
              <p:nvSpPr>
                <p:cNvPr id="123"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ea typeface="宋体" panose="02010600030101010101" pitchFamily="2" charset="-122"/>
                  </a:endParaRPr>
                </a:p>
              </p:txBody>
            </p:sp>
            <p:sp>
              <p:nvSpPr>
                <p:cNvPr id="124"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ea typeface="宋体" panose="02010600030101010101" pitchFamily="2" charset="-122"/>
                  </a:endParaRPr>
                </a:p>
              </p:txBody>
            </p:sp>
            <p:sp>
              <p:nvSpPr>
                <p:cNvPr id="125"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ea typeface="宋体" panose="02010600030101010101" pitchFamily="2" charset="-122"/>
                  </a:endParaRPr>
                </a:p>
              </p:txBody>
            </p:sp>
            <p:sp>
              <p:nvSpPr>
                <p:cNvPr id="126"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ea typeface="宋体" panose="02010600030101010101" pitchFamily="2" charset="-122"/>
                  </a:endParaRPr>
                </a:p>
              </p:txBody>
            </p:sp>
          </p:grpSp>
        </p:grpSp>
        <p:sp>
          <p:nvSpPr>
            <p:cNvPr id="153" name="TextBox 13"/>
            <p:cNvSpPr txBox="1">
              <a:spLocks noChangeArrowheads="1"/>
            </p:cNvSpPr>
            <p:nvPr/>
          </p:nvSpPr>
          <p:spPr bwMode="auto">
            <a:xfrm>
              <a:off x="816585" y="3789419"/>
              <a:ext cx="2534450" cy="86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组合 53"/>
          <p:cNvGrpSpPr/>
          <p:nvPr/>
        </p:nvGrpSpPr>
        <p:grpSpPr>
          <a:xfrm>
            <a:off x="801922" y="4611436"/>
            <a:ext cx="2394756" cy="1551097"/>
            <a:chOff x="848701" y="4880436"/>
            <a:chExt cx="2534450" cy="1641578"/>
          </a:xfrm>
        </p:grpSpPr>
        <p:grpSp>
          <p:nvGrpSpPr>
            <p:cNvPr id="48" name="组合 47"/>
            <p:cNvGrpSpPr/>
            <p:nvPr/>
          </p:nvGrpSpPr>
          <p:grpSpPr>
            <a:xfrm>
              <a:off x="1842218" y="4880436"/>
              <a:ext cx="556538" cy="556683"/>
              <a:chOff x="1842218" y="4880436"/>
              <a:chExt cx="556538" cy="556683"/>
            </a:xfrm>
          </p:grpSpPr>
          <p:sp>
            <p:nvSpPr>
              <p:cNvPr id="117" name="Teardrop 14"/>
              <p:cNvSpPr/>
              <p:nvPr/>
            </p:nvSpPr>
            <p:spPr bwMode="auto">
              <a:xfrm rot="8100000">
                <a:off x="1842218" y="4880436"/>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grpSp>
            <p:nvGrpSpPr>
              <p:cNvPr id="118" name="Group 32"/>
              <p:cNvGrpSpPr/>
              <p:nvPr/>
            </p:nvGrpSpPr>
            <p:grpSpPr>
              <a:xfrm>
                <a:off x="1978862" y="4996359"/>
                <a:ext cx="294707" cy="429075"/>
                <a:chOff x="1533086" y="3713538"/>
                <a:chExt cx="221088" cy="321806"/>
              </a:xfrm>
            </p:grpSpPr>
            <p:sp>
              <p:nvSpPr>
                <p:cNvPr id="119" name="Freeform 166"/>
                <p:cNvSpPr>
                  <a:spLocks noChangeArrowheads="1"/>
                </p:cNvSpPr>
                <p:nvPr/>
              </p:nvSpPr>
              <p:spPr bwMode="auto">
                <a:xfrm>
                  <a:off x="1533086" y="3713538"/>
                  <a:ext cx="221088" cy="321806"/>
                </a:xfrm>
                <a:custGeom>
                  <a:avLst/>
                  <a:gdLst>
                    <a:gd name="T0" fmla="*/ 396 w 793"/>
                    <a:gd name="T1" fmla="*/ 146 h 1157"/>
                    <a:gd name="T2" fmla="*/ 553 w 793"/>
                    <a:gd name="T3" fmla="*/ 209 h 1157"/>
                    <a:gd name="T4" fmla="*/ 615 w 793"/>
                    <a:gd name="T5" fmla="*/ 365 h 1157"/>
                    <a:gd name="T6" fmla="*/ 553 w 793"/>
                    <a:gd name="T7" fmla="*/ 511 h 1157"/>
                    <a:gd name="T8" fmla="*/ 396 w 793"/>
                    <a:gd name="T9" fmla="*/ 709 h 1157"/>
                    <a:gd name="T10" fmla="*/ 240 w 793"/>
                    <a:gd name="T11" fmla="*/ 511 h 1157"/>
                    <a:gd name="T12" fmla="*/ 178 w 793"/>
                    <a:gd name="T13" fmla="*/ 365 h 1157"/>
                    <a:gd name="T14" fmla="*/ 240 w 793"/>
                    <a:gd name="T15" fmla="*/ 209 h 1157"/>
                    <a:gd name="T16" fmla="*/ 396 w 793"/>
                    <a:gd name="T17" fmla="*/ 146 h 1157"/>
                    <a:gd name="T18" fmla="*/ 396 w 793"/>
                    <a:gd name="T19" fmla="*/ 0 h 1157"/>
                    <a:gd name="T20" fmla="*/ 136 w 793"/>
                    <a:gd name="T21" fmla="*/ 105 h 1157"/>
                    <a:gd name="T22" fmla="*/ 136 w 793"/>
                    <a:gd name="T23" fmla="*/ 615 h 1157"/>
                    <a:gd name="T24" fmla="*/ 396 w 793"/>
                    <a:gd name="T25" fmla="*/ 1156 h 1157"/>
                    <a:gd name="T26" fmla="*/ 646 w 793"/>
                    <a:gd name="T27" fmla="*/ 615 h 1157"/>
                    <a:gd name="T28" fmla="*/ 646 w 793"/>
                    <a:gd name="T29" fmla="*/ 105 h 1157"/>
                    <a:gd name="T30" fmla="*/ 396 w 793"/>
                    <a:gd name="T31" fmla="*/ 0 h 1157"/>
                    <a:gd name="T32" fmla="*/ 396 w 793"/>
                    <a:gd name="T33" fmla="*/ 146 h 1157"/>
                    <a:gd name="T34" fmla="*/ 396 w 793"/>
                    <a:gd name="T35" fmla="*/ 0 h 1157"/>
                    <a:gd name="T36" fmla="*/ 396 w 793"/>
                    <a:gd name="T37" fmla="*/ 0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3" h="1157">
                      <a:moveTo>
                        <a:pt x="396" y="146"/>
                      </a:moveTo>
                      <a:cubicBezTo>
                        <a:pt x="448" y="146"/>
                        <a:pt x="511" y="167"/>
                        <a:pt x="553" y="209"/>
                      </a:cubicBezTo>
                      <a:cubicBezTo>
                        <a:pt x="584" y="250"/>
                        <a:pt x="615" y="302"/>
                        <a:pt x="615" y="365"/>
                      </a:cubicBezTo>
                      <a:cubicBezTo>
                        <a:pt x="615" y="417"/>
                        <a:pt x="584" y="469"/>
                        <a:pt x="553" y="511"/>
                      </a:cubicBezTo>
                      <a:cubicBezTo>
                        <a:pt x="542" y="521"/>
                        <a:pt x="469" y="594"/>
                        <a:pt x="396" y="709"/>
                      </a:cubicBezTo>
                      <a:cubicBezTo>
                        <a:pt x="323" y="594"/>
                        <a:pt x="250" y="521"/>
                        <a:pt x="240" y="511"/>
                      </a:cubicBezTo>
                      <a:cubicBezTo>
                        <a:pt x="198" y="469"/>
                        <a:pt x="178" y="417"/>
                        <a:pt x="178" y="365"/>
                      </a:cubicBezTo>
                      <a:cubicBezTo>
                        <a:pt x="178" y="302"/>
                        <a:pt x="198" y="250"/>
                        <a:pt x="240" y="209"/>
                      </a:cubicBezTo>
                      <a:cubicBezTo>
                        <a:pt x="282" y="167"/>
                        <a:pt x="334" y="146"/>
                        <a:pt x="396" y="146"/>
                      </a:cubicBezTo>
                      <a:lnTo>
                        <a:pt x="396" y="0"/>
                      </a:lnTo>
                      <a:cubicBezTo>
                        <a:pt x="303" y="0"/>
                        <a:pt x="209" y="32"/>
                        <a:pt x="136" y="105"/>
                      </a:cubicBezTo>
                      <a:cubicBezTo>
                        <a:pt x="0" y="250"/>
                        <a:pt x="0" y="480"/>
                        <a:pt x="136" y="615"/>
                      </a:cubicBezTo>
                      <a:cubicBezTo>
                        <a:pt x="136" y="615"/>
                        <a:pt x="396" y="865"/>
                        <a:pt x="396" y="1156"/>
                      </a:cubicBezTo>
                      <a:cubicBezTo>
                        <a:pt x="396" y="865"/>
                        <a:pt x="646" y="615"/>
                        <a:pt x="646" y="615"/>
                      </a:cubicBezTo>
                      <a:cubicBezTo>
                        <a:pt x="792" y="480"/>
                        <a:pt x="792" y="250"/>
                        <a:pt x="646" y="105"/>
                      </a:cubicBezTo>
                      <a:cubicBezTo>
                        <a:pt x="584" y="32"/>
                        <a:pt x="490" y="0"/>
                        <a:pt x="396" y="0"/>
                      </a:cubicBezTo>
                      <a:lnTo>
                        <a:pt x="396" y="146"/>
                      </a:lnTo>
                      <a:close/>
                      <a:moveTo>
                        <a:pt x="396" y="0"/>
                      </a:moveTo>
                      <a:lnTo>
                        <a:pt x="396" y="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ea typeface="宋体" panose="02010600030101010101" pitchFamily="2" charset="-122"/>
                  </a:endParaRPr>
                </a:p>
              </p:txBody>
            </p:sp>
            <p:sp>
              <p:nvSpPr>
                <p:cNvPr id="120" name="Freeform 167"/>
                <p:cNvSpPr>
                  <a:spLocks noChangeArrowheads="1"/>
                </p:cNvSpPr>
                <p:nvPr/>
              </p:nvSpPr>
              <p:spPr bwMode="auto">
                <a:xfrm>
                  <a:off x="1622749" y="3794604"/>
                  <a:ext cx="40533" cy="40532"/>
                </a:xfrm>
                <a:custGeom>
                  <a:avLst/>
                  <a:gdLst>
                    <a:gd name="T0" fmla="*/ 146 w 147"/>
                    <a:gd name="T1" fmla="*/ 73 h 147"/>
                    <a:gd name="T2" fmla="*/ 73 w 147"/>
                    <a:gd name="T3" fmla="*/ 146 h 147"/>
                    <a:gd name="T4" fmla="*/ 0 w 147"/>
                    <a:gd name="T5" fmla="*/ 73 h 147"/>
                    <a:gd name="T6" fmla="*/ 73 w 147"/>
                    <a:gd name="T7" fmla="*/ 0 h 147"/>
                    <a:gd name="T8" fmla="*/ 146 w 147"/>
                    <a:gd name="T9" fmla="*/ 73 h 147"/>
                    <a:gd name="T10" fmla="*/ 146 w 147"/>
                    <a:gd name="T11" fmla="*/ 73 h 147"/>
                    <a:gd name="T12" fmla="*/ 146 w 147"/>
                    <a:gd name="T13" fmla="*/ 73 h 147"/>
                  </a:gdLst>
                  <a:ahLst/>
                  <a:cxnLst>
                    <a:cxn ang="0">
                      <a:pos x="T0" y="T1"/>
                    </a:cxn>
                    <a:cxn ang="0">
                      <a:pos x="T2" y="T3"/>
                    </a:cxn>
                    <a:cxn ang="0">
                      <a:pos x="T4" y="T5"/>
                    </a:cxn>
                    <a:cxn ang="0">
                      <a:pos x="T6" y="T7"/>
                    </a:cxn>
                    <a:cxn ang="0">
                      <a:pos x="T8" y="T9"/>
                    </a:cxn>
                    <a:cxn ang="0">
                      <a:pos x="T10" y="T11"/>
                    </a:cxn>
                    <a:cxn ang="0">
                      <a:pos x="T12" y="T13"/>
                    </a:cxn>
                  </a:cxnLst>
                  <a:rect l="0" t="0" r="r" b="b"/>
                  <a:pathLst>
                    <a:path w="147" h="147">
                      <a:moveTo>
                        <a:pt x="146" y="73"/>
                      </a:moveTo>
                      <a:cubicBezTo>
                        <a:pt x="146" y="104"/>
                        <a:pt x="115" y="146"/>
                        <a:pt x="73" y="146"/>
                      </a:cubicBezTo>
                      <a:cubicBezTo>
                        <a:pt x="32" y="146"/>
                        <a:pt x="0" y="104"/>
                        <a:pt x="0" y="73"/>
                      </a:cubicBezTo>
                      <a:cubicBezTo>
                        <a:pt x="0" y="31"/>
                        <a:pt x="32" y="0"/>
                        <a:pt x="73" y="0"/>
                      </a:cubicBezTo>
                      <a:cubicBezTo>
                        <a:pt x="115" y="0"/>
                        <a:pt x="146" y="31"/>
                        <a:pt x="146" y="73"/>
                      </a:cubicBezTo>
                      <a:close/>
                      <a:moveTo>
                        <a:pt x="146" y="73"/>
                      </a:moveTo>
                      <a:lnTo>
                        <a:pt x="146" y="73"/>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850" dirty="0">
                    <a:ea typeface="宋体" panose="02010600030101010101" pitchFamily="2" charset="-122"/>
                  </a:endParaRPr>
                </a:p>
              </p:txBody>
            </p:sp>
          </p:grpSp>
        </p:grpSp>
        <p:sp>
          <p:nvSpPr>
            <p:cNvPr id="154" name="TextBox 13"/>
            <p:cNvSpPr txBox="1">
              <a:spLocks noChangeArrowheads="1"/>
            </p:cNvSpPr>
            <p:nvPr/>
          </p:nvSpPr>
          <p:spPr bwMode="auto">
            <a:xfrm>
              <a:off x="848701" y="5656424"/>
              <a:ext cx="2534450" cy="86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8336818" y="1146813"/>
            <a:ext cx="2394756" cy="1609691"/>
            <a:chOff x="8823132" y="1213710"/>
            <a:chExt cx="2534450" cy="1703590"/>
          </a:xfrm>
        </p:grpSpPr>
        <p:grpSp>
          <p:nvGrpSpPr>
            <p:cNvPr id="49" name="组合 48"/>
            <p:cNvGrpSpPr/>
            <p:nvPr/>
          </p:nvGrpSpPr>
          <p:grpSpPr>
            <a:xfrm>
              <a:off x="9791131" y="1213710"/>
              <a:ext cx="556538" cy="556683"/>
              <a:chOff x="9791131" y="1213710"/>
              <a:chExt cx="556538" cy="556683"/>
            </a:xfrm>
          </p:grpSpPr>
          <p:sp>
            <p:nvSpPr>
              <p:cNvPr id="115" name="Teardrop 16"/>
              <p:cNvSpPr/>
              <p:nvPr/>
            </p:nvSpPr>
            <p:spPr bwMode="auto">
              <a:xfrm rot="8100000">
                <a:off x="9791131" y="1213710"/>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sp>
            <p:nvSpPr>
              <p:cNvPr id="116" name="Freeform 429"/>
              <p:cNvSpPr>
                <a:spLocks noChangeArrowheads="1"/>
              </p:cNvSpPr>
              <p:nvPr/>
            </p:nvSpPr>
            <p:spPr bwMode="auto">
              <a:xfrm>
                <a:off x="9939294" y="1338938"/>
                <a:ext cx="302126" cy="300039"/>
              </a:xfrm>
              <a:custGeom>
                <a:avLst/>
                <a:gdLst>
                  <a:gd name="T0" fmla="*/ 1162 w 1230"/>
                  <a:gd name="T1" fmla="*/ 383 h 1221"/>
                  <a:gd name="T2" fmla="*/ 1112 w 1230"/>
                  <a:gd name="T3" fmla="*/ 433 h 1221"/>
                  <a:gd name="T4" fmla="*/ 794 w 1230"/>
                  <a:gd name="T5" fmla="*/ 116 h 1221"/>
                  <a:gd name="T6" fmla="*/ 844 w 1230"/>
                  <a:gd name="T7" fmla="*/ 57 h 1221"/>
                  <a:gd name="T8" fmla="*/ 1061 w 1230"/>
                  <a:gd name="T9" fmla="*/ 57 h 1221"/>
                  <a:gd name="T10" fmla="*/ 1162 w 1230"/>
                  <a:gd name="T11" fmla="*/ 166 h 1221"/>
                  <a:gd name="T12" fmla="*/ 1162 w 1230"/>
                  <a:gd name="T13" fmla="*/ 383 h 1221"/>
                  <a:gd name="T14" fmla="*/ 418 w 1230"/>
                  <a:gd name="T15" fmla="*/ 1019 h 1221"/>
                  <a:gd name="T16" fmla="*/ 418 w 1230"/>
                  <a:gd name="T17" fmla="*/ 1077 h 1221"/>
                  <a:gd name="T18" fmla="*/ 468 w 1230"/>
                  <a:gd name="T19" fmla="*/ 1077 h 1221"/>
                  <a:gd name="T20" fmla="*/ 1061 w 1230"/>
                  <a:gd name="T21" fmla="*/ 484 h 1221"/>
                  <a:gd name="T22" fmla="*/ 1003 w 1230"/>
                  <a:gd name="T23" fmla="*/ 433 h 1221"/>
                  <a:gd name="T24" fmla="*/ 418 w 1230"/>
                  <a:gd name="T25" fmla="*/ 1019 h 1221"/>
                  <a:gd name="T26" fmla="*/ 150 w 1230"/>
                  <a:gd name="T27" fmla="*/ 751 h 1221"/>
                  <a:gd name="T28" fmla="*/ 150 w 1230"/>
                  <a:gd name="T29" fmla="*/ 810 h 1221"/>
                  <a:gd name="T30" fmla="*/ 209 w 1230"/>
                  <a:gd name="T31" fmla="*/ 810 h 1221"/>
                  <a:gd name="T32" fmla="*/ 794 w 1230"/>
                  <a:gd name="T33" fmla="*/ 216 h 1221"/>
                  <a:gd name="T34" fmla="*/ 735 w 1230"/>
                  <a:gd name="T35" fmla="*/ 166 h 1221"/>
                  <a:gd name="T36" fmla="*/ 150 w 1230"/>
                  <a:gd name="T37" fmla="*/ 751 h 1221"/>
                  <a:gd name="T38" fmla="*/ 844 w 1230"/>
                  <a:gd name="T39" fmla="*/ 275 h 1221"/>
                  <a:gd name="T40" fmla="*/ 259 w 1230"/>
                  <a:gd name="T41" fmla="*/ 860 h 1221"/>
                  <a:gd name="T42" fmla="*/ 259 w 1230"/>
                  <a:gd name="T43" fmla="*/ 969 h 1221"/>
                  <a:gd name="T44" fmla="*/ 367 w 1230"/>
                  <a:gd name="T45" fmla="*/ 969 h 1221"/>
                  <a:gd name="T46" fmla="*/ 953 w 1230"/>
                  <a:gd name="T47" fmla="*/ 383 h 1221"/>
                  <a:gd name="T48" fmla="*/ 844 w 1230"/>
                  <a:gd name="T49" fmla="*/ 275 h 1221"/>
                  <a:gd name="T50" fmla="*/ 367 w 1230"/>
                  <a:gd name="T51" fmla="*/ 1127 h 1221"/>
                  <a:gd name="T52" fmla="*/ 334 w 1230"/>
                  <a:gd name="T53" fmla="*/ 1061 h 1221"/>
                  <a:gd name="T54" fmla="*/ 309 w 1230"/>
                  <a:gd name="T55" fmla="*/ 1061 h 1221"/>
                  <a:gd name="T56" fmla="*/ 209 w 1230"/>
                  <a:gd name="T57" fmla="*/ 1019 h 1221"/>
                  <a:gd name="T58" fmla="*/ 158 w 1230"/>
                  <a:gd name="T59" fmla="*/ 910 h 1221"/>
                  <a:gd name="T60" fmla="*/ 167 w 1230"/>
                  <a:gd name="T61" fmla="*/ 893 h 1221"/>
                  <a:gd name="T62" fmla="*/ 100 w 1230"/>
                  <a:gd name="T63" fmla="*/ 860 h 1221"/>
                  <a:gd name="T64" fmla="*/ 92 w 1230"/>
                  <a:gd name="T65" fmla="*/ 852 h 1221"/>
                  <a:gd name="T66" fmla="*/ 0 w 1230"/>
                  <a:gd name="T67" fmla="*/ 1220 h 1221"/>
                  <a:gd name="T68" fmla="*/ 367 w 1230"/>
                  <a:gd name="T69" fmla="*/ 1127 h 1221"/>
                  <a:gd name="T70" fmla="*/ 367 w 1230"/>
                  <a:gd name="T71" fmla="*/ 1127 h 1221"/>
                  <a:gd name="T72" fmla="*/ 367 w 1230"/>
                  <a:gd name="T73" fmla="*/ 1127 h 1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0" h="1221">
                    <a:moveTo>
                      <a:pt x="1162" y="383"/>
                    </a:moveTo>
                    <a:cubicBezTo>
                      <a:pt x="1112" y="433"/>
                      <a:pt x="1112" y="433"/>
                      <a:pt x="1112" y="433"/>
                    </a:cubicBezTo>
                    <a:cubicBezTo>
                      <a:pt x="794" y="116"/>
                      <a:pt x="794" y="116"/>
                      <a:pt x="794" y="116"/>
                    </a:cubicBezTo>
                    <a:cubicBezTo>
                      <a:pt x="844" y="57"/>
                      <a:pt x="844" y="57"/>
                      <a:pt x="844" y="57"/>
                    </a:cubicBezTo>
                    <a:cubicBezTo>
                      <a:pt x="903" y="0"/>
                      <a:pt x="1003" y="0"/>
                      <a:pt x="1061" y="57"/>
                    </a:cubicBezTo>
                    <a:cubicBezTo>
                      <a:pt x="1162" y="166"/>
                      <a:pt x="1162" y="166"/>
                      <a:pt x="1162" y="166"/>
                    </a:cubicBezTo>
                    <a:cubicBezTo>
                      <a:pt x="1229" y="225"/>
                      <a:pt x="1229" y="325"/>
                      <a:pt x="1162" y="383"/>
                    </a:cubicBezTo>
                    <a:close/>
                    <a:moveTo>
                      <a:pt x="418" y="1019"/>
                    </a:moveTo>
                    <a:cubicBezTo>
                      <a:pt x="401" y="1035"/>
                      <a:pt x="401" y="1061"/>
                      <a:pt x="418" y="1077"/>
                    </a:cubicBezTo>
                    <a:cubicBezTo>
                      <a:pt x="434" y="1086"/>
                      <a:pt x="459" y="1086"/>
                      <a:pt x="468" y="1077"/>
                    </a:cubicBezTo>
                    <a:cubicBezTo>
                      <a:pt x="1061" y="484"/>
                      <a:pt x="1061" y="484"/>
                      <a:pt x="1061" y="484"/>
                    </a:cubicBezTo>
                    <a:cubicBezTo>
                      <a:pt x="1003" y="433"/>
                      <a:pt x="1003" y="433"/>
                      <a:pt x="1003" y="433"/>
                    </a:cubicBezTo>
                    <a:lnTo>
                      <a:pt x="418" y="1019"/>
                    </a:lnTo>
                    <a:close/>
                    <a:moveTo>
                      <a:pt x="150" y="751"/>
                    </a:moveTo>
                    <a:cubicBezTo>
                      <a:pt x="133" y="768"/>
                      <a:pt x="133" y="793"/>
                      <a:pt x="150" y="810"/>
                    </a:cubicBezTo>
                    <a:cubicBezTo>
                      <a:pt x="167" y="818"/>
                      <a:pt x="192" y="818"/>
                      <a:pt x="209" y="810"/>
                    </a:cubicBezTo>
                    <a:cubicBezTo>
                      <a:pt x="794" y="216"/>
                      <a:pt x="794" y="216"/>
                      <a:pt x="794" y="216"/>
                    </a:cubicBezTo>
                    <a:cubicBezTo>
                      <a:pt x="735" y="166"/>
                      <a:pt x="735" y="166"/>
                      <a:pt x="735" y="166"/>
                    </a:cubicBezTo>
                    <a:lnTo>
                      <a:pt x="150" y="751"/>
                    </a:lnTo>
                    <a:close/>
                    <a:moveTo>
                      <a:pt x="844" y="275"/>
                    </a:moveTo>
                    <a:cubicBezTo>
                      <a:pt x="259" y="860"/>
                      <a:pt x="259" y="860"/>
                      <a:pt x="259" y="860"/>
                    </a:cubicBezTo>
                    <a:cubicBezTo>
                      <a:pt x="225" y="893"/>
                      <a:pt x="225" y="935"/>
                      <a:pt x="259" y="969"/>
                    </a:cubicBezTo>
                    <a:cubicBezTo>
                      <a:pt x="284" y="994"/>
                      <a:pt x="334" y="994"/>
                      <a:pt x="367" y="969"/>
                    </a:cubicBezTo>
                    <a:cubicBezTo>
                      <a:pt x="953" y="383"/>
                      <a:pt x="953" y="383"/>
                      <a:pt x="953" y="383"/>
                    </a:cubicBezTo>
                    <a:lnTo>
                      <a:pt x="844" y="275"/>
                    </a:lnTo>
                    <a:close/>
                    <a:moveTo>
                      <a:pt x="367" y="1127"/>
                    </a:moveTo>
                    <a:cubicBezTo>
                      <a:pt x="351" y="1111"/>
                      <a:pt x="343" y="1086"/>
                      <a:pt x="334" y="1061"/>
                    </a:cubicBezTo>
                    <a:cubicBezTo>
                      <a:pt x="326" y="1061"/>
                      <a:pt x="317" y="1061"/>
                      <a:pt x="309" y="1061"/>
                    </a:cubicBezTo>
                    <a:cubicBezTo>
                      <a:pt x="276" y="1061"/>
                      <a:pt x="234" y="1052"/>
                      <a:pt x="209" y="1019"/>
                    </a:cubicBezTo>
                    <a:cubicBezTo>
                      <a:pt x="175" y="994"/>
                      <a:pt x="158" y="952"/>
                      <a:pt x="158" y="910"/>
                    </a:cubicBezTo>
                    <a:cubicBezTo>
                      <a:pt x="158" y="910"/>
                      <a:pt x="158" y="902"/>
                      <a:pt x="167" y="893"/>
                    </a:cubicBezTo>
                    <a:cubicBezTo>
                      <a:pt x="142" y="885"/>
                      <a:pt x="117" y="877"/>
                      <a:pt x="100" y="860"/>
                    </a:cubicBezTo>
                    <a:lnTo>
                      <a:pt x="92" y="852"/>
                    </a:lnTo>
                    <a:cubicBezTo>
                      <a:pt x="0" y="1220"/>
                      <a:pt x="0" y="1220"/>
                      <a:pt x="0" y="1220"/>
                    </a:cubicBezTo>
                    <a:cubicBezTo>
                      <a:pt x="367" y="1127"/>
                      <a:pt x="367" y="1127"/>
                      <a:pt x="367" y="1127"/>
                    </a:cubicBezTo>
                    <a:close/>
                    <a:moveTo>
                      <a:pt x="367" y="1127"/>
                    </a:moveTo>
                    <a:lnTo>
                      <a:pt x="367" y="1127"/>
                    </a:lnTo>
                    <a:close/>
                  </a:path>
                </a:pathLst>
              </a:custGeom>
              <a:solidFill>
                <a:schemeClr val="bg1"/>
              </a:solidFill>
              <a:ln>
                <a:noFill/>
              </a:ln>
              <a:effectLst/>
            </p:spPr>
            <p:txBody>
              <a:bodyPr wrap="none" lIns="57599" tIns="28799" rIns="57599" bIns="28799" anchor="ctr"/>
              <a:lstStyle/>
              <a:p>
                <a:pPr>
                  <a:defRPr/>
                </a:pPr>
                <a:endParaRPr lang="en-US" sz="850" dirty="0">
                  <a:ea typeface="宋体" panose="02010600030101010101" pitchFamily="2" charset="-122"/>
                </a:endParaRPr>
              </a:p>
            </p:txBody>
          </p:sp>
        </p:grpSp>
        <p:sp>
          <p:nvSpPr>
            <p:cNvPr id="155" name="TextBox 13"/>
            <p:cNvSpPr txBox="1">
              <a:spLocks noChangeArrowheads="1"/>
            </p:cNvSpPr>
            <p:nvPr/>
          </p:nvSpPr>
          <p:spPr bwMode="auto">
            <a:xfrm>
              <a:off x="8823132" y="2051710"/>
              <a:ext cx="2534450" cy="86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8336818" y="2849572"/>
            <a:ext cx="2394756" cy="1637842"/>
            <a:chOff x="8823132" y="3015797"/>
            <a:chExt cx="2534450" cy="1733383"/>
          </a:xfrm>
        </p:grpSpPr>
        <p:grpSp>
          <p:nvGrpSpPr>
            <p:cNvPr id="50" name="组合 49"/>
            <p:cNvGrpSpPr/>
            <p:nvPr/>
          </p:nvGrpSpPr>
          <p:grpSpPr>
            <a:xfrm>
              <a:off x="9791131" y="3015797"/>
              <a:ext cx="556538" cy="556683"/>
              <a:chOff x="9791131" y="3015797"/>
              <a:chExt cx="556538" cy="556683"/>
            </a:xfrm>
          </p:grpSpPr>
          <p:sp>
            <p:nvSpPr>
              <p:cNvPr id="127" name="Teardrop 18"/>
              <p:cNvSpPr/>
              <p:nvPr/>
            </p:nvSpPr>
            <p:spPr bwMode="auto">
              <a:xfrm rot="8100000">
                <a:off x="9791131" y="3015797"/>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sp>
            <p:nvSpPr>
              <p:cNvPr id="128" name="Freeform 298"/>
              <p:cNvSpPr>
                <a:spLocks noChangeArrowheads="1"/>
              </p:cNvSpPr>
              <p:nvPr/>
            </p:nvSpPr>
            <p:spPr bwMode="auto">
              <a:xfrm>
                <a:off x="9895029" y="3127597"/>
                <a:ext cx="345922" cy="346012"/>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p:spPr>
            <p:txBody>
              <a:bodyPr wrap="none" lIns="57599" tIns="28799" rIns="57599" bIns="28799" anchor="ctr"/>
              <a:lstStyle/>
              <a:p>
                <a:pPr>
                  <a:defRPr/>
                </a:pPr>
                <a:endParaRPr lang="en-US" sz="850" dirty="0">
                  <a:ea typeface="宋体" panose="02010600030101010101" pitchFamily="2" charset="-122"/>
                </a:endParaRPr>
              </a:p>
            </p:txBody>
          </p:sp>
        </p:grpSp>
        <p:sp>
          <p:nvSpPr>
            <p:cNvPr id="156" name="TextBox 13"/>
            <p:cNvSpPr txBox="1">
              <a:spLocks noChangeArrowheads="1"/>
            </p:cNvSpPr>
            <p:nvPr/>
          </p:nvSpPr>
          <p:spPr bwMode="auto">
            <a:xfrm>
              <a:off x="8823132" y="3883590"/>
              <a:ext cx="2534450" cy="86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组合 56"/>
          <p:cNvGrpSpPr/>
          <p:nvPr/>
        </p:nvGrpSpPr>
        <p:grpSpPr>
          <a:xfrm>
            <a:off x="8336818" y="4617475"/>
            <a:ext cx="2394756" cy="1633480"/>
            <a:chOff x="8823132" y="4886828"/>
            <a:chExt cx="2534450" cy="1728766"/>
          </a:xfrm>
        </p:grpSpPr>
        <p:grpSp>
          <p:nvGrpSpPr>
            <p:cNvPr id="51" name="组合 50"/>
            <p:cNvGrpSpPr/>
            <p:nvPr/>
          </p:nvGrpSpPr>
          <p:grpSpPr>
            <a:xfrm>
              <a:off x="9791131" y="4886828"/>
              <a:ext cx="556538" cy="556683"/>
              <a:chOff x="9791131" y="4886828"/>
              <a:chExt cx="556538" cy="556683"/>
            </a:xfrm>
          </p:grpSpPr>
          <p:sp>
            <p:nvSpPr>
              <p:cNvPr id="129" name="Teardrop 20"/>
              <p:cNvSpPr/>
              <p:nvPr/>
            </p:nvSpPr>
            <p:spPr bwMode="auto">
              <a:xfrm rot="8100000">
                <a:off x="9791131" y="4886828"/>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70" dirty="0"/>
              </a:p>
            </p:txBody>
          </p:sp>
          <p:sp>
            <p:nvSpPr>
              <p:cNvPr id="130" name="Freeform 576"/>
              <p:cNvSpPr>
                <a:spLocks noChangeArrowheads="1"/>
              </p:cNvSpPr>
              <p:nvPr/>
            </p:nvSpPr>
            <p:spPr bwMode="auto">
              <a:xfrm>
                <a:off x="9913532" y="5014127"/>
                <a:ext cx="321173" cy="321257"/>
              </a:xfrm>
              <a:custGeom>
                <a:avLst/>
                <a:gdLst>
                  <a:gd name="T0" fmla="*/ 1664 w 1690"/>
                  <a:gd name="T1" fmla="*/ 1037 h 1690"/>
                  <a:gd name="T2" fmla="*/ 1689 w 1690"/>
                  <a:gd name="T3" fmla="*/ 1037 h 1690"/>
                  <a:gd name="T4" fmla="*/ 1689 w 1690"/>
                  <a:gd name="T5" fmla="*/ 669 h 1690"/>
                  <a:gd name="T6" fmla="*/ 1446 w 1690"/>
                  <a:gd name="T7" fmla="*/ 669 h 1690"/>
                  <a:gd name="T8" fmla="*/ 1396 w 1690"/>
                  <a:gd name="T9" fmla="*/ 543 h 1690"/>
                  <a:gd name="T10" fmla="*/ 1547 w 1690"/>
                  <a:gd name="T11" fmla="*/ 393 h 1690"/>
                  <a:gd name="T12" fmla="*/ 1572 w 1690"/>
                  <a:gd name="T13" fmla="*/ 376 h 1690"/>
                  <a:gd name="T14" fmla="*/ 1547 w 1690"/>
                  <a:gd name="T15" fmla="*/ 359 h 1690"/>
                  <a:gd name="T16" fmla="*/ 1329 w 1690"/>
                  <a:gd name="T17" fmla="*/ 134 h 1690"/>
                  <a:gd name="T18" fmla="*/ 1312 w 1690"/>
                  <a:gd name="T19" fmla="*/ 117 h 1690"/>
                  <a:gd name="T20" fmla="*/ 1288 w 1690"/>
                  <a:gd name="T21" fmla="*/ 134 h 1690"/>
                  <a:gd name="T22" fmla="*/ 1137 w 1690"/>
                  <a:gd name="T23" fmla="*/ 284 h 1690"/>
                  <a:gd name="T24" fmla="*/ 1020 w 1690"/>
                  <a:gd name="T25" fmla="*/ 234 h 1690"/>
                  <a:gd name="T26" fmla="*/ 1020 w 1690"/>
                  <a:gd name="T27" fmla="*/ 0 h 1690"/>
                  <a:gd name="T28" fmla="*/ 660 w 1690"/>
                  <a:gd name="T29" fmla="*/ 0 h 1690"/>
                  <a:gd name="T30" fmla="*/ 660 w 1690"/>
                  <a:gd name="T31" fmla="*/ 234 h 1690"/>
                  <a:gd name="T32" fmla="*/ 552 w 1690"/>
                  <a:gd name="T33" fmla="*/ 284 h 1690"/>
                  <a:gd name="T34" fmla="*/ 401 w 1690"/>
                  <a:gd name="T35" fmla="*/ 134 h 1690"/>
                  <a:gd name="T36" fmla="*/ 385 w 1690"/>
                  <a:gd name="T37" fmla="*/ 117 h 1690"/>
                  <a:gd name="T38" fmla="*/ 125 w 1690"/>
                  <a:gd name="T39" fmla="*/ 376 h 1690"/>
                  <a:gd name="T40" fmla="*/ 142 w 1690"/>
                  <a:gd name="T41" fmla="*/ 393 h 1690"/>
                  <a:gd name="T42" fmla="*/ 284 w 1690"/>
                  <a:gd name="T43" fmla="*/ 535 h 1690"/>
                  <a:gd name="T44" fmla="*/ 234 w 1690"/>
                  <a:gd name="T45" fmla="*/ 660 h 1690"/>
                  <a:gd name="T46" fmla="*/ 0 w 1690"/>
                  <a:gd name="T47" fmla="*/ 660 h 1690"/>
                  <a:gd name="T48" fmla="*/ 0 w 1690"/>
                  <a:gd name="T49" fmla="*/ 1028 h 1690"/>
                  <a:gd name="T50" fmla="*/ 234 w 1690"/>
                  <a:gd name="T51" fmla="*/ 1028 h 1690"/>
                  <a:gd name="T52" fmla="*/ 284 w 1690"/>
                  <a:gd name="T53" fmla="*/ 1154 h 1690"/>
                  <a:gd name="T54" fmla="*/ 142 w 1690"/>
                  <a:gd name="T55" fmla="*/ 1296 h 1690"/>
                  <a:gd name="T56" fmla="*/ 125 w 1690"/>
                  <a:gd name="T57" fmla="*/ 1312 h 1690"/>
                  <a:gd name="T58" fmla="*/ 142 w 1690"/>
                  <a:gd name="T59" fmla="*/ 1338 h 1690"/>
                  <a:gd name="T60" fmla="*/ 359 w 1690"/>
                  <a:gd name="T61" fmla="*/ 1555 h 1690"/>
                  <a:gd name="T62" fmla="*/ 385 w 1690"/>
                  <a:gd name="T63" fmla="*/ 1572 h 1690"/>
                  <a:gd name="T64" fmla="*/ 401 w 1690"/>
                  <a:gd name="T65" fmla="*/ 1555 h 1690"/>
                  <a:gd name="T66" fmla="*/ 552 w 1690"/>
                  <a:gd name="T67" fmla="*/ 1413 h 1690"/>
                  <a:gd name="T68" fmla="*/ 669 w 1690"/>
                  <a:gd name="T69" fmla="*/ 1455 h 1690"/>
                  <a:gd name="T70" fmla="*/ 669 w 1690"/>
                  <a:gd name="T71" fmla="*/ 1689 h 1690"/>
                  <a:gd name="T72" fmla="*/ 1037 w 1690"/>
                  <a:gd name="T73" fmla="*/ 1689 h 1690"/>
                  <a:gd name="T74" fmla="*/ 1037 w 1690"/>
                  <a:gd name="T75" fmla="*/ 1455 h 1690"/>
                  <a:gd name="T76" fmla="*/ 1137 w 1690"/>
                  <a:gd name="T77" fmla="*/ 1404 h 1690"/>
                  <a:gd name="T78" fmla="*/ 1312 w 1690"/>
                  <a:gd name="T79" fmla="*/ 1572 h 1690"/>
                  <a:gd name="T80" fmla="*/ 1329 w 1690"/>
                  <a:gd name="T81" fmla="*/ 1555 h 1690"/>
                  <a:gd name="T82" fmla="*/ 1547 w 1690"/>
                  <a:gd name="T83" fmla="*/ 1338 h 1690"/>
                  <a:gd name="T84" fmla="*/ 1572 w 1690"/>
                  <a:gd name="T85" fmla="*/ 1312 h 1690"/>
                  <a:gd name="T86" fmla="*/ 1396 w 1690"/>
                  <a:gd name="T87" fmla="*/ 1145 h 1690"/>
                  <a:gd name="T88" fmla="*/ 1446 w 1690"/>
                  <a:gd name="T89" fmla="*/ 1037 h 1690"/>
                  <a:gd name="T90" fmla="*/ 1664 w 1690"/>
                  <a:gd name="T91" fmla="*/ 1037 h 1690"/>
                  <a:gd name="T92" fmla="*/ 1221 w 1690"/>
                  <a:gd name="T93" fmla="*/ 844 h 1690"/>
                  <a:gd name="T94" fmla="*/ 844 w 1690"/>
                  <a:gd name="T95" fmla="*/ 1229 h 1690"/>
                  <a:gd name="T96" fmla="*/ 460 w 1690"/>
                  <a:gd name="T97" fmla="*/ 844 h 1690"/>
                  <a:gd name="T98" fmla="*/ 844 w 1690"/>
                  <a:gd name="T99" fmla="*/ 468 h 1690"/>
                  <a:gd name="T100" fmla="*/ 1221 w 1690"/>
                  <a:gd name="T101" fmla="*/ 844 h 1690"/>
                  <a:gd name="T102" fmla="*/ 1221 w 1690"/>
                  <a:gd name="T103" fmla="*/ 844 h 1690"/>
                  <a:gd name="T104" fmla="*/ 1221 w 1690"/>
                  <a:gd name="T105" fmla="*/ 844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chemeClr val="bg1"/>
              </a:solidFill>
              <a:ln>
                <a:noFill/>
              </a:ln>
              <a:effectLst/>
            </p:spPr>
            <p:txBody>
              <a:bodyPr wrap="none" lIns="57599" tIns="28799" rIns="57599" bIns="28799" anchor="ctr"/>
              <a:lstStyle/>
              <a:p>
                <a:pPr>
                  <a:defRPr/>
                </a:pPr>
                <a:endParaRPr lang="en-US" sz="850" dirty="0">
                  <a:ea typeface="宋体" panose="02010600030101010101" pitchFamily="2" charset="-122"/>
                </a:endParaRPr>
              </a:p>
            </p:txBody>
          </p:sp>
        </p:grpSp>
        <p:sp>
          <p:nvSpPr>
            <p:cNvPr id="157" name="TextBox 13"/>
            <p:cNvSpPr txBox="1">
              <a:spLocks noChangeArrowheads="1"/>
            </p:cNvSpPr>
            <p:nvPr/>
          </p:nvSpPr>
          <p:spPr bwMode="auto">
            <a:xfrm>
              <a:off x="8823132" y="5750004"/>
              <a:ext cx="2534450" cy="86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32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325" dirty="0">
                <a:latin typeface="Arial" panose="020B0604020202020204" pitchFamily="34" charset="0"/>
                <a:ea typeface="微软雅黑" panose="020B0503020204020204" pitchFamily="34" charset="-122"/>
                <a:sym typeface="Arial" panose="020B0604020202020204" pitchFamily="34" charset="0"/>
              </a:endParaRPr>
            </a:p>
          </p:txBody>
        </p:sp>
      </p:grpSp>
      <p:pic>
        <p:nvPicPr>
          <p:cNvPr id="58" name="图片 5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875395" y="167005"/>
            <a:ext cx="2404110" cy="638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矩形 138"/>
          <p:cNvSpPr/>
          <p:nvPr/>
        </p:nvSpPr>
        <p:spPr bwMode="auto">
          <a:xfrm>
            <a:off x="-1" y="1409046"/>
            <a:ext cx="11566637" cy="355390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lt1"/>
              </a:solidFill>
            </a:endParaRPr>
          </a:p>
        </p:txBody>
      </p:sp>
      <p:grpSp>
        <p:nvGrpSpPr>
          <p:cNvPr id="140" name="组合 139"/>
          <p:cNvGrpSpPr/>
          <p:nvPr/>
        </p:nvGrpSpPr>
        <p:grpSpPr>
          <a:xfrm>
            <a:off x="1348993" y="2125459"/>
            <a:ext cx="1230686" cy="1230686"/>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tx1"/>
                </a:solidFill>
              </a:endParaRPr>
            </a:p>
          </p:txBody>
        </p:sp>
        <p:sp>
          <p:nvSpPr>
            <p:cNvPr id="142" name="椭圆 1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sp>
        <p:nvSpPr>
          <p:cNvPr id="143" name="椭圆 142"/>
          <p:cNvSpPr/>
          <p:nvPr/>
        </p:nvSpPr>
        <p:spPr>
          <a:xfrm>
            <a:off x="826549" y="3297332"/>
            <a:ext cx="915957" cy="91595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44" name="椭圆 143"/>
          <p:cNvSpPr/>
          <p:nvPr/>
        </p:nvSpPr>
        <p:spPr>
          <a:xfrm>
            <a:off x="500043" y="1927306"/>
            <a:ext cx="346175" cy="34617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nvGrpSpPr>
          <p:cNvPr id="145" name="组合 144"/>
          <p:cNvGrpSpPr/>
          <p:nvPr/>
        </p:nvGrpSpPr>
        <p:grpSpPr>
          <a:xfrm>
            <a:off x="2460745" y="1817616"/>
            <a:ext cx="786020" cy="786020"/>
            <a:chOff x="304800" y="673100"/>
            <a:chExt cx="4000500" cy="4000500"/>
          </a:xfrm>
          <a:effectLst>
            <a:outerShdw blurRad="317500" dist="190500" dir="8100000" algn="tr" rotWithShape="0">
              <a:prstClr val="black">
                <a:alpha val="50000"/>
              </a:prstClr>
            </a:outerShdw>
          </a:effectLst>
        </p:grpSpPr>
        <p:sp>
          <p:nvSpPr>
            <p:cNvPr id="146" name="同心圆 145"/>
            <p:cNvSpPr/>
            <p:nvPr/>
          </p:nvSpPr>
          <p:spPr>
            <a:xfrm>
              <a:off x="304800" y="673100"/>
              <a:ext cx="4000500" cy="4000500"/>
            </a:xfrm>
            <a:prstGeom prst="donut">
              <a:avLst>
                <a:gd name="adj" fmla="val 4879"/>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47" name="椭圆 1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grpSp>
        <p:nvGrpSpPr>
          <p:cNvPr id="148" name="组合 147"/>
          <p:cNvGrpSpPr/>
          <p:nvPr/>
        </p:nvGrpSpPr>
        <p:grpSpPr>
          <a:xfrm>
            <a:off x="434317" y="4818552"/>
            <a:ext cx="276884" cy="276884"/>
            <a:chOff x="304800" y="673100"/>
            <a:chExt cx="4000500" cy="4000500"/>
          </a:xfrm>
          <a:effectLst>
            <a:outerShdw blurRad="381000" dist="152400" dir="8100000" algn="tr" rotWithShape="0">
              <a:prstClr val="black">
                <a:alpha val="70000"/>
              </a:prstClr>
            </a:outerShdw>
          </a:effectLst>
        </p:grpSpPr>
        <p:sp>
          <p:nvSpPr>
            <p:cNvPr id="149" name="同心圆 1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tx1"/>
                </a:solidFill>
              </a:endParaRPr>
            </a:p>
          </p:txBody>
        </p:sp>
        <p:sp>
          <p:nvSpPr>
            <p:cNvPr id="150" name="椭圆 14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grpSp>
        <p:nvGrpSpPr>
          <p:cNvPr id="151" name="组合 150"/>
          <p:cNvGrpSpPr/>
          <p:nvPr/>
        </p:nvGrpSpPr>
        <p:grpSpPr>
          <a:xfrm>
            <a:off x="87419" y="2832590"/>
            <a:ext cx="362733" cy="362733"/>
            <a:chOff x="304800" y="673100"/>
            <a:chExt cx="4000500" cy="4000500"/>
          </a:xfrm>
          <a:effectLst>
            <a:outerShdw blurRad="381000" dist="152400" dir="8100000" algn="tr" rotWithShape="0">
              <a:prstClr val="black">
                <a:alpha val="70000"/>
              </a:prstClr>
            </a:outerShdw>
          </a:effectLst>
        </p:grpSpPr>
        <p:sp>
          <p:nvSpPr>
            <p:cNvPr id="152" name="同心圆 1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tx1"/>
                </a:solidFill>
              </a:endParaRPr>
            </a:p>
          </p:txBody>
        </p:sp>
        <p:sp>
          <p:nvSpPr>
            <p:cNvPr id="153" name="椭圆 15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sp>
        <p:nvSpPr>
          <p:cNvPr id="154" name="椭圆 153"/>
          <p:cNvSpPr/>
          <p:nvPr/>
        </p:nvSpPr>
        <p:spPr>
          <a:xfrm>
            <a:off x="1238321" y="4428906"/>
            <a:ext cx="346175" cy="34617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55" name="椭圆 154"/>
          <p:cNvSpPr/>
          <p:nvPr/>
        </p:nvSpPr>
        <p:spPr>
          <a:xfrm>
            <a:off x="3977342" y="4850208"/>
            <a:ext cx="173088" cy="17308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nvGrpSpPr>
          <p:cNvPr id="156" name="组合 155"/>
          <p:cNvGrpSpPr/>
          <p:nvPr/>
        </p:nvGrpSpPr>
        <p:grpSpPr>
          <a:xfrm>
            <a:off x="1942683" y="3550797"/>
            <a:ext cx="804090" cy="804090"/>
            <a:chOff x="304800" y="673100"/>
            <a:chExt cx="4000500" cy="4000500"/>
          </a:xfrm>
          <a:effectLst>
            <a:outerShdw blurRad="317500" dist="190500" dir="8100000" algn="tr" rotWithShape="0">
              <a:prstClr val="black">
                <a:alpha val="50000"/>
              </a:prstClr>
            </a:outerShdw>
          </a:effectLst>
        </p:grpSpPr>
        <p:sp>
          <p:nvSpPr>
            <p:cNvPr id="157" name="同心圆 1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tx1"/>
                </a:solidFill>
              </a:endParaRPr>
            </a:p>
          </p:txBody>
        </p:sp>
        <p:sp>
          <p:nvSpPr>
            <p:cNvPr id="158" name="椭圆 1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sp>
        <p:nvSpPr>
          <p:cNvPr id="159" name="椭圆 158"/>
          <p:cNvSpPr/>
          <p:nvPr/>
        </p:nvSpPr>
        <p:spPr>
          <a:xfrm>
            <a:off x="1412066" y="1135860"/>
            <a:ext cx="346175" cy="34617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160" name="椭圆 159"/>
          <p:cNvSpPr/>
          <p:nvPr/>
        </p:nvSpPr>
        <p:spPr>
          <a:xfrm>
            <a:off x="2800884" y="4625023"/>
            <a:ext cx="173088" cy="17308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nvGrpSpPr>
          <p:cNvPr id="161" name="组合 160"/>
          <p:cNvGrpSpPr/>
          <p:nvPr/>
        </p:nvGrpSpPr>
        <p:grpSpPr>
          <a:xfrm>
            <a:off x="699114" y="1781601"/>
            <a:ext cx="2467702" cy="2467702"/>
            <a:chOff x="304800" y="673100"/>
            <a:chExt cx="4000500" cy="4000500"/>
          </a:xfrm>
          <a:solidFill>
            <a:schemeClr val="bg1"/>
          </a:solidFill>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solidFill>
                  <a:schemeClr val="tx1"/>
                </a:solidFill>
              </a:endParaRPr>
            </a:p>
          </p:txBody>
        </p:sp>
        <p:sp>
          <p:nvSpPr>
            <p:cNvPr id="163" name="椭圆 16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sp>
        <p:nvSpPr>
          <p:cNvPr id="164" name="椭圆 163"/>
          <p:cNvSpPr/>
          <p:nvPr/>
        </p:nvSpPr>
        <p:spPr>
          <a:xfrm>
            <a:off x="1873688" y="4991309"/>
            <a:ext cx="173088" cy="173088"/>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93" name="文本框 92"/>
          <p:cNvSpPr txBox="1"/>
          <p:nvPr/>
        </p:nvSpPr>
        <p:spPr>
          <a:xfrm>
            <a:off x="3717290" y="2074545"/>
            <a:ext cx="7574280" cy="1476375"/>
          </a:xfrm>
          <a:prstGeom prst="rect">
            <a:avLst/>
          </a:prstGeom>
          <a:noFill/>
        </p:spPr>
        <p:txBody>
          <a:bodyPr wrap="square" rtlCol="0">
            <a:spAutoFit/>
          </a:bodyPr>
          <a:lstStyle/>
          <a:p>
            <a:r>
              <a:rPr lang="zh-CN" altLang="en-US" sz="9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感谢您的聆听</a:t>
            </a:r>
          </a:p>
        </p:txBody>
      </p:sp>
      <p:grpSp>
        <p:nvGrpSpPr>
          <p:cNvPr id="100" name="组合 99"/>
          <p:cNvGrpSpPr/>
          <p:nvPr/>
        </p:nvGrpSpPr>
        <p:grpSpPr bwMode="auto">
          <a:xfrm>
            <a:off x="7348245" y="3795330"/>
            <a:ext cx="311711" cy="314651"/>
            <a:chOff x="0" y="0"/>
            <a:chExt cx="881859" cy="881859"/>
          </a:xfrm>
          <a:solidFill>
            <a:schemeClr val="bg1"/>
          </a:solidFill>
        </p:grpSpPr>
        <p:sp>
          <p:nvSpPr>
            <p:cNvPr id="101"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700">
                <a:solidFill>
                  <a:srgbClr val="000000"/>
                </a:solidFill>
                <a:latin typeface="Calibri" panose="020F0502020204030204" pitchFamily="34" charset="0"/>
                <a:sym typeface="宋体" panose="02010600030101010101" pitchFamily="2" charset="-122"/>
              </a:endParaRPr>
            </a:p>
          </p:txBody>
        </p:sp>
        <p:sp>
          <p:nvSpPr>
            <p:cNvPr id="102"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700">
                <a:solidFill>
                  <a:srgbClr val="000000"/>
                </a:solidFill>
                <a:latin typeface="Calibri" panose="020F0502020204030204" pitchFamily="34" charset="0"/>
                <a:sym typeface="宋体" panose="02010600030101010101" pitchFamily="2" charset="-122"/>
              </a:endParaRPr>
            </a:p>
          </p:txBody>
        </p:sp>
      </p:grpSp>
      <p:sp>
        <p:nvSpPr>
          <p:cNvPr id="115" name="Freeform 84"/>
          <p:cNvSpPr>
            <a:spLocks noChangeAspect="1" noEditPoints="1" noChangeArrowheads="1"/>
          </p:cNvSpPr>
          <p:nvPr/>
        </p:nvSpPr>
        <p:spPr bwMode="auto">
          <a:xfrm>
            <a:off x="4464102" y="3794694"/>
            <a:ext cx="315422" cy="314651"/>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solidFill>
            <a:schemeClr val="bg1"/>
          </a:solidFill>
          <a:ln>
            <a:noFill/>
          </a:ln>
        </p:spPr>
        <p:txBody>
          <a:bodyPr/>
          <a:lstStyle/>
          <a:p>
            <a:endParaRPr lang="zh-CN" altLang="zh-CN" sz="1700">
              <a:solidFill>
                <a:srgbClr val="000000"/>
              </a:solidFill>
              <a:latin typeface="Calibri" panose="020F0502020204030204" pitchFamily="34" charset="0"/>
              <a:sym typeface="宋体" panose="02010600030101010101" pitchFamily="2" charset="-122"/>
            </a:endParaRPr>
          </a:p>
        </p:txBody>
      </p:sp>
      <p:sp>
        <p:nvSpPr>
          <p:cNvPr id="59" name="文本框 58"/>
          <p:cNvSpPr txBox="1"/>
          <p:nvPr/>
        </p:nvSpPr>
        <p:spPr>
          <a:xfrm>
            <a:off x="4971257" y="3769341"/>
            <a:ext cx="1879041" cy="383182"/>
          </a:xfrm>
          <a:prstGeom prst="rect">
            <a:avLst/>
          </a:prstGeom>
          <a:noFill/>
        </p:spPr>
        <p:txBody>
          <a:bodyPr wrap="none" rtlCol="0">
            <a:spAutoFit/>
          </a:bodyPr>
          <a:lstStyle/>
          <a:p>
            <a:r>
              <a:rPr lang="zh-CN" altLang="en-US" sz="1890" dirty="0">
                <a:solidFill>
                  <a:schemeClr val="bg1"/>
                </a:solidFill>
                <a:latin typeface="微软雅黑" panose="020B0503020204020204" pitchFamily="34" charset="-122"/>
                <a:ea typeface="微软雅黑" panose="020B0503020204020204" pitchFamily="34" charset="-122"/>
              </a:rPr>
              <a:t>学院</a:t>
            </a:r>
            <a:r>
              <a:rPr lang="zh-CN" sz="1890" dirty="0">
                <a:solidFill>
                  <a:schemeClr val="bg1"/>
                </a:solidFill>
                <a:latin typeface="微软雅黑" panose="020B0503020204020204" pitchFamily="34" charset="-122"/>
                <a:ea typeface="微软雅黑" panose="020B0503020204020204" pitchFamily="34" charset="-122"/>
              </a:rPr>
              <a:t>或部门名称</a:t>
            </a:r>
          </a:p>
        </p:txBody>
      </p:sp>
      <p:sp>
        <p:nvSpPr>
          <p:cNvPr id="2" name="文本框 1"/>
          <p:cNvSpPr txBox="1"/>
          <p:nvPr/>
        </p:nvSpPr>
        <p:spPr>
          <a:xfrm>
            <a:off x="8017352" y="3761086"/>
            <a:ext cx="1508760" cy="381635"/>
          </a:xfrm>
          <a:prstGeom prst="rect">
            <a:avLst/>
          </a:prstGeom>
          <a:noFill/>
        </p:spPr>
        <p:txBody>
          <a:bodyPr wrap="none" rtlCol="0">
            <a:spAutoFit/>
          </a:bodyPr>
          <a:lstStyle/>
          <a:p>
            <a:r>
              <a:rPr lang="en-US" altLang="zh-CN" sz="1890" dirty="0">
                <a:solidFill>
                  <a:schemeClr val="bg1"/>
                </a:solidFill>
                <a:latin typeface="微软雅黑" panose="020B0503020204020204" pitchFamily="34" charset="-122"/>
                <a:ea typeface="微软雅黑" panose="020B0503020204020204" pitchFamily="34" charset="-122"/>
              </a:rPr>
              <a:t>2021</a:t>
            </a:r>
            <a:r>
              <a:rPr lang="zh-CN" altLang="en-US" sz="1890" dirty="0">
                <a:solidFill>
                  <a:schemeClr val="bg1"/>
                </a:solidFill>
                <a:latin typeface="微软雅黑" panose="020B0503020204020204" pitchFamily="34" charset="-122"/>
                <a:ea typeface="微软雅黑" panose="020B0503020204020204" pitchFamily="34" charset="-122"/>
              </a:rPr>
              <a:t>年</a:t>
            </a:r>
            <a:r>
              <a:rPr lang="en-US" altLang="zh-CN" sz="1890" dirty="0">
                <a:solidFill>
                  <a:schemeClr val="bg1"/>
                </a:solidFill>
                <a:latin typeface="微软雅黑" panose="020B0503020204020204" pitchFamily="34" charset="-122"/>
                <a:ea typeface="微软雅黑" panose="020B0503020204020204" pitchFamily="34" charset="-122"/>
              </a:rPr>
              <a:t>11</a:t>
            </a:r>
            <a:r>
              <a:rPr lang="zh-CN" altLang="en-US" sz="1890" dirty="0">
                <a:solidFill>
                  <a:schemeClr val="bg1"/>
                </a:solidFill>
                <a:latin typeface="微软雅黑" panose="020B0503020204020204" pitchFamily="34" charset="-122"/>
                <a:ea typeface="微软雅黑" panose="020B0503020204020204" pitchFamily="34" charset="-122"/>
              </a:rPr>
              <a:t>月</a:t>
            </a:r>
          </a:p>
        </p:txBody>
      </p:sp>
      <p:pic>
        <p:nvPicPr>
          <p:cNvPr id="37" name="图片 36" descr="shenlanse">
            <a:extLst>
              <a:ext uri="{FF2B5EF4-FFF2-40B4-BE49-F238E27FC236}">
                <a16:creationId xmlns:a16="http://schemas.microsoft.com/office/drawing/2014/main" id="{F40F075C-D8DE-2B4C-A1C1-FE07863D070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19520" y="1797212"/>
            <a:ext cx="2467702" cy="241105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1044</TotalTime>
  <Words>2315</Words>
  <Application>Microsoft Macintosh PowerPoint</Application>
  <PresentationFormat>自定义</PresentationFormat>
  <Paragraphs>168</Paragraphs>
  <Slides>23</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楷体</vt:lpstr>
      <vt:lpstr>微软雅黑</vt:lpstr>
      <vt:lpstr>Arial</vt:lpstr>
      <vt:lpstr>Calibri</vt:lpstr>
      <vt:lpstr>Calibri Light</vt:lpstr>
      <vt:lpstr>Gill Sans</vt:lpstr>
      <vt:lpstr>Impact</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dc:creator>熊猫办公</dc:creator>
  <cp:lastModifiedBy>Microsoft Office User</cp:lastModifiedBy>
  <cp:revision>43</cp:revision>
  <dcterms:created xsi:type="dcterms:W3CDTF">2016-07-12T14:34:00Z</dcterms:created>
  <dcterms:modified xsi:type="dcterms:W3CDTF">2021-12-04T00:07:59Z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2052-11.1.0.11045</vt:lpwstr>
  </property>
  <property fmtid="{D5CDD505-2E9C-101B-9397-08002B2CF9AE}" pid="3" name="ICV">
    <vt:lpwstr>496E0AE323CE4DD6A9BB5EF478195CD4</vt:lpwstr>
  </property>
</Properties>
</file>