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2.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6" r:id="rId2"/>
    <p:sldId id="257" r:id="rId3"/>
    <p:sldId id="258" r:id="rId4"/>
    <p:sldId id="259" r:id="rId5"/>
    <p:sldId id="260" r:id="rId6"/>
    <p:sldId id="283" r:id="rId7"/>
    <p:sldId id="287" r:id="rId8"/>
    <p:sldId id="261" r:id="rId9"/>
    <p:sldId id="338" r:id="rId10"/>
    <p:sldId id="290" r:id="rId11"/>
    <p:sldId id="296" r:id="rId12"/>
    <p:sldId id="297" r:id="rId13"/>
    <p:sldId id="337" r:id="rId14"/>
    <p:sldId id="339" r:id="rId15"/>
    <p:sldId id="288" r:id="rId16"/>
    <p:sldId id="347" r:id="rId17"/>
    <p:sldId id="303" r:id="rId18"/>
    <p:sldId id="304" r:id="rId19"/>
    <p:sldId id="340" r:id="rId20"/>
    <p:sldId id="314" r:id="rId21"/>
    <p:sldId id="315" r:id="rId22"/>
    <p:sldId id="316" r:id="rId23"/>
    <p:sldId id="317" r:id="rId24"/>
    <p:sldId id="342" r:id="rId25"/>
  </p:sldIdLst>
  <p:sldSz cx="8639175" cy="6480175"/>
  <p:notesSz cx="7104063" cy="10234613"/>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0965" algn="l" defTabSz="914400" rtl="0" eaLnBrk="1" latinLnBrk="0" hangingPunct="1">
      <a:defRPr sz="1800" kern="1200">
        <a:solidFill>
          <a:schemeClr val="tx1"/>
        </a:solidFill>
        <a:latin typeface="+mn-lt"/>
        <a:ea typeface="+mn-ea"/>
        <a:cs typeface="+mn-cs"/>
      </a:defRPr>
    </a:lvl4pPr>
    <a:lvl5pPr marL="1828165" algn="l" defTabSz="914400" rtl="0" eaLnBrk="1" latinLnBrk="0" hangingPunct="1">
      <a:defRPr sz="1800" kern="1200">
        <a:solidFill>
          <a:schemeClr val="tx1"/>
        </a:solidFill>
        <a:latin typeface="+mn-lt"/>
        <a:ea typeface="+mn-ea"/>
        <a:cs typeface="+mn-cs"/>
      </a:defRPr>
    </a:lvl5pPr>
    <a:lvl6pPr marL="2285365" algn="l" defTabSz="914400" rtl="0" eaLnBrk="1" latinLnBrk="0" hangingPunct="1">
      <a:defRPr sz="1800" kern="1200">
        <a:solidFill>
          <a:schemeClr val="tx1"/>
        </a:solidFill>
        <a:latin typeface="+mn-lt"/>
        <a:ea typeface="+mn-ea"/>
        <a:cs typeface="+mn-cs"/>
      </a:defRPr>
    </a:lvl6pPr>
    <a:lvl7pPr marL="2742565" algn="l" defTabSz="914400" rtl="0" eaLnBrk="1" latinLnBrk="0" hangingPunct="1">
      <a:defRPr sz="1800" kern="1200">
        <a:solidFill>
          <a:schemeClr val="tx1"/>
        </a:solidFill>
        <a:latin typeface="+mn-lt"/>
        <a:ea typeface="+mn-ea"/>
        <a:cs typeface="+mn-cs"/>
      </a:defRPr>
    </a:lvl7pPr>
    <a:lvl8pPr marL="3199130" algn="l" defTabSz="914400" rtl="0" eaLnBrk="1" latinLnBrk="0" hangingPunct="1">
      <a:defRPr sz="1800" kern="1200">
        <a:solidFill>
          <a:schemeClr val="tx1"/>
        </a:solidFill>
        <a:latin typeface="+mn-lt"/>
        <a:ea typeface="+mn-ea"/>
        <a:cs typeface="+mn-cs"/>
      </a:defRPr>
    </a:lvl8pPr>
    <a:lvl9pPr marL="365633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306"/>
    <a:srgbClr val="E3BE55"/>
    <a:srgbClr val="F5A844"/>
    <a:srgbClr val="FDF160"/>
    <a:srgbClr val="F4A847"/>
    <a:srgbClr val="FDF45F"/>
    <a:srgbClr val="FBFAF5"/>
    <a:srgbClr val="C00000"/>
    <a:srgbClr val="F10F01"/>
    <a:srgbClr val="CC271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51" autoAdjust="0"/>
    <p:restoredTop sz="94660"/>
  </p:normalViewPr>
  <p:slideViewPr>
    <p:cSldViewPr snapToGrid="0">
      <p:cViewPr varScale="1">
        <p:scale>
          <a:sx n="134" d="100"/>
          <a:sy n="134" d="100"/>
        </p:scale>
        <p:origin x="1296"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C365624F-8896-473D-9DE4-03635D3A4991}" type="datetimeFigureOut">
              <a:rPr lang="zh-CN" altLang="en-US" smtClean="0"/>
              <a:t>2021/12/22</a:t>
            </a:fld>
            <a:endParaRPr lang="zh-CN" altLang="en-US"/>
          </a:p>
        </p:txBody>
      </p:sp>
      <p:sp>
        <p:nvSpPr>
          <p:cNvPr id="4" name="幻灯片图像占位符 3"/>
          <p:cNvSpPr>
            <a:spLocks noGrp="1" noRot="1" noChangeAspect="1"/>
          </p:cNvSpPr>
          <p:nvPr>
            <p:ph type="sldImg" idx="2"/>
          </p:nvPr>
        </p:nvSpPr>
        <p:spPr>
          <a:xfrm>
            <a:off x="1249891" y="1279525"/>
            <a:ext cx="4605866"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DDB7887-DC30-4977-AAC0-9CAB1BCDAFF1}"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0965" algn="l" defTabSz="914400" rtl="0" eaLnBrk="1" latinLnBrk="0" hangingPunct="1">
      <a:defRPr sz="1200" kern="1200">
        <a:solidFill>
          <a:schemeClr val="tx1"/>
        </a:solidFill>
        <a:latin typeface="+mn-lt"/>
        <a:ea typeface="+mn-ea"/>
        <a:cs typeface="+mn-cs"/>
      </a:defRPr>
    </a:lvl4pPr>
    <a:lvl5pPr marL="1828165" algn="l" defTabSz="914400" rtl="0" eaLnBrk="1" latinLnBrk="0" hangingPunct="1">
      <a:defRPr sz="1200" kern="1200">
        <a:solidFill>
          <a:schemeClr val="tx1"/>
        </a:solidFill>
        <a:latin typeface="+mn-lt"/>
        <a:ea typeface="+mn-ea"/>
        <a:cs typeface="+mn-cs"/>
      </a:defRPr>
    </a:lvl5pPr>
    <a:lvl6pPr marL="2285365" algn="l" defTabSz="914400" rtl="0" eaLnBrk="1" latinLnBrk="0" hangingPunct="1">
      <a:defRPr sz="1200" kern="1200">
        <a:solidFill>
          <a:schemeClr val="tx1"/>
        </a:solidFill>
        <a:latin typeface="+mn-lt"/>
        <a:ea typeface="+mn-ea"/>
        <a:cs typeface="+mn-cs"/>
      </a:defRPr>
    </a:lvl6pPr>
    <a:lvl7pPr marL="2742565" algn="l" defTabSz="914400" rtl="0" eaLnBrk="1" latinLnBrk="0" hangingPunct="1">
      <a:defRPr sz="1200" kern="1200">
        <a:solidFill>
          <a:schemeClr val="tx1"/>
        </a:solidFill>
        <a:latin typeface="+mn-lt"/>
        <a:ea typeface="+mn-ea"/>
        <a:cs typeface="+mn-cs"/>
      </a:defRPr>
    </a:lvl7pPr>
    <a:lvl8pPr marL="3199130" algn="l" defTabSz="914400" rtl="0" eaLnBrk="1" latinLnBrk="0" hangingPunct="1">
      <a:defRPr sz="1200" kern="1200">
        <a:solidFill>
          <a:schemeClr val="tx1"/>
        </a:solidFill>
        <a:latin typeface="+mn-lt"/>
        <a:ea typeface="+mn-ea"/>
        <a:cs typeface="+mn-cs"/>
      </a:defRPr>
    </a:lvl8pPr>
    <a:lvl9pPr marL="365633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50950" y="1279525"/>
            <a:ext cx="46037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50950" y="1279525"/>
            <a:ext cx="46037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250950" y="1279525"/>
            <a:ext cx="46037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DDB7887-DC30-4977-AAC0-9CAB1BCDAFF1}" type="slidenum">
              <a:rPr lang="zh-CN" altLang="en-US" smtClean="0"/>
              <a:t>24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35" name="矩形 34"/>
          <p:cNvSpPr/>
          <p:nvPr userDrawn="1"/>
        </p:nvSpPr>
        <p:spPr>
          <a:xfrm>
            <a:off x="243016" y="796633"/>
            <a:ext cx="8154508" cy="5482239"/>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nvGrpSpPr>
          <p:cNvPr id="36" name="组合 35"/>
          <p:cNvGrpSpPr/>
          <p:nvPr userDrawn="1"/>
        </p:nvGrpSpPr>
        <p:grpSpPr>
          <a:xfrm>
            <a:off x="0" y="2922254"/>
            <a:ext cx="516407" cy="1522491"/>
            <a:chOff x="76200" y="2997803"/>
            <a:chExt cx="728663" cy="1611074"/>
          </a:xfrm>
        </p:grpSpPr>
        <p:sp>
          <p:nvSpPr>
            <p:cNvPr id="37" name="椭圆 36"/>
            <p:cNvSpPr/>
            <p:nvPr userDrawn="1"/>
          </p:nvSpPr>
          <p:spPr>
            <a:xfrm>
              <a:off x="683923" y="2997803"/>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38" name="椭圆 37"/>
            <p:cNvSpPr/>
            <p:nvPr userDrawn="1"/>
          </p:nvSpPr>
          <p:spPr>
            <a:xfrm>
              <a:off x="683923" y="4487937"/>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cxnSp>
          <p:nvCxnSpPr>
            <p:cNvPr id="39" name="直接连接符 38"/>
            <p:cNvCxnSpPr/>
            <p:nvPr userDrawn="1"/>
          </p:nvCxnSpPr>
          <p:spPr>
            <a:xfrm flipH="1">
              <a:off x="76200" y="3058273"/>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userDrawn="1"/>
          </p:nvCxnSpPr>
          <p:spPr>
            <a:xfrm flipH="1">
              <a:off x="76200" y="4548407"/>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userDrawn="1"/>
        </p:nvGrpSpPr>
        <p:grpSpPr>
          <a:xfrm>
            <a:off x="860070" y="746775"/>
            <a:ext cx="6920403" cy="5584579"/>
            <a:chOff x="1237736" y="2390774"/>
            <a:chExt cx="1872208" cy="5573542"/>
          </a:xfrm>
        </p:grpSpPr>
        <p:sp>
          <p:nvSpPr>
            <p:cNvPr id="42" name="圆角矩形 41"/>
            <p:cNvSpPr/>
            <p:nvPr/>
          </p:nvSpPr>
          <p:spPr>
            <a:xfrm>
              <a:off x="1237736" y="2390774"/>
              <a:ext cx="1872208" cy="900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3" name="圆角矩形 42"/>
            <p:cNvSpPr/>
            <p:nvPr/>
          </p:nvSpPr>
          <p:spPr>
            <a:xfrm>
              <a:off x="1237736" y="7874316"/>
              <a:ext cx="1872208" cy="900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grpSp>
        <p:nvGrpSpPr>
          <p:cNvPr id="44" name="组合 43"/>
          <p:cNvGrpSpPr/>
          <p:nvPr userDrawn="1"/>
        </p:nvGrpSpPr>
        <p:grpSpPr>
          <a:xfrm flipH="1">
            <a:off x="8124132" y="2922254"/>
            <a:ext cx="516407" cy="1522491"/>
            <a:chOff x="76200" y="2997803"/>
            <a:chExt cx="728663" cy="1611074"/>
          </a:xfrm>
        </p:grpSpPr>
        <p:sp>
          <p:nvSpPr>
            <p:cNvPr id="45" name="椭圆 44"/>
            <p:cNvSpPr/>
            <p:nvPr userDrawn="1"/>
          </p:nvSpPr>
          <p:spPr>
            <a:xfrm>
              <a:off x="683923" y="2997803"/>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6" name="椭圆 45"/>
            <p:cNvSpPr/>
            <p:nvPr userDrawn="1"/>
          </p:nvSpPr>
          <p:spPr>
            <a:xfrm>
              <a:off x="683923" y="4487937"/>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cxnSp>
          <p:nvCxnSpPr>
            <p:cNvPr id="47" name="直接连接符 46"/>
            <p:cNvCxnSpPr/>
            <p:nvPr userDrawn="1"/>
          </p:nvCxnSpPr>
          <p:spPr>
            <a:xfrm flipH="1">
              <a:off x="76200" y="3058273"/>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userDrawn="1"/>
          </p:nvCxnSpPr>
          <p:spPr>
            <a:xfrm flipH="1">
              <a:off x="76200" y="4548407"/>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9" name="矩形 48"/>
          <p:cNvSpPr/>
          <p:nvPr userDrawn="1"/>
        </p:nvSpPr>
        <p:spPr>
          <a:xfrm>
            <a:off x="0" y="6355675"/>
            <a:ext cx="8640539" cy="136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pic>
        <p:nvPicPr>
          <p:cNvPr id="20" name="图片 1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56070" y="227965"/>
            <a:ext cx="1741805" cy="461645"/>
          </a:xfrm>
          <a:prstGeom prst="rect">
            <a:avLst/>
          </a:prstGeom>
        </p:spPr>
      </p:pic>
      <p:pic>
        <p:nvPicPr>
          <p:cNvPr id="2" name="图片 1" descr="啸_望天吼（阳文）"/>
          <p:cNvPicPr>
            <a:picLocks noChangeAspect="1"/>
          </p:cNvPicPr>
          <p:nvPr userDrawn="1"/>
        </p:nvPicPr>
        <p:blipFill>
          <a:blip r:embed="rId3">
            <a:clrChange>
              <a:clrFrom>
                <a:srgbClr val="FFFFFF">
                  <a:alpha val="100000"/>
                </a:srgbClr>
              </a:clrFrom>
              <a:clrTo>
                <a:srgbClr val="FFFFFF">
                  <a:alpha val="100000"/>
                  <a:alpha val="0"/>
                </a:srgbClr>
              </a:clrTo>
            </a:clrChange>
          </a:blip>
          <a:stretch>
            <a:fillRect/>
          </a:stretch>
        </p:blipFill>
        <p:spPr>
          <a:xfrm>
            <a:off x="7529679" y="4909270"/>
            <a:ext cx="1109769" cy="1570147"/>
          </a:xfrm>
          <a:prstGeom prst="rect">
            <a:avLst/>
          </a:prstGeom>
        </p:spPr>
      </p:pic>
      <p:sp>
        <p:nvSpPr>
          <p:cNvPr id="4" name="Freeform 43"/>
          <p:cNvSpPr/>
          <p:nvPr userDrawn="1"/>
        </p:nvSpPr>
        <p:spPr bwMode="auto">
          <a:xfrm>
            <a:off x="410845" y="129540"/>
            <a:ext cx="549910" cy="499110"/>
          </a:xfrm>
          <a:custGeom>
            <a:avLst/>
            <a:gdLst>
              <a:gd name="T0" fmla="*/ 167 w 390"/>
              <a:gd name="T1" fmla="*/ 3 h 350"/>
              <a:gd name="T2" fmla="*/ 260 w 390"/>
              <a:gd name="T3" fmla="*/ 222 h 350"/>
              <a:gd name="T4" fmla="*/ 151 w 390"/>
              <a:gd name="T5" fmla="*/ 112 h 350"/>
              <a:gd name="T6" fmla="*/ 193 w 390"/>
              <a:gd name="T7" fmla="*/ 71 h 350"/>
              <a:gd name="T8" fmla="*/ 167 w 390"/>
              <a:gd name="T9" fmla="*/ 45 h 350"/>
              <a:gd name="T10" fmla="*/ 114 w 390"/>
              <a:gd name="T11" fmla="*/ 56 h 350"/>
              <a:gd name="T12" fmla="*/ 31 w 390"/>
              <a:gd name="T13" fmla="*/ 138 h 350"/>
              <a:gd name="T14" fmla="*/ 78 w 390"/>
              <a:gd name="T15" fmla="*/ 185 h 350"/>
              <a:gd name="T16" fmla="*/ 109 w 390"/>
              <a:gd name="T17" fmla="*/ 154 h 350"/>
              <a:gd name="T18" fmla="*/ 218 w 390"/>
              <a:gd name="T19" fmla="*/ 264 h 350"/>
              <a:gd name="T20" fmla="*/ 36 w 390"/>
              <a:gd name="T21" fmla="*/ 227 h 350"/>
              <a:gd name="T22" fmla="*/ 10 w 390"/>
              <a:gd name="T23" fmla="*/ 253 h 350"/>
              <a:gd name="T24" fmla="*/ 33 w 390"/>
              <a:gd name="T25" fmla="*/ 283 h 350"/>
              <a:gd name="T26" fmla="*/ 30 w 390"/>
              <a:gd name="T27" fmla="*/ 285 h 350"/>
              <a:gd name="T28" fmla="*/ 25 w 390"/>
              <a:gd name="T29" fmla="*/ 285 h 350"/>
              <a:gd name="T30" fmla="*/ 0 w 390"/>
              <a:gd name="T31" fmla="*/ 311 h 350"/>
              <a:gd name="T32" fmla="*/ 25 w 390"/>
              <a:gd name="T33" fmla="*/ 336 h 350"/>
              <a:gd name="T34" fmla="*/ 52 w 390"/>
              <a:gd name="T35" fmla="*/ 311 h 350"/>
              <a:gd name="T36" fmla="*/ 51 w 390"/>
              <a:gd name="T37" fmla="*/ 306 h 350"/>
              <a:gd name="T38" fmla="*/ 55 w 390"/>
              <a:gd name="T39" fmla="*/ 302 h 350"/>
              <a:gd name="T40" fmla="*/ 260 w 390"/>
              <a:gd name="T41" fmla="*/ 305 h 350"/>
              <a:gd name="T42" fmla="*/ 291 w 390"/>
              <a:gd name="T43" fmla="*/ 336 h 350"/>
              <a:gd name="T44" fmla="*/ 333 w 390"/>
              <a:gd name="T45" fmla="*/ 295 h 350"/>
              <a:gd name="T46" fmla="*/ 302 w 390"/>
              <a:gd name="T47" fmla="*/ 264 h 350"/>
              <a:gd name="T48" fmla="*/ 167 w 390"/>
              <a:gd name="T49" fmla="*/ 3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0" h="350">
                <a:moveTo>
                  <a:pt x="167" y="3"/>
                </a:moveTo>
                <a:cubicBezTo>
                  <a:pt x="253" y="35"/>
                  <a:pt x="305" y="138"/>
                  <a:pt x="260" y="222"/>
                </a:cubicBezTo>
                <a:cubicBezTo>
                  <a:pt x="151" y="112"/>
                  <a:pt x="151" y="112"/>
                  <a:pt x="151" y="112"/>
                </a:cubicBezTo>
                <a:cubicBezTo>
                  <a:pt x="193" y="71"/>
                  <a:pt x="193" y="71"/>
                  <a:pt x="193" y="71"/>
                </a:cubicBezTo>
                <a:cubicBezTo>
                  <a:pt x="167" y="45"/>
                  <a:pt x="167" y="45"/>
                  <a:pt x="167" y="45"/>
                </a:cubicBezTo>
                <a:cubicBezTo>
                  <a:pt x="152" y="59"/>
                  <a:pt x="129" y="62"/>
                  <a:pt x="114" y="56"/>
                </a:cubicBezTo>
                <a:cubicBezTo>
                  <a:pt x="31" y="138"/>
                  <a:pt x="31" y="138"/>
                  <a:pt x="31" y="138"/>
                </a:cubicBezTo>
                <a:cubicBezTo>
                  <a:pt x="78" y="185"/>
                  <a:pt x="78" y="185"/>
                  <a:pt x="78" y="185"/>
                </a:cubicBezTo>
                <a:cubicBezTo>
                  <a:pt x="109" y="154"/>
                  <a:pt x="109" y="154"/>
                  <a:pt x="109" y="154"/>
                </a:cubicBezTo>
                <a:cubicBezTo>
                  <a:pt x="218" y="264"/>
                  <a:pt x="218" y="264"/>
                  <a:pt x="218" y="264"/>
                </a:cubicBezTo>
                <a:cubicBezTo>
                  <a:pt x="165" y="293"/>
                  <a:pt x="91" y="284"/>
                  <a:pt x="36" y="227"/>
                </a:cubicBezTo>
                <a:cubicBezTo>
                  <a:pt x="10" y="253"/>
                  <a:pt x="10" y="253"/>
                  <a:pt x="10" y="253"/>
                </a:cubicBezTo>
                <a:cubicBezTo>
                  <a:pt x="18" y="264"/>
                  <a:pt x="25" y="274"/>
                  <a:pt x="33" y="283"/>
                </a:cubicBezTo>
                <a:cubicBezTo>
                  <a:pt x="32" y="283"/>
                  <a:pt x="30" y="285"/>
                  <a:pt x="30" y="285"/>
                </a:cubicBezTo>
                <a:cubicBezTo>
                  <a:pt x="28" y="285"/>
                  <a:pt x="27" y="285"/>
                  <a:pt x="25" y="285"/>
                </a:cubicBezTo>
                <a:cubicBezTo>
                  <a:pt x="11" y="285"/>
                  <a:pt x="0" y="297"/>
                  <a:pt x="0" y="311"/>
                </a:cubicBezTo>
                <a:cubicBezTo>
                  <a:pt x="0" y="325"/>
                  <a:pt x="11" y="336"/>
                  <a:pt x="25" y="336"/>
                </a:cubicBezTo>
                <a:cubicBezTo>
                  <a:pt x="39" y="336"/>
                  <a:pt x="52" y="325"/>
                  <a:pt x="52" y="311"/>
                </a:cubicBezTo>
                <a:cubicBezTo>
                  <a:pt x="52" y="309"/>
                  <a:pt x="51" y="308"/>
                  <a:pt x="51" y="306"/>
                </a:cubicBezTo>
                <a:cubicBezTo>
                  <a:pt x="55" y="302"/>
                  <a:pt x="55" y="302"/>
                  <a:pt x="55" y="302"/>
                </a:cubicBezTo>
                <a:cubicBezTo>
                  <a:pt x="118" y="344"/>
                  <a:pt x="186" y="350"/>
                  <a:pt x="260" y="305"/>
                </a:cubicBezTo>
                <a:cubicBezTo>
                  <a:pt x="291" y="336"/>
                  <a:pt x="291" y="336"/>
                  <a:pt x="291" y="336"/>
                </a:cubicBezTo>
                <a:cubicBezTo>
                  <a:pt x="333" y="295"/>
                  <a:pt x="333" y="295"/>
                  <a:pt x="333" y="295"/>
                </a:cubicBezTo>
                <a:cubicBezTo>
                  <a:pt x="302" y="264"/>
                  <a:pt x="302" y="264"/>
                  <a:pt x="302" y="264"/>
                </a:cubicBezTo>
                <a:cubicBezTo>
                  <a:pt x="390" y="131"/>
                  <a:pt x="273" y="0"/>
                  <a:pt x="167" y="3"/>
                </a:cubicBezTo>
                <a:close/>
              </a:path>
            </a:pathLst>
          </a:custGeom>
          <a:solidFill>
            <a:schemeClr val="accent1"/>
          </a:solidFill>
          <a:ln>
            <a:noFill/>
          </a:ln>
        </p:spPr>
        <p:txBody>
          <a:bodyPr vert="horz" wrap="square" lIns="86400" tIns="43200" rIns="86400" bIns="43200" numCol="1" anchor="t" anchorCtr="0" compatLnSpc="1"/>
          <a:lstStyle/>
          <a:p>
            <a:endParaRPr lang="zh-CN" altLang="en-US" sz="1605"/>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标题幻灯片">
    <p:spTree>
      <p:nvGrpSpPr>
        <p:cNvPr id="1" name=""/>
        <p:cNvGrpSpPr/>
        <p:nvPr/>
      </p:nvGrpSpPr>
      <p:grpSpPr>
        <a:xfrm>
          <a:off x="0" y="0"/>
          <a:ext cx="0" cy="0"/>
          <a:chOff x="0" y="0"/>
          <a:chExt cx="0" cy="0"/>
        </a:xfrm>
      </p:grpSpPr>
      <p:sp>
        <p:nvSpPr>
          <p:cNvPr id="35" name="矩形 34"/>
          <p:cNvSpPr/>
          <p:nvPr userDrawn="1"/>
        </p:nvSpPr>
        <p:spPr>
          <a:xfrm>
            <a:off x="243016" y="796633"/>
            <a:ext cx="8154508" cy="5482239"/>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nvGrpSpPr>
          <p:cNvPr id="36" name="组合 35"/>
          <p:cNvGrpSpPr/>
          <p:nvPr userDrawn="1"/>
        </p:nvGrpSpPr>
        <p:grpSpPr>
          <a:xfrm>
            <a:off x="0" y="2922254"/>
            <a:ext cx="516407" cy="1522491"/>
            <a:chOff x="76200" y="2997803"/>
            <a:chExt cx="728663" cy="1611074"/>
          </a:xfrm>
        </p:grpSpPr>
        <p:sp>
          <p:nvSpPr>
            <p:cNvPr id="37" name="椭圆 36"/>
            <p:cNvSpPr/>
            <p:nvPr userDrawn="1"/>
          </p:nvSpPr>
          <p:spPr>
            <a:xfrm>
              <a:off x="683923" y="2997803"/>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38" name="椭圆 37"/>
            <p:cNvSpPr/>
            <p:nvPr userDrawn="1"/>
          </p:nvSpPr>
          <p:spPr>
            <a:xfrm>
              <a:off x="683923" y="4487937"/>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cxnSp>
          <p:nvCxnSpPr>
            <p:cNvPr id="39" name="直接连接符 38"/>
            <p:cNvCxnSpPr/>
            <p:nvPr userDrawn="1"/>
          </p:nvCxnSpPr>
          <p:spPr>
            <a:xfrm flipH="1">
              <a:off x="76200" y="3058273"/>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userDrawn="1"/>
          </p:nvCxnSpPr>
          <p:spPr>
            <a:xfrm flipH="1">
              <a:off x="76200" y="4548407"/>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userDrawn="1"/>
        </p:nvGrpSpPr>
        <p:grpSpPr>
          <a:xfrm>
            <a:off x="860070" y="746775"/>
            <a:ext cx="6920403" cy="5584579"/>
            <a:chOff x="1237736" y="2390774"/>
            <a:chExt cx="1872208" cy="5573542"/>
          </a:xfrm>
        </p:grpSpPr>
        <p:sp>
          <p:nvSpPr>
            <p:cNvPr id="42" name="圆角矩形 41"/>
            <p:cNvSpPr/>
            <p:nvPr/>
          </p:nvSpPr>
          <p:spPr>
            <a:xfrm>
              <a:off x="1237736" y="2390774"/>
              <a:ext cx="1872208" cy="900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3" name="圆角矩形 42"/>
            <p:cNvSpPr/>
            <p:nvPr/>
          </p:nvSpPr>
          <p:spPr>
            <a:xfrm>
              <a:off x="1237736" y="7874316"/>
              <a:ext cx="1872208" cy="900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grpSp>
        <p:nvGrpSpPr>
          <p:cNvPr id="44" name="组合 43"/>
          <p:cNvGrpSpPr/>
          <p:nvPr userDrawn="1"/>
        </p:nvGrpSpPr>
        <p:grpSpPr>
          <a:xfrm flipH="1">
            <a:off x="8124132" y="2922254"/>
            <a:ext cx="516407" cy="1522491"/>
            <a:chOff x="76200" y="2997803"/>
            <a:chExt cx="728663" cy="1611074"/>
          </a:xfrm>
        </p:grpSpPr>
        <p:sp>
          <p:nvSpPr>
            <p:cNvPr id="45" name="椭圆 44"/>
            <p:cNvSpPr/>
            <p:nvPr userDrawn="1"/>
          </p:nvSpPr>
          <p:spPr>
            <a:xfrm>
              <a:off x="683923" y="2997803"/>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6" name="椭圆 45"/>
            <p:cNvSpPr/>
            <p:nvPr userDrawn="1"/>
          </p:nvSpPr>
          <p:spPr>
            <a:xfrm>
              <a:off x="683923" y="4487937"/>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cxnSp>
          <p:nvCxnSpPr>
            <p:cNvPr id="47" name="直接连接符 46"/>
            <p:cNvCxnSpPr/>
            <p:nvPr userDrawn="1"/>
          </p:nvCxnSpPr>
          <p:spPr>
            <a:xfrm flipH="1">
              <a:off x="76200" y="3058273"/>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userDrawn="1"/>
          </p:nvCxnSpPr>
          <p:spPr>
            <a:xfrm flipH="1">
              <a:off x="76200" y="4548407"/>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9" name="矩形 48"/>
          <p:cNvSpPr/>
          <p:nvPr userDrawn="1"/>
        </p:nvSpPr>
        <p:spPr>
          <a:xfrm>
            <a:off x="0" y="6355675"/>
            <a:ext cx="8640539" cy="136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50" name="文本框 49"/>
          <p:cNvSpPr txBox="1"/>
          <p:nvPr userDrawn="1"/>
        </p:nvSpPr>
        <p:spPr>
          <a:xfrm>
            <a:off x="960755" y="158115"/>
            <a:ext cx="4072890" cy="483235"/>
          </a:xfrm>
          <a:prstGeom prst="rect">
            <a:avLst/>
          </a:prstGeom>
          <a:noFill/>
        </p:spPr>
        <p:txBody>
          <a:bodyPr wrap="square" rtlCol="0">
            <a:spAutoFit/>
          </a:bodyPr>
          <a:lstStyle/>
          <a:p>
            <a:r>
              <a:rPr lang="zh-CN" altLang="en-US" sz="2550" dirty="0">
                <a:solidFill>
                  <a:schemeClr val="accent1"/>
                </a:solidFill>
                <a:latin typeface="汉仪大宋简" panose="02010609000101010101" pitchFamily="49" charset="-122"/>
                <a:ea typeface="汉仪大宋简" panose="02010609000101010101" pitchFamily="49" charset="-122"/>
              </a:rPr>
              <a:t>二、点击输入标题</a:t>
            </a:r>
          </a:p>
        </p:txBody>
      </p:sp>
      <p:pic>
        <p:nvPicPr>
          <p:cNvPr id="2" name="图片 1" descr="啸_望天吼（阳文）"/>
          <p:cNvPicPr>
            <a:picLocks noChangeAspect="1"/>
          </p:cNvPicPr>
          <p:nvPr userDrawn="1"/>
        </p:nvPicPr>
        <p:blipFill>
          <a:blip r:embed="rId2">
            <a:clrChange>
              <a:clrFrom>
                <a:srgbClr val="FFFFFF">
                  <a:alpha val="100000"/>
                </a:srgbClr>
              </a:clrFrom>
              <a:clrTo>
                <a:srgbClr val="FFFFFF">
                  <a:alpha val="100000"/>
                  <a:alpha val="0"/>
                </a:srgbClr>
              </a:clrTo>
            </a:clrChange>
          </a:blip>
          <a:stretch>
            <a:fillRect/>
          </a:stretch>
        </p:blipFill>
        <p:spPr>
          <a:xfrm>
            <a:off x="7529679" y="4909270"/>
            <a:ext cx="1109769" cy="1570147"/>
          </a:xfrm>
          <a:prstGeom prst="rect">
            <a:avLst/>
          </a:prstGeom>
        </p:spPr>
      </p:pic>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656070" y="227965"/>
            <a:ext cx="1741805" cy="461645"/>
          </a:xfrm>
          <a:prstGeom prst="rect">
            <a:avLst/>
          </a:prstGeom>
        </p:spPr>
      </p:pic>
      <p:sp>
        <p:nvSpPr>
          <p:cNvPr id="6" name="Freeform 43"/>
          <p:cNvSpPr/>
          <p:nvPr userDrawn="1"/>
        </p:nvSpPr>
        <p:spPr bwMode="auto">
          <a:xfrm>
            <a:off x="410845" y="129540"/>
            <a:ext cx="549910" cy="499110"/>
          </a:xfrm>
          <a:custGeom>
            <a:avLst/>
            <a:gdLst>
              <a:gd name="T0" fmla="*/ 167 w 390"/>
              <a:gd name="T1" fmla="*/ 3 h 350"/>
              <a:gd name="T2" fmla="*/ 260 w 390"/>
              <a:gd name="T3" fmla="*/ 222 h 350"/>
              <a:gd name="T4" fmla="*/ 151 w 390"/>
              <a:gd name="T5" fmla="*/ 112 h 350"/>
              <a:gd name="T6" fmla="*/ 193 w 390"/>
              <a:gd name="T7" fmla="*/ 71 h 350"/>
              <a:gd name="T8" fmla="*/ 167 w 390"/>
              <a:gd name="T9" fmla="*/ 45 h 350"/>
              <a:gd name="T10" fmla="*/ 114 w 390"/>
              <a:gd name="T11" fmla="*/ 56 h 350"/>
              <a:gd name="T12" fmla="*/ 31 w 390"/>
              <a:gd name="T13" fmla="*/ 138 h 350"/>
              <a:gd name="T14" fmla="*/ 78 w 390"/>
              <a:gd name="T15" fmla="*/ 185 h 350"/>
              <a:gd name="T16" fmla="*/ 109 w 390"/>
              <a:gd name="T17" fmla="*/ 154 h 350"/>
              <a:gd name="T18" fmla="*/ 218 w 390"/>
              <a:gd name="T19" fmla="*/ 264 h 350"/>
              <a:gd name="T20" fmla="*/ 36 w 390"/>
              <a:gd name="T21" fmla="*/ 227 h 350"/>
              <a:gd name="T22" fmla="*/ 10 w 390"/>
              <a:gd name="T23" fmla="*/ 253 h 350"/>
              <a:gd name="T24" fmla="*/ 33 w 390"/>
              <a:gd name="T25" fmla="*/ 283 h 350"/>
              <a:gd name="T26" fmla="*/ 30 w 390"/>
              <a:gd name="T27" fmla="*/ 285 h 350"/>
              <a:gd name="T28" fmla="*/ 25 w 390"/>
              <a:gd name="T29" fmla="*/ 285 h 350"/>
              <a:gd name="T30" fmla="*/ 0 w 390"/>
              <a:gd name="T31" fmla="*/ 311 h 350"/>
              <a:gd name="T32" fmla="*/ 25 w 390"/>
              <a:gd name="T33" fmla="*/ 336 h 350"/>
              <a:gd name="T34" fmla="*/ 52 w 390"/>
              <a:gd name="T35" fmla="*/ 311 h 350"/>
              <a:gd name="T36" fmla="*/ 51 w 390"/>
              <a:gd name="T37" fmla="*/ 306 h 350"/>
              <a:gd name="T38" fmla="*/ 55 w 390"/>
              <a:gd name="T39" fmla="*/ 302 h 350"/>
              <a:gd name="T40" fmla="*/ 260 w 390"/>
              <a:gd name="T41" fmla="*/ 305 h 350"/>
              <a:gd name="T42" fmla="*/ 291 w 390"/>
              <a:gd name="T43" fmla="*/ 336 h 350"/>
              <a:gd name="T44" fmla="*/ 333 w 390"/>
              <a:gd name="T45" fmla="*/ 295 h 350"/>
              <a:gd name="T46" fmla="*/ 302 w 390"/>
              <a:gd name="T47" fmla="*/ 264 h 350"/>
              <a:gd name="T48" fmla="*/ 167 w 390"/>
              <a:gd name="T49" fmla="*/ 3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0" h="350">
                <a:moveTo>
                  <a:pt x="167" y="3"/>
                </a:moveTo>
                <a:cubicBezTo>
                  <a:pt x="253" y="35"/>
                  <a:pt x="305" y="138"/>
                  <a:pt x="260" y="222"/>
                </a:cubicBezTo>
                <a:cubicBezTo>
                  <a:pt x="151" y="112"/>
                  <a:pt x="151" y="112"/>
                  <a:pt x="151" y="112"/>
                </a:cubicBezTo>
                <a:cubicBezTo>
                  <a:pt x="193" y="71"/>
                  <a:pt x="193" y="71"/>
                  <a:pt x="193" y="71"/>
                </a:cubicBezTo>
                <a:cubicBezTo>
                  <a:pt x="167" y="45"/>
                  <a:pt x="167" y="45"/>
                  <a:pt x="167" y="45"/>
                </a:cubicBezTo>
                <a:cubicBezTo>
                  <a:pt x="152" y="59"/>
                  <a:pt x="129" y="62"/>
                  <a:pt x="114" y="56"/>
                </a:cubicBezTo>
                <a:cubicBezTo>
                  <a:pt x="31" y="138"/>
                  <a:pt x="31" y="138"/>
                  <a:pt x="31" y="138"/>
                </a:cubicBezTo>
                <a:cubicBezTo>
                  <a:pt x="78" y="185"/>
                  <a:pt x="78" y="185"/>
                  <a:pt x="78" y="185"/>
                </a:cubicBezTo>
                <a:cubicBezTo>
                  <a:pt x="109" y="154"/>
                  <a:pt x="109" y="154"/>
                  <a:pt x="109" y="154"/>
                </a:cubicBezTo>
                <a:cubicBezTo>
                  <a:pt x="218" y="264"/>
                  <a:pt x="218" y="264"/>
                  <a:pt x="218" y="264"/>
                </a:cubicBezTo>
                <a:cubicBezTo>
                  <a:pt x="165" y="293"/>
                  <a:pt x="91" y="284"/>
                  <a:pt x="36" y="227"/>
                </a:cubicBezTo>
                <a:cubicBezTo>
                  <a:pt x="10" y="253"/>
                  <a:pt x="10" y="253"/>
                  <a:pt x="10" y="253"/>
                </a:cubicBezTo>
                <a:cubicBezTo>
                  <a:pt x="18" y="264"/>
                  <a:pt x="25" y="274"/>
                  <a:pt x="33" y="283"/>
                </a:cubicBezTo>
                <a:cubicBezTo>
                  <a:pt x="32" y="283"/>
                  <a:pt x="30" y="285"/>
                  <a:pt x="30" y="285"/>
                </a:cubicBezTo>
                <a:cubicBezTo>
                  <a:pt x="28" y="285"/>
                  <a:pt x="27" y="285"/>
                  <a:pt x="25" y="285"/>
                </a:cubicBezTo>
                <a:cubicBezTo>
                  <a:pt x="11" y="285"/>
                  <a:pt x="0" y="297"/>
                  <a:pt x="0" y="311"/>
                </a:cubicBezTo>
                <a:cubicBezTo>
                  <a:pt x="0" y="325"/>
                  <a:pt x="11" y="336"/>
                  <a:pt x="25" y="336"/>
                </a:cubicBezTo>
                <a:cubicBezTo>
                  <a:pt x="39" y="336"/>
                  <a:pt x="52" y="325"/>
                  <a:pt x="52" y="311"/>
                </a:cubicBezTo>
                <a:cubicBezTo>
                  <a:pt x="52" y="309"/>
                  <a:pt x="51" y="308"/>
                  <a:pt x="51" y="306"/>
                </a:cubicBezTo>
                <a:cubicBezTo>
                  <a:pt x="55" y="302"/>
                  <a:pt x="55" y="302"/>
                  <a:pt x="55" y="302"/>
                </a:cubicBezTo>
                <a:cubicBezTo>
                  <a:pt x="118" y="344"/>
                  <a:pt x="186" y="350"/>
                  <a:pt x="260" y="305"/>
                </a:cubicBezTo>
                <a:cubicBezTo>
                  <a:pt x="291" y="336"/>
                  <a:pt x="291" y="336"/>
                  <a:pt x="291" y="336"/>
                </a:cubicBezTo>
                <a:cubicBezTo>
                  <a:pt x="333" y="295"/>
                  <a:pt x="333" y="295"/>
                  <a:pt x="333" y="295"/>
                </a:cubicBezTo>
                <a:cubicBezTo>
                  <a:pt x="302" y="264"/>
                  <a:pt x="302" y="264"/>
                  <a:pt x="302" y="264"/>
                </a:cubicBezTo>
                <a:cubicBezTo>
                  <a:pt x="390" y="131"/>
                  <a:pt x="273" y="0"/>
                  <a:pt x="167" y="3"/>
                </a:cubicBezTo>
                <a:close/>
              </a:path>
            </a:pathLst>
          </a:custGeom>
          <a:solidFill>
            <a:schemeClr val="accent1"/>
          </a:solidFill>
          <a:ln>
            <a:noFill/>
          </a:ln>
        </p:spPr>
        <p:txBody>
          <a:bodyPr vert="horz" wrap="square" lIns="86400" tIns="43200" rIns="86400" bIns="43200" numCol="1" anchor="t" anchorCtr="0" compatLnSpc="1"/>
          <a:lstStyle/>
          <a:p>
            <a:endParaRPr lang="zh-CN" altLang="en-US" sz="1605"/>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标题幻灯片">
    <p:spTree>
      <p:nvGrpSpPr>
        <p:cNvPr id="1" name=""/>
        <p:cNvGrpSpPr/>
        <p:nvPr/>
      </p:nvGrpSpPr>
      <p:grpSpPr>
        <a:xfrm>
          <a:off x="0" y="0"/>
          <a:ext cx="0" cy="0"/>
          <a:chOff x="0" y="0"/>
          <a:chExt cx="0" cy="0"/>
        </a:xfrm>
      </p:grpSpPr>
      <p:sp>
        <p:nvSpPr>
          <p:cNvPr id="35" name="矩形 34"/>
          <p:cNvSpPr/>
          <p:nvPr userDrawn="1"/>
        </p:nvSpPr>
        <p:spPr>
          <a:xfrm>
            <a:off x="243016" y="796633"/>
            <a:ext cx="8154508" cy="5482239"/>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nvGrpSpPr>
          <p:cNvPr id="36" name="组合 35"/>
          <p:cNvGrpSpPr/>
          <p:nvPr userDrawn="1"/>
        </p:nvGrpSpPr>
        <p:grpSpPr>
          <a:xfrm>
            <a:off x="0" y="2922254"/>
            <a:ext cx="516407" cy="1522491"/>
            <a:chOff x="76200" y="2997803"/>
            <a:chExt cx="728663" cy="1611074"/>
          </a:xfrm>
        </p:grpSpPr>
        <p:sp>
          <p:nvSpPr>
            <p:cNvPr id="37" name="椭圆 36"/>
            <p:cNvSpPr/>
            <p:nvPr userDrawn="1"/>
          </p:nvSpPr>
          <p:spPr>
            <a:xfrm>
              <a:off x="683923" y="2997803"/>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38" name="椭圆 37"/>
            <p:cNvSpPr/>
            <p:nvPr userDrawn="1"/>
          </p:nvSpPr>
          <p:spPr>
            <a:xfrm>
              <a:off x="683923" y="4487937"/>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cxnSp>
          <p:nvCxnSpPr>
            <p:cNvPr id="39" name="直接连接符 38"/>
            <p:cNvCxnSpPr/>
            <p:nvPr userDrawn="1"/>
          </p:nvCxnSpPr>
          <p:spPr>
            <a:xfrm flipH="1">
              <a:off x="76200" y="3058273"/>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userDrawn="1"/>
          </p:nvCxnSpPr>
          <p:spPr>
            <a:xfrm flipH="1">
              <a:off x="76200" y="4548407"/>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userDrawn="1"/>
        </p:nvGrpSpPr>
        <p:grpSpPr>
          <a:xfrm>
            <a:off x="860070" y="746775"/>
            <a:ext cx="6920403" cy="5584579"/>
            <a:chOff x="1237736" y="2390774"/>
            <a:chExt cx="1872208" cy="5573542"/>
          </a:xfrm>
        </p:grpSpPr>
        <p:sp>
          <p:nvSpPr>
            <p:cNvPr id="42" name="圆角矩形 41"/>
            <p:cNvSpPr/>
            <p:nvPr/>
          </p:nvSpPr>
          <p:spPr>
            <a:xfrm>
              <a:off x="1237736" y="2390774"/>
              <a:ext cx="1872208" cy="900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3" name="圆角矩形 42"/>
            <p:cNvSpPr/>
            <p:nvPr/>
          </p:nvSpPr>
          <p:spPr>
            <a:xfrm>
              <a:off x="1237736" y="7874316"/>
              <a:ext cx="1872208" cy="900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grpSp>
        <p:nvGrpSpPr>
          <p:cNvPr id="44" name="组合 43"/>
          <p:cNvGrpSpPr/>
          <p:nvPr userDrawn="1"/>
        </p:nvGrpSpPr>
        <p:grpSpPr>
          <a:xfrm flipH="1">
            <a:off x="8124132" y="2922254"/>
            <a:ext cx="516407" cy="1522491"/>
            <a:chOff x="76200" y="2997803"/>
            <a:chExt cx="728663" cy="1611074"/>
          </a:xfrm>
        </p:grpSpPr>
        <p:sp>
          <p:nvSpPr>
            <p:cNvPr id="45" name="椭圆 44"/>
            <p:cNvSpPr/>
            <p:nvPr userDrawn="1"/>
          </p:nvSpPr>
          <p:spPr>
            <a:xfrm>
              <a:off x="683923" y="2997803"/>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6" name="椭圆 45"/>
            <p:cNvSpPr/>
            <p:nvPr userDrawn="1"/>
          </p:nvSpPr>
          <p:spPr>
            <a:xfrm>
              <a:off x="683923" y="4487937"/>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cxnSp>
          <p:nvCxnSpPr>
            <p:cNvPr id="47" name="直接连接符 46"/>
            <p:cNvCxnSpPr/>
            <p:nvPr userDrawn="1"/>
          </p:nvCxnSpPr>
          <p:spPr>
            <a:xfrm flipH="1">
              <a:off x="76200" y="3058273"/>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userDrawn="1"/>
          </p:nvCxnSpPr>
          <p:spPr>
            <a:xfrm flipH="1">
              <a:off x="76200" y="4548407"/>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9" name="矩形 48"/>
          <p:cNvSpPr/>
          <p:nvPr userDrawn="1"/>
        </p:nvSpPr>
        <p:spPr>
          <a:xfrm>
            <a:off x="0" y="6355675"/>
            <a:ext cx="8640539" cy="136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4" name="Freeform 43"/>
          <p:cNvSpPr/>
          <p:nvPr userDrawn="1"/>
        </p:nvSpPr>
        <p:spPr bwMode="auto">
          <a:xfrm>
            <a:off x="410845" y="129540"/>
            <a:ext cx="549910" cy="499110"/>
          </a:xfrm>
          <a:custGeom>
            <a:avLst/>
            <a:gdLst>
              <a:gd name="T0" fmla="*/ 167 w 390"/>
              <a:gd name="T1" fmla="*/ 3 h 350"/>
              <a:gd name="T2" fmla="*/ 260 w 390"/>
              <a:gd name="T3" fmla="*/ 222 h 350"/>
              <a:gd name="T4" fmla="*/ 151 w 390"/>
              <a:gd name="T5" fmla="*/ 112 h 350"/>
              <a:gd name="T6" fmla="*/ 193 w 390"/>
              <a:gd name="T7" fmla="*/ 71 h 350"/>
              <a:gd name="T8" fmla="*/ 167 w 390"/>
              <a:gd name="T9" fmla="*/ 45 h 350"/>
              <a:gd name="T10" fmla="*/ 114 w 390"/>
              <a:gd name="T11" fmla="*/ 56 h 350"/>
              <a:gd name="T12" fmla="*/ 31 w 390"/>
              <a:gd name="T13" fmla="*/ 138 h 350"/>
              <a:gd name="T14" fmla="*/ 78 w 390"/>
              <a:gd name="T15" fmla="*/ 185 h 350"/>
              <a:gd name="T16" fmla="*/ 109 w 390"/>
              <a:gd name="T17" fmla="*/ 154 h 350"/>
              <a:gd name="T18" fmla="*/ 218 w 390"/>
              <a:gd name="T19" fmla="*/ 264 h 350"/>
              <a:gd name="T20" fmla="*/ 36 w 390"/>
              <a:gd name="T21" fmla="*/ 227 h 350"/>
              <a:gd name="T22" fmla="*/ 10 w 390"/>
              <a:gd name="T23" fmla="*/ 253 h 350"/>
              <a:gd name="T24" fmla="*/ 33 w 390"/>
              <a:gd name="T25" fmla="*/ 283 h 350"/>
              <a:gd name="T26" fmla="*/ 30 w 390"/>
              <a:gd name="T27" fmla="*/ 285 h 350"/>
              <a:gd name="T28" fmla="*/ 25 w 390"/>
              <a:gd name="T29" fmla="*/ 285 h 350"/>
              <a:gd name="T30" fmla="*/ 0 w 390"/>
              <a:gd name="T31" fmla="*/ 311 h 350"/>
              <a:gd name="T32" fmla="*/ 25 w 390"/>
              <a:gd name="T33" fmla="*/ 336 h 350"/>
              <a:gd name="T34" fmla="*/ 52 w 390"/>
              <a:gd name="T35" fmla="*/ 311 h 350"/>
              <a:gd name="T36" fmla="*/ 51 w 390"/>
              <a:gd name="T37" fmla="*/ 306 h 350"/>
              <a:gd name="T38" fmla="*/ 55 w 390"/>
              <a:gd name="T39" fmla="*/ 302 h 350"/>
              <a:gd name="T40" fmla="*/ 260 w 390"/>
              <a:gd name="T41" fmla="*/ 305 h 350"/>
              <a:gd name="T42" fmla="*/ 291 w 390"/>
              <a:gd name="T43" fmla="*/ 336 h 350"/>
              <a:gd name="T44" fmla="*/ 333 w 390"/>
              <a:gd name="T45" fmla="*/ 295 h 350"/>
              <a:gd name="T46" fmla="*/ 302 w 390"/>
              <a:gd name="T47" fmla="*/ 264 h 350"/>
              <a:gd name="T48" fmla="*/ 167 w 390"/>
              <a:gd name="T49" fmla="*/ 3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0" h="350">
                <a:moveTo>
                  <a:pt x="167" y="3"/>
                </a:moveTo>
                <a:cubicBezTo>
                  <a:pt x="253" y="35"/>
                  <a:pt x="305" y="138"/>
                  <a:pt x="260" y="222"/>
                </a:cubicBezTo>
                <a:cubicBezTo>
                  <a:pt x="151" y="112"/>
                  <a:pt x="151" y="112"/>
                  <a:pt x="151" y="112"/>
                </a:cubicBezTo>
                <a:cubicBezTo>
                  <a:pt x="193" y="71"/>
                  <a:pt x="193" y="71"/>
                  <a:pt x="193" y="71"/>
                </a:cubicBezTo>
                <a:cubicBezTo>
                  <a:pt x="167" y="45"/>
                  <a:pt x="167" y="45"/>
                  <a:pt x="167" y="45"/>
                </a:cubicBezTo>
                <a:cubicBezTo>
                  <a:pt x="152" y="59"/>
                  <a:pt x="129" y="62"/>
                  <a:pt x="114" y="56"/>
                </a:cubicBezTo>
                <a:cubicBezTo>
                  <a:pt x="31" y="138"/>
                  <a:pt x="31" y="138"/>
                  <a:pt x="31" y="138"/>
                </a:cubicBezTo>
                <a:cubicBezTo>
                  <a:pt x="78" y="185"/>
                  <a:pt x="78" y="185"/>
                  <a:pt x="78" y="185"/>
                </a:cubicBezTo>
                <a:cubicBezTo>
                  <a:pt x="109" y="154"/>
                  <a:pt x="109" y="154"/>
                  <a:pt x="109" y="154"/>
                </a:cubicBezTo>
                <a:cubicBezTo>
                  <a:pt x="218" y="264"/>
                  <a:pt x="218" y="264"/>
                  <a:pt x="218" y="264"/>
                </a:cubicBezTo>
                <a:cubicBezTo>
                  <a:pt x="165" y="293"/>
                  <a:pt x="91" y="284"/>
                  <a:pt x="36" y="227"/>
                </a:cubicBezTo>
                <a:cubicBezTo>
                  <a:pt x="10" y="253"/>
                  <a:pt x="10" y="253"/>
                  <a:pt x="10" y="253"/>
                </a:cubicBezTo>
                <a:cubicBezTo>
                  <a:pt x="18" y="264"/>
                  <a:pt x="25" y="274"/>
                  <a:pt x="33" y="283"/>
                </a:cubicBezTo>
                <a:cubicBezTo>
                  <a:pt x="32" y="283"/>
                  <a:pt x="30" y="285"/>
                  <a:pt x="30" y="285"/>
                </a:cubicBezTo>
                <a:cubicBezTo>
                  <a:pt x="28" y="285"/>
                  <a:pt x="27" y="285"/>
                  <a:pt x="25" y="285"/>
                </a:cubicBezTo>
                <a:cubicBezTo>
                  <a:pt x="11" y="285"/>
                  <a:pt x="0" y="297"/>
                  <a:pt x="0" y="311"/>
                </a:cubicBezTo>
                <a:cubicBezTo>
                  <a:pt x="0" y="325"/>
                  <a:pt x="11" y="336"/>
                  <a:pt x="25" y="336"/>
                </a:cubicBezTo>
                <a:cubicBezTo>
                  <a:pt x="39" y="336"/>
                  <a:pt x="52" y="325"/>
                  <a:pt x="52" y="311"/>
                </a:cubicBezTo>
                <a:cubicBezTo>
                  <a:pt x="52" y="309"/>
                  <a:pt x="51" y="308"/>
                  <a:pt x="51" y="306"/>
                </a:cubicBezTo>
                <a:cubicBezTo>
                  <a:pt x="55" y="302"/>
                  <a:pt x="55" y="302"/>
                  <a:pt x="55" y="302"/>
                </a:cubicBezTo>
                <a:cubicBezTo>
                  <a:pt x="118" y="344"/>
                  <a:pt x="186" y="350"/>
                  <a:pt x="260" y="305"/>
                </a:cubicBezTo>
                <a:cubicBezTo>
                  <a:pt x="291" y="336"/>
                  <a:pt x="291" y="336"/>
                  <a:pt x="291" y="336"/>
                </a:cubicBezTo>
                <a:cubicBezTo>
                  <a:pt x="333" y="295"/>
                  <a:pt x="333" y="295"/>
                  <a:pt x="333" y="295"/>
                </a:cubicBezTo>
                <a:cubicBezTo>
                  <a:pt x="302" y="264"/>
                  <a:pt x="302" y="264"/>
                  <a:pt x="302" y="264"/>
                </a:cubicBezTo>
                <a:cubicBezTo>
                  <a:pt x="390" y="131"/>
                  <a:pt x="273" y="0"/>
                  <a:pt x="167" y="3"/>
                </a:cubicBezTo>
                <a:close/>
              </a:path>
            </a:pathLst>
          </a:custGeom>
          <a:solidFill>
            <a:schemeClr val="accent1"/>
          </a:solidFill>
          <a:ln>
            <a:noFill/>
          </a:ln>
        </p:spPr>
        <p:txBody>
          <a:bodyPr vert="horz" wrap="square" lIns="86400" tIns="43200" rIns="86400" bIns="43200" numCol="1" anchor="t" anchorCtr="0" compatLnSpc="1"/>
          <a:lstStyle/>
          <a:p>
            <a:endParaRPr lang="zh-CN" altLang="en-US" sz="1605"/>
          </a:p>
        </p:txBody>
      </p:sp>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56070" y="227965"/>
            <a:ext cx="1741805" cy="461645"/>
          </a:xfrm>
          <a:prstGeom prst="rect">
            <a:avLst/>
          </a:prstGeom>
        </p:spPr>
      </p:pic>
      <p:pic>
        <p:nvPicPr>
          <p:cNvPr id="2" name="图片 1" descr="啸_望天吼（阳文）"/>
          <p:cNvPicPr>
            <a:picLocks noChangeAspect="1"/>
          </p:cNvPicPr>
          <p:nvPr userDrawn="1"/>
        </p:nvPicPr>
        <p:blipFill>
          <a:blip r:embed="rId3">
            <a:clrChange>
              <a:clrFrom>
                <a:srgbClr val="FFFFFF">
                  <a:alpha val="100000"/>
                </a:srgbClr>
              </a:clrFrom>
              <a:clrTo>
                <a:srgbClr val="FFFFFF">
                  <a:alpha val="100000"/>
                  <a:alpha val="0"/>
                </a:srgbClr>
              </a:clrTo>
            </a:clrChange>
          </a:blip>
          <a:stretch>
            <a:fillRect/>
          </a:stretch>
        </p:blipFill>
        <p:spPr>
          <a:xfrm>
            <a:off x="7529679" y="4909270"/>
            <a:ext cx="1109769" cy="157014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标题幻灯片">
    <p:spTree>
      <p:nvGrpSpPr>
        <p:cNvPr id="1" name=""/>
        <p:cNvGrpSpPr/>
        <p:nvPr/>
      </p:nvGrpSpPr>
      <p:grpSpPr>
        <a:xfrm>
          <a:off x="0" y="0"/>
          <a:ext cx="0" cy="0"/>
          <a:chOff x="0" y="0"/>
          <a:chExt cx="0" cy="0"/>
        </a:xfrm>
      </p:grpSpPr>
      <p:sp>
        <p:nvSpPr>
          <p:cNvPr id="35" name="矩形 34"/>
          <p:cNvSpPr/>
          <p:nvPr userDrawn="1"/>
        </p:nvSpPr>
        <p:spPr>
          <a:xfrm>
            <a:off x="243016" y="796633"/>
            <a:ext cx="8154508" cy="5482239"/>
          </a:xfrm>
          <a:prstGeom prst="rect">
            <a:avLst/>
          </a:pr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nvGrpSpPr>
          <p:cNvPr id="36" name="组合 35"/>
          <p:cNvGrpSpPr/>
          <p:nvPr userDrawn="1"/>
        </p:nvGrpSpPr>
        <p:grpSpPr>
          <a:xfrm>
            <a:off x="0" y="2922254"/>
            <a:ext cx="516407" cy="1522491"/>
            <a:chOff x="76200" y="2997803"/>
            <a:chExt cx="728663" cy="1611074"/>
          </a:xfrm>
        </p:grpSpPr>
        <p:sp>
          <p:nvSpPr>
            <p:cNvPr id="37" name="椭圆 36"/>
            <p:cNvSpPr/>
            <p:nvPr userDrawn="1"/>
          </p:nvSpPr>
          <p:spPr>
            <a:xfrm>
              <a:off x="683923" y="2997803"/>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38" name="椭圆 37"/>
            <p:cNvSpPr/>
            <p:nvPr userDrawn="1"/>
          </p:nvSpPr>
          <p:spPr>
            <a:xfrm>
              <a:off x="683923" y="4487937"/>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cxnSp>
          <p:nvCxnSpPr>
            <p:cNvPr id="39" name="直接连接符 38"/>
            <p:cNvCxnSpPr/>
            <p:nvPr userDrawn="1"/>
          </p:nvCxnSpPr>
          <p:spPr>
            <a:xfrm flipH="1">
              <a:off x="76200" y="3058273"/>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userDrawn="1"/>
          </p:nvCxnSpPr>
          <p:spPr>
            <a:xfrm flipH="1">
              <a:off x="76200" y="4548407"/>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userDrawn="1"/>
        </p:nvGrpSpPr>
        <p:grpSpPr>
          <a:xfrm>
            <a:off x="860070" y="746775"/>
            <a:ext cx="6920403" cy="5584579"/>
            <a:chOff x="1237736" y="2390774"/>
            <a:chExt cx="1872208" cy="5573542"/>
          </a:xfrm>
        </p:grpSpPr>
        <p:sp>
          <p:nvSpPr>
            <p:cNvPr id="42" name="圆角矩形 41"/>
            <p:cNvSpPr/>
            <p:nvPr/>
          </p:nvSpPr>
          <p:spPr>
            <a:xfrm>
              <a:off x="1237736" y="2390774"/>
              <a:ext cx="1872208" cy="900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3" name="圆角矩形 42"/>
            <p:cNvSpPr/>
            <p:nvPr/>
          </p:nvSpPr>
          <p:spPr>
            <a:xfrm>
              <a:off x="1237736" y="7874316"/>
              <a:ext cx="1872208" cy="900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grpSp>
        <p:nvGrpSpPr>
          <p:cNvPr id="44" name="组合 43"/>
          <p:cNvGrpSpPr/>
          <p:nvPr userDrawn="1"/>
        </p:nvGrpSpPr>
        <p:grpSpPr>
          <a:xfrm flipH="1">
            <a:off x="8124132" y="2922254"/>
            <a:ext cx="516407" cy="1522491"/>
            <a:chOff x="76200" y="2997803"/>
            <a:chExt cx="728663" cy="1611074"/>
          </a:xfrm>
        </p:grpSpPr>
        <p:sp>
          <p:nvSpPr>
            <p:cNvPr id="45" name="椭圆 44"/>
            <p:cNvSpPr/>
            <p:nvPr userDrawn="1"/>
          </p:nvSpPr>
          <p:spPr>
            <a:xfrm>
              <a:off x="683923" y="2997803"/>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46" name="椭圆 45"/>
            <p:cNvSpPr/>
            <p:nvPr userDrawn="1"/>
          </p:nvSpPr>
          <p:spPr>
            <a:xfrm>
              <a:off x="683923" y="4487937"/>
              <a:ext cx="120940" cy="1209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219200" rtl="0" eaLnBrk="1" fontAlgn="auto" latinLnBrk="0" hangingPunct="1">
                <a:lnSpc>
                  <a:spcPct val="100000"/>
                </a:lnSpc>
                <a:spcBef>
                  <a:spcPts val="0"/>
                </a:spcBef>
                <a:spcAft>
                  <a:spcPts val="0"/>
                </a:spcAft>
                <a:buClrTx/>
                <a:buSzTx/>
                <a:buFontTx/>
                <a:buNone/>
                <a:defRPr/>
              </a:pPr>
              <a:endParaRPr kumimoji="0" lang="zh-CN" altLang="en-US" sz="1705"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cxnSp>
          <p:nvCxnSpPr>
            <p:cNvPr id="47" name="直接连接符 46"/>
            <p:cNvCxnSpPr/>
            <p:nvPr userDrawn="1"/>
          </p:nvCxnSpPr>
          <p:spPr>
            <a:xfrm flipH="1">
              <a:off x="76200" y="3058273"/>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userDrawn="1"/>
          </p:nvCxnSpPr>
          <p:spPr>
            <a:xfrm flipH="1">
              <a:off x="76200" y="4548407"/>
              <a:ext cx="619200"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49" name="矩形 48"/>
          <p:cNvSpPr/>
          <p:nvPr userDrawn="1"/>
        </p:nvSpPr>
        <p:spPr>
          <a:xfrm>
            <a:off x="0" y="6355675"/>
            <a:ext cx="8640539" cy="1360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656070" y="227965"/>
            <a:ext cx="1741805" cy="461645"/>
          </a:xfrm>
          <a:prstGeom prst="rect">
            <a:avLst/>
          </a:prstGeom>
        </p:spPr>
      </p:pic>
      <p:sp>
        <p:nvSpPr>
          <p:cNvPr id="4" name="Freeform 43"/>
          <p:cNvSpPr/>
          <p:nvPr userDrawn="1"/>
        </p:nvSpPr>
        <p:spPr bwMode="auto">
          <a:xfrm>
            <a:off x="410845" y="129540"/>
            <a:ext cx="549910" cy="499110"/>
          </a:xfrm>
          <a:custGeom>
            <a:avLst/>
            <a:gdLst>
              <a:gd name="T0" fmla="*/ 167 w 390"/>
              <a:gd name="T1" fmla="*/ 3 h 350"/>
              <a:gd name="T2" fmla="*/ 260 w 390"/>
              <a:gd name="T3" fmla="*/ 222 h 350"/>
              <a:gd name="T4" fmla="*/ 151 w 390"/>
              <a:gd name="T5" fmla="*/ 112 h 350"/>
              <a:gd name="T6" fmla="*/ 193 w 390"/>
              <a:gd name="T7" fmla="*/ 71 h 350"/>
              <a:gd name="T8" fmla="*/ 167 w 390"/>
              <a:gd name="T9" fmla="*/ 45 h 350"/>
              <a:gd name="T10" fmla="*/ 114 w 390"/>
              <a:gd name="T11" fmla="*/ 56 h 350"/>
              <a:gd name="T12" fmla="*/ 31 w 390"/>
              <a:gd name="T13" fmla="*/ 138 h 350"/>
              <a:gd name="T14" fmla="*/ 78 w 390"/>
              <a:gd name="T15" fmla="*/ 185 h 350"/>
              <a:gd name="T16" fmla="*/ 109 w 390"/>
              <a:gd name="T17" fmla="*/ 154 h 350"/>
              <a:gd name="T18" fmla="*/ 218 w 390"/>
              <a:gd name="T19" fmla="*/ 264 h 350"/>
              <a:gd name="T20" fmla="*/ 36 w 390"/>
              <a:gd name="T21" fmla="*/ 227 h 350"/>
              <a:gd name="T22" fmla="*/ 10 w 390"/>
              <a:gd name="T23" fmla="*/ 253 h 350"/>
              <a:gd name="T24" fmla="*/ 33 w 390"/>
              <a:gd name="T25" fmla="*/ 283 h 350"/>
              <a:gd name="T26" fmla="*/ 30 w 390"/>
              <a:gd name="T27" fmla="*/ 285 h 350"/>
              <a:gd name="T28" fmla="*/ 25 w 390"/>
              <a:gd name="T29" fmla="*/ 285 h 350"/>
              <a:gd name="T30" fmla="*/ 0 w 390"/>
              <a:gd name="T31" fmla="*/ 311 h 350"/>
              <a:gd name="T32" fmla="*/ 25 w 390"/>
              <a:gd name="T33" fmla="*/ 336 h 350"/>
              <a:gd name="T34" fmla="*/ 52 w 390"/>
              <a:gd name="T35" fmla="*/ 311 h 350"/>
              <a:gd name="T36" fmla="*/ 51 w 390"/>
              <a:gd name="T37" fmla="*/ 306 h 350"/>
              <a:gd name="T38" fmla="*/ 55 w 390"/>
              <a:gd name="T39" fmla="*/ 302 h 350"/>
              <a:gd name="T40" fmla="*/ 260 w 390"/>
              <a:gd name="T41" fmla="*/ 305 h 350"/>
              <a:gd name="T42" fmla="*/ 291 w 390"/>
              <a:gd name="T43" fmla="*/ 336 h 350"/>
              <a:gd name="T44" fmla="*/ 333 w 390"/>
              <a:gd name="T45" fmla="*/ 295 h 350"/>
              <a:gd name="T46" fmla="*/ 302 w 390"/>
              <a:gd name="T47" fmla="*/ 264 h 350"/>
              <a:gd name="T48" fmla="*/ 167 w 390"/>
              <a:gd name="T49" fmla="*/ 3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0" h="350">
                <a:moveTo>
                  <a:pt x="167" y="3"/>
                </a:moveTo>
                <a:cubicBezTo>
                  <a:pt x="253" y="35"/>
                  <a:pt x="305" y="138"/>
                  <a:pt x="260" y="222"/>
                </a:cubicBezTo>
                <a:cubicBezTo>
                  <a:pt x="151" y="112"/>
                  <a:pt x="151" y="112"/>
                  <a:pt x="151" y="112"/>
                </a:cubicBezTo>
                <a:cubicBezTo>
                  <a:pt x="193" y="71"/>
                  <a:pt x="193" y="71"/>
                  <a:pt x="193" y="71"/>
                </a:cubicBezTo>
                <a:cubicBezTo>
                  <a:pt x="167" y="45"/>
                  <a:pt x="167" y="45"/>
                  <a:pt x="167" y="45"/>
                </a:cubicBezTo>
                <a:cubicBezTo>
                  <a:pt x="152" y="59"/>
                  <a:pt x="129" y="62"/>
                  <a:pt x="114" y="56"/>
                </a:cubicBezTo>
                <a:cubicBezTo>
                  <a:pt x="31" y="138"/>
                  <a:pt x="31" y="138"/>
                  <a:pt x="31" y="138"/>
                </a:cubicBezTo>
                <a:cubicBezTo>
                  <a:pt x="78" y="185"/>
                  <a:pt x="78" y="185"/>
                  <a:pt x="78" y="185"/>
                </a:cubicBezTo>
                <a:cubicBezTo>
                  <a:pt x="109" y="154"/>
                  <a:pt x="109" y="154"/>
                  <a:pt x="109" y="154"/>
                </a:cubicBezTo>
                <a:cubicBezTo>
                  <a:pt x="218" y="264"/>
                  <a:pt x="218" y="264"/>
                  <a:pt x="218" y="264"/>
                </a:cubicBezTo>
                <a:cubicBezTo>
                  <a:pt x="165" y="293"/>
                  <a:pt x="91" y="284"/>
                  <a:pt x="36" y="227"/>
                </a:cubicBezTo>
                <a:cubicBezTo>
                  <a:pt x="10" y="253"/>
                  <a:pt x="10" y="253"/>
                  <a:pt x="10" y="253"/>
                </a:cubicBezTo>
                <a:cubicBezTo>
                  <a:pt x="18" y="264"/>
                  <a:pt x="25" y="274"/>
                  <a:pt x="33" y="283"/>
                </a:cubicBezTo>
                <a:cubicBezTo>
                  <a:pt x="32" y="283"/>
                  <a:pt x="30" y="285"/>
                  <a:pt x="30" y="285"/>
                </a:cubicBezTo>
                <a:cubicBezTo>
                  <a:pt x="28" y="285"/>
                  <a:pt x="27" y="285"/>
                  <a:pt x="25" y="285"/>
                </a:cubicBezTo>
                <a:cubicBezTo>
                  <a:pt x="11" y="285"/>
                  <a:pt x="0" y="297"/>
                  <a:pt x="0" y="311"/>
                </a:cubicBezTo>
                <a:cubicBezTo>
                  <a:pt x="0" y="325"/>
                  <a:pt x="11" y="336"/>
                  <a:pt x="25" y="336"/>
                </a:cubicBezTo>
                <a:cubicBezTo>
                  <a:pt x="39" y="336"/>
                  <a:pt x="52" y="325"/>
                  <a:pt x="52" y="311"/>
                </a:cubicBezTo>
                <a:cubicBezTo>
                  <a:pt x="52" y="309"/>
                  <a:pt x="51" y="308"/>
                  <a:pt x="51" y="306"/>
                </a:cubicBezTo>
                <a:cubicBezTo>
                  <a:pt x="55" y="302"/>
                  <a:pt x="55" y="302"/>
                  <a:pt x="55" y="302"/>
                </a:cubicBezTo>
                <a:cubicBezTo>
                  <a:pt x="118" y="344"/>
                  <a:pt x="186" y="350"/>
                  <a:pt x="260" y="305"/>
                </a:cubicBezTo>
                <a:cubicBezTo>
                  <a:pt x="291" y="336"/>
                  <a:pt x="291" y="336"/>
                  <a:pt x="291" y="336"/>
                </a:cubicBezTo>
                <a:cubicBezTo>
                  <a:pt x="333" y="295"/>
                  <a:pt x="333" y="295"/>
                  <a:pt x="333" y="295"/>
                </a:cubicBezTo>
                <a:cubicBezTo>
                  <a:pt x="302" y="264"/>
                  <a:pt x="302" y="264"/>
                  <a:pt x="302" y="264"/>
                </a:cubicBezTo>
                <a:cubicBezTo>
                  <a:pt x="390" y="131"/>
                  <a:pt x="273" y="0"/>
                  <a:pt x="167" y="3"/>
                </a:cubicBezTo>
                <a:close/>
              </a:path>
            </a:pathLst>
          </a:custGeom>
          <a:solidFill>
            <a:schemeClr val="accent1"/>
          </a:solidFill>
          <a:ln>
            <a:noFill/>
          </a:ln>
        </p:spPr>
        <p:txBody>
          <a:bodyPr vert="horz" wrap="square" lIns="86400" tIns="43200" rIns="86400" bIns="43200" numCol="1" anchor="t" anchorCtr="0" compatLnSpc="1"/>
          <a:lstStyle/>
          <a:p>
            <a:endParaRPr lang="zh-CN" altLang="en-US" sz="1605"/>
          </a:p>
        </p:txBody>
      </p:sp>
      <p:pic>
        <p:nvPicPr>
          <p:cNvPr id="5" name="图片 4" descr="啸_望天吼（阳文）"/>
          <p:cNvPicPr>
            <a:picLocks noChangeAspect="1"/>
          </p:cNvPicPr>
          <p:nvPr userDrawn="1"/>
        </p:nvPicPr>
        <p:blipFill>
          <a:blip r:embed="rId3">
            <a:clrChange>
              <a:clrFrom>
                <a:srgbClr val="FFFFFF">
                  <a:alpha val="100000"/>
                </a:srgbClr>
              </a:clrFrom>
              <a:clrTo>
                <a:srgbClr val="FFFFFF">
                  <a:alpha val="100000"/>
                  <a:alpha val="0"/>
                </a:srgbClr>
              </a:clrTo>
            </a:clrChange>
          </a:blip>
          <a:stretch>
            <a:fillRect/>
          </a:stretch>
        </p:blipFill>
        <p:spPr>
          <a:xfrm>
            <a:off x="-151" y="4909270"/>
            <a:ext cx="1109769" cy="157014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7" name="矩形 6"/>
          <p:cNvSpPr/>
          <p:nvPr userDrawn="1"/>
        </p:nvSpPr>
        <p:spPr>
          <a:xfrm>
            <a:off x="388654" y="518817"/>
            <a:ext cx="7863231" cy="5443293"/>
          </a:xfrm>
          <a:prstGeom prst="rect">
            <a:avLst/>
          </a:prstGeom>
          <a:noFill/>
          <a:ln w="12700" cap="flat" cmpd="sng" algn="ctr">
            <a:solidFill>
              <a:srgbClr val="C00000"/>
            </a:solidFill>
            <a:prstDash val="solid"/>
            <a:miter lim="800000"/>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1705"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nvGrpSpPr>
          <p:cNvPr id="8" name="组合 7"/>
          <p:cNvGrpSpPr/>
          <p:nvPr userDrawn="1"/>
        </p:nvGrpSpPr>
        <p:grpSpPr>
          <a:xfrm>
            <a:off x="860070" y="480900"/>
            <a:ext cx="6920403" cy="5519123"/>
            <a:chOff x="1237736" y="2457449"/>
            <a:chExt cx="1872208" cy="5840242"/>
          </a:xfrm>
        </p:grpSpPr>
        <p:sp>
          <p:nvSpPr>
            <p:cNvPr id="9" name="圆角矩形 64"/>
            <p:cNvSpPr/>
            <p:nvPr/>
          </p:nvSpPr>
          <p:spPr>
            <a:xfrm>
              <a:off x="1237736" y="2457449"/>
              <a:ext cx="1872208" cy="90000"/>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1705"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0" name="圆角矩形 65"/>
            <p:cNvSpPr/>
            <p:nvPr/>
          </p:nvSpPr>
          <p:spPr>
            <a:xfrm>
              <a:off x="1237736" y="8207691"/>
              <a:ext cx="1872208" cy="90000"/>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1705"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标题幻灯片">
    <p:spTree>
      <p:nvGrpSpPr>
        <p:cNvPr id="1" name=""/>
        <p:cNvGrpSpPr/>
        <p:nvPr/>
      </p:nvGrpSpPr>
      <p:grpSpPr>
        <a:xfrm>
          <a:off x="0" y="0"/>
          <a:ext cx="0" cy="0"/>
          <a:chOff x="0" y="0"/>
          <a:chExt cx="0" cy="0"/>
        </a:xfrm>
      </p:grpSpPr>
      <p:sp>
        <p:nvSpPr>
          <p:cNvPr id="7" name="矩形 6"/>
          <p:cNvSpPr/>
          <p:nvPr userDrawn="1"/>
        </p:nvSpPr>
        <p:spPr>
          <a:xfrm>
            <a:off x="388654" y="518817"/>
            <a:ext cx="7863231" cy="5443293"/>
          </a:xfrm>
          <a:prstGeom prst="rect">
            <a:avLst/>
          </a:prstGeom>
          <a:noFill/>
          <a:ln w="12700" cap="flat" cmpd="sng" algn="ctr">
            <a:solidFill>
              <a:srgbClr val="C00000"/>
            </a:solidFill>
            <a:prstDash val="solid"/>
            <a:miter lim="800000"/>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1705"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nvGrpSpPr>
          <p:cNvPr id="8" name="组合 7"/>
          <p:cNvGrpSpPr/>
          <p:nvPr userDrawn="1"/>
        </p:nvGrpSpPr>
        <p:grpSpPr>
          <a:xfrm>
            <a:off x="860070" y="480900"/>
            <a:ext cx="6920403" cy="5519123"/>
            <a:chOff x="1237736" y="2457449"/>
            <a:chExt cx="1872208" cy="5840242"/>
          </a:xfrm>
        </p:grpSpPr>
        <p:sp>
          <p:nvSpPr>
            <p:cNvPr id="9" name="圆角矩形 64"/>
            <p:cNvSpPr/>
            <p:nvPr/>
          </p:nvSpPr>
          <p:spPr>
            <a:xfrm>
              <a:off x="1237736" y="2457449"/>
              <a:ext cx="1872208" cy="90000"/>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1705"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0" name="圆角矩形 65"/>
            <p:cNvSpPr/>
            <p:nvPr/>
          </p:nvSpPr>
          <p:spPr>
            <a:xfrm>
              <a:off x="1237736" y="8207691"/>
              <a:ext cx="1872208" cy="90000"/>
            </a:xfrm>
            <a:prstGeom prst="roundRect">
              <a:avLst>
                <a:gd name="adj" fmla="val 50000"/>
              </a:avLst>
            </a:prstGeom>
            <a:solidFill>
              <a:srgbClr val="C00000"/>
            </a:solidFill>
            <a:ln w="25400" cap="flat" cmpd="sng" algn="ctr">
              <a:noFill/>
              <a:prstDash val="solid"/>
            </a:ln>
            <a:effectLst/>
          </p:spPr>
          <p:txBody>
            <a:bodyPr rtlCol="0" anchor="ctr"/>
            <a:lstStyle/>
            <a:p>
              <a:pPr marL="0" marR="0" lvl="0" indent="0" algn="ctr" defTabSz="1219200" eaLnBrk="1" fontAlgn="auto" latinLnBrk="0" hangingPunct="1">
                <a:lnSpc>
                  <a:spcPct val="100000"/>
                </a:lnSpc>
                <a:spcBef>
                  <a:spcPts val="0"/>
                </a:spcBef>
                <a:spcAft>
                  <a:spcPts val="0"/>
                </a:spcAft>
                <a:buClrTx/>
                <a:buSzTx/>
                <a:buFontTx/>
                <a:buNone/>
                <a:defRPr/>
              </a:pPr>
              <a:endParaRPr kumimoji="0" lang="zh-CN" altLang="en-US" sz="1705" b="0" i="0" u="none" strike="noStrike" kern="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grpSp>
        <p:nvGrpSpPr>
          <p:cNvPr id="6" name="组合 5"/>
          <p:cNvGrpSpPr/>
          <p:nvPr userDrawn="1"/>
        </p:nvGrpSpPr>
        <p:grpSpPr>
          <a:xfrm>
            <a:off x="3472815" y="836930"/>
            <a:ext cx="1693545" cy="1803400"/>
            <a:chOff x="3851921" y="107991"/>
            <a:chExt cx="1792566" cy="1792567"/>
          </a:xfrm>
        </p:grpSpPr>
        <p:sp>
          <p:nvSpPr>
            <p:cNvPr id="11" name="Freeform 29"/>
            <p:cNvSpPr/>
            <p:nvPr/>
          </p:nvSpPr>
          <p:spPr bwMode="auto">
            <a:xfrm>
              <a:off x="4401088" y="564469"/>
              <a:ext cx="867835" cy="775494"/>
            </a:xfrm>
            <a:custGeom>
              <a:avLst/>
              <a:gdLst>
                <a:gd name="T0" fmla="*/ 803 w 1880"/>
                <a:gd name="T1" fmla="*/ 15 h 1680"/>
                <a:gd name="T2" fmla="*/ 1253 w 1880"/>
                <a:gd name="T3" fmla="*/ 1067 h 1680"/>
                <a:gd name="T4" fmla="*/ 728 w 1880"/>
                <a:gd name="T5" fmla="*/ 540 h 1680"/>
                <a:gd name="T6" fmla="*/ 928 w 1880"/>
                <a:gd name="T7" fmla="*/ 339 h 1680"/>
                <a:gd name="T8" fmla="*/ 803 w 1880"/>
                <a:gd name="T9" fmla="*/ 215 h 1680"/>
                <a:gd name="T10" fmla="*/ 549 w 1880"/>
                <a:gd name="T11" fmla="*/ 267 h 1680"/>
                <a:gd name="T12" fmla="*/ 150 w 1880"/>
                <a:gd name="T13" fmla="*/ 666 h 1680"/>
                <a:gd name="T14" fmla="*/ 376 w 1880"/>
                <a:gd name="T15" fmla="*/ 890 h 1680"/>
                <a:gd name="T16" fmla="*/ 527 w 1880"/>
                <a:gd name="T17" fmla="*/ 741 h 1680"/>
                <a:gd name="T18" fmla="*/ 1052 w 1880"/>
                <a:gd name="T19" fmla="*/ 1266 h 1680"/>
                <a:gd name="T20" fmla="*/ 176 w 1880"/>
                <a:gd name="T21" fmla="*/ 1090 h 1680"/>
                <a:gd name="T22" fmla="*/ 49 w 1880"/>
                <a:gd name="T23" fmla="*/ 1217 h 1680"/>
                <a:gd name="T24" fmla="*/ 159 w 1880"/>
                <a:gd name="T25" fmla="*/ 1357 h 1680"/>
                <a:gd name="T26" fmla="*/ 144 w 1880"/>
                <a:gd name="T27" fmla="*/ 1371 h 1680"/>
                <a:gd name="T28" fmla="*/ 122 w 1880"/>
                <a:gd name="T29" fmla="*/ 1367 h 1680"/>
                <a:gd name="T30" fmla="*/ 0 w 1880"/>
                <a:gd name="T31" fmla="*/ 1494 h 1680"/>
                <a:gd name="T32" fmla="*/ 123 w 1880"/>
                <a:gd name="T33" fmla="*/ 1616 h 1680"/>
                <a:gd name="T34" fmla="*/ 249 w 1880"/>
                <a:gd name="T35" fmla="*/ 1493 h 1680"/>
                <a:gd name="T36" fmla="*/ 245 w 1880"/>
                <a:gd name="T37" fmla="*/ 1470 h 1680"/>
                <a:gd name="T38" fmla="*/ 265 w 1880"/>
                <a:gd name="T39" fmla="*/ 1451 h 1680"/>
                <a:gd name="T40" fmla="*/ 1255 w 1880"/>
                <a:gd name="T41" fmla="*/ 1467 h 1680"/>
                <a:gd name="T42" fmla="*/ 1402 w 1880"/>
                <a:gd name="T43" fmla="*/ 1615 h 1680"/>
                <a:gd name="T44" fmla="*/ 1603 w 1880"/>
                <a:gd name="T45" fmla="*/ 1416 h 1680"/>
                <a:gd name="T46" fmla="*/ 1455 w 1880"/>
                <a:gd name="T47" fmla="*/ 1267 h 1680"/>
                <a:gd name="T48" fmla="*/ 803 w 1880"/>
                <a:gd name="T49" fmla="*/ 15 h 1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880" h="1680">
                  <a:moveTo>
                    <a:pt x="803" y="15"/>
                  </a:moveTo>
                  <a:cubicBezTo>
                    <a:pt x="1217" y="170"/>
                    <a:pt x="1468" y="665"/>
                    <a:pt x="1253" y="1067"/>
                  </a:cubicBezTo>
                  <a:cubicBezTo>
                    <a:pt x="728" y="540"/>
                    <a:pt x="728" y="540"/>
                    <a:pt x="728" y="540"/>
                  </a:cubicBezTo>
                  <a:cubicBezTo>
                    <a:pt x="928" y="339"/>
                    <a:pt x="928" y="339"/>
                    <a:pt x="928" y="339"/>
                  </a:cubicBezTo>
                  <a:cubicBezTo>
                    <a:pt x="803" y="215"/>
                    <a:pt x="803" y="215"/>
                    <a:pt x="803" y="215"/>
                  </a:cubicBezTo>
                  <a:cubicBezTo>
                    <a:pt x="733" y="282"/>
                    <a:pt x="623" y="297"/>
                    <a:pt x="549" y="267"/>
                  </a:cubicBezTo>
                  <a:cubicBezTo>
                    <a:pt x="150" y="666"/>
                    <a:pt x="150" y="666"/>
                    <a:pt x="150" y="666"/>
                  </a:cubicBezTo>
                  <a:cubicBezTo>
                    <a:pt x="376" y="890"/>
                    <a:pt x="376" y="890"/>
                    <a:pt x="376" y="890"/>
                  </a:cubicBezTo>
                  <a:cubicBezTo>
                    <a:pt x="527" y="741"/>
                    <a:pt x="527" y="741"/>
                    <a:pt x="527" y="741"/>
                  </a:cubicBezTo>
                  <a:cubicBezTo>
                    <a:pt x="1052" y="1266"/>
                    <a:pt x="1052" y="1266"/>
                    <a:pt x="1052" y="1266"/>
                  </a:cubicBezTo>
                  <a:cubicBezTo>
                    <a:pt x="795" y="1407"/>
                    <a:pt x="439" y="1363"/>
                    <a:pt x="176" y="1090"/>
                  </a:cubicBezTo>
                  <a:cubicBezTo>
                    <a:pt x="49" y="1217"/>
                    <a:pt x="49" y="1217"/>
                    <a:pt x="49" y="1217"/>
                  </a:cubicBezTo>
                  <a:cubicBezTo>
                    <a:pt x="87" y="1270"/>
                    <a:pt x="119" y="1317"/>
                    <a:pt x="159" y="1357"/>
                  </a:cubicBezTo>
                  <a:cubicBezTo>
                    <a:pt x="155" y="1362"/>
                    <a:pt x="144" y="1371"/>
                    <a:pt x="144" y="1371"/>
                  </a:cubicBezTo>
                  <a:cubicBezTo>
                    <a:pt x="137" y="1370"/>
                    <a:pt x="129" y="1367"/>
                    <a:pt x="122" y="1367"/>
                  </a:cubicBezTo>
                  <a:cubicBezTo>
                    <a:pt x="55" y="1367"/>
                    <a:pt x="0" y="1426"/>
                    <a:pt x="0" y="1494"/>
                  </a:cubicBezTo>
                  <a:cubicBezTo>
                    <a:pt x="0" y="1561"/>
                    <a:pt x="55" y="1616"/>
                    <a:pt x="123" y="1616"/>
                  </a:cubicBezTo>
                  <a:cubicBezTo>
                    <a:pt x="191" y="1616"/>
                    <a:pt x="249" y="1561"/>
                    <a:pt x="249" y="1493"/>
                  </a:cubicBezTo>
                  <a:cubicBezTo>
                    <a:pt x="249" y="1485"/>
                    <a:pt x="247" y="1478"/>
                    <a:pt x="245" y="1470"/>
                  </a:cubicBezTo>
                  <a:cubicBezTo>
                    <a:pt x="265" y="1451"/>
                    <a:pt x="265" y="1451"/>
                    <a:pt x="265" y="1451"/>
                  </a:cubicBezTo>
                  <a:cubicBezTo>
                    <a:pt x="567" y="1655"/>
                    <a:pt x="898" y="1680"/>
                    <a:pt x="1255" y="1467"/>
                  </a:cubicBezTo>
                  <a:cubicBezTo>
                    <a:pt x="1402" y="1615"/>
                    <a:pt x="1402" y="1615"/>
                    <a:pt x="1402" y="1615"/>
                  </a:cubicBezTo>
                  <a:cubicBezTo>
                    <a:pt x="1603" y="1416"/>
                    <a:pt x="1603" y="1416"/>
                    <a:pt x="1603" y="1416"/>
                  </a:cubicBezTo>
                  <a:cubicBezTo>
                    <a:pt x="1455" y="1267"/>
                    <a:pt x="1455" y="1267"/>
                    <a:pt x="1455" y="1267"/>
                  </a:cubicBezTo>
                  <a:cubicBezTo>
                    <a:pt x="1880" y="628"/>
                    <a:pt x="1313" y="0"/>
                    <a:pt x="803" y="15"/>
                  </a:cubicBezTo>
                  <a:close/>
                </a:path>
              </a:pathLst>
            </a:custGeom>
            <a:gradFill>
              <a:gsLst>
                <a:gs pos="90000">
                  <a:srgbClr val="C00000"/>
                </a:gs>
                <a:gs pos="30000">
                  <a:srgbClr val="FF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35" b="1">
                <a:solidFill>
                  <a:srgbClr val="FFFCE1"/>
                </a:solidFill>
                <a:latin typeface="微软雅黑" panose="020B0503020204020204" charset="-122"/>
                <a:ea typeface="微软雅黑" panose="020B0503020204020204" charset="-122"/>
              </a:endParaRPr>
            </a:p>
          </p:txBody>
        </p:sp>
        <p:sp>
          <p:nvSpPr>
            <p:cNvPr id="12" name="任意多边形 14"/>
            <p:cNvSpPr/>
            <p:nvPr/>
          </p:nvSpPr>
          <p:spPr>
            <a:xfrm>
              <a:off x="3851921" y="107991"/>
              <a:ext cx="1792566" cy="1792567"/>
            </a:xfrm>
            <a:custGeom>
              <a:avLst/>
              <a:gdLst>
                <a:gd name="connsiteX0" fmla="*/ 1677670 w 2407137"/>
                <a:gd name="connsiteY0" fmla="*/ 1837666 h 2407138"/>
                <a:gd name="connsiteX1" fmla="*/ 1683974 w 2407137"/>
                <a:gd name="connsiteY1" fmla="*/ 1833341 h 2407138"/>
                <a:gd name="connsiteX2" fmla="*/ 1689813 w 2407137"/>
                <a:gd name="connsiteY2" fmla="*/ 1828403 h 2407138"/>
                <a:gd name="connsiteX3" fmla="*/ 1945042 w 2407137"/>
                <a:gd name="connsiteY3" fmla="*/ 2162988 h 2407138"/>
                <a:gd name="connsiteX4" fmla="*/ 1932899 w 2407137"/>
                <a:gd name="connsiteY4" fmla="*/ 2172251 h 2407138"/>
                <a:gd name="connsiteX5" fmla="*/ 1592663 w 2407137"/>
                <a:gd name="connsiteY5" fmla="*/ 1892774 h 2407138"/>
                <a:gd name="connsiteX6" fmla="*/ 1605769 w 2407137"/>
                <a:gd name="connsiteY6" fmla="*/ 1884929 h 2407138"/>
                <a:gd name="connsiteX7" fmla="*/ 1748914 w 2407137"/>
                <a:gd name="connsiteY7" fmla="*/ 2132863 h 2407138"/>
                <a:gd name="connsiteX8" fmla="*/ 1735858 w 2407137"/>
                <a:gd name="connsiteY8" fmla="*/ 2140795 h 2407138"/>
                <a:gd name="connsiteX9" fmla="*/ 1768789 w 2407137"/>
                <a:gd name="connsiteY9" fmla="*/ 1757990 h 2407138"/>
                <a:gd name="connsiteX10" fmla="*/ 1971301 w 2407137"/>
                <a:gd name="connsiteY10" fmla="*/ 1960502 h 2407138"/>
                <a:gd name="connsiteX11" fmla="*/ 1966159 w 2407137"/>
                <a:gd name="connsiteY11" fmla="*/ 1966159 h 2407138"/>
                <a:gd name="connsiteX12" fmla="*/ 1960501 w 2407137"/>
                <a:gd name="connsiteY12" fmla="*/ 1971301 h 2407138"/>
                <a:gd name="connsiteX13" fmla="*/ 1758092 w 2407137"/>
                <a:gd name="connsiteY13" fmla="*/ 1768892 h 2407138"/>
                <a:gd name="connsiteX14" fmla="*/ 1765079 w 2407137"/>
                <a:gd name="connsiteY14" fmla="*/ 1762526 h 2407138"/>
                <a:gd name="connsiteX15" fmla="*/ 1834740 w 2407137"/>
                <a:gd name="connsiteY15" fmla="*/ 1681091 h 2407138"/>
                <a:gd name="connsiteX16" fmla="*/ 2168093 w 2407137"/>
                <a:gd name="connsiteY16" fmla="*/ 1938389 h 2407138"/>
                <a:gd name="connsiteX17" fmla="*/ 2158761 w 2407137"/>
                <a:gd name="connsiteY17" fmla="*/ 1950479 h 2407138"/>
                <a:gd name="connsiteX18" fmla="*/ 1825285 w 2407137"/>
                <a:gd name="connsiteY18" fmla="*/ 1693086 h 2407138"/>
                <a:gd name="connsiteX19" fmla="*/ 1497292 w 2407137"/>
                <a:gd name="connsiteY19" fmla="*/ 1938505 h 2407138"/>
                <a:gd name="connsiteX20" fmla="*/ 1511359 w 2407137"/>
                <a:gd name="connsiteY20" fmla="*/ 1932557 h 2407138"/>
                <a:gd name="connsiteX21" fmla="*/ 1671461 w 2407137"/>
                <a:gd name="connsiteY21" fmla="*/ 2322204 h 2407138"/>
                <a:gd name="connsiteX22" fmla="*/ 1657335 w 2407137"/>
                <a:gd name="connsiteY22" fmla="*/ 2328008 h 2407138"/>
                <a:gd name="connsiteX23" fmla="*/ 1400984 w 2407137"/>
                <a:gd name="connsiteY23" fmla="*/ 1969841 h 2407138"/>
                <a:gd name="connsiteX24" fmla="*/ 1415837 w 2407137"/>
                <a:gd name="connsiteY24" fmla="*/ 1966261 h 2407138"/>
                <a:gd name="connsiteX25" fmla="*/ 1489829 w 2407137"/>
                <a:gd name="connsiteY25" fmla="*/ 2242404 h 2407138"/>
                <a:gd name="connsiteX26" fmla="*/ 1475037 w 2407137"/>
                <a:gd name="connsiteY26" fmla="*/ 2246208 h 2407138"/>
                <a:gd name="connsiteX27" fmla="*/ 1890343 w 2407137"/>
                <a:gd name="connsiteY27" fmla="*/ 1591261 h 2407138"/>
                <a:gd name="connsiteX28" fmla="*/ 2140794 w 2407137"/>
                <a:gd name="connsiteY28" fmla="*/ 1735859 h 2407138"/>
                <a:gd name="connsiteX29" fmla="*/ 2132863 w 2407137"/>
                <a:gd name="connsiteY29" fmla="*/ 1748915 h 2407138"/>
                <a:gd name="connsiteX30" fmla="*/ 1883112 w 2407137"/>
                <a:gd name="connsiteY30" fmla="*/ 1604721 h 2407138"/>
                <a:gd name="connsiteX31" fmla="*/ 1934589 w 2407137"/>
                <a:gd name="connsiteY31" fmla="*/ 1500527 h 2407138"/>
                <a:gd name="connsiteX32" fmla="*/ 2325413 w 2407137"/>
                <a:gd name="connsiteY32" fmla="*/ 1663714 h 2407138"/>
                <a:gd name="connsiteX33" fmla="*/ 2319529 w 2407137"/>
                <a:gd name="connsiteY33" fmla="*/ 1677807 h 2407138"/>
                <a:gd name="connsiteX34" fmla="*/ 1928334 w 2407137"/>
                <a:gd name="connsiteY34" fmla="*/ 1514465 h 2407138"/>
                <a:gd name="connsiteX35" fmla="*/ 1296758 w 2407137"/>
                <a:gd name="connsiteY35" fmla="*/ 1987081 h 2407138"/>
                <a:gd name="connsiteX36" fmla="*/ 1311855 w 2407137"/>
                <a:gd name="connsiteY36" fmla="*/ 1984732 h 2407138"/>
                <a:gd name="connsiteX37" fmla="*/ 1365995 w 2407137"/>
                <a:gd name="connsiteY37" fmla="*/ 2405187 h 2407138"/>
                <a:gd name="connsiteX38" fmla="*/ 1350847 w 2407137"/>
                <a:gd name="connsiteY38" fmla="*/ 2407138 h 2407138"/>
                <a:gd name="connsiteX39" fmla="*/ 1195932 w 2407137"/>
                <a:gd name="connsiteY39" fmla="*/ 1995746 h 2407138"/>
                <a:gd name="connsiteX40" fmla="*/ 1211204 w 2407137"/>
                <a:gd name="connsiteY40" fmla="*/ 1995179 h 2407138"/>
                <a:gd name="connsiteX41" fmla="*/ 1211204 w 2407137"/>
                <a:gd name="connsiteY41" fmla="*/ 2281649 h 2407138"/>
                <a:gd name="connsiteX42" fmla="*/ 1203568 w 2407137"/>
                <a:gd name="connsiteY42" fmla="*/ 2282034 h 2407138"/>
                <a:gd name="connsiteX43" fmla="*/ 1195932 w 2407137"/>
                <a:gd name="connsiteY43" fmla="*/ 2281649 h 2407138"/>
                <a:gd name="connsiteX44" fmla="*/ 1968060 w 2407137"/>
                <a:gd name="connsiteY44" fmla="*/ 1400508 h 2407138"/>
                <a:gd name="connsiteX45" fmla="*/ 2246208 w 2407137"/>
                <a:gd name="connsiteY45" fmla="*/ 1475038 h 2407138"/>
                <a:gd name="connsiteX46" fmla="*/ 2242404 w 2407137"/>
                <a:gd name="connsiteY46" fmla="*/ 1489831 h 2407138"/>
                <a:gd name="connsiteX47" fmla="*/ 1963516 w 2407137"/>
                <a:gd name="connsiteY47" fmla="*/ 1415103 h 2407138"/>
                <a:gd name="connsiteX48" fmla="*/ 1090481 w 2407137"/>
                <a:gd name="connsiteY48" fmla="*/ 1986840 h 2407138"/>
                <a:gd name="connsiteX49" fmla="*/ 1097951 w 2407137"/>
                <a:gd name="connsiteY49" fmla="*/ 1988584 h 2407138"/>
                <a:gd name="connsiteX50" fmla="*/ 1105617 w 2407137"/>
                <a:gd name="connsiteY50" fmla="*/ 1988876 h 2407138"/>
                <a:gd name="connsiteX51" fmla="*/ 1049458 w 2407137"/>
                <a:gd name="connsiteY51" fmla="*/ 2406281 h 2407138"/>
                <a:gd name="connsiteX52" fmla="*/ 1034322 w 2407137"/>
                <a:gd name="connsiteY52" fmla="*/ 2404245 h 2407138"/>
                <a:gd name="connsiteX53" fmla="*/ 1988876 w 2407137"/>
                <a:gd name="connsiteY53" fmla="*/ 1301520 h 2407138"/>
                <a:gd name="connsiteX54" fmla="*/ 2406281 w 2407137"/>
                <a:gd name="connsiteY54" fmla="*/ 1357679 h 2407138"/>
                <a:gd name="connsiteX55" fmla="*/ 2404244 w 2407137"/>
                <a:gd name="connsiteY55" fmla="*/ 1372815 h 2407138"/>
                <a:gd name="connsiteX56" fmla="*/ 1986840 w 2407137"/>
                <a:gd name="connsiteY56" fmla="*/ 1316657 h 2407138"/>
                <a:gd name="connsiteX57" fmla="*/ 1988583 w 2407137"/>
                <a:gd name="connsiteY57" fmla="*/ 1309187 h 2407138"/>
                <a:gd name="connsiteX58" fmla="*/ 992036 w 2407137"/>
                <a:gd name="connsiteY58" fmla="*/ 1963517 h 2407138"/>
                <a:gd name="connsiteX59" fmla="*/ 1006629 w 2407137"/>
                <a:gd name="connsiteY59" fmla="*/ 1968061 h 2407138"/>
                <a:gd name="connsiteX60" fmla="*/ 932100 w 2407137"/>
                <a:gd name="connsiteY60" fmla="*/ 2246208 h 2407138"/>
                <a:gd name="connsiteX61" fmla="*/ 917308 w 2407137"/>
                <a:gd name="connsiteY61" fmla="*/ 2242405 h 2407138"/>
                <a:gd name="connsiteX62" fmla="*/ 1995178 w 2407137"/>
                <a:gd name="connsiteY62" fmla="*/ 1195933 h 2407138"/>
                <a:gd name="connsiteX63" fmla="*/ 2281649 w 2407137"/>
                <a:gd name="connsiteY63" fmla="*/ 1195933 h 2407138"/>
                <a:gd name="connsiteX64" fmla="*/ 2282034 w 2407137"/>
                <a:gd name="connsiteY64" fmla="*/ 1203569 h 2407138"/>
                <a:gd name="connsiteX65" fmla="*/ 2281649 w 2407137"/>
                <a:gd name="connsiteY65" fmla="*/ 1211206 h 2407138"/>
                <a:gd name="connsiteX66" fmla="*/ 1995745 w 2407137"/>
                <a:gd name="connsiteY66" fmla="*/ 1211206 h 2407138"/>
                <a:gd name="connsiteX67" fmla="*/ 1984731 w 2407137"/>
                <a:gd name="connsiteY67" fmla="*/ 1095284 h 2407138"/>
                <a:gd name="connsiteX68" fmla="*/ 2405186 w 2407137"/>
                <a:gd name="connsiteY68" fmla="*/ 1041144 h 2407138"/>
                <a:gd name="connsiteX69" fmla="*/ 2407137 w 2407137"/>
                <a:gd name="connsiteY69" fmla="*/ 1056290 h 2407138"/>
                <a:gd name="connsiteX70" fmla="*/ 1987080 w 2407137"/>
                <a:gd name="connsiteY70" fmla="*/ 1110379 h 2407138"/>
                <a:gd name="connsiteX71" fmla="*/ 892672 w 2407137"/>
                <a:gd name="connsiteY71" fmla="*/ 1928335 h 2407138"/>
                <a:gd name="connsiteX72" fmla="*/ 906611 w 2407137"/>
                <a:gd name="connsiteY72" fmla="*/ 1934590 h 2407138"/>
                <a:gd name="connsiteX73" fmla="*/ 743425 w 2407137"/>
                <a:gd name="connsiteY73" fmla="*/ 2325414 h 2407138"/>
                <a:gd name="connsiteX74" fmla="*/ 729331 w 2407137"/>
                <a:gd name="connsiteY74" fmla="*/ 2319529 h 2407138"/>
                <a:gd name="connsiteX75" fmla="*/ 802416 w 2407137"/>
                <a:gd name="connsiteY75" fmla="*/ 1883113 h 2407138"/>
                <a:gd name="connsiteX76" fmla="*/ 815877 w 2407137"/>
                <a:gd name="connsiteY76" fmla="*/ 1890344 h 2407138"/>
                <a:gd name="connsiteX77" fmla="*/ 671279 w 2407137"/>
                <a:gd name="connsiteY77" fmla="*/ 2140796 h 2407138"/>
                <a:gd name="connsiteX78" fmla="*/ 658223 w 2407137"/>
                <a:gd name="connsiteY78" fmla="*/ 2132863 h 2407138"/>
                <a:gd name="connsiteX79" fmla="*/ 1966260 w 2407137"/>
                <a:gd name="connsiteY79" fmla="*/ 991301 h 2407138"/>
                <a:gd name="connsiteX80" fmla="*/ 2242405 w 2407137"/>
                <a:gd name="connsiteY80" fmla="*/ 917309 h 2407138"/>
                <a:gd name="connsiteX81" fmla="*/ 2246208 w 2407137"/>
                <a:gd name="connsiteY81" fmla="*/ 932101 h 2407138"/>
                <a:gd name="connsiteX82" fmla="*/ 1969840 w 2407137"/>
                <a:gd name="connsiteY82" fmla="*/ 1006153 h 2407138"/>
                <a:gd name="connsiteX83" fmla="*/ 1932557 w 2407137"/>
                <a:gd name="connsiteY83" fmla="*/ 895779 h 2407138"/>
                <a:gd name="connsiteX84" fmla="*/ 2322203 w 2407137"/>
                <a:gd name="connsiteY84" fmla="*/ 735676 h 2407138"/>
                <a:gd name="connsiteX85" fmla="*/ 2328008 w 2407137"/>
                <a:gd name="connsiteY85" fmla="*/ 749803 h 2407138"/>
                <a:gd name="connsiteX86" fmla="*/ 1938504 w 2407137"/>
                <a:gd name="connsiteY86" fmla="*/ 909846 h 2407138"/>
                <a:gd name="connsiteX87" fmla="*/ 714051 w 2407137"/>
                <a:gd name="connsiteY87" fmla="*/ 1825286 h 2407138"/>
                <a:gd name="connsiteX88" fmla="*/ 726047 w 2407137"/>
                <a:gd name="connsiteY88" fmla="*/ 1834740 h 2407138"/>
                <a:gd name="connsiteX89" fmla="*/ 468748 w 2407137"/>
                <a:gd name="connsiteY89" fmla="*/ 2168094 h 2407138"/>
                <a:gd name="connsiteX90" fmla="*/ 456659 w 2407137"/>
                <a:gd name="connsiteY90" fmla="*/ 2158762 h 2407138"/>
                <a:gd name="connsiteX91" fmla="*/ 638245 w 2407137"/>
                <a:gd name="connsiteY91" fmla="*/ 1758093 h 2407138"/>
                <a:gd name="connsiteX92" fmla="*/ 644611 w 2407137"/>
                <a:gd name="connsiteY92" fmla="*/ 1765080 h 2407138"/>
                <a:gd name="connsiteX93" fmla="*/ 649147 w 2407137"/>
                <a:gd name="connsiteY93" fmla="*/ 1768790 h 2407138"/>
                <a:gd name="connsiteX94" fmla="*/ 446636 w 2407137"/>
                <a:gd name="connsiteY94" fmla="*/ 1971302 h 2407138"/>
                <a:gd name="connsiteX95" fmla="*/ 440978 w 2407137"/>
                <a:gd name="connsiteY95" fmla="*/ 1966159 h 2407138"/>
                <a:gd name="connsiteX96" fmla="*/ 435836 w 2407137"/>
                <a:gd name="connsiteY96" fmla="*/ 1960502 h 2407138"/>
                <a:gd name="connsiteX97" fmla="*/ 1884928 w 2407137"/>
                <a:gd name="connsiteY97" fmla="*/ 801368 h 2407138"/>
                <a:gd name="connsiteX98" fmla="*/ 2132863 w 2407137"/>
                <a:gd name="connsiteY98" fmla="*/ 658223 h 2407138"/>
                <a:gd name="connsiteX99" fmla="*/ 2140794 w 2407137"/>
                <a:gd name="connsiteY99" fmla="*/ 671279 h 2407138"/>
                <a:gd name="connsiteX100" fmla="*/ 1892773 w 2407137"/>
                <a:gd name="connsiteY100" fmla="*/ 814474 h 2407138"/>
                <a:gd name="connsiteX101" fmla="*/ 1828403 w 2407137"/>
                <a:gd name="connsiteY101" fmla="*/ 717325 h 2407138"/>
                <a:gd name="connsiteX102" fmla="*/ 2162987 w 2407137"/>
                <a:gd name="connsiteY102" fmla="*/ 462095 h 2407138"/>
                <a:gd name="connsiteX103" fmla="*/ 2172250 w 2407137"/>
                <a:gd name="connsiteY103" fmla="*/ 474239 h 2407138"/>
                <a:gd name="connsiteX104" fmla="*/ 1837666 w 2407137"/>
                <a:gd name="connsiteY104" fmla="*/ 729468 h 2407138"/>
                <a:gd name="connsiteX105" fmla="*/ 1833340 w 2407137"/>
                <a:gd name="connsiteY105" fmla="*/ 723163 h 2407138"/>
                <a:gd name="connsiteX106" fmla="*/ 234886 w 2407137"/>
                <a:gd name="connsiteY106" fmla="*/ 1932900 h 2407138"/>
                <a:gd name="connsiteX107" fmla="*/ 569471 w 2407137"/>
                <a:gd name="connsiteY107" fmla="*/ 1677670 h 2407138"/>
                <a:gd name="connsiteX108" fmla="*/ 573796 w 2407137"/>
                <a:gd name="connsiteY108" fmla="*/ 1683975 h 2407138"/>
                <a:gd name="connsiteX109" fmla="*/ 578735 w 2407137"/>
                <a:gd name="connsiteY109" fmla="*/ 1689813 h 2407138"/>
                <a:gd name="connsiteX110" fmla="*/ 244150 w 2407137"/>
                <a:gd name="connsiteY110" fmla="*/ 1945043 h 2407138"/>
                <a:gd name="connsiteX111" fmla="*/ 266342 w 2407137"/>
                <a:gd name="connsiteY111" fmla="*/ 1735860 h 2407138"/>
                <a:gd name="connsiteX112" fmla="*/ 514363 w 2407137"/>
                <a:gd name="connsiteY112" fmla="*/ 1592665 h 2407138"/>
                <a:gd name="connsiteX113" fmla="*/ 522208 w 2407137"/>
                <a:gd name="connsiteY113" fmla="*/ 1605770 h 2407138"/>
                <a:gd name="connsiteX114" fmla="*/ 274274 w 2407137"/>
                <a:gd name="connsiteY114" fmla="*/ 1748916 h 2407138"/>
                <a:gd name="connsiteX115" fmla="*/ 1960501 w 2407137"/>
                <a:gd name="connsiteY115" fmla="*/ 435837 h 2407138"/>
                <a:gd name="connsiteX116" fmla="*/ 1966159 w 2407137"/>
                <a:gd name="connsiteY116" fmla="*/ 440979 h 2407138"/>
                <a:gd name="connsiteX117" fmla="*/ 1971301 w 2407137"/>
                <a:gd name="connsiteY117" fmla="*/ 446637 h 2407138"/>
                <a:gd name="connsiteX118" fmla="*/ 1768891 w 2407137"/>
                <a:gd name="connsiteY118" fmla="*/ 649046 h 2407138"/>
                <a:gd name="connsiteX119" fmla="*/ 1762525 w 2407137"/>
                <a:gd name="connsiteY119" fmla="*/ 642058 h 2407138"/>
                <a:gd name="connsiteX120" fmla="*/ 1757990 w 2407137"/>
                <a:gd name="connsiteY120" fmla="*/ 638348 h 2407138"/>
                <a:gd name="connsiteX121" fmla="*/ 1938389 w 2407137"/>
                <a:gd name="connsiteY121" fmla="*/ 239045 h 2407138"/>
                <a:gd name="connsiteX122" fmla="*/ 1950479 w 2407137"/>
                <a:gd name="connsiteY122" fmla="*/ 248377 h 2407138"/>
                <a:gd name="connsiteX123" fmla="*/ 1693086 w 2407137"/>
                <a:gd name="connsiteY123" fmla="*/ 581852 h 2407138"/>
                <a:gd name="connsiteX124" fmla="*/ 1681090 w 2407137"/>
                <a:gd name="connsiteY124" fmla="*/ 572398 h 2407138"/>
                <a:gd name="connsiteX125" fmla="*/ 79129 w 2407137"/>
                <a:gd name="connsiteY125" fmla="*/ 1657336 h 2407138"/>
                <a:gd name="connsiteX126" fmla="*/ 468633 w 2407137"/>
                <a:gd name="connsiteY126" fmla="*/ 1497292 h 2407138"/>
                <a:gd name="connsiteX127" fmla="*/ 474580 w 2407137"/>
                <a:gd name="connsiteY127" fmla="*/ 1511360 h 2407138"/>
                <a:gd name="connsiteX128" fmla="*/ 84934 w 2407137"/>
                <a:gd name="connsiteY128" fmla="*/ 1671462 h 2407138"/>
                <a:gd name="connsiteX129" fmla="*/ 160929 w 2407137"/>
                <a:gd name="connsiteY129" fmla="*/ 1475039 h 2407138"/>
                <a:gd name="connsiteX130" fmla="*/ 437296 w 2407137"/>
                <a:gd name="connsiteY130" fmla="*/ 1400986 h 2407138"/>
                <a:gd name="connsiteX131" fmla="*/ 440876 w 2407137"/>
                <a:gd name="connsiteY131" fmla="*/ 1415837 h 2407138"/>
                <a:gd name="connsiteX132" fmla="*/ 164732 w 2407137"/>
                <a:gd name="connsiteY132" fmla="*/ 1489830 h 2407138"/>
                <a:gd name="connsiteX133" fmla="*/ 1735859 w 2407137"/>
                <a:gd name="connsiteY133" fmla="*/ 266344 h 2407138"/>
                <a:gd name="connsiteX134" fmla="*/ 1748915 w 2407137"/>
                <a:gd name="connsiteY134" fmla="*/ 274276 h 2407138"/>
                <a:gd name="connsiteX135" fmla="*/ 1604721 w 2407137"/>
                <a:gd name="connsiteY135" fmla="*/ 524026 h 2407138"/>
                <a:gd name="connsiteX136" fmla="*/ 1591261 w 2407137"/>
                <a:gd name="connsiteY136" fmla="*/ 516794 h 2407138"/>
                <a:gd name="connsiteX137" fmla="*/ 1663713 w 2407137"/>
                <a:gd name="connsiteY137" fmla="*/ 81725 h 2407138"/>
                <a:gd name="connsiteX138" fmla="*/ 1677806 w 2407137"/>
                <a:gd name="connsiteY138" fmla="*/ 87609 h 2407138"/>
                <a:gd name="connsiteX139" fmla="*/ 1514465 w 2407137"/>
                <a:gd name="connsiteY139" fmla="*/ 478804 h 2407138"/>
                <a:gd name="connsiteX140" fmla="*/ 1500526 w 2407137"/>
                <a:gd name="connsiteY140" fmla="*/ 472548 h 2407138"/>
                <a:gd name="connsiteX141" fmla="*/ 0 w 2407137"/>
                <a:gd name="connsiteY141" fmla="*/ 1350847 h 2407138"/>
                <a:gd name="connsiteX142" fmla="*/ 420056 w 2407137"/>
                <a:gd name="connsiteY142" fmla="*/ 1296759 h 2407138"/>
                <a:gd name="connsiteX143" fmla="*/ 422405 w 2407137"/>
                <a:gd name="connsiteY143" fmla="*/ 1311854 h 2407138"/>
                <a:gd name="connsiteX144" fmla="*/ 1951 w 2407137"/>
                <a:gd name="connsiteY144" fmla="*/ 1365994 h 2407138"/>
                <a:gd name="connsiteX145" fmla="*/ 125488 w 2407137"/>
                <a:gd name="connsiteY145" fmla="*/ 1195933 h 2407138"/>
                <a:gd name="connsiteX146" fmla="*/ 411391 w 2407137"/>
                <a:gd name="connsiteY146" fmla="*/ 1195933 h 2407138"/>
                <a:gd name="connsiteX147" fmla="*/ 411958 w 2407137"/>
                <a:gd name="connsiteY147" fmla="*/ 1211206 h 2407138"/>
                <a:gd name="connsiteX148" fmla="*/ 125488 w 2407137"/>
                <a:gd name="connsiteY148" fmla="*/ 1211206 h 2407138"/>
                <a:gd name="connsiteX149" fmla="*/ 125102 w 2407137"/>
                <a:gd name="connsiteY149" fmla="*/ 1203569 h 2407138"/>
                <a:gd name="connsiteX150" fmla="*/ 1475037 w 2407137"/>
                <a:gd name="connsiteY150" fmla="*/ 160931 h 2407138"/>
                <a:gd name="connsiteX151" fmla="*/ 1489829 w 2407137"/>
                <a:gd name="connsiteY151" fmla="*/ 164734 h 2407138"/>
                <a:gd name="connsiteX152" fmla="*/ 1415102 w 2407137"/>
                <a:gd name="connsiteY152" fmla="*/ 443621 h 2407138"/>
                <a:gd name="connsiteX153" fmla="*/ 1400508 w 2407137"/>
                <a:gd name="connsiteY153" fmla="*/ 439077 h 2407138"/>
                <a:gd name="connsiteX154" fmla="*/ 164732 w 2407137"/>
                <a:gd name="connsiteY154" fmla="*/ 917309 h 2407138"/>
                <a:gd name="connsiteX155" fmla="*/ 443620 w 2407137"/>
                <a:gd name="connsiteY155" fmla="*/ 992037 h 2407138"/>
                <a:gd name="connsiteX156" fmla="*/ 439076 w 2407137"/>
                <a:gd name="connsiteY156" fmla="*/ 1006630 h 2407138"/>
                <a:gd name="connsiteX157" fmla="*/ 160929 w 2407137"/>
                <a:gd name="connsiteY157" fmla="*/ 932101 h 2407138"/>
                <a:gd name="connsiteX158" fmla="*/ 1195932 w 2407137"/>
                <a:gd name="connsiteY158" fmla="*/ 125490 h 2407138"/>
                <a:gd name="connsiteX159" fmla="*/ 1203568 w 2407137"/>
                <a:gd name="connsiteY159" fmla="*/ 125104 h 2407138"/>
                <a:gd name="connsiteX160" fmla="*/ 1211205 w 2407137"/>
                <a:gd name="connsiteY160" fmla="*/ 125490 h 2407138"/>
                <a:gd name="connsiteX161" fmla="*/ 1211205 w 2407137"/>
                <a:gd name="connsiteY161" fmla="*/ 411392 h 2407138"/>
                <a:gd name="connsiteX162" fmla="*/ 1195932 w 2407137"/>
                <a:gd name="connsiteY162" fmla="*/ 411959 h 2407138"/>
                <a:gd name="connsiteX163" fmla="*/ 1357679 w 2407137"/>
                <a:gd name="connsiteY163" fmla="*/ 856 h 2407138"/>
                <a:gd name="connsiteX164" fmla="*/ 1372816 w 2407137"/>
                <a:gd name="connsiteY164" fmla="*/ 2893 h 2407138"/>
                <a:gd name="connsiteX165" fmla="*/ 1316657 w 2407137"/>
                <a:gd name="connsiteY165" fmla="*/ 420298 h 2407138"/>
                <a:gd name="connsiteX166" fmla="*/ 1309186 w 2407137"/>
                <a:gd name="connsiteY166" fmla="*/ 418554 h 2407138"/>
                <a:gd name="connsiteX167" fmla="*/ 1301520 w 2407137"/>
                <a:gd name="connsiteY167" fmla="*/ 418261 h 2407138"/>
                <a:gd name="connsiteX168" fmla="*/ 2893 w 2407137"/>
                <a:gd name="connsiteY168" fmla="*/ 1034322 h 2407138"/>
                <a:gd name="connsiteX169" fmla="*/ 420297 w 2407137"/>
                <a:gd name="connsiteY169" fmla="*/ 1090480 h 2407138"/>
                <a:gd name="connsiteX170" fmla="*/ 418554 w 2407137"/>
                <a:gd name="connsiteY170" fmla="*/ 1097951 h 2407138"/>
                <a:gd name="connsiteX171" fmla="*/ 418261 w 2407137"/>
                <a:gd name="connsiteY171" fmla="*/ 1105616 h 2407138"/>
                <a:gd name="connsiteX172" fmla="*/ 855 w 2407137"/>
                <a:gd name="connsiteY172" fmla="*/ 1049458 h 2407138"/>
                <a:gd name="connsiteX173" fmla="*/ 274274 w 2407137"/>
                <a:gd name="connsiteY173" fmla="*/ 658223 h 2407138"/>
                <a:gd name="connsiteX174" fmla="*/ 524025 w 2407137"/>
                <a:gd name="connsiteY174" fmla="*/ 802416 h 2407138"/>
                <a:gd name="connsiteX175" fmla="*/ 516793 w 2407137"/>
                <a:gd name="connsiteY175" fmla="*/ 815877 h 2407138"/>
                <a:gd name="connsiteX176" fmla="*/ 266342 w 2407137"/>
                <a:gd name="connsiteY176" fmla="*/ 671279 h 2407138"/>
                <a:gd name="connsiteX177" fmla="*/ 917308 w 2407137"/>
                <a:gd name="connsiteY177" fmla="*/ 164734 h 2407138"/>
                <a:gd name="connsiteX178" fmla="*/ 932100 w 2407137"/>
                <a:gd name="connsiteY178" fmla="*/ 160930 h 2407138"/>
                <a:gd name="connsiteX179" fmla="*/ 1006152 w 2407137"/>
                <a:gd name="connsiteY179" fmla="*/ 437297 h 2407138"/>
                <a:gd name="connsiteX180" fmla="*/ 991300 w 2407137"/>
                <a:gd name="connsiteY180" fmla="*/ 440877 h 2407138"/>
                <a:gd name="connsiteX181" fmla="*/ 1041143 w 2407137"/>
                <a:gd name="connsiteY181" fmla="*/ 1951 h 2407138"/>
                <a:gd name="connsiteX182" fmla="*/ 1056290 w 2407137"/>
                <a:gd name="connsiteY182" fmla="*/ 0 h 2407138"/>
                <a:gd name="connsiteX183" fmla="*/ 1110379 w 2407137"/>
                <a:gd name="connsiteY183" fmla="*/ 420056 h 2407138"/>
                <a:gd name="connsiteX184" fmla="*/ 1095283 w 2407137"/>
                <a:gd name="connsiteY184" fmla="*/ 422406 h 2407138"/>
                <a:gd name="connsiteX185" fmla="*/ 87609 w 2407137"/>
                <a:gd name="connsiteY185" fmla="*/ 729331 h 2407138"/>
                <a:gd name="connsiteX186" fmla="*/ 478803 w 2407137"/>
                <a:gd name="connsiteY186" fmla="*/ 892672 h 2407138"/>
                <a:gd name="connsiteX187" fmla="*/ 472547 w 2407137"/>
                <a:gd name="connsiteY187" fmla="*/ 906611 h 2407138"/>
                <a:gd name="connsiteX188" fmla="*/ 81723 w 2407137"/>
                <a:gd name="connsiteY188" fmla="*/ 743424 h 2407138"/>
                <a:gd name="connsiteX189" fmla="*/ 84666 w 2407137"/>
                <a:gd name="connsiteY189" fmla="*/ 736377 h 2407138"/>
                <a:gd name="connsiteX190" fmla="*/ 446636 w 2407137"/>
                <a:gd name="connsiteY190" fmla="*/ 435837 h 2407138"/>
                <a:gd name="connsiteX191" fmla="*/ 649045 w 2407137"/>
                <a:gd name="connsiteY191" fmla="*/ 638246 h 2407138"/>
                <a:gd name="connsiteX192" fmla="*/ 642057 w 2407137"/>
                <a:gd name="connsiteY192" fmla="*/ 644612 h 2407138"/>
                <a:gd name="connsiteX193" fmla="*/ 638347 w 2407137"/>
                <a:gd name="connsiteY193" fmla="*/ 649147 h 2407138"/>
                <a:gd name="connsiteX194" fmla="*/ 435836 w 2407137"/>
                <a:gd name="connsiteY194" fmla="*/ 446636 h 2407138"/>
                <a:gd name="connsiteX195" fmla="*/ 440978 w 2407137"/>
                <a:gd name="connsiteY195" fmla="*/ 440979 h 2407138"/>
                <a:gd name="connsiteX196" fmla="*/ 658223 w 2407137"/>
                <a:gd name="connsiteY196" fmla="*/ 274275 h 2407138"/>
                <a:gd name="connsiteX197" fmla="*/ 671279 w 2407137"/>
                <a:gd name="connsiteY197" fmla="*/ 266343 h 2407138"/>
                <a:gd name="connsiteX198" fmla="*/ 814473 w 2407137"/>
                <a:gd name="connsiteY198" fmla="*/ 514363 h 2407138"/>
                <a:gd name="connsiteX199" fmla="*/ 801367 w 2407137"/>
                <a:gd name="connsiteY199" fmla="*/ 522209 h 2407138"/>
                <a:gd name="connsiteX200" fmla="*/ 735676 w 2407137"/>
                <a:gd name="connsiteY200" fmla="*/ 84934 h 2407138"/>
                <a:gd name="connsiteX201" fmla="*/ 749802 w 2407137"/>
                <a:gd name="connsiteY201" fmla="*/ 79129 h 2407138"/>
                <a:gd name="connsiteX202" fmla="*/ 909846 w 2407137"/>
                <a:gd name="connsiteY202" fmla="*/ 468633 h 2407138"/>
                <a:gd name="connsiteX203" fmla="*/ 895778 w 2407137"/>
                <a:gd name="connsiteY203" fmla="*/ 474580 h 2407138"/>
                <a:gd name="connsiteX204" fmla="*/ 248376 w 2407137"/>
                <a:gd name="connsiteY204" fmla="*/ 456659 h 2407138"/>
                <a:gd name="connsiteX205" fmla="*/ 581852 w 2407137"/>
                <a:gd name="connsiteY205" fmla="*/ 714051 h 2407138"/>
                <a:gd name="connsiteX206" fmla="*/ 572397 w 2407137"/>
                <a:gd name="connsiteY206" fmla="*/ 726047 h 2407138"/>
                <a:gd name="connsiteX207" fmla="*/ 239044 w 2407137"/>
                <a:gd name="connsiteY207" fmla="*/ 468748 h 2407138"/>
                <a:gd name="connsiteX208" fmla="*/ 243710 w 2407137"/>
                <a:gd name="connsiteY208" fmla="*/ 462704 h 2407138"/>
                <a:gd name="connsiteX209" fmla="*/ 462094 w 2407137"/>
                <a:gd name="connsiteY209" fmla="*/ 244150 h 2407138"/>
                <a:gd name="connsiteX210" fmla="*/ 474238 w 2407137"/>
                <a:gd name="connsiteY210" fmla="*/ 234887 h 2407138"/>
                <a:gd name="connsiteX211" fmla="*/ 729468 w 2407137"/>
                <a:gd name="connsiteY211" fmla="*/ 569472 h 2407138"/>
                <a:gd name="connsiteX212" fmla="*/ 723162 w 2407137"/>
                <a:gd name="connsiteY212" fmla="*/ 573797 h 2407138"/>
                <a:gd name="connsiteX213" fmla="*/ 717325 w 2407137"/>
                <a:gd name="connsiteY213" fmla="*/ 578735 h 2407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Lst>
              <a:rect l="l" t="t" r="r" b="b"/>
              <a:pathLst>
                <a:path w="2407137" h="2407138">
                  <a:moveTo>
                    <a:pt x="1677670" y="1837666"/>
                  </a:moveTo>
                  <a:lnTo>
                    <a:pt x="1683974" y="1833341"/>
                  </a:lnTo>
                  <a:lnTo>
                    <a:pt x="1689813" y="1828403"/>
                  </a:lnTo>
                  <a:lnTo>
                    <a:pt x="1945042" y="2162988"/>
                  </a:lnTo>
                  <a:lnTo>
                    <a:pt x="1932899" y="2172251"/>
                  </a:lnTo>
                  <a:close/>
                  <a:moveTo>
                    <a:pt x="1592663" y="1892774"/>
                  </a:moveTo>
                  <a:lnTo>
                    <a:pt x="1605769" y="1884929"/>
                  </a:lnTo>
                  <a:lnTo>
                    <a:pt x="1748914" y="2132863"/>
                  </a:lnTo>
                  <a:lnTo>
                    <a:pt x="1735858" y="2140795"/>
                  </a:lnTo>
                  <a:close/>
                  <a:moveTo>
                    <a:pt x="1768789" y="1757990"/>
                  </a:moveTo>
                  <a:lnTo>
                    <a:pt x="1971301" y="1960502"/>
                  </a:lnTo>
                  <a:lnTo>
                    <a:pt x="1966159" y="1966159"/>
                  </a:lnTo>
                  <a:lnTo>
                    <a:pt x="1960501" y="1971301"/>
                  </a:lnTo>
                  <a:lnTo>
                    <a:pt x="1758092" y="1768892"/>
                  </a:lnTo>
                  <a:lnTo>
                    <a:pt x="1765079" y="1762526"/>
                  </a:lnTo>
                  <a:close/>
                  <a:moveTo>
                    <a:pt x="1834740" y="1681091"/>
                  </a:moveTo>
                  <a:lnTo>
                    <a:pt x="2168093" y="1938389"/>
                  </a:lnTo>
                  <a:lnTo>
                    <a:pt x="2158761" y="1950479"/>
                  </a:lnTo>
                  <a:lnTo>
                    <a:pt x="1825285" y="1693086"/>
                  </a:lnTo>
                  <a:close/>
                  <a:moveTo>
                    <a:pt x="1497292" y="1938505"/>
                  </a:moveTo>
                  <a:lnTo>
                    <a:pt x="1511359" y="1932557"/>
                  </a:lnTo>
                  <a:lnTo>
                    <a:pt x="1671461" y="2322204"/>
                  </a:lnTo>
                  <a:lnTo>
                    <a:pt x="1657335" y="2328008"/>
                  </a:lnTo>
                  <a:close/>
                  <a:moveTo>
                    <a:pt x="1400984" y="1969841"/>
                  </a:moveTo>
                  <a:lnTo>
                    <a:pt x="1415837" y="1966261"/>
                  </a:lnTo>
                  <a:lnTo>
                    <a:pt x="1489829" y="2242404"/>
                  </a:lnTo>
                  <a:lnTo>
                    <a:pt x="1475037" y="2246208"/>
                  </a:lnTo>
                  <a:close/>
                  <a:moveTo>
                    <a:pt x="1890343" y="1591261"/>
                  </a:moveTo>
                  <a:lnTo>
                    <a:pt x="2140794" y="1735859"/>
                  </a:lnTo>
                  <a:lnTo>
                    <a:pt x="2132863" y="1748915"/>
                  </a:lnTo>
                  <a:lnTo>
                    <a:pt x="1883112" y="1604721"/>
                  </a:lnTo>
                  <a:close/>
                  <a:moveTo>
                    <a:pt x="1934589" y="1500527"/>
                  </a:moveTo>
                  <a:lnTo>
                    <a:pt x="2325413" y="1663714"/>
                  </a:lnTo>
                  <a:lnTo>
                    <a:pt x="2319529" y="1677807"/>
                  </a:lnTo>
                  <a:lnTo>
                    <a:pt x="1928334" y="1514465"/>
                  </a:lnTo>
                  <a:close/>
                  <a:moveTo>
                    <a:pt x="1296758" y="1987081"/>
                  </a:moveTo>
                  <a:lnTo>
                    <a:pt x="1311855" y="1984732"/>
                  </a:lnTo>
                  <a:lnTo>
                    <a:pt x="1365995" y="2405187"/>
                  </a:lnTo>
                  <a:lnTo>
                    <a:pt x="1350847" y="2407138"/>
                  </a:lnTo>
                  <a:close/>
                  <a:moveTo>
                    <a:pt x="1195932" y="1995746"/>
                  </a:moveTo>
                  <a:lnTo>
                    <a:pt x="1211204" y="1995179"/>
                  </a:lnTo>
                  <a:lnTo>
                    <a:pt x="1211204" y="2281649"/>
                  </a:lnTo>
                  <a:lnTo>
                    <a:pt x="1203568" y="2282034"/>
                  </a:lnTo>
                  <a:lnTo>
                    <a:pt x="1195932" y="2281649"/>
                  </a:lnTo>
                  <a:close/>
                  <a:moveTo>
                    <a:pt x="1968060" y="1400508"/>
                  </a:moveTo>
                  <a:lnTo>
                    <a:pt x="2246208" y="1475038"/>
                  </a:lnTo>
                  <a:lnTo>
                    <a:pt x="2242404" y="1489831"/>
                  </a:lnTo>
                  <a:lnTo>
                    <a:pt x="1963516" y="1415103"/>
                  </a:lnTo>
                  <a:close/>
                  <a:moveTo>
                    <a:pt x="1090481" y="1986840"/>
                  </a:moveTo>
                  <a:lnTo>
                    <a:pt x="1097951" y="1988584"/>
                  </a:lnTo>
                  <a:lnTo>
                    <a:pt x="1105617" y="1988876"/>
                  </a:lnTo>
                  <a:lnTo>
                    <a:pt x="1049458" y="2406281"/>
                  </a:lnTo>
                  <a:lnTo>
                    <a:pt x="1034322" y="2404245"/>
                  </a:lnTo>
                  <a:close/>
                  <a:moveTo>
                    <a:pt x="1988876" y="1301520"/>
                  </a:moveTo>
                  <a:lnTo>
                    <a:pt x="2406281" y="1357679"/>
                  </a:lnTo>
                  <a:lnTo>
                    <a:pt x="2404244" y="1372815"/>
                  </a:lnTo>
                  <a:lnTo>
                    <a:pt x="1986840" y="1316657"/>
                  </a:lnTo>
                  <a:lnTo>
                    <a:pt x="1988583" y="1309187"/>
                  </a:lnTo>
                  <a:close/>
                  <a:moveTo>
                    <a:pt x="992036" y="1963517"/>
                  </a:moveTo>
                  <a:lnTo>
                    <a:pt x="1006629" y="1968061"/>
                  </a:lnTo>
                  <a:lnTo>
                    <a:pt x="932100" y="2246208"/>
                  </a:lnTo>
                  <a:lnTo>
                    <a:pt x="917308" y="2242405"/>
                  </a:lnTo>
                  <a:close/>
                  <a:moveTo>
                    <a:pt x="1995178" y="1195933"/>
                  </a:moveTo>
                  <a:lnTo>
                    <a:pt x="2281649" y="1195933"/>
                  </a:lnTo>
                  <a:lnTo>
                    <a:pt x="2282034" y="1203569"/>
                  </a:lnTo>
                  <a:lnTo>
                    <a:pt x="2281649" y="1211206"/>
                  </a:lnTo>
                  <a:lnTo>
                    <a:pt x="1995745" y="1211206"/>
                  </a:lnTo>
                  <a:close/>
                  <a:moveTo>
                    <a:pt x="1984731" y="1095284"/>
                  </a:moveTo>
                  <a:lnTo>
                    <a:pt x="2405186" y="1041144"/>
                  </a:lnTo>
                  <a:lnTo>
                    <a:pt x="2407137" y="1056290"/>
                  </a:lnTo>
                  <a:lnTo>
                    <a:pt x="1987080" y="1110379"/>
                  </a:lnTo>
                  <a:close/>
                  <a:moveTo>
                    <a:pt x="892672" y="1928335"/>
                  </a:moveTo>
                  <a:lnTo>
                    <a:pt x="906611" y="1934590"/>
                  </a:lnTo>
                  <a:lnTo>
                    <a:pt x="743425" y="2325414"/>
                  </a:lnTo>
                  <a:lnTo>
                    <a:pt x="729331" y="2319529"/>
                  </a:lnTo>
                  <a:close/>
                  <a:moveTo>
                    <a:pt x="802416" y="1883113"/>
                  </a:moveTo>
                  <a:lnTo>
                    <a:pt x="815877" y="1890344"/>
                  </a:lnTo>
                  <a:lnTo>
                    <a:pt x="671279" y="2140796"/>
                  </a:lnTo>
                  <a:lnTo>
                    <a:pt x="658223" y="2132863"/>
                  </a:lnTo>
                  <a:close/>
                  <a:moveTo>
                    <a:pt x="1966260" y="991301"/>
                  </a:moveTo>
                  <a:lnTo>
                    <a:pt x="2242405" y="917309"/>
                  </a:lnTo>
                  <a:lnTo>
                    <a:pt x="2246208" y="932101"/>
                  </a:lnTo>
                  <a:lnTo>
                    <a:pt x="1969840" y="1006153"/>
                  </a:lnTo>
                  <a:close/>
                  <a:moveTo>
                    <a:pt x="1932557" y="895779"/>
                  </a:moveTo>
                  <a:lnTo>
                    <a:pt x="2322203" y="735676"/>
                  </a:lnTo>
                  <a:lnTo>
                    <a:pt x="2328008" y="749803"/>
                  </a:lnTo>
                  <a:lnTo>
                    <a:pt x="1938504" y="909846"/>
                  </a:lnTo>
                  <a:close/>
                  <a:moveTo>
                    <a:pt x="714051" y="1825286"/>
                  </a:moveTo>
                  <a:lnTo>
                    <a:pt x="726047" y="1834740"/>
                  </a:lnTo>
                  <a:lnTo>
                    <a:pt x="468748" y="2168094"/>
                  </a:lnTo>
                  <a:lnTo>
                    <a:pt x="456659" y="2158762"/>
                  </a:lnTo>
                  <a:close/>
                  <a:moveTo>
                    <a:pt x="638245" y="1758093"/>
                  </a:moveTo>
                  <a:lnTo>
                    <a:pt x="644611" y="1765080"/>
                  </a:lnTo>
                  <a:lnTo>
                    <a:pt x="649147" y="1768790"/>
                  </a:lnTo>
                  <a:lnTo>
                    <a:pt x="446636" y="1971302"/>
                  </a:lnTo>
                  <a:lnTo>
                    <a:pt x="440978" y="1966159"/>
                  </a:lnTo>
                  <a:lnTo>
                    <a:pt x="435836" y="1960502"/>
                  </a:lnTo>
                  <a:close/>
                  <a:moveTo>
                    <a:pt x="1884928" y="801368"/>
                  </a:moveTo>
                  <a:lnTo>
                    <a:pt x="2132863" y="658223"/>
                  </a:lnTo>
                  <a:lnTo>
                    <a:pt x="2140794" y="671279"/>
                  </a:lnTo>
                  <a:lnTo>
                    <a:pt x="1892773" y="814474"/>
                  </a:lnTo>
                  <a:close/>
                  <a:moveTo>
                    <a:pt x="1828403" y="717325"/>
                  </a:moveTo>
                  <a:lnTo>
                    <a:pt x="2162987" y="462095"/>
                  </a:lnTo>
                  <a:lnTo>
                    <a:pt x="2172250" y="474239"/>
                  </a:lnTo>
                  <a:lnTo>
                    <a:pt x="1837666" y="729468"/>
                  </a:lnTo>
                  <a:lnTo>
                    <a:pt x="1833340" y="723163"/>
                  </a:lnTo>
                  <a:close/>
                  <a:moveTo>
                    <a:pt x="234886" y="1932900"/>
                  </a:moveTo>
                  <a:lnTo>
                    <a:pt x="569471" y="1677670"/>
                  </a:lnTo>
                  <a:lnTo>
                    <a:pt x="573796" y="1683975"/>
                  </a:lnTo>
                  <a:lnTo>
                    <a:pt x="578735" y="1689813"/>
                  </a:lnTo>
                  <a:lnTo>
                    <a:pt x="244150" y="1945043"/>
                  </a:lnTo>
                  <a:close/>
                  <a:moveTo>
                    <a:pt x="266342" y="1735860"/>
                  </a:moveTo>
                  <a:lnTo>
                    <a:pt x="514363" y="1592665"/>
                  </a:lnTo>
                  <a:lnTo>
                    <a:pt x="522208" y="1605770"/>
                  </a:lnTo>
                  <a:lnTo>
                    <a:pt x="274274" y="1748916"/>
                  </a:lnTo>
                  <a:close/>
                  <a:moveTo>
                    <a:pt x="1960501" y="435837"/>
                  </a:moveTo>
                  <a:lnTo>
                    <a:pt x="1966159" y="440979"/>
                  </a:lnTo>
                  <a:lnTo>
                    <a:pt x="1971301" y="446637"/>
                  </a:lnTo>
                  <a:lnTo>
                    <a:pt x="1768891" y="649046"/>
                  </a:lnTo>
                  <a:lnTo>
                    <a:pt x="1762525" y="642058"/>
                  </a:lnTo>
                  <a:lnTo>
                    <a:pt x="1757990" y="638348"/>
                  </a:lnTo>
                  <a:close/>
                  <a:moveTo>
                    <a:pt x="1938389" y="239045"/>
                  </a:moveTo>
                  <a:lnTo>
                    <a:pt x="1950479" y="248377"/>
                  </a:lnTo>
                  <a:lnTo>
                    <a:pt x="1693086" y="581852"/>
                  </a:lnTo>
                  <a:lnTo>
                    <a:pt x="1681090" y="572398"/>
                  </a:lnTo>
                  <a:close/>
                  <a:moveTo>
                    <a:pt x="79129" y="1657336"/>
                  </a:moveTo>
                  <a:lnTo>
                    <a:pt x="468633" y="1497292"/>
                  </a:lnTo>
                  <a:lnTo>
                    <a:pt x="474580" y="1511360"/>
                  </a:lnTo>
                  <a:lnTo>
                    <a:pt x="84934" y="1671462"/>
                  </a:lnTo>
                  <a:close/>
                  <a:moveTo>
                    <a:pt x="160929" y="1475039"/>
                  </a:moveTo>
                  <a:lnTo>
                    <a:pt x="437296" y="1400986"/>
                  </a:lnTo>
                  <a:lnTo>
                    <a:pt x="440876" y="1415837"/>
                  </a:lnTo>
                  <a:lnTo>
                    <a:pt x="164732" y="1489830"/>
                  </a:lnTo>
                  <a:close/>
                  <a:moveTo>
                    <a:pt x="1735859" y="266344"/>
                  </a:moveTo>
                  <a:lnTo>
                    <a:pt x="1748915" y="274276"/>
                  </a:lnTo>
                  <a:lnTo>
                    <a:pt x="1604721" y="524026"/>
                  </a:lnTo>
                  <a:lnTo>
                    <a:pt x="1591261" y="516794"/>
                  </a:lnTo>
                  <a:close/>
                  <a:moveTo>
                    <a:pt x="1663713" y="81725"/>
                  </a:moveTo>
                  <a:lnTo>
                    <a:pt x="1677806" y="87609"/>
                  </a:lnTo>
                  <a:lnTo>
                    <a:pt x="1514465" y="478804"/>
                  </a:lnTo>
                  <a:lnTo>
                    <a:pt x="1500526" y="472548"/>
                  </a:lnTo>
                  <a:close/>
                  <a:moveTo>
                    <a:pt x="0" y="1350847"/>
                  </a:moveTo>
                  <a:lnTo>
                    <a:pt x="420056" y="1296759"/>
                  </a:lnTo>
                  <a:lnTo>
                    <a:pt x="422405" y="1311854"/>
                  </a:lnTo>
                  <a:lnTo>
                    <a:pt x="1951" y="1365994"/>
                  </a:lnTo>
                  <a:close/>
                  <a:moveTo>
                    <a:pt x="125488" y="1195933"/>
                  </a:moveTo>
                  <a:lnTo>
                    <a:pt x="411391" y="1195933"/>
                  </a:lnTo>
                  <a:lnTo>
                    <a:pt x="411958" y="1211206"/>
                  </a:lnTo>
                  <a:lnTo>
                    <a:pt x="125488" y="1211206"/>
                  </a:lnTo>
                  <a:lnTo>
                    <a:pt x="125102" y="1203569"/>
                  </a:lnTo>
                  <a:close/>
                  <a:moveTo>
                    <a:pt x="1475037" y="160931"/>
                  </a:moveTo>
                  <a:lnTo>
                    <a:pt x="1489829" y="164734"/>
                  </a:lnTo>
                  <a:lnTo>
                    <a:pt x="1415102" y="443621"/>
                  </a:lnTo>
                  <a:lnTo>
                    <a:pt x="1400508" y="439077"/>
                  </a:lnTo>
                  <a:close/>
                  <a:moveTo>
                    <a:pt x="164732" y="917309"/>
                  </a:moveTo>
                  <a:lnTo>
                    <a:pt x="443620" y="992037"/>
                  </a:lnTo>
                  <a:lnTo>
                    <a:pt x="439076" y="1006630"/>
                  </a:lnTo>
                  <a:lnTo>
                    <a:pt x="160929" y="932101"/>
                  </a:lnTo>
                  <a:close/>
                  <a:moveTo>
                    <a:pt x="1195932" y="125490"/>
                  </a:moveTo>
                  <a:lnTo>
                    <a:pt x="1203568" y="125104"/>
                  </a:lnTo>
                  <a:lnTo>
                    <a:pt x="1211205" y="125490"/>
                  </a:lnTo>
                  <a:lnTo>
                    <a:pt x="1211205" y="411392"/>
                  </a:lnTo>
                  <a:lnTo>
                    <a:pt x="1195932" y="411959"/>
                  </a:lnTo>
                  <a:close/>
                  <a:moveTo>
                    <a:pt x="1357679" y="856"/>
                  </a:moveTo>
                  <a:lnTo>
                    <a:pt x="1372816" y="2893"/>
                  </a:lnTo>
                  <a:lnTo>
                    <a:pt x="1316657" y="420298"/>
                  </a:lnTo>
                  <a:lnTo>
                    <a:pt x="1309186" y="418554"/>
                  </a:lnTo>
                  <a:lnTo>
                    <a:pt x="1301520" y="418261"/>
                  </a:lnTo>
                  <a:close/>
                  <a:moveTo>
                    <a:pt x="2893" y="1034322"/>
                  </a:moveTo>
                  <a:lnTo>
                    <a:pt x="420297" y="1090480"/>
                  </a:lnTo>
                  <a:lnTo>
                    <a:pt x="418554" y="1097951"/>
                  </a:lnTo>
                  <a:lnTo>
                    <a:pt x="418261" y="1105616"/>
                  </a:lnTo>
                  <a:lnTo>
                    <a:pt x="855" y="1049458"/>
                  </a:lnTo>
                  <a:close/>
                  <a:moveTo>
                    <a:pt x="274274" y="658223"/>
                  </a:moveTo>
                  <a:lnTo>
                    <a:pt x="524025" y="802416"/>
                  </a:lnTo>
                  <a:lnTo>
                    <a:pt x="516793" y="815877"/>
                  </a:lnTo>
                  <a:lnTo>
                    <a:pt x="266342" y="671279"/>
                  </a:lnTo>
                  <a:close/>
                  <a:moveTo>
                    <a:pt x="917308" y="164734"/>
                  </a:moveTo>
                  <a:lnTo>
                    <a:pt x="932100" y="160930"/>
                  </a:lnTo>
                  <a:lnTo>
                    <a:pt x="1006152" y="437297"/>
                  </a:lnTo>
                  <a:lnTo>
                    <a:pt x="991300" y="440877"/>
                  </a:lnTo>
                  <a:close/>
                  <a:moveTo>
                    <a:pt x="1041143" y="1951"/>
                  </a:moveTo>
                  <a:lnTo>
                    <a:pt x="1056290" y="0"/>
                  </a:lnTo>
                  <a:lnTo>
                    <a:pt x="1110379" y="420056"/>
                  </a:lnTo>
                  <a:lnTo>
                    <a:pt x="1095283" y="422406"/>
                  </a:lnTo>
                  <a:close/>
                  <a:moveTo>
                    <a:pt x="87609" y="729331"/>
                  </a:moveTo>
                  <a:lnTo>
                    <a:pt x="478803" y="892672"/>
                  </a:lnTo>
                  <a:lnTo>
                    <a:pt x="472547" y="906611"/>
                  </a:lnTo>
                  <a:lnTo>
                    <a:pt x="81723" y="743424"/>
                  </a:lnTo>
                  <a:lnTo>
                    <a:pt x="84666" y="736377"/>
                  </a:lnTo>
                  <a:close/>
                  <a:moveTo>
                    <a:pt x="446636" y="435837"/>
                  </a:moveTo>
                  <a:lnTo>
                    <a:pt x="649045" y="638246"/>
                  </a:lnTo>
                  <a:lnTo>
                    <a:pt x="642057" y="644612"/>
                  </a:lnTo>
                  <a:lnTo>
                    <a:pt x="638347" y="649147"/>
                  </a:lnTo>
                  <a:lnTo>
                    <a:pt x="435836" y="446636"/>
                  </a:lnTo>
                  <a:lnTo>
                    <a:pt x="440978" y="440979"/>
                  </a:lnTo>
                  <a:close/>
                  <a:moveTo>
                    <a:pt x="658223" y="274275"/>
                  </a:moveTo>
                  <a:lnTo>
                    <a:pt x="671279" y="266343"/>
                  </a:lnTo>
                  <a:lnTo>
                    <a:pt x="814473" y="514363"/>
                  </a:lnTo>
                  <a:lnTo>
                    <a:pt x="801367" y="522209"/>
                  </a:lnTo>
                  <a:close/>
                  <a:moveTo>
                    <a:pt x="735676" y="84934"/>
                  </a:moveTo>
                  <a:lnTo>
                    <a:pt x="749802" y="79129"/>
                  </a:lnTo>
                  <a:lnTo>
                    <a:pt x="909846" y="468633"/>
                  </a:lnTo>
                  <a:lnTo>
                    <a:pt x="895778" y="474580"/>
                  </a:lnTo>
                  <a:close/>
                  <a:moveTo>
                    <a:pt x="248376" y="456659"/>
                  </a:moveTo>
                  <a:lnTo>
                    <a:pt x="581852" y="714051"/>
                  </a:lnTo>
                  <a:lnTo>
                    <a:pt x="572397" y="726047"/>
                  </a:lnTo>
                  <a:lnTo>
                    <a:pt x="239044" y="468748"/>
                  </a:lnTo>
                  <a:lnTo>
                    <a:pt x="243710" y="462704"/>
                  </a:lnTo>
                  <a:close/>
                  <a:moveTo>
                    <a:pt x="462094" y="244150"/>
                  </a:moveTo>
                  <a:lnTo>
                    <a:pt x="474238" y="234887"/>
                  </a:lnTo>
                  <a:lnTo>
                    <a:pt x="729468" y="569472"/>
                  </a:lnTo>
                  <a:lnTo>
                    <a:pt x="723162" y="573797"/>
                  </a:lnTo>
                  <a:lnTo>
                    <a:pt x="717325" y="578735"/>
                  </a:lnTo>
                  <a:close/>
                </a:path>
              </a:pathLst>
            </a:custGeom>
            <a:gradFill>
              <a:gsLst>
                <a:gs pos="90000">
                  <a:srgbClr val="C00000"/>
                </a:gs>
                <a:gs pos="30000">
                  <a:srgbClr val="FF000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35" b="1">
                <a:solidFill>
                  <a:srgbClr val="FFFCE1"/>
                </a:solidFill>
                <a:latin typeface="微软雅黑" panose="020B0503020204020204" charset="-122"/>
                <a:ea typeface="微软雅黑" panose="020B0503020204020204" charset="-122"/>
              </a:endParaRPr>
            </a:p>
          </p:txBody>
        </p:sp>
      </p:grpSp>
      <p:sp>
        <p:nvSpPr>
          <p:cNvPr id="2" name="标题 1"/>
          <p:cNvSpPr>
            <a:spLocks noGrp="1"/>
          </p:cNvSpPr>
          <p:nvPr>
            <p:ph type="title"/>
          </p:nvPr>
        </p:nvSpPr>
        <p:spPr>
          <a:xfrm>
            <a:off x="565955" y="2835947"/>
            <a:ext cx="7508628" cy="809314"/>
          </a:xfrm>
          <a:prstGeom prst="rect">
            <a:avLst/>
          </a:prstGeom>
        </p:spPr>
        <p:txBody>
          <a:bodyPr/>
          <a:lstStyle>
            <a:lvl1pPr algn="ctr">
              <a:defRPr lang="zh-CN" altLang="en-US" sz="6235" kern="1200" dirty="0">
                <a:solidFill>
                  <a:schemeClr val="accent1"/>
                </a:solidFill>
                <a:latin typeface="汉仪大宋简" panose="02010609000101010101" pitchFamily="49" charset="-122"/>
                <a:ea typeface="汉仪大宋简" panose="02010609000101010101" pitchFamily="49" charset="-122"/>
                <a:cs typeface="+mn-cs"/>
              </a:defRPr>
            </a:lvl1pPr>
          </a:lstStyle>
          <a:p>
            <a:r>
              <a:rPr lang="zh-CN" altLang="en-US" dirty="0"/>
              <a:t>单击此处编辑母版标题样式</a:t>
            </a:r>
          </a:p>
        </p:txBody>
      </p:sp>
      <p:pic>
        <p:nvPicPr>
          <p:cNvPr id="3" name="图片 2"/>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a:xfrm>
            <a:off x="3198201" y="3991957"/>
            <a:ext cx="2242290" cy="211727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9">
            <a:lum/>
          </a:blip>
          <a:srcRect/>
          <a:stretch>
            <a:fillRect t="-6000" b="-6000"/>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mc:AlternateContent xmlns:mc="http://schemas.openxmlformats.org/markup-compatibility/2006" xmlns:p14="http://schemas.microsoft.com/office/powerpoint/2010/main">
    <mc:Choice Requires="p14">
      <p:transition p14:dur="0" advTm="5000"/>
    </mc:Choice>
    <mc:Fallback xmlns="">
      <p:transition advTm="5000"/>
    </mc:Fallback>
  </mc:AlternateContent>
  <p:txStyles>
    <p:titleStyle>
      <a:lvl1pPr algn="l" defTabSz="864235" rtl="0" eaLnBrk="1" latinLnBrk="0" hangingPunct="1">
        <a:lnSpc>
          <a:spcPct val="90000"/>
        </a:lnSpc>
        <a:spcBef>
          <a:spcPct val="0"/>
        </a:spcBef>
        <a:buNone/>
        <a:defRPr sz="4155" kern="1200">
          <a:solidFill>
            <a:schemeClr val="tx1"/>
          </a:solidFill>
          <a:latin typeface="+mj-lt"/>
          <a:ea typeface="+mj-ea"/>
          <a:cs typeface="+mj-cs"/>
        </a:defRPr>
      </a:lvl1pPr>
    </p:titleStyle>
    <p:bodyStyle>
      <a:lvl1pPr marL="215900" indent="-215900" algn="l" defTabSz="864235" rtl="0" eaLnBrk="1" latinLnBrk="0" hangingPunct="1">
        <a:lnSpc>
          <a:spcPct val="90000"/>
        </a:lnSpc>
        <a:spcBef>
          <a:spcPts val="945"/>
        </a:spcBef>
        <a:buFont typeface="Arial" panose="020B0604020202020204" pitchFamily="34" charset="0"/>
        <a:buChar char="•"/>
        <a:defRPr sz="2645" kern="1200">
          <a:solidFill>
            <a:schemeClr val="tx1"/>
          </a:solidFill>
          <a:latin typeface="+mn-lt"/>
          <a:ea typeface="+mn-ea"/>
          <a:cs typeface="+mn-cs"/>
        </a:defRPr>
      </a:lvl1pPr>
      <a:lvl2pPr marL="647700" indent="-215900" algn="l" defTabSz="864235" rtl="0" eaLnBrk="1" latinLnBrk="0" hangingPunct="1">
        <a:lnSpc>
          <a:spcPct val="90000"/>
        </a:lnSpc>
        <a:spcBef>
          <a:spcPct val="95000"/>
        </a:spcBef>
        <a:buFont typeface="Arial" panose="020B0604020202020204" pitchFamily="34" charset="0"/>
        <a:buChar char="•"/>
        <a:defRPr sz="2270" kern="1200">
          <a:solidFill>
            <a:schemeClr val="tx1"/>
          </a:solidFill>
          <a:latin typeface="+mn-lt"/>
          <a:ea typeface="+mn-ea"/>
          <a:cs typeface="+mn-cs"/>
        </a:defRPr>
      </a:lvl2pPr>
      <a:lvl3pPr marL="1080135" indent="-215900" algn="l" defTabSz="864235" rtl="0" eaLnBrk="1" latinLnBrk="0" hangingPunct="1">
        <a:lnSpc>
          <a:spcPct val="90000"/>
        </a:lnSpc>
        <a:spcBef>
          <a:spcPct val="95000"/>
        </a:spcBef>
        <a:buFont typeface="Arial" panose="020B0604020202020204" pitchFamily="34" charset="0"/>
        <a:buChar char="•"/>
        <a:defRPr sz="1890" kern="1200">
          <a:solidFill>
            <a:schemeClr val="tx1"/>
          </a:solidFill>
          <a:latin typeface="+mn-lt"/>
          <a:ea typeface="+mn-ea"/>
          <a:cs typeface="+mn-cs"/>
        </a:defRPr>
      </a:lvl3pPr>
      <a:lvl4pPr marL="1511935"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4pPr>
      <a:lvl5pPr marL="1943735"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5pPr>
      <a:lvl6pPr marL="2376170"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6pPr>
      <a:lvl7pPr marL="2807970"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7pPr>
      <a:lvl8pPr marL="3239770"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8pPr>
      <a:lvl9pPr marL="3672205"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9pPr>
    </p:bodyStyle>
    <p:otherStyle>
      <a:defPPr>
        <a:defRPr lang="zh-CN"/>
      </a:defPPr>
      <a:lvl1pPr marL="0" algn="l" defTabSz="864235" rtl="0" eaLnBrk="1" latinLnBrk="0" hangingPunct="1">
        <a:defRPr sz="1700" kern="1200">
          <a:solidFill>
            <a:schemeClr val="tx1"/>
          </a:solidFill>
          <a:latin typeface="+mn-lt"/>
          <a:ea typeface="+mn-ea"/>
          <a:cs typeface="+mn-cs"/>
        </a:defRPr>
      </a:lvl1pPr>
      <a:lvl2pPr marL="431800" algn="l" defTabSz="864235" rtl="0" eaLnBrk="1" latinLnBrk="0" hangingPunct="1">
        <a:defRPr sz="1700" kern="1200">
          <a:solidFill>
            <a:schemeClr val="tx1"/>
          </a:solidFill>
          <a:latin typeface="+mn-lt"/>
          <a:ea typeface="+mn-ea"/>
          <a:cs typeface="+mn-cs"/>
        </a:defRPr>
      </a:lvl2pPr>
      <a:lvl3pPr marL="864235" algn="l" defTabSz="864235" rtl="0" eaLnBrk="1" latinLnBrk="0" hangingPunct="1">
        <a:defRPr sz="1700" kern="1200">
          <a:solidFill>
            <a:schemeClr val="tx1"/>
          </a:solidFill>
          <a:latin typeface="+mn-lt"/>
          <a:ea typeface="+mn-ea"/>
          <a:cs typeface="+mn-cs"/>
        </a:defRPr>
      </a:lvl3pPr>
      <a:lvl4pPr marL="1296035" algn="l" defTabSz="864235" rtl="0" eaLnBrk="1" latinLnBrk="0" hangingPunct="1">
        <a:defRPr sz="1700" kern="1200">
          <a:solidFill>
            <a:schemeClr val="tx1"/>
          </a:solidFill>
          <a:latin typeface="+mn-lt"/>
          <a:ea typeface="+mn-ea"/>
          <a:cs typeface="+mn-cs"/>
        </a:defRPr>
      </a:lvl4pPr>
      <a:lvl5pPr marL="1727835" algn="l" defTabSz="864235" rtl="0" eaLnBrk="1" latinLnBrk="0" hangingPunct="1">
        <a:defRPr sz="1700" kern="1200">
          <a:solidFill>
            <a:schemeClr val="tx1"/>
          </a:solidFill>
          <a:latin typeface="+mn-lt"/>
          <a:ea typeface="+mn-ea"/>
          <a:cs typeface="+mn-cs"/>
        </a:defRPr>
      </a:lvl5pPr>
      <a:lvl6pPr marL="2160270" algn="l" defTabSz="864235" rtl="0" eaLnBrk="1" latinLnBrk="0" hangingPunct="1">
        <a:defRPr sz="1700" kern="1200">
          <a:solidFill>
            <a:schemeClr val="tx1"/>
          </a:solidFill>
          <a:latin typeface="+mn-lt"/>
          <a:ea typeface="+mn-ea"/>
          <a:cs typeface="+mn-cs"/>
        </a:defRPr>
      </a:lvl6pPr>
      <a:lvl7pPr marL="2592070" algn="l" defTabSz="864235" rtl="0" eaLnBrk="1" latinLnBrk="0" hangingPunct="1">
        <a:defRPr sz="1700" kern="1200">
          <a:solidFill>
            <a:schemeClr val="tx1"/>
          </a:solidFill>
          <a:latin typeface="+mn-lt"/>
          <a:ea typeface="+mn-ea"/>
          <a:cs typeface="+mn-cs"/>
        </a:defRPr>
      </a:lvl7pPr>
      <a:lvl8pPr marL="3023870" algn="l" defTabSz="864235" rtl="0" eaLnBrk="1" latinLnBrk="0" hangingPunct="1">
        <a:defRPr sz="1700" kern="1200">
          <a:solidFill>
            <a:schemeClr val="tx1"/>
          </a:solidFill>
          <a:latin typeface="+mn-lt"/>
          <a:ea typeface="+mn-ea"/>
          <a:cs typeface="+mn-cs"/>
        </a:defRPr>
      </a:lvl8pPr>
      <a:lvl9pPr marL="3456305" algn="l" defTabSz="864235"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6000" b="-6000"/>
          </a:stretch>
        </a:blipFill>
        <a:effectLst/>
      </p:bgPr>
    </p:bg>
    <p:spTree>
      <p:nvGrpSpPr>
        <p:cNvPr id="1" name=""/>
        <p:cNvGrpSpPr/>
        <p:nvPr/>
      </p:nvGrpSpPr>
      <p:grpSpPr>
        <a:xfrm>
          <a:off x="0" y="0"/>
          <a:ext cx="0" cy="0"/>
          <a:chOff x="0" y="0"/>
          <a:chExt cx="0" cy="0"/>
        </a:xfrm>
      </p:grpSpPr>
      <p:pic>
        <p:nvPicPr>
          <p:cNvPr id="30" name="图片 2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07982" y="-26"/>
            <a:ext cx="4431922" cy="1261521"/>
          </a:xfrm>
          <a:prstGeom prst="rect">
            <a:avLst/>
          </a:prstGeom>
        </p:spPr>
      </p:pic>
      <p:pic>
        <p:nvPicPr>
          <p:cNvPr id="31" name="图片 30"/>
          <p:cNvPicPr>
            <a:picLocks noChangeAspect="1"/>
          </p:cNvPicPr>
          <p:nvPr/>
        </p:nvPicPr>
        <p:blipFill rotWithShape="1">
          <a:blip r:embed="rId5" cstate="print">
            <a:extLst>
              <a:ext uri="{28A0092B-C50C-407E-A947-70E740481C1C}">
                <a14:useLocalDpi xmlns:a14="http://schemas.microsoft.com/office/drawing/2010/main" val="0"/>
              </a:ext>
            </a:extLst>
          </a:blip>
          <a:srcRect l="4026" t="-9108"/>
          <a:stretch>
            <a:fillRect/>
          </a:stretch>
        </p:blipFill>
        <p:spPr>
          <a:xfrm>
            <a:off x="-256" y="5791126"/>
            <a:ext cx="8673180" cy="700838"/>
          </a:xfrm>
          <a:prstGeom prst="rect">
            <a:avLst/>
          </a:prstGeom>
        </p:spPr>
      </p:pic>
      <p:pic>
        <p:nvPicPr>
          <p:cNvPr id="33" name="图片 3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23479" y="4901347"/>
            <a:ext cx="3446968" cy="1590642"/>
          </a:xfrm>
          <a:prstGeom prst="rect">
            <a:avLst/>
          </a:prstGeom>
        </p:spPr>
      </p:pic>
      <p:pic>
        <p:nvPicPr>
          <p:cNvPr id="34" name="图片 33"/>
          <p:cNvPicPr>
            <a:picLocks noChangeAspect="1"/>
          </p:cNvPicPr>
          <p:nvPr/>
        </p:nvPicPr>
        <p:blipFill rotWithShape="1">
          <a:blip r:embed="rId7" cstate="print">
            <a:extLst>
              <a:ext uri="{28A0092B-C50C-407E-A947-70E740481C1C}">
                <a14:useLocalDpi xmlns:a14="http://schemas.microsoft.com/office/drawing/2010/main" val="0"/>
              </a:ext>
            </a:extLst>
          </a:blip>
          <a:srcRect l="52923" b="-4388"/>
          <a:stretch>
            <a:fillRect/>
          </a:stretch>
        </p:blipFill>
        <p:spPr>
          <a:xfrm>
            <a:off x="666307" y="714007"/>
            <a:ext cx="1313006" cy="676680"/>
          </a:xfrm>
          <a:prstGeom prst="rect">
            <a:avLst/>
          </a:prstGeom>
        </p:spPr>
      </p:pic>
      <p:pic>
        <p:nvPicPr>
          <p:cNvPr id="35" name="图片 3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41" y="1769269"/>
            <a:ext cx="1416506" cy="3749574"/>
          </a:xfrm>
          <a:prstGeom prst="rect">
            <a:avLst/>
          </a:prstGeom>
        </p:spPr>
      </p:pic>
      <p:pic>
        <p:nvPicPr>
          <p:cNvPr id="36" name="图片 35"/>
          <p:cNvPicPr>
            <a:picLocks noChangeAspect="1"/>
          </p:cNvPicPr>
          <p:nvPr/>
        </p:nvPicPr>
        <p:blipFill rotWithShape="1">
          <a:blip r:embed="rId9" cstate="print">
            <a:extLst>
              <a:ext uri="{28A0092B-C50C-407E-A947-70E740481C1C}">
                <a14:useLocalDpi xmlns:a14="http://schemas.microsoft.com/office/drawing/2010/main" val="0"/>
              </a:ext>
            </a:extLst>
          </a:blip>
          <a:srcRect t="58569" r="52782"/>
          <a:stretch>
            <a:fillRect/>
          </a:stretch>
        </p:blipFill>
        <p:spPr>
          <a:xfrm>
            <a:off x="14" y="4272021"/>
            <a:ext cx="4815664" cy="2207878"/>
          </a:xfrm>
          <a:prstGeom prst="rect">
            <a:avLst/>
          </a:prstGeom>
        </p:spPr>
      </p:pic>
      <p:pic>
        <p:nvPicPr>
          <p:cNvPr id="37" name="图片 3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534922" y="2479788"/>
            <a:ext cx="865079" cy="844773"/>
          </a:xfrm>
          <a:prstGeom prst="rect">
            <a:avLst/>
          </a:prstGeom>
        </p:spPr>
      </p:pic>
      <p:sp>
        <p:nvSpPr>
          <p:cNvPr id="46" name="矩形 45"/>
          <p:cNvSpPr/>
          <p:nvPr/>
        </p:nvSpPr>
        <p:spPr>
          <a:xfrm>
            <a:off x="2281982" y="2347618"/>
            <a:ext cx="5982566" cy="974725"/>
          </a:xfrm>
          <a:prstGeom prst="rect">
            <a:avLst/>
          </a:prstGeom>
        </p:spPr>
        <p:txBody>
          <a:bodyPr wrap="square">
            <a:spAutoFit/>
          </a:bodyPr>
          <a:lstStyle>
            <a:defPPr>
              <a:defRPr lang="en-US"/>
            </a:defPPr>
            <a:lvl1pPr marL="0" algn="l" defTabSz="1151890" rtl="0" eaLnBrk="1" latinLnBrk="0" hangingPunct="1">
              <a:defRPr sz="2270" kern="1200">
                <a:solidFill>
                  <a:schemeClr val="tx1"/>
                </a:solidFill>
                <a:latin typeface="+mn-lt"/>
                <a:ea typeface="+mn-ea"/>
                <a:cs typeface="+mn-cs"/>
              </a:defRPr>
            </a:lvl1pPr>
            <a:lvl2pPr marL="575945" algn="l" defTabSz="1151890" rtl="0" eaLnBrk="1" latinLnBrk="0" hangingPunct="1">
              <a:defRPr sz="2270" kern="1200">
                <a:solidFill>
                  <a:schemeClr val="tx1"/>
                </a:solidFill>
                <a:latin typeface="+mn-lt"/>
                <a:ea typeface="+mn-ea"/>
                <a:cs typeface="+mn-cs"/>
              </a:defRPr>
            </a:lvl2pPr>
            <a:lvl3pPr marL="1151890" algn="l" defTabSz="1151890" rtl="0" eaLnBrk="1" latinLnBrk="0" hangingPunct="1">
              <a:defRPr sz="2270" kern="1200">
                <a:solidFill>
                  <a:schemeClr val="tx1"/>
                </a:solidFill>
                <a:latin typeface="+mn-lt"/>
                <a:ea typeface="+mn-ea"/>
                <a:cs typeface="+mn-cs"/>
              </a:defRPr>
            </a:lvl3pPr>
            <a:lvl4pPr marL="1727835" algn="l" defTabSz="1151890" rtl="0" eaLnBrk="1" latinLnBrk="0" hangingPunct="1">
              <a:defRPr sz="2270" kern="1200">
                <a:solidFill>
                  <a:schemeClr val="tx1"/>
                </a:solidFill>
                <a:latin typeface="+mn-lt"/>
                <a:ea typeface="+mn-ea"/>
                <a:cs typeface="+mn-cs"/>
              </a:defRPr>
            </a:lvl4pPr>
            <a:lvl5pPr marL="2303780" algn="l" defTabSz="1151890" rtl="0" eaLnBrk="1" latinLnBrk="0" hangingPunct="1">
              <a:defRPr sz="2270" kern="1200">
                <a:solidFill>
                  <a:schemeClr val="tx1"/>
                </a:solidFill>
                <a:latin typeface="+mn-lt"/>
                <a:ea typeface="+mn-ea"/>
                <a:cs typeface="+mn-cs"/>
              </a:defRPr>
            </a:lvl5pPr>
            <a:lvl6pPr marL="2879725" algn="l" defTabSz="1151890" rtl="0" eaLnBrk="1" latinLnBrk="0" hangingPunct="1">
              <a:defRPr sz="2270" kern="1200">
                <a:solidFill>
                  <a:schemeClr val="tx1"/>
                </a:solidFill>
                <a:latin typeface="+mn-lt"/>
                <a:ea typeface="+mn-ea"/>
                <a:cs typeface="+mn-cs"/>
              </a:defRPr>
            </a:lvl6pPr>
            <a:lvl7pPr marL="3455670" algn="l" defTabSz="1151890" rtl="0" eaLnBrk="1" latinLnBrk="0" hangingPunct="1">
              <a:defRPr sz="2270" kern="1200">
                <a:solidFill>
                  <a:schemeClr val="tx1"/>
                </a:solidFill>
                <a:latin typeface="+mn-lt"/>
                <a:ea typeface="+mn-ea"/>
                <a:cs typeface="+mn-cs"/>
              </a:defRPr>
            </a:lvl7pPr>
            <a:lvl8pPr marL="4031615" algn="l" defTabSz="1151890" rtl="0" eaLnBrk="1" latinLnBrk="0" hangingPunct="1">
              <a:defRPr sz="2270" kern="1200">
                <a:solidFill>
                  <a:schemeClr val="tx1"/>
                </a:solidFill>
                <a:latin typeface="+mn-lt"/>
                <a:ea typeface="+mn-ea"/>
                <a:cs typeface="+mn-cs"/>
              </a:defRPr>
            </a:lvl8pPr>
            <a:lvl9pPr marL="4607560" algn="l" defTabSz="1151890" rtl="0" eaLnBrk="1" latinLnBrk="0" hangingPunct="1">
              <a:defRPr sz="2270" kern="1200">
                <a:solidFill>
                  <a:schemeClr val="tx1"/>
                </a:solidFill>
                <a:latin typeface="+mn-lt"/>
                <a:ea typeface="+mn-ea"/>
                <a:cs typeface="+mn-cs"/>
              </a:defRPr>
            </a:lvl9pPr>
          </a:lstStyle>
          <a:p>
            <a:pPr algn="ctr">
              <a:lnSpc>
                <a:spcPct val="150000"/>
              </a:lnSpc>
            </a:pPr>
            <a:r>
              <a:rPr lang="zh-CN" altLang="en-US" sz="3825" b="1" spc="378" dirty="0">
                <a:solidFill>
                  <a:srgbClr val="C00000"/>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cs typeface="+mn-ea"/>
              </a:rPr>
              <a:t>哈尔滨工程大学</a:t>
            </a:r>
            <a:r>
              <a:rPr lang="en-US" altLang="zh-CN" sz="3400" b="1" spc="378" dirty="0">
                <a:solidFill>
                  <a:srgbClr val="C00000"/>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cs typeface="+mn-ea"/>
              </a:rPr>
              <a:t>PPT</a:t>
            </a:r>
            <a:r>
              <a:rPr lang="zh-CN" altLang="en-US" sz="3400" b="1" spc="378" dirty="0">
                <a:solidFill>
                  <a:srgbClr val="C00000"/>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cs typeface="+mn-ea"/>
              </a:rPr>
              <a:t>模板</a:t>
            </a:r>
            <a:endParaRPr lang="zh-CN" altLang="zh-CN" sz="3400" b="1" spc="378" dirty="0">
              <a:solidFill>
                <a:srgbClr val="C00000"/>
              </a:solidFill>
              <a:effectLst>
                <a:outerShdw blurRad="50800" dist="38100" dir="2700000" algn="tl" rotWithShape="0">
                  <a:prstClr val="black">
                    <a:alpha val="40000"/>
                  </a:prstClr>
                </a:outerShdw>
              </a:effectLst>
              <a:latin typeface="微软雅黑" panose="020B0503020204020204" charset="-122"/>
              <a:ea typeface="微软雅黑" panose="020B0503020204020204" charset="-122"/>
              <a:cs typeface="+mn-ea"/>
            </a:endParaRPr>
          </a:p>
        </p:txBody>
      </p:sp>
      <p:cxnSp>
        <p:nvCxnSpPr>
          <p:cNvPr id="49" name="直接连接符 48"/>
          <p:cNvCxnSpPr/>
          <p:nvPr/>
        </p:nvCxnSpPr>
        <p:spPr>
          <a:xfrm>
            <a:off x="2524914" y="3240406"/>
            <a:ext cx="5496704" cy="1"/>
          </a:xfrm>
          <a:prstGeom prst="line">
            <a:avLst/>
          </a:prstGeom>
          <a:ln w="19050">
            <a:solidFill>
              <a:schemeClr val="accent2">
                <a:lumMod val="75000"/>
              </a:schemeClr>
            </a:solidFill>
            <a:headEnd type="diamond"/>
            <a:tailEnd type="diamond"/>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3529780" y="3324374"/>
            <a:ext cx="3487036" cy="309245"/>
          </a:xfrm>
          <a:prstGeom prst="rect">
            <a:avLst/>
          </a:prstGeom>
          <a:noFill/>
        </p:spPr>
        <p:txBody>
          <a:bodyPr wrap="square" rtlCol="0">
            <a:spAutoFit/>
          </a:bodyPr>
          <a:lstStyle/>
          <a:p>
            <a:pPr algn="ctr"/>
            <a:r>
              <a:rPr lang="en-US" altLang="zh-CN" sz="1420" dirty="0">
                <a:solidFill>
                  <a:srgbClr val="C00000"/>
                </a:solidFill>
              </a:rPr>
              <a:t>Harbin Engineering University</a:t>
            </a:r>
            <a:endParaRPr lang="zh-CN" altLang="en-US" sz="1420" dirty="0">
              <a:solidFill>
                <a:srgbClr val="C00000"/>
              </a:solidFill>
            </a:endParaRPr>
          </a:p>
        </p:txBody>
      </p:sp>
      <p:sp>
        <p:nvSpPr>
          <p:cNvPr id="25" name="文本框 24"/>
          <p:cNvSpPr txBox="1"/>
          <p:nvPr/>
        </p:nvSpPr>
        <p:spPr>
          <a:xfrm>
            <a:off x="3338721" y="3900564"/>
            <a:ext cx="1707344" cy="276860"/>
          </a:xfrm>
          <a:prstGeom prst="rect">
            <a:avLst/>
          </a:prstGeom>
          <a:noFill/>
        </p:spPr>
        <p:txBody>
          <a:bodyPr wrap="square">
            <a:spAutoFit/>
          </a:bodyPr>
          <a:lstStyle/>
          <a:p>
            <a:pPr algn="ctr"/>
            <a:r>
              <a:rPr lang="zh-CN" altLang="en-US" sz="1205" dirty="0">
                <a:solidFill>
                  <a:srgbClr val="C00000"/>
                </a:solidFill>
              </a:rPr>
              <a:t>学院或部门名称</a:t>
            </a:r>
          </a:p>
        </p:txBody>
      </p:sp>
      <p:sp>
        <p:nvSpPr>
          <p:cNvPr id="26" name="文本框 25"/>
          <p:cNvSpPr txBox="1"/>
          <p:nvPr/>
        </p:nvSpPr>
        <p:spPr>
          <a:xfrm>
            <a:off x="5308286" y="3886822"/>
            <a:ext cx="1707344" cy="276860"/>
          </a:xfrm>
          <a:prstGeom prst="rect">
            <a:avLst/>
          </a:prstGeom>
          <a:noFill/>
        </p:spPr>
        <p:txBody>
          <a:bodyPr wrap="square">
            <a:spAutoFit/>
          </a:bodyPr>
          <a:lstStyle/>
          <a:p>
            <a:pPr algn="ctr"/>
            <a:r>
              <a:rPr lang="en-US" altLang="zh-CN" sz="1205" dirty="0">
                <a:solidFill>
                  <a:srgbClr val="C00000"/>
                </a:solidFill>
              </a:rPr>
              <a:t>2021</a:t>
            </a:r>
            <a:r>
              <a:rPr lang="zh-CN" altLang="en-US" sz="1205" dirty="0">
                <a:solidFill>
                  <a:srgbClr val="C00000"/>
                </a:solidFill>
              </a:rPr>
              <a:t>年</a:t>
            </a:r>
            <a:r>
              <a:rPr lang="en-US" altLang="zh-CN" sz="1205" dirty="0">
                <a:solidFill>
                  <a:srgbClr val="C00000"/>
                </a:solidFill>
              </a:rPr>
              <a:t>10</a:t>
            </a:r>
            <a:r>
              <a:rPr lang="zh-CN" altLang="en-US" sz="1205" dirty="0">
                <a:solidFill>
                  <a:srgbClr val="C00000"/>
                </a:solidFill>
              </a:rPr>
              <a:t>月</a:t>
            </a:r>
          </a:p>
        </p:txBody>
      </p:sp>
      <p:sp>
        <p:nvSpPr>
          <p:cNvPr id="8" name="五角星 7"/>
          <p:cNvSpPr/>
          <p:nvPr/>
        </p:nvSpPr>
        <p:spPr>
          <a:xfrm>
            <a:off x="3349310" y="3900563"/>
            <a:ext cx="218493" cy="21849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12" name="五角星 11"/>
          <p:cNvSpPr/>
          <p:nvPr/>
        </p:nvSpPr>
        <p:spPr>
          <a:xfrm>
            <a:off x="5437643" y="3909752"/>
            <a:ext cx="218493" cy="218493"/>
          </a:xfrm>
          <a:prstGeom prst="star5">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06514" y="2022063"/>
            <a:ext cx="4166810" cy="2145038"/>
          </a:xfrm>
          <a:prstGeom prst="rect">
            <a:avLst/>
          </a:prstGeom>
          <a:solidFill>
            <a:schemeClr val="bg2">
              <a:lumMod val="90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35"/>
          </a:p>
        </p:txBody>
      </p:sp>
      <p:grpSp>
        <p:nvGrpSpPr>
          <p:cNvPr id="5" name="组合 4"/>
          <p:cNvGrpSpPr/>
          <p:nvPr/>
        </p:nvGrpSpPr>
        <p:grpSpPr>
          <a:xfrm>
            <a:off x="595895" y="1371057"/>
            <a:ext cx="4146638" cy="2888890"/>
            <a:chOff x="6732" y="2429"/>
            <a:chExt cx="8591" cy="5446"/>
          </a:xfrm>
        </p:grpSpPr>
        <p:sp>
          <p:nvSpPr>
            <p:cNvPr id="9" name="TextBox 8"/>
            <p:cNvSpPr txBox="1"/>
            <p:nvPr/>
          </p:nvSpPr>
          <p:spPr>
            <a:xfrm>
              <a:off x="6732" y="2429"/>
              <a:ext cx="2068" cy="1076"/>
            </a:xfrm>
            <a:prstGeom prst="rect">
              <a:avLst/>
            </a:prstGeom>
            <a:noFill/>
            <a:effectLst/>
          </p:spPr>
          <p:txBody>
            <a:bodyPr wrap="square" rtlCol="0">
              <a:spAutoFit/>
            </a:bodyPr>
            <a:lstStyle/>
            <a:p>
              <a:pPr>
                <a:defRPr/>
              </a:pPr>
              <a:r>
                <a:rPr lang="zh-CN" altLang="en-US" sz="3115" b="1" kern="0" dirty="0">
                  <a:solidFill>
                    <a:srgbClr val="E71E17"/>
                  </a:solidFill>
                  <a:latin typeface="微软雅黑" panose="020B0503020204020204" charset="-122"/>
                  <a:ea typeface="微软雅黑" panose="020B0503020204020204" charset="-122"/>
                </a:rPr>
                <a:t>前言</a:t>
              </a:r>
            </a:p>
          </p:txBody>
        </p:sp>
        <p:sp>
          <p:nvSpPr>
            <p:cNvPr id="10" name="矩形 9"/>
            <p:cNvSpPr/>
            <p:nvPr/>
          </p:nvSpPr>
          <p:spPr>
            <a:xfrm>
              <a:off x="8646" y="2734"/>
              <a:ext cx="2174" cy="748"/>
            </a:xfrm>
            <a:prstGeom prst="rect">
              <a:avLst/>
            </a:prstGeom>
            <a:effectLst/>
          </p:spPr>
          <p:txBody>
            <a:bodyPr wrap="square">
              <a:spAutoFit/>
            </a:bodyPr>
            <a:lstStyle/>
            <a:p>
              <a:pPr lvl="0"/>
              <a:r>
                <a:rPr lang="en-US" altLang="zh-CN" sz="1985" kern="0" dirty="0">
                  <a:solidFill>
                    <a:srgbClr val="E71E17"/>
                  </a:solidFill>
                  <a:latin typeface="Impact" panose="020B0806030902050204" pitchFamily="34" charset="0"/>
                </a:rPr>
                <a:t>PREFACE</a:t>
              </a:r>
            </a:p>
          </p:txBody>
        </p:sp>
        <p:cxnSp>
          <p:nvCxnSpPr>
            <p:cNvPr id="11" name="直接连接符 10"/>
            <p:cNvCxnSpPr/>
            <p:nvPr/>
          </p:nvCxnSpPr>
          <p:spPr>
            <a:xfrm flipV="1">
              <a:off x="6732" y="3484"/>
              <a:ext cx="8591" cy="13"/>
            </a:xfrm>
            <a:prstGeom prst="line">
              <a:avLst/>
            </a:prstGeom>
            <a:noFill/>
            <a:ln w="9525" cap="flat" cmpd="sng" algn="ctr">
              <a:solidFill>
                <a:schemeClr val="accent2">
                  <a:lumMod val="75000"/>
                </a:schemeClr>
              </a:solidFill>
              <a:prstDash val="solid"/>
              <a:headEnd type="oval" w="sm" len="sm"/>
              <a:tailEnd type="oval" w="sm" len="sm"/>
            </a:ln>
            <a:effectLst/>
          </p:spPr>
        </p:cxnSp>
        <p:sp>
          <p:nvSpPr>
            <p:cNvPr id="23" name="TextBox 19"/>
            <p:cNvSpPr txBox="1"/>
            <p:nvPr/>
          </p:nvSpPr>
          <p:spPr>
            <a:xfrm>
              <a:off x="6993" y="3907"/>
              <a:ext cx="8330" cy="3968"/>
            </a:xfrm>
            <a:prstGeom prst="rect">
              <a:avLst/>
            </a:prstGeom>
            <a:noFill/>
          </p:spPr>
          <p:txBody>
            <a:bodyPr wrap="square" lIns="0" tIns="0" rIns="0" bIns="0">
              <a:spAutoFit/>
            </a:bodyPr>
            <a:lstStyle/>
            <a:p>
              <a:pPr>
                <a:lnSpc>
                  <a:spcPct val="130000"/>
                </a:lnSpc>
              </a:pPr>
              <a:r>
                <a:rPr lang="zh-CN" altLang="en-US" sz="1320"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p>
            <a:p>
              <a:pPr algn="l">
                <a:lnSpc>
                  <a:spcPct val="140000"/>
                </a:lnSpc>
                <a:defRPr/>
              </a:pPr>
              <a:endParaRPr lang="zh-CN" altLang="en-US" sz="1205" kern="0" dirty="0">
                <a:solidFill>
                  <a:schemeClr val="tx1">
                    <a:lumMod val="50000"/>
                    <a:lumOff val="50000"/>
                  </a:schemeClr>
                </a:solidFill>
                <a:latin typeface="Arial" panose="020B0604020202020204"/>
                <a:ea typeface="微软雅黑" panose="020B0503020204020204" charset="-122"/>
                <a:cs typeface="+mn-ea"/>
                <a:sym typeface="+mn-ea"/>
              </a:endParaRPr>
            </a:p>
          </p:txBody>
        </p:sp>
      </p:grpSp>
      <p:pic>
        <p:nvPicPr>
          <p:cNvPr id="12" name="图片 11" descr="C:\Users\lenovo\Desktop\工程大学图库\微信图片_20191107113957.jpg微信图片_20191107113957"/>
          <p:cNvPicPr>
            <a:picLocks noChangeAspect="1"/>
          </p:cNvPicPr>
          <p:nvPr/>
        </p:nvPicPr>
        <p:blipFill>
          <a:blip r:embed="rId3"/>
          <a:srcRect/>
          <a:stretch>
            <a:fillRect/>
          </a:stretch>
        </p:blipFill>
        <p:spPr>
          <a:xfrm>
            <a:off x="5057179" y="2024949"/>
            <a:ext cx="2855878" cy="2142154"/>
          </a:xfrm>
          <a:prstGeom prst="rect">
            <a:avLst/>
          </a:prstGeom>
          <a:ln>
            <a:solidFill>
              <a:srgbClr val="C00000"/>
            </a:solidFill>
          </a:ln>
        </p:spPr>
      </p:pic>
      <p:pic>
        <p:nvPicPr>
          <p:cNvPr id="2" name="图片 1" descr="啸_望天吼（阳文）"/>
          <p:cNvPicPr>
            <a:picLocks noChangeAspect="1"/>
          </p:cNvPicPr>
          <p:nvPr/>
        </p:nvPicPr>
        <p:blipFill>
          <a:blip r:embed="rId4">
            <a:clrChange>
              <a:clrFrom>
                <a:srgbClr val="FFFFFF">
                  <a:alpha val="100000"/>
                </a:srgbClr>
              </a:clrFrom>
              <a:clrTo>
                <a:srgbClr val="FFFFFF">
                  <a:alpha val="100000"/>
                  <a:alpha val="0"/>
                </a:srgbClr>
              </a:clrTo>
            </a:clrChange>
          </a:blip>
          <a:stretch>
            <a:fillRect/>
          </a:stretch>
        </p:blipFill>
        <p:spPr>
          <a:xfrm>
            <a:off x="7395059" y="4628600"/>
            <a:ext cx="1109769" cy="157014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TextBox 28">
            <a:hlinkClick r:id="" action="ppaction://hlinkshowjump?jump=nextslide"/>
          </p:cNvPr>
          <p:cNvSpPr txBox="1">
            <a:spLocks noChangeArrowheads="1"/>
          </p:cNvSpPr>
          <p:nvPr/>
        </p:nvSpPr>
        <p:spPr bwMode="auto">
          <a:xfrm>
            <a:off x="864712" y="2782066"/>
            <a:ext cx="1264920" cy="746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dist" eaLnBrk="1" hangingPunct="1"/>
            <a:r>
              <a:rPr lang="zh-CN" altLang="en-US" sz="4255" dirty="0">
                <a:solidFill>
                  <a:schemeClr val="accent1"/>
                </a:solidFill>
                <a:latin typeface="汉仪大宋简" panose="02010609000101010101" pitchFamily="49" charset="-122"/>
                <a:ea typeface="汉仪大宋简" panose="02010609000101010101" pitchFamily="49" charset="-122"/>
              </a:rPr>
              <a:t>目录</a:t>
            </a:r>
          </a:p>
        </p:txBody>
      </p:sp>
      <p:sp>
        <p:nvSpPr>
          <p:cNvPr id="38" name="圆角矩形 37"/>
          <p:cNvSpPr/>
          <p:nvPr/>
        </p:nvSpPr>
        <p:spPr bwMode="auto">
          <a:xfrm>
            <a:off x="2710592" y="1964271"/>
            <a:ext cx="446756" cy="44852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270" dirty="0">
                <a:solidFill>
                  <a:schemeClr val="bg1"/>
                </a:solidFill>
                <a:latin typeface="Impact" panose="020B0806030902050204" pitchFamily="34" charset="0"/>
                <a:ea typeface="汉仪大宋简" panose="02010609000101010101" pitchFamily="49" charset="-122"/>
              </a:rPr>
              <a:t>1</a:t>
            </a:r>
            <a:endParaRPr lang="zh-CN" altLang="en-US" sz="2270" dirty="0">
              <a:solidFill>
                <a:schemeClr val="bg1"/>
              </a:solidFill>
              <a:latin typeface="Impact" panose="020B0806030902050204" pitchFamily="34" charset="0"/>
              <a:ea typeface="汉仪大宋简" panose="02010609000101010101" pitchFamily="49" charset="-122"/>
            </a:endParaRPr>
          </a:p>
        </p:txBody>
      </p:sp>
      <p:sp>
        <p:nvSpPr>
          <p:cNvPr id="39" name="TextBox 38"/>
          <p:cNvSpPr txBox="1">
            <a:spLocks noChangeArrowheads="1"/>
          </p:cNvSpPr>
          <p:nvPr/>
        </p:nvSpPr>
        <p:spPr bwMode="auto">
          <a:xfrm>
            <a:off x="3332022" y="1983400"/>
            <a:ext cx="4033840" cy="439573"/>
          </a:xfrm>
          <a:prstGeom prst="roundRect">
            <a:avLst/>
          </a:prstGeom>
          <a:noFill/>
          <a:ln w="9525">
            <a:solidFill>
              <a:schemeClr val="accent1"/>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985" dirty="0">
                <a:solidFill>
                  <a:schemeClr val="accent1"/>
                </a:solidFill>
                <a:latin typeface="汉仪大宋简" panose="02010609000101010101" pitchFamily="49" charset="-122"/>
                <a:ea typeface="汉仪大宋简" panose="02010609000101010101" pitchFamily="49" charset="-122"/>
              </a:rPr>
              <a:t>点击输入标题</a:t>
            </a:r>
          </a:p>
        </p:txBody>
      </p:sp>
      <p:sp>
        <p:nvSpPr>
          <p:cNvPr id="42" name="圆角矩形 41"/>
          <p:cNvSpPr/>
          <p:nvPr/>
        </p:nvSpPr>
        <p:spPr bwMode="auto">
          <a:xfrm>
            <a:off x="2710592" y="2683557"/>
            <a:ext cx="446756" cy="44852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270" dirty="0">
                <a:solidFill>
                  <a:schemeClr val="bg1"/>
                </a:solidFill>
                <a:latin typeface="Impact" panose="020B0806030902050204" pitchFamily="34" charset="0"/>
                <a:ea typeface="汉仪大宋简" panose="02010609000101010101" pitchFamily="49" charset="-122"/>
              </a:rPr>
              <a:t>2</a:t>
            </a:r>
            <a:endParaRPr lang="zh-CN" altLang="en-US" sz="2270" dirty="0">
              <a:solidFill>
                <a:schemeClr val="bg1"/>
              </a:solidFill>
              <a:latin typeface="Impact" panose="020B0806030902050204" pitchFamily="34" charset="0"/>
              <a:ea typeface="汉仪大宋简" panose="02010609000101010101" pitchFamily="49" charset="-122"/>
            </a:endParaRPr>
          </a:p>
        </p:txBody>
      </p:sp>
      <p:sp>
        <p:nvSpPr>
          <p:cNvPr id="43" name="TextBox 38"/>
          <p:cNvSpPr txBox="1">
            <a:spLocks noChangeArrowheads="1"/>
          </p:cNvSpPr>
          <p:nvPr/>
        </p:nvSpPr>
        <p:spPr bwMode="auto">
          <a:xfrm>
            <a:off x="3332022" y="2765643"/>
            <a:ext cx="4019717" cy="439573"/>
          </a:xfrm>
          <a:prstGeom prst="roundRect">
            <a:avLst/>
          </a:prstGeom>
          <a:noFill/>
          <a:ln w="9525">
            <a:solidFill>
              <a:schemeClr val="accent1"/>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985" dirty="0">
                <a:solidFill>
                  <a:schemeClr val="accent1"/>
                </a:solidFill>
                <a:latin typeface="汉仪大宋简" panose="02010609000101010101" pitchFamily="49" charset="-122"/>
                <a:ea typeface="汉仪大宋简" panose="02010609000101010101" pitchFamily="49" charset="-122"/>
              </a:rPr>
              <a:t>点击输入标题</a:t>
            </a:r>
          </a:p>
        </p:txBody>
      </p:sp>
      <p:sp>
        <p:nvSpPr>
          <p:cNvPr id="44" name="圆角矩形 43"/>
          <p:cNvSpPr/>
          <p:nvPr/>
        </p:nvSpPr>
        <p:spPr bwMode="auto">
          <a:xfrm>
            <a:off x="2710592" y="3403593"/>
            <a:ext cx="446756" cy="44852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270" dirty="0">
                <a:solidFill>
                  <a:schemeClr val="bg1"/>
                </a:solidFill>
                <a:latin typeface="Impact" panose="020B0806030902050204" pitchFamily="34" charset="0"/>
                <a:ea typeface="汉仪大宋简" panose="02010609000101010101" pitchFamily="49" charset="-122"/>
              </a:rPr>
              <a:t>3</a:t>
            </a:r>
            <a:endParaRPr lang="zh-CN" altLang="en-US" sz="2270" dirty="0">
              <a:solidFill>
                <a:schemeClr val="bg1"/>
              </a:solidFill>
              <a:latin typeface="Impact" panose="020B0806030902050204" pitchFamily="34" charset="0"/>
              <a:ea typeface="汉仪大宋简" panose="02010609000101010101" pitchFamily="49" charset="-122"/>
            </a:endParaRPr>
          </a:p>
        </p:txBody>
      </p:sp>
      <p:sp>
        <p:nvSpPr>
          <p:cNvPr id="45" name="TextBox 38"/>
          <p:cNvSpPr txBox="1">
            <a:spLocks noChangeArrowheads="1"/>
          </p:cNvSpPr>
          <p:nvPr/>
        </p:nvSpPr>
        <p:spPr bwMode="auto">
          <a:xfrm>
            <a:off x="3332022" y="3413530"/>
            <a:ext cx="4019717" cy="439573"/>
          </a:xfrm>
          <a:prstGeom prst="roundRect">
            <a:avLst/>
          </a:prstGeom>
          <a:noFill/>
          <a:ln w="9525">
            <a:solidFill>
              <a:schemeClr val="accent1"/>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985" dirty="0">
                <a:solidFill>
                  <a:schemeClr val="accent1"/>
                </a:solidFill>
                <a:latin typeface="汉仪大宋简" panose="02010609000101010101" pitchFamily="49" charset="-122"/>
                <a:ea typeface="汉仪大宋简" panose="02010609000101010101" pitchFamily="49" charset="-122"/>
              </a:rPr>
              <a:t>点击输入标题</a:t>
            </a:r>
          </a:p>
        </p:txBody>
      </p:sp>
      <p:sp>
        <p:nvSpPr>
          <p:cNvPr id="46" name="圆角矩形 45"/>
          <p:cNvSpPr/>
          <p:nvPr/>
        </p:nvSpPr>
        <p:spPr bwMode="auto">
          <a:xfrm>
            <a:off x="2710592" y="4123627"/>
            <a:ext cx="446756" cy="44852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270" dirty="0">
                <a:solidFill>
                  <a:schemeClr val="bg1"/>
                </a:solidFill>
                <a:latin typeface="Impact" panose="020B0806030902050204" pitchFamily="34" charset="0"/>
                <a:ea typeface="汉仪大宋简" panose="02010609000101010101" pitchFamily="49" charset="-122"/>
              </a:rPr>
              <a:t>4</a:t>
            </a:r>
            <a:endParaRPr lang="zh-CN" altLang="en-US" sz="2270" dirty="0">
              <a:solidFill>
                <a:schemeClr val="bg1"/>
              </a:solidFill>
              <a:latin typeface="Impact" panose="020B0806030902050204" pitchFamily="34" charset="0"/>
              <a:ea typeface="汉仪大宋简" panose="02010609000101010101" pitchFamily="49" charset="-122"/>
            </a:endParaRPr>
          </a:p>
        </p:txBody>
      </p:sp>
      <p:sp>
        <p:nvSpPr>
          <p:cNvPr id="47" name="TextBox 38"/>
          <p:cNvSpPr txBox="1">
            <a:spLocks noChangeArrowheads="1"/>
          </p:cNvSpPr>
          <p:nvPr/>
        </p:nvSpPr>
        <p:spPr bwMode="auto">
          <a:xfrm>
            <a:off x="3339086" y="4123624"/>
            <a:ext cx="4033841" cy="439573"/>
          </a:xfrm>
          <a:prstGeom prst="roundRect">
            <a:avLst/>
          </a:prstGeom>
          <a:noFill/>
          <a:ln w="9525">
            <a:solidFill>
              <a:schemeClr val="accent1"/>
            </a:solidFill>
            <a:miter lim="800000"/>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a:r>
              <a:rPr lang="zh-CN" altLang="en-US" sz="1985" dirty="0">
                <a:solidFill>
                  <a:schemeClr val="accent1"/>
                </a:solidFill>
                <a:latin typeface="汉仪大宋简" panose="02010609000101010101" pitchFamily="49" charset="-122"/>
                <a:ea typeface="汉仪大宋简" panose="02010609000101010101" pitchFamily="49" charset="-122"/>
              </a:rPr>
              <a:t>点击输入标题</a:t>
            </a:r>
          </a:p>
        </p:txBody>
      </p:sp>
      <p:pic>
        <p:nvPicPr>
          <p:cNvPr id="2" name="图片 1" descr="41号楼剪影"/>
          <p:cNvPicPr>
            <a:picLocks noChangeAspect="1"/>
          </p:cNvPicPr>
          <p:nvPr/>
        </p:nvPicPr>
        <p:blipFill>
          <a:blip r:embed="rId3"/>
          <a:stretch>
            <a:fillRect/>
          </a:stretch>
        </p:blipFill>
        <p:spPr>
          <a:xfrm>
            <a:off x="403860" y="4572000"/>
            <a:ext cx="1982470" cy="1369060"/>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565955" y="2936936"/>
            <a:ext cx="7508628" cy="606937"/>
          </a:xfrm>
        </p:spPr>
        <p:txBody>
          <a:bodyPr/>
          <a:lstStyle/>
          <a:p>
            <a:pPr algn="ctr" eaLnBrk="1" hangingPunct="1"/>
            <a:r>
              <a:rPr lang="zh-CN" altLang="en-US" dirty="0"/>
              <a:t>一、点击输入标题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21"/>
          <p:cNvSpPr txBox="1"/>
          <p:nvPr/>
        </p:nvSpPr>
        <p:spPr>
          <a:xfrm>
            <a:off x="4185856" y="1856802"/>
            <a:ext cx="2204720" cy="396875"/>
          </a:xfrm>
          <a:prstGeom prst="rect">
            <a:avLst/>
          </a:prstGeom>
          <a:noFill/>
        </p:spPr>
        <p:txBody>
          <a:bodyPr wrap="none" rtlCol="0">
            <a:spAutoFit/>
          </a:bodyPr>
          <a:lstStyle/>
          <a:p>
            <a:r>
              <a:rPr lang="zh-CN" altLang="en-US" sz="1985" b="1" dirty="0">
                <a:solidFill>
                  <a:srgbClr val="C00000"/>
                </a:solidFill>
                <a:latin typeface="微软雅黑" panose="020B0503020204020204" pitchFamily="82" charset="2"/>
                <a:ea typeface="微软雅黑" panose="020B0503020204020204" pitchFamily="82" charset="2"/>
              </a:rPr>
              <a:t>点击输入副标题：</a:t>
            </a:r>
          </a:p>
        </p:txBody>
      </p:sp>
      <p:cxnSp>
        <p:nvCxnSpPr>
          <p:cNvPr id="25" name="直接连接符 24"/>
          <p:cNvCxnSpPr/>
          <p:nvPr/>
        </p:nvCxnSpPr>
        <p:spPr>
          <a:xfrm>
            <a:off x="4185713" y="2419101"/>
            <a:ext cx="3888692" cy="0"/>
          </a:xfrm>
          <a:prstGeom prst="line">
            <a:avLst/>
          </a:prstGeom>
          <a:ln w="19050">
            <a:solidFill>
              <a:srgbClr val="C00000"/>
            </a:solidFill>
            <a:prstDash val="sysDot"/>
          </a:ln>
        </p:spPr>
        <p:style>
          <a:lnRef idx="1">
            <a:schemeClr val="accent1"/>
          </a:lnRef>
          <a:fillRef idx="0">
            <a:schemeClr val="accent1"/>
          </a:fillRef>
          <a:effectRef idx="0">
            <a:schemeClr val="accent1"/>
          </a:effectRef>
          <a:fontRef idx="minor">
            <a:schemeClr val="tx1"/>
          </a:fontRef>
        </p:style>
      </p:cxnSp>
      <p:sp>
        <p:nvSpPr>
          <p:cNvPr id="26" name="矩形 25"/>
          <p:cNvSpPr/>
          <p:nvPr/>
        </p:nvSpPr>
        <p:spPr>
          <a:xfrm>
            <a:off x="4185711" y="2742674"/>
            <a:ext cx="3894543" cy="1672590"/>
          </a:xfrm>
          <a:prstGeom prst="rect">
            <a:avLst/>
          </a:prstGeom>
        </p:spPr>
        <p:txBody>
          <a:bodyPr wrap="square">
            <a:spAutoFit/>
          </a:bodyPr>
          <a:lstStyle/>
          <a:p>
            <a:pPr>
              <a:lnSpc>
                <a:spcPct val="130000"/>
              </a:lnSpc>
            </a:pPr>
            <a:r>
              <a:rPr lang="zh-CN" altLang="en-US" sz="1320"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r>
              <a:rPr lang="zh-CN" altLang="en-US" sz="1315" dirty="0">
                <a:solidFill>
                  <a:schemeClr val="tx1">
                    <a:lumMod val="50000"/>
                    <a:lumOff val="50000"/>
                  </a:schemeClr>
                </a:solidFill>
                <a:latin typeface="微软雅黑" panose="020B0503020204020204" charset="-122"/>
                <a:ea typeface="微软雅黑" panose="020B0503020204020204" charset="-122"/>
                <a:sym typeface="+mn-ea"/>
              </a:rPr>
              <a:t>点击此处添加副标题文本内容点击此处添加副标题文本内容点击此处添加副标题文本内容</a:t>
            </a:r>
            <a:endParaRPr lang="zh-CN" altLang="en-US" sz="1320" dirty="0">
              <a:solidFill>
                <a:schemeClr val="tx1">
                  <a:lumMod val="50000"/>
                  <a:lumOff val="50000"/>
                </a:schemeClr>
              </a:solidFill>
              <a:latin typeface="微软雅黑" panose="020B0503020204020204" charset="-122"/>
              <a:ea typeface="微软雅黑" panose="020B0503020204020204" charset="-122"/>
            </a:endParaRPr>
          </a:p>
        </p:txBody>
      </p:sp>
      <p:sp>
        <p:nvSpPr>
          <p:cNvPr id="2" name="文本框 1"/>
          <p:cNvSpPr txBox="1"/>
          <p:nvPr/>
        </p:nvSpPr>
        <p:spPr>
          <a:xfrm>
            <a:off x="1038225" y="161925"/>
            <a:ext cx="3573145" cy="483235"/>
          </a:xfrm>
          <a:prstGeom prst="rect">
            <a:avLst/>
          </a:prstGeom>
          <a:noFill/>
        </p:spPr>
        <p:txBody>
          <a:bodyPr wrap="square" rtlCol="0">
            <a:spAutoFit/>
          </a:bodyPr>
          <a:lstStyle/>
          <a:p>
            <a:r>
              <a:rPr lang="zh-CN" altLang="en-US" sz="2550" dirty="0">
                <a:solidFill>
                  <a:schemeClr val="accent1"/>
                </a:solidFill>
                <a:ea typeface="汉仪大宋简" panose="02010609000101010101" pitchFamily="49" charset="-122"/>
              </a:rPr>
              <a:t>一、点击输入标题</a:t>
            </a:r>
          </a:p>
        </p:txBody>
      </p:sp>
      <p:pic>
        <p:nvPicPr>
          <p:cNvPr id="7" name="图片 6"/>
          <p:cNvPicPr>
            <a:picLocks noChangeAspect="1"/>
          </p:cNvPicPr>
          <p:nvPr>
            <p:custDataLst>
              <p:tags r:id="rId1"/>
            </p:custDataLst>
          </p:nvPr>
        </p:nvPicPr>
        <p:blipFill>
          <a:blip r:embed="rId4" cstate="print">
            <a:extLst>
              <a:ext uri="{28A0092B-C50C-407E-A947-70E740481C1C}">
                <a14:useLocalDpi xmlns:a14="http://schemas.microsoft.com/office/drawing/2010/main" val="0"/>
              </a:ext>
            </a:extLst>
          </a:blip>
          <a:stretch>
            <a:fillRect/>
          </a:stretch>
        </p:blipFill>
        <p:spPr>
          <a:xfrm>
            <a:off x="356425" y="2112631"/>
            <a:ext cx="3739283" cy="250485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565345" y="2163158"/>
            <a:ext cx="3584633" cy="2581201"/>
            <a:chOff x="1297" y="2462"/>
            <a:chExt cx="10667" cy="6810"/>
          </a:xfrm>
        </p:grpSpPr>
        <p:grpSp>
          <p:nvGrpSpPr>
            <p:cNvPr id="10" name="组合 9"/>
            <p:cNvGrpSpPr/>
            <p:nvPr/>
          </p:nvGrpSpPr>
          <p:grpSpPr>
            <a:xfrm>
              <a:off x="1297" y="4349"/>
              <a:ext cx="2940" cy="2961"/>
              <a:chOff x="442036" y="2448325"/>
              <a:chExt cx="1400649" cy="1410442"/>
            </a:xfrm>
            <a:solidFill>
              <a:srgbClr val="C00000"/>
            </a:solidFill>
          </p:grpSpPr>
          <p:sp>
            <p:nvSpPr>
              <p:cNvPr id="12" name="六边形 11"/>
              <p:cNvSpPr/>
              <p:nvPr/>
            </p:nvSpPr>
            <p:spPr>
              <a:xfrm rot="16200000">
                <a:off x="400552" y="2489809"/>
                <a:ext cx="1410442" cy="1327474"/>
              </a:xfrm>
              <a:prstGeom prst="hexagon">
                <a:avLst/>
              </a:prstGeom>
              <a:solidFill>
                <a:srgbClr val="C00000"/>
              </a:solidFill>
              <a:ln w="15875" cap="rnd" cmpd="sng" algn="ctr">
                <a:noFill/>
                <a:prstDash val="solid"/>
              </a:ln>
              <a:effectLst/>
            </p:spPr>
            <p:txBody>
              <a:bodyPr rtlCol="0" anchor="ctr"/>
              <a:lstStyle/>
              <a:p>
                <a:pPr algn="ctr" defTabSz="1218565">
                  <a:defRPr/>
                </a:pPr>
                <a:endParaRPr lang="zh-CN" altLang="en-US" sz="2270" kern="0">
                  <a:solidFill>
                    <a:prstClr val="white"/>
                  </a:solidFill>
                  <a:latin typeface="+mj-ea"/>
                  <a:ea typeface="+mj-ea"/>
                </a:endParaRPr>
              </a:p>
            </p:txBody>
          </p:sp>
          <p:sp>
            <p:nvSpPr>
              <p:cNvPr id="13" name="TextBox 28"/>
              <p:cNvSpPr txBox="1"/>
              <p:nvPr/>
            </p:nvSpPr>
            <p:spPr>
              <a:xfrm>
                <a:off x="691798" y="2935004"/>
                <a:ext cx="1150887" cy="479612"/>
              </a:xfrm>
              <a:prstGeom prst="rect">
                <a:avLst/>
              </a:prstGeom>
              <a:noFill/>
              <a:ln>
                <a:noFill/>
              </a:ln>
            </p:spPr>
            <p:txBody>
              <a:bodyPr wrap="square" rtlCol="0">
                <a:spAutoFit/>
              </a:bodyPr>
              <a:lstStyle/>
              <a:p>
                <a:pPr defTabSz="1218565">
                  <a:defRPr/>
                </a:pPr>
                <a:r>
                  <a:rPr lang="zh-CN" altLang="en-US" sz="1885" b="1" dirty="0">
                    <a:solidFill>
                      <a:schemeClr val="bg1"/>
                    </a:solidFill>
                    <a:latin typeface="微软雅黑" panose="020B0503020204020204" charset="-122"/>
                    <a:ea typeface="微软雅黑" panose="020B0503020204020204" charset="-122"/>
                    <a:sym typeface="+mn-ea"/>
                  </a:rPr>
                  <a:t>意义</a:t>
                </a:r>
                <a:endParaRPr lang="zh-CN" altLang="en-US" sz="1885" b="1" kern="0" dirty="0">
                  <a:solidFill>
                    <a:schemeClr val="bg1"/>
                  </a:solidFill>
                  <a:latin typeface="微软雅黑" panose="020B0503020204020204" charset="-122"/>
                  <a:ea typeface="微软雅黑" panose="020B0503020204020204" charset="-122"/>
                  <a:sym typeface="+mn-ea"/>
                </a:endParaRPr>
              </a:p>
            </p:txBody>
          </p:sp>
        </p:grpSp>
        <p:sp>
          <p:nvSpPr>
            <p:cNvPr id="31" name="等腰三角形 30"/>
            <p:cNvSpPr/>
            <p:nvPr/>
          </p:nvSpPr>
          <p:spPr>
            <a:xfrm rot="5400000">
              <a:off x="4156" y="5632"/>
              <a:ext cx="472" cy="407"/>
            </a:xfrm>
            <a:prstGeom prst="triangle">
              <a:avLst/>
            </a:prstGeom>
            <a:solidFill>
              <a:srgbClr val="C9241D"/>
            </a:solidFill>
            <a:ln w="25400" cap="flat" cmpd="sng" algn="ctr">
              <a:noFill/>
              <a:prstDash val="solid"/>
            </a:ln>
            <a:effectLst/>
          </p:spPr>
          <p:txBody>
            <a:bodyPr rtlCol="0" anchor="ctr"/>
            <a:lstStyle/>
            <a:p>
              <a:pPr algn="ctr" defTabSz="1218565">
                <a:defRPr/>
              </a:pPr>
              <a:endParaRPr lang="zh-CN" altLang="en-US" sz="2270" kern="0">
                <a:solidFill>
                  <a:prstClr val="black">
                    <a:lumMod val="95000"/>
                    <a:lumOff val="5000"/>
                  </a:prstClr>
                </a:solidFill>
                <a:latin typeface="+mj-ea"/>
                <a:ea typeface="+mj-ea"/>
              </a:endParaRPr>
            </a:p>
          </p:txBody>
        </p:sp>
        <p:sp>
          <p:nvSpPr>
            <p:cNvPr id="32" name="等腰三角形 31"/>
            <p:cNvSpPr/>
            <p:nvPr/>
          </p:nvSpPr>
          <p:spPr>
            <a:xfrm rot="5400000">
              <a:off x="4656" y="5626"/>
              <a:ext cx="472" cy="407"/>
            </a:xfrm>
            <a:prstGeom prst="triangle">
              <a:avLst/>
            </a:prstGeom>
            <a:solidFill>
              <a:srgbClr val="C00000"/>
            </a:solidFill>
            <a:ln w="25400" cap="flat" cmpd="sng" algn="ctr">
              <a:noFill/>
              <a:prstDash val="solid"/>
            </a:ln>
            <a:effectLst/>
          </p:spPr>
          <p:txBody>
            <a:bodyPr rtlCol="0" anchor="ctr"/>
            <a:lstStyle/>
            <a:p>
              <a:pPr algn="ctr" defTabSz="1218565">
                <a:defRPr/>
              </a:pPr>
              <a:endParaRPr lang="zh-CN" altLang="en-US" sz="2270" kern="0">
                <a:solidFill>
                  <a:prstClr val="black">
                    <a:lumMod val="95000"/>
                    <a:lumOff val="5000"/>
                  </a:prstClr>
                </a:solidFill>
                <a:latin typeface="+mj-ea"/>
                <a:ea typeface="+mj-ea"/>
              </a:endParaRPr>
            </a:p>
          </p:txBody>
        </p:sp>
        <p:sp>
          <p:nvSpPr>
            <p:cNvPr id="33" name="六边形 32"/>
            <p:cNvSpPr/>
            <p:nvPr/>
          </p:nvSpPr>
          <p:spPr>
            <a:xfrm>
              <a:off x="4617" y="3699"/>
              <a:ext cx="5394" cy="4261"/>
            </a:xfrm>
            <a:prstGeom prst="hexagon">
              <a:avLst>
                <a:gd name="adj" fmla="val 19882"/>
                <a:gd name="vf" fmla="val 115470"/>
              </a:avLst>
            </a:prstGeom>
            <a:blipFill dpi="0" rotWithShape="1">
              <a:blip r:embed="rId3"/>
              <a:srcRect/>
              <a:stretch>
                <a:fillRect l="-27160"/>
              </a:stretch>
            </a:blipFill>
            <a:ln w="15875" cap="rnd" cmpd="sng" algn="ctr">
              <a:solidFill>
                <a:srgbClr val="DDDDDD"/>
              </a:solidFill>
              <a:prstDash val="solid"/>
            </a:ln>
            <a:effectLst/>
          </p:spPr>
          <p:txBody>
            <a:bodyPr rtlCol="0" anchor="ctr"/>
            <a:lstStyle/>
            <a:p>
              <a:pPr algn="ctr" defTabSz="1218565">
                <a:defRPr/>
              </a:pPr>
              <a:endParaRPr lang="zh-CN" altLang="en-US" sz="2270" kern="0">
                <a:solidFill>
                  <a:prstClr val="black">
                    <a:lumMod val="95000"/>
                    <a:lumOff val="5000"/>
                  </a:prstClr>
                </a:solidFill>
                <a:latin typeface="+mj-ea"/>
                <a:ea typeface="+mj-ea"/>
              </a:endParaRPr>
            </a:p>
          </p:txBody>
        </p:sp>
        <p:sp>
          <p:nvSpPr>
            <p:cNvPr id="34" name="六边形 33"/>
            <p:cNvSpPr/>
            <p:nvPr/>
          </p:nvSpPr>
          <p:spPr>
            <a:xfrm rot="16200000">
              <a:off x="9163" y="2536"/>
              <a:ext cx="1674" cy="1575"/>
            </a:xfrm>
            <a:prstGeom prst="hexagon">
              <a:avLst/>
            </a:prstGeom>
            <a:solidFill>
              <a:srgbClr val="CF251D"/>
            </a:solidFill>
            <a:ln w="15875" cap="rnd" cmpd="sng" algn="ctr">
              <a:noFill/>
              <a:prstDash val="solid"/>
            </a:ln>
            <a:effectLst/>
          </p:spPr>
          <p:txBody>
            <a:bodyPr rtlCol="0" anchor="ctr"/>
            <a:lstStyle/>
            <a:p>
              <a:pPr algn="ctr" defTabSz="1218565">
                <a:defRPr/>
              </a:pPr>
              <a:endParaRPr lang="zh-CN" altLang="en-US" sz="2270" kern="0">
                <a:solidFill>
                  <a:prstClr val="black">
                    <a:lumMod val="95000"/>
                    <a:lumOff val="5000"/>
                  </a:prstClr>
                </a:solidFill>
                <a:latin typeface="+mj-ea"/>
                <a:ea typeface="+mj-ea"/>
              </a:endParaRPr>
            </a:p>
          </p:txBody>
        </p:sp>
        <p:sp>
          <p:nvSpPr>
            <p:cNvPr id="35" name="TextBox 33"/>
            <p:cNvSpPr txBox="1"/>
            <p:nvPr/>
          </p:nvSpPr>
          <p:spPr>
            <a:xfrm>
              <a:off x="9579" y="2462"/>
              <a:ext cx="1154" cy="1471"/>
            </a:xfrm>
            <a:prstGeom prst="rect">
              <a:avLst/>
            </a:prstGeom>
            <a:noFill/>
          </p:spPr>
          <p:txBody>
            <a:bodyPr wrap="square" rtlCol="0">
              <a:spAutoFit/>
            </a:bodyPr>
            <a:lstStyle/>
            <a:p>
              <a:r>
                <a:rPr lang="en-US" altLang="zh-CN" sz="3025" dirty="0">
                  <a:solidFill>
                    <a:prstClr val="white"/>
                  </a:solidFill>
                  <a:latin typeface="+mj-ea"/>
                  <a:ea typeface="+mj-ea"/>
                </a:rPr>
                <a:t>1</a:t>
              </a:r>
              <a:endParaRPr lang="zh-CN" altLang="en-US" sz="3025" dirty="0">
                <a:solidFill>
                  <a:prstClr val="white"/>
                </a:solidFill>
                <a:latin typeface="+mj-ea"/>
                <a:ea typeface="+mj-ea"/>
              </a:endParaRPr>
            </a:p>
          </p:txBody>
        </p:sp>
        <p:sp>
          <p:nvSpPr>
            <p:cNvPr id="36" name="六边形 35"/>
            <p:cNvSpPr/>
            <p:nvPr/>
          </p:nvSpPr>
          <p:spPr>
            <a:xfrm rot="16200000">
              <a:off x="10340" y="4996"/>
              <a:ext cx="1674" cy="1575"/>
            </a:xfrm>
            <a:prstGeom prst="hexagon">
              <a:avLst/>
            </a:prstGeom>
            <a:solidFill>
              <a:srgbClr val="CF251D"/>
            </a:solidFill>
            <a:ln w="15875" cap="rnd" cmpd="sng" algn="ctr">
              <a:noFill/>
              <a:prstDash val="solid"/>
            </a:ln>
            <a:effectLst/>
          </p:spPr>
          <p:txBody>
            <a:bodyPr rtlCol="0" anchor="ctr"/>
            <a:lstStyle/>
            <a:p>
              <a:pPr algn="ctr" defTabSz="1218565">
                <a:defRPr/>
              </a:pPr>
              <a:endParaRPr lang="zh-CN" altLang="en-US" sz="2270" kern="0">
                <a:solidFill>
                  <a:prstClr val="black">
                    <a:lumMod val="95000"/>
                    <a:lumOff val="5000"/>
                  </a:prstClr>
                </a:solidFill>
                <a:latin typeface="+mj-ea"/>
                <a:ea typeface="+mj-ea"/>
              </a:endParaRPr>
            </a:p>
          </p:txBody>
        </p:sp>
        <p:sp>
          <p:nvSpPr>
            <p:cNvPr id="37" name="TextBox 35"/>
            <p:cNvSpPr txBox="1"/>
            <p:nvPr/>
          </p:nvSpPr>
          <p:spPr>
            <a:xfrm>
              <a:off x="10699" y="4960"/>
              <a:ext cx="1154" cy="1471"/>
            </a:xfrm>
            <a:prstGeom prst="rect">
              <a:avLst/>
            </a:prstGeom>
            <a:noFill/>
          </p:spPr>
          <p:txBody>
            <a:bodyPr wrap="square" rtlCol="0">
              <a:spAutoFit/>
            </a:bodyPr>
            <a:lstStyle/>
            <a:p>
              <a:r>
                <a:rPr lang="en-US" altLang="zh-CN" sz="3025" dirty="0">
                  <a:solidFill>
                    <a:prstClr val="white"/>
                  </a:solidFill>
                  <a:latin typeface="+mj-ea"/>
                  <a:ea typeface="+mj-ea"/>
                </a:rPr>
                <a:t>2</a:t>
              </a:r>
              <a:endParaRPr lang="zh-CN" altLang="en-US" sz="3025" dirty="0">
                <a:solidFill>
                  <a:prstClr val="white"/>
                </a:solidFill>
                <a:latin typeface="+mj-ea"/>
                <a:ea typeface="+mj-ea"/>
              </a:endParaRPr>
            </a:p>
          </p:txBody>
        </p:sp>
        <p:sp>
          <p:nvSpPr>
            <p:cNvPr id="38" name="六边形 37"/>
            <p:cNvSpPr/>
            <p:nvPr/>
          </p:nvSpPr>
          <p:spPr>
            <a:xfrm rot="16200000">
              <a:off x="9283" y="7647"/>
              <a:ext cx="1674" cy="1575"/>
            </a:xfrm>
            <a:prstGeom prst="hexagon">
              <a:avLst/>
            </a:prstGeom>
            <a:solidFill>
              <a:srgbClr val="CF251D"/>
            </a:solidFill>
            <a:ln w="15875" cap="rnd" cmpd="sng" algn="ctr">
              <a:noFill/>
              <a:prstDash val="solid"/>
            </a:ln>
            <a:effectLst/>
          </p:spPr>
          <p:txBody>
            <a:bodyPr rtlCol="0" anchor="ctr"/>
            <a:lstStyle/>
            <a:p>
              <a:pPr algn="ctr" defTabSz="1218565">
                <a:defRPr/>
              </a:pPr>
              <a:endParaRPr lang="zh-CN" altLang="en-US" sz="2270" kern="0">
                <a:solidFill>
                  <a:prstClr val="black">
                    <a:lumMod val="95000"/>
                    <a:lumOff val="5000"/>
                  </a:prstClr>
                </a:solidFill>
                <a:latin typeface="+mj-ea"/>
                <a:ea typeface="+mj-ea"/>
              </a:endParaRPr>
            </a:p>
          </p:txBody>
        </p:sp>
        <p:sp>
          <p:nvSpPr>
            <p:cNvPr id="39" name="TextBox 37"/>
            <p:cNvSpPr txBox="1"/>
            <p:nvPr/>
          </p:nvSpPr>
          <p:spPr>
            <a:xfrm>
              <a:off x="9662" y="7681"/>
              <a:ext cx="1154" cy="1471"/>
            </a:xfrm>
            <a:prstGeom prst="rect">
              <a:avLst/>
            </a:prstGeom>
            <a:noFill/>
          </p:spPr>
          <p:txBody>
            <a:bodyPr wrap="square" rtlCol="0">
              <a:spAutoFit/>
            </a:bodyPr>
            <a:lstStyle/>
            <a:p>
              <a:r>
                <a:rPr lang="en-US" altLang="zh-CN" sz="3025" dirty="0">
                  <a:solidFill>
                    <a:prstClr val="white"/>
                  </a:solidFill>
                  <a:latin typeface="+mj-ea"/>
                  <a:ea typeface="+mj-ea"/>
                </a:rPr>
                <a:t>3</a:t>
              </a:r>
              <a:endParaRPr lang="zh-CN" altLang="en-US" sz="3025" dirty="0">
                <a:solidFill>
                  <a:prstClr val="white"/>
                </a:solidFill>
                <a:latin typeface="+mj-ea"/>
                <a:ea typeface="+mj-ea"/>
              </a:endParaRPr>
            </a:p>
          </p:txBody>
        </p:sp>
      </p:grpSp>
      <p:sp>
        <p:nvSpPr>
          <p:cNvPr id="3" name="矩形 2"/>
          <p:cNvSpPr/>
          <p:nvPr/>
        </p:nvSpPr>
        <p:spPr>
          <a:xfrm>
            <a:off x="4084660" y="2264543"/>
            <a:ext cx="3248660" cy="309245"/>
          </a:xfrm>
          <a:prstGeom prst="rect">
            <a:avLst/>
          </a:prstGeom>
        </p:spPr>
        <p:txBody>
          <a:bodyPr wrap="none">
            <a:spAutoFit/>
          </a:bodyPr>
          <a:lstStyle/>
          <a:p>
            <a:pPr algn="ctr"/>
            <a:r>
              <a:rPr lang="zh-CN" altLang="en-US" sz="1420" b="1" dirty="0">
                <a:solidFill>
                  <a:srgbClr val="C00000"/>
                </a:solidFill>
                <a:latin typeface="微软雅黑" panose="020B0503020204020204" charset="-122"/>
                <a:ea typeface="微软雅黑" panose="020B0503020204020204" charset="-122"/>
              </a:rPr>
              <a:t>点击此处输入内容，点击此处输入内容</a:t>
            </a:r>
          </a:p>
        </p:txBody>
      </p:sp>
      <p:sp>
        <p:nvSpPr>
          <p:cNvPr id="4" name="矩形 3"/>
          <p:cNvSpPr/>
          <p:nvPr/>
        </p:nvSpPr>
        <p:spPr>
          <a:xfrm>
            <a:off x="4383343" y="3297839"/>
            <a:ext cx="3248660" cy="309245"/>
          </a:xfrm>
          <a:prstGeom prst="rect">
            <a:avLst/>
          </a:prstGeom>
        </p:spPr>
        <p:txBody>
          <a:bodyPr wrap="none">
            <a:spAutoFit/>
          </a:bodyPr>
          <a:lstStyle/>
          <a:p>
            <a:pPr algn="ctr"/>
            <a:r>
              <a:rPr lang="zh-CN" altLang="en-US" sz="1420" b="1" dirty="0">
                <a:solidFill>
                  <a:srgbClr val="C00000"/>
                </a:solidFill>
                <a:latin typeface="微软雅黑" panose="020B0503020204020204" charset="-122"/>
                <a:ea typeface="微软雅黑" panose="020B0503020204020204" charset="-122"/>
              </a:rPr>
              <a:t>点击此处输入内容，点击此处输入内容</a:t>
            </a:r>
          </a:p>
        </p:txBody>
      </p:sp>
      <p:sp>
        <p:nvSpPr>
          <p:cNvPr id="5" name="矩形 4"/>
          <p:cNvSpPr/>
          <p:nvPr/>
        </p:nvSpPr>
        <p:spPr>
          <a:xfrm>
            <a:off x="4091860" y="4314867"/>
            <a:ext cx="3248660" cy="309245"/>
          </a:xfrm>
          <a:prstGeom prst="rect">
            <a:avLst/>
          </a:prstGeom>
        </p:spPr>
        <p:txBody>
          <a:bodyPr wrap="none">
            <a:spAutoFit/>
          </a:bodyPr>
          <a:lstStyle/>
          <a:p>
            <a:pPr algn="ctr"/>
            <a:r>
              <a:rPr lang="zh-CN" altLang="en-US" sz="1420" b="1" dirty="0">
                <a:solidFill>
                  <a:srgbClr val="C00000"/>
                </a:solidFill>
                <a:latin typeface="微软雅黑" panose="020B0503020204020204" charset="-122"/>
                <a:ea typeface="微软雅黑" panose="020B0503020204020204" charset="-122"/>
              </a:rPr>
              <a:t>点击此处输入内容，点击此处输入内容</a:t>
            </a:r>
          </a:p>
        </p:txBody>
      </p:sp>
      <p:sp>
        <p:nvSpPr>
          <p:cNvPr id="2" name="文本框 1"/>
          <p:cNvSpPr txBox="1"/>
          <p:nvPr/>
        </p:nvSpPr>
        <p:spPr>
          <a:xfrm>
            <a:off x="1038225" y="161925"/>
            <a:ext cx="3573145" cy="483235"/>
          </a:xfrm>
          <a:prstGeom prst="rect">
            <a:avLst/>
          </a:prstGeom>
          <a:noFill/>
        </p:spPr>
        <p:txBody>
          <a:bodyPr wrap="square" rtlCol="0">
            <a:spAutoFit/>
          </a:bodyPr>
          <a:lstStyle/>
          <a:p>
            <a:r>
              <a:rPr lang="zh-CN" altLang="en-US" sz="2550" dirty="0">
                <a:solidFill>
                  <a:schemeClr val="accent1"/>
                </a:solidFill>
                <a:ea typeface="汉仪大宋简" panose="02010609000101010101" pitchFamily="49" charset="-122"/>
              </a:rPr>
              <a:t>一、点击输入标题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圆角 4"/>
          <p:cNvSpPr/>
          <p:nvPr/>
        </p:nvSpPr>
        <p:spPr bwMode="auto">
          <a:xfrm>
            <a:off x="1383338" y="2014635"/>
            <a:ext cx="689117" cy="689117"/>
          </a:xfrm>
          <a:prstGeom prst="roundRect">
            <a:avLst>
              <a:gd name="adj" fmla="val 7384"/>
            </a:avLst>
          </a:prstGeom>
          <a:solidFill>
            <a:srgbClr val="C00000"/>
          </a:solidFill>
          <a:ln w="5715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a:lstStyle/>
          <a:p>
            <a:pPr defTabSz="685800" fontAlgn="base">
              <a:spcBef>
                <a:spcPct val="0"/>
              </a:spcBef>
              <a:spcAft>
                <a:spcPct val="0"/>
              </a:spcAft>
            </a:pPr>
            <a:endParaRPr lang="zh-CN" altLang="en-US" sz="955" noProof="1">
              <a:solidFill>
                <a:srgbClr val="C00000"/>
              </a:solidFill>
              <a:latin typeface="Arial" panose="020B0604020202020204" pitchFamily="34" charset="0"/>
              <a:ea typeface="宋体" panose="02010600030101010101" pitchFamily="2" charset="-122"/>
            </a:endParaRPr>
          </a:p>
        </p:txBody>
      </p:sp>
      <p:sp>
        <p:nvSpPr>
          <p:cNvPr id="27" name="矩形: 圆角 32"/>
          <p:cNvSpPr/>
          <p:nvPr/>
        </p:nvSpPr>
        <p:spPr bwMode="auto">
          <a:xfrm>
            <a:off x="1383338" y="3017522"/>
            <a:ext cx="689117" cy="689117"/>
          </a:xfrm>
          <a:prstGeom prst="roundRect">
            <a:avLst>
              <a:gd name="adj" fmla="val 7384"/>
            </a:avLst>
          </a:prstGeom>
          <a:solidFill>
            <a:srgbClr val="C00000"/>
          </a:solidFill>
          <a:ln w="5715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a:lstStyle/>
          <a:p>
            <a:pPr defTabSz="685800" fontAlgn="base">
              <a:spcBef>
                <a:spcPct val="0"/>
              </a:spcBef>
              <a:spcAft>
                <a:spcPct val="0"/>
              </a:spcAft>
            </a:pPr>
            <a:endParaRPr lang="zh-CN" altLang="en-US" sz="955" noProof="1">
              <a:solidFill>
                <a:srgbClr val="C00000"/>
              </a:solidFill>
              <a:latin typeface="Arial" panose="020B0604020202020204" pitchFamily="34" charset="0"/>
              <a:ea typeface="宋体" panose="02010600030101010101" pitchFamily="2" charset="-122"/>
            </a:endParaRPr>
          </a:p>
        </p:txBody>
      </p:sp>
      <p:sp>
        <p:nvSpPr>
          <p:cNvPr id="28" name="矩形: 圆角 33"/>
          <p:cNvSpPr/>
          <p:nvPr/>
        </p:nvSpPr>
        <p:spPr bwMode="auto">
          <a:xfrm>
            <a:off x="1383338" y="4020414"/>
            <a:ext cx="689117" cy="689117"/>
          </a:xfrm>
          <a:prstGeom prst="roundRect">
            <a:avLst>
              <a:gd name="adj" fmla="val 7384"/>
            </a:avLst>
          </a:prstGeom>
          <a:solidFill>
            <a:srgbClr val="C00000"/>
          </a:solidFill>
          <a:ln w="57150" cap="flat" cmpd="sng" algn="ctr">
            <a:solidFill>
              <a:schemeClr val="bg2"/>
            </a:solidFill>
            <a:prstDash val="solid"/>
            <a:round/>
            <a:headEnd type="none" w="med" len="med"/>
            <a:tailEnd type="none" w="med" len="med"/>
          </a:ln>
          <a:effectLst>
            <a:outerShdw blurRad="50800" dist="38100" dir="2700000" algn="tl" rotWithShape="0">
              <a:prstClr val="black">
                <a:alpha val="40000"/>
              </a:prstClr>
            </a:outerShdw>
          </a:effectLst>
        </p:spPr>
        <p:txBody>
          <a:bodyPr/>
          <a:lstStyle/>
          <a:p>
            <a:pPr defTabSz="685800" fontAlgn="base">
              <a:spcBef>
                <a:spcPct val="0"/>
              </a:spcBef>
              <a:spcAft>
                <a:spcPct val="0"/>
              </a:spcAft>
            </a:pPr>
            <a:endParaRPr lang="zh-CN" altLang="en-US" sz="955" noProof="1">
              <a:solidFill>
                <a:srgbClr val="C00000"/>
              </a:solidFill>
              <a:latin typeface="Arial" panose="020B0604020202020204" pitchFamily="34" charset="0"/>
              <a:ea typeface="宋体" panose="02010600030101010101" pitchFamily="2" charset="-122"/>
            </a:endParaRPr>
          </a:p>
        </p:txBody>
      </p:sp>
      <p:sp>
        <p:nvSpPr>
          <p:cNvPr id="40" name="Freeform 5"/>
          <p:cNvSpPr>
            <a:spLocks noEditPoints="1"/>
          </p:cNvSpPr>
          <p:nvPr/>
        </p:nvSpPr>
        <p:spPr bwMode="auto">
          <a:xfrm>
            <a:off x="1517410" y="2138664"/>
            <a:ext cx="433545" cy="418362"/>
          </a:xfrm>
          <a:custGeom>
            <a:avLst/>
            <a:gdLst>
              <a:gd name="T0" fmla="*/ 391 w 782"/>
              <a:gd name="T1" fmla="*/ 281 h 782"/>
              <a:gd name="T2" fmla="*/ 281 w 782"/>
              <a:gd name="T3" fmla="*/ 391 h 782"/>
              <a:gd name="T4" fmla="*/ 391 w 782"/>
              <a:gd name="T5" fmla="*/ 501 h 782"/>
              <a:gd name="T6" fmla="*/ 501 w 782"/>
              <a:gd name="T7" fmla="*/ 391 h 782"/>
              <a:gd name="T8" fmla="*/ 391 w 782"/>
              <a:gd name="T9" fmla="*/ 281 h 782"/>
              <a:gd name="T10" fmla="*/ 682 w 782"/>
              <a:gd name="T11" fmla="*/ 100 h 782"/>
              <a:gd name="T12" fmla="*/ 679 w 782"/>
              <a:gd name="T13" fmla="*/ 0 h 782"/>
              <a:gd name="T14" fmla="*/ 575 w 782"/>
              <a:gd name="T15" fmla="*/ 104 h 782"/>
              <a:gd name="T16" fmla="*/ 575 w 782"/>
              <a:gd name="T17" fmla="*/ 173 h 782"/>
              <a:gd name="T18" fmla="*/ 367 w 782"/>
              <a:gd name="T19" fmla="*/ 380 h 782"/>
              <a:gd name="T20" fmla="*/ 402 w 782"/>
              <a:gd name="T21" fmla="*/ 415 h 782"/>
              <a:gd name="T22" fmla="*/ 609 w 782"/>
              <a:gd name="T23" fmla="*/ 208 h 782"/>
              <a:gd name="T24" fmla="*/ 679 w 782"/>
              <a:gd name="T25" fmla="*/ 208 h 782"/>
              <a:gd name="T26" fmla="*/ 782 w 782"/>
              <a:gd name="T27" fmla="*/ 104 h 782"/>
              <a:gd name="T28" fmla="*/ 682 w 782"/>
              <a:gd name="T29" fmla="*/ 100 h 782"/>
              <a:gd name="T30" fmla="*/ 679 w 782"/>
              <a:gd name="T31" fmla="*/ 256 h 782"/>
              <a:gd name="T32" fmla="*/ 709 w 782"/>
              <a:gd name="T33" fmla="*/ 391 h 782"/>
              <a:gd name="T34" fmla="*/ 391 w 782"/>
              <a:gd name="T35" fmla="*/ 709 h 782"/>
              <a:gd name="T36" fmla="*/ 74 w 782"/>
              <a:gd name="T37" fmla="*/ 391 h 782"/>
              <a:gd name="T38" fmla="*/ 391 w 782"/>
              <a:gd name="T39" fmla="*/ 73 h 782"/>
              <a:gd name="T40" fmla="*/ 526 w 782"/>
              <a:gd name="T41" fmla="*/ 103 h 782"/>
              <a:gd name="T42" fmla="*/ 540 w 782"/>
              <a:gd name="T43" fmla="*/ 69 h 782"/>
              <a:gd name="T44" fmla="*/ 567 w 782"/>
              <a:gd name="T45" fmla="*/ 42 h 782"/>
              <a:gd name="T46" fmla="*/ 391 w 782"/>
              <a:gd name="T47" fmla="*/ 0 h 782"/>
              <a:gd name="T48" fmla="*/ 0 w 782"/>
              <a:gd name="T49" fmla="*/ 391 h 782"/>
              <a:gd name="T50" fmla="*/ 391 w 782"/>
              <a:gd name="T51" fmla="*/ 782 h 782"/>
              <a:gd name="T52" fmla="*/ 782 w 782"/>
              <a:gd name="T53" fmla="*/ 391 h 782"/>
              <a:gd name="T54" fmla="*/ 740 w 782"/>
              <a:gd name="T55" fmla="*/ 215 h 782"/>
              <a:gd name="T56" fmla="*/ 713 w 782"/>
              <a:gd name="T57" fmla="*/ 242 h 782"/>
              <a:gd name="T58" fmla="*/ 679 w 782"/>
              <a:gd name="T59" fmla="*/ 256 h 782"/>
              <a:gd name="T60" fmla="*/ 568 w 782"/>
              <a:gd name="T61" fmla="*/ 391 h 782"/>
              <a:gd name="T62" fmla="*/ 391 w 782"/>
              <a:gd name="T63" fmla="*/ 568 h 782"/>
              <a:gd name="T64" fmla="*/ 214 w 782"/>
              <a:gd name="T65" fmla="*/ 391 h 782"/>
              <a:gd name="T66" fmla="*/ 391 w 782"/>
              <a:gd name="T67" fmla="*/ 214 h 782"/>
              <a:gd name="T68" fmla="*/ 453 w 782"/>
              <a:gd name="T69" fmla="*/ 225 h 782"/>
              <a:gd name="T70" fmla="*/ 504 w 782"/>
              <a:gd name="T71" fmla="*/ 175 h 782"/>
              <a:gd name="T72" fmla="*/ 391 w 782"/>
              <a:gd name="T73" fmla="*/ 147 h 782"/>
              <a:gd name="T74" fmla="*/ 147 w 782"/>
              <a:gd name="T75" fmla="*/ 391 h 782"/>
              <a:gd name="T76" fmla="*/ 391 w 782"/>
              <a:gd name="T77" fmla="*/ 636 h 782"/>
              <a:gd name="T78" fmla="*/ 636 w 782"/>
              <a:gd name="T79" fmla="*/ 391 h 782"/>
              <a:gd name="T80" fmla="*/ 608 w 782"/>
              <a:gd name="T81" fmla="*/ 278 h 782"/>
              <a:gd name="T82" fmla="*/ 557 w 782"/>
              <a:gd name="T83" fmla="*/ 329 h 782"/>
              <a:gd name="T84" fmla="*/ 568 w 782"/>
              <a:gd name="T85" fmla="*/ 391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82" h="782">
                <a:moveTo>
                  <a:pt x="391" y="281"/>
                </a:moveTo>
                <a:cubicBezTo>
                  <a:pt x="331" y="281"/>
                  <a:pt x="281" y="330"/>
                  <a:pt x="281" y="391"/>
                </a:cubicBezTo>
                <a:cubicBezTo>
                  <a:pt x="281" y="452"/>
                  <a:pt x="331" y="501"/>
                  <a:pt x="391" y="501"/>
                </a:cubicBezTo>
                <a:cubicBezTo>
                  <a:pt x="452" y="501"/>
                  <a:pt x="501" y="452"/>
                  <a:pt x="501" y="391"/>
                </a:cubicBezTo>
                <a:cubicBezTo>
                  <a:pt x="501" y="330"/>
                  <a:pt x="452" y="281"/>
                  <a:pt x="391" y="281"/>
                </a:cubicBezTo>
                <a:close/>
                <a:moveTo>
                  <a:pt x="682" y="100"/>
                </a:moveTo>
                <a:lnTo>
                  <a:pt x="679" y="0"/>
                </a:lnTo>
                <a:lnTo>
                  <a:pt x="575" y="104"/>
                </a:lnTo>
                <a:lnTo>
                  <a:pt x="575" y="173"/>
                </a:lnTo>
                <a:lnTo>
                  <a:pt x="367" y="380"/>
                </a:lnTo>
                <a:lnTo>
                  <a:pt x="402" y="415"/>
                </a:lnTo>
                <a:lnTo>
                  <a:pt x="609" y="208"/>
                </a:lnTo>
                <a:lnTo>
                  <a:pt x="679" y="208"/>
                </a:lnTo>
                <a:lnTo>
                  <a:pt x="782" y="104"/>
                </a:lnTo>
                <a:lnTo>
                  <a:pt x="682" y="100"/>
                </a:lnTo>
                <a:close/>
                <a:moveTo>
                  <a:pt x="679" y="256"/>
                </a:moveTo>
                <a:cubicBezTo>
                  <a:pt x="698" y="297"/>
                  <a:pt x="709" y="343"/>
                  <a:pt x="709" y="391"/>
                </a:cubicBezTo>
                <a:cubicBezTo>
                  <a:pt x="709" y="566"/>
                  <a:pt x="566" y="709"/>
                  <a:pt x="391" y="709"/>
                </a:cubicBezTo>
                <a:cubicBezTo>
                  <a:pt x="216" y="709"/>
                  <a:pt x="74" y="566"/>
                  <a:pt x="74" y="391"/>
                </a:cubicBezTo>
                <a:cubicBezTo>
                  <a:pt x="74" y="216"/>
                  <a:pt x="216" y="73"/>
                  <a:pt x="391" y="73"/>
                </a:cubicBezTo>
                <a:cubicBezTo>
                  <a:pt x="439" y="73"/>
                  <a:pt x="485" y="84"/>
                  <a:pt x="526" y="103"/>
                </a:cubicBezTo>
                <a:cubicBezTo>
                  <a:pt x="526" y="91"/>
                  <a:pt x="531" y="78"/>
                  <a:pt x="540" y="69"/>
                </a:cubicBezTo>
                <a:lnTo>
                  <a:pt x="567" y="42"/>
                </a:lnTo>
                <a:cubicBezTo>
                  <a:pt x="514" y="15"/>
                  <a:pt x="455" y="0"/>
                  <a:pt x="391" y="0"/>
                </a:cubicBezTo>
                <a:cubicBezTo>
                  <a:pt x="175" y="0"/>
                  <a:pt x="0" y="175"/>
                  <a:pt x="0" y="391"/>
                </a:cubicBezTo>
                <a:cubicBezTo>
                  <a:pt x="0" y="607"/>
                  <a:pt x="175" y="782"/>
                  <a:pt x="391" y="782"/>
                </a:cubicBezTo>
                <a:cubicBezTo>
                  <a:pt x="607" y="782"/>
                  <a:pt x="782" y="607"/>
                  <a:pt x="782" y="391"/>
                </a:cubicBezTo>
                <a:cubicBezTo>
                  <a:pt x="782" y="328"/>
                  <a:pt x="767" y="268"/>
                  <a:pt x="740" y="215"/>
                </a:cubicBezTo>
                <a:lnTo>
                  <a:pt x="713" y="242"/>
                </a:lnTo>
                <a:cubicBezTo>
                  <a:pt x="704" y="251"/>
                  <a:pt x="692" y="256"/>
                  <a:pt x="679" y="256"/>
                </a:cubicBezTo>
                <a:close/>
                <a:moveTo>
                  <a:pt x="568" y="391"/>
                </a:moveTo>
                <a:cubicBezTo>
                  <a:pt x="568" y="489"/>
                  <a:pt x="489" y="568"/>
                  <a:pt x="391" y="568"/>
                </a:cubicBezTo>
                <a:cubicBezTo>
                  <a:pt x="294" y="568"/>
                  <a:pt x="214" y="489"/>
                  <a:pt x="214" y="391"/>
                </a:cubicBezTo>
                <a:cubicBezTo>
                  <a:pt x="214" y="293"/>
                  <a:pt x="294" y="214"/>
                  <a:pt x="391" y="214"/>
                </a:cubicBezTo>
                <a:cubicBezTo>
                  <a:pt x="413" y="214"/>
                  <a:pt x="434" y="218"/>
                  <a:pt x="453" y="225"/>
                </a:cubicBezTo>
                <a:lnTo>
                  <a:pt x="504" y="175"/>
                </a:lnTo>
                <a:cubicBezTo>
                  <a:pt x="470" y="157"/>
                  <a:pt x="432" y="147"/>
                  <a:pt x="391" y="147"/>
                </a:cubicBezTo>
                <a:cubicBezTo>
                  <a:pt x="256" y="147"/>
                  <a:pt x="147" y="256"/>
                  <a:pt x="147" y="391"/>
                </a:cubicBezTo>
                <a:cubicBezTo>
                  <a:pt x="147" y="526"/>
                  <a:pt x="256" y="636"/>
                  <a:pt x="391" y="636"/>
                </a:cubicBezTo>
                <a:cubicBezTo>
                  <a:pt x="526" y="636"/>
                  <a:pt x="636" y="526"/>
                  <a:pt x="636" y="391"/>
                </a:cubicBezTo>
                <a:cubicBezTo>
                  <a:pt x="636" y="350"/>
                  <a:pt x="626" y="312"/>
                  <a:pt x="608" y="278"/>
                </a:cubicBezTo>
                <a:lnTo>
                  <a:pt x="557" y="329"/>
                </a:lnTo>
                <a:cubicBezTo>
                  <a:pt x="564" y="348"/>
                  <a:pt x="568" y="369"/>
                  <a:pt x="568" y="391"/>
                </a:cubicBezTo>
                <a:close/>
              </a:path>
            </a:pathLst>
          </a:custGeom>
          <a:solidFill>
            <a:srgbClr val="FEC554"/>
          </a:solidFill>
          <a:ln>
            <a:noFill/>
          </a:ln>
          <a:effectLst>
            <a:outerShdw blurRad="63500" sx="102000" sy="102000" algn="ctr" rotWithShape="0">
              <a:prstClr val="black">
                <a:alpha val="40000"/>
              </a:prstClr>
            </a:outerShdw>
          </a:effectLst>
        </p:spPr>
        <p:txBody>
          <a:bodyPr/>
          <a:lstStyle/>
          <a:p>
            <a:pPr defTabSz="685800" fontAlgn="base">
              <a:spcBef>
                <a:spcPct val="0"/>
              </a:spcBef>
              <a:spcAft>
                <a:spcPct val="0"/>
              </a:spcAft>
            </a:pPr>
            <a:endParaRPr lang="zh-CN" altLang="en-US" sz="955" noProof="1">
              <a:solidFill>
                <a:srgbClr val="C00000"/>
              </a:solidFill>
              <a:latin typeface="Arial" panose="020B0604020202020204" pitchFamily="34" charset="0"/>
              <a:ea typeface="宋体" panose="02010600030101010101" pitchFamily="2" charset="-122"/>
            </a:endParaRPr>
          </a:p>
        </p:txBody>
      </p:sp>
      <p:sp>
        <p:nvSpPr>
          <p:cNvPr id="41" name="Freeform 6"/>
          <p:cNvSpPr>
            <a:spLocks noEditPoints="1"/>
          </p:cNvSpPr>
          <p:nvPr/>
        </p:nvSpPr>
        <p:spPr bwMode="auto">
          <a:xfrm>
            <a:off x="1526691" y="3185410"/>
            <a:ext cx="436920" cy="315459"/>
          </a:xfrm>
          <a:custGeom>
            <a:avLst/>
            <a:gdLst>
              <a:gd name="T0" fmla="*/ 59 w 787"/>
              <a:gd name="T1" fmla="*/ 252 h 590"/>
              <a:gd name="T2" fmla="*/ 84 w 787"/>
              <a:gd name="T3" fmla="*/ 222 h 590"/>
              <a:gd name="T4" fmla="*/ 61 w 787"/>
              <a:gd name="T5" fmla="*/ 181 h 590"/>
              <a:gd name="T6" fmla="*/ 58 w 787"/>
              <a:gd name="T7" fmla="*/ 156 h 590"/>
              <a:gd name="T8" fmla="*/ 61 w 787"/>
              <a:gd name="T9" fmla="*/ 153 h 590"/>
              <a:gd name="T10" fmla="*/ 158 w 787"/>
              <a:gd name="T11" fmla="*/ 83 h 590"/>
              <a:gd name="T12" fmla="*/ 176 w 787"/>
              <a:gd name="T13" fmla="*/ 154 h 590"/>
              <a:gd name="T14" fmla="*/ 178 w 787"/>
              <a:gd name="T15" fmla="*/ 159 h 590"/>
              <a:gd name="T16" fmla="*/ 168 w 787"/>
              <a:gd name="T17" fmla="*/ 192 h 590"/>
              <a:gd name="T18" fmla="*/ 164 w 787"/>
              <a:gd name="T19" fmla="*/ 248 h 590"/>
              <a:gd name="T20" fmla="*/ 204 w 787"/>
              <a:gd name="T21" fmla="*/ 250 h 590"/>
              <a:gd name="T22" fmla="*/ 223 w 787"/>
              <a:gd name="T23" fmla="*/ 223 h 590"/>
              <a:gd name="T24" fmla="*/ 278 w 787"/>
              <a:gd name="T25" fmla="*/ 189 h 590"/>
              <a:gd name="T26" fmla="*/ 238 w 787"/>
              <a:gd name="T27" fmla="*/ 158 h 590"/>
              <a:gd name="T28" fmla="*/ 346 w 787"/>
              <a:gd name="T29" fmla="*/ 42 h 590"/>
              <a:gd name="T30" fmla="*/ 346 w 787"/>
              <a:gd name="T31" fmla="*/ 159 h 590"/>
              <a:gd name="T32" fmla="*/ 331 w 787"/>
              <a:gd name="T33" fmla="*/ 212 h 590"/>
              <a:gd name="T34" fmla="*/ 383 w 787"/>
              <a:gd name="T35" fmla="*/ 229 h 590"/>
              <a:gd name="T36" fmla="*/ 426 w 787"/>
              <a:gd name="T37" fmla="*/ 169 h 590"/>
              <a:gd name="T38" fmla="*/ 448 w 787"/>
              <a:gd name="T39" fmla="*/ 143 h 590"/>
              <a:gd name="T40" fmla="*/ 427 w 787"/>
              <a:gd name="T41" fmla="*/ 106 h 590"/>
              <a:gd name="T42" fmla="*/ 425 w 787"/>
              <a:gd name="T43" fmla="*/ 83 h 590"/>
              <a:gd name="T44" fmla="*/ 427 w 787"/>
              <a:gd name="T45" fmla="*/ 81 h 590"/>
              <a:gd name="T46" fmla="*/ 515 w 787"/>
              <a:gd name="T47" fmla="*/ 17 h 590"/>
              <a:gd name="T48" fmla="*/ 531 w 787"/>
              <a:gd name="T49" fmla="*/ 82 h 590"/>
              <a:gd name="T50" fmla="*/ 533 w 787"/>
              <a:gd name="T51" fmla="*/ 86 h 590"/>
              <a:gd name="T52" fmla="*/ 523 w 787"/>
              <a:gd name="T53" fmla="*/ 115 h 590"/>
              <a:gd name="T54" fmla="*/ 520 w 787"/>
              <a:gd name="T55" fmla="*/ 166 h 590"/>
              <a:gd name="T56" fmla="*/ 556 w 787"/>
              <a:gd name="T57" fmla="*/ 168 h 590"/>
              <a:gd name="T58" fmla="*/ 384 w 787"/>
              <a:gd name="T59" fmla="*/ 386 h 590"/>
              <a:gd name="T60" fmla="*/ 0 w 787"/>
              <a:gd name="T61" fmla="*/ 423 h 590"/>
              <a:gd name="T62" fmla="*/ 12 w 787"/>
              <a:gd name="T63" fmla="*/ 465 h 590"/>
              <a:gd name="T64" fmla="*/ 61 w 787"/>
              <a:gd name="T65" fmla="*/ 572 h 590"/>
              <a:gd name="T66" fmla="*/ 369 w 787"/>
              <a:gd name="T67" fmla="*/ 567 h 590"/>
              <a:gd name="T68" fmla="*/ 430 w 787"/>
              <a:gd name="T69" fmla="*/ 559 h 590"/>
              <a:gd name="T70" fmla="*/ 727 w 787"/>
              <a:gd name="T71" fmla="*/ 330 h 590"/>
              <a:gd name="T72" fmla="*/ 576 w 787"/>
              <a:gd name="T73" fmla="*/ 154 h 590"/>
              <a:gd name="T74" fmla="*/ 387 w 787"/>
              <a:gd name="T75" fmla="*/ 439 h 590"/>
              <a:gd name="T76" fmla="*/ 225 w 787"/>
              <a:gd name="T77" fmla="*/ 328 h 590"/>
              <a:gd name="T78" fmla="*/ 12 w 787"/>
              <a:gd name="T79" fmla="*/ 465 h 5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87" h="590">
                <a:moveTo>
                  <a:pt x="33" y="252"/>
                </a:moveTo>
                <a:cubicBezTo>
                  <a:pt x="43" y="252"/>
                  <a:pt x="51" y="252"/>
                  <a:pt x="59" y="252"/>
                </a:cubicBezTo>
                <a:cubicBezTo>
                  <a:pt x="66" y="253"/>
                  <a:pt x="72" y="251"/>
                  <a:pt x="77" y="245"/>
                </a:cubicBezTo>
                <a:cubicBezTo>
                  <a:pt x="80" y="239"/>
                  <a:pt x="82" y="232"/>
                  <a:pt x="84" y="222"/>
                </a:cubicBezTo>
                <a:cubicBezTo>
                  <a:pt x="77" y="214"/>
                  <a:pt x="72" y="204"/>
                  <a:pt x="69" y="192"/>
                </a:cubicBezTo>
                <a:cubicBezTo>
                  <a:pt x="65" y="190"/>
                  <a:pt x="62" y="186"/>
                  <a:pt x="61" y="181"/>
                </a:cubicBezTo>
                <a:cubicBezTo>
                  <a:pt x="59" y="175"/>
                  <a:pt x="58" y="168"/>
                  <a:pt x="58" y="159"/>
                </a:cubicBezTo>
                <a:lnTo>
                  <a:pt x="58" y="156"/>
                </a:lnTo>
                <a:lnTo>
                  <a:pt x="60" y="154"/>
                </a:lnTo>
                <a:cubicBezTo>
                  <a:pt x="60" y="154"/>
                  <a:pt x="61" y="154"/>
                  <a:pt x="61" y="153"/>
                </a:cubicBezTo>
                <a:cubicBezTo>
                  <a:pt x="57" y="116"/>
                  <a:pt x="60" y="98"/>
                  <a:pt x="74" y="85"/>
                </a:cubicBezTo>
                <a:cubicBezTo>
                  <a:pt x="96" y="64"/>
                  <a:pt x="136" y="64"/>
                  <a:pt x="158" y="83"/>
                </a:cubicBezTo>
                <a:cubicBezTo>
                  <a:pt x="173" y="96"/>
                  <a:pt x="178" y="119"/>
                  <a:pt x="174" y="153"/>
                </a:cubicBezTo>
                <a:cubicBezTo>
                  <a:pt x="175" y="153"/>
                  <a:pt x="176" y="154"/>
                  <a:pt x="176" y="154"/>
                </a:cubicBezTo>
                <a:lnTo>
                  <a:pt x="178" y="156"/>
                </a:lnTo>
                <a:lnTo>
                  <a:pt x="178" y="159"/>
                </a:lnTo>
                <a:cubicBezTo>
                  <a:pt x="179" y="167"/>
                  <a:pt x="178" y="175"/>
                  <a:pt x="176" y="180"/>
                </a:cubicBezTo>
                <a:cubicBezTo>
                  <a:pt x="174" y="186"/>
                  <a:pt x="171" y="190"/>
                  <a:pt x="168" y="192"/>
                </a:cubicBezTo>
                <a:cubicBezTo>
                  <a:pt x="165" y="203"/>
                  <a:pt x="160" y="213"/>
                  <a:pt x="154" y="220"/>
                </a:cubicBezTo>
                <a:cubicBezTo>
                  <a:pt x="156" y="232"/>
                  <a:pt x="159" y="242"/>
                  <a:pt x="164" y="248"/>
                </a:cubicBezTo>
                <a:cubicBezTo>
                  <a:pt x="168" y="250"/>
                  <a:pt x="173" y="251"/>
                  <a:pt x="180" y="250"/>
                </a:cubicBezTo>
                <a:cubicBezTo>
                  <a:pt x="187" y="250"/>
                  <a:pt x="195" y="250"/>
                  <a:pt x="204" y="250"/>
                </a:cubicBezTo>
                <a:cubicBezTo>
                  <a:pt x="207" y="254"/>
                  <a:pt x="210" y="260"/>
                  <a:pt x="213" y="268"/>
                </a:cubicBezTo>
                <a:cubicBezTo>
                  <a:pt x="216" y="247"/>
                  <a:pt x="219" y="229"/>
                  <a:pt x="223" y="223"/>
                </a:cubicBezTo>
                <a:cubicBezTo>
                  <a:pt x="226" y="215"/>
                  <a:pt x="267" y="212"/>
                  <a:pt x="273" y="212"/>
                </a:cubicBezTo>
                <a:cubicBezTo>
                  <a:pt x="275" y="204"/>
                  <a:pt x="276" y="197"/>
                  <a:pt x="278" y="189"/>
                </a:cubicBezTo>
                <a:cubicBezTo>
                  <a:pt x="268" y="181"/>
                  <a:pt x="262" y="171"/>
                  <a:pt x="258" y="159"/>
                </a:cubicBezTo>
                <a:cubicBezTo>
                  <a:pt x="253" y="159"/>
                  <a:pt x="242" y="159"/>
                  <a:pt x="238" y="158"/>
                </a:cubicBezTo>
                <a:cubicBezTo>
                  <a:pt x="233" y="118"/>
                  <a:pt x="240" y="59"/>
                  <a:pt x="254" y="45"/>
                </a:cubicBezTo>
                <a:cubicBezTo>
                  <a:pt x="275" y="25"/>
                  <a:pt x="325" y="24"/>
                  <a:pt x="346" y="42"/>
                </a:cubicBezTo>
                <a:cubicBezTo>
                  <a:pt x="361" y="55"/>
                  <a:pt x="371" y="120"/>
                  <a:pt x="366" y="157"/>
                </a:cubicBezTo>
                <a:cubicBezTo>
                  <a:pt x="363" y="159"/>
                  <a:pt x="348" y="157"/>
                  <a:pt x="346" y="159"/>
                </a:cubicBezTo>
                <a:cubicBezTo>
                  <a:pt x="341" y="171"/>
                  <a:pt x="334" y="181"/>
                  <a:pt x="324" y="189"/>
                </a:cubicBezTo>
                <a:cubicBezTo>
                  <a:pt x="327" y="201"/>
                  <a:pt x="328" y="205"/>
                  <a:pt x="331" y="212"/>
                </a:cubicBezTo>
                <a:cubicBezTo>
                  <a:pt x="337" y="212"/>
                  <a:pt x="377" y="215"/>
                  <a:pt x="380" y="223"/>
                </a:cubicBezTo>
                <a:cubicBezTo>
                  <a:pt x="381" y="224"/>
                  <a:pt x="382" y="227"/>
                  <a:pt x="383" y="229"/>
                </a:cubicBezTo>
                <a:cubicBezTo>
                  <a:pt x="388" y="202"/>
                  <a:pt x="394" y="178"/>
                  <a:pt x="403" y="169"/>
                </a:cubicBezTo>
                <a:cubicBezTo>
                  <a:pt x="411" y="169"/>
                  <a:pt x="418" y="169"/>
                  <a:pt x="426" y="169"/>
                </a:cubicBezTo>
                <a:cubicBezTo>
                  <a:pt x="432" y="170"/>
                  <a:pt x="438" y="168"/>
                  <a:pt x="441" y="163"/>
                </a:cubicBezTo>
                <a:cubicBezTo>
                  <a:pt x="444" y="158"/>
                  <a:pt x="446" y="151"/>
                  <a:pt x="448" y="143"/>
                </a:cubicBezTo>
                <a:cubicBezTo>
                  <a:pt x="442" y="135"/>
                  <a:pt x="437" y="126"/>
                  <a:pt x="435" y="116"/>
                </a:cubicBezTo>
                <a:cubicBezTo>
                  <a:pt x="431" y="114"/>
                  <a:pt x="429" y="110"/>
                  <a:pt x="427" y="106"/>
                </a:cubicBezTo>
                <a:cubicBezTo>
                  <a:pt x="425" y="100"/>
                  <a:pt x="424" y="94"/>
                  <a:pt x="425" y="86"/>
                </a:cubicBezTo>
                <a:lnTo>
                  <a:pt x="425" y="83"/>
                </a:lnTo>
                <a:lnTo>
                  <a:pt x="426" y="82"/>
                </a:lnTo>
                <a:cubicBezTo>
                  <a:pt x="427" y="81"/>
                  <a:pt x="427" y="81"/>
                  <a:pt x="427" y="81"/>
                </a:cubicBezTo>
                <a:cubicBezTo>
                  <a:pt x="424" y="47"/>
                  <a:pt x="427" y="31"/>
                  <a:pt x="439" y="19"/>
                </a:cubicBezTo>
                <a:cubicBezTo>
                  <a:pt x="458" y="1"/>
                  <a:pt x="495" y="0"/>
                  <a:pt x="515" y="17"/>
                </a:cubicBezTo>
                <a:cubicBezTo>
                  <a:pt x="528" y="29"/>
                  <a:pt x="533" y="49"/>
                  <a:pt x="529" y="80"/>
                </a:cubicBezTo>
                <a:cubicBezTo>
                  <a:pt x="530" y="81"/>
                  <a:pt x="531" y="81"/>
                  <a:pt x="531" y="82"/>
                </a:cubicBezTo>
                <a:lnTo>
                  <a:pt x="533" y="83"/>
                </a:lnTo>
                <a:lnTo>
                  <a:pt x="533" y="86"/>
                </a:lnTo>
                <a:cubicBezTo>
                  <a:pt x="533" y="93"/>
                  <a:pt x="532" y="100"/>
                  <a:pt x="531" y="105"/>
                </a:cubicBezTo>
                <a:cubicBezTo>
                  <a:pt x="529" y="110"/>
                  <a:pt x="527" y="113"/>
                  <a:pt x="523" y="115"/>
                </a:cubicBezTo>
                <a:cubicBezTo>
                  <a:pt x="521" y="125"/>
                  <a:pt x="517" y="134"/>
                  <a:pt x="511" y="141"/>
                </a:cubicBezTo>
                <a:cubicBezTo>
                  <a:pt x="513" y="152"/>
                  <a:pt x="516" y="160"/>
                  <a:pt x="520" y="166"/>
                </a:cubicBezTo>
                <a:cubicBezTo>
                  <a:pt x="524" y="168"/>
                  <a:pt x="529" y="169"/>
                  <a:pt x="534" y="168"/>
                </a:cubicBezTo>
                <a:cubicBezTo>
                  <a:pt x="541" y="168"/>
                  <a:pt x="548" y="168"/>
                  <a:pt x="556" y="168"/>
                </a:cubicBezTo>
                <a:cubicBezTo>
                  <a:pt x="559" y="172"/>
                  <a:pt x="563" y="181"/>
                  <a:pt x="566" y="193"/>
                </a:cubicBezTo>
                <a:lnTo>
                  <a:pt x="384" y="386"/>
                </a:lnTo>
                <a:lnTo>
                  <a:pt x="225" y="277"/>
                </a:lnTo>
                <a:lnTo>
                  <a:pt x="0" y="423"/>
                </a:lnTo>
                <a:cubicBezTo>
                  <a:pt x="1" y="382"/>
                  <a:pt x="7" y="279"/>
                  <a:pt x="33" y="252"/>
                </a:cubicBezTo>
                <a:close/>
                <a:moveTo>
                  <a:pt x="12" y="465"/>
                </a:moveTo>
                <a:lnTo>
                  <a:pt x="12" y="465"/>
                </a:lnTo>
                <a:lnTo>
                  <a:pt x="61" y="572"/>
                </a:lnTo>
                <a:lnTo>
                  <a:pt x="223" y="467"/>
                </a:lnTo>
                <a:lnTo>
                  <a:pt x="369" y="567"/>
                </a:lnTo>
                <a:lnTo>
                  <a:pt x="402" y="590"/>
                </a:lnTo>
                <a:lnTo>
                  <a:pt x="430" y="559"/>
                </a:lnTo>
                <a:lnTo>
                  <a:pt x="687" y="283"/>
                </a:lnTo>
                <a:lnTo>
                  <a:pt x="727" y="330"/>
                </a:lnTo>
                <a:lnTo>
                  <a:pt x="787" y="86"/>
                </a:lnTo>
                <a:lnTo>
                  <a:pt x="576" y="154"/>
                </a:lnTo>
                <a:lnTo>
                  <a:pt x="614" y="198"/>
                </a:lnTo>
                <a:lnTo>
                  <a:pt x="387" y="439"/>
                </a:lnTo>
                <a:lnTo>
                  <a:pt x="250" y="345"/>
                </a:lnTo>
                <a:lnTo>
                  <a:pt x="225" y="328"/>
                </a:lnTo>
                <a:lnTo>
                  <a:pt x="200" y="344"/>
                </a:lnTo>
                <a:lnTo>
                  <a:pt x="12" y="465"/>
                </a:lnTo>
                <a:close/>
              </a:path>
            </a:pathLst>
          </a:custGeom>
          <a:solidFill>
            <a:srgbClr val="FDC355"/>
          </a:solidFill>
          <a:ln>
            <a:noFill/>
          </a:ln>
          <a:effectLst>
            <a:outerShdw blurRad="63500" sx="102000" sy="102000" algn="ctr" rotWithShape="0">
              <a:prstClr val="black">
                <a:alpha val="40000"/>
              </a:prstClr>
            </a:outerShdw>
          </a:effectLst>
        </p:spPr>
        <p:txBody>
          <a:bodyPr/>
          <a:lstStyle/>
          <a:p>
            <a:pPr defTabSz="685800" fontAlgn="base">
              <a:spcBef>
                <a:spcPct val="0"/>
              </a:spcBef>
              <a:spcAft>
                <a:spcPct val="0"/>
              </a:spcAft>
            </a:pPr>
            <a:endParaRPr lang="zh-CN" altLang="en-US" sz="955" noProof="1">
              <a:solidFill>
                <a:srgbClr val="C00000"/>
              </a:solidFill>
              <a:latin typeface="Arial" panose="020B0604020202020204" pitchFamily="34" charset="0"/>
              <a:ea typeface="宋体" panose="02010600030101010101" pitchFamily="2" charset="-122"/>
            </a:endParaRPr>
          </a:p>
        </p:txBody>
      </p:sp>
      <p:sp>
        <p:nvSpPr>
          <p:cNvPr id="47" name="Freeform 7"/>
          <p:cNvSpPr>
            <a:spLocks noEditPoints="1"/>
          </p:cNvSpPr>
          <p:nvPr/>
        </p:nvSpPr>
        <p:spPr bwMode="auto">
          <a:xfrm>
            <a:off x="1545246" y="4125886"/>
            <a:ext cx="369441" cy="480780"/>
          </a:xfrm>
          <a:custGeom>
            <a:avLst/>
            <a:gdLst>
              <a:gd name="T0" fmla="*/ 78 w 722"/>
              <a:gd name="T1" fmla="*/ 890 h 975"/>
              <a:gd name="T2" fmla="*/ 122 w 722"/>
              <a:gd name="T3" fmla="*/ 151 h 975"/>
              <a:gd name="T4" fmla="*/ 160 w 722"/>
              <a:gd name="T5" fmla="*/ 214 h 975"/>
              <a:gd name="T6" fmla="*/ 197 w 722"/>
              <a:gd name="T7" fmla="*/ 151 h 975"/>
              <a:gd name="T8" fmla="*/ 322 w 722"/>
              <a:gd name="T9" fmla="*/ 177 h 975"/>
              <a:gd name="T10" fmla="*/ 398 w 722"/>
              <a:gd name="T11" fmla="*/ 177 h 975"/>
              <a:gd name="T12" fmla="*/ 524 w 722"/>
              <a:gd name="T13" fmla="*/ 151 h 975"/>
              <a:gd name="T14" fmla="*/ 562 w 722"/>
              <a:gd name="T15" fmla="*/ 214 h 975"/>
              <a:gd name="T16" fmla="*/ 599 w 722"/>
              <a:gd name="T17" fmla="*/ 151 h 975"/>
              <a:gd name="T18" fmla="*/ 644 w 722"/>
              <a:gd name="T19" fmla="*/ 890 h 975"/>
              <a:gd name="T20" fmla="*/ 250 w 722"/>
              <a:gd name="T21" fmla="*/ 427 h 975"/>
              <a:gd name="T22" fmla="*/ 306 w 722"/>
              <a:gd name="T23" fmla="*/ 370 h 975"/>
              <a:gd name="T24" fmla="*/ 248 w 722"/>
              <a:gd name="T25" fmla="*/ 359 h 975"/>
              <a:gd name="T26" fmla="*/ 350 w 722"/>
              <a:gd name="T27" fmla="*/ 289 h 975"/>
              <a:gd name="T28" fmla="*/ 337 w 722"/>
              <a:gd name="T29" fmla="*/ 339 h 975"/>
              <a:gd name="T30" fmla="*/ 354 w 722"/>
              <a:gd name="T31" fmla="*/ 257 h 975"/>
              <a:gd name="T32" fmla="*/ 473 w 722"/>
              <a:gd name="T33" fmla="*/ 477 h 975"/>
              <a:gd name="T34" fmla="*/ 421 w 722"/>
              <a:gd name="T35" fmla="*/ 484 h 975"/>
              <a:gd name="T36" fmla="*/ 254 w 722"/>
              <a:gd name="T37" fmla="*/ 501 h 975"/>
              <a:gd name="T38" fmla="*/ 250 w 722"/>
              <a:gd name="T39" fmla="*/ 467 h 975"/>
              <a:gd name="T40" fmla="*/ 643 w 722"/>
              <a:gd name="T41" fmla="*/ 66 h 975"/>
              <a:gd name="T42" fmla="*/ 599 w 722"/>
              <a:gd name="T43" fmla="*/ 38 h 975"/>
              <a:gd name="T44" fmla="*/ 524 w 722"/>
              <a:gd name="T45" fmla="*/ 38 h 975"/>
              <a:gd name="T46" fmla="*/ 398 w 722"/>
              <a:gd name="T47" fmla="*/ 66 h 975"/>
              <a:gd name="T48" fmla="*/ 360 w 722"/>
              <a:gd name="T49" fmla="*/ 0 h 975"/>
              <a:gd name="T50" fmla="*/ 322 w 722"/>
              <a:gd name="T51" fmla="*/ 66 h 975"/>
              <a:gd name="T52" fmla="*/ 197 w 722"/>
              <a:gd name="T53" fmla="*/ 38 h 975"/>
              <a:gd name="T54" fmla="*/ 122 w 722"/>
              <a:gd name="T55" fmla="*/ 38 h 975"/>
              <a:gd name="T56" fmla="*/ 79 w 722"/>
              <a:gd name="T57" fmla="*/ 66 h 975"/>
              <a:gd name="T58" fmla="*/ 0 w 722"/>
              <a:gd name="T59" fmla="*/ 897 h 975"/>
              <a:gd name="T60" fmla="*/ 643 w 722"/>
              <a:gd name="T61" fmla="*/ 975 h 975"/>
              <a:gd name="T62" fmla="*/ 722 w 722"/>
              <a:gd name="T63" fmla="*/ 145 h 975"/>
              <a:gd name="T64" fmla="*/ 159 w 722"/>
              <a:gd name="T65" fmla="*/ 616 h 975"/>
              <a:gd name="T66" fmla="*/ 563 w 722"/>
              <a:gd name="T67" fmla="*/ 563 h 975"/>
              <a:gd name="T68" fmla="*/ 159 w 722"/>
              <a:gd name="T69" fmla="*/ 616 h 975"/>
              <a:gd name="T70" fmla="*/ 563 w 722"/>
              <a:gd name="T71" fmla="*/ 717 h 975"/>
              <a:gd name="T72" fmla="*/ 159 w 722"/>
              <a:gd name="T73" fmla="*/ 664 h 975"/>
              <a:gd name="T74" fmla="*/ 159 w 722"/>
              <a:gd name="T75" fmla="*/ 822 h 975"/>
              <a:gd name="T76" fmla="*/ 563 w 722"/>
              <a:gd name="T77" fmla="*/ 769 h 975"/>
              <a:gd name="T78" fmla="*/ 159 w 722"/>
              <a:gd name="T79" fmla="*/ 822 h 9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22" h="975">
                <a:moveTo>
                  <a:pt x="644" y="890"/>
                </a:moveTo>
                <a:lnTo>
                  <a:pt x="78" y="890"/>
                </a:lnTo>
                <a:lnTo>
                  <a:pt x="78" y="151"/>
                </a:lnTo>
                <a:lnTo>
                  <a:pt x="122" y="151"/>
                </a:lnTo>
                <a:lnTo>
                  <a:pt x="122" y="177"/>
                </a:lnTo>
                <a:cubicBezTo>
                  <a:pt x="122" y="197"/>
                  <a:pt x="139" y="214"/>
                  <a:pt x="160" y="214"/>
                </a:cubicBezTo>
                <a:cubicBezTo>
                  <a:pt x="180" y="214"/>
                  <a:pt x="197" y="197"/>
                  <a:pt x="197" y="177"/>
                </a:cubicBezTo>
                <a:lnTo>
                  <a:pt x="197" y="151"/>
                </a:lnTo>
                <a:lnTo>
                  <a:pt x="322" y="151"/>
                </a:lnTo>
                <a:lnTo>
                  <a:pt x="322" y="177"/>
                </a:lnTo>
                <a:cubicBezTo>
                  <a:pt x="322" y="197"/>
                  <a:pt x="339" y="214"/>
                  <a:pt x="360" y="214"/>
                </a:cubicBezTo>
                <a:cubicBezTo>
                  <a:pt x="381" y="214"/>
                  <a:pt x="398" y="197"/>
                  <a:pt x="398" y="177"/>
                </a:cubicBezTo>
                <a:lnTo>
                  <a:pt x="398" y="151"/>
                </a:lnTo>
                <a:lnTo>
                  <a:pt x="524" y="151"/>
                </a:lnTo>
                <a:lnTo>
                  <a:pt x="524" y="177"/>
                </a:lnTo>
                <a:cubicBezTo>
                  <a:pt x="524" y="197"/>
                  <a:pt x="541" y="214"/>
                  <a:pt x="562" y="214"/>
                </a:cubicBezTo>
                <a:cubicBezTo>
                  <a:pt x="582" y="214"/>
                  <a:pt x="599" y="197"/>
                  <a:pt x="599" y="177"/>
                </a:cubicBezTo>
                <a:lnTo>
                  <a:pt x="599" y="151"/>
                </a:lnTo>
                <a:lnTo>
                  <a:pt x="644" y="151"/>
                </a:lnTo>
                <a:lnTo>
                  <a:pt x="644" y="890"/>
                </a:lnTo>
                <a:close/>
                <a:moveTo>
                  <a:pt x="232" y="445"/>
                </a:moveTo>
                <a:lnTo>
                  <a:pt x="250" y="427"/>
                </a:lnTo>
                <a:cubicBezTo>
                  <a:pt x="288" y="459"/>
                  <a:pt x="332" y="481"/>
                  <a:pt x="388" y="453"/>
                </a:cubicBezTo>
                <a:lnTo>
                  <a:pt x="306" y="370"/>
                </a:lnTo>
                <a:lnTo>
                  <a:pt x="283" y="393"/>
                </a:lnTo>
                <a:lnTo>
                  <a:pt x="248" y="359"/>
                </a:lnTo>
                <a:lnTo>
                  <a:pt x="310" y="296"/>
                </a:lnTo>
                <a:cubicBezTo>
                  <a:pt x="319" y="301"/>
                  <a:pt x="333" y="301"/>
                  <a:pt x="350" y="289"/>
                </a:cubicBezTo>
                <a:lnTo>
                  <a:pt x="367" y="307"/>
                </a:lnTo>
                <a:lnTo>
                  <a:pt x="337" y="339"/>
                </a:lnTo>
                <a:lnTo>
                  <a:pt x="420" y="422"/>
                </a:lnTo>
                <a:cubicBezTo>
                  <a:pt x="451" y="370"/>
                  <a:pt x="425" y="292"/>
                  <a:pt x="354" y="257"/>
                </a:cubicBezTo>
                <a:cubicBezTo>
                  <a:pt x="424" y="260"/>
                  <a:pt x="516" y="341"/>
                  <a:pt x="451" y="454"/>
                </a:cubicBezTo>
                <a:lnTo>
                  <a:pt x="473" y="477"/>
                </a:lnTo>
                <a:lnTo>
                  <a:pt x="444" y="506"/>
                </a:lnTo>
                <a:lnTo>
                  <a:pt x="421" y="484"/>
                </a:lnTo>
                <a:cubicBezTo>
                  <a:pt x="361" y="516"/>
                  <a:pt x="306" y="513"/>
                  <a:pt x="264" y="479"/>
                </a:cubicBezTo>
                <a:cubicBezTo>
                  <a:pt x="266" y="487"/>
                  <a:pt x="261" y="496"/>
                  <a:pt x="254" y="501"/>
                </a:cubicBezTo>
                <a:cubicBezTo>
                  <a:pt x="244" y="507"/>
                  <a:pt x="234" y="505"/>
                  <a:pt x="228" y="496"/>
                </a:cubicBezTo>
                <a:cubicBezTo>
                  <a:pt x="218" y="481"/>
                  <a:pt x="234" y="463"/>
                  <a:pt x="250" y="467"/>
                </a:cubicBezTo>
                <a:cubicBezTo>
                  <a:pt x="244" y="460"/>
                  <a:pt x="238" y="453"/>
                  <a:pt x="232" y="445"/>
                </a:cubicBezTo>
                <a:close/>
                <a:moveTo>
                  <a:pt x="643" y="66"/>
                </a:moveTo>
                <a:lnTo>
                  <a:pt x="599" y="66"/>
                </a:lnTo>
                <a:lnTo>
                  <a:pt x="599" y="38"/>
                </a:lnTo>
                <a:cubicBezTo>
                  <a:pt x="599" y="17"/>
                  <a:pt x="582" y="0"/>
                  <a:pt x="562" y="0"/>
                </a:cubicBezTo>
                <a:cubicBezTo>
                  <a:pt x="541" y="0"/>
                  <a:pt x="524" y="17"/>
                  <a:pt x="524" y="38"/>
                </a:cubicBezTo>
                <a:lnTo>
                  <a:pt x="524" y="66"/>
                </a:lnTo>
                <a:lnTo>
                  <a:pt x="398" y="66"/>
                </a:lnTo>
                <a:lnTo>
                  <a:pt x="398" y="38"/>
                </a:lnTo>
                <a:cubicBezTo>
                  <a:pt x="398" y="17"/>
                  <a:pt x="381" y="0"/>
                  <a:pt x="360" y="0"/>
                </a:cubicBezTo>
                <a:cubicBezTo>
                  <a:pt x="339" y="0"/>
                  <a:pt x="322" y="17"/>
                  <a:pt x="322" y="38"/>
                </a:cubicBezTo>
                <a:lnTo>
                  <a:pt x="322" y="66"/>
                </a:lnTo>
                <a:lnTo>
                  <a:pt x="197" y="66"/>
                </a:lnTo>
                <a:lnTo>
                  <a:pt x="197" y="38"/>
                </a:lnTo>
                <a:cubicBezTo>
                  <a:pt x="197" y="17"/>
                  <a:pt x="180" y="0"/>
                  <a:pt x="160" y="0"/>
                </a:cubicBezTo>
                <a:cubicBezTo>
                  <a:pt x="139" y="0"/>
                  <a:pt x="122" y="17"/>
                  <a:pt x="122" y="38"/>
                </a:cubicBezTo>
                <a:lnTo>
                  <a:pt x="122" y="66"/>
                </a:lnTo>
                <a:lnTo>
                  <a:pt x="79" y="66"/>
                </a:lnTo>
                <a:cubicBezTo>
                  <a:pt x="36" y="66"/>
                  <a:pt x="0" y="102"/>
                  <a:pt x="0" y="145"/>
                </a:cubicBezTo>
                <a:lnTo>
                  <a:pt x="0" y="897"/>
                </a:lnTo>
                <a:cubicBezTo>
                  <a:pt x="0" y="940"/>
                  <a:pt x="36" y="975"/>
                  <a:pt x="79" y="975"/>
                </a:cubicBezTo>
                <a:lnTo>
                  <a:pt x="643" y="975"/>
                </a:lnTo>
                <a:cubicBezTo>
                  <a:pt x="686" y="975"/>
                  <a:pt x="722" y="940"/>
                  <a:pt x="722" y="897"/>
                </a:cubicBezTo>
                <a:lnTo>
                  <a:pt x="722" y="145"/>
                </a:lnTo>
                <a:cubicBezTo>
                  <a:pt x="722" y="102"/>
                  <a:pt x="686" y="66"/>
                  <a:pt x="643" y="66"/>
                </a:cubicBezTo>
                <a:close/>
                <a:moveTo>
                  <a:pt x="159" y="616"/>
                </a:moveTo>
                <a:lnTo>
                  <a:pt x="563" y="616"/>
                </a:lnTo>
                <a:lnTo>
                  <a:pt x="563" y="563"/>
                </a:lnTo>
                <a:lnTo>
                  <a:pt x="159" y="563"/>
                </a:lnTo>
                <a:lnTo>
                  <a:pt x="159" y="616"/>
                </a:lnTo>
                <a:close/>
                <a:moveTo>
                  <a:pt x="159" y="717"/>
                </a:moveTo>
                <a:lnTo>
                  <a:pt x="563" y="717"/>
                </a:lnTo>
                <a:lnTo>
                  <a:pt x="563" y="664"/>
                </a:lnTo>
                <a:lnTo>
                  <a:pt x="159" y="664"/>
                </a:lnTo>
                <a:lnTo>
                  <a:pt x="159" y="717"/>
                </a:lnTo>
                <a:close/>
                <a:moveTo>
                  <a:pt x="159" y="822"/>
                </a:moveTo>
                <a:lnTo>
                  <a:pt x="563" y="822"/>
                </a:lnTo>
                <a:lnTo>
                  <a:pt x="563" y="769"/>
                </a:lnTo>
                <a:lnTo>
                  <a:pt x="159" y="769"/>
                </a:lnTo>
                <a:lnTo>
                  <a:pt x="159" y="822"/>
                </a:lnTo>
                <a:close/>
              </a:path>
            </a:pathLst>
          </a:custGeom>
          <a:solidFill>
            <a:srgbClr val="FDC355"/>
          </a:solidFill>
          <a:ln>
            <a:noFill/>
          </a:ln>
          <a:effectLst>
            <a:outerShdw blurRad="63500" sx="102000" sy="102000" algn="ctr" rotWithShape="0">
              <a:prstClr val="black">
                <a:alpha val="40000"/>
              </a:prstClr>
            </a:outerShdw>
          </a:effectLst>
        </p:spPr>
        <p:txBody>
          <a:bodyPr/>
          <a:lstStyle/>
          <a:p>
            <a:pPr defTabSz="685800" fontAlgn="base">
              <a:spcBef>
                <a:spcPct val="0"/>
              </a:spcBef>
              <a:spcAft>
                <a:spcPct val="0"/>
              </a:spcAft>
            </a:pPr>
            <a:endParaRPr lang="zh-CN" altLang="en-US" sz="955" noProof="1">
              <a:solidFill>
                <a:srgbClr val="C00000"/>
              </a:solidFill>
              <a:latin typeface="Arial" panose="020B0604020202020204" pitchFamily="34" charset="0"/>
              <a:ea typeface="宋体" panose="02010600030101010101" pitchFamily="2" charset="-122"/>
            </a:endParaRPr>
          </a:p>
        </p:txBody>
      </p:sp>
      <p:sp>
        <p:nvSpPr>
          <p:cNvPr id="48" name="Rectangle 3"/>
          <p:cNvSpPr>
            <a:spLocks noGrp="1"/>
          </p:cNvSpPr>
          <p:nvPr/>
        </p:nvSpPr>
        <p:spPr>
          <a:xfrm>
            <a:off x="2215807" y="2350054"/>
            <a:ext cx="4904871" cy="618490"/>
          </a:xfrm>
          <a:prstGeom prst="rect">
            <a:avLst/>
          </a:prstGeom>
          <a:noFill/>
        </p:spPr>
        <p:txBody>
          <a:bodyPr wrap="square" rtlCol="0">
            <a:spAutoFit/>
          </a:bodyPr>
          <a:lstStyle/>
          <a:p>
            <a:pPr>
              <a:lnSpc>
                <a:spcPct val="130000"/>
              </a:lnSpc>
            </a:pPr>
            <a:r>
              <a:rPr lang="zh-CN" altLang="en-US" sz="1320"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a:t>
            </a:r>
          </a:p>
        </p:txBody>
      </p:sp>
      <p:sp>
        <p:nvSpPr>
          <p:cNvPr id="49" name="矩形 48"/>
          <p:cNvSpPr/>
          <p:nvPr/>
        </p:nvSpPr>
        <p:spPr>
          <a:xfrm>
            <a:off x="2215809" y="2037303"/>
            <a:ext cx="3766715" cy="354330"/>
          </a:xfrm>
          <a:prstGeom prst="rect">
            <a:avLst/>
          </a:prstGeom>
          <a:noFill/>
        </p:spPr>
        <p:txBody>
          <a:bodyPr wrap="square" rtlCol="0">
            <a:spAutoFit/>
          </a:bodyPr>
          <a:lstStyle/>
          <a:p>
            <a:pPr algn="just"/>
            <a:r>
              <a:rPr lang="zh-CN" altLang="en-US" sz="1705" b="1" dirty="0">
                <a:solidFill>
                  <a:srgbClr val="C00000"/>
                </a:solidFill>
                <a:latin typeface="微软雅黑" panose="020B0503020204020204" charset="-122"/>
                <a:ea typeface="微软雅黑" panose="020B0503020204020204" charset="-122"/>
              </a:rPr>
              <a:t>点击输入副标题</a:t>
            </a:r>
          </a:p>
        </p:txBody>
      </p:sp>
      <p:sp>
        <p:nvSpPr>
          <p:cNvPr id="50" name="Rectangle 3"/>
          <p:cNvSpPr>
            <a:spLocks noGrp="1"/>
          </p:cNvSpPr>
          <p:nvPr/>
        </p:nvSpPr>
        <p:spPr>
          <a:xfrm>
            <a:off x="2215806" y="3287484"/>
            <a:ext cx="4904872" cy="618490"/>
          </a:xfrm>
          <a:prstGeom prst="rect">
            <a:avLst/>
          </a:prstGeom>
          <a:noFill/>
        </p:spPr>
        <p:txBody>
          <a:bodyPr wrap="square" rtlCol="0">
            <a:spAutoFit/>
          </a:bodyPr>
          <a:lstStyle/>
          <a:p>
            <a:pPr>
              <a:lnSpc>
                <a:spcPct val="130000"/>
              </a:lnSpc>
            </a:pPr>
            <a:r>
              <a:rPr lang="zh-CN" altLang="en-US" sz="1320"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a:t>
            </a:r>
          </a:p>
        </p:txBody>
      </p:sp>
      <p:sp>
        <p:nvSpPr>
          <p:cNvPr id="51" name="矩形 50"/>
          <p:cNvSpPr/>
          <p:nvPr/>
        </p:nvSpPr>
        <p:spPr>
          <a:xfrm>
            <a:off x="2215807" y="3018018"/>
            <a:ext cx="3766715" cy="354330"/>
          </a:xfrm>
          <a:prstGeom prst="rect">
            <a:avLst/>
          </a:prstGeom>
          <a:noFill/>
        </p:spPr>
        <p:txBody>
          <a:bodyPr wrap="square" rtlCol="0">
            <a:spAutoFit/>
          </a:bodyPr>
          <a:lstStyle/>
          <a:p>
            <a:pPr algn="just"/>
            <a:r>
              <a:rPr lang="zh-CN" altLang="en-US" sz="1705" b="1" dirty="0">
                <a:solidFill>
                  <a:srgbClr val="C00000"/>
                </a:solidFill>
                <a:latin typeface="微软雅黑" panose="020B0503020204020204" charset="-122"/>
                <a:ea typeface="微软雅黑" panose="020B0503020204020204" charset="-122"/>
              </a:rPr>
              <a:t>点击输入副标题</a:t>
            </a:r>
          </a:p>
        </p:txBody>
      </p:sp>
      <p:sp>
        <p:nvSpPr>
          <p:cNvPr id="52" name="Rectangle 3"/>
          <p:cNvSpPr>
            <a:spLocks noGrp="1"/>
          </p:cNvSpPr>
          <p:nvPr/>
        </p:nvSpPr>
        <p:spPr>
          <a:xfrm>
            <a:off x="2234365" y="4323956"/>
            <a:ext cx="5075061" cy="618490"/>
          </a:xfrm>
          <a:prstGeom prst="rect">
            <a:avLst/>
          </a:prstGeom>
          <a:noFill/>
        </p:spPr>
        <p:txBody>
          <a:bodyPr wrap="square" rtlCol="0">
            <a:spAutoFit/>
          </a:bodyPr>
          <a:lstStyle/>
          <a:p>
            <a:pPr>
              <a:lnSpc>
                <a:spcPct val="130000"/>
              </a:lnSpc>
            </a:pPr>
            <a:r>
              <a:rPr lang="zh-CN" altLang="en-US" sz="1320"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a:t>
            </a:r>
          </a:p>
        </p:txBody>
      </p:sp>
      <p:sp>
        <p:nvSpPr>
          <p:cNvPr id="54" name="矩形 53"/>
          <p:cNvSpPr/>
          <p:nvPr/>
        </p:nvSpPr>
        <p:spPr>
          <a:xfrm>
            <a:off x="2234365" y="4020414"/>
            <a:ext cx="3766715" cy="354330"/>
          </a:xfrm>
          <a:prstGeom prst="rect">
            <a:avLst/>
          </a:prstGeom>
          <a:noFill/>
        </p:spPr>
        <p:txBody>
          <a:bodyPr wrap="square" rtlCol="0">
            <a:spAutoFit/>
          </a:bodyPr>
          <a:lstStyle/>
          <a:p>
            <a:pPr algn="just"/>
            <a:r>
              <a:rPr lang="zh-CN" altLang="en-US" sz="1705" b="1" dirty="0">
                <a:solidFill>
                  <a:srgbClr val="C00000"/>
                </a:solidFill>
                <a:latin typeface="微软雅黑" panose="020B0503020204020204" charset="-122"/>
                <a:ea typeface="微软雅黑" panose="020B0503020204020204" charset="-122"/>
              </a:rPr>
              <a:t>点击输入副标题</a:t>
            </a:r>
          </a:p>
        </p:txBody>
      </p:sp>
      <p:sp>
        <p:nvSpPr>
          <p:cNvPr id="2" name="文本框 1"/>
          <p:cNvSpPr txBox="1"/>
          <p:nvPr/>
        </p:nvSpPr>
        <p:spPr>
          <a:xfrm>
            <a:off x="1038225" y="161925"/>
            <a:ext cx="3573145" cy="483235"/>
          </a:xfrm>
          <a:prstGeom prst="rect">
            <a:avLst/>
          </a:prstGeom>
          <a:noFill/>
        </p:spPr>
        <p:txBody>
          <a:bodyPr wrap="square" rtlCol="0">
            <a:spAutoFit/>
          </a:bodyPr>
          <a:lstStyle/>
          <a:p>
            <a:r>
              <a:rPr lang="zh-CN" altLang="en-US" sz="2550" dirty="0">
                <a:solidFill>
                  <a:schemeClr val="accent1"/>
                </a:solidFill>
                <a:ea typeface="汉仪大宋简" panose="02010609000101010101" pitchFamily="49" charset="-122"/>
              </a:rPr>
              <a:t>一、点击输入标题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4" descr="C:\Users\lenovo\Desktop\工程大学图库\201710 宣传部百张图片\军工纪念馆3.JPG军工纪念馆3"/>
          <p:cNvPicPr>
            <a:picLocks noChangeAspect="1"/>
          </p:cNvPicPr>
          <p:nvPr/>
        </p:nvPicPr>
        <p:blipFill>
          <a:blip r:embed="rId3"/>
          <a:srcRect/>
          <a:stretch>
            <a:fillRect/>
          </a:stretch>
        </p:blipFill>
        <p:spPr bwMode="auto">
          <a:xfrm>
            <a:off x="855845" y="2356383"/>
            <a:ext cx="2597562" cy="1728108"/>
          </a:xfrm>
          <a:prstGeom prst="rect">
            <a:avLst/>
          </a:prstGeom>
          <a:solidFill>
            <a:srgbClr val="CC0000"/>
          </a:solidFill>
          <a:ln w="25400">
            <a:solidFill>
              <a:srgbClr val="CF251D"/>
            </a:solidFill>
          </a:ln>
          <a:effectLst>
            <a:outerShdw blurRad="152400" dist="63500" dir="2700000" sx="101000" sy="101000" algn="tl" rotWithShape="0">
              <a:prstClr val="black">
                <a:alpha val="21000"/>
              </a:prstClr>
            </a:outerShdw>
          </a:effectLst>
        </p:spPr>
      </p:pic>
      <p:sp>
        <p:nvSpPr>
          <p:cNvPr id="13" name="TextBox 11"/>
          <p:cNvSpPr txBox="1">
            <a:spLocks noChangeArrowheads="1"/>
          </p:cNvSpPr>
          <p:nvPr/>
        </p:nvSpPr>
        <p:spPr bwMode="auto">
          <a:xfrm>
            <a:off x="3829553" y="2236508"/>
            <a:ext cx="4157333"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985" b="1" dirty="0">
                <a:solidFill>
                  <a:srgbClr val="C00000"/>
                </a:solidFill>
                <a:latin typeface="微软雅黑" panose="020B0503020204020204" charset="-122"/>
                <a:ea typeface="微软雅黑" panose="020B0503020204020204" charset="-122"/>
              </a:rPr>
              <a:t>点击输入副标题</a:t>
            </a:r>
            <a:endParaRPr lang="en-US" altLang="zh-CN" sz="1985" b="1" dirty="0">
              <a:solidFill>
                <a:srgbClr val="C00000"/>
              </a:solidFill>
              <a:latin typeface="微软雅黑" panose="020B0503020204020204" charset="-122"/>
              <a:ea typeface="微软雅黑" panose="020B0503020204020204" charset="-122"/>
            </a:endParaRPr>
          </a:p>
          <a:p>
            <a:pPr algn="ctr">
              <a:lnSpc>
                <a:spcPct val="130000"/>
              </a:lnSpc>
            </a:pPr>
            <a:r>
              <a:rPr lang="zh-CN" altLang="en-US" sz="1320"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p>
        </p:txBody>
      </p:sp>
      <p:sp>
        <p:nvSpPr>
          <p:cNvPr id="2" name="文本框 1"/>
          <p:cNvSpPr txBox="1"/>
          <p:nvPr/>
        </p:nvSpPr>
        <p:spPr>
          <a:xfrm>
            <a:off x="1038225" y="161925"/>
            <a:ext cx="3573145" cy="483235"/>
          </a:xfrm>
          <a:prstGeom prst="rect">
            <a:avLst/>
          </a:prstGeom>
          <a:noFill/>
        </p:spPr>
        <p:txBody>
          <a:bodyPr wrap="square" rtlCol="0">
            <a:spAutoFit/>
          </a:bodyPr>
          <a:lstStyle/>
          <a:p>
            <a:r>
              <a:rPr lang="zh-CN" altLang="en-US" sz="2550" dirty="0">
                <a:solidFill>
                  <a:schemeClr val="accent1"/>
                </a:solidFill>
                <a:ea typeface="汉仪大宋简" panose="02010609000101010101" pitchFamily="49" charset="-122"/>
              </a:rPr>
              <a:t>一、点击输入标题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zh-CN" altLang="en-US" dirty="0"/>
              <a:t>二、点击输入标题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794634" y="2258006"/>
            <a:ext cx="4379006" cy="2604131"/>
            <a:chOff x="5986934" y="1942820"/>
            <a:chExt cx="6832512" cy="4063193"/>
          </a:xfrm>
        </p:grpSpPr>
        <p:sp>
          <p:nvSpPr>
            <p:cNvPr id="15" name="文本框 14"/>
            <p:cNvSpPr txBox="1"/>
            <p:nvPr/>
          </p:nvSpPr>
          <p:spPr>
            <a:xfrm>
              <a:off x="6759853" y="2417850"/>
              <a:ext cx="6059584" cy="688594"/>
            </a:xfrm>
            <a:prstGeom prst="rect">
              <a:avLst/>
            </a:prstGeom>
            <a:noFill/>
          </p:spPr>
          <p:txBody>
            <a:bodyPr wrap="square" rtlCol="0">
              <a:spAutoFit/>
            </a:bodyPr>
            <a:lstStyle/>
            <a:p>
              <a:r>
                <a:rPr lang="zh-CN" altLang="en-US" sz="1135"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a:t>
              </a:r>
            </a:p>
          </p:txBody>
        </p:sp>
        <p:sp>
          <p:nvSpPr>
            <p:cNvPr id="16" name="椭圆 15"/>
            <p:cNvSpPr/>
            <p:nvPr/>
          </p:nvSpPr>
          <p:spPr>
            <a:xfrm>
              <a:off x="5986934" y="2425103"/>
              <a:ext cx="631825" cy="631825"/>
            </a:xfrm>
            <a:prstGeom prst="ellipse">
              <a:avLst/>
            </a:prstGeom>
            <a:solidFill>
              <a:srgbClr val="C00000"/>
            </a:solidFill>
            <a:ln w="76200">
              <a:solidFill>
                <a:srgbClr val="C00000">
                  <a:alpha val="16078"/>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85">
                  <a:solidFill>
                    <a:srgbClr val="F2F0D9"/>
                  </a:solidFill>
                  <a:latin typeface="微软雅黑" panose="020B0503020204020204" charset="-122"/>
                  <a:ea typeface="微软雅黑" panose="020B0503020204020204" charset="-122"/>
                </a:rPr>
                <a:t>1</a:t>
              </a:r>
              <a:endParaRPr lang="zh-CN" altLang="en-US" sz="1985">
                <a:solidFill>
                  <a:srgbClr val="F2F0D9"/>
                </a:solidFill>
                <a:latin typeface="微软雅黑" panose="020B0503020204020204" charset="-122"/>
                <a:ea typeface="微软雅黑" panose="020B0503020204020204" charset="-122"/>
              </a:endParaRPr>
            </a:p>
          </p:txBody>
        </p:sp>
        <p:sp>
          <p:nvSpPr>
            <p:cNvPr id="17" name="文本框 16"/>
            <p:cNvSpPr txBox="1"/>
            <p:nvPr/>
          </p:nvSpPr>
          <p:spPr>
            <a:xfrm>
              <a:off x="6759856" y="3384374"/>
              <a:ext cx="6059589" cy="688594"/>
            </a:xfrm>
            <a:prstGeom prst="rect">
              <a:avLst/>
            </a:prstGeom>
            <a:noFill/>
          </p:spPr>
          <p:txBody>
            <a:bodyPr wrap="square" rtlCol="0">
              <a:spAutoFit/>
            </a:bodyPr>
            <a:lstStyle/>
            <a:p>
              <a:r>
                <a:rPr lang="zh-CN" altLang="en-US" sz="1135"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a:t>
              </a:r>
            </a:p>
          </p:txBody>
        </p:sp>
        <p:sp>
          <p:nvSpPr>
            <p:cNvPr id="18" name="椭圆 17"/>
            <p:cNvSpPr/>
            <p:nvPr/>
          </p:nvSpPr>
          <p:spPr>
            <a:xfrm>
              <a:off x="5986934" y="3391626"/>
              <a:ext cx="631825" cy="631825"/>
            </a:xfrm>
            <a:prstGeom prst="ellipse">
              <a:avLst/>
            </a:prstGeom>
            <a:solidFill>
              <a:srgbClr val="C00000"/>
            </a:solidFill>
            <a:ln w="76200">
              <a:solidFill>
                <a:srgbClr val="C00000">
                  <a:alpha val="16078"/>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85">
                  <a:solidFill>
                    <a:srgbClr val="F2F0D9"/>
                  </a:solidFill>
                  <a:latin typeface="微软雅黑" panose="020B0503020204020204" charset="-122"/>
                  <a:ea typeface="微软雅黑" panose="020B0503020204020204" charset="-122"/>
                </a:rPr>
                <a:t>2</a:t>
              </a:r>
              <a:endParaRPr lang="zh-CN" altLang="en-US" sz="1985">
                <a:solidFill>
                  <a:srgbClr val="F2F0D9"/>
                </a:solidFill>
                <a:latin typeface="微软雅黑" panose="020B0503020204020204" charset="-122"/>
                <a:ea typeface="微软雅黑" panose="020B0503020204020204" charset="-122"/>
              </a:endParaRPr>
            </a:p>
          </p:txBody>
        </p:sp>
        <p:sp>
          <p:nvSpPr>
            <p:cNvPr id="19" name="文本框 18"/>
            <p:cNvSpPr txBox="1"/>
            <p:nvPr/>
          </p:nvSpPr>
          <p:spPr>
            <a:xfrm>
              <a:off x="6759855" y="4350899"/>
              <a:ext cx="6059590" cy="688594"/>
            </a:xfrm>
            <a:prstGeom prst="rect">
              <a:avLst/>
            </a:prstGeom>
            <a:noFill/>
          </p:spPr>
          <p:txBody>
            <a:bodyPr wrap="square" rtlCol="0">
              <a:spAutoFit/>
            </a:bodyPr>
            <a:lstStyle/>
            <a:p>
              <a:r>
                <a:rPr lang="zh-CN" altLang="en-US" sz="1135"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a:t>
              </a:r>
            </a:p>
          </p:txBody>
        </p:sp>
        <p:sp>
          <p:nvSpPr>
            <p:cNvPr id="20" name="椭圆 19"/>
            <p:cNvSpPr/>
            <p:nvPr/>
          </p:nvSpPr>
          <p:spPr>
            <a:xfrm>
              <a:off x="5986934" y="4358149"/>
              <a:ext cx="631825" cy="631825"/>
            </a:xfrm>
            <a:prstGeom prst="ellipse">
              <a:avLst/>
            </a:prstGeom>
            <a:solidFill>
              <a:srgbClr val="C00000"/>
            </a:solidFill>
            <a:ln w="76200">
              <a:solidFill>
                <a:srgbClr val="C00000">
                  <a:alpha val="16078"/>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85">
                  <a:solidFill>
                    <a:srgbClr val="F2F0D9"/>
                  </a:solidFill>
                  <a:latin typeface="微软雅黑" panose="020B0503020204020204" charset="-122"/>
                  <a:ea typeface="微软雅黑" panose="020B0503020204020204" charset="-122"/>
                </a:rPr>
                <a:t>3</a:t>
              </a:r>
              <a:endParaRPr lang="zh-CN" altLang="en-US" sz="1985">
                <a:solidFill>
                  <a:srgbClr val="F2F0D9"/>
                </a:solidFill>
                <a:latin typeface="微软雅黑" panose="020B0503020204020204" charset="-122"/>
                <a:ea typeface="微软雅黑" panose="020B0503020204020204" charset="-122"/>
              </a:endParaRPr>
            </a:p>
          </p:txBody>
        </p:sp>
        <p:sp>
          <p:nvSpPr>
            <p:cNvPr id="21" name="文本框 20"/>
            <p:cNvSpPr txBox="1"/>
            <p:nvPr/>
          </p:nvSpPr>
          <p:spPr>
            <a:xfrm>
              <a:off x="6759856" y="5317419"/>
              <a:ext cx="6059590" cy="688594"/>
            </a:xfrm>
            <a:prstGeom prst="rect">
              <a:avLst/>
            </a:prstGeom>
            <a:noFill/>
          </p:spPr>
          <p:txBody>
            <a:bodyPr wrap="square" rtlCol="0">
              <a:spAutoFit/>
            </a:bodyPr>
            <a:lstStyle/>
            <a:p>
              <a:r>
                <a:rPr lang="zh-CN" altLang="en-US" sz="1135"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a:t>
              </a:r>
            </a:p>
          </p:txBody>
        </p:sp>
        <p:sp>
          <p:nvSpPr>
            <p:cNvPr id="25" name="椭圆 24"/>
            <p:cNvSpPr/>
            <p:nvPr/>
          </p:nvSpPr>
          <p:spPr>
            <a:xfrm>
              <a:off x="5986934" y="5324673"/>
              <a:ext cx="631825" cy="631825"/>
            </a:xfrm>
            <a:prstGeom prst="ellipse">
              <a:avLst/>
            </a:prstGeom>
            <a:solidFill>
              <a:srgbClr val="C00000"/>
            </a:solidFill>
            <a:ln w="76200">
              <a:solidFill>
                <a:srgbClr val="C00000">
                  <a:alpha val="16078"/>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985">
                  <a:solidFill>
                    <a:srgbClr val="F2F0D9"/>
                  </a:solidFill>
                  <a:latin typeface="微软雅黑" panose="020B0503020204020204" charset="-122"/>
                  <a:ea typeface="微软雅黑" panose="020B0503020204020204" charset="-122"/>
                </a:rPr>
                <a:t>4</a:t>
              </a:r>
              <a:endParaRPr lang="zh-CN" altLang="en-US" sz="1985">
                <a:solidFill>
                  <a:srgbClr val="F2F0D9"/>
                </a:solidFill>
                <a:latin typeface="微软雅黑" panose="020B0503020204020204" charset="-122"/>
                <a:ea typeface="微软雅黑" panose="020B0503020204020204" charset="-122"/>
              </a:endParaRPr>
            </a:p>
          </p:txBody>
        </p:sp>
        <p:cxnSp>
          <p:nvCxnSpPr>
            <p:cNvPr id="26" name="直接连接符 25"/>
            <p:cNvCxnSpPr>
              <a:stCxn id="16" idx="4"/>
              <a:endCxn id="18" idx="0"/>
            </p:cNvCxnSpPr>
            <p:nvPr/>
          </p:nvCxnSpPr>
          <p:spPr>
            <a:xfrm>
              <a:off x="6302847" y="3056928"/>
              <a:ext cx="0" cy="334698"/>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302847" y="1942820"/>
              <a:ext cx="0" cy="488686"/>
            </a:xfrm>
            <a:prstGeom prst="line">
              <a:avLst/>
            </a:prstGeom>
            <a:ln w="19050">
              <a:solidFill>
                <a:srgbClr val="C00000"/>
              </a:solidFill>
              <a:headEnd type="oval" w="lg" len="lg"/>
            </a:ln>
          </p:spPr>
          <p:style>
            <a:lnRef idx="1">
              <a:schemeClr val="accent1"/>
            </a:lnRef>
            <a:fillRef idx="0">
              <a:schemeClr val="accent1"/>
            </a:fillRef>
            <a:effectRef idx="0">
              <a:schemeClr val="accent1"/>
            </a:effectRef>
            <a:fontRef idx="minor">
              <a:schemeClr val="tx1"/>
            </a:fontRef>
          </p:style>
        </p:cxnSp>
        <p:cxnSp>
          <p:nvCxnSpPr>
            <p:cNvPr id="28" name="直接连接符 27"/>
            <p:cNvCxnSpPr>
              <a:stCxn id="18" idx="4"/>
              <a:endCxn id="20" idx="0"/>
            </p:cNvCxnSpPr>
            <p:nvPr/>
          </p:nvCxnSpPr>
          <p:spPr>
            <a:xfrm>
              <a:off x="6302847" y="4023451"/>
              <a:ext cx="0" cy="334698"/>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20" idx="4"/>
              <a:endCxn id="25" idx="0"/>
            </p:cNvCxnSpPr>
            <p:nvPr/>
          </p:nvCxnSpPr>
          <p:spPr>
            <a:xfrm>
              <a:off x="6302847" y="4989974"/>
              <a:ext cx="0" cy="334699"/>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1" name="文本框 30"/>
          <p:cNvSpPr txBox="1"/>
          <p:nvPr/>
        </p:nvSpPr>
        <p:spPr>
          <a:xfrm>
            <a:off x="1310750" y="1861838"/>
            <a:ext cx="1951990" cy="396875"/>
          </a:xfrm>
          <a:prstGeom prst="rect">
            <a:avLst/>
          </a:prstGeom>
          <a:noFill/>
        </p:spPr>
        <p:txBody>
          <a:bodyPr wrap="none" rtlCol="0">
            <a:spAutoFit/>
          </a:bodyPr>
          <a:lstStyle>
            <a:defPPr>
              <a:defRPr lang="zh-CN"/>
            </a:defPPr>
            <a:lvl1pPr>
              <a:defRPr sz="4000" b="1">
                <a:solidFill>
                  <a:srgbClr val="FF0000"/>
                </a:solidFill>
                <a:latin typeface="微软雅黑" panose="020B0503020204020204" pitchFamily="82" charset="2"/>
                <a:ea typeface="微软雅黑" panose="020B0503020204020204" pitchFamily="82" charset="2"/>
              </a:defRPr>
            </a:lvl1pPr>
          </a:lstStyle>
          <a:p>
            <a:r>
              <a:rPr lang="zh-CN" altLang="en-US" sz="1985" dirty="0">
                <a:solidFill>
                  <a:srgbClr val="C00000"/>
                </a:solidFill>
              </a:rPr>
              <a:t>点击输入副标题</a:t>
            </a:r>
          </a:p>
        </p:txBody>
      </p:sp>
      <p:pic>
        <p:nvPicPr>
          <p:cNvPr id="32" name="Picture 4" descr="C:\Users\lenovo\Desktop\工程大学图库\哈尔滨工程大学\4哈军工纪念馆\校史展厅.JPG校史展厅"/>
          <p:cNvPicPr>
            <a:picLocks noChangeAspect="1"/>
          </p:cNvPicPr>
          <p:nvPr/>
        </p:nvPicPr>
        <p:blipFill>
          <a:blip r:embed="rId3"/>
          <a:srcRect/>
          <a:stretch>
            <a:fillRect/>
          </a:stretch>
        </p:blipFill>
        <p:spPr>
          <a:xfrm>
            <a:off x="5446453" y="1888739"/>
            <a:ext cx="2199737" cy="1462768"/>
          </a:xfrm>
          <a:prstGeom prst="rect">
            <a:avLst/>
          </a:prstGeom>
          <a:ln w="6350">
            <a:solidFill>
              <a:srgbClr val="C00000"/>
            </a:solidFill>
            <a:prstDash val="solid"/>
          </a:ln>
        </p:spPr>
      </p:pic>
      <p:pic>
        <p:nvPicPr>
          <p:cNvPr id="33" name="Picture 5" descr="C:\Users\lenovo\Desktop\工程大学图库\哈尔滨工程大学\4哈军工纪念馆\陈赓院长纪念展.jpg陈赓院长纪念展"/>
          <p:cNvPicPr>
            <a:picLocks noChangeAspect="1"/>
          </p:cNvPicPr>
          <p:nvPr/>
        </p:nvPicPr>
        <p:blipFill>
          <a:blip r:embed="rId4"/>
          <a:srcRect/>
          <a:stretch>
            <a:fillRect/>
          </a:stretch>
        </p:blipFill>
        <p:spPr>
          <a:xfrm>
            <a:off x="5449831" y="3546976"/>
            <a:ext cx="2192986" cy="1462768"/>
          </a:xfrm>
          <a:prstGeom prst="rect">
            <a:avLst/>
          </a:prstGeom>
          <a:ln w="6350">
            <a:solidFill>
              <a:srgbClr val="C00000"/>
            </a:solidFill>
            <a:prstDash val="solid"/>
          </a:ln>
        </p:spPr>
      </p:pic>
      <p:sp>
        <p:nvSpPr>
          <p:cNvPr id="2" name="文本框 1"/>
          <p:cNvSpPr txBox="1"/>
          <p:nvPr/>
        </p:nvSpPr>
        <p:spPr>
          <a:xfrm>
            <a:off x="1038225" y="161925"/>
            <a:ext cx="3573145" cy="483235"/>
          </a:xfrm>
          <a:prstGeom prst="rect">
            <a:avLst/>
          </a:prstGeom>
          <a:noFill/>
        </p:spPr>
        <p:txBody>
          <a:bodyPr wrap="square" rtlCol="0">
            <a:spAutoFit/>
          </a:bodyPr>
          <a:lstStyle/>
          <a:p>
            <a:r>
              <a:rPr lang="zh-CN" altLang="en-US" sz="2550" dirty="0">
                <a:solidFill>
                  <a:schemeClr val="accent1"/>
                </a:solidFill>
                <a:ea typeface="汉仪大宋简" panose="02010609000101010101" pitchFamily="49" charset="-122"/>
              </a:rPr>
              <a:t>二、点击输入标题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文本框 29"/>
          <p:cNvSpPr txBox="1"/>
          <p:nvPr/>
        </p:nvSpPr>
        <p:spPr>
          <a:xfrm>
            <a:off x="1230893" y="2131416"/>
            <a:ext cx="1951990" cy="396875"/>
          </a:xfrm>
          <a:prstGeom prst="rect">
            <a:avLst/>
          </a:prstGeom>
          <a:noFill/>
        </p:spPr>
        <p:txBody>
          <a:bodyPr wrap="none" rtlCol="0">
            <a:spAutoFit/>
          </a:bodyPr>
          <a:lstStyle>
            <a:defPPr>
              <a:defRPr lang="zh-CN"/>
            </a:defPPr>
            <a:lvl1pPr>
              <a:defRPr sz="4000" b="1">
                <a:solidFill>
                  <a:srgbClr val="FF0000"/>
                </a:solidFill>
                <a:latin typeface="微软雅黑" panose="020B0503020204020204" pitchFamily="82" charset="2"/>
                <a:ea typeface="微软雅黑" panose="020B0503020204020204" pitchFamily="82" charset="2"/>
              </a:defRPr>
            </a:lvl1pPr>
          </a:lstStyle>
          <a:p>
            <a:r>
              <a:rPr lang="zh-CN" altLang="en-US" sz="1985" dirty="0">
                <a:solidFill>
                  <a:srgbClr val="C00000"/>
                </a:solidFill>
              </a:rPr>
              <a:t>点击输入副标题</a:t>
            </a:r>
          </a:p>
        </p:txBody>
      </p:sp>
      <p:grpSp>
        <p:nvGrpSpPr>
          <p:cNvPr id="5" name="组合 4"/>
          <p:cNvGrpSpPr/>
          <p:nvPr/>
        </p:nvGrpSpPr>
        <p:grpSpPr>
          <a:xfrm>
            <a:off x="4129815" y="1836913"/>
            <a:ext cx="3517933" cy="3029639"/>
            <a:chOff x="6456656" y="1769275"/>
            <a:chExt cx="4963886" cy="4274890"/>
          </a:xfrm>
        </p:grpSpPr>
        <p:sp>
          <p:nvSpPr>
            <p:cNvPr id="3" name="矩形 2"/>
            <p:cNvSpPr/>
            <p:nvPr/>
          </p:nvSpPr>
          <p:spPr>
            <a:xfrm>
              <a:off x="6456656" y="1769275"/>
              <a:ext cx="4963886" cy="42052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31" name="文本框 30"/>
            <p:cNvSpPr txBox="1"/>
            <p:nvPr/>
          </p:nvSpPr>
          <p:spPr>
            <a:xfrm>
              <a:off x="6729640" y="1979911"/>
              <a:ext cx="4417917" cy="4064254"/>
            </a:xfrm>
            <a:prstGeom prst="rect">
              <a:avLst/>
            </a:prstGeom>
            <a:noFill/>
          </p:spPr>
          <p:txBody>
            <a:bodyPr wrap="square" rtlCol="0">
              <a:spAutoFit/>
            </a:bodyPr>
            <a:lstStyle/>
            <a:p>
              <a:pPr algn="ctr">
                <a:lnSpc>
                  <a:spcPct val="150000"/>
                </a:lnSpc>
              </a:pPr>
              <a:r>
                <a:rPr lang="zh-CN" altLang="en-US" sz="1205" b="1" dirty="0">
                  <a:solidFill>
                    <a:schemeClr val="bg1"/>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p>
            <a:p>
              <a:pPr>
                <a:lnSpc>
                  <a:spcPct val="150000"/>
                </a:lnSpc>
              </a:pPr>
              <a:endParaRPr lang="zh-CN" altLang="en-US" sz="1205" b="1" dirty="0">
                <a:solidFill>
                  <a:schemeClr val="bg1"/>
                </a:solidFill>
                <a:latin typeface="微软雅黑" panose="020B0503020204020204" charset="-122"/>
                <a:ea typeface="微软雅黑" panose="020B0503020204020204" charset="-122"/>
              </a:endParaRPr>
            </a:p>
          </p:txBody>
        </p:sp>
      </p:grpSp>
      <p:grpSp>
        <p:nvGrpSpPr>
          <p:cNvPr id="32" name="组合 31"/>
          <p:cNvGrpSpPr/>
          <p:nvPr/>
        </p:nvGrpSpPr>
        <p:grpSpPr>
          <a:xfrm>
            <a:off x="688326" y="2832267"/>
            <a:ext cx="3424787" cy="408139"/>
            <a:chOff x="4801343" y="2051258"/>
            <a:chExt cx="3351927" cy="568263"/>
          </a:xfrm>
        </p:grpSpPr>
        <p:sp>
          <p:nvSpPr>
            <p:cNvPr id="33" name="矩形 32"/>
            <p:cNvSpPr/>
            <p:nvPr/>
          </p:nvSpPr>
          <p:spPr>
            <a:xfrm>
              <a:off x="5122573" y="2157170"/>
              <a:ext cx="3030697" cy="430570"/>
            </a:xfrm>
            <a:prstGeom prst="rect">
              <a:avLst/>
            </a:prstGeom>
            <a:noFill/>
          </p:spPr>
          <p:txBody>
            <a:bodyPr wrap="square">
              <a:spAutoFit/>
            </a:bodyPr>
            <a:lstStyle/>
            <a:p>
              <a:pPr algn="ctr"/>
              <a:r>
                <a:rPr lang="zh-CN" altLang="en-US" sz="1420" b="1" dirty="0">
                  <a:solidFill>
                    <a:srgbClr val="C00000"/>
                  </a:solidFill>
                  <a:latin typeface="微软雅黑" panose="020B0503020204020204" charset="-122"/>
                  <a:ea typeface="微软雅黑" panose="020B0503020204020204" charset="-122"/>
                </a:rPr>
                <a:t>点击输入副标题文本</a:t>
              </a:r>
            </a:p>
          </p:txBody>
        </p:sp>
        <p:sp>
          <p:nvSpPr>
            <p:cNvPr id="34" name="矩形 33"/>
            <p:cNvSpPr/>
            <p:nvPr/>
          </p:nvSpPr>
          <p:spPr>
            <a:xfrm>
              <a:off x="4801343" y="2051258"/>
              <a:ext cx="408527" cy="568263"/>
            </a:xfrm>
            <a:prstGeom prst="rect">
              <a:avLst/>
            </a:prstGeom>
            <a:solidFill>
              <a:srgbClr val="FFFDFB"/>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4803" tIns="32401" rIns="64803" bIns="32401" numCol="1" spcCol="0" rtlCol="0" fromWordArt="0" anchor="ctr" anchorCtr="0" forceAA="0" compatLnSpc="1">
              <a:noAutofit/>
            </a:bodyPr>
            <a:lstStyle/>
            <a:p>
              <a:pPr algn="ctr"/>
              <a:r>
                <a:rPr lang="en-US" altLang="zh-CN" sz="1770" dirty="0">
                  <a:solidFill>
                    <a:srgbClr val="C00000"/>
                  </a:solidFill>
                  <a:latin typeface="微软雅黑" panose="020B0503020204020204" charset="-122"/>
                  <a:ea typeface="微软雅黑" panose="020B0503020204020204" charset="-122"/>
                </a:rPr>
                <a:t>1</a:t>
              </a:r>
              <a:endParaRPr lang="zh-CN" altLang="en-US" sz="1770" dirty="0">
                <a:solidFill>
                  <a:srgbClr val="C00000"/>
                </a:solidFill>
                <a:latin typeface="微软雅黑" panose="020B0503020204020204" charset="-122"/>
                <a:ea typeface="微软雅黑" panose="020B0503020204020204" charset="-122"/>
              </a:endParaRPr>
            </a:p>
          </p:txBody>
        </p:sp>
      </p:grpSp>
      <p:grpSp>
        <p:nvGrpSpPr>
          <p:cNvPr id="35" name="组合 34"/>
          <p:cNvGrpSpPr/>
          <p:nvPr/>
        </p:nvGrpSpPr>
        <p:grpSpPr>
          <a:xfrm>
            <a:off x="688328" y="3906523"/>
            <a:ext cx="3210437" cy="408140"/>
            <a:chOff x="4801341" y="3366589"/>
            <a:chExt cx="3142136" cy="568265"/>
          </a:xfrm>
        </p:grpSpPr>
        <p:sp>
          <p:nvSpPr>
            <p:cNvPr id="36" name="矩形 35"/>
            <p:cNvSpPr/>
            <p:nvPr/>
          </p:nvSpPr>
          <p:spPr>
            <a:xfrm>
              <a:off x="5332363" y="3453317"/>
              <a:ext cx="2611114" cy="430571"/>
            </a:xfrm>
            <a:prstGeom prst="rect">
              <a:avLst/>
            </a:prstGeom>
            <a:noFill/>
          </p:spPr>
          <p:txBody>
            <a:bodyPr wrap="square">
              <a:spAutoFit/>
            </a:bodyPr>
            <a:lstStyle/>
            <a:p>
              <a:pPr algn="ctr"/>
              <a:r>
                <a:rPr lang="zh-CN" altLang="en-US" sz="1420" b="1" dirty="0">
                  <a:solidFill>
                    <a:srgbClr val="C00000"/>
                  </a:solidFill>
                  <a:latin typeface="微软雅黑" panose="020B0503020204020204" charset="-122"/>
                  <a:ea typeface="微软雅黑" panose="020B0503020204020204" charset="-122"/>
                </a:rPr>
                <a:t>点击输入副标题文本</a:t>
              </a:r>
            </a:p>
          </p:txBody>
        </p:sp>
        <p:sp>
          <p:nvSpPr>
            <p:cNvPr id="37" name="矩形 36"/>
            <p:cNvSpPr/>
            <p:nvPr/>
          </p:nvSpPr>
          <p:spPr>
            <a:xfrm>
              <a:off x="4801341" y="3366589"/>
              <a:ext cx="408528" cy="568265"/>
            </a:xfrm>
            <a:prstGeom prst="rect">
              <a:avLst/>
            </a:prstGeom>
            <a:solidFill>
              <a:srgbClr val="FFFDFB"/>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4803" tIns="32401" rIns="64803" bIns="32401" numCol="1" spcCol="0" rtlCol="0" fromWordArt="0" anchor="ctr" anchorCtr="0" forceAA="0" compatLnSpc="1">
              <a:noAutofit/>
            </a:bodyPr>
            <a:lstStyle/>
            <a:p>
              <a:pPr algn="ctr"/>
              <a:r>
                <a:rPr lang="en-US" altLang="zh-CN" sz="1770" dirty="0">
                  <a:solidFill>
                    <a:srgbClr val="C00000"/>
                  </a:solidFill>
                  <a:latin typeface="微软雅黑" panose="020B0503020204020204" charset="-122"/>
                  <a:ea typeface="微软雅黑" panose="020B0503020204020204" charset="-122"/>
                </a:rPr>
                <a:t>2</a:t>
              </a:r>
              <a:endParaRPr lang="zh-CN" altLang="en-US" sz="1770" dirty="0">
                <a:solidFill>
                  <a:srgbClr val="C00000"/>
                </a:solidFill>
                <a:latin typeface="微软雅黑" panose="020B0503020204020204" charset="-122"/>
                <a:ea typeface="微软雅黑" panose="020B0503020204020204" charset="-122"/>
              </a:endParaRPr>
            </a:p>
          </p:txBody>
        </p:sp>
      </p:grpSp>
      <p:sp>
        <p:nvSpPr>
          <p:cNvPr id="2" name="文本框 1"/>
          <p:cNvSpPr txBox="1"/>
          <p:nvPr/>
        </p:nvSpPr>
        <p:spPr>
          <a:xfrm>
            <a:off x="1038225" y="161925"/>
            <a:ext cx="3573145" cy="483235"/>
          </a:xfrm>
          <a:prstGeom prst="rect">
            <a:avLst/>
          </a:prstGeom>
          <a:noFill/>
        </p:spPr>
        <p:txBody>
          <a:bodyPr wrap="square" rtlCol="0">
            <a:spAutoFit/>
          </a:bodyPr>
          <a:lstStyle/>
          <a:p>
            <a:r>
              <a:rPr lang="zh-CN" altLang="en-US" sz="2550" dirty="0">
                <a:solidFill>
                  <a:schemeClr val="accent1"/>
                </a:solidFill>
                <a:ea typeface="汉仪大宋简" panose="02010609000101010101" pitchFamily="49" charset="-122"/>
              </a:rPr>
              <a:t>二、点击输入标题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723242" y="1820585"/>
            <a:ext cx="3305318" cy="2953869"/>
          </a:xfrm>
          <a:prstGeom prst="rect">
            <a:avLst/>
          </a:prstGeom>
          <a:solidFill>
            <a:srgbClr val="C00000"/>
          </a:solidFill>
          <a:ln w="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135" b="1" dirty="0">
                <a:solidFill>
                  <a:schemeClr val="bg1"/>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p>
        </p:txBody>
      </p:sp>
      <p:grpSp>
        <p:nvGrpSpPr>
          <p:cNvPr id="20" name="组合 19"/>
          <p:cNvGrpSpPr/>
          <p:nvPr/>
        </p:nvGrpSpPr>
        <p:grpSpPr>
          <a:xfrm>
            <a:off x="4546618" y="2832267"/>
            <a:ext cx="3424787" cy="408139"/>
            <a:chOff x="4801343" y="2051258"/>
            <a:chExt cx="3351927" cy="568263"/>
          </a:xfrm>
        </p:grpSpPr>
        <p:sp>
          <p:nvSpPr>
            <p:cNvPr id="21" name="矩形 20"/>
            <p:cNvSpPr/>
            <p:nvPr/>
          </p:nvSpPr>
          <p:spPr>
            <a:xfrm>
              <a:off x="5122573" y="2129552"/>
              <a:ext cx="3030697" cy="430570"/>
            </a:xfrm>
            <a:prstGeom prst="rect">
              <a:avLst/>
            </a:prstGeom>
            <a:noFill/>
          </p:spPr>
          <p:txBody>
            <a:bodyPr wrap="square">
              <a:spAutoFit/>
            </a:bodyPr>
            <a:lstStyle/>
            <a:p>
              <a:pPr algn="ctr"/>
              <a:r>
                <a:rPr lang="zh-CN" altLang="en-US" sz="1420" b="1" dirty="0">
                  <a:solidFill>
                    <a:srgbClr val="C00000"/>
                  </a:solidFill>
                  <a:latin typeface="微软雅黑" panose="020B0503020204020204" charset="-122"/>
                  <a:ea typeface="微软雅黑" panose="020B0503020204020204" charset="-122"/>
                </a:rPr>
                <a:t>点击输入副标题文本</a:t>
              </a:r>
            </a:p>
          </p:txBody>
        </p:sp>
        <p:sp>
          <p:nvSpPr>
            <p:cNvPr id="22" name="矩形 21"/>
            <p:cNvSpPr/>
            <p:nvPr/>
          </p:nvSpPr>
          <p:spPr>
            <a:xfrm>
              <a:off x="4801343" y="2051258"/>
              <a:ext cx="408527" cy="568263"/>
            </a:xfrm>
            <a:prstGeom prst="rect">
              <a:avLst/>
            </a:prstGeom>
            <a:solidFill>
              <a:srgbClr val="FFFDFB"/>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4803" tIns="32401" rIns="64803" bIns="32401" numCol="1" spcCol="0" rtlCol="0" fromWordArt="0" anchor="ctr" anchorCtr="0" forceAA="0" compatLnSpc="1">
              <a:noAutofit/>
            </a:bodyPr>
            <a:lstStyle/>
            <a:p>
              <a:pPr algn="ctr"/>
              <a:r>
                <a:rPr lang="en-US" altLang="zh-CN" sz="1770" dirty="0">
                  <a:solidFill>
                    <a:srgbClr val="C00000"/>
                  </a:solidFill>
                  <a:latin typeface="微软雅黑" panose="020B0503020204020204" charset="-122"/>
                  <a:ea typeface="微软雅黑" panose="020B0503020204020204" charset="-122"/>
                </a:rPr>
                <a:t>1</a:t>
              </a:r>
              <a:endParaRPr lang="zh-CN" altLang="en-US" sz="1770" dirty="0">
                <a:solidFill>
                  <a:srgbClr val="C00000"/>
                </a:solidFill>
                <a:latin typeface="微软雅黑" panose="020B0503020204020204" charset="-122"/>
                <a:ea typeface="微软雅黑" panose="020B0503020204020204" charset="-122"/>
              </a:endParaRPr>
            </a:p>
          </p:txBody>
        </p:sp>
      </p:grpSp>
      <p:grpSp>
        <p:nvGrpSpPr>
          <p:cNvPr id="23" name="组合 22"/>
          <p:cNvGrpSpPr/>
          <p:nvPr/>
        </p:nvGrpSpPr>
        <p:grpSpPr>
          <a:xfrm>
            <a:off x="4546618" y="3764242"/>
            <a:ext cx="3210437" cy="408140"/>
            <a:chOff x="4801341" y="3366589"/>
            <a:chExt cx="3142136" cy="568265"/>
          </a:xfrm>
        </p:grpSpPr>
        <p:sp>
          <p:nvSpPr>
            <p:cNvPr id="24" name="矩形 23"/>
            <p:cNvSpPr/>
            <p:nvPr/>
          </p:nvSpPr>
          <p:spPr>
            <a:xfrm>
              <a:off x="5332363" y="3453317"/>
              <a:ext cx="2611114" cy="430571"/>
            </a:xfrm>
            <a:prstGeom prst="rect">
              <a:avLst/>
            </a:prstGeom>
            <a:noFill/>
          </p:spPr>
          <p:txBody>
            <a:bodyPr wrap="square">
              <a:spAutoFit/>
            </a:bodyPr>
            <a:lstStyle/>
            <a:p>
              <a:pPr algn="ctr"/>
              <a:r>
                <a:rPr lang="zh-CN" altLang="en-US" sz="1420" b="1" dirty="0">
                  <a:solidFill>
                    <a:srgbClr val="C00000"/>
                  </a:solidFill>
                  <a:latin typeface="微软雅黑" panose="020B0503020204020204" charset="-122"/>
                  <a:ea typeface="微软雅黑" panose="020B0503020204020204" charset="-122"/>
                </a:rPr>
                <a:t>点击输入副标题文本</a:t>
              </a:r>
            </a:p>
          </p:txBody>
        </p:sp>
        <p:sp>
          <p:nvSpPr>
            <p:cNvPr id="25" name="矩形 24"/>
            <p:cNvSpPr/>
            <p:nvPr/>
          </p:nvSpPr>
          <p:spPr>
            <a:xfrm>
              <a:off x="4801341" y="3366589"/>
              <a:ext cx="408528" cy="568265"/>
            </a:xfrm>
            <a:prstGeom prst="rect">
              <a:avLst/>
            </a:prstGeom>
            <a:solidFill>
              <a:srgbClr val="FFFDFB"/>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4803" tIns="32401" rIns="64803" bIns="32401" numCol="1" spcCol="0" rtlCol="0" fromWordArt="0" anchor="ctr" anchorCtr="0" forceAA="0" compatLnSpc="1">
              <a:noAutofit/>
            </a:bodyPr>
            <a:lstStyle/>
            <a:p>
              <a:pPr algn="ctr"/>
              <a:r>
                <a:rPr lang="en-US" altLang="zh-CN" sz="1770" dirty="0">
                  <a:solidFill>
                    <a:srgbClr val="C00000"/>
                  </a:solidFill>
                  <a:latin typeface="微软雅黑" panose="020B0503020204020204" charset="-122"/>
                  <a:ea typeface="微软雅黑" panose="020B0503020204020204" charset="-122"/>
                </a:rPr>
                <a:t>2</a:t>
              </a:r>
              <a:endParaRPr lang="zh-CN" altLang="en-US" sz="1770" dirty="0">
                <a:solidFill>
                  <a:srgbClr val="C00000"/>
                </a:solidFill>
                <a:latin typeface="微软雅黑" panose="020B0503020204020204" charset="-122"/>
                <a:ea typeface="微软雅黑" panose="020B0503020204020204" charset="-122"/>
              </a:endParaRPr>
            </a:p>
          </p:txBody>
        </p:sp>
      </p:grpSp>
      <p:sp>
        <p:nvSpPr>
          <p:cNvPr id="26" name="文本框 25"/>
          <p:cNvSpPr txBox="1"/>
          <p:nvPr/>
        </p:nvSpPr>
        <p:spPr>
          <a:xfrm>
            <a:off x="5304665" y="2052513"/>
            <a:ext cx="1951990" cy="396875"/>
          </a:xfrm>
          <a:prstGeom prst="rect">
            <a:avLst/>
          </a:prstGeom>
          <a:noFill/>
        </p:spPr>
        <p:txBody>
          <a:bodyPr wrap="none" rtlCol="0">
            <a:spAutoFit/>
          </a:bodyPr>
          <a:lstStyle>
            <a:defPPr>
              <a:defRPr lang="zh-CN"/>
            </a:defPPr>
            <a:lvl1pPr>
              <a:defRPr sz="4000" b="1">
                <a:solidFill>
                  <a:srgbClr val="FF0000"/>
                </a:solidFill>
                <a:latin typeface="微软雅黑" panose="020B0503020204020204" pitchFamily="82" charset="2"/>
                <a:ea typeface="微软雅黑" panose="020B0503020204020204" pitchFamily="82" charset="2"/>
              </a:defRPr>
            </a:lvl1pPr>
          </a:lstStyle>
          <a:p>
            <a:r>
              <a:rPr lang="zh-CN" altLang="en-US" sz="1985" dirty="0">
                <a:solidFill>
                  <a:srgbClr val="C00000"/>
                </a:solidFill>
              </a:rPr>
              <a:t>点击输入副标题</a:t>
            </a:r>
          </a:p>
        </p:txBody>
      </p:sp>
      <p:sp>
        <p:nvSpPr>
          <p:cNvPr id="2" name="文本框 1"/>
          <p:cNvSpPr txBox="1"/>
          <p:nvPr/>
        </p:nvSpPr>
        <p:spPr>
          <a:xfrm>
            <a:off x="1038225" y="161925"/>
            <a:ext cx="3573145" cy="483235"/>
          </a:xfrm>
          <a:prstGeom prst="rect">
            <a:avLst/>
          </a:prstGeom>
          <a:noFill/>
        </p:spPr>
        <p:txBody>
          <a:bodyPr wrap="square" rtlCol="0">
            <a:spAutoFit/>
          </a:bodyPr>
          <a:lstStyle/>
          <a:p>
            <a:r>
              <a:rPr lang="zh-CN" altLang="en-US" sz="2550" dirty="0">
                <a:solidFill>
                  <a:schemeClr val="accent1"/>
                </a:solidFill>
                <a:ea typeface="汉仪大宋简" panose="02010609000101010101" pitchFamily="49" charset="-122"/>
              </a:rPr>
              <a:t>二、点击输入标题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595174" y="2323173"/>
            <a:ext cx="7423662" cy="208045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sp>
        <p:nvSpPr>
          <p:cNvPr id="17" name="文本框 16"/>
          <p:cNvSpPr txBox="1"/>
          <p:nvPr/>
        </p:nvSpPr>
        <p:spPr>
          <a:xfrm>
            <a:off x="684943" y="2553810"/>
            <a:ext cx="7270653" cy="1729740"/>
          </a:xfrm>
          <a:prstGeom prst="rect">
            <a:avLst/>
          </a:prstGeom>
          <a:noFill/>
        </p:spPr>
        <p:txBody>
          <a:bodyPr wrap="square" rtlCol="0">
            <a:spAutoFit/>
          </a:bodyPr>
          <a:lstStyle/>
          <a:p>
            <a:pPr>
              <a:lnSpc>
                <a:spcPct val="150000"/>
              </a:lnSpc>
            </a:pPr>
            <a:r>
              <a:rPr lang="zh-CN" altLang="en-US" sz="1420" dirty="0">
                <a:solidFill>
                  <a:schemeClr val="bg1"/>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endParaRPr lang="en-US" altLang="zh-CN" sz="1420" dirty="0">
              <a:solidFill>
                <a:schemeClr val="bg1"/>
              </a:solidFill>
              <a:latin typeface="微软雅黑" panose="020B0503020204020204" charset="-122"/>
              <a:ea typeface="微软雅黑" panose="020B0503020204020204" charset="-122"/>
            </a:endParaRPr>
          </a:p>
          <a:p>
            <a:pPr>
              <a:lnSpc>
                <a:spcPct val="150000"/>
              </a:lnSpc>
            </a:pPr>
            <a:r>
              <a:rPr lang="zh-CN" altLang="en-US" sz="1420" dirty="0">
                <a:solidFill>
                  <a:schemeClr val="bg1"/>
                </a:solidFill>
                <a:latin typeface="微软雅黑" panose="020B0503020204020204" charset="-122"/>
                <a:ea typeface="微软雅黑" panose="020B0503020204020204" charset="-122"/>
              </a:rPr>
              <a:t>点击此处添加副标题文本内容点击此处添加副标题文本内容点击此处添加副标题文本内容</a:t>
            </a:r>
          </a:p>
        </p:txBody>
      </p:sp>
      <p:grpSp>
        <p:nvGrpSpPr>
          <p:cNvPr id="25" name="组合 24"/>
          <p:cNvGrpSpPr/>
          <p:nvPr/>
        </p:nvGrpSpPr>
        <p:grpSpPr>
          <a:xfrm>
            <a:off x="1242212" y="4602043"/>
            <a:ext cx="3096575" cy="408139"/>
            <a:chOff x="4801343" y="2051258"/>
            <a:chExt cx="3030697" cy="568263"/>
          </a:xfrm>
        </p:grpSpPr>
        <p:sp>
          <p:nvSpPr>
            <p:cNvPr id="26" name="矩形 25"/>
            <p:cNvSpPr/>
            <p:nvPr/>
          </p:nvSpPr>
          <p:spPr>
            <a:xfrm>
              <a:off x="4801343" y="2119278"/>
              <a:ext cx="3030697" cy="430570"/>
            </a:xfrm>
            <a:prstGeom prst="rect">
              <a:avLst/>
            </a:prstGeom>
            <a:noFill/>
          </p:spPr>
          <p:txBody>
            <a:bodyPr wrap="square">
              <a:spAutoFit/>
            </a:bodyPr>
            <a:lstStyle/>
            <a:p>
              <a:pPr algn="ctr"/>
              <a:r>
                <a:rPr lang="zh-CN" altLang="en-US" sz="1420" b="1" dirty="0">
                  <a:solidFill>
                    <a:srgbClr val="C00000"/>
                  </a:solidFill>
                  <a:latin typeface="微软雅黑" panose="020B0503020204020204" charset="-122"/>
                  <a:ea typeface="微软雅黑" panose="020B0503020204020204" charset="-122"/>
                </a:rPr>
                <a:t>点击输入副标题文本</a:t>
              </a:r>
            </a:p>
          </p:txBody>
        </p:sp>
        <p:sp>
          <p:nvSpPr>
            <p:cNvPr id="27" name="矩形 26"/>
            <p:cNvSpPr/>
            <p:nvPr/>
          </p:nvSpPr>
          <p:spPr>
            <a:xfrm>
              <a:off x="4801343" y="2051258"/>
              <a:ext cx="408527" cy="568263"/>
            </a:xfrm>
            <a:prstGeom prst="rect">
              <a:avLst/>
            </a:prstGeom>
            <a:solidFill>
              <a:srgbClr val="FFFDFB"/>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4803" tIns="32401" rIns="64803" bIns="32401" numCol="1" spcCol="0" rtlCol="0" fromWordArt="0" anchor="ctr" anchorCtr="0" forceAA="0" compatLnSpc="1">
              <a:noAutofit/>
            </a:bodyPr>
            <a:lstStyle/>
            <a:p>
              <a:pPr algn="ctr"/>
              <a:r>
                <a:rPr lang="en-US" altLang="zh-CN" sz="1770" dirty="0">
                  <a:solidFill>
                    <a:srgbClr val="C00000"/>
                  </a:solidFill>
                  <a:latin typeface="微软雅黑" panose="020B0503020204020204" charset="-122"/>
                  <a:ea typeface="微软雅黑" panose="020B0503020204020204" charset="-122"/>
                </a:rPr>
                <a:t>1</a:t>
              </a:r>
              <a:endParaRPr lang="zh-CN" altLang="en-US" sz="1770" dirty="0">
                <a:solidFill>
                  <a:srgbClr val="C00000"/>
                </a:solidFill>
                <a:latin typeface="微软雅黑" panose="020B0503020204020204" charset="-122"/>
                <a:ea typeface="微软雅黑" panose="020B0503020204020204" charset="-122"/>
              </a:endParaRPr>
            </a:p>
          </p:txBody>
        </p:sp>
      </p:grpSp>
      <p:grpSp>
        <p:nvGrpSpPr>
          <p:cNvPr id="28" name="组合 27"/>
          <p:cNvGrpSpPr/>
          <p:nvPr/>
        </p:nvGrpSpPr>
        <p:grpSpPr>
          <a:xfrm>
            <a:off x="4948350" y="4602044"/>
            <a:ext cx="2876575" cy="408140"/>
            <a:chOff x="4801341" y="3366589"/>
            <a:chExt cx="2815378" cy="568265"/>
          </a:xfrm>
        </p:grpSpPr>
        <p:sp>
          <p:nvSpPr>
            <p:cNvPr id="29" name="矩形 28"/>
            <p:cNvSpPr/>
            <p:nvPr/>
          </p:nvSpPr>
          <p:spPr>
            <a:xfrm>
              <a:off x="5005605" y="3453316"/>
              <a:ext cx="2611114" cy="430571"/>
            </a:xfrm>
            <a:prstGeom prst="rect">
              <a:avLst/>
            </a:prstGeom>
            <a:noFill/>
          </p:spPr>
          <p:txBody>
            <a:bodyPr wrap="square">
              <a:spAutoFit/>
            </a:bodyPr>
            <a:lstStyle/>
            <a:p>
              <a:pPr algn="ctr"/>
              <a:r>
                <a:rPr lang="zh-CN" altLang="en-US" sz="1420" b="1" dirty="0">
                  <a:solidFill>
                    <a:srgbClr val="C00000"/>
                  </a:solidFill>
                  <a:latin typeface="微软雅黑" panose="020B0503020204020204" charset="-122"/>
                  <a:ea typeface="微软雅黑" panose="020B0503020204020204" charset="-122"/>
                </a:rPr>
                <a:t>点击输入副标题文本</a:t>
              </a:r>
            </a:p>
          </p:txBody>
        </p:sp>
        <p:sp>
          <p:nvSpPr>
            <p:cNvPr id="30" name="矩形 29"/>
            <p:cNvSpPr/>
            <p:nvPr/>
          </p:nvSpPr>
          <p:spPr>
            <a:xfrm>
              <a:off x="4801341" y="3366589"/>
              <a:ext cx="408528" cy="568265"/>
            </a:xfrm>
            <a:prstGeom prst="rect">
              <a:avLst/>
            </a:prstGeom>
            <a:solidFill>
              <a:srgbClr val="FFFDFB"/>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4803" tIns="32401" rIns="64803" bIns="32401" numCol="1" spcCol="0" rtlCol="0" fromWordArt="0" anchor="ctr" anchorCtr="0" forceAA="0" compatLnSpc="1">
              <a:noAutofit/>
            </a:bodyPr>
            <a:lstStyle/>
            <a:p>
              <a:pPr algn="ctr"/>
              <a:r>
                <a:rPr lang="en-US" altLang="zh-CN" sz="1770" dirty="0">
                  <a:solidFill>
                    <a:srgbClr val="C00000"/>
                  </a:solidFill>
                  <a:latin typeface="微软雅黑" panose="020B0503020204020204" charset="-122"/>
                  <a:ea typeface="微软雅黑" panose="020B0503020204020204" charset="-122"/>
                </a:rPr>
                <a:t>2</a:t>
              </a:r>
              <a:endParaRPr lang="zh-CN" altLang="en-US" sz="1770" dirty="0">
                <a:solidFill>
                  <a:srgbClr val="C00000"/>
                </a:solidFill>
                <a:latin typeface="微软雅黑" panose="020B0503020204020204" charset="-122"/>
                <a:ea typeface="微软雅黑" panose="020B0503020204020204" charset="-122"/>
              </a:endParaRPr>
            </a:p>
          </p:txBody>
        </p:sp>
      </p:grpSp>
      <p:sp>
        <p:nvSpPr>
          <p:cNvPr id="31" name="文本框 30"/>
          <p:cNvSpPr txBox="1"/>
          <p:nvPr/>
        </p:nvSpPr>
        <p:spPr>
          <a:xfrm>
            <a:off x="3382679" y="1819537"/>
            <a:ext cx="1951990" cy="396875"/>
          </a:xfrm>
          <a:prstGeom prst="rect">
            <a:avLst/>
          </a:prstGeom>
          <a:noFill/>
        </p:spPr>
        <p:txBody>
          <a:bodyPr wrap="none" rtlCol="0">
            <a:spAutoFit/>
          </a:bodyPr>
          <a:lstStyle>
            <a:defPPr>
              <a:defRPr lang="zh-CN"/>
            </a:defPPr>
            <a:lvl1pPr>
              <a:defRPr sz="4000" b="1">
                <a:solidFill>
                  <a:srgbClr val="FF0000"/>
                </a:solidFill>
                <a:latin typeface="微软雅黑" panose="020B0503020204020204" pitchFamily="82" charset="2"/>
                <a:ea typeface="微软雅黑" panose="020B0503020204020204" pitchFamily="82" charset="2"/>
              </a:defRPr>
            </a:lvl1pPr>
          </a:lstStyle>
          <a:p>
            <a:r>
              <a:rPr lang="zh-CN" altLang="en-US" sz="1985" dirty="0">
                <a:solidFill>
                  <a:srgbClr val="C00000"/>
                </a:solidFill>
              </a:rPr>
              <a:t>点击输入副标题</a:t>
            </a:r>
          </a:p>
        </p:txBody>
      </p:sp>
      <p:sp>
        <p:nvSpPr>
          <p:cNvPr id="2" name="文本框 1"/>
          <p:cNvSpPr txBox="1"/>
          <p:nvPr/>
        </p:nvSpPr>
        <p:spPr>
          <a:xfrm>
            <a:off x="1038225" y="161925"/>
            <a:ext cx="3573145" cy="483235"/>
          </a:xfrm>
          <a:prstGeom prst="rect">
            <a:avLst/>
          </a:prstGeom>
          <a:noFill/>
        </p:spPr>
        <p:txBody>
          <a:bodyPr wrap="square" rtlCol="0">
            <a:spAutoFit/>
          </a:bodyPr>
          <a:lstStyle/>
          <a:p>
            <a:r>
              <a:rPr lang="zh-CN" altLang="en-US" sz="2550" dirty="0">
                <a:solidFill>
                  <a:schemeClr val="accent1"/>
                </a:solidFill>
                <a:ea typeface="汉仪大宋简" panose="02010609000101010101" pitchFamily="49" charset="-122"/>
              </a:rPr>
              <a:t>二、点击输入标题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656074" y="2844009"/>
            <a:ext cx="7508628" cy="606937"/>
          </a:xfrm>
        </p:spPr>
        <p:txBody>
          <a:bodyPr/>
          <a:lstStyle/>
          <a:p>
            <a:r>
              <a:rPr lang="zh-CN" altLang="en-US" dirty="0"/>
              <a:t>三、点击输入标题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55877" y="3101423"/>
            <a:ext cx="5020187" cy="3136353"/>
          </a:xfrm>
          <a:prstGeom prst="rect">
            <a:avLst/>
          </a:prstGeom>
        </p:spPr>
      </p:pic>
      <p:sp>
        <p:nvSpPr>
          <p:cNvPr id="26" name="文本框 25"/>
          <p:cNvSpPr txBox="1"/>
          <p:nvPr/>
        </p:nvSpPr>
        <p:spPr>
          <a:xfrm>
            <a:off x="1270025" y="1850901"/>
            <a:ext cx="1951990" cy="396875"/>
          </a:xfrm>
          <a:prstGeom prst="rect">
            <a:avLst/>
          </a:prstGeom>
          <a:noFill/>
        </p:spPr>
        <p:txBody>
          <a:bodyPr wrap="none" rtlCol="0">
            <a:spAutoFit/>
          </a:bodyPr>
          <a:lstStyle>
            <a:defPPr>
              <a:defRPr lang="zh-CN"/>
            </a:defPPr>
            <a:lvl1pPr>
              <a:defRPr sz="4000" b="1">
                <a:solidFill>
                  <a:srgbClr val="FF0000"/>
                </a:solidFill>
                <a:latin typeface="微软雅黑" panose="020B0503020204020204" pitchFamily="82" charset="2"/>
                <a:ea typeface="微软雅黑" panose="020B0503020204020204" pitchFamily="82" charset="2"/>
              </a:defRPr>
            </a:lvl1pPr>
          </a:lstStyle>
          <a:p>
            <a:r>
              <a:rPr lang="zh-CN" altLang="en-US" sz="1985" dirty="0">
                <a:solidFill>
                  <a:srgbClr val="C00000"/>
                </a:solidFill>
              </a:rPr>
              <a:t>点击输入副标题</a:t>
            </a:r>
          </a:p>
        </p:txBody>
      </p:sp>
      <p:sp>
        <p:nvSpPr>
          <p:cNvPr id="27" name="文本框 26"/>
          <p:cNvSpPr txBox="1"/>
          <p:nvPr/>
        </p:nvSpPr>
        <p:spPr>
          <a:xfrm>
            <a:off x="684122" y="2463377"/>
            <a:ext cx="3084013" cy="2322830"/>
          </a:xfrm>
          <a:prstGeom prst="rect">
            <a:avLst/>
          </a:prstGeom>
          <a:noFill/>
        </p:spPr>
        <p:txBody>
          <a:bodyPr wrap="square" rtlCol="0">
            <a:spAutoFit/>
          </a:bodyPr>
          <a:lstStyle/>
          <a:p>
            <a:pPr algn="ctr">
              <a:lnSpc>
                <a:spcPct val="150000"/>
              </a:lnSpc>
            </a:pPr>
            <a:r>
              <a:rPr lang="zh-CN" altLang="en-US" sz="1205"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p>
        </p:txBody>
      </p:sp>
      <p:sp>
        <p:nvSpPr>
          <p:cNvPr id="2" name="文本框 1"/>
          <p:cNvSpPr txBox="1"/>
          <p:nvPr/>
        </p:nvSpPr>
        <p:spPr>
          <a:xfrm>
            <a:off x="1038225" y="161925"/>
            <a:ext cx="3573145" cy="483235"/>
          </a:xfrm>
          <a:prstGeom prst="rect">
            <a:avLst/>
          </a:prstGeom>
          <a:noFill/>
        </p:spPr>
        <p:txBody>
          <a:bodyPr wrap="square" rtlCol="0">
            <a:spAutoFit/>
          </a:bodyPr>
          <a:lstStyle/>
          <a:p>
            <a:r>
              <a:rPr lang="zh-CN" altLang="en-US" sz="2550" dirty="0">
                <a:solidFill>
                  <a:schemeClr val="accent1"/>
                </a:solidFill>
                <a:ea typeface="汉仪大宋简" panose="02010609000101010101" pitchFamily="49" charset="-122"/>
              </a:rPr>
              <a:t>三、点击输入标题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5127849" y="1979958"/>
            <a:ext cx="1951990" cy="396875"/>
          </a:xfrm>
          <a:prstGeom prst="rect">
            <a:avLst/>
          </a:prstGeom>
          <a:noFill/>
        </p:spPr>
        <p:txBody>
          <a:bodyPr wrap="none" rtlCol="0">
            <a:spAutoFit/>
          </a:bodyPr>
          <a:lstStyle>
            <a:defPPr>
              <a:defRPr lang="zh-CN"/>
            </a:defPPr>
            <a:lvl1pPr>
              <a:defRPr sz="4000" b="1">
                <a:solidFill>
                  <a:srgbClr val="FF0000"/>
                </a:solidFill>
                <a:latin typeface="微软雅黑" panose="020B0503020204020204" pitchFamily="82" charset="2"/>
                <a:ea typeface="微软雅黑" panose="020B0503020204020204" pitchFamily="82" charset="2"/>
              </a:defRPr>
            </a:lvl1pPr>
          </a:lstStyle>
          <a:p>
            <a:r>
              <a:rPr lang="zh-CN" altLang="en-US" sz="1985" dirty="0">
                <a:solidFill>
                  <a:srgbClr val="C00000"/>
                </a:solidFill>
              </a:rPr>
              <a:t>点击输入副标题</a:t>
            </a:r>
          </a:p>
        </p:txBody>
      </p:sp>
      <p:sp>
        <p:nvSpPr>
          <p:cNvPr id="27" name="文本框 26"/>
          <p:cNvSpPr txBox="1"/>
          <p:nvPr/>
        </p:nvSpPr>
        <p:spPr>
          <a:xfrm>
            <a:off x="4203007" y="2551286"/>
            <a:ext cx="3761898" cy="2043430"/>
          </a:xfrm>
          <a:prstGeom prst="rect">
            <a:avLst/>
          </a:prstGeom>
          <a:noFill/>
        </p:spPr>
        <p:txBody>
          <a:bodyPr wrap="square" rtlCol="0">
            <a:spAutoFit/>
          </a:bodyPr>
          <a:lstStyle/>
          <a:p>
            <a:pPr algn="ctr">
              <a:lnSpc>
                <a:spcPct val="150000"/>
              </a:lnSpc>
            </a:pPr>
            <a:r>
              <a:rPr lang="zh-CN" altLang="en-US" sz="1205"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r>
              <a:rPr lang="zh-CN" altLang="en-US" sz="1205" dirty="0">
                <a:solidFill>
                  <a:schemeClr val="tx1">
                    <a:lumMod val="50000"/>
                    <a:lumOff val="50000"/>
                  </a:schemeClr>
                </a:solidFill>
                <a:latin typeface="微软雅黑" panose="020B0503020204020204" charset="-122"/>
                <a:ea typeface="微软雅黑" panose="020B0503020204020204" charset="-122"/>
                <a:sym typeface="+mn-ea"/>
              </a:rPr>
              <a:t>点击此处添加副标题文本内容点击此处添加副标题文本内容点击此处添加副标题文本内容点击此处添加副标题文本内容</a:t>
            </a:r>
            <a:endParaRPr lang="zh-CN" altLang="en-US" sz="1205" dirty="0">
              <a:solidFill>
                <a:schemeClr val="tx1">
                  <a:lumMod val="50000"/>
                  <a:lumOff val="50000"/>
                </a:schemeClr>
              </a:solidFill>
              <a:latin typeface="微软雅黑" panose="020B0503020204020204" charset="-122"/>
              <a:ea typeface="微软雅黑" panose="020B0503020204020204" charset="-122"/>
            </a:endParaRPr>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2131" y="3043555"/>
            <a:ext cx="5378769" cy="3180463"/>
          </a:xfrm>
          <a:prstGeom prst="rect">
            <a:avLst/>
          </a:prstGeom>
        </p:spPr>
      </p:pic>
      <p:sp>
        <p:nvSpPr>
          <p:cNvPr id="2" name="文本框 1"/>
          <p:cNvSpPr txBox="1"/>
          <p:nvPr/>
        </p:nvSpPr>
        <p:spPr>
          <a:xfrm>
            <a:off x="1038225" y="161925"/>
            <a:ext cx="3573145" cy="483235"/>
          </a:xfrm>
          <a:prstGeom prst="rect">
            <a:avLst/>
          </a:prstGeom>
          <a:noFill/>
        </p:spPr>
        <p:txBody>
          <a:bodyPr wrap="square" rtlCol="0">
            <a:spAutoFit/>
          </a:bodyPr>
          <a:lstStyle/>
          <a:p>
            <a:r>
              <a:rPr lang="zh-CN" altLang="en-US" sz="2550" dirty="0">
                <a:solidFill>
                  <a:schemeClr val="accent1"/>
                </a:solidFill>
                <a:ea typeface="汉仪大宋简" panose="02010609000101010101" pitchFamily="49" charset="-122"/>
              </a:rPr>
              <a:t>三、点击输入标题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92377" y="3119536"/>
            <a:ext cx="4446973" cy="3089893"/>
          </a:xfrm>
          <a:prstGeom prst="rect">
            <a:avLst/>
          </a:prstGeom>
        </p:spPr>
      </p:pic>
      <p:sp>
        <p:nvSpPr>
          <p:cNvPr id="14" name="文本框 13"/>
          <p:cNvSpPr txBox="1"/>
          <p:nvPr/>
        </p:nvSpPr>
        <p:spPr>
          <a:xfrm>
            <a:off x="1382740" y="1824830"/>
            <a:ext cx="1951990" cy="396875"/>
          </a:xfrm>
          <a:prstGeom prst="rect">
            <a:avLst/>
          </a:prstGeom>
          <a:noFill/>
        </p:spPr>
        <p:txBody>
          <a:bodyPr wrap="none" rtlCol="0">
            <a:spAutoFit/>
          </a:bodyPr>
          <a:lstStyle>
            <a:defPPr>
              <a:defRPr lang="zh-CN"/>
            </a:defPPr>
            <a:lvl1pPr>
              <a:defRPr sz="4000" b="1">
                <a:solidFill>
                  <a:srgbClr val="FF0000"/>
                </a:solidFill>
                <a:latin typeface="微软雅黑" panose="020B0503020204020204" pitchFamily="82" charset="2"/>
                <a:ea typeface="微软雅黑" panose="020B0503020204020204" pitchFamily="82" charset="2"/>
              </a:defRPr>
            </a:lvl1pPr>
          </a:lstStyle>
          <a:p>
            <a:r>
              <a:rPr lang="zh-CN" altLang="en-US" sz="1985" dirty="0">
                <a:solidFill>
                  <a:srgbClr val="C00000"/>
                </a:solidFill>
              </a:rPr>
              <a:t>点击输入副标题</a:t>
            </a:r>
          </a:p>
        </p:txBody>
      </p:sp>
      <p:sp>
        <p:nvSpPr>
          <p:cNvPr id="15" name="文本框 14"/>
          <p:cNvSpPr txBox="1"/>
          <p:nvPr/>
        </p:nvSpPr>
        <p:spPr>
          <a:xfrm>
            <a:off x="850518" y="2374808"/>
            <a:ext cx="2976654" cy="2322830"/>
          </a:xfrm>
          <a:prstGeom prst="rect">
            <a:avLst/>
          </a:prstGeom>
          <a:noFill/>
        </p:spPr>
        <p:txBody>
          <a:bodyPr wrap="square" rtlCol="0">
            <a:spAutoFit/>
          </a:bodyPr>
          <a:lstStyle/>
          <a:p>
            <a:pPr algn="ctr">
              <a:lnSpc>
                <a:spcPct val="150000"/>
              </a:lnSpc>
            </a:pPr>
            <a:r>
              <a:rPr lang="zh-CN" altLang="en-US" sz="1205"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p>
        </p:txBody>
      </p:sp>
      <p:sp>
        <p:nvSpPr>
          <p:cNvPr id="2" name="文本框 1"/>
          <p:cNvSpPr txBox="1"/>
          <p:nvPr/>
        </p:nvSpPr>
        <p:spPr>
          <a:xfrm>
            <a:off x="1038225" y="161925"/>
            <a:ext cx="3573145" cy="483235"/>
          </a:xfrm>
          <a:prstGeom prst="rect">
            <a:avLst/>
          </a:prstGeom>
          <a:noFill/>
        </p:spPr>
        <p:txBody>
          <a:bodyPr wrap="square" rtlCol="0">
            <a:spAutoFit/>
          </a:bodyPr>
          <a:lstStyle/>
          <a:p>
            <a:r>
              <a:rPr lang="zh-CN" altLang="en-US" sz="2550" dirty="0">
                <a:solidFill>
                  <a:schemeClr val="accent1"/>
                </a:solidFill>
                <a:ea typeface="汉仪大宋简" panose="02010609000101010101" pitchFamily="49" charset="-122"/>
              </a:rPr>
              <a:t>三、点击输入标题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2430" y="1938837"/>
            <a:ext cx="3234027" cy="4267801"/>
          </a:xfrm>
          <a:prstGeom prst="rect">
            <a:avLst/>
          </a:prstGeom>
        </p:spPr>
      </p:pic>
      <p:sp>
        <p:nvSpPr>
          <p:cNvPr id="14" name="文本框 13"/>
          <p:cNvSpPr txBox="1"/>
          <p:nvPr/>
        </p:nvSpPr>
        <p:spPr>
          <a:xfrm>
            <a:off x="4596357" y="2098027"/>
            <a:ext cx="1951990" cy="396875"/>
          </a:xfrm>
          <a:prstGeom prst="rect">
            <a:avLst/>
          </a:prstGeom>
          <a:noFill/>
        </p:spPr>
        <p:txBody>
          <a:bodyPr wrap="none" rtlCol="0">
            <a:spAutoFit/>
          </a:bodyPr>
          <a:lstStyle>
            <a:defPPr>
              <a:defRPr lang="zh-CN"/>
            </a:defPPr>
            <a:lvl1pPr>
              <a:defRPr sz="4000" b="1">
                <a:solidFill>
                  <a:srgbClr val="FF0000"/>
                </a:solidFill>
                <a:latin typeface="微软雅黑" panose="020B0503020204020204" pitchFamily="82" charset="2"/>
                <a:ea typeface="微软雅黑" panose="020B0503020204020204" pitchFamily="82" charset="2"/>
              </a:defRPr>
            </a:lvl1pPr>
          </a:lstStyle>
          <a:p>
            <a:r>
              <a:rPr lang="zh-CN" altLang="en-US" sz="1985" dirty="0">
                <a:solidFill>
                  <a:srgbClr val="C00000"/>
                </a:solidFill>
              </a:rPr>
              <a:t>点击输入副标题</a:t>
            </a:r>
          </a:p>
        </p:txBody>
      </p:sp>
      <p:sp>
        <p:nvSpPr>
          <p:cNvPr id="15" name="文本框 14"/>
          <p:cNvSpPr txBox="1"/>
          <p:nvPr/>
        </p:nvSpPr>
        <p:spPr>
          <a:xfrm>
            <a:off x="3331075" y="2699398"/>
            <a:ext cx="4442778" cy="1764665"/>
          </a:xfrm>
          <a:prstGeom prst="rect">
            <a:avLst/>
          </a:prstGeom>
          <a:noFill/>
        </p:spPr>
        <p:txBody>
          <a:bodyPr wrap="square" rtlCol="0">
            <a:spAutoFit/>
          </a:bodyPr>
          <a:lstStyle/>
          <a:p>
            <a:pPr algn="ctr">
              <a:lnSpc>
                <a:spcPct val="150000"/>
              </a:lnSpc>
            </a:pPr>
            <a:r>
              <a:rPr lang="zh-CN" altLang="en-US" sz="1205"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p>
        </p:txBody>
      </p:sp>
      <p:sp>
        <p:nvSpPr>
          <p:cNvPr id="2" name="文本框 1"/>
          <p:cNvSpPr txBox="1"/>
          <p:nvPr/>
        </p:nvSpPr>
        <p:spPr>
          <a:xfrm>
            <a:off x="1038225" y="161925"/>
            <a:ext cx="3573145" cy="483235"/>
          </a:xfrm>
          <a:prstGeom prst="rect">
            <a:avLst/>
          </a:prstGeom>
          <a:noFill/>
        </p:spPr>
        <p:txBody>
          <a:bodyPr wrap="square" rtlCol="0">
            <a:spAutoFit/>
          </a:bodyPr>
          <a:lstStyle/>
          <a:p>
            <a:r>
              <a:rPr lang="zh-CN" altLang="en-US" sz="2550" dirty="0">
                <a:solidFill>
                  <a:schemeClr val="accent1"/>
                </a:solidFill>
                <a:ea typeface="汉仪大宋简" panose="02010609000101010101" pitchFamily="49" charset="-122"/>
              </a:rPr>
              <a:t>三、点击输入标题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336810" y="2827482"/>
            <a:ext cx="8303727" cy="606937"/>
          </a:xfrm>
        </p:spPr>
        <p:txBody>
          <a:bodyPr/>
          <a:lstStyle/>
          <a:p>
            <a:r>
              <a:rPr lang="zh-CN" altLang="en-US" sz="3825" dirty="0"/>
              <a:t>四、点击输入标题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34618" y="2745137"/>
            <a:ext cx="4779298" cy="1668780"/>
          </a:xfrm>
          <a:prstGeom prst="rect">
            <a:avLst/>
          </a:prstGeom>
          <a:noFill/>
        </p:spPr>
        <p:txBody>
          <a:bodyPr wrap="square" rtlCol="0">
            <a:spAutoFit/>
          </a:bodyPr>
          <a:lstStyle/>
          <a:p>
            <a:pPr algn="ctr">
              <a:lnSpc>
                <a:spcPct val="150000"/>
              </a:lnSpc>
            </a:pPr>
            <a:r>
              <a:rPr lang="zh-CN" altLang="en-US" sz="1705"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a:t>
            </a:r>
            <a:endParaRPr lang="zh-CN" altLang="en-US" sz="1560" dirty="0">
              <a:solidFill>
                <a:schemeClr val="tx1">
                  <a:lumMod val="50000"/>
                  <a:lumOff val="50000"/>
                </a:schemeClr>
              </a:solidFill>
              <a:latin typeface="微软雅黑" panose="020B0503020204020204" charset="-122"/>
              <a:ea typeface="微软雅黑" panose="020B0503020204020204" charset="-122"/>
            </a:endParaRPr>
          </a:p>
        </p:txBody>
      </p:sp>
      <p:pic>
        <p:nvPicPr>
          <p:cNvPr id="17" name="图片 16" descr="C:\Users\lenovo\Desktop\工程大学图库\201710 宣传部百张图片\屋檐4.JPG屋檐4"/>
          <p:cNvPicPr>
            <a:picLocks noChangeAspect="1"/>
          </p:cNvPicPr>
          <p:nvPr/>
        </p:nvPicPr>
        <p:blipFill rotWithShape="1">
          <a:blip r:embed="rId3"/>
          <a:srcRect/>
          <a:stretch>
            <a:fillRect/>
          </a:stretch>
        </p:blipFill>
        <p:spPr>
          <a:xfrm>
            <a:off x="5400790" y="2024880"/>
            <a:ext cx="2582711" cy="1777161"/>
          </a:xfrm>
          <a:prstGeom prst="rect">
            <a:avLst/>
          </a:prstGeom>
          <a:ln>
            <a:noFill/>
          </a:ln>
          <a:effectLst>
            <a:innerShdw blurRad="63500" dist="50800" dir="2700000">
              <a:prstClr val="black">
                <a:alpha val="50000"/>
              </a:prstClr>
            </a:innerShdw>
            <a:reflection blurRad="6350" stA="50000" endA="300" endPos="38500" dist="50800" dir="5400000" sy="-100000" algn="bl" rotWithShape="0"/>
          </a:effectLst>
        </p:spPr>
      </p:pic>
      <p:sp>
        <p:nvSpPr>
          <p:cNvPr id="18" name="矩形 17"/>
          <p:cNvSpPr>
            <a:spLocks noChangeAspect="1"/>
          </p:cNvSpPr>
          <p:nvPr/>
        </p:nvSpPr>
        <p:spPr>
          <a:xfrm>
            <a:off x="434618" y="1878627"/>
            <a:ext cx="4779298" cy="740618"/>
          </a:xfrm>
          <a:prstGeom prst="rect">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85" b="1" dirty="0">
                <a:solidFill>
                  <a:srgbClr val="FFF8E6"/>
                </a:solidFill>
                <a:latin typeface="微软雅黑" panose="020B0503020204020204" charset="-122"/>
                <a:ea typeface="微软雅黑" panose="020B0503020204020204" charset="-122"/>
              </a:rPr>
              <a:t>点击输入副标题</a:t>
            </a:r>
          </a:p>
        </p:txBody>
      </p:sp>
      <p:sp>
        <p:nvSpPr>
          <p:cNvPr id="2" name="文本框 1"/>
          <p:cNvSpPr txBox="1"/>
          <p:nvPr/>
        </p:nvSpPr>
        <p:spPr>
          <a:xfrm>
            <a:off x="1038225" y="161925"/>
            <a:ext cx="3573145" cy="483235"/>
          </a:xfrm>
          <a:prstGeom prst="rect">
            <a:avLst/>
          </a:prstGeom>
          <a:noFill/>
        </p:spPr>
        <p:txBody>
          <a:bodyPr wrap="square" rtlCol="0">
            <a:spAutoFit/>
          </a:bodyPr>
          <a:lstStyle/>
          <a:p>
            <a:r>
              <a:rPr lang="zh-CN" altLang="en-US" sz="2550" dirty="0">
                <a:solidFill>
                  <a:schemeClr val="accent1"/>
                </a:solidFill>
                <a:ea typeface="汉仪大宋简" panose="02010609000101010101" pitchFamily="49" charset="-122"/>
              </a:rPr>
              <a:t>四、点击输入标题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14"/>
          <p:cNvSpPr txBox="1"/>
          <p:nvPr/>
        </p:nvSpPr>
        <p:spPr>
          <a:xfrm>
            <a:off x="879354" y="4491033"/>
            <a:ext cx="1890118" cy="464429"/>
          </a:xfr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00000"/>
              </a:lnSpc>
            </a:pPr>
            <a:r>
              <a:rPr lang="zh-CN" altLang="en-US" sz="2270" b="1" dirty="0">
                <a:gradFill flip="none" rotWithShape="1">
                  <a:gsLst>
                    <a:gs pos="0">
                      <a:srgbClr val="D30E00">
                        <a:shade val="30000"/>
                        <a:satMod val="115000"/>
                      </a:srgbClr>
                    </a:gs>
                    <a:gs pos="50000">
                      <a:srgbClr val="D30E00">
                        <a:shade val="67500"/>
                        <a:satMod val="115000"/>
                      </a:srgbClr>
                    </a:gs>
                    <a:gs pos="100000">
                      <a:srgbClr val="D30E00">
                        <a:shade val="100000"/>
                        <a:satMod val="115000"/>
                      </a:srgbClr>
                    </a:gs>
                  </a:gsLst>
                  <a:lin ang="16200000" scaled="1"/>
                  <a:tileRect/>
                </a:gradFill>
                <a:latin typeface="Arial Black" panose="020B0A04020102020204"/>
                <a:ea typeface="微软雅黑" panose="020B0503020204020204" charset="-122"/>
              </a:rPr>
              <a:t>点击输入文本</a:t>
            </a:r>
          </a:p>
        </p:txBody>
      </p:sp>
      <p:sp>
        <p:nvSpPr>
          <p:cNvPr id="34" name="五角星 33"/>
          <p:cNvSpPr/>
          <p:nvPr/>
        </p:nvSpPr>
        <p:spPr>
          <a:xfrm>
            <a:off x="1808903" y="2460554"/>
            <a:ext cx="139436" cy="139436"/>
          </a:xfrm>
          <a:prstGeom prst="star5">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5"/>
          </a:p>
        </p:txBody>
      </p:sp>
      <p:cxnSp>
        <p:nvCxnSpPr>
          <p:cNvPr id="38" name="直接连接符 37"/>
          <p:cNvCxnSpPr/>
          <p:nvPr/>
        </p:nvCxnSpPr>
        <p:spPr>
          <a:xfrm>
            <a:off x="3161507" y="2102714"/>
            <a:ext cx="0" cy="2737696"/>
          </a:xfrm>
          <a:prstGeom prst="line">
            <a:avLst/>
          </a:prstGeom>
          <a:ln w="28575">
            <a:solidFill>
              <a:srgbClr val="C00000"/>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sp>
        <p:nvSpPr>
          <p:cNvPr id="39" name="矩形 38"/>
          <p:cNvSpPr/>
          <p:nvPr/>
        </p:nvSpPr>
        <p:spPr>
          <a:xfrm>
            <a:off x="3268393" y="2753389"/>
            <a:ext cx="4796695" cy="25144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20"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p>
          <a:p>
            <a:pPr algn="ctr">
              <a:lnSpc>
                <a:spcPct val="150000"/>
              </a:lnSpc>
            </a:pPr>
            <a:endParaRPr lang="zh-CN" altLang="en-US" sz="1420" dirty="0">
              <a:solidFill>
                <a:schemeClr val="tx1">
                  <a:lumMod val="50000"/>
                  <a:lumOff val="50000"/>
                </a:schemeClr>
              </a:solidFill>
              <a:latin typeface="微软雅黑" panose="020B0503020204020204" pitchFamily="82" charset="2"/>
              <a:ea typeface="微软雅黑" panose="020B0503020204020204" pitchFamily="82" charset="2"/>
            </a:endParaRPr>
          </a:p>
        </p:txBody>
      </p:sp>
      <p:sp>
        <p:nvSpPr>
          <p:cNvPr id="40" name="矩形 39"/>
          <p:cNvSpPr>
            <a:spLocks noChangeAspect="1"/>
          </p:cNvSpPr>
          <p:nvPr/>
        </p:nvSpPr>
        <p:spPr>
          <a:xfrm>
            <a:off x="3268467" y="1789652"/>
            <a:ext cx="4573932" cy="740618"/>
          </a:xfrm>
          <a:prstGeom prst="rect">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85" b="1" dirty="0">
                <a:solidFill>
                  <a:srgbClr val="FFF8E6"/>
                </a:solidFill>
                <a:latin typeface="微软雅黑" panose="020B0503020204020204" charset="-122"/>
                <a:ea typeface="微软雅黑" panose="020B0503020204020204" charset="-122"/>
              </a:rPr>
              <a:t>点击输入副标题</a:t>
            </a:r>
          </a:p>
        </p:txBody>
      </p:sp>
      <p:pic>
        <p:nvPicPr>
          <p:cNvPr id="2" name="图片 1" descr="41号楼内"/>
          <p:cNvPicPr>
            <a:picLocks noChangeAspect="1"/>
          </p:cNvPicPr>
          <p:nvPr/>
        </p:nvPicPr>
        <p:blipFill>
          <a:blip r:embed="rId3"/>
          <a:stretch>
            <a:fillRect/>
          </a:stretch>
        </p:blipFill>
        <p:spPr>
          <a:xfrm>
            <a:off x="594488" y="2156736"/>
            <a:ext cx="2459853" cy="1631802"/>
          </a:xfrm>
          <a:prstGeom prst="rect">
            <a:avLst/>
          </a:prstGeom>
          <a:effectLst>
            <a:reflection blurRad="6350" stA="52000" endA="300" endPos="35000" dir="5400000" sy="-100000" algn="bl" rotWithShape="0"/>
          </a:effectLst>
        </p:spPr>
      </p:pic>
      <p:sp>
        <p:nvSpPr>
          <p:cNvPr id="3" name="文本框 2"/>
          <p:cNvSpPr txBox="1"/>
          <p:nvPr/>
        </p:nvSpPr>
        <p:spPr>
          <a:xfrm>
            <a:off x="1038225" y="161925"/>
            <a:ext cx="3573145" cy="483235"/>
          </a:xfrm>
          <a:prstGeom prst="rect">
            <a:avLst/>
          </a:prstGeom>
          <a:noFill/>
        </p:spPr>
        <p:txBody>
          <a:bodyPr wrap="square" rtlCol="0">
            <a:spAutoFit/>
          </a:bodyPr>
          <a:lstStyle/>
          <a:p>
            <a:r>
              <a:rPr lang="zh-CN" altLang="en-US" sz="2550" dirty="0">
                <a:solidFill>
                  <a:schemeClr val="accent1"/>
                </a:solidFill>
                <a:ea typeface="汉仪大宋简" panose="02010609000101010101" pitchFamily="49" charset="-122"/>
              </a:rPr>
              <a:t>四、点击输入标题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C:\Users\lenovo\Desktop\工程大学图库\201710 宣传部百张图片\陈赓像侧.JPG陈赓像侧"/>
          <p:cNvPicPr>
            <a:picLocks noChangeAspect="1"/>
          </p:cNvPicPr>
          <p:nvPr/>
        </p:nvPicPr>
        <p:blipFill rotWithShape="1">
          <a:blip r:embed="rId3"/>
          <a:srcRect t="4215" r="1965"/>
          <a:stretch>
            <a:fillRect/>
          </a:stretch>
        </p:blipFill>
        <p:spPr>
          <a:xfrm>
            <a:off x="5544349" y="1798515"/>
            <a:ext cx="2132683" cy="3067841"/>
          </a:xfrm>
          <a:prstGeom prst="rect">
            <a:avLst/>
          </a:prstGeom>
          <a:ln w="28575">
            <a:solidFill>
              <a:srgbClr val="C00000"/>
            </a:solidFill>
          </a:ln>
        </p:spPr>
      </p:pic>
      <p:sp>
        <p:nvSpPr>
          <p:cNvPr id="11" name="矩形 10"/>
          <p:cNvSpPr/>
          <p:nvPr/>
        </p:nvSpPr>
        <p:spPr>
          <a:xfrm>
            <a:off x="507484" y="2550022"/>
            <a:ext cx="4779298" cy="2712720"/>
          </a:xfrm>
          <a:prstGeom prst="rect">
            <a:avLst/>
          </a:prstGeom>
          <a:noFill/>
        </p:spPr>
        <p:txBody>
          <a:bodyPr wrap="square" rtlCol="0">
            <a:spAutoFit/>
          </a:bodyPr>
          <a:lstStyle/>
          <a:p>
            <a:pPr algn="ctr">
              <a:lnSpc>
                <a:spcPct val="150000"/>
              </a:lnSpc>
            </a:pPr>
            <a:r>
              <a:rPr lang="zh-CN" altLang="en-US" sz="1420"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p>
          <a:p>
            <a:pPr algn="just">
              <a:lnSpc>
                <a:spcPct val="150000"/>
              </a:lnSpc>
            </a:pPr>
            <a:endParaRPr lang="zh-CN" altLang="en-US" sz="1420" dirty="0">
              <a:solidFill>
                <a:schemeClr val="tx1">
                  <a:lumMod val="50000"/>
                  <a:lumOff val="50000"/>
                </a:schemeClr>
              </a:solidFill>
              <a:latin typeface="微软雅黑" panose="020B0503020204020204" charset="-122"/>
              <a:ea typeface="微软雅黑" panose="020B0503020204020204" charset="-122"/>
            </a:endParaRPr>
          </a:p>
        </p:txBody>
      </p:sp>
      <p:sp>
        <p:nvSpPr>
          <p:cNvPr id="12" name="矩形 11"/>
          <p:cNvSpPr>
            <a:spLocks noChangeAspect="1"/>
          </p:cNvSpPr>
          <p:nvPr/>
        </p:nvSpPr>
        <p:spPr>
          <a:xfrm>
            <a:off x="507484" y="1638746"/>
            <a:ext cx="4779298" cy="740618"/>
          </a:xfrm>
          <a:prstGeom prst="rect">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85" b="1" dirty="0">
                <a:solidFill>
                  <a:srgbClr val="FFF8E6"/>
                </a:solidFill>
                <a:latin typeface="微软雅黑" panose="020B0503020204020204" charset="-122"/>
                <a:ea typeface="微软雅黑" panose="020B0503020204020204" charset="-122"/>
              </a:rPr>
              <a:t>点击输入副标题</a:t>
            </a:r>
          </a:p>
        </p:txBody>
      </p:sp>
      <p:sp>
        <p:nvSpPr>
          <p:cNvPr id="2" name="文本框 1"/>
          <p:cNvSpPr txBox="1"/>
          <p:nvPr/>
        </p:nvSpPr>
        <p:spPr>
          <a:xfrm>
            <a:off x="1038225" y="161925"/>
            <a:ext cx="3573145" cy="483235"/>
          </a:xfrm>
          <a:prstGeom prst="rect">
            <a:avLst/>
          </a:prstGeom>
          <a:noFill/>
        </p:spPr>
        <p:txBody>
          <a:bodyPr wrap="square" rtlCol="0">
            <a:spAutoFit/>
          </a:bodyPr>
          <a:lstStyle/>
          <a:p>
            <a:r>
              <a:rPr lang="zh-CN" altLang="en-US" sz="2550" dirty="0">
                <a:solidFill>
                  <a:schemeClr val="accent1"/>
                </a:solidFill>
                <a:ea typeface="汉仪大宋简" panose="02010609000101010101" pitchFamily="49" charset="-122"/>
              </a:rPr>
              <a:t>四、点击输入标题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descr="C:\Users\lenovo\Desktop\工程大学图库\201710 宣传部百张图片\41门前.jpg41门前"/>
          <p:cNvPicPr>
            <a:picLocks noChangeAspect="1"/>
          </p:cNvPicPr>
          <p:nvPr/>
        </p:nvPicPr>
        <p:blipFill rotWithShape="1">
          <a:blip r:embed="rId3"/>
          <a:srcRect/>
          <a:stretch>
            <a:fillRect/>
          </a:stretch>
        </p:blipFill>
        <p:spPr>
          <a:xfrm rot="16200000">
            <a:off x="346975" y="2386699"/>
            <a:ext cx="3027338" cy="2020626"/>
          </a:xfrm>
          <a:prstGeom prst="rect">
            <a:avLst/>
          </a:prstGeom>
          <a:effectLst>
            <a:outerShdw blurRad="50800" dist="38100" dir="10800000" algn="r" rotWithShape="0">
              <a:prstClr val="black">
                <a:alpha val="40000"/>
              </a:prstClr>
            </a:outerShdw>
          </a:effectLst>
        </p:spPr>
      </p:pic>
      <p:sp>
        <p:nvSpPr>
          <p:cNvPr id="11" name="矩形 10"/>
          <p:cNvSpPr/>
          <p:nvPr/>
        </p:nvSpPr>
        <p:spPr>
          <a:xfrm>
            <a:off x="3308185" y="2624062"/>
            <a:ext cx="4796695" cy="251443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1420" dirty="0">
                <a:solidFill>
                  <a:schemeClr val="tx1">
                    <a:lumMod val="50000"/>
                    <a:lumOff val="50000"/>
                  </a:schemeClr>
                </a:solidFill>
                <a:latin typeface="微软雅黑" panose="020B0503020204020204" charset="-122"/>
                <a:ea typeface="微软雅黑" panose="020B0503020204020204" charset="-122"/>
              </a:rPr>
              <a:t>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点击此处添加副标题文本内容</a:t>
            </a:r>
            <a:endParaRPr lang="zh-CN" altLang="en-US" sz="1345" dirty="0">
              <a:solidFill>
                <a:schemeClr val="tx1">
                  <a:lumMod val="50000"/>
                  <a:lumOff val="50000"/>
                </a:schemeClr>
              </a:solidFill>
              <a:latin typeface="微软雅黑" panose="020B0503020204020204" pitchFamily="82" charset="2"/>
              <a:ea typeface="微软雅黑" panose="020B0503020204020204" pitchFamily="82" charset="2"/>
            </a:endParaRPr>
          </a:p>
        </p:txBody>
      </p:sp>
      <p:sp>
        <p:nvSpPr>
          <p:cNvPr id="12" name="矩形 11"/>
          <p:cNvSpPr>
            <a:spLocks noChangeAspect="1"/>
          </p:cNvSpPr>
          <p:nvPr/>
        </p:nvSpPr>
        <p:spPr>
          <a:xfrm>
            <a:off x="3419564" y="1883442"/>
            <a:ext cx="4573932" cy="740618"/>
          </a:xfrm>
          <a:prstGeom prst="rect">
            <a:avLst/>
          </a:prstGeom>
          <a:solidFill>
            <a:srgbClr val="C00000"/>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985" b="1" dirty="0">
                <a:solidFill>
                  <a:srgbClr val="FFF8E6"/>
                </a:solidFill>
                <a:latin typeface="微软雅黑" panose="020B0503020204020204" charset="-122"/>
                <a:ea typeface="微软雅黑" panose="020B0503020204020204" charset="-122"/>
              </a:rPr>
              <a:t>点击输入副标题</a:t>
            </a:r>
          </a:p>
        </p:txBody>
      </p:sp>
      <p:sp>
        <p:nvSpPr>
          <p:cNvPr id="2" name="文本框 1"/>
          <p:cNvSpPr txBox="1"/>
          <p:nvPr/>
        </p:nvSpPr>
        <p:spPr>
          <a:xfrm>
            <a:off x="1038225" y="161925"/>
            <a:ext cx="3573145" cy="483235"/>
          </a:xfrm>
          <a:prstGeom prst="rect">
            <a:avLst/>
          </a:prstGeom>
          <a:noFill/>
        </p:spPr>
        <p:txBody>
          <a:bodyPr wrap="square" rtlCol="0">
            <a:spAutoFit/>
          </a:bodyPr>
          <a:lstStyle/>
          <a:p>
            <a:r>
              <a:rPr lang="zh-CN" altLang="en-US" sz="2550" dirty="0">
                <a:solidFill>
                  <a:schemeClr val="accent1"/>
                </a:solidFill>
                <a:ea typeface="汉仪大宋简" panose="02010609000101010101" pitchFamily="49" charset="-122"/>
              </a:rPr>
              <a:t>四、点击输入标题</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07982" y="-8"/>
            <a:ext cx="4431922" cy="1261521"/>
          </a:xfrm>
          <a:prstGeom prst="rect">
            <a:avLst/>
          </a:prstGeom>
        </p:spPr>
      </p:pic>
      <p:pic>
        <p:nvPicPr>
          <p:cNvPr id="25" name="图片 24"/>
          <p:cNvPicPr>
            <a:picLocks noChangeAspect="1"/>
          </p:cNvPicPr>
          <p:nvPr/>
        </p:nvPicPr>
        <p:blipFill rotWithShape="1">
          <a:blip r:embed="rId4" cstate="print">
            <a:extLst>
              <a:ext uri="{28A0092B-C50C-407E-A947-70E740481C1C}">
                <a14:useLocalDpi xmlns:a14="http://schemas.microsoft.com/office/drawing/2010/main" val="0"/>
              </a:ext>
            </a:extLst>
          </a:blip>
          <a:srcRect l="4026" t="-9108"/>
          <a:stretch>
            <a:fillRect/>
          </a:stretch>
        </p:blipFill>
        <p:spPr>
          <a:xfrm>
            <a:off x="-257" y="5789204"/>
            <a:ext cx="8673180" cy="700838"/>
          </a:xfrm>
          <a:prstGeom prst="rect">
            <a:avLst/>
          </a:prstGeom>
        </p:spPr>
      </p:pic>
      <p:pic>
        <p:nvPicPr>
          <p:cNvPr id="26" name="图片 2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35977" y="4899832"/>
            <a:ext cx="3446968" cy="1590642"/>
          </a:xfrm>
          <a:prstGeom prst="rect">
            <a:avLst/>
          </a:prstGeom>
        </p:spPr>
      </p:pic>
      <p:pic>
        <p:nvPicPr>
          <p:cNvPr id="27" name="图片 26"/>
          <p:cNvPicPr>
            <a:picLocks noChangeAspect="1"/>
          </p:cNvPicPr>
          <p:nvPr/>
        </p:nvPicPr>
        <p:blipFill rotWithShape="1">
          <a:blip r:embed="rId6" cstate="print">
            <a:extLst>
              <a:ext uri="{28A0092B-C50C-407E-A947-70E740481C1C}">
                <a14:useLocalDpi xmlns:a14="http://schemas.microsoft.com/office/drawing/2010/main" val="0"/>
              </a:ext>
            </a:extLst>
          </a:blip>
          <a:srcRect l="52923" b="-4388"/>
          <a:stretch>
            <a:fillRect/>
          </a:stretch>
        </p:blipFill>
        <p:spPr>
          <a:xfrm>
            <a:off x="1350801" y="865668"/>
            <a:ext cx="1313006" cy="676680"/>
          </a:xfrm>
          <a:prstGeom prst="rect">
            <a:avLst/>
          </a:prstGeom>
        </p:spPr>
      </p:pic>
      <p:pic>
        <p:nvPicPr>
          <p:cNvPr id="28" name="图片 2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538" y="1796559"/>
            <a:ext cx="1416506" cy="3749574"/>
          </a:xfrm>
          <a:prstGeom prst="rect">
            <a:avLst/>
          </a:prstGeom>
        </p:spPr>
      </p:pic>
      <p:pic>
        <p:nvPicPr>
          <p:cNvPr id="29" name="图片 28"/>
          <p:cNvPicPr>
            <a:picLocks noChangeAspect="1"/>
          </p:cNvPicPr>
          <p:nvPr/>
        </p:nvPicPr>
        <p:blipFill rotWithShape="1">
          <a:blip r:embed="rId8" cstate="print">
            <a:extLst>
              <a:ext uri="{28A0092B-C50C-407E-A947-70E740481C1C}">
                <a14:useLocalDpi xmlns:a14="http://schemas.microsoft.com/office/drawing/2010/main" val="0"/>
              </a:ext>
            </a:extLst>
          </a:blip>
          <a:srcRect t="58569" r="52782"/>
          <a:stretch>
            <a:fillRect/>
          </a:stretch>
        </p:blipFill>
        <p:spPr>
          <a:xfrm>
            <a:off x="-257" y="4271367"/>
            <a:ext cx="4815664" cy="2207878"/>
          </a:xfrm>
          <a:prstGeom prst="rect">
            <a:avLst/>
          </a:prstGeom>
        </p:spPr>
      </p:pic>
      <p:sp>
        <p:nvSpPr>
          <p:cNvPr id="32" name="标题 3073"/>
          <p:cNvSpPr txBox="1"/>
          <p:nvPr/>
        </p:nvSpPr>
        <p:spPr>
          <a:xfrm>
            <a:off x="3008610" y="2815018"/>
            <a:ext cx="4315933" cy="731257"/>
          </a:xfrm>
          <a:prstGeom prst="rect">
            <a:avLst/>
          </a:prstGeom>
        </p:spPr>
        <p:txBody>
          <a:bodyPr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buSzPct val="100000"/>
            </a:pPr>
            <a:r>
              <a:rPr lang="zh-CN" altLang="en-US" sz="5105" dirty="0">
                <a:solidFill>
                  <a:srgbClr val="BA0004"/>
                </a:solidFill>
                <a:effectLst>
                  <a:outerShdw blurRad="50800" dist="76200" dir="18900000" algn="bl" rotWithShape="0">
                    <a:prstClr val="black">
                      <a:alpha val="20000"/>
                    </a:prstClr>
                  </a:outerShdw>
                </a:effectLst>
                <a:latin typeface="禹卫书法行书简体" panose="02000603000000000000" pitchFamily="2" charset="-122"/>
                <a:ea typeface="禹卫书法行书简体" panose="02000603000000000000" pitchFamily="2" charset="-122"/>
                <a:cs typeface="yuweij Medium" charset="-122"/>
              </a:rPr>
              <a:t>感谢您的聆听</a:t>
            </a:r>
          </a:p>
        </p:txBody>
      </p:sp>
      <p:sp>
        <p:nvSpPr>
          <p:cNvPr id="33" name="矩形 32"/>
          <p:cNvSpPr/>
          <p:nvPr/>
        </p:nvSpPr>
        <p:spPr>
          <a:xfrm>
            <a:off x="3291312" y="3675784"/>
            <a:ext cx="1445260" cy="309245"/>
          </a:xfrm>
          <a:prstGeom prst="rect">
            <a:avLst/>
          </a:prstGeom>
        </p:spPr>
        <p:txBody>
          <a:bodyPr wrap="none">
            <a:spAutoFit/>
          </a:bodyPr>
          <a:lstStyle/>
          <a:p>
            <a:r>
              <a:rPr lang="zh-CN" altLang="en-US" sz="1420" dirty="0">
                <a:solidFill>
                  <a:srgbClr val="E62128"/>
                </a:solidFill>
                <a:latin typeface="微软雅黑" panose="020B0503020204020204" charset="-122"/>
                <a:ea typeface="微软雅黑" panose="020B0503020204020204" charset="-122"/>
              </a:rPr>
              <a:t>学院或部门名称</a:t>
            </a:r>
          </a:p>
        </p:txBody>
      </p:sp>
      <p:cxnSp>
        <p:nvCxnSpPr>
          <p:cNvPr id="34" name="直线连接符 4"/>
          <p:cNvCxnSpPr/>
          <p:nvPr/>
        </p:nvCxnSpPr>
        <p:spPr>
          <a:xfrm flipH="1">
            <a:off x="1841817" y="3790082"/>
            <a:ext cx="1296392" cy="0"/>
          </a:xfrm>
          <a:prstGeom prst="line">
            <a:avLst/>
          </a:prstGeom>
          <a:ln>
            <a:solidFill>
              <a:srgbClr val="BA0004"/>
            </a:solidFill>
          </a:ln>
        </p:spPr>
        <p:style>
          <a:lnRef idx="1">
            <a:schemeClr val="accent1"/>
          </a:lnRef>
          <a:fillRef idx="0">
            <a:schemeClr val="accent1"/>
          </a:fillRef>
          <a:effectRef idx="0">
            <a:schemeClr val="accent1"/>
          </a:effectRef>
          <a:fontRef idx="minor">
            <a:schemeClr val="tx1"/>
          </a:fontRef>
        </p:style>
      </p:cxnSp>
      <p:cxnSp>
        <p:nvCxnSpPr>
          <p:cNvPr id="35" name="直线连接符 16"/>
          <p:cNvCxnSpPr/>
          <p:nvPr/>
        </p:nvCxnSpPr>
        <p:spPr>
          <a:xfrm flipH="1">
            <a:off x="6135916" y="3798518"/>
            <a:ext cx="1410665" cy="1"/>
          </a:xfrm>
          <a:prstGeom prst="line">
            <a:avLst/>
          </a:prstGeom>
          <a:ln>
            <a:solidFill>
              <a:srgbClr val="BA0004"/>
            </a:solidFill>
          </a:ln>
        </p:spPr>
        <p:style>
          <a:lnRef idx="1">
            <a:schemeClr val="accent1"/>
          </a:lnRef>
          <a:fillRef idx="0">
            <a:schemeClr val="accent1"/>
          </a:fillRef>
          <a:effectRef idx="0">
            <a:schemeClr val="accent1"/>
          </a:effectRef>
          <a:fontRef idx="minor">
            <a:schemeClr val="tx1"/>
          </a:fontRef>
        </p:style>
      </p:cxnSp>
      <p:pic>
        <p:nvPicPr>
          <p:cNvPr id="15" name="图片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120473" y="2762722"/>
            <a:ext cx="734635" cy="717388"/>
          </a:xfrm>
          <a:prstGeom prst="rect">
            <a:avLst/>
          </a:prstGeom>
        </p:spPr>
      </p:pic>
      <p:sp>
        <p:nvSpPr>
          <p:cNvPr id="14" name="矩形 13"/>
          <p:cNvSpPr/>
          <p:nvPr/>
        </p:nvSpPr>
        <p:spPr>
          <a:xfrm>
            <a:off x="4847670" y="3656734"/>
            <a:ext cx="1179830" cy="309245"/>
          </a:xfrm>
          <a:prstGeom prst="rect">
            <a:avLst/>
          </a:prstGeom>
        </p:spPr>
        <p:txBody>
          <a:bodyPr wrap="none">
            <a:spAutoFit/>
          </a:bodyPr>
          <a:lstStyle/>
          <a:p>
            <a:r>
              <a:rPr lang="en-US" altLang="zh-CN" sz="1420" dirty="0">
                <a:solidFill>
                  <a:srgbClr val="E62128"/>
                </a:solidFill>
                <a:latin typeface="微软雅黑" panose="020B0503020204020204" charset="-122"/>
                <a:ea typeface="微软雅黑" panose="020B0503020204020204" charset="-122"/>
              </a:rPr>
              <a:t>2021</a:t>
            </a:r>
            <a:r>
              <a:rPr lang="zh-CN" altLang="en-US" sz="1420" dirty="0">
                <a:solidFill>
                  <a:srgbClr val="E62128"/>
                </a:solidFill>
                <a:latin typeface="微软雅黑" panose="020B0503020204020204" charset="-122"/>
                <a:ea typeface="微软雅黑" panose="020B0503020204020204" charset="-122"/>
              </a:rPr>
              <a:t>年</a:t>
            </a:r>
            <a:r>
              <a:rPr lang="en-US" altLang="zh-CN" sz="1420" dirty="0">
                <a:solidFill>
                  <a:srgbClr val="E62128"/>
                </a:solidFill>
                <a:latin typeface="微软雅黑" panose="020B0503020204020204" charset="-122"/>
                <a:ea typeface="微软雅黑" panose="020B0503020204020204" charset="-122"/>
              </a:rPr>
              <a:t>11</a:t>
            </a:r>
            <a:r>
              <a:rPr lang="zh-CN" altLang="en-US" sz="1420" dirty="0">
                <a:solidFill>
                  <a:srgbClr val="E62128"/>
                </a:solidFill>
                <a:latin typeface="微软雅黑" panose="020B0503020204020204" charset="-122"/>
                <a:ea typeface="微软雅黑" panose="020B0503020204020204" charset="-122"/>
              </a:rPr>
              <a:t>月</a:t>
            </a:r>
          </a:p>
        </p:txBody>
      </p:sp>
    </p:spTree>
  </p:cSld>
  <p:clrMapOvr>
    <a:masterClrMapping/>
  </p:clrMapOvr>
  <mc:AlternateContent xmlns:mc="http://schemas.openxmlformats.org/markup-compatibility/2006" xmlns:p14="http://schemas.microsoft.com/office/powerpoint/2010/main">
    <mc:Choice Requires="p14">
      <p:transition p14:dur="0" advTm="5000"/>
    </mc:Choice>
    <mc:Fallback xmlns="">
      <p:transition advTm="500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3786,&quot;width&quot;:5653}"/>
</p:tagLst>
</file>

<file path=ppt/theme/theme1.xml><?xml version="1.0" encoding="utf-8"?>
<a:theme xmlns:a="http://schemas.openxmlformats.org/drawingml/2006/main" name="Office 主题">
  <a:themeElements>
    <a:clrScheme name="红色">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TotalTime>
  <Words>1353</Words>
  <Application>Microsoft Macintosh PowerPoint</Application>
  <PresentationFormat>自定义</PresentationFormat>
  <Paragraphs>125</Paragraphs>
  <Slides>24</Slides>
  <Notes>24</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24</vt:i4>
      </vt:variant>
    </vt:vector>
  </HeadingPairs>
  <TitlesOfParts>
    <vt:vector size="33" baseType="lpstr">
      <vt:lpstr>汉仪大宋简</vt:lpstr>
      <vt:lpstr>宋体</vt:lpstr>
      <vt:lpstr>微软雅黑</vt:lpstr>
      <vt:lpstr>禹卫书法行书简体</vt:lpstr>
      <vt:lpstr>Arial</vt:lpstr>
      <vt:lpstr>Arial Black</vt:lpstr>
      <vt:lpstr>Calibri</vt:lpstr>
      <vt:lpstr>Impact</vt:lpstr>
      <vt:lpstr>Office 主题</vt:lpstr>
      <vt:lpstr>PowerPoint 演示文稿</vt:lpstr>
      <vt:lpstr>PowerPoint 演示文稿</vt:lpstr>
      <vt:lpstr>PowerPoint 演示文稿</vt:lpstr>
      <vt:lpstr>一、点击输入标题</vt:lpstr>
      <vt:lpstr>PowerPoint 演示文稿</vt:lpstr>
      <vt:lpstr>PowerPoint 演示文稿</vt:lpstr>
      <vt:lpstr>PowerPoint 演示文稿</vt:lpstr>
      <vt:lpstr>PowerPoint 演示文稿</vt:lpstr>
      <vt:lpstr>二、点击输入标题</vt:lpstr>
      <vt:lpstr>PowerPoint 演示文稿</vt:lpstr>
      <vt:lpstr>PowerPoint 演示文稿</vt:lpstr>
      <vt:lpstr>PowerPoint 演示文稿</vt:lpstr>
      <vt:lpstr>PowerPoint 演示文稿</vt:lpstr>
      <vt:lpstr>三、点击输入标题</vt:lpstr>
      <vt:lpstr>PowerPoint 演示文稿</vt:lpstr>
      <vt:lpstr>PowerPoint 演示文稿</vt:lpstr>
      <vt:lpstr>PowerPoint 演示文稿</vt:lpstr>
      <vt:lpstr>PowerPoint 演示文稿</vt:lpstr>
      <vt:lpstr>四、点击输入标题</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Microsoft Office User</cp:lastModifiedBy>
  <cp:revision>77</cp:revision>
  <dcterms:created xsi:type="dcterms:W3CDTF">2018-03-07T06:53:00Z</dcterms:created>
  <dcterms:modified xsi:type="dcterms:W3CDTF">2021-12-22T01:59:48Z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2052-11.1.0.11045</vt:lpwstr>
  </property>
  <property fmtid="{D5CDD505-2E9C-101B-9397-08002B2CF9AE}" pid="3" name="ICV">
    <vt:lpwstr>4A1C04130A3C442CAE1B7DA8DB8AA406</vt:lpwstr>
  </property>
</Properties>
</file>