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6" r:id="rId2"/>
    <p:sldId id="274" r:id="rId3"/>
    <p:sldId id="275" r:id="rId4"/>
    <p:sldId id="313" r:id="rId5"/>
    <p:sldId id="297" r:id="rId6"/>
    <p:sldId id="320" r:id="rId7"/>
    <p:sldId id="299" r:id="rId8"/>
    <p:sldId id="300" r:id="rId9"/>
    <p:sldId id="312" r:id="rId10"/>
    <p:sldId id="277" r:id="rId11"/>
    <p:sldId id="308" r:id="rId12"/>
    <p:sldId id="296" r:id="rId13"/>
    <p:sldId id="373" r:id="rId14"/>
    <p:sldId id="387" r:id="rId15"/>
    <p:sldId id="309" r:id="rId16"/>
    <p:sldId id="393" r:id="rId17"/>
    <p:sldId id="318" r:id="rId18"/>
    <p:sldId id="391" r:id="rId19"/>
    <p:sldId id="371" r:id="rId20"/>
    <p:sldId id="307" r:id="rId21"/>
    <p:sldId id="314" r:id="rId22"/>
    <p:sldId id="392" r:id="rId23"/>
  </p:sldIdLst>
  <p:sldSz cx="8639175" cy="6480175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5F7F9"/>
    <a:srgbClr val="102040"/>
    <a:srgbClr val="3C6ECE"/>
    <a:srgbClr val="FDEFDC"/>
    <a:srgbClr val="A82327"/>
    <a:srgbClr val="E02B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CD359-B9DE-4051-B4EC-4281894FA01D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3BE34-AA92-4D49-8B78-B35B3E3799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7E1F-682C-4D2A-A506-5EFB69BAF2A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E968F0-8132-4257-B6B0-B7DD5443CA74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FEB8-EC1F-4531-BC44-4AC48C2AD622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3BE34-AA92-4D49-8B78-B35B3E379930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8640349" cy="64804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2065"/>
            <a:ext cx="8640349" cy="64804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3263900" y="-304165"/>
            <a:ext cx="5107940" cy="4546600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5" y="241300"/>
            <a:ext cx="3141980" cy="873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64803" y="1296092"/>
            <a:ext cx="8640349" cy="648046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2322094" y="1116079"/>
            <a:ext cx="2646107" cy="41762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41"/>
          <p:cNvSpPr>
            <a:spLocks noGrp="1"/>
          </p:cNvSpPr>
          <p:nvPr>
            <p:ph type="pic" sz="quarter" idx="13"/>
          </p:nvPr>
        </p:nvSpPr>
        <p:spPr>
          <a:xfrm>
            <a:off x="4974389" y="2071634"/>
            <a:ext cx="461251" cy="1663004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42"/>
          <p:cNvSpPr>
            <a:spLocks noGrp="1"/>
          </p:cNvSpPr>
          <p:nvPr>
            <p:ph type="pic" sz="quarter" idx="14"/>
          </p:nvPr>
        </p:nvSpPr>
        <p:spPr>
          <a:xfrm>
            <a:off x="4974389" y="3442417"/>
            <a:ext cx="461251" cy="1663004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43"/>
          <p:cNvSpPr>
            <a:spLocks noGrp="1"/>
          </p:cNvSpPr>
          <p:nvPr>
            <p:ph type="pic" sz="quarter" idx="15"/>
          </p:nvPr>
        </p:nvSpPr>
        <p:spPr>
          <a:xfrm>
            <a:off x="3791420" y="1783050"/>
            <a:ext cx="461251" cy="1663004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44"/>
          <p:cNvSpPr>
            <a:spLocks noGrp="1"/>
          </p:cNvSpPr>
          <p:nvPr>
            <p:ph type="pic" sz="quarter" idx="16"/>
          </p:nvPr>
        </p:nvSpPr>
        <p:spPr>
          <a:xfrm>
            <a:off x="3791420" y="3139767"/>
            <a:ext cx="461251" cy="1663004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45"/>
          <p:cNvSpPr>
            <a:spLocks noGrp="1"/>
          </p:cNvSpPr>
          <p:nvPr>
            <p:ph type="pic" sz="quarter" idx="17"/>
          </p:nvPr>
        </p:nvSpPr>
        <p:spPr>
          <a:xfrm>
            <a:off x="3791420" y="4510550"/>
            <a:ext cx="461251" cy="1663004"/>
          </a:xfrm>
          <a:custGeom>
            <a:avLst/>
            <a:gdLst>
              <a:gd name="connsiteX0" fmla="*/ 650851 w 650851"/>
              <a:gd name="connsiteY0" fmla="*/ 0 h 1759888"/>
              <a:gd name="connsiteX1" fmla="*/ 650851 w 650851"/>
              <a:gd name="connsiteY1" fmla="*/ 1367918 h 1759888"/>
              <a:gd name="connsiteX2" fmla="*/ 0 w 650851"/>
              <a:gd name="connsiteY2" fmla="*/ 1759888 h 1759888"/>
              <a:gd name="connsiteX3" fmla="*/ 0 w 650851"/>
              <a:gd name="connsiteY3" fmla="*/ 396285 h 175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888">
                <a:moveTo>
                  <a:pt x="650851" y="0"/>
                </a:moveTo>
                <a:lnTo>
                  <a:pt x="650851" y="1367918"/>
                </a:lnTo>
                <a:lnTo>
                  <a:pt x="0" y="1759888"/>
                </a:lnTo>
                <a:lnTo>
                  <a:pt x="0" y="396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46"/>
          <p:cNvSpPr>
            <a:spLocks noGrp="1"/>
          </p:cNvSpPr>
          <p:nvPr>
            <p:ph type="pic" sz="quarter" idx="10"/>
          </p:nvPr>
        </p:nvSpPr>
        <p:spPr>
          <a:xfrm>
            <a:off x="3201896" y="1740329"/>
            <a:ext cx="461251" cy="1050352"/>
          </a:xfrm>
          <a:custGeom>
            <a:avLst/>
            <a:gdLst>
              <a:gd name="connsiteX0" fmla="*/ 0 w 650851"/>
              <a:gd name="connsiteY0" fmla="*/ 0 h 1613882"/>
              <a:gd name="connsiteX1" fmla="*/ 650851 w 650851"/>
              <a:gd name="connsiteY1" fmla="*/ 0 h 1613882"/>
              <a:gd name="connsiteX2" fmla="*/ 650851 w 650851"/>
              <a:gd name="connsiteY2" fmla="*/ 1613882 h 1613882"/>
              <a:gd name="connsiteX3" fmla="*/ 0 w 650851"/>
              <a:gd name="connsiteY3" fmla="*/ 1613882 h 161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613882">
                <a:moveTo>
                  <a:pt x="0" y="0"/>
                </a:moveTo>
                <a:lnTo>
                  <a:pt x="650851" y="0"/>
                </a:lnTo>
                <a:lnTo>
                  <a:pt x="650851" y="1613882"/>
                </a:lnTo>
                <a:lnTo>
                  <a:pt x="0" y="16138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19" name="图片占位符 47"/>
          <p:cNvSpPr>
            <a:spLocks noGrp="1"/>
          </p:cNvSpPr>
          <p:nvPr>
            <p:ph type="pic" sz="quarter" idx="11"/>
          </p:nvPr>
        </p:nvSpPr>
        <p:spPr>
          <a:xfrm>
            <a:off x="3201896" y="2782942"/>
            <a:ext cx="461251" cy="1144950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0 h 1759235"/>
              <a:gd name="connsiteX2" fmla="*/ 650851 w 650851"/>
              <a:gd name="connsiteY2" fmla="*/ 1759235 h 1759235"/>
              <a:gd name="connsiteX3" fmla="*/ 0 w 650851"/>
              <a:gd name="connsiteY3" fmla="*/ 1759235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0"/>
                </a:lnTo>
                <a:lnTo>
                  <a:pt x="650851" y="1759235"/>
                </a:lnTo>
                <a:lnTo>
                  <a:pt x="0" y="1759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0" name="图片占位符 48"/>
          <p:cNvSpPr>
            <a:spLocks noGrp="1"/>
          </p:cNvSpPr>
          <p:nvPr>
            <p:ph type="pic" sz="quarter" idx="12"/>
          </p:nvPr>
        </p:nvSpPr>
        <p:spPr>
          <a:xfrm>
            <a:off x="3201896" y="3944944"/>
            <a:ext cx="461251" cy="1144950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0 h 1759235"/>
              <a:gd name="connsiteX2" fmla="*/ 650851 w 650851"/>
              <a:gd name="connsiteY2" fmla="*/ 1759235 h 1759235"/>
              <a:gd name="connsiteX3" fmla="*/ 0 w 650851"/>
              <a:gd name="connsiteY3" fmla="*/ 1759235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0"/>
                </a:lnTo>
                <a:lnTo>
                  <a:pt x="650851" y="1759235"/>
                </a:lnTo>
                <a:lnTo>
                  <a:pt x="0" y="17592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1" name="图片占位符 49"/>
          <p:cNvSpPr>
            <a:spLocks noGrp="1"/>
          </p:cNvSpPr>
          <p:nvPr>
            <p:ph type="pic" sz="quarter" idx="18"/>
          </p:nvPr>
        </p:nvSpPr>
        <p:spPr>
          <a:xfrm>
            <a:off x="4380944" y="1390549"/>
            <a:ext cx="461251" cy="1662387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2" name="图片占位符 50"/>
          <p:cNvSpPr>
            <a:spLocks noGrp="1"/>
          </p:cNvSpPr>
          <p:nvPr>
            <p:ph type="pic" sz="quarter" idx="19"/>
          </p:nvPr>
        </p:nvSpPr>
        <p:spPr>
          <a:xfrm>
            <a:off x="4380944" y="2748239"/>
            <a:ext cx="461251" cy="1662387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  <p:sp>
        <p:nvSpPr>
          <p:cNvPr id="23" name="图片占位符 51"/>
          <p:cNvSpPr>
            <a:spLocks noGrp="1"/>
          </p:cNvSpPr>
          <p:nvPr>
            <p:ph type="pic" sz="quarter" idx="20"/>
          </p:nvPr>
        </p:nvSpPr>
        <p:spPr>
          <a:xfrm>
            <a:off x="4380944" y="4131049"/>
            <a:ext cx="461251" cy="1662387"/>
          </a:xfrm>
          <a:custGeom>
            <a:avLst/>
            <a:gdLst>
              <a:gd name="connsiteX0" fmla="*/ 0 w 650851"/>
              <a:gd name="connsiteY0" fmla="*/ 0 h 1759235"/>
              <a:gd name="connsiteX1" fmla="*/ 650851 w 650851"/>
              <a:gd name="connsiteY1" fmla="*/ 384092 h 1759235"/>
              <a:gd name="connsiteX2" fmla="*/ 650851 w 650851"/>
              <a:gd name="connsiteY2" fmla="*/ 1759235 h 1759235"/>
              <a:gd name="connsiteX3" fmla="*/ 0 w 650851"/>
              <a:gd name="connsiteY3" fmla="*/ 1363604 h 175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851" h="1759235">
                <a:moveTo>
                  <a:pt x="0" y="0"/>
                </a:moveTo>
                <a:lnTo>
                  <a:pt x="650851" y="384092"/>
                </a:lnTo>
                <a:lnTo>
                  <a:pt x="650851" y="1759235"/>
                </a:lnTo>
                <a:lnTo>
                  <a:pt x="0" y="13636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470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359247" y="879134"/>
            <a:ext cx="2447352" cy="4723388"/>
          </a:xfrm>
          <a:custGeom>
            <a:avLst/>
            <a:gdLst>
              <a:gd name="connsiteX0" fmla="*/ 0 w 3453346"/>
              <a:gd name="connsiteY0" fmla="*/ 0 h 4998564"/>
              <a:gd name="connsiteX1" fmla="*/ 3453346 w 3453346"/>
              <a:gd name="connsiteY1" fmla="*/ 0 h 4998564"/>
              <a:gd name="connsiteX2" fmla="*/ 3453346 w 3453346"/>
              <a:gd name="connsiteY2" fmla="*/ 4998564 h 4998564"/>
              <a:gd name="connsiteX3" fmla="*/ 0 w 3453346"/>
              <a:gd name="connsiteY3" fmla="*/ 4998564 h 499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3346" h="4998564">
                <a:moveTo>
                  <a:pt x="0" y="0"/>
                </a:moveTo>
                <a:lnTo>
                  <a:pt x="3453346" y="0"/>
                </a:lnTo>
                <a:lnTo>
                  <a:pt x="3453346" y="4998564"/>
                </a:lnTo>
                <a:lnTo>
                  <a:pt x="0" y="49985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64035" y="1705238"/>
            <a:ext cx="4101654" cy="3646026"/>
          </a:xfrm>
          <a:custGeom>
            <a:avLst/>
            <a:gdLst>
              <a:gd name="connsiteX0" fmla="*/ 0 w 5787656"/>
              <a:gd name="connsiteY0" fmla="*/ 0 h 3858437"/>
              <a:gd name="connsiteX1" fmla="*/ 5787656 w 5787656"/>
              <a:gd name="connsiteY1" fmla="*/ 0 h 3858437"/>
              <a:gd name="connsiteX2" fmla="*/ 5787656 w 5787656"/>
              <a:gd name="connsiteY2" fmla="*/ 3858437 h 3858437"/>
              <a:gd name="connsiteX3" fmla="*/ 0 w 5787656"/>
              <a:gd name="connsiteY3" fmla="*/ 3858437 h 385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7656" h="3858437">
                <a:moveTo>
                  <a:pt x="0" y="0"/>
                </a:moveTo>
                <a:lnTo>
                  <a:pt x="5787656" y="0"/>
                </a:lnTo>
                <a:lnTo>
                  <a:pt x="5787656" y="3858437"/>
                </a:lnTo>
                <a:lnTo>
                  <a:pt x="0" y="38584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117786" y="2289451"/>
            <a:ext cx="1700453" cy="19348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2"/>
          </p:nvPr>
        </p:nvSpPr>
        <p:spPr>
          <a:xfrm>
            <a:off x="3483808" y="2289451"/>
            <a:ext cx="1700453" cy="19348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5"/>
          <p:cNvSpPr>
            <a:spLocks noGrp="1"/>
          </p:cNvSpPr>
          <p:nvPr>
            <p:ph type="pic" sz="quarter" idx="11"/>
          </p:nvPr>
        </p:nvSpPr>
        <p:spPr>
          <a:xfrm>
            <a:off x="5849765" y="2289451"/>
            <a:ext cx="1700453" cy="19348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5"/>
          <p:cNvSpPr>
            <a:spLocks noGrp="1"/>
          </p:cNvSpPr>
          <p:nvPr>
            <p:ph type="pic" sz="quarter" idx="10"/>
          </p:nvPr>
        </p:nvSpPr>
        <p:spPr>
          <a:xfrm>
            <a:off x="976539" y="1528725"/>
            <a:ext cx="3024122" cy="18720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4874477" y="1528725"/>
            <a:ext cx="3024122" cy="18720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5"/>
          <p:cNvSpPr>
            <a:spLocks noGrp="1"/>
          </p:cNvSpPr>
          <p:nvPr>
            <p:ph type="pic" sz="quarter" idx="12"/>
          </p:nvPr>
        </p:nvSpPr>
        <p:spPr>
          <a:xfrm>
            <a:off x="6451489" y="3765181"/>
            <a:ext cx="1461558" cy="985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7"/>
          <p:cNvSpPr>
            <a:spLocks noGrp="1"/>
          </p:cNvSpPr>
          <p:nvPr>
            <p:ph type="pic" sz="quarter" idx="10"/>
          </p:nvPr>
        </p:nvSpPr>
        <p:spPr>
          <a:xfrm>
            <a:off x="677277" y="1494106"/>
            <a:ext cx="1374805" cy="28397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3" name="图片占位符 7"/>
          <p:cNvSpPr>
            <a:spLocks noGrp="1"/>
          </p:cNvSpPr>
          <p:nvPr>
            <p:ph type="pic" sz="quarter" idx="11"/>
          </p:nvPr>
        </p:nvSpPr>
        <p:spPr>
          <a:xfrm>
            <a:off x="2163120" y="1494106"/>
            <a:ext cx="1374805" cy="28397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4" name="图片占位符 7"/>
          <p:cNvSpPr>
            <a:spLocks noGrp="1"/>
          </p:cNvSpPr>
          <p:nvPr>
            <p:ph type="pic" sz="quarter" idx="12"/>
          </p:nvPr>
        </p:nvSpPr>
        <p:spPr>
          <a:xfrm>
            <a:off x="3648963" y="1494106"/>
            <a:ext cx="1374805" cy="28397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5" name="图片占位符 7"/>
          <p:cNvSpPr>
            <a:spLocks noGrp="1"/>
          </p:cNvSpPr>
          <p:nvPr>
            <p:ph type="pic" sz="quarter" idx="13"/>
          </p:nvPr>
        </p:nvSpPr>
        <p:spPr>
          <a:xfrm>
            <a:off x="5134806" y="1494106"/>
            <a:ext cx="1374805" cy="28397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16" name="图片占位符 7"/>
          <p:cNvSpPr>
            <a:spLocks noGrp="1"/>
          </p:cNvSpPr>
          <p:nvPr>
            <p:ph type="pic" sz="quarter" idx="14"/>
          </p:nvPr>
        </p:nvSpPr>
        <p:spPr>
          <a:xfrm>
            <a:off x="6620649" y="1494106"/>
            <a:ext cx="1374805" cy="28397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3977036" y="177013"/>
            <a:ext cx="3040998" cy="27061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3977036" y="3035062"/>
            <a:ext cx="1066622" cy="15953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2"/>
          </p:nvPr>
        </p:nvSpPr>
        <p:spPr>
          <a:xfrm>
            <a:off x="5172485" y="3191045"/>
            <a:ext cx="1845023" cy="3078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7518240" y="1591138"/>
            <a:ext cx="734397" cy="12918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971246" y="1702622"/>
            <a:ext cx="1293802" cy="17251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474033" y="1702622"/>
            <a:ext cx="1293802" cy="17251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2"/>
          </p:nvPr>
        </p:nvSpPr>
        <p:spPr>
          <a:xfrm>
            <a:off x="2971246" y="3567072"/>
            <a:ext cx="1293802" cy="17251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4474033" y="3567072"/>
            <a:ext cx="1293802" cy="17251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476060" y="850560"/>
            <a:ext cx="3020748" cy="47463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3"/>
          <p:cNvSpPr>
            <a:spLocks noGrp="1"/>
          </p:cNvSpPr>
          <p:nvPr>
            <p:ph type="pic" sz="quarter" idx="10"/>
          </p:nvPr>
        </p:nvSpPr>
        <p:spPr>
          <a:xfrm>
            <a:off x="887661" y="1582613"/>
            <a:ext cx="3708150" cy="31892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zh-CN" altLang="en-US" sz="1135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020" y="2613786"/>
            <a:ext cx="7452301" cy="60484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94024" y="6006426"/>
            <a:ext cx="1944078" cy="345024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2021/12/22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862115" y="6006426"/>
            <a:ext cx="2916118" cy="34502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102246" y="6006426"/>
            <a:ext cx="1944078" cy="345024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8640349" cy="64804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grpSp>
        <p:nvGrpSpPr>
          <p:cNvPr id="4" name="组合 3"/>
          <p:cNvGrpSpPr/>
          <p:nvPr userDrawn="1"/>
        </p:nvGrpSpPr>
        <p:grpSpPr>
          <a:xfrm flipH="1">
            <a:off x="59690" y="243840"/>
            <a:ext cx="1080770" cy="689610"/>
            <a:chOff x="6950839" y="-552893"/>
            <a:chExt cx="11925915" cy="7728154"/>
          </a:xfrm>
        </p:grpSpPr>
        <p:sp>
          <p:nvSpPr>
            <p:cNvPr id="5" name="六边形 4"/>
            <p:cNvSpPr/>
            <p:nvPr/>
          </p:nvSpPr>
          <p:spPr>
            <a:xfrm>
              <a:off x="9912096" y="-552893"/>
              <a:ext cx="8964658" cy="772815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75"/>
            </a:p>
          </p:txBody>
        </p:sp>
        <p:pic>
          <p:nvPicPr>
            <p:cNvPr id="6" name="图片 5" descr="C:\Users\lenovo\Desktop\c94f2779575232766e965d8917a944e.jpgc94f2779575232766e965d8917a944e"/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6950839" y="-359847"/>
              <a:ext cx="4895399" cy="7342061"/>
            </a:xfrm>
            <a:custGeom>
              <a:avLst/>
              <a:gdLst>
                <a:gd name="connsiteX0" fmla="*/ 2004716 w 4895399"/>
                <a:gd name="connsiteY0" fmla="*/ 0 h 8018858"/>
                <a:gd name="connsiteX1" fmla="*/ 4895399 w 4895399"/>
                <a:gd name="connsiteY1" fmla="*/ 0 h 8018858"/>
                <a:gd name="connsiteX2" fmla="*/ 2890682 w 4895399"/>
                <a:gd name="connsiteY2" fmla="*/ 4009430 h 8018858"/>
                <a:gd name="connsiteX3" fmla="*/ 4895399 w 4895399"/>
                <a:gd name="connsiteY3" fmla="*/ 8018858 h 8018858"/>
                <a:gd name="connsiteX4" fmla="*/ 2004716 w 4895399"/>
                <a:gd name="connsiteY4" fmla="*/ 8018858 h 8018858"/>
                <a:gd name="connsiteX5" fmla="*/ 0 w 4895399"/>
                <a:gd name="connsiteY5" fmla="*/ 4009430 h 801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95399" h="8018858">
                  <a:moveTo>
                    <a:pt x="2004716" y="0"/>
                  </a:moveTo>
                  <a:lnTo>
                    <a:pt x="4895399" y="0"/>
                  </a:lnTo>
                  <a:lnTo>
                    <a:pt x="2890682" y="4009430"/>
                  </a:lnTo>
                  <a:lnTo>
                    <a:pt x="4895399" y="8018858"/>
                  </a:lnTo>
                  <a:lnTo>
                    <a:pt x="2004716" y="8018858"/>
                  </a:lnTo>
                  <a:lnTo>
                    <a:pt x="0" y="4009430"/>
                  </a:lnTo>
                  <a:close/>
                </a:path>
              </a:pathLst>
            </a:custGeom>
            <a:ln w="63500">
              <a:solidFill>
                <a:schemeClr val="bg1"/>
              </a:solidFill>
            </a:ln>
          </p:spPr>
        </p:pic>
      </p:grpSp>
      <p:sp>
        <p:nvSpPr>
          <p:cNvPr id="7" name="六边形 6"/>
          <p:cNvSpPr/>
          <p:nvPr userDrawn="1"/>
        </p:nvSpPr>
        <p:spPr>
          <a:xfrm flipH="1">
            <a:off x="8081645" y="5795645"/>
            <a:ext cx="759460" cy="689610"/>
          </a:xfrm>
          <a:prstGeom prst="hexag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pic>
        <p:nvPicPr>
          <p:cNvPr id="9" name="图片 8" descr="图片2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629025" y="5948045"/>
            <a:ext cx="1381760" cy="384810"/>
          </a:xfrm>
          <a:prstGeom prst="rect">
            <a:avLst/>
          </a:prstGeom>
        </p:spPr>
      </p:pic>
      <p:sp>
        <p:nvSpPr>
          <p:cNvPr id="26" name="Title 1"/>
          <p:cNvSpPr txBox="1"/>
          <p:nvPr userDrawn="1"/>
        </p:nvSpPr>
        <p:spPr>
          <a:xfrm>
            <a:off x="1066539" y="468197"/>
            <a:ext cx="1509470" cy="358586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defRPr/>
            </a:pPr>
            <a:endParaRPr lang="zh-CN" altLang="en-US" sz="1705" b="1" spc="600" dirty="0">
              <a:solidFill>
                <a:srgbClr val="004EA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xStyles>
    <p:titleStyle>
      <a:lvl1pPr algn="l" defTabSz="864235" rtl="0" eaLnBrk="1" latinLnBrk="0" hangingPunct="1">
        <a:lnSpc>
          <a:spcPct val="90000"/>
        </a:lnSpc>
        <a:spcBef>
          <a:spcPct val="0"/>
        </a:spcBef>
        <a:buNone/>
        <a:defRPr sz="41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900" indent="-215900" algn="l" defTabSz="8642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4373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17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0797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39770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205" indent="-215900" algn="l" defTabSz="864235" rtl="0" eaLnBrk="1" latinLnBrk="0" hangingPunct="1">
        <a:lnSpc>
          <a:spcPct val="90000"/>
        </a:lnSpc>
        <a:spcBef>
          <a:spcPct val="95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23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3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783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07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870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305" algn="l" defTabSz="86423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3.xml"/><Relationship Id="rId7" Type="http://schemas.openxmlformats.org/officeDocument/2006/relationships/image" Target="../media/image6.emf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"/>
          <p:cNvSpPr/>
          <p:nvPr/>
        </p:nvSpPr>
        <p:spPr>
          <a:xfrm>
            <a:off x="0" y="2825561"/>
            <a:ext cx="4733221" cy="1325333"/>
          </a:xfrm>
          <a:custGeom>
            <a:avLst/>
            <a:gdLst>
              <a:gd name="connsiteX0" fmla="*/ 385762 w 4895850"/>
              <a:gd name="connsiteY0" fmla="*/ 0 h 1190625"/>
              <a:gd name="connsiteX1" fmla="*/ 0 w 4895850"/>
              <a:gd name="connsiteY1" fmla="*/ 1190625 h 1190625"/>
              <a:gd name="connsiteX2" fmla="*/ 4876800 w 4895850"/>
              <a:gd name="connsiteY2" fmla="*/ 1181100 h 1190625"/>
              <a:gd name="connsiteX3" fmla="*/ 4895850 w 4895850"/>
              <a:gd name="connsiteY3" fmla="*/ 14287 h 1190625"/>
              <a:gd name="connsiteX4" fmla="*/ 385762 w 4895850"/>
              <a:gd name="connsiteY4" fmla="*/ 0 h 1190625"/>
              <a:gd name="connsiteX0-1" fmla="*/ 385762 w 4891087"/>
              <a:gd name="connsiteY0-2" fmla="*/ 0 h 1190625"/>
              <a:gd name="connsiteX1-3" fmla="*/ 0 w 4891087"/>
              <a:gd name="connsiteY1-4" fmla="*/ 1190625 h 1190625"/>
              <a:gd name="connsiteX2-5" fmla="*/ 4876800 w 4891087"/>
              <a:gd name="connsiteY2-6" fmla="*/ 1181100 h 1190625"/>
              <a:gd name="connsiteX3-7" fmla="*/ 4891087 w 4891087"/>
              <a:gd name="connsiteY3-8" fmla="*/ 23812 h 1190625"/>
              <a:gd name="connsiteX4-9" fmla="*/ 385762 w 4891087"/>
              <a:gd name="connsiteY4-10" fmla="*/ 0 h 1190625"/>
              <a:gd name="connsiteX0-11" fmla="*/ 385762 w 4891087"/>
              <a:gd name="connsiteY0-12" fmla="*/ 0 h 1190625"/>
              <a:gd name="connsiteX1-13" fmla="*/ 0 w 4891087"/>
              <a:gd name="connsiteY1-14" fmla="*/ 1190625 h 1190625"/>
              <a:gd name="connsiteX2-15" fmla="*/ 4876800 w 4891087"/>
              <a:gd name="connsiteY2-16" fmla="*/ 1181100 h 1190625"/>
              <a:gd name="connsiteX3-17" fmla="*/ 4891087 w 4891087"/>
              <a:gd name="connsiteY3-18" fmla="*/ 0 h 1190625"/>
              <a:gd name="connsiteX4-19" fmla="*/ 385762 w 4891087"/>
              <a:gd name="connsiteY4-20" fmla="*/ 0 h 1190625"/>
              <a:gd name="connsiteX0-21" fmla="*/ 385762 w 4891087"/>
              <a:gd name="connsiteY0-22" fmla="*/ 0 h 1190625"/>
              <a:gd name="connsiteX1-23" fmla="*/ 0 w 4891087"/>
              <a:gd name="connsiteY1-24" fmla="*/ 1190625 h 1190625"/>
              <a:gd name="connsiteX2-25" fmla="*/ 4889717 w 4891087"/>
              <a:gd name="connsiteY2-26" fmla="*/ 1179440 h 1190625"/>
              <a:gd name="connsiteX3-27" fmla="*/ 4891087 w 4891087"/>
              <a:gd name="connsiteY3-28" fmla="*/ 0 h 1190625"/>
              <a:gd name="connsiteX4-29" fmla="*/ 385762 w 4891087"/>
              <a:gd name="connsiteY4-30" fmla="*/ 0 h 1190625"/>
              <a:gd name="connsiteX0-31" fmla="*/ 385762 w 4891087"/>
              <a:gd name="connsiteY0-32" fmla="*/ 0 h 1190625"/>
              <a:gd name="connsiteX1-33" fmla="*/ 0 w 4891087"/>
              <a:gd name="connsiteY1-34" fmla="*/ 1190625 h 1190625"/>
              <a:gd name="connsiteX2-35" fmla="*/ 4886026 w 4891087"/>
              <a:gd name="connsiteY2-36" fmla="*/ 1189400 h 1190625"/>
              <a:gd name="connsiteX3-37" fmla="*/ 4891087 w 4891087"/>
              <a:gd name="connsiteY3-38" fmla="*/ 0 h 1190625"/>
              <a:gd name="connsiteX4-39" fmla="*/ 385762 w 4891087"/>
              <a:gd name="connsiteY4-40" fmla="*/ 0 h 1190625"/>
              <a:gd name="connsiteX0-41" fmla="*/ 385762 w 4891087"/>
              <a:gd name="connsiteY0-42" fmla="*/ 0 h 1190625"/>
              <a:gd name="connsiteX1-43" fmla="*/ 0 w 4891087"/>
              <a:gd name="connsiteY1-44" fmla="*/ 1190625 h 1190625"/>
              <a:gd name="connsiteX2-45" fmla="*/ 4889717 w 4891087"/>
              <a:gd name="connsiteY2-46" fmla="*/ 1189400 h 1190625"/>
              <a:gd name="connsiteX3-47" fmla="*/ 4891087 w 4891087"/>
              <a:gd name="connsiteY3-48" fmla="*/ 0 h 1190625"/>
              <a:gd name="connsiteX4-49" fmla="*/ 385762 w 4891087"/>
              <a:gd name="connsiteY4-50" fmla="*/ 0 h 11906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891087" h="1190625">
                <a:moveTo>
                  <a:pt x="385762" y="0"/>
                </a:moveTo>
                <a:lnTo>
                  <a:pt x="0" y="1190625"/>
                </a:lnTo>
                <a:lnTo>
                  <a:pt x="4889717" y="1189400"/>
                </a:lnTo>
                <a:cubicBezTo>
                  <a:pt x="4890174" y="796253"/>
                  <a:pt x="4890630" y="393147"/>
                  <a:pt x="4891087" y="0"/>
                </a:cubicBezTo>
                <a:lnTo>
                  <a:pt x="385762" y="0"/>
                </a:lnTo>
                <a:close/>
              </a:path>
            </a:pathLst>
          </a:cu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75"/>
          </a:p>
        </p:txBody>
      </p:sp>
      <p:sp>
        <p:nvSpPr>
          <p:cNvPr id="38" name="六边形 37"/>
          <p:cNvSpPr/>
          <p:nvPr/>
        </p:nvSpPr>
        <p:spPr>
          <a:xfrm>
            <a:off x="4554549" y="1623161"/>
            <a:ext cx="4326958" cy="3730134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9278" y="1832466"/>
            <a:ext cx="4231071" cy="3311522"/>
          </a:xfrm>
          <a:ln w="63500">
            <a:solidFill>
              <a:schemeClr val="bg1"/>
            </a:solidFill>
          </a:ln>
        </p:spPr>
      </p:pic>
      <p:cxnSp>
        <p:nvCxnSpPr>
          <p:cNvPr id="22" name="直接连接符 21"/>
          <p:cNvCxnSpPr/>
          <p:nvPr/>
        </p:nvCxnSpPr>
        <p:spPr>
          <a:xfrm flipH="1">
            <a:off x="4733222" y="1893593"/>
            <a:ext cx="342983" cy="688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531570" y="3003875"/>
            <a:ext cx="3877707" cy="1050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buClrTx/>
              <a:buSzTx/>
              <a:buFontTx/>
            </a:pPr>
            <a:r>
              <a:rPr lang="zh-CN" altLang="en-US" sz="31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哈尔滨工程大学答辩PPT模板</a:t>
            </a:r>
          </a:p>
        </p:txBody>
      </p:sp>
      <p:sp>
        <p:nvSpPr>
          <p:cNvPr id="65" name="矩形 64"/>
          <p:cNvSpPr/>
          <p:nvPr/>
        </p:nvSpPr>
        <p:spPr>
          <a:xfrm>
            <a:off x="946707" y="4797771"/>
            <a:ext cx="3047629" cy="3108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2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学院或部门名称          </a:t>
            </a:r>
            <a:r>
              <a:rPr lang="en-US" altLang="zh-CN" sz="142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2021</a:t>
            </a:r>
            <a:r>
              <a:rPr lang="zh-CN" altLang="en-US" sz="142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年</a:t>
            </a:r>
            <a:r>
              <a:rPr lang="en-US" altLang="zh-CN" sz="142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10</a:t>
            </a:r>
            <a:r>
              <a:rPr lang="zh-CN" altLang="en-US" sz="142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月</a:t>
            </a:r>
            <a:endParaRPr lang="en-US" altLang="zh-CN" sz="1420" b="1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" panose="020B0400000000000000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8286985" y="3366974"/>
            <a:ext cx="727313" cy="1431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669126" y="4082481"/>
            <a:ext cx="727313" cy="14180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9162" y="810074"/>
            <a:ext cx="8678672" cy="20437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28" name="任意多边形: 形状 27"/>
          <p:cNvSpPr/>
          <p:nvPr/>
        </p:nvSpPr>
        <p:spPr>
          <a:xfrm flipH="1">
            <a:off x="1763032" y="353696"/>
            <a:ext cx="1683215" cy="2713433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25" y="811200"/>
          <a:ext cx="1125" cy="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6" imgW="9525" imgH="9525" progId="TCLayout.ActiveDocument.1">
                  <p:embed/>
                </p:oleObj>
              </mc:Choice>
              <mc:Fallback>
                <p:oleObj name="think-cell Slide" r:id="rId6" imgW="9525" imgH="952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25" y="811200"/>
                        <a:ext cx="1125" cy="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>
            <p:custDataLst>
              <p:tags r:id="rId3"/>
            </p:custDataLst>
          </p:nvPr>
        </p:nvSpPr>
        <p:spPr>
          <a:xfrm>
            <a:off x="0" y="810075"/>
            <a:ext cx="112505" cy="112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35" b="1" dirty="0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15" name="图片占位符 15" descr="C:\Users\lenovo\Desktop\2b3f2a2b8cd5f4cd5d96bd910ee870e.jpg2b3f2a2b8cd5f4cd5d96bd910ee870e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497541" y="2356787"/>
            <a:ext cx="1100294" cy="895986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  <p:sp>
        <p:nvSpPr>
          <p:cNvPr id="7" name="六边形 6"/>
          <p:cNvSpPr/>
          <p:nvPr/>
        </p:nvSpPr>
        <p:spPr>
          <a:xfrm>
            <a:off x="7880834" y="2135300"/>
            <a:ext cx="1630517" cy="1405618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20" name="六边形 19"/>
          <p:cNvSpPr/>
          <p:nvPr/>
        </p:nvSpPr>
        <p:spPr>
          <a:xfrm>
            <a:off x="-947651" y="2135300"/>
            <a:ext cx="1630517" cy="1405618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 dirty="0"/>
          </a:p>
        </p:txBody>
      </p:sp>
      <p:sp>
        <p:nvSpPr>
          <p:cNvPr id="27" name="六边形 26"/>
          <p:cNvSpPr/>
          <p:nvPr/>
        </p:nvSpPr>
        <p:spPr>
          <a:xfrm>
            <a:off x="2073084" y="1497193"/>
            <a:ext cx="852422" cy="734847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29" name="任意多边形: 形状 28"/>
          <p:cNvSpPr/>
          <p:nvPr/>
        </p:nvSpPr>
        <p:spPr>
          <a:xfrm flipH="1">
            <a:off x="1063484" y="-293144"/>
            <a:ext cx="1683215" cy="2713433"/>
          </a:xfrm>
          <a:custGeom>
            <a:avLst/>
            <a:gdLst>
              <a:gd name="connsiteX0" fmla="*/ 1914402 w 2375107"/>
              <a:gd name="connsiteY0" fmla="*/ 0 h 3828801"/>
              <a:gd name="connsiteX1" fmla="*/ 0 w 2375107"/>
              <a:gd name="connsiteY1" fmla="*/ 3828801 h 3828801"/>
              <a:gd name="connsiteX2" fmla="*/ 921410 w 2375107"/>
              <a:gd name="connsiteY2" fmla="*/ 3828801 h 3828801"/>
              <a:gd name="connsiteX3" fmla="*/ 2375107 w 2375107"/>
              <a:gd name="connsiteY3" fmla="*/ 921411 h 3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107" h="3828801">
                <a:moveTo>
                  <a:pt x="1914402" y="0"/>
                </a:moveTo>
                <a:lnTo>
                  <a:pt x="0" y="3828801"/>
                </a:lnTo>
                <a:lnTo>
                  <a:pt x="921410" y="3828801"/>
                </a:lnTo>
                <a:lnTo>
                  <a:pt x="2375107" y="921411"/>
                </a:lnTo>
                <a:close/>
              </a:path>
            </a:pathLst>
          </a:cu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46" name="矩形 45"/>
          <p:cNvSpPr/>
          <p:nvPr/>
        </p:nvSpPr>
        <p:spPr>
          <a:xfrm>
            <a:off x="3132644" y="1448578"/>
            <a:ext cx="1640840" cy="5276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35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C</a:t>
            </a:r>
            <a:r>
              <a:rPr lang="en-US" altLang="zh-CN" sz="2835" b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ONTENTS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087968" y="3642509"/>
            <a:ext cx="1277197" cy="1369214"/>
            <a:chOff x="1535182" y="3831178"/>
            <a:chExt cx="1802193" cy="1932035"/>
          </a:xfrm>
        </p:grpSpPr>
        <p:sp>
          <p:nvSpPr>
            <p:cNvPr id="48" name="矩形 47"/>
            <p:cNvSpPr/>
            <p:nvPr/>
          </p:nvSpPr>
          <p:spPr>
            <a:xfrm>
              <a:off x="1961836" y="3831178"/>
              <a:ext cx="948884" cy="6818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5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01.</a:t>
              </a:r>
              <a:endParaRPr lang="zh-CN" altLang="en-US" sz="255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/>
            <p:cNvSpPr/>
            <p:nvPr/>
          </p:nvSpPr>
          <p:spPr>
            <a:xfrm>
              <a:off x="1561763" y="4631205"/>
              <a:ext cx="1749029" cy="4067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1</a:t>
              </a:r>
            </a:p>
          </p:txBody>
        </p:sp>
        <p:sp>
          <p:nvSpPr>
            <p:cNvPr id="51" name="文本框 50"/>
            <p:cNvSpPr txBox="1"/>
            <p:nvPr/>
          </p:nvSpPr>
          <p:spPr bwMode="auto">
            <a:xfrm>
              <a:off x="1535182" y="5127039"/>
              <a:ext cx="1802193" cy="636174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78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727811" y="3642509"/>
            <a:ext cx="1277197" cy="1369214"/>
            <a:chOff x="1535182" y="3831178"/>
            <a:chExt cx="1802193" cy="1932035"/>
          </a:xfrm>
        </p:grpSpPr>
        <p:sp>
          <p:nvSpPr>
            <p:cNvPr id="53" name="矩形 52"/>
            <p:cNvSpPr/>
            <p:nvPr/>
          </p:nvSpPr>
          <p:spPr>
            <a:xfrm>
              <a:off x="1961836" y="3831178"/>
              <a:ext cx="948884" cy="6818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5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02.</a:t>
              </a:r>
              <a:endParaRPr lang="zh-CN" altLang="en-US" sz="255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1561763" y="4631205"/>
              <a:ext cx="1749029" cy="4067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2</a:t>
              </a:r>
            </a:p>
          </p:txBody>
        </p:sp>
        <p:sp>
          <p:nvSpPr>
            <p:cNvPr id="56" name="文本框 55"/>
            <p:cNvSpPr txBox="1"/>
            <p:nvPr/>
          </p:nvSpPr>
          <p:spPr bwMode="auto">
            <a:xfrm>
              <a:off x="1535182" y="5127039"/>
              <a:ext cx="1802193" cy="636174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78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367653" y="3642509"/>
            <a:ext cx="1277197" cy="1369214"/>
            <a:chOff x="1535182" y="3831178"/>
            <a:chExt cx="1802193" cy="1932035"/>
          </a:xfrm>
        </p:grpSpPr>
        <p:sp>
          <p:nvSpPr>
            <p:cNvPr id="58" name="矩形 57"/>
            <p:cNvSpPr/>
            <p:nvPr/>
          </p:nvSpPr>
          <p:spPr>
            <a:xfrm>
              <a:off x="1961837" y="3831178"/>
              <a:ext cx="948884" cy="6818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5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03.</a:t>
              </a:r>
              <a:endParaRPr lang="zh-CN" altLang="en-US" sz="255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/>
            <p:cNvSpPr/>
            <p:nvPr/>
          </p:nvSpPr>
          <p:spPr>
            <a:xfrm>
              <a:off x="1561763" y="4631205"/>
              <a:ext cx="1749029" cy="4067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3</a:t>
              </a:r>
            </a:p>
          </p:txBody>
        </p:sp>
        <p:sp>
          <p:nvSpPr>
            <p:cNvPr id="61" name="文本框 60"/>
            <p:cNvSpPr txBox="1"/>
            <p:nvPr/>
          </p:nvSpPr>
          <p:spPr bwMode="auto">
            <a:xfrm>
              <a:off x="1535182" y="5127039"/>
              <a:ext cx="1802193" cy="636174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78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017397" y="3642509"/>
            <a:ext cx="1277197" cy="1369214"/>
            <a:chOff x="1535182" y="3831178"/>
            <a:chExt cx="1802193" cy="1932035"/>
          </a:xfrm>
        </p:grpSpPr>
        <p:sp>
          <p:nvSpPr>
            <p:cNvPr id="63" name="矩形 62"/>
            <p:cNvSpPr/>
            <p:nvPr/>
          </p:nvSpPr>
          <p:spPr>
            <a:xfrm>
              <a:off x="1961837" y="3831178"/>
              <a:ext cx="948884" cy="6818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50" b="1" dirty="0">
                  <a:solidFill>
                    <a:schemeClr val="accent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04.</a:t>
              </a:r>
              <a:endParaRPr lang="zh-CN" altLang="en-US" sz="2550" b="1" dirty="0">
                <a:solidFill>
                  <a:schemeClr val="accent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1588129" y="4514851"/>
              <a:ext cx="16962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/>
            <p:cNvSpPr/>
            <p:nvPr/>
          </p:nvSpPr>
          <p:spPr>
            <a:xfrm>
              <a:off x="1561763" y="4631205"/>
              <a:ext cx="1749029" cy="4067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章节标题内容</a:t>
              </a:r>
              <a:r>
                <a:rPr lang="en-US" altLang="zh-CN" sz="1275" dirty="0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4</a:t>
              </a:r>
            </a:p>
          </p:txBody>
        </p:sp>
        <p:sp>
          <p:nvSpPr>
            <p:cNvPr id="66" name="文本框 65"/>
            <p:cNvSpPr txBox="1"/>
            <p:nvPr/>
          </p:nvSpPr>
          <p:spPr bwMode="auto">
            <a:xfrm>
              <a:off x="1535182" y="5127039"/>
              <a:ext cx="1802193" cy="636174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This template is exclusively designed by Fei </a:t>
              </a:r>
              <a:r>
                <a:rPr lang="en-US" altLang="zh-CN" sz="78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er</a:t>
              </a:r>
              <a:r>
                <a:rPr lang="en-US" altLang="zh-CN" sz="78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 creative and</a:t>
              </a:r>
            </a:p>
          </p:txBody>
        </p:sp>
      </p:grpSp>
      <p:cxnSp>
        <p:nvCxnSpPr>
          <p:cNvPr id="32" name="直接连接符 31"/>
          <p:cNvCxnSpPr/>
          <p:nvPr/>
        </p:nvCxnSpPr>
        <p:spPr>
          <a:xfrm flipH="1">
            <a:off x="7862234" y="3020348"/>
            <a:ext cx="727313" cy="1431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7669126" y="3834196"/>
            <a:ext cx="727313" cy="14180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939864" y="469716"/>
            <a:ext cx="6353164" cy="5476866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921386"/>
            <a:ext cx="4281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090101" y="2921386"/>
            <a:ext cx="1191532" cy="104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14" name="文本框 13"/>
          <p:cNvSpPr txBox="1"/>
          <p:nvPr/>
        </p:nvSpPr>
        <p:spPr>
          <a:xfrm>
            <a:off x="948346" y="3219394"/>
            <a:ext cx="767757" cy="561282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275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01</a:t>
            </a:r>
            <a:endParaRPr lang="zh-CN" altLang="en-US" sz="1275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34103" y="3240173"/>
            <a:ext cx="2527300" cy="5276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1</a:t>
            </a:r>
            <a:endParaRPr lang="zh-CN" altLang="en-US" sz="283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4964600" y="367257"/>
            <a:ext cx="3410238" cy="5579325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1811773" y="2242032"/>
            <a:ext cx="6095046" cy="26969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75"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 flipV="1">
            <a:off x="3102875" y="4401669"/>
            <a:ext cx="565673" cy="8397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75"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739591" y="3575886"/>
            <a:ext cx="3092975" cy="1405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r>
              <a:rPr lang="zh-CN" altLang="en-US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</a:p>
          <a:p>
            <a:pPr algn="l">
              <a:lnSpc>
                <a:spcPct val="150000"/>
              </a:lnSpc>
            </a:pPr>
            <a:endParaRPr lang="zh-CN" altLang="en-US" sz="113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605486" y="2438690"/>
            <a:ext cx="1635760" cy="3092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20" b="1" dirty="0">
                <a:cs typeface="+mn-ea"/>
                <a:sym typeface="+mn-lt"/>
              </a:rPr>
              <a:t>【点击添加标题】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4605486" y="3222622"/>
            <a:ext cx="1635760" cy="3092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420" b="1" dirty="0">
                <a:cs typeface="+mn-ea"/>
                <a:sym typeface="+mn-lt"/>
              </a:rPr>
              <a:t>【点击添加标题】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739507" y="2825354"/>
            <a:ext cx="2209800" cy="26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点击添加文本内容</a:t>
            </a:r>
            <a:r>
              <a:rPr lang="zh-CN" altLang="zh-CN" sz="113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pic>
        <p:nvPicPr>
          <p:cNvPr id="4" name="图片占位符 3" descr="C:\Users\lenovo\Desktop\3c394b4eab529ede5267c38d556e72f.jpg3c394b4eab529ede5267c38d556e72f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840" b="7940"/>
          <a:stretch>
            <a:fillRect/>
          </a:stretch>
        </p:blipFill>
        <p:spPr>
          <a:xfrm>
            <a:off x="911737" y="1963921"/>
            <a:ext cx="3464240" cy="2236590"/>
          </a:xfrm>
        </p:spPr>
      </p:pic>
      <p:sp>
        <p:nvSpPr>
          <p:cNvPr id="2" name="文本框 1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直接连接符 72"/>
          <p:cNvCxnSpPr/>
          <p:nvPr/>
        </p:nvCxnSpPr>
        <p:spPr>
          <a:xfrm flipH="1">
            <a:off x="2918428" y="2144426"/>
            <a:ext cx="4583292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H="1">
            <a:off x="3617670" y="2966456"/>
            <a:ext cx="3884050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2658515" y="3788484"/>
            <a:ext cx="4843205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2918428" y="4610515"/>
            <a:ext cx="4583292" cy="0"/>
          </a:xfrm>
          <a:prstGeom prst="line">
            <a:avLst/>
          </a:prstGeom>
          <a:ln w="3175"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流程图: 决策 76"/>
          <p:cNvSpPr/>
          <p:nvPr/>
        </p:nvSpPr>
        <p:spPr>
          <a:xfrm>
            <a:off x="2195042" y="2021420"/>
            <a:ext cx="1169337" cy="1093576"/>
          </a:xfrm>
          <a:prstGeom prst="flowChartDecisi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dirty="0">
                <a:cs typeface="+mn-ea"/>
                <a:sym typeface="+mn-lt"/>
              </a:rPr>
              <a:t>20%</a:t>
            </a:r>
            <a:endParaRPr lang="zh-CN" altLang="en-US" sz="1705" dirty="0">
              <a:cs typeface="+mn-ea"/>
              <a:sym typeface="+mn-lt"/>
            </a:endParaRPr>
          </a:p>
        </p:txBody>
      </p:sp>
      <p:sp>
        <p:nvSpPr>
          <p:cNvPr id="78" name="流程图: 决策 77"/>
          <p:cNvSpPr/>
          <p:nvPr/>
        </p:nvSpPr>
        <p:spPr>
          <a:xfrm>
            <a:off x="2046193" y="3240173"/>
            <a:ext cx="1420239" cy="1383560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dirty="0">
                <a:cs typeface="+mn-ea"/>
                <a:sym typeface="+mn-lt"/>
              </a:rPr>
              <a:t>35%</a:t>
            </a:r>
            <a:endParaRPr lang="zh-CN" altLang="en-US" sz="1705" dirty="0">
              <a:cs typeface="+mn-ea"/>
              <a:sym typeface="+mn-lt"/>
            </a:endParaRPr>
          </a:p>
        </p:txBody>
      </p:sp>
      <p:sp>
        <p:nvSpPr>
          <p:cNvPr id="79" name="流程图: 决策 78"/>
          <p:cNvSpPr/>
          <p:nvPr/>
        </p:nvSpPr>
        <p:spPr>
          <a:xfrm>
            <a:off x="874960" y="2296197"/>
            <a:ext cx="1783555" cy="1737494"/>
          </a:xfrm>
          <a:prstGeom prst="flowChartDecisi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70" dirty="0">
                <a:cs typeface="+mn-ea"/>
                <a:sym typeface="+mn-lt"/>
              </a:rPr>
              <a:t>55%</a:t>
            </a:r>
            <a:endParaRPr lang="zh-CN" altLang="en-US" sz="2270" dirty="0">
              <a:cs typeface="+mn-ea"/>
              <a:sym typeface="+mn-lt"/>
            </a:endParaRPr>
          </a:p>
        </p:txBody>
      </p:sp>
      <p:sp>
        <p:nvSpPr>
          <p:cNvPr id="80" name="流程图: 决策 79"/>
          <p:cNvSpPr/>
          <p:nvPr/>
        </p:nvSpPr>
        <p:spPr>
          <a:xfrm>
            <a:off x="2845321" y="2743709"/>
            <a:ext cx="954969" cy="893098"/>
          </a:xfrm>
          <a:prstGeom prst="flowChartDecision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20">
                <a:cs typeface="+mn-ea"/>
                <a:sym typeface="+mn-lt"/>
              </a:rPr>
              <a:t>10%</a:t>
            </a:r>
            <a:endParaRPr lang="zh-CN" altLang="en-US" sz="1420"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406696" y="1951465"/>
            <a:ext cx="3429377" cy="513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829747" y="2775283"/>
            <a:ext cx="3357110" cy="513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829747" y="3599100"/>
            <a:ext cx="3441769" cy="513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3406696" y="4403584"/>
            <a:ext cx="3380993" cy="513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"/>
          <a:stretch>
            <a:fillRect t="-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 descr="C:\Users\lenovo\Desktop\4a88908527794af516ad1aa46f3c206.jpg4a88908527794af516ad1aa46f3c206"/>
          <p:cNvPicPr>
            <a:picLocks noGrp="1"/>
          </p:cNvPicPr>
          <p:nvPr>
            <p:ph type="pic" sz="quarter" idx="11"/>
          </p:nvPr>
        </p:nvPicPr>
        <p:blipFill>
          <a:blip r:embed="rId5"/>
          <a:srcRect l="-429" b="11574"/>
          <a:stretch>
            <a:fillRect/>
          </a:stretch>
        </p:blipFill>
        <p:spPr>
          <a:xfrm>
            <a:off x="4580736" y="2085876"/>
            <a:ext cx="2919253" cy="1811412"/>
          </a:xfrm>
          <a:ln w="76200"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图片占位符 13" descr="C:\Users\lenovo\Desktop\be80f575bff301ad4e3ee0a2234777a.jpgbe80f575bff301ad4e3ee0a2234777a"/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l="233" b="6308"/>
          <a:stretch>
            <a:fillRect/>
          </a:stretch>
        </p:blipFill>
        <p:spPr>
          <a:xfrm>
            <a:off x="1173647" y="2085876"/>
            <a:ext cx="2885966" cy="1810423"/>
          </a:xfrm>
          <a:ln w="76200">
            <a:solidFill>
              <a:schemeClr val="bg1">
                <a:lumMod val="85000"/>
              </a:schemeClr>
            </a:solidFill>
          </a:ln>
        </p:spPr>
      </p:pic>
      <p:sp>
        <p:nvSpPr>
          <p:cNvPr id="43" name="L 形 42"/>
          <p:cNvSpPr/>
          <p:nvPr/>
        </p:nvSpPr>
        <p:spPr>
          <a:xfrm rot="5400000">
            <a:off x="1015740" y="4112573"/>
            <a:ext cx="324144" cy="288542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4EA2"/>
          </a:solidFill>
          <a:ln>
            <a:solidFill>
              <a:srgbClr val="035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57" tIns="43528" rIns="87057" bIns="43528" rtlCol="0" anchor="ctr"/>
          <a:lstStyle/>
          <a:p>
            <a:pPr algn="ctr"/>
            <a:endParaRPr lang="zh-CN" altLang="en-US" sz="127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1173763" y="4173210"/>
            <a:ext cx="2790200" cy="73977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7057" tIns="43528" rIns="87057" bIns="4352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9" name="L 形 8"/>
          <p:cNvSpPr/>
          <p:nvPr/>
        </p:nvSpPr>
        <p:spPr>
          <a:xfrm rot="5400000">
            <a:off x="4490331" y="4112573"/>
            <a:ext cx="324144" cy="288542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4EA2"/>
          </a:solidFill>
          <a:ln>
            <a:solidFill>
              <a:srgbClr val="035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57" tIns="43528" rIns="87057" bIns="43528" rtlCol="0" anchor="ctr"/>
          <a:lstStyle/>
          <a:p>
            <a:pPr algn="ctr"/>
            <a:endParaRPr lang="zh-CN" altLang="en-US" sz="127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4710005" y="4173210"/>
            <a:ext cx="2790200" cy="73977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7057" tIns="43528" rIns="87057" bIns="4352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1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71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en-US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4" y="2257537"/>
            <a:ext cx="3255695" cy="2079503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658108" y="1913041"/>
            <a:ext cx="2358187" cy="828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308614" y="2084309"/>
            <a:ext cx="18684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5658108" y="2643947"/>
            <a:ext cx="2358187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5308614" y="2920405"/>
            <a:ext cx="18684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5658108" y="3475564"/>
            <a:ext cx="2358187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308614" y="3752021"/>
            <a:ext cx="18684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658108" y="4311211"/>
            <a:ext cx="2358187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5308614" y="4587669"/>
            <a:ext cx="18684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5991" y="1843991"/>
            <a:ext cx="4522807" cy="27928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35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27110" y="1735110"/>
            <a:ext cx="626400" cy="626400"/>
            <a:chOff x="1581" y="2041"/>
            <a:chExt cx="1398" cy="1398"/>
          </a:xfrm>
        </p:grpSpPr>
        <p:sp>
          <p:nvSpPr>
            <p:cNvPr id="6" name="矩形 5"/>
            <p:cNvSpPr/>
            <p:nvPr/>
          </p:nvSpPr>
          <p:spPr>
            <a:xfrm>
              <a:off x="1581" y="2041"/>
              <a:ext cx="1399" cy="2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5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1003" y="2619"/>
              <a:ext cx="1399" cy="2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5">
                <a:cs typeface="+mn-ea"/>
                <a:sym typeface="+mn-lt"/>
              </a:endParaRPr>
            </a:p>
          </p:txBody>
        </p:sp>
      </p:grpSp>
      <p:sp>
        <p:nvSpPr>
          <p:cNvPr id="8" name="TextBox 11"/>
          <p:cNvSpPr txBox="1"/>
          <p:nvPr/>
        </p:nvSpPr>
        <p:spPr>
          <a:xfrm>
            <a:off x="1091391" y="2193036"/>
            <a:ext cx="1342862" cy="264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3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1145961" y="2781238"/>
            <a:ext cx="4012457" cy="1418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en-US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  <a:p>
            <a:pPr>
              <a:lnSpc>
                <a:spcPct val="150000"/>
              </a:lnSpc>
            </a:pPr>
            <a:endParaRPr lang="zh-CN" altLang="en-US" sz="64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图片占位符 14" descr="C:\Users\lenovo\Desktop\10eac941aaeaef22cd2825837880067.jpg10eac941aaeaef22cd2825837880067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5394368" y="1637658"/>
            <a:ext cx="2432348" cy="3241031"/>
          </a:xfrm>
          <a:solidFill>
            <a:schemeClr val="accent1"/>
          </a:solidFill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0" name="矩形 9"/>
          <p:cNvSpPr/>
          <p:nvPr/>
        </p:nvSpPr>
        <p:spPr>
          <a:xfrm>
            <a:off x="5358816" y="1601656"/>
            <a:ext cx="2498501" cy="327703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35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64"/>
          <p:cNvGrpSpPr/>
          <p:nvPr>
            <p:custDataLst>
              <p:tags r:id="rId1"/>
            </p:custDataLst>
          </p:nvPr>
        </p:nvGrpSpPr>
        <p:grpSpPr>
          <a:xfrm>
            <a:off x="1278011" y="2249446"/>
            <a:ext cx="1342293" cy="1916406"/>
            <a:chOff x="3226561" y="2685008"/>
            <a:chExt cx="1629148" cy="2325955"/>
          </a:xfrm>
          <a:solidFill>
            <a:schemeClr val="tx1"/>
          </a:solidFill>
        </p:grpSpPr>
        <p:grpSp>
          <p:nvGrpSpPr>
            <p:cNvPr id="3" name="Group 3"/>
            <p:cNvGrpSpPr/>
            <p:nvPr/>
          </p:nvGrpSpPr>
          <p:grpSpPr bwMode="auto">
            <a:xfrm>
              <a:off x="3226561" y="3531080"/>
              <a:ext cx="1629148" cy="1479883"/>
              <a:chOff x="3024188" y="3378200"/>
              <a:chExt cx="2609851" cy="2530475"/>
            </a:xfrm>
            <a:grpFill/>
          </p:grpSpPr>
          <p:sp>
            <p:nvSpPr>
              <p:cNvPr id="9" name="Freeform: Shape 4"/>
              <p:cNvSpPr/>
              <p:nvPr/>
            </p:nvSpPr>
            <p:spPr bwMode="auto">
              <a:xfrm>
                <a:off x="3024188" y="3378200"/>
                <a:ext cx="1306513" cy="2530475"/>
              </a:xfrm>
              <a:custGeom>
                <a:avLst/>
                <a:gdLst>
                  <a:gd name="T0" fmla="*/ 1253952 w 348"/>
                  <a:gd name="T1" fmla="*/ 195520 h 673"/>
                  <a:gd name="T2" fmla="*/ 0 w 348"/>
                  <a:gd name="T3" fmla="*/ 2530475 h 673"/>
                  <a:gd name="T4" fmla="*/ 1306513 w 348"/>
                  <a:gd name="T5" fmla="*/ 2530475 h 673"/>
                  <a:gd name="T6" fmla="*/ 1306513 w 348"/>
                  <a:gd name="T7" fmla="*/ 0 h 673"/>
                  <a:gd name="T8" fmla="*/ 1253952 w 348"/>
                  <a:gd name="T9" fmla="*/ 195520 h 6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8" h="673">
                    <a:moveTo>
                      <a:pt x="334" y="52"/>
                    </a:moveTo>
                    <a:cubicBezTo>
                      <a:pt x="243" y="520"/>
                      <a:pt x="0" y="673"/>
                      <a:pt x="0" y="673"/>
                    </a:cubicBezTo>
                    <a:cubicBezTo>
                      <a:pt x="348" y="673"/>
                      <a:pt x="348" y="673"/>
                      <a:pt x="348" y="673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4"/>
                      <a:pt x="334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sp>
            <p:nvSpPr>
              <p:cNvPr id="10" name="Freeform: Shape 5"/>
              <p:cNvSpPr/>
              <p:nvPr/>
            </p:nvSpPr>
            <p:spPr bwMode="auto">
              <a:xfrm>
                <a:off x="4330058" y="3378200"/>
                <a:ext cx="1303981" cy="2530475"/>
              </a:xfrm>
              <a:custGeom>
                <a:avLst/>
                <a:gdLst>
                  <a:gd name="T0" fmla="*/ 14 w 347"/>
                  <a:gd name="T1" fmla="*/ 52 h 673"/>
                  <a:gd name="T2" fmla="*/ 0 w 347"/>
                  <a:gd name="T3" fmla="*/ 0 h 673"/>
                  <a:gd name="T4" fmla="*/ 0 w 347"/>
                  <a:gd name="T5" fmla="*/ 673 h 673"/>
                  <a:gd name="T6" fmla="*/ 347 w 347"/>
                  <a:gd name="T7" fmla="*/ 673 h 673"/>
                  <a:gd name="T8" fmla="*/ 14 w 347"/>
                  <a:gd name="T9" fmla="*/ 5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673">
                    <a:moveTo>
                      <a:pt x="14" y="52"/>
                    </a:moveTo>
                    <a:cubicBezTo>
                      <a:pt x="9" y="24"/>
                      <a:pt x="3" y="0"/>
                      <a:pt x="0" y="0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347" y="673"/>
                      <a:pt x="347" y="673"/>
                      <a:pt x="347" y="673"/>
                    </a:cubicBezTo>
                    <a:cubicBezTo>
                      <a:pt x="347" y="673"/>
                      <a:pt x="105" y="520"/>
                      <a:pt x="14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53"/>
            <p:cNvGrpSpPr/>
            <p:nvPr/>
          </p:nvGrpSpPr>
          <p:grpSpPr>
            <a:xfrm>
              <a:off x="3787239" y="2685008"/>
              <a:ext cx="507792" cy="753317"/>
              <a:chOff x="2263239" y="1798573"/>
              <a:chExt cx="507792" cy="753317"/>
            </a:xfrm>
            <a:grpFill/>
          </p:grpSpPr>
          <p:sp>
            <p:nvSpPr>
              <p:cNvPr id="5" name="Oval 21"/>
              <p:cNvSpPr/>
              <p:nvPr/>
            </p:nvSpPr>
            <p:spPr>
              <a:xfrm>
                <a:off x="2478213" y="2474050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grpSp>
            <p:nvGrpSpPr>
              <p:cNvPr id="6" name="Group 27"/>
              <p:cNvGrpSpPr/>
              <p:nvPr/>
            </p:nvGrpSpPr>
            <p:grpSpPr>
              <a:xfrm>
                <a:off x="2263239" y="1798573"/>
                <a:ext cx="507792" cy="507791"/>
                <a:chOff x="1148654" y="2495295"/>
                <a:chExt cx="668942" cy="668942"/>
              </a:xfrm>
              <a:grpFill/>
            </p:grpSpPr>
            <p:sp>
              <p:nvSpPr>
                <p:cNvPr id="7" name="Teardrop 28"/>
                <p:cNvSpPr/>
                <p:nvPr/>
              </p:nvSpPr>
              <p:spPr>
                <a:xfrm rot="8100000">
                  <a:off x="1148654" y="2495295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75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TextBox 29"/>
                <p:cNvSpPr txBox="1"/>
                <p:nvPr/>
              </p:nvSpPr>
              <p:spPr>
                <a:xfrm>
                  <a:off x="1175065" y="2692096"/>
                  <a:ext cx="616118" cy="348746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0000" lnSpcReduction="10000"/>
                </a:bodyPr>
                <a:lstStyle/>
                <a:p>
                  <a:pPr algn="ctr"/>
                  <a:r>
                    <a:rPr lang="en-US" sz="99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45%</a:t>
                  </a:r>
                </a:p>
              </p:txBody>
            </p:sp>
          </p:grpSp>
        </p:grpSp>
      </p:grpSp>
      <p:grpSp>
        <p:nvGrpSpPr>
          <p:cNvPr id="11" name="PA_组合 63"/>
          <p:cNvGrpSpPr/>
          <p:nvPr>
            <p:custDataLst>
              <p:tags r:id="rId2"/>
            </p:custDataLst>
          </p:nvPr>
        </p:nvGrpSpPr>
        <p:grpSpPr>
          <a:xfrm>
            <a:off x="2197898" y="1748378"/>
            <a:ext cx="1368189" cy="2417477"/>
            <a:chOff x="4025821" y="2076856"/>
            <a:chExt cx="1660579" cy="2934107"/>
          </a:xfrm>
          <a:solidFill>
            <a:schemeClr val="tx2"/>
          </a:solidFill>
        </p:grpSpPr>
        <p:grpSp>
          <p:nvGrpSpPr>
            <p:cNvPr id="12" name="Group 6"/>
            <p:cNvGrpSpPr/>
            <p:nvPr/>
          </p:nvGrpSpPr>
          <p:grpSpPr bwMode="auto">
            <a:xfrm>
              <a:off x="4025821" y="2875686"/>
              <a:ext cx="1660579" cy="2135277"/>
              <a:chOff x="4338638" y="2257425"/>
              <a:chExt cx="2605088" cy="3651250"/>
            </a:xfrm>
            <a:grpFill/>
          </p:grpSpPr>
          <p:sp>
            <p:nvSpPr>
              <p:cNvPr id="18" name="Freeform: Shape 7"/>
              <p:cNvSpPr/>
              <p:nvPr/>
            </p:nvSpPr>
            <p:spPr bwMode="auto">
              <a:xfrm>
                <a:off x="4338638" y="2257425"/>
                <a:ext cx="1302543" cy="3651250"/>
              </a:xfrm>
              <a:custGeom>
                <a:avLst/>
                <a:gdLst>
                  <a:gd name="T0" fmla="*/ 333 w 347"/>
                  <a:gd name="T1" fmla="*/ 75 h 971"/>
                  <a:gd name="T2" fmla="*/ 0 w 347"/>
                  <a:gd name="T3" fmla="*/ 971 h 971"/>
                  <a:gd name="T4" fmla="*/ 347 w 347"/>
                  <a:gd name="T5" fmla="*/ 971 h 971"/>
                  <a:gd name="T6" fmla="*/ 347 w 347"/>
                  <a:gd name="T7" fmla="*/ 0 h 971"/>
                  <a:gd name="T8" fmla="*/ 333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333" y="75"/>
                    </a:moveTo>
                    <a:cubicBezTo>
                      <a:pt x="242" y="750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33"/>
                      <a:pt x="333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sp>
            <p:nvSpPr>
              <p:cNvPr id="19" name="Freeform: Shape 8"/>
              <p:cNvSpPr/>
              <p:nvPr/>
            </p:nvSpPr>
            <p:spPr bwMode="auto">
              <a:xfrm>
                <a:off x="5641181" y="2257425"/>
                <a:ext cx="1302545" cy="3651250"/>
              </a:xfrm>
              <a:custGeom>
                <a:avLst/>
                <a:gdLst>
                  <a:gd name="T0" fmla="*/ 15 w 347"/>
                  <a:gd name="T1" fmla="*/ 75 h 971"/>
                  <a:gd name="T2" fmla="*/ 0 w 347"/>
                  <a:gd name="T3" fmla="*/ 0 h 971"/>
                  <a:gd name="T4" fmla="*/ 0 w 347"/>
                  <a:gd name="T5" fmla="*/ 971 h 971"/>
                  <a:gd name="T6" fmla="*/ 347 w 347"/>
                  <a:gd name="T7" fmla="*/ 971 h 971"/>
                  <a:gd name="T8" fmla="*/ 15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15" y="75"/>
                    </a:moveTo>
                    <a:cubicBezTo>
                      <a:pt x="9" y="33"/>
                      <a:pt x="3" y="0"/>
                      <a:pt x="0" y="0"/>
                    </a:cubicBezTo>
                    <a:cubicBezTo>
                      <a:pt x="0" y="971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971"/>
                      <a:pt x="105" y="750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52"/>
            <p:cNvGrpSpPr/>
            <p:nvPr/>
          </p:nvGrpSpPr>
          <p:grpSpPr>
            <a:xfrm>
              <a:off x="4602218" y="2076856"/>
              <a:ext cx="507792" cy="740750"/>
              <a:chOff x="3078217" y="1190422"/>
              <a:chExt cx="507792" cy="740750"/>
            </a:xfrm>
            <a:grpFill/>
          </p:grpSpPr>
          <p:sp>
            <p:nvSpPr>
              <p:cNvPr id="14" name="Oval 22"/>
              <p:cNvSpPr/>
              <p:nvPr/>
            </p:nvSpPr>
            <p:spPr>
              <a:xfrm>
                <a:off x="3293189" y="1853332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grpSp>
            <p:nvGrpSpPr>
              <p:cNvPr id="15" name="Group 30"/>
              <p:cNvGrpSpPr/>
              <p:nvPr/>
            </p:nvGrpSpPr>
            <p:grpSpPr>
              <a:xfrm>
                <a:off x="3078217" y="1190422"/>
                <a:ext cx="507792" cy="507791"/>
                <a:chOff x="2224496" y="1578810"/>
                <a:chExt cx="668942" cy="668942"/>
              </a:xfrm>
              <a:grpFill/>
            </p:grpSpPr>
            <p:sp>
              <p:nvSpPr>
                <p:cNvPr id="16" name="Teardrop 31"/>
                <p:cNvSpPr/>
                <p:nvPr/>
              </p:nvSpPr>
              <p:spPr>
                <a:xfrm rot="8100000">
                  <a:off x="2224496" y="1578810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75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TextBox 32"/>
                <p:cNvSpPr txBox="1"/>
                <p:nvPr/>
              </p:nvSpPr>
              <p:spPr>
                <a:xfrm>
                  <a:off x="2250380" y="1754838"/>
                  <a:ext cx="616118" cy="348746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0000" lnSpcReduction="10000"/>
                </a:bodyPr>
                <a:lstStyle/>
                <a:p>
                  <a:pPr algn="ctr"/>
                  <a:r>
                    <a:rPr lang="en-US" sz="99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60%</a:t>
                  </a:r>
                </a:p>
              </p:txBody>
            </p:sp>
          </p:grpSp>
        </p:grpSp>
      </p:grpSp>
      <p:grpSp>
        <p:nvGrpSpPr>
          <p:cNvPr id="20" name="PA_组合 60"/>
          <p:cNvGrpSpPr/>
          <p:nvPr>
            <p:custDataLst>
              <p:tags r:id="rId3"/>
            </p:custDataLst>
          </p:nvPr>
        </p:nvGrpSpPr>
        <p:grpSpPr>
          <a:xfrm>
            <a:off x="3143682" y="2561028"/>
            <a:ext cx="1369180" cy="1604828"/>
            <a:chOff x="4868160" y="3063175"/>
            <a:chExt cx="1661784" cy="1947790"/>
          </a:xfrm>
          <a:solidFill>
            <a:schemeClr val="accent1"/>
          </a:solidFill>
        </p:grpSpPr>
        <p:grpSp>
          <p:nvGrpSpPr>
            <p:cNvPr id="21" name="Group 9"/>
            <p:cNvGrpSpPr/>
            <p:nvPr/>
          </p:nvGrpSpPr>
          <p:grpSpPr bwMode="auto">
            <a:xfrm>
              <a:off x="4868160" y="3863750"/>
              <a:ext cx="1661784" cy="1147215"/>
              <a:chOff x="5661026" y="3946525"/>
              <a:chExt cx="2605088" cy="1962150"/>
            </a:xfrm>
            <a:grpFill/>
          </p:grpSpPr>
          <p:sp>
            <p:nvSpPr>
              <p:cNvPr id="27" name="Freeform: Shape 10"/>
              <p:cNvSpPr/>
              <p:nvPr/>
            </p:nvSpPr>
            <p:spPr bwMode="auto">
              <a:xfrm>
                <a:off x="5661026" y="3946525"/>
                <a:ext cx="1301600" cy="1962150"/>
              </a:xfrm>
              <a:custGeom>
                <a:avLst/>
                <a:gdLst>
                  <a:gd name="T0" fmla="*/ 333 w 347"/>
                  <a:gd name="T1" fmla="*/ 40 h 522"/>
                  <a:gd name="T2" fmla="*/ 0 w 347"/>
                  <a:gd name="T3" fmla="*/ 522 h 522"/>
                  <a:gd name="T4" fmla="*/ 347 w 347"/>
                  <a:gd name="T5" fmla="*/ 522 h 522"/>
                  <a:gd name="T6" fmla="*/ 347 w 347"/>
                  <a:gd name="T7" fmla="*/ 0 h 522"/>
                  <a:gd name="T8" fmla="*/ 333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333" y="40"/>
                    </a:moveTo>
                    <a:cubicBezTo>
                      <a:pt x="242" y="403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18"/>
                      <a:pt x="333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sp>
            <p:nvSpPr>
              <p:cNvPr id="28" name="Freeform: Shape 11"/>
              <p:cNvSpPr/>
              <p:nvPr/>
            </p:nvSpPr>
            <p:spPr bwMode="auto">
              <a:xfrm>
                <a:off x="6962626" y="3946525"/>
                <a:ext cx="1303488" cy="1962150"/>
              </a:xfrm>
              <a:custGeom>
                <a:avLst/>
                <a:gdLst>
                  <a:gd name="T0" fmla="*/ 14 w 347"/>
                  <a:gd name="T1" fmla="*/ 40 h 522"/>
                  <a:gd name="T2" fmla="*/ 0 w 347"/>
                  <a:gd name="T3" fmla="*/ 0 h 522"/>
                  <a:gd name="T4" fmla="*/ 0 w 347"/>
                  <a:gd name="T5" fmla="*/ 522 h 522"/>
                  <a:gd name="T6" fmla="*/ 347 w 347"/>
                  <a:gd name="T7" fmla="*/ 522 h 522"/>
                  <a:gd name="T8" fmla="*/ 14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14" y="40"/>
                    </a:moveTo>
                    <a:cubicBezTo>
                      <a:pt x="9" y="18"/>
                      <a:pt x="3" y="0"/>
                      <a:pt x="0" y="0"/>
                    </a:cubicBezTo>
                    <a:cubicBezTo>
                      <a:pt x="0" y="522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522"/>
                      <a:pt x="105" y="403"/>
                      <a:pt x="1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51"/>
            <p:cNvGrpSpPr/>
            <p:nvPr/>
          </p:nvGrpSpPr>
          <p:grpSpPr>
            <a:xfrm>
              <a:off x="5445163" y="3063175"/>
              <a:ext cx="507792" cy="739662"/>
              <a:chOff x="3921162" y="2176742"/>
              <a:chExt cx="507792" cy="739662"/>
            </a:xfrm>
            <a:grpFill/>
          </p:grpSpPr>
          <p:sp>
            <p:nvSpPr>
              <p:cNvPr id="23" name="Oval 23"/>
              <p:cNvSpPr/>
              <p:nvPr/>
            </p:nvSpPr>
            <p:spPr>
              <a:xfrm>
                <a:off x="4136132" y="2838564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grpSp>
            <p:nvGrpSpPr>
              <p:cNvPr id="24" name="Group 33"/>
              <p:cNvGrpSpPr/>
              <p:nvPr/>
            </p:nvGrpSpPr>
            <p:grpSpPr>
              <a:xfrm>
                <a:off x="3921162" y="2176742"/>
                <a:ext cx="507792" cy="507791"/>
                <a:chOff x="3328843" y="2993479"/>
                <a:chExt cx="668942" cy="668942"/>
              </a:xfrm>
              <a:grpFill/>
            </p:grpSpPr>
            <p:sp>
              <p:nvSpPr>
                <p:cNvPr id="25" name="Teardrop 34"/>
                <p:cNvSpPr/>
                <p:nvPr/>
              </p:nvSpPr>
              <p:spPr>
                <a:xfrm rot="8100000">
                  <a:off x="3328843" y="2993479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75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TextBox 35"/>
                <p:cNvSpPr txBox="1"/>
                <p:nvPr/>
              </p:nvSpPr>
              <p:spPr>
                <a:xfrm>
                  <a:off x="3351838" y="3183838"/>
                  <a:ext cx="616118" cy="348746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0000" lnSpcReduction="10000"/>
                </a:bodyPr>
                <a:lstStyle/>
                <a:p>
                  <a:pPr algn="ctr"/>
                  <a:r>
                    <a:rPr lang="en-US" sz="99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30%</a:t>
                  </a:r>
                </a:p>
              </p:txBody>
            </p:sp>
          </p:grpSp>
        </p:grpSp>
      </p:grpSp>
      <p:grpSp>
        <p:nvGrpSpPr>
          <p:cNvPr id="29" name="PA_组合 47"/>
          <p:cNvGrpSpPr/>
          <p:nvPr>
            <p:custDataLst>
              <p:tags r:id="rId4"/>
            </p:custDataLst>
          </p:nvPr>
        </p:nvGrpSpPr>
        <p:grpSpPr>
          <a:xfrm>
            <a:off x="4090466" y="2086331"/>
            <a:ext cx="1371169" cy="2079526"/>
            <a:chOff x="5703273" y="2487031"/>
            <a:chExt cx="1664196" cy="2523932"/>
          </a:xfrm>
          <a:solidFill>
            <a:schemeClr val="tx2"/>
          </a:solidFill>
        </p:grpSpPr>
        <p:grpSp>
          <p:nvGrpSpPr>
            <p:cNvPr id="30" name="Group 12"/>
            <p:cNvGrpSpPr/>
            <p:nvPr/>
          </p:nvGrpSpPr>
          <p:grpSpPr bwMode="auto">
            <a:xfrm>
              <a:off x="5703273" y="3271352"/>
              <a:ext cx="1664196" cy="1739611"/>
              <a:chOff x="6970712" y="2933700"/>
              <a:chExt cx="2609850" cy="2974975"/>
            </a:xfrm>
            <a:grpFill/>
          </p:grpSpPr>
          <p:sp>
            <p:nvSpPr>
              <p:cNvPr id="36" name="Freeform: Shape 13"/>
              <p:cNvSpPr/>
              <p:nvPr/>
            </p:nvSpPr>
            <p:spPr bwMode="auto">
              <a:xfrm>
                <a:off x="8276581" y="2933700"/>
                <a:ext cx="1303981" cy="2974975"/>
              </a:xfrm>
              <a:custGeom>
                <a:avLst/>
                <a:gdLst>
                  <a:gd name="T0" fmla="*/ 14 w 347"/>
                  <a:gd name="T1" fmla="*/ 62 h 791"/>
                  <a:gd name="T2" fmla="*/ 0 w 347"/>
                  <a:gd name="T3" fmla="*/ 0 h 791"/>
                  <a:gd name="T4" fmla="*/ 0 w 347"/>
                  <a:gd name="T5" fmla="*/ 791 h 791"/>
                  <a:gd name="T6" fmla="*/ 347 w 347"/>
                  <a:gd name="T7" fmla="*/ 791 h 791"/>
                  <a:gd name="T8" fmla="*/ 14 w 347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91">
                    <a:moveTo>
                      <a:pt x="14" y="62"/>
                    </a:moveTo>
                    <a:cubicBezTo>
                      <a:pt x="8" y="28"/>
                      <a:pt x="2" y="0"/>
                      <a:pt x="0" y="0"/>
                    </a:cubicBezTo>
                    <a:cubicBezTo>
                      <a:pt x="0" y="791"/>
                      <a:pt x="0" y="791"/>
                      <a:pt x="0" y="791"/>
                    </a:cubicBezTo>
                    <a:cubicBezTo>
                      <a:pt x="347" y="791"/>
                      <a:pt x="347" y="791"/>
                      <a:pt x="347" y="791"/>
                    </a:cubicBezTo>
                    <a:cubicBezTo>
                      <a:pt x="347" y="791"/>
                      <a:pt x="104" y="611"/>
                      <a:pt x="14" y="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sp>
            <p:nvSpPr>
              <p:cNvPr id="37" name="Freeform: Shape 14"/>
              <p:cNvSpPr/>
              <p:nvPr/>
            </p:nvSpPr>
            <p:spPr bwMode="auto">
              <a:xfrm>
                <a:off x="6970712" y="2933700"/>
                <a:ext cx="1305870" cy="2974975"/>
              </a:xfrm>
              <a:custGeom>
                <a:avLst/>
                <a:gdLst>
                  <a:gd name="T0" fmla="*/ 333 w 348"/>
                  <a:gd name="T1" fmla="*/ 62 h 791"/>
                  <a:gd name="T2" fmla="*/ 0 w 348"/>
                  <a:gd name="T3" fmla="*/ 791 h 791"/>
                  <a:gd name="T4" fmla="*/ 348 w 348"/>
                  <a:gd name="T5" fmla="*/ 791 h 791"/>
                  <a:gd name="T6" fmla="*/ 348 w 348"/>
                  <a:gd name="T7" fmla="*/ 0 h 791"/>
                  <a:gd name="T8" fmla="*/ 333 w 348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791">
                    <a:moveTo>
                      <a:pt x="333" y="62"/>
                    </a:moveTo>
                    <a:cubicBezTo>
                      <a:pt x="242" y="611"/>
                      <a:pt x="0" y="791"/>
                      <a:pt x="0" y="791"/>
                    </a:cubicBezTo>
                    <a:cubicBezTo>
                      <a:pt x="348" y="791"/>
                      <a:pt x="348" y="791"/>
                      <a:pt x="348" y="791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8"/>
                      <a:pt x="333" y="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50"/>
            <p:cNvGrpSpPr/>
            <p:nvPr/>
          </p:nvGrpSpPr>
          <p:grpSpPr>
            <a:xfrm>
              <a:off x="6281481" y="2487031"/>
              <a:ext cx="507792" cy="757948"/>
              <a:chOff x="4757479" y="1600596"/>
              <a:chExt cx="507792" cy="757948"/>
            </a:xfrm>
            <a:grpFill/>
          </p:grpSpPr>
          <p:sp>
            <p:nvSpPr>
              <p:cNvPr id="32" name="Oval 24"/>
              <p:cNvSpPr/>
              <p:nvPr/>
            </p:nvSpPr>
            <p:spPr>
              <a:xfrm>
                <a:off x="4972448" y="2280704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grpSp>
            <p:nvGrpSpPr>
              <p:cNvPr id="33" name="Group 36"/>
              <p:cNvGrpSpPr/>
              <p:nvPr/>
            </p:nvGrpSpPr>
            <p:grpSpPr>
              <a:xfrm>
                <a:off x="4757479" y="1600596"/>
                <a:ext cx="507792" cy="507791"/>
                <a:chOff x="4444487" y="2106342"/>
                <a:chExt cx="668942" cy="668942"/>
              </a:xfrm>
              <a:grpFill/>
            </p:grpSpPr>
            <p:sp>
              <p:nvSpPr>
                <p:cNvPr id="34" name="Teardrop 37"/>
                <p:cNvSpPr/>
                <p:nvPr/>
              </p:nvSpPr>
              <p:spPr>
                <a:xfrm rot="8100000">
                  <a:off x="4444487" y="2106342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75"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TextBox 38"/>
                <p:cNvSpPr txBox="1"/>
                <p:nvPr/>
              </p:nvSpPr>
              <p:spPr>
                <a:xfrm>
                  <a:off x="4478169" y="2299547"/>
                  <a:ext cx="616118" cy="348747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0000" lnSpcReduction="10000"/>
                </a:bodyPr>
                <a:lstStyle/>
                <a:p>
                  <a:pPr algn="ctr"/>
                  <a:r>
                    <a:rPr lang="en-US" sz="99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52%</a:t>
                  </a:r>
                </a:p>
              </p:txBody>
            </p:sp>
          </p:grpSp>
        </p:grpSp>
      </p:grpSp>
      <p:grpSp>
        <p:nvGrpSpPr>
          <p:cNvPr id="38" name="PA_组合 46"/>
          <p:cNvGrpSpPr/>
          <p:nvPr>
            <p:custDataLst>
              <p:tags r:id="rId5"/>
            </p:custDataLst>
          </p:nvPr>
        </p:nvGrpSpPr>
        <p:grpSpPr>
          <a:xfrm>
            <a:off x="5039225" y="3061328"/>
            <a:ext cx="1341928" cy="1104527"/>
            <a:chOff x="6546815" y="3670391"/>
            <a:chExt cx="1628707" cy="1340572"/>
          </a:xfrm>
          <a:solidFill>
            <a:schemeClr val="tx1"/>
          </a:solidFill>
        </p:grpSpPr>
        <p:grpSp>
          <p:nvGrpSpPr>
            <p:cNvPr id="39" name="Group 15"/>
            <p:cNvGrpSpPr/>
            <p:nvPr/>
          </p:nvGrpSpPr>
          <p:grpSpPr bwMode="auto">
            <a:xfrm>
              <a:off x="6546815" y="4456486"/>
              <a:ext cx="1628707" cy="554477"/>
              <a:chOff x="8293101" y="5205412"/>
              <a:chExt cx="2605088" cy="703264"/>
            </a:xfrm>
            <a:grpFill/>
          </p:grpSpPr>
          <p:sp>
            <p:nvSpPr>
              <p:cNvPr id="45" name="Freeform: Shape 16"/>
              <p:cNvSpPr/>
              <p:nvPr/>
            </p:nvSpPr>
            <p:spPr bwMode="auto">
              <a:xfrm>
                <a:off x="8293101" y="5205412"/>
                <a:ext cx="1301750" cy="703263"/>
              </a:xfrm>
              <a:custGeom>
                <a:avLst/>
                <a:gdLst>
                  <a:gd name="T0" fmla="*/ 1249230 w 347"/>
                  <a:gd name="T1" fmla="*/ 52651 h 187"/>
                  <a:gd name="T2" fmla="*/ 0 w 347"/>
                  <a:gd name="T3" fmla="*/ 703263 h 187"/>
                  <a:gd name="T4" fmla="*/ 1301750 w 347"/>
                  <a:gd name="T5" fmla="*/ 703263 h 187"/>
                  <a:gd name="T6" fmla="*/ 1301750 w 347"/>
                  <a:gd name="T7" fmla="*/ 0 h 187"/>
                  <a:gd name="T8" fmla="*/ 1249230 w 347"/>
                  <a:gd name="T9" fmla="*/ 52651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333" y="14"/>
                    </a:moveTo>
                    <a:cubicBezTo>
                      <a:pt x="242" y="144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6"/>
                      <a:pt x="33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7"/>
              <p:cNvSpPr/>
              <p:nvPr/>
            </p:nvSpPr>
            <p:spPr bwMode="auto">
              <a:xfrm>
                <a:off x="9595644" y="5205412"/>
                <a:ext cx="1302545" cy="703264"/>
              </a:xfrm>
              <a:custGeom>
                <a:avLst/>
                <a:gdLst>
                  <a:gd name="T0" fmla="*/ 14 w 347"/>
                  <a:gd name="T1" fmla="*/ 14 h 187"/>
                  <a:gd name="T2" fmla="*/ 0 w 347"/>
                  <a:gd name="T3" fmla="*/ 0 h 187"/>
                  <a:gd name="T4" fmla="*/ 0 w 347"/>
                  <a:gd name="T5" fmla="*/ 187 h 187"/>
                  <a:gd name="T6" fmla="*/ 347 w 347"/>
                  <a:gd name="T7" fmla="*/ 187 h 187"/>
                  <a:gd name="T8" fmla="*/ 14 w 347"/>
                  <a:gd name="T9" fmla="*/ 1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14" y="14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187"/>
                      <a:pt x="105" y="144"/>
                      <a:pt x="14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49"/>
            <p:cNvGrpSpPr/>
            <p:nvPr/>
          </p:nvGrpSpPr>
          <p:grpSpPr>
            <a:xfrm>
              <a:off x="7107283" y="3670391"/>
              <a:ext cx="507792" cy="761539"/>
              <a:chOff x="5583281" y="2783953"/>
              <a:chExt cx="507792" cy="761539"/>
            </a:xfrm>
            <a:grpFill/>
          </p:grpSpPr>
          <p:sp>
            <p:nvSpPr>
              <p:cNvPr id="41" name="Oval 25"/>
              <p:cNvSpPr/>
              <p:nvPr/>
            </p:nvSpPr>
            <p:spPr>
              <a:xfrm>
                <a:off x="5798247" y="3467652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grpSp>
            <p:nvGrpSpPr>
              <p:cNvPr id="42" name="Group 39"/>
              <p:cNvGrpSpPr/>
              <p:nvPr/>
            </p:nvGrpSpPr>
            <p:grpSpPr>
              <a:xfrm>
                <a:off x="5583281" y="2783953"/>
                <a:ext cx="507792" cy="507791"/>
                <a:chOff x="5527086" y="3998428"/>
                <a:chExt cx="668942" cy="668942"/>
              </a:xfrm>
              <a:grpFill/>
            </p:grpSpPr>
            <p:sp>
              <p:nvSpPr>
                <p:cNvPr id="43" name="Teardrop 40"/>
                <p:cNvSpPr/>
                <p:nvPr/>
              </p:nvSpPr>
              <p:spPr>
                <a:xfrm rot="8100000">
                  <a:off x="5527086" y="3998428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75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TextBox 41"/>
                <p:cNvSpPr txBox="1"/>
                <p:nvPr/>
              </p:nvSpPr>
              <p:spPr>
                <a:xfrm>
                  <a:off x="5559261" y="4179010"/>
                  <a:ext cx="616118" cy="348747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0000" lnSpcReduction="10000"/>
                </a:bodyPr>
                <a:lstStyle/>
                <a:p>
                  <a:pPr algn="ctr"/>
                  <a:r>
                    <a:rPr lang="en-US" sz="99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12%</a:t>
                  </a:r>
                </a:p>
              </p:txBody>
            </p:sp>
          </p:grpSp>
        </p:grpSp>
      </p:grpSp>
      <p:grpSp>
        <p:nvGrpSpPr>
          <p:cNvPr id="47" name="PA_组合 45"/>
          <p:cNvGrpSpPr/>
          <p:nvPr>
            <p:custDataLst>
              <p:tags r:id="rId6"/>
            </p:custDataLst>
          </p:nvPr>
        </p:nvGrpSpPr>
        <p:grpSpPr>
          <a:xfrm>
            <a:off x="5958752" y="2828156"/>
            <a:ext cx="1324374" cy="1337700"/>
            <a:chOff x="7968207" y="3387390"/>
            <a:chExt cx="1607402" cy="1623575"/>
          </a:xfrm>
          <a:solidFill>
            <a:schemeClr val="accent1"/>
          </a:solidFill>
        </p:grpSpPr>
        <p:grpSp>
          <p:nvGrpSpPr>
            <p:cNvPr id="48" name="Group 18"/>
            <p:cNvGrpSpPr/>
            <p:nvPr/>
          </p:nvGrpSpPr>
          <p:grpSpPr bwMode="auto">
            <a:xfrm>
              <a:off x="7968207" y="4197526"/>
              <a:ext cx="1607402" cy="813439"/>
              <a:chOff x="1706563" y="4518025"/>
              <a:chExt cx="2605088" cy="1390650"/>
            </a:xfrm>
            <a:grpFill/>
          </p:grpSpPr>
          <p:sp>
            <p:nvSpPr>
              <p:cNvPr id="54" name="Freeform: Shape 19"/>
              <p:cNvSpPr/>
              <p:nvPr/>
            </p:nvSpPr>
            <p:spPr bwMode="auto">
              <a:xfrm>
                <a:off x="1706563" y="4518025"/>
                <a:ext cx="1303338" cy="1390650"/>
              </a:xfrm>
              <a:custGeom>
                <a:avLst/>
                <a:gdLst>
                  <a:gd name="T0" fmla="*/ 1250754 w 347"/>
                  <a:gd name="T1" fmla="*/ 108997 h 370"/>
                  <a:gd name="T2" fmla="*/ 0 w 347"/>
                  <a:gd name="T3" fmla="*/ 1390650 h 370"/>
                  <a:gd name="T4" fmla="*/ 1303338 w 347"/>
                  <a:gd name="T5" fmla="*/ 1390650 h 370"/>
                  <a:gd name="T6" fmla="*/ 1303338 w 347"/>
                  <a:gd name="T7" fmla="*/ 0 h 370"/>
                  <a:gd name="T8" fmla="*/ 1250754 w 347"/>
                  <a:gd name="T9" fmla="*/ 108997 h 3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333" y="29"/>
                    </a:moveTo>
                    <a:cubicBezTo>
                      <a:pt x="242" y="286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13"/>
                      <a:pt x="33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sp>
            <p:nvSpPr>
              <p:cNvPr id="55" name="Freeform: Shape 20"/>
              <p:cNvSpPr/>
              <p:nvPr/>
            </p:nvSpPr>
            <p:spPr bwMode="auto">
              <a:xfrm>
                <a:off x="3010052" y="4518025"/>
                <a:ext cx="1301599" cy="1390650"/>
              </a:xfrm>
              <a:custGeom>
                <a:avLst/>
                <a:gdLst>
                  <a:gd name="T0" fmla="*/ 15 w 347"/>
                  <a:gd name="T1" fmla="*/ 29 h 370"/>
                  <a:gd name="T2" fmla="*/ 0 w 347"/>
                  <a:gd name="T3" fmla="*/ 0 h 370"/>
                  <a:gd name="T4" fmla="*/ 0 w 347"/>
                  <a:gd name="T5" fmla="*/ 370 h 370"/>
                  <a:gd name="T6" fmla="*/ 347 w 347"/>
                  <a:gd name="T7" fmla="*/ 370 h 370"/>
                  <a:gd name="T8" fmla="*/ 15 w 347"/>
                  <a:gd name="T9" fmla="*/ 2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15" y="29"/>
                    </a:moveTo>
                    <a:cubicBezTo>
                      <a:pt x="9" y="13"/>
                      <a:pt x="3" y="0"/>
                      <a:pt x="0" y="0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370"/>
                      <a:pt x="105" y="286"/>
                      <a:pt x="15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8518024" y="3387390"/>
              <a:ext cx="507792" cy="763887"/>
              <a:chOff x="6383853" y="2500953"/>
              <a:chExt cx="507792" cy="763887"/>
            </a:xfrm>
            <a:grpFill/>
          </p:grpSpPr>
          <p:sp>
            <p:nvSpPr>
              <p:cNvPr id="50" name="Oval 26"/>
              <p:cNvSpPr/>
              <p:nvPr/>
            </p:nvSpPr>
            <p:spPr>
              <a:xfrm>
                <a:off x="6598819" y="3187000"/>
                <a:ext cx="77840" cy="778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75">
                  <a:cs typeface="+mn-ea"/>
                  <a:sym typeface="+mn-lt"/>
                </a:endParaRPr>
              </a:p>
            </p:txBody>
          </p:sp>
          <p:grpSp>
            <p:nvGrpSpPr>
              <p:cNvPr id="51" name="Group 42"/>
              <p:cNvGrpSpPr/>
              <p:nvPr/>
            </p:nvGrpSpPr>
            <p:grpSpPr>
              <a:xfrm>
                <a:off x="6383853" y="2500953"/>
                <a:ext cx="507792" cy="507791"/>
                <a:chOff x="6584608" y="3420580"/>
                <a:chExt cx="668942" cy="668942"/>
              </a:xfrm>
              <a:grpFill/>
            </p:grpSpPr>
            <p:sp>
              <p:nvSpPr>
                <p:cNvPr id="52" name="Teardrop 43"/>
                <p:cNvSpPr/>
                <p:nvPr/>
              </p:nvSpPr>
              <p:spPr>
                <a:xfrm rot="8100000">
                  <a:off x="6584608" y="3420580"/>
                  <a:ext cx="668942" cy="668942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75"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TextBox 44"/>
                <p:cNvSpPr txBox="1"/>
                <p:nvPr/>
              </p:nvSpPr>
              <p:spPr>
                <a:xfrm>
                  <a:off x="6617501" y="3601162"/>
                  <a:ext cx="616118" cy="348747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90000" lnSpcReduction="10000"/>
                </a:bodyPr>
                <a:lstStyle/>
                <a:p>
                  <a:pPr algn="ctr"/>
                  <a:r>
                    <a:rPr lang="en-US" sz="995" dirty="0">
                      <a:solidFill>
                        <a:prstClr val="white"/>
                      </a:solidFill>
                      <a:cs typeface="+mn-ea"/>
                      <a:sym typeface="+mn-lt"/>
                    </a:rPr>
                    <a:t>30%</a:t>
                  </a:r>
                </a:p>
              </p:txBody>
            </p:sp>
          </p:grpSp>
        </p:grpSp>
      </p:grpSp>
      <p:sp>
        <p:nvSpPr>
          <p:cNvPr id="56" name="PA_文本框 65"/>
          <p:cNvSpPr txBox="1"/>
          <p:nvPr>
            <p:custDataLst>
              <p:tags r:id="rId7"/>
            </p:custDataLst>
          </p:nvPr>
        </p:nvSpPr>
        <p:spPr bwMode="auto">
          <a:xfrm>
            <a:off x="4334480" y="4493172"/>
            <a:ext cx="892225" cy="219664"/>
          </a:xfrm>
          <a:prstGeom prst="rect">
            <a:avLst/>
          </a:prstGeom>
          <a:noFill/>
        </p:spPr>
        <p:txBody>
          <a:bodyPr wrap="none" lIns="63781" tIns="33166" rIns="63781" bIns="33166">
            <a:normAutofit/>
          </a:bodyPr>
          <a:lstStyle/>
          <a:p>
            <a:pPr latinLnBrk="0"/>
            <a:r>
              <a:rPr lang="zh-CN" altLang="en-US" sz="99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7" name="PA_文本框 66"/>
          <p:cNvSpPr txBox="1"/>
          <p:nvPr>
            <p:custDataLst>
              <p:tags r:id="rId8"/>
            </p:custDataLst>
          </p:nvPr>
        </p:nvSpPr>
        <p:spPr bwMode="auto">
          <a:xfrm>
            <a:off x="6174821" y="4467165"/>
            <a:ext cx="892225" cy="219664"/>
          </a:xfrm>
          <a:prstGeom prst="rect">
            <a:avLst/>
          </a:prstGeom>
          <a:noFill/>
        </p:spPr>
        <p:txBody>
          <a:bodyPr wrap="none" lIns="63781" tIns="33166" rIns="63781" bIns="33166">
            <a:normAutofit/>
          </a:bodyPr>
          <a:lstStyle/>
          <a:p>
            <a:pPr latinLnBrk="0"/>
            <a:r>
              <a:rPr lang="zh-CN" altLang="en-US" sz="99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8" name="PA_文本框 67"/>
          <p:cNvSpPr txBox="1"/>
          <p:nvPr>
            <p:custDataLst>
              <p:tags r:id="rId9"/>
            </p:custDataLst>
          </p:nvPr>
        </p:nvSpPr>
        <p:spPr bwMode="auto">
          <a:xfrm>
            <a:off x="2435547" y="4486185"/>
            <a:ext cx="892225" cy="219664"/>
          </a:xfrm>
          <a:prstGeom prst="rect">
            <a:avLst/>
          </a:prstGeom>
          <a:noFill/>
        </p:spPr>
        <p:txBody>
          <a:bodyPr wrap="none" lIns="63781" tIns="33166" rIns="63781" bIns="33166">
            <a:normAutofit/>
          </a:bodyPr>
          <a:lstStyle/>
          <a:p>
            <a:pPr latinLnBrk="0"/>
            <a:r>
              <a:rPr lang="zh-CN" altLang="en-US" sz="995" dirty="0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9" name="PA_文本框 68"/>
          <p:cNvSpPr txBox="1"/>
          <p:nvPr>
            <p:custDataLst>
              <p:tags r:id="rId10"/>
            </p:custDataLst>
          </p:nvPr>
        </p:nvSpPr>
        <p:spPr bwMode="auto">
          <a:xfrm>
            <a:off x="3380024" y="4256672"/>
            <a:ext cx="892225" cy="219664"/>
          </a:xfrm>
          <a:prstGeom prst="rect">
            <a:avLst/>
          </a:prstGeom>
          <a:noFill/>
        </p:spPr>
        <p:txBody>
          <a:bodyPr wrap="none" lIns="63781" tIns="33166" rIns="63781" bIns="33166">
            <a:normAutofit/>
          </a:bodyPr>
          <a:lstStyle/>
          <a:p>
            <a:pPr latinLnBrk="0"/>
            <a:r>
              <a:rPr lang="zh-CN" altLang="en-US" sz="995" dirty="0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0" name="PA_文本框 69"/>
          <p:cNvSpPr txBox="1"/>
          <p:nvPr>
            <p:custDataLst>
              <p:tags r:id="rId11"/>
            </p:custDataLst>
          </p:nvPr>
        </p:nvSpPr>
        <p:spPr bwMode="auto">
          <a:xfrm>
            <a:off x="5257607" y="4256672"/>
            <a:ext cx="892225" cy="219664"/>
          </a:xfrm>
          <a:prstGeom prst="rect">
            <a:avLst/>
          </a:prstGeom>
          <a:noFill/>
        </p:spPr>
        <p:txBody>
          <a:bodyPr wrap="none" lIns="63781" tIns="33166" rIns="63781" bIns="33166">
            <a:normAutofit/>
          </a:bodyPr>
          <a:lstStyle/>
          <a:p>
            <a:pPr latinLnBrk="0"/>
            <a:r>
              <a:rPr lang="zh-CN" altLang="en-US" sz="99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1" name="PA_文本框 70"/>
          <p:cNvSpPr txBox="1"/>
          <p:nvPr>
            <p:custDataLst>
              <p:tags r:id="rId12"/>
            </p:custDataLst>
          </p:nvPr>
        </p:nvSpPr>
        <p:spPr bwMode="auto">
          <a:xfrm>
            <a:off x="1502441" y="4256672"/>
            <a:ext cx="892225" cy="219664"/>
          </a:xfrm>
          <a:prstGeom prst="rect">
            <a:avLst/>
          </a:prstGeom>
          <a:noFill/>
        </p:spPr>
        <p:txBody>
          <a:bodyPr wrap="none" lIns="63781" tIns="33166" rIns="63781" bIns="33166">
            <a:normAutofit/>
          </a:bodyPr>
          <a:lstStyle/>
          <a:p>
            <a:pPr latinLnBrk="0"/>
            <a:r>
              <a:rPr lang="zh-CN" altLang="en-US" sz="995"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01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7024603" y="418244"/>
            <a:ext cx="6353164" cy="5476866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921386"/>
            <a:ext cx="4281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090101" y="2921386"/>
            <a:ext cx="1191532" cy="104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14" name="文本框 13"/>
          <p:cNvSpPr txBox="1"/>
          <p:nvPr/>
        </p:nvSpPr>
        <p:spPr>
          <a:xfrm>
            <a:off x="948346" y="3219394"/>
            <a:ext cx="767757" cy="561282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275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02</a:t>
            </a:r>
            <a:endParaRPr lang="zh-CN" altLang="en-US" sz="1275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34103" y="3273779"/>
            <a:ext cx="2527300" cy="5276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2</a:t>
            </a:r>
            <a:endParaRPr lang="zh-CN" altLang="en-US" sz="283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4979451" y="366807"/>
            <a:ext cx="3410238" cy="5579325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小白白(http://dwz.cn/Wu2UP)"/>
          <p:cNvSpPr>
            <a:spLocks noChangeArrowheads="1"/>
          </p:cNvSpPr>
          <p:nvPr/>
        </p:nvSpPr>
        <p:spPr bwMode="auto">
          <a:xfrm>
            <a:off x="1519678" y="2051236"/>
            <a:ext cx="610900" cy="610900"/>
          </a:xfrm>
          <a:prstGeom prst="pent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ru-RU" altLang="en-US" sz="198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稻壳儿小白白(http://dwz.cn/Wu2UP)"/>
          <p:cNvSpPr>
            <a:spLocks noChangeArrowheads="1"/>
          </p:cNvSpPr>
          <p:nvPr/>
        </p:nvSpPr>
        <p:spPr bwMode="auto">
          <a:xfrm>
            <a:off x="4011655" y="2051236"/>
            <a:ext cx="610900" cy="610900"/>
          </a:xfrm>
          <a:prstGeom prst="pentagon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ru-RU" altLang="en-US" sz="127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稻壳儿小白白(http://dwz.cn/Wu2UP)"/>
          <p:cNvSpPr>
            <a:spLocks noChangeArrowheads="1"/>
          </p:cNvSpPr>
          <p:nvPr/>
        </p:nvSpPr>
        <p:spPr bwMode="auto">
          <a:xfrm>
            <a:off x="6489052" y="2051236"/>
            <a:ext cx="609775" cy="610900"/>
          </a:xfrm>
          <a:prstGeom prst="pentagon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ru-RU" altLang="en-US" sz="170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稻壳儿小白白(http://dwz.cn/Wu2UP)"/>
          <p:cNvSpPr/>
          <p:nvPr/>
        </p:nvSpPr>
        <p:spPr bwMode="auto">
          <a:xfrm>
            <a:off x="6647683" y="2282402"/>
            <a:ext cx="292512" cy="262136"/>
          </a:xfrm>
          <a:custGeom>
            <a:avLst/>
            <a:gdLst>
              <a:gd name="T0" fmla="*/ 305537980 w 497"/>
              <a:gd name="T1" fmla="*/ 48581956 h 444"/>
              <a:gd name="T2" fmla="*/ 305537980 w 497"/>
              <a:gd name="T3" fmla="*/ 48581956 h 444"/>
              <a:gd name="T4" fmla="*/ 293813222 w 497"/>
              <a:gd name="T5" fmla="*/ 48581956 h 444"/>
              <a:gd name="T6" fmla="*/ 293813222 w 497"/>
              <a:gd name="T7" fmla="*/ 307452738 h 444"/>
              <a:gd name="T8" fmla="*/ 305537980 w 497"/>
              <a:gd name="T9" fmla="*/ 307452738 h 444"/>
              <a:gd name="T10" fmla="*/ 342092515 w 497"/>
              <a:gd name="T11" fmla="*/ 276221362 h 444"/>
              <a:gd name="T12" fmla="*/ 342092515 w 497"/>
              <a:gd name="T13" fmla="*/ 86058942 h 444"/>
              <a:gd name="T14" fmla="*/ 305537980 w 497"/>
              <a:gd name="T15" fmla="*/ 48581956 h 444"/>
              <a:gd name="T16" fmla="*/ 0 w 497"/>
              <a:gd name="T17" fmla="*/ 86058942 h 444"/>
              <a:gd name="T18" fmla="*/ 0 w 497"/>
              <a:gd name="T19" fmla="*/ 86058942 h 444"/>
              <a:gd name="T20" fmla="*/ 0 w 497"/>
              <a:gd name="T21" fmla="*/ 276221362 h 444"/>
              <a:gd name="T22" fmla="*/ 36554535 w 497"/>
              <a:gd name="T23" fmla="*/ 307452738 h 444"/>
              <a:gd name="T24" fmla="*/ 48968594 w 497"/>
              <a:gd name="T25" fmla="*/ 307452738 h 444"/>
              <a:gd name="T26" fmla="*/ 48968594 w 497"/>
              <a:gd name="T27" fmla="*/ 48581956 h 444"/>
              <a:gd name="T28" fmla="*/ 36554535 w 497"/>
              <a:gd name="T29" fmla="*/ 48581956 h 444"/>
              <a:gd name="T30" fmla="*/ 0 w 497"/>
              <a:gd name="T31" fmla="*/ 86058942 h 444"/>
              <a:gd name="T32" fmla="*/ 232429740 w 497"/>
              <a:gd name="T33" fmla="*/ 18044536 h 444"/>
              <a:gd name="T34" fmla="*/ 232429740 w 497"/>
              <a:gd name="T35" fmla="*/ 18044536 h 444"/>
              <a:gd name="T36" fmla="*/ 171046258 w 497"/>
              <a:gd name="T37" fmla="*/ 0 h 444"/>
              <a:gd name="T38" fmla="*/ 110352076 w 497"/>
              <a:gd name="T39" fmla="*/ 18044536 h 444"/>
              <a:gd name="T40" fmla="*/ 110352076 w 497"/>
              <a:gd name="T41" fmla="*/ 48581956 h 444"/>
              <a:gd name="T42" fmla="*/ 73798371 w 497"/>
              <a:gd name="T43" fmla="*/ 48581956 h 444"/>
              <a:gd name="T44" fmla="*/ 73798371 w 497"/>
              <a:gd name="T45" fmla="*/ 307452738 h 444"/>
              <a:gd name="T46" fmla="*/ 268983445 w 497"/>
              <a:gd name="T47" fmla="*/ 307452738 h 444"/>
              <a:gd name="T48" fmla="*/ 268983445 w 497"/>
              <a:gd name="T49" fmla="*/ 48581956 h 444"/>
              <a:gd name="T50" fmla="*/ 232429740 w 497"/>
              <a:gd name="T51" fmla="*/ 48581956 h 444"/>
              <a:gd name="T52" fmla="*/ 232429740 w 497"/>
              <a:gd name="T53" fmla="*/ 18044536 h 444"/>
              <a:gd name="T54" fmla="*/ 207599962 w 497"/>
              <a:gd name="T55" fmla="*/ 48581956 h 444"/>
              <a:gd name="T56" fmla="*/ 207599962 w 497"/>
              <a:gd name="T57" fmla="*/ 48581956 h 444"/>
              <a:gd name="T58" fmla="*/ 134491722 w 497"/>
              <a:gd name="T59" fmla="*/ 48581956 h 444"/>
              <a:gd name="T60" fmla="*/ 134491722 w 497"/>
              <a:gd name="T61" fmla="*/ 30537420 h 444"/>
              <a:gd name="T62" fmla="*/ 171046258 w 497"/>
              <a:gd name="T63" fmla="*/ 18044536 h 444"/>
              <a:gd name="T64" fmla="*/ 207599962 w 497"/>
              <a:gd name="T65" fmla="*/ 30537420 h 444"/>
              <a:gd name="T66" fmla="*/ 207599962 w 497"/>
              <a:gd name="T67" fmla="*/ 48581956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 sz="1275">
              <a:cs typeface="+mn-ea"/>
              <a:sym typeface="+mn-lt"/>
            </a:endParaRPr>
          </a:p>
        </p:txBody>
      </p:sp>
      <p:sp>
        <p:nvSpPr>
          <p:cNvPr id="6" name="稻壳儿小白白(http://dwz.cn/Wu2UP)"/>
          <p:cNvSpPr/>
          <p:nvPr/>
        </p:nvSpPr>
        <p:spPr bwMode="auto">
          <a:xfrm>
            <a:off x="1694060" y="2303216"/>
            <a:ext cx="262136" cy="220509"/>
          </a:xfrm>
          <a:custGeom>
            <a:avLst/>
            <a:gdLst>
              <a:gd name="T0" fmla="*/ 301204649 w 444"/>
              <a:gd name="T1" fmla="*/ 148218346 h 373"/>
              <a:gd name="T2" fmla="*/ 301204649 w 444"/>
              <a:gd name="T3" fmla="*/ 148218346 h 373"/>
              <a:gd name="T4" fmla="*/ 245683277 w 444"/>
              <a:gd name="T5" fmla="*/ 18788288 h 373"/>
              <a:gd name="T6" fmla="*/ 221392365 w 444"/>
              <a:gd name="T7" fmla="*/ 0 h 373"/>
              <a:gd name="T8" fmla="*/ 86058709 w 444"/>
              <a:gd name="T9" fmla="*/ 0 h 373"/>
              <a:gd name="T10" fmla="*/ 55521372 w 444"/>
              <a:gd name="T11" fmla="*/ 18788288 h 373"/>
              <a:gd name="T12" fmla="*/ 6246425 w 444"/>
              <a:gd name="T13" fmla="*/ 148218346 h 373"/>
              <a:gd name="T14" fmla="*/ 0 w 444"/>
              <a:gd name="T15" fmla="*/ 178836174 h 373"/>
              <a:gd name="T16" fmla="*/ 12492017 w 444"/>
              <a:gd name="T17" fmla="*/ 240071828 h 373"/>
              <a:gd name="T18" fmla="*/ 31231292 w 444"/>
              <a:gd name="T19" fmla="*/ 258860116 h 373"/>
              <a:gd name="T20" fmla="*/ 276913737 w 444"/>
              <a:gd name="T21" fmla="*/ 258860116 h 373"/>
              <a:gd name="T22" fmla="*/ 294959057 w 444"/>
              <a:gd name="T23" fmla="*/ 240071828 h 373"/>
              <a:gd name="T24" fmla="*/ 307451074 w 444"/>
              <a:gd name="T25" fmla="*/ 178836174 h 373"/>
              <a:gd name="T26" fmla="*/ 301204649 w 444"/>
              <a:gd name="T27" fmla="*/ 148218346 h 373"/>
              <a:gd name="T28" fmla="*/ 276913737 w 444"/>
              <a:gd name="T29" fmla="*/ 191361421 h 373"/>
              <a:gd name="T30" fmla="*/ 276913737 w 444"/>
              <a:gd name="T31" fmla="*/ 191361421 h 373"/>
              <a:gd name="T32" fmla="*/ 276913737 w 444"/>
              <a:gd name="T33" fmla="*/ 215717042 h 373"/>
              <a:gd name="T34" fmla="*/ 258175294 w 444"/>
              <a:gd name="T35" fmla="*/ 234504496 h 373"/>
              <a:gd name="T36" fmla="*/ 49275780 w 444"/>
              <a:gd name="T37" fmla="*/ 234504496 h 373"/>
              <a:gd name="T38" fmla="*/ 31231292 w 444"/>
              <a:gd name="T39" fmla="*/ 215717042 h 373"/>
              <a:gd name="T40" fmla="*/ 24290912 w 444"/>
              <a:gd name="T41" fmla="*/ 191361421 h 373"/>
              <a:gd name="T42" fmla="*/ 43029355 w 444"/>
              <a:gd name="T43" fmla="*/ 172573133 h 373"/>
              <a:gd name="T44" fmla="*/ 264421720 w 444"/>
              <a:gd name="T45" fmla="*/ 172573133 h 373"/>
              <a:gd name="T46" fmla="*/ 276913737 w 444"/>
              <a:gd name="T47" fmla="*/ 191361421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 sz="1275">
              <a:cs typeface="+mn-ea"/>
              <a:sym typeface="+mn-lt"/>
            </a:endParaRPr>
          </a:p>
        </p:txBody>
      </p:sp>
      <p:sp>
        <p:nvSpPr>
          <p:cNvPr id="7" name="稻壳儿小白白(http://dwz.cn/Wu2UP)"/>
          <p:cNvSpPr/>
          <p:nvPr/>
        </p:nvSpPr>
        <p:spPr bwMode="auto">
          <a:xfrm>
            <a:off x="4165787" y="2277340"/>
            <a:ext cx="266636" cy="272261"/>
          </a:xfrm>
          <a:custGeom>
            <a:avLst/>
            <a:gdLst>
              <a:gd name="T0" fmla="*/ 190536572 w 452"/>
              <a:gd name="T1" fmla="*/ 208133043 h 462"/>
              <a:gd name="T2" fmla="*/ 190536572 w 452"/>
              <a:gd name="T3" fmla="*/ 208133043 h 462"/>
              <a:gd name="T4" fmla="*/ 300701596 w 452"/>
              <a:gd name="T5" fmla="*/ 17978060 h 462"/>
              <a:gd name="T6" fmla="*/ 300701596 w 452"/>
              <a:gd name="T7" fmla="*/ 12446605 h 462"/>
              <a:gd name="T8" fmla="*/ 294466216 w 452"/>
              <a:gd name="T9" fmla="*/ 12446605 h 462"/>
              <a:gd name="T10" fmla="*/ 110165024 w 452"/>
              <a:gd name="T11" fmla="*/ 123081521 h 462"/>
              <a:gd name="T12" fmla="*/ 6235379 w 452"/>
              <a:gd name="T13" fmla="*/ 208133043 h 462"/>
              <a:gd name="T14" fmla="*/ 24249806 w 452"/>
              <a:gd name="T15" fmla="*/ 226802950 h 462"/>
              <a:gd name="T16" fmla="*/ 60972036 w 452"/>
              <a:gd name="T17" fmla="*/ 214356345 h 462"/>
              <a:gd name="T18" fmla="*/ 104622187 w 452"/>
              <a:gd name="T19" fmla="*/ 257227614 h 462"/>
              <a:gd name="T20" fmla="*/ 92150596 w 452"/>
              <a:gd name="T21" fmla="*/ 293875581 h 462"/>
              <a:gd name="T22" fmla="*/ 104622187 w 452"/>
              <a:gd name="T23" fmla="*/ 312545488 h 462"/>
              <a:gd name="T24" fmla="*/ 190536572 w 452"/>
              <a:gd name="T25" fmla="*/ 208133043 h 462"/>
              <a:gd name="T26" fmla="*/ 208550999 w 452"/>
              <a:gd name="T27" fmla="*/ 103720598 h 462"/>
              <a:gd name="T28" fmla="*/ 208550999 w 452"/>
              <a:gd name="T29" fmla="*/ 103720598 h 462"/>
              <a:gd name="T30" fmla="*/ 208550999 w 452"/>
              <a:gd name="T31" fmla="*/ 67072631 h 462"/>
              <a:gd name="T32" fmla="*/ 245272396 w 452"/>
              <a:gd name="T33" fmla="*/ 67072631 h 462"/>
              <a:gd name="T34" fmla="*/ 245272396 w 452"/>
              <a:gd name="T35" fmla="*/ 103720598 h 462"/>
              <a:gd name="T36" fmla="*/ 208550999 w 452"/>
              <a:gd name="T37" fmla="*/ 103720598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 sz="1275">
              <a:cs typeface="+mn-ea"/>
              <a:sym typeface="+mn-lt"/>
            </a:endParaRPr>
          </a:p>
        </p:txBody>
      </p:sp>
      <p:sp>
        <p:nvSpPr>
          <p:cNvPr id="8" name="TextBox 76"/>
          <p:cNvSpPr txBox="1"/>
          <p:nvPr/>
        </p:nvSpPr>
        <p:spPr>
          <a:xfrm>
            <a:off x="1225940" y="2779732"/>
            <a:ext cx="1228634" cy="354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705" dirty="0">
                <a:cs typeface="+mn-ea"/>
                <a:sym typeface="+mn-lt"/>
              </a:rPr>
              <a:t>输入标题</a:t>
            </a:r>
            <a:endParaRPr lang="en-US" altLang="zh-CN" sz="1705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1907" y="3080182"/>
            <a:ext cx="1718497" cy="1337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0" dirty="0">
                <a:cs typeface="+mn-ea"/>
                <a:sym typeface="+mn-lt"/>
              </a:rPr>
              <a:t>据统计每页幻灯片的最好控制在</a:t>
            </a:r>
            <a:r>
              <a:rPr lang="en-US" altLang="zh-CN" sz="780" dirty="0">
                <a:cs typeface="+mn-ea"/>
                <a:sym typeface="+mn-lt"/>
              </a:rPr>
              <a:t>5</a:t>
            </a:r>
            <a:r>
              <a:rPr lang="zh-CN" altLang="en-US" sz="780" dirty="0">
                <a:cs typeface="+mn-ea"/>
                <a:sym typeface="+mn-lt"/>
              </a:rPr>
              <a:t>分钟之内。此处添加详细文本描述 ，建议与标题相关并符合整体语言风格，语言描述尽量简洁生动据统计每页幻灯片的最好控制在</a:t>
            </a:r>
            <a:r>
              <a:rPr lang="en-US" altLang="zh-CN" sz="780" dirty="0">
                <a:cs typeface="+mn-ea"/>
                <a:sym typeface="+mn-lt"/>
              </a:rPr>
              <a:t>5</a:t>
            </a:r>
            <a:r>
              <a:rPr lang="zh-CN" altLang="en-US" sz="780" dirty="0">
                <a:cs typeface="+mn-ea"/>
                <a:sym typeface="+mn-lt"/>
              </a:rPr>
              <a:t>分钟之内。此处添加详细文本描述 ，建议与标题相关并符合整体语言风格，语言描述尽量简洁生动</a:t>
            </a:r>
            <a:endParaRPr lang="en-US" altLang="zh-CN" sz="780" dirty="0">
              <a:cs typeface="+mn-ea"/>
              <a:sym typeface="+mn-lt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3705857" y="2779732"/>
            <a:ext cx="1228634" cy="354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705" dirty="0">
                <a:cs typeface="+mn-ea"/>
                <a:sym typeface="+mn-lt"/>
              </a:rPr>
              <a:t>输入标题</a:t>
            </a:r>
            <a:endParaRPr lang="en-US" altLang="zh-CN" sz="1705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61823" y="3080182"/>
            <a:ext cx="1718497" cy="1337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0" dirty="0">
                <a:cs typeface="+mn-ea"/>
                <a:sym typeface="+mn-lt"/>
              </a:rPr>
              <a:t>据统计每页幻灯片的最好控制在</a:t>
            </a:r>
            <a:r>
              <a:rPr lang="en-US" altLang="zh-CN" sz="780" dirty="0">
                <a:cs typeface="+mn-ea"/>
                <a:sym typeface="+mn-lt"/>
              </a:rPr>
              <a:t>5</a:t>
            </a:r>
            <a:r>
              <a:rPr lang="zh-CN" altLang="en-US" sz="780" dirty="0">
                <a:cs typeface="+mn-ea"/>
                <a:sym typeface="+mn-lt"/>
              </a:rPr>
              <a:t>分钟之内。此处添加详细文本描述 ，建议与标题相关并符合整体语言风格，语言描述尽量简洁生动据统计每页幻灯片的最好控制在</a:t>
            </a:r>
            <a:r>
              <a:rPr lang="en-US" altLang="zh-CN" sz="780" dirty="0">
                <a:cs typeface="+mn-ea"/>
                <a:sym typeface="+mn-lt"/>
              </a:rPr>
              <a:t>5</a:t>
            </a:r>
            <a:r>
              <a:rPr lang="zh-CN" altLang="en-US" sz="780" dirty="0">
                <a:cs typeface="+mn-ea"/>
                <a:sym typeface="+mn-lt"/>
              </a:rPr>
              <a:t>分钟之内。此处添加详细文本描述 ，建议与标题相关并符合整体语言风格，语言描述尽量简洁生动</a:t>
            </a:r>
            <a:endParaRPr lang="en-US" altLang="zh-CN" sz="780" dirty="0">
              <a:cs typeface="+mn-ea"/>
              <a:sym typeface="+mn-lt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6183979" y="2779732"/>
            <a:ext cx="1228634" cy="354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705" dirty="0">
                <a:cs typeface="+mn-ea"/>
                <a:sym typeface="+mn-lt"/>
              </a:rPr>
              <a:t>输入标题</a:t>
            </a:r>
            <a:endParaRPr lang="en-US" altLang="zh-CN" sz="1705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39946" y="3080182"/>
            <a:ext cx="1718497" cy="1337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0" dirty="0">
                <a:cs typeface="+mn-ea"/>
                <a:sym typeface="+mn-lt"/>
              </a:rPr>
              <a:t>据统计每页幻灯片的最好控制在</a:t>
            </a:r>
            <a:r>
              <a:rPr lang="en-US" altLang="zh-CN" sz="780" dirty="0">
                <a:cs typeface="+mn-ea"/>
                <a:sym typeface="+mn-lt"/>
              </a:rPr>
              <a:t>5</a:t>
            </a:r>
            <a:r>
              <a:rPr lang="zh-CN" altLang="en-US" sz="780" dirty="0">
                <a:cs typeface="+mn-ea"/>
                <a:sym typeface="+mn-lt"/>
              </a:rPr>
              <a:t>分钟之内。此处添加详细文本描述 ，建议与标题相关并符合整体语言风格，语言描述尽量简洁生动据统计每页幻灯片的最好控制在</a:t>
            </a:r>
            <a:r>
              <a:rPr lang="en-US" altLang="zh-CN" sz="780" dirty="0">
                <a:cs typeface="+mn-ea"/>
                <a:sym typeface="+mn-lt"/>
              </a:rPr>
              <a:t>5</a:t>
            </a:r>
            <a:r>
              <a:rPr lang="zh-CN" altLang="en-US" sz="780" dirty="0">
                <a:cs typeface="+mn-ea"/>
                <a:sym typeface="+mn-lt"/>
              </a:rPr>
              <a:t>分钟之内。此处添加详细文本描述 ，建议与标题相关并符合整体语言风格，语言描述尽量简洁生动</a:t>
            </a:r>
            <a:endParaRPr lang="en-US" altLang="zh-CN" sz="780" dirty="0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098388" y="1960124"/>
            <a:ext cx="0" cy="2560097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531019" y="1960124"/>
            <a:ext cx="0" cy="2560097"/>
          </a:xfrm>
          <a:prstGeom prst="line">
            <a:avLst/>
          </a:prstGeom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02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4904086" y="3193517"/>
            <a:ext cx="948658" cy="948658"/>
            <a:chOff x="6920031" y="3363156"/>
            <a:chExt cx="1338773" cy="1338773"/>
          </a:xfrm>
        </p:grpSpPr>
        <p:sp>
          <p:nvSpPr>
            <p:cNvPr id="5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10" dirty="0">
                <a:cs typeface="+mn-ea"/>
                <a:sym typeface="+mn-lt"/>
              </a:endParaRPr>
            </a:p>
          </p:txBody>
        </p:sp>
        <p:grpSp>
          <p:nvGrpSpPr>
            <p:cNvPr id="6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7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210">
                  <a:cs typeface="+mn-ea"/>
                  <a:sym typeface="+mn-lt"/>
                </a:endParaRPr>
              </a:p>
            </p:txBody>
          </p:sp>
          <p:sp>
            <p:nvSpPr>
              <p:cNvPr id="8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210">
                  <a:cs typeface="+mn-ea"/>
                  <a:sym typeface="+mn-lt"/>
                </a:endParaRPr>
              </a:p>
            </p:txBody>
          </p:sp>
          <p:sp>
            <p:nvSpPr>
              <p:cNvPr id="9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210">
                  <a:cs typeface="+mn-ea"/>
                  <a:sym typeface="+mn-lt"/>
                </a:endParaRPr>
              </a:p>
            </p:txBody>
          </p:sp>
          <p:sp>
            <p:nvSpPr>
              <p:cNvPr id="10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210">
                  <a:cs typeface="+mn-ea"/>
                  <a:sym typeface="+mn-lt"/>
                </a:endParaRPr>
              </a:p>
            </p:txBody>
          </p:sp>
          <p:sp>
            <p:nvSpPr>
              <p:cNvPr id="11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210">
                  <a:cs typeface="+mn-ea"/>
                  <a:sym typeface="+mn-lt"/>
                </a:endParaRPr>
              </a:p>
            </p:txBody>
          </p:sp>
          <p:sp>
            <p:nvSpPr>
              <p:cNvPr id="12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21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11"/>
          <p:cNvGrpSpPr/>
          <p:nvPr/>
        </p:nvGrpSpPr>
        <p:grpSpPr>
          <a:xfrm>
            <a:off x="4320175" y="2629274"/>
            <a:ext cx="948658" cy="948658"/>
            <a:chOff x="6096000" y="2566881"/>
            <a:chExt cx="1338773" cy="1338773"/>
          </a:xfrm>
        </p:grpSpPr>
        <p:sp>
          <p:nvSpPr>
            <p:cNvPr id="14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10" dirty="0">
                <a:cs typeface="+mn-ea"/>
                <a:sym typeface="+mn-lt"/>
              </a:endParaRPr>
            </a:p>
          </p:txBody>
        </p:sp>
        <p:grpSp>
          <p:nvGrpSpPr>
            <p:cNvPr id="15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16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7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8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Group 12"/>
          <p:cNvGrpSpPr/>
          <p:nvPr/>
        </p:nvGrpSpPr>
        <p:grpSpPr>
          <a:xfrm>
            <a:off x="3091567" y="2069264"/>
            <a:ext cx="1388930" cy="1388930"/>
            <a:chOff x="4362154" y="1776581"/>
            <a:chExt cx="1960098" cy="1960098"/>
          </a:xfrm>
        </p:grpSpPr>
        <p:sp>
          <p:nvSpPr>
            <p:cNvPr id="20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10" dirty="0">
                <a:cs typeface="+mn-ea"/>
                <a:sym typeface="+mn-lt"/>
              </a:endParaRPr>
            </a:p>
          </p:txBody>
        </p:sp>
        <p:sp>
          <p:nvSpPr>
            <p:cNvPr id="21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4794" tIns="32396" rIns="64794" bIns="32396" numCol="1" anchor="t" anchorCtr="0" compatLnSpc="1"/>
            <a:lstStyle/>
            <a:p>
              <a:endParaRPr lang="en-GB" sz="1210">
                <a:cs typeface="+mn-ea"/>
                <a:sym typeface="+mn-lt"/>
              </a:endParaRPr>
            </a:p>
          </p:txBody>
        </p:sp>
      </p:grpSp>
      <p:grpSp>
        <p:nvGrpSpPr>
          <p:cNvPr id="22" name="Group 9"/>
          <p:cNvGrpSpPr/>
          <p:nvPr/>
        </p:nvGrpSpPr>
        <p:grpSpPr>
          <a:xfrm>
            <a:off x="4320176" y="3928489"/>
            <a:ext cx="1262664" cy="1262664"/>
            <a:chOff x="6096000" y="4400370"/>
            <a:chExt cx="1781907" cy="1781907"/>
          </a:xfrm>
        </p:grpSpPr>
        <p:sp>
          <p:nvSpPr>
            <p:cNvPr id="23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10" dirty="0">
                <a:cs typeface="+mn-ea"/>
                <a:sym typeface="+mn-lt"/>
              </a:endParaRPr>
            </a:p>
          </p:txBody>
        </p:sp>
        <p:grpSp>
          <p:nvGrpSpPr>
            <p:cNvPr id="24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25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794" tIns="32396" rIns="64794" bIns="32396" numCol="1" anchor="t" anchorCtr="0" compatLnSpc="1"/>
              <a:lstStyle/>
              <a:p>
                <a:endParaRPr lang="en-GB" sz="1210">
                  <a:cs typeface="+mn-ea"/>
                  <a:sym typeface="+mn-lt"/>
                </a:endParaRPr>
              </a:p>
            </p:txBody>
          </p:sp>
          <p:sp>
            <p:nvSpPr>
              <p:cNvPr id="26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794" tIns="32396" rIns="64794" bIns="32396" numCol="1" anchor="t" anchorCtr="0" compatLnSpc="1"/>
              <a:lstStyle/>
              <a:p>
                <a:endParaRPr lang="en-GB" sz="121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Group 13"/>
          <p:cNvGrpSpPr/>
          <p:nvPr/>
        </p:nvGrpSpPr>
        <p:grpSpPr>
          <a:xfrm>
            <a:off x="2787607" y="3175461"/>
            <a:ext cx="948658" cy="948658"/>
            <a:chOff x="3933196" y="3337676"/>
            <a:chExt cx="1338773" cy="1338773"/>
          </a:xfrm>
        </p:grpSpPr>
        <p:sp>
          <p:nvSpPr>
            <p:cNvPr id="28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10" dirty="0">
                <a:cs typeface="+mn-ea"/>
                <a:sym typeface="+mn-lt"/>
              </a:endParaRPr>
            </a:p>
          </p:txBody>
        </p:sp>
        <p:grpSp>
          <p:nvGrpSpPr>
            <p:cNvPr id="29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0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1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2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Group 14"/>
          <p:cNvGrpSpPr/>
          <p:nvPr/>
        </p:nvGrpSpPr>
        <p:grpSpPr>
          <a:xfrm>
            <a:off x="3023523" y="4043244"/>
            <a:ext cx="712741" cy="712741"/>
            <a:chOff x="4266129" y="4562318"/>
            <a:chExt cx="1005840" cy="1005840"/>
          </a:xfrm>
        </p:grpSpPr>
        <p:sp>
          <p:nvSpPr>
            <p:cNvPr id="3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tx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10">
                <a:cs typeface="+mn-ea"/>
                <a:sym typeface="+mn-lt"/>
              </a:endParaRP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6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7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8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9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0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1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2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3498" tIns="13498" rIns="13498" bIns="13498" anchor="ctr"/>
              <a:lstStyle/>
              <a:p>
                <a:pPr algn="ctr" defTabSz="228600" hangingPunct="0"/>
                <a:endParaRPr lang="en-US" sz="106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43" name="TextBox 41"/>
          <p:cNvSpPr txBox="1"/>
          <p:nvPr/>
        </p:nvSpPr>
        <p:spPr>
          <a:xfrm>
            <a:off x="931313" y="4457181"/>
            <a:ext cx="1781854" cy="429895"/>
          </a:xfrm>
          <a:prstGeom prst="rect">
            <a:avLst/>
          </a:prstGeom>
          <a:noFill/>
        </p:spPr>
        <p:txBody>
          <a:bodyPr wrap="square" lIns="57563" tIns="28781" rIns="57563" bIns="287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1080193" y="4264410"/>
            <a:ext cx="1632974" cy="237490"/>
          </a:xfrm>
          <a:prstGeom prst="rect">
            <a:avLst/>
          </a:prstGeom>
          <a:noFill/>
        </p:spPr>
        <p:txBody>
          <a:bodyPr wrap="square" lIns="64795" tIns="32397" rIns="64795" bIns="32397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1"/>
          <p:cNvSpPr txBox="1"/>
          <p:nvPr/>
        </p:nvSpPr>
        <p:spPr>
          <a:xfrm>
            <a:off x="921713" y="3266732"/>
            <a:ext cx="1781854" cy="429895"/>
          </a:xfrm>
          <a:prstGeom prst="rect">
            <a:avLst/>
          </a:prstGeom>
          <a:noFill/>
        </p:spPr>
        <p:txBody>
          <a:bodyPr wrap="square" lIns="57563" tIns="28781" rIns="57563" bIns="287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170"/>
          <p:cNvSpPr txBox="1"/>
          <p:nvPr/>
        </p:nvSpPr>
        <p:spPr>
          <a:xfrm>
            <a:off x="1070593" y="3073963"/>
            <a:ext cx="1632974" cy="237490"/>
          </a:xfrm>
          <a:prstGeom prst="rect">
            <a:avLst/>
          </a:prstGeom>
          <a:noFill/>
        </p:spPr>
        <p:txBody>
          <a:bodyPr wrap="square" lIns="64795" tIns="32397" rIns="64795" bIns="32397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1"/>
          <p:cNvSpPr txBox="1"/>
          <p:nvPr/>
        </p:nvSpPr>
        <p:spPr>
          <a:xfrm>
            <a:off x="921713" y="2066684"/>
            <a:ext cx="1781854" cy="429895"/>
          </a:xfrm>
          <a:prstGeom prst="rect">
            <a:avLst/>
          </a:prstGeom>
          <a:noFill/>
        </p:spPr>
        <p:txBody>
          <a:bodyPr wrap="square" lIns="57563" tIns="28781" rIns="57563" bIns="287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70593" y="1873914"/>
            <a:ext cx="1632974" cy="237490"/>
          </a:xfrm>
          <a:prstGeom prst="rect">
            <a:avLst/>
          </a:prstGeom>
          <a:noFill/>
        </p:spPr>
        <p:txBody>
          <a:bodyPr wrap="square" lIns="64795" tIns="32397" rIns="64795" bIns="32397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TextBox 41"/>
          <p:cNvSpPr txBox="1"/>
          <p:nvPr/>
        </p:nvSpPr>
        <p:spPr>
          <a:xfrm>
            <a:off x="5817910" y="4428379"/>
            <a:ext cx="1781854" cy="429895"/>
          </a:xfrm>
          <a:prstGeom prst="rect">
            <a:avLst/>
          </a:prstGeom>
          <a:noFill/>
        </p:spPr>
        <p:txBody>
          <a:bodyPr wrap="square" lIns="57563" tIns="28781" rIns="57563" bIns="287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5817912" y="4255699"/>
            <a:ext cx="1632974" cy="237490"/>
          </a:xfrm>
          <a:prstGeom prst="rect">
            <a:avLst/>
          </a:prstGeom>
          <a:noFill/>
        </p:spPr>
        <p:txBody>
          <a:bodyPr wrap="square" lIns="64795" tIns="32397" rIns="64795" bIns="3239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TextBox 41"/>
          <p:cNvSpPr txBox="1"/>
          <p:nvPr/>
        </p:nvSpPr>
        <p:spPr>
          <a:xfrm>
            <a:off x="5990717" y="3295533"/>
            <a:ext cx="1781854" cy="429895"/>
          </a:xfrm>
          <a:prstGeom prst="rect">
            <a:avLst/>
          </a:prstGeom>
          <a:noFill/>
        </p:spPr>
        <p:txBody>
          <a:bodyPr wrap="square" lIns="57563" tIns="28781" rIns="57563" bIns="287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TextBox 170"/>
          <p:cNvSpPr txBox="1"/>
          <p:nvPr/>
        </p:nvSpPr>
        <p:spPr>
          <a:xfrm>
            <a:off x="5990719" y="3083592"/>
            <a:ext cx="1632974" cy="237490"/>
          </a:xfrm>
          <a:prstGeom prst="rect">
            <a:avLst/>
          </a:prstGeom>
          <a:noFill/>
        </p:spPr>
        <p:txBody>
          <a:bodyPr wrap="square" lIns="64795" tIns="32397" rIns="64795" bIns="3239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41"/>
          <p:cNvSpPr txBox="1"/>
          <p:nvPr/>
        </p:nvSpPr>
        <p:spPr>
          <a:xfrm>
            <a:off x="5251488" y="2198546"/>
            <a:ext cx="1781854" cy="429895"/>
          </a:xfrm>
          <a:prstGeom prst="rect">
            <a:avLst/>
          </a:prstGeom>
          <a:noFill/>
        </p:spPr>
        <p:txBody>
          <a:bodyPr wrap="square" lIns="57563" tIns="28781" rIns="57563" bIns="287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170"/>
          <p:cNvSpPr txBox="1"/>
          <p:nvPr/>
        </p:nvSpPr>
        <p:spPr>
          <a:xfrm>
            <a:off x="5251488" y="1970807"/>
            <a:ext cx="1632974" cy="237490"/>
          </a:xfrm>
          <a:prstGeom prst="rect">
            <a:avLst/>
          </a:prstGeom>
          <a:noFill/>
        </p:spPr>
        <p:txBody>
          <a:bodyPr wrap="square" lIns="64795" tIns="32397" rIns="64795" bIns="3239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4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altLang="zh-CN" sz="94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02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Line 1"/>
          <p:cNvSpPr>
            <a:spLocks noChangeShapeType="1"/>
          </p:cNvSpPr>
          <p:nvPr/>
        </p:nvSpPr>
        <p:spPr bwMode="auto">
          <a:xfrm>
            <a:off x="564055" y="2316713"/>
            <a:ext cx="0" cy="1584484"/>
          </a:xfrm>
          <a:prstGeom prst="line">
            <a:avLst/>
          </a:prstGeom>
          <a:noFill/>
          <a:ln w="635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id-ID" sz="730">
              <a:cs typeface="+mn-ea"/>
              <a:sym typeface="+mn-lt"/>
            </a:endParaRPr>
          </a:p>
        </p:txBody>
      </p:sp>
      <p:sp>
        <p:nvSpPr>
          <p:cNvPr id="33" name="Rectangle 5"/>
          <p:cNvSpPr/>
          <p:nvPr/>
        </p:nvSpPr>
        <p:spPr bwMode="auto">
          <a:xfrm>
            <a:off x="464607" y="4084190"/>
            <a:ext cx="1460705" cy="54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zh-CN" altLang="en-US" sz="2330" b="1" dirty="0">
                <a:cs typeface="+mn-ea"/>
                <a:sym typeface="+mn-lt"/>
              </a:rPr>
              <a:t>点击添加标题</a:t>
            </a:r>
          </a:p>
        </p:txBody>
      </p:sp>
      <p:sp>
        <p:nvSpPr>
          <p:cNvPr id="34" name="Rectangle 6"/>
          <p:cNvSpPr/>
          <p:nvPr/>
        </p:nvSpPr>
        <p:spPr bwMode="auto">
          <a:xfrm>
            <a:off x="1061972" y="2591155"/>
            <a:ext cx="918541" cy="77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1695" dirty="0">
                <a:solidFill>
                  <a:schemeClr val="bg1"/>
                </a:solidFill>
                <a:cs typeface="+mn-ea"/>
                <a:sym typeface="+mn-lt"/>
              </a:rPr>
              <a:t>无名氏</a:t>
            </a:r>
            <a:endParaRPr lang="en-US" sz="1695" dirty="0">
              <a:solidFill>
                <a:schemeClr val="bg1"/>
              </a:solidFill>
              <a:cs typeface="+mn-ea"/>
              <a:sym typeface="+mn-lt"/>
            </a:endParaRPr>
          </a:p>
          <a:p>
            <a:pPr algn="l"/>
            <a:r>
              <a:rPr lang="en-US" sz="845" dirty="0">
                <a:solidFill>
                  <a:schemeClr val="bg1"/>
                </a:solidFill>
                <a:cs typeface="+mn-ea"/>
                <a:sym typeface="+mn-lt"/>
              </a:rPr>
              <a:t>(</a:t>
            </a:r>
            <a:r>
              <a:rPr lang="zh-CN" altLang="en-US" sz="845" dirty="0">
                <a:solidFill>
                  <a:schemeClr val="bg1"/>
                </a:solidFill>
                <a:cs typeface="+mn-ea"/>
                <a:sym typeface="+mn-lt"/>
              </a:rPr>
              <a:t>职位描述</a:t>
            </a:r>
            <a:r>
              <a:rPr lang="en-US" sz="845" dirty="0">
                <a:solidFill>
                  <a:schemeClr val="bg1"/>
                </a:solidFill>
                <a:cs typeface="+mn-ea"/>
                <a:sym typeface="+mn-lt"/>
              </a:rPr>
              <a:t>)</a:t>
            </a:r>
          </a:p>
        </p:txBody>
      </p:sp>
      <p:sp>
        <p:nvSpPr>
          <p:cNvPr id="37" name="Rectangle 12"/>
          <p:cNvSpPr/>
          <p:nvPr/>
        </p:nvSpPr>
        <p:spPr bwMode="auto">
          <a:xfrm>
            <a:off x="4973053" y="2590034"/>
            <a:ext cx="918541" cy="77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lvl="0" algn="l"/>
            <a:r>
              <a:rPr lang="zh-CN" altLang="en-US" sz="1695" dirty="0">
                <a:solidFill>
                  <a:srgbClr val="FEFEFE"/>
                </a:solidFill>
                <a:cs typeface="+mn-ea"/>
                <a:sym typeface="+mn-lt"/>
              </a:rPr>
              <a:t>无名氏</a:t>
            </a:r>
            <a:endParaRPr lang="en-US" altLang="zh-CN" sz="1695" dirty="0">
              <a:solidFill>
                <a:srgbClr val="FEFEFE"/>
              </a:solidFill>
              <a:cs typeface="+mn-ea"/>
              <a:sym typeface="+mn-lt"/>
            </a:endParaRPr>
          </a:p>
          <a:p>
            <a:pPr lvl="0" algn="l"/>
            <a:r>
              <a:rPr lang="en-US" altLang="zh-CN" sz="845" dirty="0">
                <a:solidFill>
                  <a:srgbClr val="FEFEFE"/>
                </a:solidFill>
                <a:cs typeface="+mn-ea"/>
                <a:sym typeface="+mn-lt"/>
              </a:rPr>
              <a:t>(</a:t>
            </a:r>
            <a:r>
              <a:rPr lang="zh-CN" altLang="en-US" sz="845" dirty="0">
                <a:solidFill>
                  <a:srgbClr val="FEFEFE"/>
                </a:solidFill>
                <a:cs typeface="+mn-ea"/>
                <a:sym typeface="+mn-lt"/>
              </a:rPr>
              <a:t>职位描述</a:t>
            </a:r>
            <a:r>
              <a:rPr lang="en-US" altLang="zh-CN" sz="845" dirty="0">
                <a:solidFill>
                  <a:srgbClr val="FEFEFE"/>
                </a:solidFill>
                <a:cs typeface="+mn-ea"/>
                <a:sym typeface="+mn-lt"/>
              </a:rPr>
              <a:t>)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" b="1386"/>
          <a:stretch>
            <a:fillRect/>
          </a:stretch>
        </p:blipFill>
        <p:spPr>
          <a:xfrm>
            <a:off x="450" y="1689860"/>
            <a:ext cx="8639899" cy="1890076"/>
          </a:xfrm>
          <a:ln w="38100">
            <a:noFill/>
          </a:ln>
          <a:effectLst/>
        </p:spPr>
      </p:pic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1465188" y="4539264"/>
            <a:ext cx="6533364" cy="548005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7057" tIns="43528" rIns="87057" bIns="43528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  <a:endParaRPr lang="zh-CN" altLang="zh-CN" sz="9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43" name="L 形 42"/>
          <p:cNvSpPr/>
          <p:nvPr/>
        </p:nvSpPr>
        <p:spPr>
          <a:xfrm rot="5400000">
            <a:off x="1359104" y="4518040"/>
            <a:ext cx="324144" cy="288542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4EA2"/>
          </a:solidFill>
          <a:ln>
            <a:solidFill>
              <a:srgbClr val="035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57" tIns="43528" rIns="87057" bIns="43528" rtlCol="0" anchor="ctr"/>
          <a:lstStyle/>
          <a:p>
            <a:pPr algn="ctr"/>
            <a:endParaRPr lang="zh-CN" altLang="en-US" sz="127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02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7024603" y="418244"/>
            <a:ext cx="6353164" cy="5476866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921386"/>
            <a:ext cx="4281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090101" y="2921386"/>
            <a:ext cx="1191532" cy="104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14" name="文本框 13"/>
          <p:cNvSpPr txBox="1"/>
          <p:nvPr/>
        </p:nvSpPr>
        <p:spPr>
          <a:xfrm>
            <a:off x="948346" y="3219394"/>
            <a:ext cx="767757" cy="561282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275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03</a:t>
            </a:r>
            <a:endParaRPr lang="zh-CN" altLang="en-US" sz="1275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55251" y="3249600"/>
            <a:ext cx="2527300" cy="5276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3</a:t>
            </a: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4979451" y="366807"/>
            <a:ext cx="3410238" cy="5579325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 3"/>
          <p:cNvSpPr/>
          <p:nvPr/>
        </p:nvSpPr>
        <p:spPr>
          <a:xfrm>
            <a:off x="1132555" y="2396786"/>
            <a:ext cx="1692646" cy="1459176"/>
          </a:xfrm>
          <a:prstGeom prst="triangle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">
              <a:cs typeface="+mn-ea"/>
              <a:sym typeface="+mn-lt"/>
            </a:endParaRPr>
          </a:p>
        </p:txBody>
      </p:sp>
      <p:sp>
        <p:nvSpPr>
          <p:cNvPr id="14" name="Triangle 4"/>
          <p:cNvSpPr/>
          <p:nvPr/>
        </p:nvSpPr>
        <p:spPr>
          <a:xfrm>
            <a:off x="3487648" y="2359330"/>
            <a:ext cx="1692646" cy="1459176"/>
          </a:xfrm>
          <a:prstGeom prst="triangle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">
              <a:cs typeface="+mn-ea"/>
              <a:sym typeface="+mn-lt"/>
            </a:endParaRPr>
          </a:p>
        </p:txBody>
      </p:sp>
      <p:sp>
        <p:nvSpPr>
          <p:cNvPr id="15" name="Triangle 5"/>
          <p:cNvSpPr/>
          <p:nvPr/>
        </p:nvSpPr>
        <p:spPr>
          <a:xfrm>
            <a:off x="5842743" y="2359330"/>
            <a:ext cx="1692646" cy="1459176"/>
          </a:xfrm>
          <a:prstGeom prst="triangle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">
              <a:cs typeface="+mn-ea"/>
              <a:sym typeface="+mn-lt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1150717" y="4449944"/>
            <a:ext cx="1667991" cy="5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95"/>
              </a:lnSpc>
            </a:pPr>
            <a:r>
              <a:rPr lang="zh-CN" altLang="en-US" sz="845" spc="149" dirty="0">
                <a:cs typeface="+mn-ea"/>
                <a:sym typeface="+mn-lt"/>
              </a:rPr>
              <a:t>建议与标题相关并符合整体语言风格</a:t>
            </a:r>
            <a:endParaRPr lang="en-US" sz="845" spc="149" dirty="0">
              <a:cs typeface="+mn-ea"/>
              <a:sym typeface="+mn-lt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1350348" y="4120698"/>
            <a:ext cx="1268730" cy="264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25" spc="299" dirty="0">
                <a:solidFill>
                  <a:schemeClr val="tx2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8" name="TextBox 12"/>
          <p:cNvSpPr txBox="1"/>
          <p:nvPr/>
        </p:nvSpPr>
        <p:spPr>
          <a:xfrm>
            <a:off x="3696361" y="4120698"/>
            <a:ext cx="1268730" cy="264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25" spc="299" dirty="0">
                <a:solidFill>
                  <a:schemeClr val="tx2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9" name="TextBox 13"/>
          <p:cNvSpPr txBox="1"/>
          <p:nvPr/>
        </p:nvSpPr>
        <p:spPr>
          <a:xfrm>
            <a:off x="6042375" y="4120698"/>
            <a:ext cx="1268730" cy="264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25" spc="299" dirty="0">
                <a:solidFill>
                  <a:schemeClr val="tx2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20" name="Shape 2859"/>
          <p:cNvSpPr/>
          <p:nvPr/>
        </p:nvSpPr>
        <p:spPr>
          <a:xfrm>
            <a:off x="1504918" y="487217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5929" y="7018"/>
                </a:moveTo>
                <a:cubicBezTo>
                  <a:pt x="15539" y="7246"/>
                  <a:pt x="15108" y="7411"/>
                  <a:pt x="14650" y="7500"/>
                </a:cubicBezTo>
                <a:cubicBezTo>
                  <a:pt x="14282" y="7114"/>
                  <a:pt x="13759" y="6874"/>
                  <a:pt x="13179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5" y="7236"/>
                </a:cubicBezTo>
                <a:cubicBezTo>
                  <a:pt x="6892" y="7530"/>
                  <a:pt x="6793" y="7869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6" y="9635"/>
                </a:cubicBezTo>
                <a:cubicBezTo>
                  <a:pt x="6776" y="9644"/>
                  <a:pt x="6776" y="9651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5" y="11661"/>
                  <a:pt x="7483" y="11638"/>
                </a:cubicBezTo>
                <a:cubicBezTo>
                  <a:pt x="7739" y="12426"/>
                  <a:pt x="8483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40" y="13855"/>
                  <a:pt x="6382" y="13837"/>
                </a:cubicBezTo>
                <a:cubicBezTo>
                  <a:pt x="7274" y="14398"/>
                  <a:pt x="8332" y="14727"/>
                  <a:pt x="9470" y="14727"/>
                </a:cubicBezTo>
                <a:cubicBezTo>
                  <a:pt x="13175" y="14727"/>
                  <a:pt x="15201" y="11706"/>
                  <a:pt x="15201" y="9086"/>
                </a:cubicBezTo>
                <a:cubicBezTo>
                  <a:pt x="15201" y="9000"/>
                  <a:pt x="15199" y="8915"/>
                  <a:pt x="15195" y="8830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1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1" name="Shape 2860"/>
          <p:cNvSpPr/>
          <p:nvPr/>
        </p:nvSpPr>
        <p:spPr>
          <a:xfrm>
            <a:off x="1759080" y="487217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4" y="7858"/>
                </a:lnTo>
                <a:lnTo>
                  <a:pt x="13244" y="6381"/>
                </a:lnTo>
                <a:lnTo>
                  <a:pt x="11938" y="6381"/>
                </a:lnTo>
                <a:cubicBezTo>
                  <a:pt x="10369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2" name="Shape 2865"/>
          <p:cNvSpPr/>
          <p:nvPr/>
        </p:nvSpPr>
        <p:spPr>
          <a:xfrm>
            <a:off x="2013244" y="4872173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3" name="Shape 2869"/>
          <p:cNvSpPr/>
          <p:nvPr/>
        </p:nvSpPr>
        <p:spPr>
          <a:xfrm>
            <a:off x="2267407" y="487853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7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7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6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4" name="TextBox 18"/>
          <p:cNvSpPr txBox="1"/>
          <p:nvPr/>
        </p:nvSpPr>
        <p:spPr>
          <a:xfrm>
            <a:off x="3472738" y="4449944"/>
            <a:ext cx="1667991" cy="5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95"/>
              </a:lnSpc>
            </a:pPr>
            <a:r>
              <a:rPr lang="zh-CN" altLang="en-US" sz="845" spc="149" dirty="0">
                <a:cs typeface="+mn-ea"/>
                <a:sym typeface="+mn-lt"/>
              </a:rPr>
              <a:t>建议与标题相关并符合整体语言风格</a:t>
            </a:r>
            <a:endParaRPr lang="en-US" sz="845" spc="149" dirty="0">
              <a:cs typeface="+mn-ea"/>
              <a:sym typeface="+mn-lt"/>
            </a:endParaRPr>
          </a:p>
        </p:txBody>
      </p:sp>
      <p:sp>
        <p:nvSpPr>
          <p:cNvPr id="25" name="Shape 2859"/>
          <p:cNvSpPr/>
          <p:nvPr/>
        </p:nvSpPr>
        <p:spPr>
          <a:xfrm>
            <a:off x="3826938" y="487217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5929" y="7018"/>
                </a:moveTo>
                <a:cubicBezTo>
                  <a:pt x="15539" y="7246"/>
                  <a:pt x="15108" y="7411"/>
                  <a:pt x="14650" y="7500"/>
                </a:cubicBezTo>
                <a:cubicBezTo>
                  <a:pt x="14282" y="7114"/>
                  <a:pt x="13759" y="6874"/>
                  <a:pt x="13179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5" y="7236"/>
                </a:cubicBezTo>
                <a:cubicBezTo>
                  <a:pt x="6892" y="7530"/>
                  <a:pt x="6793" y="7869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6" y="9635"/>
                </a:cubicBezTo>
                <a:cubicBezTo>
                  <a:pt x="6776" y="9644"/>
                  <a:pt x="6776" y="9651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5" y="11661"/>
                  <a:pt x="7483" y="11638"/>
                </a:cubicBezTo>
                <a:cubicBezTo>
                  <a:pt x="7739" y="12426"/>
                  <a:pt x="8483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40" y="13855"/>
                  <a:pt x="6382" y="13837"/>
                </a:cubicBezTo>
                <a:cubicBezTo>
                  <a:pt x="7274" y="14398"/>
                  <a:pt x="8332" y="14727"/>
                  <a:pt x="9470" y="14727"/>
                </a:cubicBezTo>
                <a:cubicBezTo>
                  <a:pt x="13175" y="14727"/>
                  <a:pt x="15201" y="11706"/>
                  <a:pt x="15201" y="9086"/>
                </a:cubicBezTo>
                <a:cubicBezTo>
                  <a:pt x="15201" y="9000"/>
                  <a:pt x="15199" y="8915"/>
                  <a:pt x="15195" y="8830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1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6" name="Shape 2860"/>
          <p:cNvSpPr/>
          <p:nvPr/>
        </p:nvSpPr>
        <p:spPr>
          <a:xfrm>
            <a:off x="4081101" y="487217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4" y="7858"/>
                </a:lnTo>
                <a:lnTo>
                  <a:pt x="13244" y="6381"/>
                </a:lnTo>
                <a:lnTo>
                  <a:pt x="11938" y="6381"/>
                </a:lnTo>
                <a:cubicBezTo>
                  <a:pt x="10369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7" name="Shape 2865"/>
          <p:cNvSpPr/>
          <p:nvPr/>
        </p:nvSpPr>
        <p:spPr>
          <a:xfrm>
            <a:off x="4335264" y="4872173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8" name="Shape 2869"/>
          <p:cNvSpPr/>
          <p:nvPr/>
        </p:nvSpPr>
        <p:spPr>
          <a:xfrm>
            <a:off x="4589428" y="487853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7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7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6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5842743" y="4449944"/>
            <a:ext cx="1667991" cy="55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95"/>
              </a:lnSpc>
            </a:pPr>
            <a:r>
              <a:rPr lang="zh-CN" altLang="en-US" sz="845" spc="149" dirty="0">
                <a:cs typeface="+mn-ea"/>
                <a:sym typeface="+mn-lt"/>
              </a:rPr>
              <a:t>建议与标题相关并符合整体语言风格</a:t>
            </a:r>
            <a:endParaRPr lang="en-US" sz="845" spc="149" dirty="0">
              <a:cs typeface="+mn-ea"/>
              <a:sym typeface="+mn-lt"/>
            </a:endParaRPr>
          </a:p>
        </p:txBody>
      </p:sp>
      <p:sp>
        <p:nvSpPr>
          <p:cNvPr id="30" name="Shape 2859"/>
          <p:cNvSpPr/>
          <p:nvPr/>
        </p:nvSpPr>
        <p:spPr>
          <a:xfrm>
            <a:off x="6196943" y="487217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5929" y="7018"/>
                </a:moveTo>
                <a:cubicBezTo>
                  <a:pt x="15539" y="7246"/>
                  <a:pt x="15108" y="7411"/>
                  <a:pt x="14650" y="7500"/>
                </a:cubicBezTo>
                <a:cubicBezTo>
                  <a:pt x="14282" y="7114"/>
                  <a:pt x="13759" y="6874"/>
                  <a:pt x="13179" y="6874"/>
                </a:cubicBezTo>
                <a:cubicBezTo>
                  <a:pt x="12067" y="6874"/>
                  <a:pt x="11165" y="7762"/>
                  <a:pt x="11165" y="8856"/>
                </a:cubicBezTo>
                <a:cubicBezTo>
                  <a:pt x="11165" y="9011"/>
                  <a:pt x="11183" y="9162"/>
                  <a:pt x="11217" y="9308"/>
                </a:cubicBezTo>
                <a:cubicBezTo>
                  <a:pt x="9543" y="9225"/>
                  <a:pt x="8059" y="8436"/>
                  <a:pt x="7065" y="7236"/>
                </a:cubicBezTo>
                <a:cubicBezTo>
                  <a:pt x="6892" y="7530"/>
                  <a:pt x="6793" y="7869"/>
                  <a:pt x="6793" y="8233"/>
                </a:cubicBezTo>
                <a:cubicBezTo>
                  <a:pt x="6793" y="8921"/>
                  <a:pt x="7148" y="9528"/>
                  <a:pt x="7689" y="9883"/>
                </a:cubicBezTo>
                <a:cubicBezTo>
                  <a:pt x="7359" y="9873"/>
                  <a:pt x="7048" y="9784"/>
                  <a:pt x="6776" y="9635"/>
                </a:cubicBezTo>
                <a:cubicBezTo>
                  <a:pt x="6776" y="9644"/>
                  <a:pt x="6776" y="9651"/>
                  <a:pt x="6776" y="9660"/>
                </a:cubicBezTo>
                <a:cubicBezTo>
                  <a:pt x="6776" y="10621"/>
                  <a:pt x="7471" y="11422"/>
                  <a:pt x="8392" y="11604"/>
                </a:cubicBezTo>
                <a:cubicBezTo>
                  <a:pt x="8223" y="11650"/>
                  <a:pt x="8045" y="11673"/>
                  <a:pt x="7861" y="11673"/>
                </a:cubicBezTo>
                <a:cubicBezTo>
                  <a:pt x="7732" y="11673"/>
                  <a:pt x="7605" y="11661"/>
                  <a:pt x="7483" y="11638"/>
                </a:cubicBezTo>
                <a:cubicBezTo>
                  <a:pt x="7739" y="12426"/>
                  <a:pt x="8483" y="12999"/>
                  <a:pt x="9364" y="13015"/>
                </a:cubicBezTo>
                <a:cubicBezTo>
                  <a:pt x="8674" y="13547"/>
                  <a:pt x="7806" y="13863"/>
                  <a:pt x="6862" y="13863"/>
                </a:cubicBezTo>
                <a:cubicBezTo>
                  <a:pt x="6699" y="13863"/>
                  <a:pt x="6540" y="13855"/>
                  <a:pt x="6382" y="13837"/>
                </a:cubicBezTo>
                <a:cubicBezTo>
                  <a:pt x="7274" y="14398"/>
                  <a:pt x="8332" y="14727"/>
                  <a:pt x="9470" y="14727"/>
                </a:cubicBezTo>
                <a:cubicBezTo>
                  <a:pt x="13175" y="14727"/>
                  <a:pt x="15201" y="11706"/>
                  <a:pt x="15201" y="9086"/>
                </a:cubicBezTo>
                <a:cubicBezTo>
                  <a:pt x="15201" y="9000"/>
                  <a:pt x="15199" y="8915"/>
                  <a:pt x="15195" y="8830"/>
                </a:cubicBezTo>
                <a:cubicBezTo>
                  <a:pt x="15588" y="8550"/>
                  <a:pt x="15930" y="8201"/>
                  <a:pt x="16200" y="7804"/>
                </a:cubicBezTo>
                <a:cubicBezTo>
                  <a:pt x="15839" y="7961"/>
                  <a:pt x="15451" y="8067"/>
                  <a:pt x="15043" y="8115"/>
                </a:cubicBezTo>
                <a:cubicBezTo>
                  <a:pt x="15459" y="7870"/>
                  <a:pt x="15778" y="7482"/>
                  <a:pt x="15929" y="7018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31" name="Shape 2860"/>
          <p:cNvSpPr/>
          <p:nvPr/>
        </p:nvSpPr>
        <p:spPr>
          <a:xfrm>
            <a:off x="6451107" y="487217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76" y="8468"/>
                </a:moveTo>
                <a:cubicBezTo>
                  <a:pt x="11776" y="8071"/>
                  <a:pt x="11817" y="7858"/>
                  <a:pt x="12428" y="7858"/>
                </a:cubicBezTo>
                <a:lnTo>
                  <a:pt x="13244" y="7858"/>
                </a:lnTo>
                <a:lnTo>
                  <a:pt x="13244" y="6381"/>
                </a:lnTo>
                <a:lnTo>
                  <a:pt x="11938" y="6381"/>
                </a:lnTo>
                <a:cubicBezTo>
                  <a:pt x="10369" y="6381"/>
                  <a:pt x="9816" y="7120"/>
                  <a:pt x="9816" y="8363"/>
                </a:cubicBezTo>
                <a:lnTo>
                  <a:pt x="9816" y="9322"/>
                </a:lnTo>
                <a:lnTo>
                  <a:pt x="8837" y="9322"/>
                </a:lnTo>
                <a:lnTo>
                  <a:pt x="8837" y="10800"/>
                </a:lnTo>
                <a:lnTo>
                  <a:pt x="9816" y="10800"/>
                </a:lnTo>
                <a:lnTo>
                  <a:pt x="9816" y="15219"/>
                </a:lnTo>
                <a:lnTo>
                  <a:pt x="11774" y="15219"/>
                </a:lnTo>
                <a:lnTo>
                  <a:pt x="11774" y="10800"/>
                </a:lnTo>
                <a:lnTo>
                  <a:pt x="13081" y="10800"/>
                </a:lnTo>
                <a:lnTo>
                  <a:pt x="13254" y="9322"/>
                </a:lnTo>
                <a:lnTo>
                  <a:pt x="11774" y="9322"/>
                </a:lnTo>
                <a:cubicBezTo>
                  <a:pt x="11774" y="9322"/>
                  <a:pt x="11776" y="8468"/>
                  <a:pt x="11776" y="8468"/>
                </a:cubicBezTo>
                <a:close/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32" name="Shape 2865"/>
          <p:cNvSpPr/>
          <p:nvPr/>
        </p:nvSpPr>
        <p:spPr>
          <a:xfrm>
            <a:off x="6705270" y="4872173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sp>
        <p:nvSpPr>
          <p:cNvPr id="33" name="Shape 2869"/>
          <p:cNvSpPr/>
          <p:nvPr/>
        </p:nvSpPr>
        <p:spPr>
          <a:xfrm>
            <a:off x="6959433" y="4878534"/>
            <a:ext cx="197100" cy="197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3745"/>
                </a:moveTo>
                <a:cubicBezTo>
                  <a:pt x="14727" y="14287"/>
                  <a:pt x="14287" y="14727"/>
                  <a:pt x="13745" y="14727"/>
                </a:cubicBezTo>
                <a:lnTo>
                  <a:pt x="7855" y="14727"/>
                </a:lnTo>
                <a:cubicBezTo>
                  <a:pt x="7313" y="14727"/>
                  <a:pt x="6873" y="14287"/>
                  <a:pt x="6873" y="13745"/>
                </a:cubicBezTo>
                <a:lnTo>
                  <a:pt x="6873" y="10309"/>
                </a:lnTo>
                <a:lnTo>
                  <a:pt x="7904" y="10309"/>
                </a:lnTo>
                <a:cubicBezTo>
                  <a:pt x="7877" y="10470"/>
                  <a:pt x="7855" y="10632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6" y="13745"/>
                  <a:pt x="13745" y="12427"/>
                  <a:pt x="13745" y="10800"/>
                </a:cubicBezTo>
                <a:cubicBezTo>
                  <a:pt x="13745" y="10632"/>
                  <a:pt x="13723" y="10470"/>
                  <a:pt x="13696" y="10309"/>
                </a:cubicBezTo>
                <a:lnTo>
                  <a:pt x="14727" y="10309"/>
                </a:lnTo>
                <a:cubicBezTo>
                  <a:pt x="14727" y="10309"/>
                  <a:pt x="14727" y="13745"/>
                  <a:pt x="14727" y="13745"/>
                </a:cubicBezTo>
                <a:close/>
                <a:moveTo>
                  <a:pt x="10800" y="8836"/>
                </a:move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moveTo>
                  <a:pt x="12764" y="7364"/>
                </a:moveTo>
                <a:lnTo>
                  <a:pt x="14236" y="7364"/>
                </a:lnTo>
                <a:lnTo>
                  <a:pt x="14236" y="8836"/>
                </a:lnTo>
                <a:lnTo>
                  <a:pt x="12764" y="8836"/>
                </a:lnTo>
                <a:cubicBezTo>
                  <a:pt x="12764" y="8836"/>
                  <a:pt x="12764" y="7364"/>
                  <a:pt x="12764" y="7364"/>
                </a:cubicBezTo>
                <a:close/>
                <a:moveTo>
                  <a:pt x="13745" y="5891"/>
                </a:moveTo>
                <a:lnTo>
                  <a:pt x="7855" y="5891"/>
                </a:lnTo>
                <a:cubicBezTo>
                  <a:pt x="6770" y="5891"/>
                  <a:pt x="5891" y="6770"/>
                  <a:pt x="5891" y="7855"/>
                </a:cubicBezTo>
                <a:lnTo>
                  <a:pt x="5891" y="13745"/>
                </a:lnTo>
                <a:cubicBezTo>
                  <a:pt x="5891" y="14830"/>
                  <a:pt x="6770" y="15709"/>
                  <a:pt x="7855" y="15709"/>
                </a:cubicBezTo>
                <a:lnTo>
                  <a:pt x="13745" y="15709"/>
                </a:lnTo>
                <a:cubicBezTo>
                  <a:pt x="14830" y="15709"/>
                  <a:pt x="15709" y="14830"/>
                  <a:pt x="15709" y="13745"/>
                </a:cubicBezTo>
                <a:lnTo>
                  <a:pt x="15709" y="7855"/>
                </a:lnTo>
                <a:cubicBezTo>
                  <a:pt x="15709" y="6770"/>
                  <a:pt x="14830" y="5891"/>
                  <a:pt x="13745" y="5891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dk2"/>
          </a:solidFill>
          <a:ln w="12700">
            <a:miter lim="400000"/>
          </a:ln>
        </p:spPr>
        <p:txBody>
          <a:bodyPr lIns="13437" tIns="13437" rIns="13437" bIns="13437" anchor="ctr"/>
          <a:lstStyle/>
          <a:p>
            <a:pPr defTabSz="22733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060">
              <a:cs typeface="+mn-ea"/>
              <a:sym typeface="+mn-lt"/>
            </a:endParaRPr>
          </a:p>
        </p:txBody>
      </p:sp>
      <p:pic>
        <p:nvPicPr>
          <p:cNvPr id="12" name="图片占位符 11" descr="C:\Users\lenovo\Desktop\72c356837bf78d35553087a5bac7814.jpg72c356837bf78d35553087a5bac7814"/>
          <p:cNvPicPr>
            <a:picLocks noGrp="1"/>
          </p:cNvPicPr>
          <p:nvPr>
            <p:ph type="pic" sz="quarter" idx="10"/>
          </p:nvPr>
        </p:nvPicPr>
        <p:blipFill>
          <a:blip r:embed="rId3"/>
          <a:srcRect l="1508" b="6142"/>
          <a:stretch>
            <a:fillRect/>
          </a:stretch>
        </p:blipFill>
        <p:spPr>
          <a:xfrm>
            <a:off x="1132696" y="2642098"/>
            <a:ext cx="1728520" cy="1196598"/>
          </a:xfrm>
        </p:spPr>
      </p:pic>
      <p:pic>
        <p:nvPicPr>
          <p:cNvPr id="36" name="图片占位符 35" descr="C:\Users\lenovo\Desktop\30c7ea11a5024089395d7cbd3988bdd.jpg30c7ea11a5024089395d7cbd3988bdd"/>
          <p:cNvPicPr>
            <a:picLocks noGrp="1"/>
          </p:cNvPicPr>
          <p:nvPr>
            <p:ph type="pic" sz="quarter" idx="12"/>
          </p:nvPr>
        </p:nvPicPr>
        <p:blipFill>
          <a:blip r:embed="rId4"/>
          <a:srcRect l="2329" b="4906"/>
          <a:stretch>
            <a:fillRect/>
          </a:stretch>
        </p:blipFill>
        <p:spPr>
          <a:xfrm>
            <a:off x="3476390" y="2664599"/>
            <a:ext cx="1729771" cy="1196598"/>
          </a:xfrm>
        </p:spPr>
      </p:pic>
      <p:pic>
        <p:nvPicPr>
          <p:cNvPr id="40" name="图片占位符 39" descr="C:\Users\lenovo\Desktop\59c17efc8d72b437c9dcdcc849f7a59.jpg59c17efc8d72b437c9dcdcc849f7a59"/>
          <p:cNvPicPr>
            <a:picLocks noGrp="1"/>
          </p:cNvPicPr>
          <p:nvPr>
            <p:ph type="pic" sz="quarter" idx="11"/>
          </p:nvPr>
        </p:nvPicPr>
        <p:blipFill>
          <a:blip r:embed="rId5"/>
          <a:srcRect l="450" b="17637"/>
          <a:stretch>
            <a:fillRect/>
          </a:stretch>
        </p:blipFill>
        <p:spPr>
          <a:xfrm>
            <a:off x="5806584" y="2664599"/>
            <a:ext cx="1729771" cy="1196553"/>
          </a:xfrm>
        </p:spPr>
      </p:pic>
      <p:sp>
        <p:nvSpPr>
          <p:cNvPr id="35" name="文本框 34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03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22"/>
          <p:cNvSpPr/>
          <p:nvPr/>
        </p:nvSpPr>
        <p:spPr bwMode="auto">
          <a:xfrm>
            <a:off x="4357423" y="2270383"/>
            <a:ext cx="1099485" cy="1272620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 sz="1275" spc="300">
              <a:latin typeface="Impact" panose="020B0806030902050204" pitchFamily="34" charset="0"/>
            </a:endParaRPr>
          </a:p>
        </p:txBody>
      </p:sp>
      <p:sp>
        <p:nvSpPr>
          <p:cNvPr id="22" name="Freeform 23"/>
          <p:cNvSpPr/>
          <p:nvPr/>
        </p:nvSpPr>
        <p:spPr bwMode="auto">
          <a:xfrm>
            <a:off x="4138506" y="3435769"/>
            <a:ext cx="1318402" cy="1061304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rgbClr val="035C9C"/>
          </a:solidFill>
          <a:ln>
            <a:noFill/>
          </a:ln>
        </p:spPr>
        <p:txBody>
          <a:bodyPr/>
          <a:lstStyle/>
          <a:p>
            <a:endParaRPr lang="zh-CN" altLang="en-US" sz="1275" spc="300" dirty="0">
              <a:latin typeface="Impact" panose="020B0806030902050204" pitchFamily="34" charset="0"/>
            </a:endParaRPr>
          </a:p>
        </p:txBody>
      </p:sp>
      <p:sp>
        <p:nvSpPr>
          <p:cNvPr id="23" name="Freeform 24"/>
          <p:cNvSpPr/>
          <p:nvPr/>
        </p:nvSpPr>
        <p:spPr bwMode="auto">
          <a:xfrm>
            <a:off x="3150115" y="3222877"/>
            <a:ext cx="1099484" cy="1274196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 sz="1275" spc="300" dirty="0">
              <a:latin typeface="Impact" panose="020B0806030902050204" pitchFamily="34" charset="0"/>
            </a:endParaRPr>
          </a:p>
        </p:txBody>
      </p:sp>
      <p:sp>
        <p:nvSpPr>
          <p:cNvPr id="24" name="Freeform 25"/>
          <p:cNvSpPr/>
          <p:nvPr/>
        </p:nvSpPr>
        <p:spPr bwMode="auto">
          <a:xfrm>
            <a:off x="3150115" y="2270383"/>
            <a:ext cx="1315133" cy="1061305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rgbClr val="004EA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275" spc="300" dirty="0">
              <a:latin typeface="Impact" panose="020B080603090205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72381" y="2523039"/>
            <a:ext cx="654949" cy="44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spc="300" dirty="0">
                <a:latin typeface="Impact" panose="020B0806030902050204" pitchFamily="34" charset="0"/>
              </a:rPr>
              <a:t>01</a:t>
            </a:r>
            <a:endParaRPr lang="zh-CN" altLang="en-US" sz="1705" spc="300" dirty="0">
              <a:latin typeface="Impact" panose="020B080603090205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41721" y="2528574"/>
            <a:ext cx="654949" cy="44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spc="3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1705" spc="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72380" y="3742830"/>
            <a:ext cx="654949" cy="44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spc="3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1705" spc="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83042" y="3742830"/>
            <a:ext cx="654949" cy="44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705" spc="300" dirty="0">
                <a:latin typeface="Impact" panose="020B0806030902050204" pitchFamily="34" charset="0"/>
              </a:rPr>
              <a:t>04</a:t>
            </a:r>
            <a:endParaRPr lang="zh-CN" altLang="en-US" sz="1705" spc="300" dirty="0"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50253" y="2230212"/>
            <a:ext cx="1723389" cy="2496056"/>
            <a:chOff x="1715092" y="2003891"/>
            <a:chExt cx="2431795" cy="3522070"/>
          </a:xfrm>
        </p:grpSpPr>
        <p:sp>
          <p:nvSpPr>
            <p:cNvPr id="31" name="TextBox 45"/>
            <p:cNvSpPr txBox="1"/>
            <p:nvPr/>
          </p:nvSpPr>
          <p:spPr>
            <a:xfrm>
              <a:off x="2165687" y="2003891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r>
                <a:rPr lang="zh-CN" altLang="en-US" sz="142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32" name="TextBox 46"/>
            <p:cNvSpPr txBox="1"/>
            <p:nvPr/>
          </p:nvSpPr>
          <p:spPr>
            <a:xfrm>
              <a:off x="1715092" y="2565786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</a:p>
          </p:txBody>
        </p:sp>
        <p:sp>
          <p:nvSpPr>
            <p:cNvPr id="34" name="TextBox 45"/>
            <p:cNvSpPr txBox="1"/>
            <p:nvPr/>
          </p:nvSpPr>
          <p:spPr>
            <a:xfrm>
              <a:off x="2165687" y="4149556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r"/>
              <a:r>
                <a:rPr lang="zh-CN" altLang="en-US" sz="142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35" name="TextBox 46"/>
            <p:cNvSpPr txBox="1"/>
            <p:nvPr/>
          </p:nvSpPr>
          <p:spPr>
            <a:xfrm>
              <a:off x="1715092" y="4711451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  <a:endParaRPr lang="zh-CN" altLang="en-US" sz="99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72556" y="2224677"/>
            <a:ext cx="1717540" cy="2496056"/>
            <a:chOff x="8053366" y="1996081"/>
            <a:chExt cx="2423542" cy="3522070"/>
          </a:xfrm>
        </p:grpSpPr>
        <p:sp>
          <p:nvSpPr>
            <p:cNvPr id="37" name="TextBox 45"/>
            <p:cNvSpPr txBox="1"/>
            <p:nvPr/>
          </p:nvSpPr>
          <p:spPr>
            <a:xfrm>
              <a:off x="8053366" y="1996081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r>
                <a:rPr lang="zh-CN" altLang="en-US" sz="142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38" name="TextBox 46"/>
            <p:cNvSpPr txBox="1"/>
            <p:nvPr/>
          </p:nvSpPr>
          <p:spPr>
            <a:xfrm>
              <a:off x="8224319" y="2557976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  <a:endParaRPr lang="zh-CN" altLang="en-US" sz="99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TextBox 45"/>
            <p:cNvSpPr txBox="1"/>
            <p:nvPr/>
          </p:nvSpPr>
          <p:spPr>
            <a:xfrm>
              <a:off x="8053366" y="4141746"/>
              <a:ext cx="198120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r>
                <a:rPr lang="zh-CN" altLang="en-US" sz="1420" b="1" kern="900" dirty="0">
                  <a:solidFill>
                    <a:srgbClr val="004EA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输入标题文字</a:t>
              </a:r>
            </a:p>
          </p:txBody>
        </p:sp>
        <p:sp>
          <p:nvSpPr>
            <p:cNvPr id="41" name="TextBox 46"/>
            <p:cNvSpPr txBox="1"/>
            <p:nvPr/>
          </p:nvSpPr>
          <p:spPr>
            <a:xfrm>
              <a:off x="8224319" y="4703641"/>
              <a:ext cx="2252589" cy="814510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点击此处添加文本内容，如关键词、部分简单介绍等。</a:t>
              </a:r>
              <a:endParaRPr lang="zh-CN" altLang="en-US" sz="99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03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/>
          <p:nvPr/>
        </p:nvSpPr>
        <p:spPr>
          <a:xfrm>
            <a:off x="357905" y="420563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10%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1295132" y="420199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 dirty="0">
                <a:cs typeface="+mn-ea"/>
                <a:sym typeface="+mn-lt"/>
              </a:rPr>
              <a:t>20%</a:t>
            </a:r>
            <a:endParaRPr lang="en-GB" sz="1275" dirty="0">
              <a:cs typeface="+mn-ea"/>
              <a:sym typeface="+mn-lt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2232359" y="420563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30%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3169586" y="4204782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40%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4106813" y="420563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50%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5044040" y="420199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60%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8" name="TextBox 16"/>
          <p:cNvSpPr txBox="1"/>
          <p:nvPr/>
        </p:nvSpPr>
        <p:spPr>
          <a:xfrm>
            <a:off x="5981267" y="420199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70%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6918494" y="420199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80%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7855723" y="4201996"/>
            <a:ext cx="426720" cy="327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75">
                <a:cs typeface="+mn-ea"/>
                <a:sym typeface="+mn-lt"/>
              </a:rPr>
              <a:t>90%</a:t>
            </a:r>
            <a:endParaRPr lang="en-GB" sz="1275">
              <a:cs typeface="+mn-ea"/>
              <a:sym typeface="+mn-lt"/>
            </a:endParaRPr>
          </a:p>
        </p:txBody>
      </p:sp>
      <p:sp>
        <p:nvSpPr>
          <p:cNvPr id="11" name="Rectangle 19"/>
          <p:cNvSpPr/>
          <p:nvPr/>
        </p:nvSpPr>
        <p:spPr>
          <a:xfrm>
            <a:off x="484637" y="3724677"/>
            <a:ext cx="1577054" cy="410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dirty="0">
                <a:solidFill>
                  <a:schemeClr val="bg1"/>
                </a:solidFill>
                <a:cs typeface="+mn-ea"/>
                <a:sym typeface="+mn-lt"/>
              </a:rPr>
              <a:t>2019</a:t>
            </a:r>
            <a:endParaRPr lang="en-GB" sz="142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Rectangle 20"/>
          <p:cNvSpPr/>
          <p:nvPr/>
        </p:nvSpPr>
        <p:spPr>
          <a:xfrm>
            <a:off x="2061691" y="3724677"/>
            <a:ext cx="2565342" cy="4100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dirty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en-GB" sz="142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Rectangle 21"/>
          <p:cNvSpPr/>
          <p:nvPr/>
        </p:nvSpPr>
        <p:spPr>
          <a:xfrm>
            <a:off x="4627033" y="3724677"/>
            <a:ext cx="3574655" cy="41003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dirty="0">
                <a:solidFill>
                  <a:schemeClr val="bg1"/>
                </a:solidFill>
                <a:cs typeface="+mn-ea"/>
                <a:sym typeface="+mn-lt"/>
              </a:rPr>
              <a:t>2021</a:t>
            </a:r>
            <a:endParaRPr lang="en-GB" sz="142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Freeform 22"/>
          <p:cNvSpPr>
            <a:spLocks noEditPoints="1"/>
          </p:cNvSpPr>
          <p:nvPr/>
        </p:nvSpPr>
        <p:spPr bwMode="auto">
          <a:xfrm>
            <a:off x="6276873" y="2141897"/>
            <a:ext cx="400913" cy="425969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338" tIns="34169" rIns="68338" bIns="34169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cs typeface="+mn-ea"/>
              <a:sym typeface="+mn-lt"/>
            </a:endParaRPr>
          </a:p>
        </p:txBody>
      </p:sp>
      <p:sp>
        <p:nvSpPr>
          <p:cNvPr id="15" name="Freeform 23"/>
          <p:cNvSpPr>
            <a:spLocks noEditPoints="1"/>
          </p:cNvSpPr>
          <p:nvPr/>
        </p:nvSpPr>
        <p:spPr bwMode="auto">
          <a:xfrm>
            <a:off x="3939911" y="2137592"/>
            <a:ext cx="490700" cy="39673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338" tIns="34169" rIns="68338" bIns="34169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cs typeface="+mn-ea"/>
              <a:sym typeface="+mn-lt"/>
            </a:endParaRPr>
          </a:p>
        </p:txBody>
      </p:sp>
      <p:sp>
        <p:nvSpPr>
          <p:cNvPr id="16" name="Freeform 24"/>
          <p:cNvSpPr>
            <a:spLocks noEditPoints="1"/>
          </p:cNvSpPr>
          <p:nvPr/>
        </p:nvSpPr>
        <p:spPr bwMode="auto">
          <a:xfrm>
            <a:off x="1648467" y="2137592"/>
            <a:ext cx="327829" cy="480260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338" tIns="34169" rIns="68338" bIns="34169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cs typeface="+mn-ea"/>
              <a:sym typeface="+mn-lt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1276441" y="2755668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dirty="0">
                <a:cs typeface="+mn-ea"/>
                <a:sym typeface="+mn-lt"/>
              </a:rPr>
              <a:t>请替换文字内容</a:t>
            </a:r>
            <a:endParaRPr lang="en-GB" sz="995" dirty="0">
              <a:cs typeface="+mn-ea"/>
              <a:sym typeface="+mn-lt"/>
            </a:endParaRPr>
          </a:p>
        </p:txBody>
      </p:sp>
      <p:sp>
        <p:nvSpPr>
          <p:cNvPr id="21" name="TextBox 27"/>
          <p:cNvSpPr txBox="1"/>
          <p:nvPr/>
        </p:nvSpPr>
        <p:spPr>
          <a:xfrm>
            <a:off x="3649320" y="2713907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>
                <a:cs typeface="+mn-ea"/>
                <a:sym typeface="+mn-lt"/>
              </a:rPr>
              <a:t>请替换文字内容</a:t>
            </a:r>
            <a:endParaRPr lang="en-GB" sz="995" dirty="0">
              <a:cs typeface="+mn-ea"/>
              <a:sym typeface="+mn-lt"/>
            </a:endParaRPr>
          </a:p>
        </p:txBody>
      </p:sp>
      <p:sp>
        <p:nvSpPr>
          <p:cNvPr id="24" name="TextBox 31"/>
          <p:cNvSpPr txBox="1"/>
          <p:nvPr/>
        </p:nvSpPr>
        <p:spPr>
          <a:xfrm>
            <a:off x="5945203" y="2732830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>
                <a:cs typeface="+mn-ea"/>
                <a:sym typeface="+mn-lt"/>
              </a:rPr>
              <a:t>请替换文字内容</a:t>
            </a:r>
            <a:endParaRPr lang="en-GB" sz="995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03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7024603" y="418244"/>
            <a:ext cx="6353164" cy="5476866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cxnSp>
        <p:nvCxnSpPr>
          <p:cNvPr id="5" name="直接连接符 4"/>
          <p:cNvCxnSpPr/>
          <p:nvPr/>
        </p:nvCxnSpPr>
        <p:spPr>
          <a:xfrm>
            <a:off x="0" y="2921386"/>
            <a:ext cx="42816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090101" y="2921386"/>
            <a:ext cx="1191532" cy="104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sp>
        <p:nvSpPr>
          <p:cNvPr id="14" name="文本框 13"/>
          <p:cNvSpPr txBox="1"/>
          <p:nvPr/>
        </p:nvSpPr>
        <p:spPr>
          <a:xfrm>
            <a:off x="948346" y="3219394"/>
            <a:ext cx="767757" cy="561282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1275" spc="1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04</a:t>
            </a:r>
            <a:endParaRPr lang="zh-CN" altLang="en-US" sz="1275" spc="1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50475" y="3274581"/>
            <a:ext cx="2527300" cy="5276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r>
              <a:rPr lang="en-US" altLang="zh-CN" sz="283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4</a:t>
            </a:r>
          </a:p>
        </p:txBody>
      </p:sp>
      <p:pic>
        <p:nvPicPr>
          <p:cNvPr id="2" name="图片 1" descr="C:\Users\lenovo\Desktop\c94f2779575232766e965d8917a944e.jpgc94f2779575232766e965d8917a944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4979451" y="366807"/>
            <a:ext cx="3410238" cy="5579325"/>
          </a:xfrm>
          <a:custGeom>
            <a:avLst/>
            <a:gdLst>
              <a:gd name="connsiteX0" fmla="*/ 2004716 w 4895399"/>
              <a:gd name="connsiteY0" fmla="*/ 0 h 8018858"/>
              <a:gd name="connsiteX1" fmla="*/ 4895399 w 4895399"/>
              <a:gd name="connsiteY1" fmla="*/ 0 h 8018858"/>
              <a:gd name="connsiteX2" fmla="*/ 2890682 w 4895399"/>
              <a:gd name="connsiteY2" fmla="*/ 4009430 h 8018858"/>
              <a:gd name="connsiteX3" fmla="*/ 4895399 w 4895399"/>
              <a:gd name="connsiteY3" fmla="*/ 8018858 h 8018858"/>
              <a:gd name="connsiteX4" fmla="*/ 2004716 w 4895399"/>
              <a:gd name="connsiteY4" fmla="*/ 8018858 h 8018858"/>
              <a:gd name="connsiteX5" fmla="*/ 0 w 4895399"/>
              <a:gd name="connsiteY5" fmla="*/ 4009430 h 80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95399" h="8018858">
                <a:moveTo>
                  <a:pt x="2004716" y="0"/>
                </a:moveTo>
                <a:lnTo>
                  <a:pt x="4895399" y="0"/>
                </a:lnTo>
                <a:lnTo>
                  <a:pt x="2890682" y="4009430"/>
                </a:lnTo>
                <a:lnTo>
                  <a:pt x="4895399" y="8018858"/>
                </a:lnTo>
                <a:lnTo>
                  <a:pt x="2004716" y="8018858"/>
                </a:lnTo>
                <a:lnTo>
                  <a:pt x="0" y="4009430"/>
                </a:lnTo>
                <a:close/>
              </a:path>
            </a:pathLst>
          </a:custGeom>
          <a:ln w="635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原创设计师QQ598969553      _13"/>
          <p:cNvSpPr txBox="1">
            <a:spLocks noChangeArrowheads="1"/>
          </p:cNvSpPr>
          <p:nvPr/>
        </p:nvSpPr>
        <p:spPr bwMode="auto">
          <a:xfrm>
            <a:off x="5298772" y="1815654"/>
            <a:ext cx="238643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27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原创设计师QQ598969553      _14"/>
          <p:cNvSpPr txBox="1">
            <a:spLocks noChangeArrowheads="1"/>
          </p:cNvSpPr>
          <p:nvPr/>
        </p:nvSpPr>
        <p:spPr bwMode="auto">
          <a:xfrm>
            <a:off x="5298772" y="4562818"/>
            <a:ext cx="238643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27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原创设计师QQ598969553      _15"/>
          <p:cNvSpPr txBox="1">
            <a:spLocks noChangeArrowheads="1"/>
          </p:cNvSpPr>
          <p:nvPr/>
        </p:nvSpPr>
        <p:spPr bwMode="auto">
          <a:xfrm>
            <a:off x="1099211" y="1867508"/>
            <a:ext cx="2386438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 eaLnBrk="1" hangingPunct="1"/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85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zh-CN" sz="71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17" name="原创设计师QQ598969553      _16"/>
          <p:cNvSpPr txBox="1">
            <a:spLocks noChangeArrowheads="1"/>
          </p:cNvSpPr>
          <p:nvPr/>
        </p:nvSpPr>
        <p:spPr bwMode="auto">
          <a:xfrm>
            <a:off x="1099211" y="4500760"/>
            <a:ext cx="2386438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/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27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zh-CN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en-US" altLang="zh-CN" sz="71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</p:txBody>
      </p:sp>
      <p:pic>
        <p:nvPicPr>
          <p:cNvPr id="31" name="图片占位符 30" descr="C:\Users\lenovo\Desktop\85c14d15ff380be9593760e59dc249d.jpg85c14d15ff380be9593760e59dc249d"/>
          <p:cNvPicPr>
            <a:picLocks noGrp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>
          <a:xfrm>
            <a:off x="3768002" y="2701951"/>
            <a:ext cx="1530770" cy="153077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占位符 4" descr="C:\Users\lenovo\Desktop\64d08d464fe8effb5153bdae41c13d5.jpg64d08d464fe8effb5153bdae41c13d5"/>
          <p:cNvPicPr>
            <a:picLocks noGrp="1"/>
          </p:cNvPicPr>
          <p:nvPr>
            <p:ph type="pic" sz="quarter" idx="10"/>
          </p:nvPr>
        </p:nvPicPr>
        <p:blipFill>
          <a:blip r:embed="rId4"/>
          <a:srcRect l="9461" b="6128"/>
          <a:stretch>
            <a:fillRect/>
          </a:stretch>
        </p:blipFill>
        <p:spPr>
          <a:xfrm>
            <a:off x="1954879" y="2701951"/>
            <a:ext cx="1530770" cy="153077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1294d1fd0fb7163bea26015f78a5a91"/>
          <p:cNvPicPr/>
          <p:nvPr/>
        </p:nvPicPr>
        <p:blipFill>
          <a:blip r:embed="rId5"/>
          <a:srcRect l="2079" t="2519" r="524" b="6111"/>
          <a:stretch>
            <a:fillRect/>
          </a:stretch>
        </p:blipFill>
        <p:spPr>
          <a:xfrm>
            <a:off x="5581125" y="2701951"/>
            <a:ext cx="1530770" cy="15307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04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原创设计师QQ598969553      _1"/>
          <p:cNvSpPr/>
          <p:nvPr/>
        </p:nvSpPr>
        <p:spPr>
          <a:xfrm>
            <a:off x="2971354" y="2087001"/>
            <a:ext cx="1293870" cy="12938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5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原创设计师QQ598969553      _2"/>
          <p:cNvSpPr/>
          <p:nvPr/>
        </p:nvSpPr>
        <p:spPr>
          <a:xfrm>
            <a:off x="3916401" y="3032048"/>
            <a:ext cx="348823" cy="34882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55" dirty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9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原创设计师QQ598969553      _3"/>
          <p:cNvSpPr>
            <a:spLocks noChangeArrowheads="1"/>
          </p:cNvSpPr>
          <p:nvPr/>
        </p:nvSpPr>
        <p:spPr bwMode="auto">
          <a:xfrm>
            <a:off x="3311648" y="2606393"/>
            <a:ext cx="628650" cy="21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780">
                <a:solidFill>
                  <a:schemeClr val="bg1"/>
                </a:solidFill>
                <a:cs typeface="+mn-ea"/>
                <a:sym typeface="+mn-lt"/>
              </a:rPr>
              <a:t>Strengths</a:t>
            </a:r>
          </a:p>
        </p:txBody>
      </p:sp>
      <p:sp>
        <p:nvSpPr>
          <p:cNvPr id="5" name="原创设计师QQ598969553      _4"/>
          <p:cNvSpPr/>
          <p:nvPr/>
        </p:nvSpPr>
        <p:spPr>
          <a:xfrm>
            <a:off x="4474210" y="2087001"/>
            <a:ext cx="1293870" cy="12938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5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原创设计师QQ598969553      _5"/>
          <p:cNvSpPr/>
          <p:nvPr/>
        </p:nvSpPr>
        <p:spPr>
          <a:xfrm>
            <a:off x="4474210" y="3032048"/>
            <a:ext cx="348822" cy="348823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55" dirty="0">
                <a:solidFill>
                  <a:schemeClr val="bg1"/>
                </a:solidFill>
                <a:cs typeface="+mn-ea"/>
                <a:sym typeface="+mn-lt"/>
              </a:rPr>
              <a:t>W</a:t>
            </a:r>
            <a:endParaRPr lang="zh-CN" altLang="en-US" sz="9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原创设计师QQ598969553      _6"/>
          <p:cNvSpPr>
            <a:spLocks noChangeArrowheads="1"/>
          </p:cNvSpPr>
          <p:nvPr/>
        </p:nvSpPr>
        <p:spPr bwMode="auto">
          <a:xfrm>
            <a:off x="4790506" y="2606393"/>
            <a:ext cx="678180" cy="21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780">
                <a:solidFill>
                  <a:schemeClr val="bg1"/>
                </a:solidFill>
                <a:cs typeface="+mn-ea"/>
                <a:sym typeface="+mn-lt"/>
              </a:rPr>
              <a:t>Weaknesses</a:t>
            </a:r>
          </a:p>
        </p:txBody>
      </p:sp>
      <p:sp>
        <p:nvSpPr>
          <p:cNvPr id="8" name="原创设计师QQ598969553      _7"/>
          <p:cNvSpPr/>
          <p:nvPr/>
        </p:nvSpPr>
        <p:spPr>
          <a:xfrm>
            <a:off x="2971354" y="3485363"/>
            <a:ext cx="1293870" cy="129387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5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原创设计师QQ598969553      _8"/>
          <p:cNvSpPr/>
          <p:nvPr/>
        </p:nvSpPr>
        <p:spPr>
          <a:xfrm>
            <a:off x="3916401" y="3485363"/>
            <a:ext cx="348823" cy="34882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55" dirty="0">
                <a:solidFill>
                  <a:schemeClr val="bg1"/>
                </a:solidFill>
                <a:cs typeface="+mn-ea"/>
                <a:sym typeface="+mn-lt"/>
              </a:rPr>
              <a:t>O</a:t>
            </a:r>
            <a:endParaRPr lang="zh-CN" altLang="en-US" sz="9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原创设计师QQ598969553      _9"/>
          <p:cNvSpPr>
            <a:spLocks noChangeArrowheads="1"/>
          </p:cNvSpPr>
          <p:nvPr/>
        </p:nvSpPr>
        <p:spPr bwMode="auto">
          <a:xfrm>
            <a:off x="3204136" y="4006292"/>
            <a:ext cx="826770" cy="21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780" dirty="0">
                <a:solidFill>
                  <a:schemeClr val="bg1"/>
                </a:solidFill>
                <a:cs typeface="+mn-ea"/>
                <a:sym typeface="+mn-lt"/>
              </a:rPr>
              <a:t>opportunities</a:t>
            </a:r>
          </a:p>
        </p:txBody>
      </p:sp>
      <p:sp>
        <p:nvSpPr>
          <p:cNvPr id="11" name="原创设计师QQ598969553      _10"/>
          <p:cNvSpPr/>
          <p:nvPr/>
        </p:nvSpPr>
        <p:spPr>
          <a:xfrm>
            <a:off x="4474210" y="3485363"/>
            <a:ext cx="1293870" cy="1293870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5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原创设计师QQ598969553      _11"/>
          <p:cNvSpPr/>
          <p:nvPr/>
        </p:nvSpPr>
        <p:spPr>
          <a:xfrm>
            <a:off x="4474210" y="3485363"/>
            <a:ext cx="348822" cy="34882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55" dirty="0">
                <a:solidFill>
                  <a:schemeClr val="bg1"/>
                </a:solidFill>
                <a:cs typeface="+mn-ea"/>
                <a:sym typeface="+mn-lt"/>
              </a:rPr>
              <a:t>T</a:t>
            </a:r>
            <a:endParaRPr lang="zh-CN" altLang="en-US" sz="9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原创设计师QQ598969553      _12"/>
          <p:cNvSpPr>
            <a:spLocks noChangeArrowheads="1"/>
          </p:cNvSpPr>
          <p:nvPr/>
        </p:nvSpPr>
        <p:spPr bwMode="auto">
          <a:xfrm>
            <a:off x="4856350" y="4006292"/>
            <a:ext cx="529590" cy="21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780">
                <a:solidFill>
                  <a:schemeClr val="bg1"/>
                </a:solidFill>
                <a:cs typeface="+mn-ea"/>
                <a:sym typeface="+mn-lt"/>
              </a:rPr>
              <a:t>threats</a:t>
            </a:r>
          </a:p>
        </p:txBody>
      </p:sp>
      <p:sp>
        <p:nvSpPr>
          <p:cNvPr id="14" name="原创设计师QQ598969553      _13"/>
          <p:cNvSpPr txBox="1">
            <a:spLocks noChangeArrowheads="1"/>
          </p:cNvSpPr>
          <p:nvPr/>
        </p:nvSpPr>
        <p:spPr bwMode="auto">
          <a:xfrm>
            <a:off x="6100000" y="2269864"/>
            <a:ext cx="238643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27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_14"/>
          <p:cNvSpPr txBox="1">
            <a:spLocks noChangeArrowheads="1"/>
          </p:cNvSpPr>
          <p:nvPr/>
        </p:nvSpPr>
        <p:spPr bwMode="auto">
          <a:xfrm>
            <a:off x="6100000" y="3668226"/>
            <a:ext cx="238643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27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_15"/>
          <p:cNvSpPr txBox="1">
            <a:spLocks noChangeArrowheads="1"/>
          </p:cNvSpPr>
          <p:nvPr/>
        </p:nvSpPr>
        <p:spPr bwMode="auto">
          <a:xfrm>
            <a:off x="274510" y="2222227"/>
            <a:ext cx="23864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 eaLnBrk="1" hangingPunct="1"/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85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原创设计师QQ598969553      _16"/>
          <p:cNvSpPr txBox="1">
            <a:spLocks noChangeArrowheads="1"/>
          </p:cNvSpPr>
          <p:nvPr/>
        </p:nvSpPr>
        <p:spPr bwMode="auto">
          <a:xfrm>
            <a:off x="274510" y="3622127"/>
            <a:ext cx="238643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1" tIns="16200" rIns="32401" bIns="16200">
            <a:spAutoFit/>
          </a:bodyPr>
          <a:lstStyle>
            <a:lvl1pPr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 defTabSz="1087755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algn="r"/>
            <a:r>
              <a:rPr lang="zh-CN" altLang="en-US" sz="1275" dirty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altLang="zh-CN" sz="1275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710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04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042675" y="1470748"/>
            <a:ext cx="2691887" cy="3539442"/>
            <a:chOff x="8832" y="1042"/>
            <a:chExt cx="4535" cy="5963"/>
          </a:xfrm>
        </p:grpSpPr>
        <p:sp>
          <p:nvSpPr>
            <p:cNvPr id="4" name="矩形 3"/>
            <p:cNvSpPr/>
            <p:nvPr/>
          </p:nvSpPr>
          <p:spPr>
            <a:xfrm>
              <a:off x="8832" y="1042"/>
              <a:ext cx="4535" cy="5963"/>
            </a:xfrm>
            <a:prstGeom prst="rect">
              <a:avLst/>
            </a:prstGeom>
            <a:solidFill>
              <a:schemeClr val="tx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5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8832" y="1889"/>
              <a:ext cx="510" cy="510"/>
            </a:xfrm>
            <a:prstGeom prst="triangle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35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428446" y="1973461"/>
            <a:ext cx="2135497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10">
                <a:solidFill>
                  <a:schemeClr val="bg1"/>
                </a:solidFill>
                <a:cs typeface="+mn-ea"/>
                <a:sym typeface="+mn-lt"/>
              </a:rPr>
              <a:t>单击此处输入标题文本</a:t>
            </a:r>
          </a:p>
        </p:txBody>
      </p:sp>
      <p:sp>
        <p:nvSpPr>
          <p:cNvPr id="8" name="矩形 7"/>
          <p:cNvSpPr/>
          <p:nvPr/>
        </p:nvSpPr>
        <p:spPr>
          <a:xfrm>
            <a:off x="5428446" y="2753922"/>
            <a:ext cx="2057532" cy="185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8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8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8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点击此处添加文本内容，如关键词、部分简单介绍等。</a:t>
            </a:r>
            <a:endParaRPr lang="en-US" altLang="zh-CN" sz="85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8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C:\Users\lenovo\Desktop\f2524180206a5848ac8c55be0851159.jpgf2524180206a5848ac8c55be0851159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818133" y="1973371"/>
            <a:ext cx="3357135" cy="25178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968439" y="1040041"/>
            <a:ext cx="2620906" cy="396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04 </a:t>
            </a:r>
            <a:r>
              <a:rPr lang="zh-CN" altLang="en-US" sz="1985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章节标题内容</a:t>
            </a:r>
            <a:endParaRPr lang="zh-CN" altLang="en-US" sz="198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5"/>
          <p:cNvSpPr/>
          <p:nvPr/>
        </p:nvSpPr>
        <p:spPr>
          <a:xfrm>
            <a:off x="0" y="2767203"/>
            <a:ext cx="4368326" cy="1066993"/>
          </a:xfrm>
          <a:custGeom>
            <a:avLst/>
            <a:gdLst>
              <a:gd name="connsiteX0" fmla="*/ 385762 w 4895850"/>
              <a:gd name="connsiteY0" fmla="*/ 0 h 1190625"/>
              <a:gd name="connsiteX1" fmla="*/ 0 w 4895850"/>
              <a:gd name="connsiteY1" fmla="*/ 1190625 h 1190625"/>
              <a:gd name="connsiteX2" fmla="*/ 4876800 w 4895850"/>
              <a:gd name="connsiteY2" fmla="*/ 1181100 h 1190625"/>
              <a:gd name="connsiteX3" fmla="*/ 4895850 w 4895850"/>
              <a:gd name="connsiteY3" fmla="*/ 14287 h 1190625"/>
              <a:gd name="connsiteX4" fmla="*/ 385762 w 4895850"/>
              <a:gd name="connsiteY4" fmla="*/ 0 h 1190625"/>
              <a:gd name="connsiteX0-1" fmla="*/ 385762 w 4891087"/>
              <a:gd name="connsiteY0-2" fmla="*/ 0 h 1190625"/>
              <a:gd name="connsiteX1-3" fmla="*/ 0 w 4891087"/>
              <a:gd name="connsiteY1-4" fmla="*/ 1190625 h 1190625"/>
              <a:gd name="connsiteX2-5" fmla="*/ 4876800 w 4891087"/>
              <a:gd name="connsiteY2-6" fmla="*/ 1181100 h 1190625"/>
              <a:gd name="connsiteX3-7" fmla="*/ 4891087 w 4891087"/>
              <a:gd name="connsiteY3-8" fmla="*/ 23812 h 1190625"/>
              <a:gd name="connsiteX4-9" fmla="*/ 385762 w 4891087"/>
              <a:gd name="connsiteY4-10" fmla="*/ 0 h 1190625"/>
              <a:gd name="connsiteX0-11" fmla="*/ 385762 w 4891087"/>
              <a:gd name="connsiteY0-12" fmla="*/ 0 h 1190625"/>
              <a:gd name="connsiteX1-13" fmla="*/ 0 w 4891087"/>
              <a:gd name="connsiteY1-14" fmla="*/ 1190625 h 1190625"/>
              <a:gd name="connsiteX2-15" fmla="*/ 4876800 w 4891087"/>
              <a:gd name="connsiteY2-16" fmla="*/ 1181100 h 1190625"/>
              <a:gd name="connsiteX3-17" fmla="*/ 4891087 w 4891087"/>
              <a:gd name="connsiteY3-18" fmla="*/ 0 h 1190625"/>
              <a:gd name="connsiteX4-19" fmla="*/ 385762 w 4891087"/>
              <a:gd name="connsiteY4-20" fmla="*/ 0 h 1190625"/>
              <a:gd name="connsiteX0-21" fmla="*/ 385762 w 4891087"/>
              <a:gd name="connsiteY0-22" fmla="*/ 0 h 1190625"/>
              <a:gd name="connsiteX1-23" fmla="*/ 0 w 4891087"/>
              <a:gd name="connsiteY1-24" fmla="*/ 1190625 h 1190625"/>
              <a:gd name="connsiteX2-25" fmla="*/ 4889717 w 4891087"/>
              <a:gd name="connsiteY2-26" fmla="*/ 1179440 h 1190625"/>
              <a:gd name="connsiteX3-27" fmla="*/ 4891087 w 4891087"/>
              <a:gd name="connsiteY3-28" fmla="*/ 0 h 1190625"/>
              <a:gd name="connsiteX4-29" fmla="*/ 385762 w 4891087"/>
              <a:gd name="connsiteY4-30" fmla="*/ 0 h 1190625"/>
              <a:gd name="connsiteX0-31" fmla="*/ 385762 w 4891087"/>
              <a:gd name="connsiteY0-32" fmla="*/ 0 h 1190625"/>
              <a:gd name="connsiteX1-33" fmla="*/ 0 w 4891087"/>
              <a:gd name="connsiteY1-34" fmla="*/ 1190625 h 1190625"/>
              <a:gd name="connsiteX2-35" fmla="*/ 4886026 w 4891087"/>
              <a:gd name="connsiteY2-36" fmla="*/ 1189400 h 1190625"/>
              <a:gd name="connsiteX3-37" fmla="*/ 4891087 w 4891087"/>
              <a:gd name="connsiteY3-38" fmla="*/ 0 h 1190625"/>
              <a:gd name="connsiteX4-39" fmla="*/ 385762 w 4891087"/>
              <a:gd name="connsiteY4-40" fmla="*/ 0 h 1190625"/>
              <a:gd name="connsiteX0-41" fmla="*/ 385762 w 4891087"/>
              <a:gd name="connsiteY0-42" fmla="*/ 0 h 1190625"/>
              <a:gd name="connsiteX1-43" fmla="*/ 0 w 4891087"/>
              <a:gd name="connsiteY1-44" fmla="*/ 1190625 h 1190625"/>
              <a:gd name="connsiteX2-45" fmla="*/ 4889717 w 4891087"/>
              <a:gd name="connsiteY2-46" fmla="*/ 1189400 h 1190625"/>
              <a:gd name="connsiteX3-47" fmla="*/ 4891087 w 4891087"/>
              <a:gd name="connsiteY3-48" fmla="*/ 0 h 1190625"/>
              <a:gd name="connsiteX4-49" fmla="*/ 385762 w 4891087"/>
              <a:gd name="connsiteY4-50" fmla="*/ 0 h 11906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891087" h="1190625">
                <a:moveTo>
                  <a:pt x="385762" y="0"/>
                </a:moveTo>
                <a:lnTo>
                  <a:pt x="0" y="1190625"/>
                </a:lnTo>
                <a:lnTo>
                  <a:pt x="4889717" y="1189400"/>
                </a:lnTo>
                <a:cubicBezTo>
                  <a:pt x="4890174" y="796253"/>
                  <a:pt x="4890630" y="393147"/>
                  <a:pt x="4891087" y="0"/>
                </a:cubicBezTo>
                <a:lnTo>
                  <a:pt x="385762" y="0"/>
                </a:lnTo>
                <a:close/>
              </a:path>
            </a:pathLst>
          </a:cu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75"/>
          </a:p>
        </p:txBody>
      </p:sp>
      <p:sp>
        <p:nvSpPr>
          <p:cNvPr id="38" name="六边形 37"/>
          <p:cNvSpPr/>
          <p:nvPr/>
        </p:nvSpPr>
        <p:spPr>
          <a:xfrm>
            <a:off x="4554549" y="1341124"/>
            <a:ext cx="4326958" cy="3730134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802" tIns="32401" rIns="64802" bIns="324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75"/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4388074" y="1505803"/>
            <a:ext cx="400119" cy="741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H="1">
            <a:off x="7862234" y="3020348"/>
            <a:ext cx="727313" cy="1431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占位符 15" descr="C:\Users\lenovo\Desktop\微信图片_20211001200753.jpg微信图片_20211001200753"/>
          <p:cNvPicPr>
            <a:picLocks noGrp="1"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06062" y="1409087"/>
            <a:ext cx="4390377" cy="3514192"/>
          </a:xfrm>
          <a:custGeom>
            <a:avLst/>
            <a:gdLst>
              <a:gd name="connsiteX0" fmla="*/ 1352537 w 6275770"/>
              <a:gd name="connsiteY0" fmla="*/ 0 h 5410145"/>
              <a:gd name="connsiteX1" fmla="*/ 4923233 w 6275770"/>
              <a:gd name="connsiteY1" fmla="*/ 0 h 5410145"/>
              <a:gd name="connsiteX2" fmla="*/ 6275770 w 6275770"/>
              <a:gd name="connsiteY2" fmla="*/ 2705073 h 5410145"/>
              <a:gd name="connsiteX3" fmla="*/ 4923233 w 6275770"/>
              <a:gd name="connsiteY3" fmla="*/ 5410145 h 5410145"/>
              <a:gd name="connsiteX4" fmla="*/ 1352537 w 6275770"/>
              <a:gd name="connsiteY4" fmla="*/ 5410145 h 5410145"/>
              <a:gd name="connsiteX5" fmla="*/ 0 w 6275770"/>
              <a:gd name="connsiteY5" fmla="*/ 2705073 h 541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75770" h="5410145">
                <a:moveTo>
                  <a:pt x="1352537" y="0"/>
                </a:moveTo>
                <a:lnTo>
                  <a:pt x="4923233" y="0"/>
                </a:lnTo>
                <a:lnTo>
                  <a:pt x="6275770" y="2705073"/>
                </a:lnTo>
                <a:lnTo>
                  <a:pt x="4923233" y="5410145"/>
                </a:lnTo>
                <a:lnTo>
                  <a:pt x="1352537" y="5410145"/>
                </a:lnTo>
                <a:lnTo>
                  <a:pt x="0" y="2705073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63500">
            <a:solidFill>
              <a:schemeClr val="bg1"/>
            </a:solidFill>
          </a:ln>
        </p:spPr>
      </p:pic>
      <p:sp>
        <p:nvSpPr>
          <p:cNvPr id="34" name="文本框 33"/>
          <p:cNvSpPr txBox="1"/>
          <p:nvPr/>
        </p:nvSpPr>
        <p:spPr>
          <a:xfrm>
            <a:off x="519112" y="3006239"/>
            <a:ext cx="385350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感谢您的聆听</a:t>
            </a:r>
            <a:endParaRPr lang="zh-CN" sz="3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H="1">
            <a:off x="7669126" y="3834196"/>
            <a:ext cx="727313" cy="14180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582778" y="4152181"/>
            <a:ext cx="3203036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学校或部门名称</a:t>
            </a:r>
            <a:r>
              <a:rPr lang="en-US" altLang="zh-CN" sz="13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2021</a:t>
            </a:r>
            <a:r>
              <a:rPr lang="zh-CN" altLang="en-US" sz="13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3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35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272,&quot;width&quot;:6848}"/>
</p:tagLst>
</file>

<file path=ppt/theme/theme1.xml><?xml version="1.0" encoding="utf-8"?>
<a:theme xmlns:a="http://schemas.openxmlformats.org/drawingml/2006/main" name="Office Theme">
  <a:themeElements>
    <a:clrScheme name="自定义 11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C6ECE"/>
      </a:accent1>
      <a:accent2>
        <a:srgbClr val="102040"/>
      </a:accent2>
      <a:accent3>
        <a:srgbClr val="A5A5A5"/>
      </a:accent3>
      <a:accent4>
        <a:srgbClr val="7F7F7F"/>
      </a:accent4>
      <a:accent5>
        <a:srgbClr val="595959"/>
      </a:accent5>
      <a:accent6>
        <a:srgbClr val="3F3F3F"/>
      </a:accent6>
      <a:hlink>
        <a:srgbClr val="262626"/>
      </a:hlink>
      <a:folHlink>
        <a:srgbClr val="262626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1948</Words>
  <Application>Microsoft Macintosh PowerPoint</Application>
  <PresentationFormat>自定义</PresentationFormat>
  <Paragraphs>208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华文细黑</vt:lpstr>
      <vt:lpstr>思源黑体</vt:lpstr>
      <vt:lpstr>思源黑体 CN Heavy</vt:lpstr>
      <vt:lpstr>微软雅黑</vt:lpstr>
      <vt:lpstr>Arial</vt:lpstr>
      <vt:lpstr>Gill Sans</vt:lpstr>
      <vt:lpstr>Impact</vt:lpstr>
      <vt:lpstr>Office Theme</vt:lpstr>
      <vt:lpstr>think-cell Slide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 Office User</cp:lastModifiedBy>
  <cp:revision>149</cp:revision>
  <dcterms:created xsi:type="dcterms:W3CDTF">2019-07-11T04:52:00Z</dcterms:created>
  <dcterms:modified xsi:type="dcterms:W3CDTF">2021-12-22T01:42:51Z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AE59F1C46E9F41D897AEAF5B267C3F83</vt:lpwstr>
  </property>
  <property fmtid="{D5CDD505-2E9C-101B-9397-08002B2CF9AE}" pid="3" name="KSOProductBuildVer">
    <vt:lpwstr>2052-11.1.0.11045</vt:lpwstr>
  </property>
</Properties>
</file>