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76" r:id="rId2"/>
    <p:sldId id="274" r:id="rId3"/>
    <p:sldId id="275" r:id="rId4"/>
    <p:sldId id="313" r:id="rId5"/>
    <p:sldId id="297" r:id="rId6"/>
    <p:sldId id="320" r:id="rId7"/>
    <p:sldId id="299" r:id="rId8"/>
    <p:sldId id="300" r:id="rId9"/>
    <p:sldId id="312" r:id="rId10"/>
    <p:sldId id="277" r:id="rId11"/>
    <p:sldId id="308" r:id="rId12"/>
    <p:sldId id="296" r:id="rId13"/>
    <p:sldId id="373" r:id="rId14"/>
    <p:sldId id="387" r:id="rId15"/>
    <p:sldId id="309" r:id="rId16"/>
    <p:sldId id="393" r:id="rId17"/>
    <p:sldId id="318" r:id="rId18"/>
    <p:sldId id="391" r:id="rId19"/>
    <p:sldId id="371" r:id="rId20"/>
    <p:sldId id="307" r:id="rId21"/>
    <p:sldId id="314" r:id="rId22"/>
    <p:sldId id="392" r:id="rId23"/>
  </p:sldIdLst>
  <p:sldSz cx="11518900" cy="6480175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5F7F9"/>
    <a:srgbClr val="102040"/>
    <a:srgbClr val="3C6ECE"/>
    <a:srgbClr val="FDEFDC"/>
    <a:srgbClr val="A82327"/>
    <a:srgbClr val="E02B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24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D359-B9DE-4051-B4EC-4281894FA01D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3BE34-AA92-4D49-8B78-B35B3E3799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FEB8-EC1F-4531-BC44-4AC48C2AD62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FEB8-EC1F-4531-BC44-4AC48C2AD62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FEB8-EC1F-4531-BC44-4AC48C2AD62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7E1F-682C-4D2A-A506-5EFB69BAF2A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FEB8-EC1F-4531-BC44-4AC48C2AD622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16200" y="5988600"/>
            <a:ext cx="1465800" cy="384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1520000" cy="64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1520000" cy="64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231838" y="-304206"/>
            <a:ext cx="5929861" cy="5111948"/>
          </a:xfrm>
          <a:custGeom>
            <a:avLst/>
            <a:gdLst>
              <a:gd name="connsiteX0" fmla="*/ 1352537 w 6275770"/>
              <a:gd name="connsiteY0" fmla="*/ 0 h 5410145"/>
              <a:gd name="connsiteX1" fmla="*/ 4923233 w 6275770"/>
              <a:gd name="connsiteY1" fmla="*/ 0 h 5410145"/>
              <a:gd name="connsiteX2" fmla="*/ 6275770 w 6275770"/>
              <a:gd name="connsiteY2" fmla="*/ 2705073 h 5410145"/>
              <a:gd name="connsiteX3" fmla="*/ 4923233 w 6275770"/>
              <a:gd name="connsiteY3" fmla="*/ 5410145 h 5410145"/>
              <a:gd name="connsiteX4" fmla="*/ 1352537 w 6275770"/>
              <a:gd name="connsiteY4" fmla="*/ 5410145 h 5410145"/>
              <a:gd name="connsiteX5" fmla="*/ 0 w 6275770"/>
              <a:gd name="connsiteY5" fmla="*/ 2705073 h 54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5770" h="5410145">
                <a:moveTo>
                  <a:pt x="1352537" y="0"/>
                </a:moveTo>
                <a:lnTo>
                  <a:pt x="4923233" y="0"/>
                </a:lnTo>
                <a:lnTo>
                  <a:pt x="6275770" y="2705073"/>
                </a:lnTo>
                <a:lnTo>
                  <a:pt x="4923233" y="5410145"/>
                </a:lnTo>
                <a:lnTo>
                  <a:pt x="1352537" y="5410145"/>
                </a:lnTo>
                <a:lnTo>
                  <a:pt x="0" y="2705073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9" y="437971"/>
            <a:ext cx="3398672" cy="902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1520000" cy="64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86400" y="1296000"/>
            <a:ext cx="11520000" cy="6480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3"/>
          <p:cNvSpPr>
            <a:spLocks noGrp="1"/>
          </p:cNvSpPr>
          <p:nvPr>
            <p:ph type="pic" sz="quarter" idx="10"/>
          </p:nvPr>
        </p:nvSpPr>
        <p:spPr>
          <a:xfrm>
            <a:off x="3096000" y="1116000"/>
            <a:ext cx="3528000" cy="41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41"/>
          <p:cNvSpPr>
            <a:spLocks noGrp="1"/>
          </p:cNvSpPr>
          <p:nvPr>
            <p:ph type="pic" sz="quarter" idx="13"/>
          </p:nvPr>
        </p:nvSpPr>
        <p:spPr>
          <a:xfrm>
            <a:off x="6632251" y="2071487"/>
            <a:ext cx="614977" cy="1662886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42"/>
          <p:cNvSpPr>
            <a:spLocks noGrp="1"/>
          </p:cNvSpPr>
          <p:nvPr>
            <p:ph type="pic" sz="quarter" idx="14"/>
          </p:nvPr>
        </p:nvSpPr>
        <p:spPr>
          <a:xfrm>
            <a:off x="6632251" y="3442173"/>
            <a:ext cx="614977" cy="1662886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5" name="图片占位符 43"/>
          <p:cNvSpPr>
            <a:spLocks noGrp="1"/>
          </p:cNvSpPr>
          <p:nvPr>
            <p:ph type="pic" sz="quarter" idx="15"/>
          </p:nvPr>
        </p:nvSpPr>
        <p:spPr>
          <a:xfrm>
            <a:off x="5055023" y="1782923"/>
            <a:ext cx="614977" cy="1662886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6" name="图片占位符 44"/>
          <p:cNvSpPr>
            <a:spLocks noGrp="1"/>
          </p:cNvSpPr>
          <p:nvPr>
            <p:ph type="pic" sz="quarter" idx="16"/>
          </p:nvPr>
        </p:nvSpPr>
        <p:spPr>
          <a:xfrm>
            <a:off x="5055023" y="3139544"/>
            <a:ext cx="614977" cy="1662886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45"/>
          <p:cNvSpPr>
            <a:spLocks noGrp="1"/>
          </p:cNvSpPr>
          <p:nvPr>
            <p:ph type="pic" sz="quarter" idx="17"/>
          </p:nvPr>
        </p:nvSpPr>
        <p:spPr>
          <a:xfrm>
            <a:off x="5055023" y="4510230"/>
            <a:ext cx="614977" cy="1662886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8" name="图片占位符 46"/>
          <p:cNvSpPr>
            <a:spLocks noGrp="1"/>
          </p:cNvSpPr>
          <p:nvPr>
            <p:ph type="pic" sz="quarter" idx="10"/>
          </p:nvPr>
        </p:nvSpPr>
        <p:spPr>
          <a:xfrm>
            <a:off x="4269023" y="1740205"/>
            <a:ext cx="614977" cy="1050277"/>
          </a:xfrm>
          <a:custGeom>
            <a:avLst/>
            <a:gdLst>
              <a:gd name="connsiteX0" fmla="*/ 0 w 650851"/>
              <a:gd name="connsiteY0" fmla="*/ 0 h 1613882"/>
              <a:gd name="connsiteX1" fmla="*/ 650851 w 650851"/>
              <a:gd name="connsiteY1" fmla="*/ 0 h 1613882"/>
              <a:gd name="connsiteX2" fmla="*/ 650851 w 650851"/>
              <a:gd name="connsiteY2" fmla="*/ 1613882 h 1613882"/>
              <a:gd name="connsiteX3" fmla="*/ 0 w 650851"/>
              <a:gd name="connsiteY3" fmla="*/ 1613882 h 161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613882">
                <a:moveTo>
                  <a:pt x="0" y="0"/>
                </a:moveTo>
                <a:lnTo>
                  <a:pt x="650851" y="0"/>
                </a:lnTo>
                <a:lnTo>
                  <a:pt x="650851" y="1613882"/>
                </a:lnTo>
                <a:lnTo>
                  <a:pt x="0" y="16138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9" name="图片占位符 47"/>
          <p:cNvSpPr>
            <a:spLocks noGrp="1"/>
          </p:cNvSpPr>
          <p:nvPr>
            <p:ph type="pic" sz="quarter" idx="11"/>
          </p:nvPr>
        </p:nvSpPr>
        <p:spPr>
          <a:xfrm>
            <a:off x="4269023" y="2782744"/>
            <a:ext cx="614977" cy="1144869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0 h 1759235"/>
              <a:gd name="connsiteX2" fmla="*/ 650851 w 650851"/>
              <a:gd name="connsiteY2" fmla="*/ 1759235 h 1759235"/>
              <a:gd name="connsiteX3" fmla="*/ 0 w 650851"/>
              <a:gd name="connsiteY3" fmla="*/ 1759235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0"/>
                </a:lnTo>
                <a:lnTo>
                  <a:pt x="650851" y="1759235"/>
                </a:lnTo>
                <a:lnTo>
                  <a:pt x="0" y="17592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20" name="图片占位符 48"/>
          <p:cNvSpPr>
            <a:spLocks noGrp="1"/>
          </p:cNvSpPr>
          <p:nvPr>
            <p:ph type="pic" sz="quarter" idx="12"/>
          </p:nvPr>
        </p:nvSpPr>
        <p:spPr>
          <a:xfrm>
            <a:off x="4269023" y="3944664"/>
            <a:ext cx="614977" cy="1144869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0 h 1759235"/>
              <a:gd name="connsiteX2" fmla="*/ 650851 w 650851"/>
              <a:gd name="connsiteY2" fmla="*/ 1759235 h 1759235"/>
              <a:gd name="connsiteX3" fmla="*/ 0 w 650851"/>
              <a:gd name="connsiteY3" fmla="*/ 1759235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0"/>
                </a:lnTo>
                <a:lnTo>
                  <a:pt x="650851" y="1759235"/>
                </a:lnTo>
                <a:lnTo>
                  <a:pt x="0" y="17592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21" name="图片占位符 49"/>
          <p:cNvSpPr>
            <a:spLocks noGrp="1"/>
          </p:cNvSpPr>
          <p:nvPr>
            <p:ph type="pic" sz="quarter" idx="18"/>
          </p:nvPr>
        </p:nvSpPr>
        <p:spPr>
          <a:xfrm>
            <a:off x="5841023" y="1390450"/>
            <a:ext cx="614977" cy="1662269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384092 h 1759235"/>
              <a:gd name="connsiteX2" fmla="*/ 650851 w 650851"/>
              <a:gd name="connsiteY2" fmla="*/ 1759235 h 1759235"/>
              <a:gd name="connsiteX3" fmla="*/ 0 w 650851"/>
              <a:gd name="connsiteY3" fmla="*/ 1363604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384092"/>
                </a:lnTo>
                <a:lnTo>
                  <a:pt x="650851" y="1759235"/>
                </a:lnTo>
                <a:lnTo>
                  <a:pt x="0" y="1363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22" name="图片占位符 50"/>
          <p:cNvSpPr>
            <a:spLocks noGrp="1"/>
          </p:cNvSpPr>
          <p:nvPr>
            <p:ph type="pic" sz="quarter" idx="19"/>
          </p:nvPr>
        </p:nvSpPr>
        <p:spPr>
          <a:xfrm>
            <a:off x="5841023" y="2748044"/>
            <a:ext cx="614977" cy="1662269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384092 h 1759235"/>
              <a:gd name="connsiteX2" fmla="*/ 650851 w 650851"/>
              <a:gd name="connsiteY2" fmla="*/ 1759235 h 1759235"/>
              <a:gd name="connsiteX3" fmla="*/ 0 w 650851"/>
              <a:gd name="connsiteY3" fmla="*/ 1363604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384092"/>
                </a:lnTo>
                <a:lnTo>
                  <a:pt x="650851" y="1759235"/>
                </a:lnTo>
                <a:lnTo>
                  <a:pt x="0" y="1363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23" name="图片占位符 51"/>
          <p:cNvSpPr>
            <a:spLocks noGrp="1"/>
          </p:cNvSpPr>
          <p:nvPr>
            <p:ph type="pic" sz="quarter" idx="20"/>
          </p:nvPr>
        </p:nvSpPr>
        <p:spPr>
          <a:xfrm>
            <a:off x="5841023" y="4130756"/>
            <a:ext cx="614977" cy="1662269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384092 h 1759235"/>
              <a:gd name="connsiteX2" fmla="*/ 650851 w 650851"/>
              <a:gd name="connsiteY2" fmla="*/ 1759235 h 1759235"/>
              <a:gd name="connsiteX3" fmla="*/ 0 w 650851"/>
              <a:gd name="connsiteY3" fmla="*/ 1363604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384092"/>
                </a:lnTo>
                <a:lnTo>
                  <a:pt x="650851" y="1759235"/>
                </a:lnTo>
                <a:lnTo>
                  <a:pt x="0" y="1363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7145374" y="879072"/>
            <a:ext cx="3263004" cy="4723053"/>
          </a:xfrm>
          <a:custGeom>
            <a:avLst/>
            <a:gdLst>
              <a:gd name="connsiteX0" fmla="*/ 0 w 3453346"/>
              <a:gd name="connsiteY0" fmla="*/ 0 h 4998564"/>
              <a:gd name="connsiteX1" fmla="*/ 3453346 w 3453346"/>
              <a:gd name="connsiteY1" fmla="*/ 0 h 4998564"/>
              <a:gd name="connsiteX2" fmla="*/ 3453346 w 3453346"/>
              <a:gd name="connsiteY2" fmla="*/ 4998564 h 4998564"/>
              <a:gd name="connsiteX3" fmla="*/ 0 w 3453346"/>
              <a:gd name="connsiteY3" fmla="*/ 4998564 h 4998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3346" h="4998564">
                <a:moveTo>
                  <a:pt x="0" y="0"/>
                </a:moveTo>
                <a:lnTo>
                  <a:pt x="3453346" y="0"/>
                </a:lnTo>
                <a:lnTo>
                  <a:pt x="3453346" y="4998564"/>
                </a:lnTo>
                <a:lnTo>
                  <a:pt x="0" y="49985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152000" y="1705117"/>
            <a:ext cx="5468651" cy="3645767"/>
          </a:xfrm>
          <a:custGeom>
            <a:avLst/>
            <a:gdLst>
              <a:gd name="connsiteX0" fmla="*/ 0 w 5787656"/>
              <a:gd name="connsiteY0" fmla="*/ 0 h 3858437"/>
              <a:gd name="connsiteX1" fmla="*/ 5787656 w 5787656"/>
              <a:gd name="connsiteY1" fmla="*/ 0 h 3858437"/>
              <a:gd name="connsiteX2" fmla="*/ 5787656 w 5787656"/>
              <a:gd name="connsiteY2" fmla="*/ 3858437 h 3858437"/>
              <a:gd name="connsiteX3" fmla="*/ 0 w 5787656"/>
              <a:gd name="connsiteY3" fmla="*/ 3858437 h 385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7656" h="3858437">
                <a:moveTo>
                  <a:pt x="0" y="0"/>
                </a:moveTo>
                <a:lnTo>
                  <a:pt x="5787656" y="0"/>
                </a:lnTo>
                <a:lnTo>
                  <a:pt x="5787656" y="3858437"/>
                </a:lnTo>
                <a:lnTo>
                  <a:pt x="0" y="38584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490321" y="2289288"/>
            <a:ext cx="2267179" cy="19347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2"/>
          </p:nvPr>
        </p:nvSpPr>
        <p:spPr>
          <a:xfrm>
            <a:off x="4644890" y="2289288"/>
            <a:ext cx="2267179" cy="19347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5"/>
          <p:cNvSpPr>
            <a:spLocks noGrp="1"/>
          </p:cNvSpPr>
          <p:nvPr>
            <p:ph type="pic" sz="quarter" idx="11"/>
          </p:nvPr>
        </p:nvSpPr>
        <p:spPr>
          <a:xfrm>
            <a:off x="7799372" y="2289288"/>
            <a:ext cx="2267179" cy="19347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302000" y="1528616"/>
            <a:ext cx="4032000" cy="18718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6499040" y="1528616"/>
            <a:ext cx="4032000" cy="18718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5"/>
          <p:cNvSpPr>
            <a:spLocks noGrp="1"/>
          </p:cNvSpPr>
          <p:nvPr>
            <p:ph type="pic" sz="quarter" idx="12"/>
          </p:nvPr>
        </p:nvSpPr>
        <p:spPr>
          <a:xfrm>
            <a:off x="8601638" y="3764914"/>
            <a:ext cx="1948666" cy="9859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7"/>
          <p:cNvSpPr>
            <a:spLocks noGrp="1"/>
          </p:cNvSpPr>
          <p:nvPr>
            <p:ph type="pic" sz="quarter" idx="10"/>
          </p:nvPr>
        </p:nvSpPr>
        <p:spPr>
          <a:xfrm>
            <a:off x="903000" y="1494000"/>
            <a:ext cx="1833000" cy="2839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13" name="图片占位符 7"/>
          <p:cNvSpPr>
            <a:spLocks noGrp="1"/>
          </p:cNvSpPr>
          <p:nvPr>
            <p:ph type="pic" sz="quarter" idx="11"/>
          </p:nvPr>
        </p:nvSpPr>
        <p:spPr>
          <a:xfrm>
            <a:off x="2884044" y="1494000"/>
            <a:ext cx="1833000" cy="2839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7"/>
          <p:cNvSpPr>
            <a:spLocks noGrp="1"/>
          </p:cNvSpPr>
          <p:nvPr>
            <p:ph type="pic" sz="quarter" idx="12"/>
          </p:nvPr>
        </p:nvSpPr>
        <p:spPr>
          <a:xfrm>
            <a:off x="4865088" y="1494000"/>
            <a:ext cx="1833000" cy="2839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15" name="图片占位符 7"/>
          <p:cNvSpPr>
            <a:spLocks noGrp="1"/>
          </p:cNvSpPr>
          <p:nvPr>
            <p:ph type="pic" sz="quarter" idx="13"/>
          </p:nvPr>
        </p:nvSpPr>
        <p:spPr>
          <a:xfrm>
            <a:off x="6846132" y="1494000"/>
            <a:ext cx="1833000" cy="2839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16" name="图片占位符 7"/>
          <p:cNvSpPr>
            <a:spLocks noGrp="1"/>
          </p:cNvSpPr>
          <p:nvPr>
            <p:ph type="pic" sz="quarter" idx="14"/>
          </p:nvPr>
        </p:nvSpPr>
        <p:spPr>
          <a:xfrm>
            <a:off x="8827176" y="1494000"/>
            <a:ext cx="1833000" cy="2839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5302501" y="177000"/>
            <a:ext cx="4054500" cy="270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302501" y="3034846"/>
            <a:ext cx="1422105" cy="1595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2"/>
          </p:nvPr>
        </p:nvSpPr>
        <p:spPr>
          <a:xfrm>
            <a:off x="6896369" y="3190818"/>
            <a:ext cx="2459931" cy="30784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0023916" y="1591025"/>
            <a:ext cx="979156" cy="12917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3961501" y="1702501"/>
            <a:ext cx="1725000" cy="172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965137" y="1702501"/>
            <a:ext cx="1725000" cy="172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2"/>
          </p:nvPr>
        </p:nvSpPr>
        <p:spPr>
          <a:xfrm>
            <a:off x="3961501" y="3566819"/>
            <a:ext cx="1725000" cy="172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5965137" y="3566819"/>
            <a:ext cx="1725000" cy="172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3"/>
          <p:cNvSpPr>
            <a:spLocks noGrp="1"/>
          </p:cNvSpPr>
          <p:nvPr>
            <p:ph type="pic" sz="quarter" idx="10"/>
          </p:nvPr>
        </p:nvSpPr>
        <p:spPr>
          <a:xfrm>
            <a:off x="1968000" y="850500"/>
            <a:ext cx="4027501" cy="474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3"/>
          <p:cNvSpPr>
            <a:spLocks noGrp="1"/>
          </p:cNvSpPr>
          <p:nvPr>
            <p:ph type="pic" sz="quarter" idx="10"/>
          </p:nvPr>
        </p:nvSpPr>
        <p:spPr>
          <a:xfrm>
            <a:off x="1183500" y="1582501"/>
            <a:ext cx="4944000" cy="318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000" y="2613600"/>
            <a:ext cx="9936000" cy="604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792000" y="6006000"/>
            <a:ext cx="2592000" cy="345000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816000" y="6006000"/>
            <a:ext cx="3888000" cy="345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136000" y="6006000"/>
            <a:ext cx="2592000" cy="345000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1520000" cy="64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grpSp>
        <p:nvGrpSpPr>
          <p:cNvPr id="4" name="组合 3"/>
          <p:cNvGrpSpPr/>
          <p:nvPr userDrawn="1"/>
        </p:nvGrpSpPr>
        <p:grpSpPr>
          <a:xfrm flipH="1">
            <a:off x="79871" y="243660"/>
            <a:ext cx="1064258" cy="689654"/>
            <a:chOff x="6950839" y="-552893"/>
            <a:chExt cx="11925915" cy="7728154"/>
          </a:xfrm>
        </p:grpSpPr>
        <p:sp>
          <p:nvSpPr>
            <p:cNvPr id="5" name="六边形 4"/>
            <p:cNvSpPr/>
            <p:nvPr/>
          </p:nvSpPr>
          <p:spPr>
            <a:xfrm>
              <a:off x="9912096" y="-552893"/>
              <a:ext cx="8964658" cy="772815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00"/>
            </a:p>
          </p:txBody>
        </p:sp>
        <p:pic>
          <p:nvPicPr>
            <p:cNvPr id="6" name="图片 5" descr="C:\Users\lenovo\Desktop\c94f2779575232766e965d8917a944e.jpgc94f2779575232766e965d8917a944e"/>
            <p:cNvPicPr>
              <a:picLocks noChangeAspect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>
            <a:xfrm>
              <a:off x="6950839" y="-359847"/>
              <a:ext cx="4895399" cy="7342061"/>
            </a:xfrm>
            <a:custGeom>
              <a:avLst/>
              <a:gdLst>
                <a:gd name="connsiteX0" fmla="*/ 2004716 w 4895399"/>
                <a:gd name="connsiteY0" fmla="*/ 0 h 8018858"/>
                <a:gd name="connsiteX1" fmla="*/ 4895399 w 4895399"/>
                <a:gd name="connsiteY1" fmla="*/ 0 h 8018858"/>
                <a:gd name="connsiteX2" fmla="*/ 2890682 w 4895399"/>
                <a:gd name="connsiteY2" fmla="*/ 4009430 h 8018858"/>
                <a:gd name="connsiteX3" fmla="*/ 4895399 w 4895399"/>
                <a:gd name="connsiteY3" fmla="*/ 8018858 h 8018858"/>
                <a:gd name="connsiteX4" fmla="*/ 2004716 w 4895399"/>
                <a:gd name="connsiteY4" fmla="*/ 8018858 h 8018858"/>
                <a:gd name="connsiteX5" fmla="*/ 0 w 4895399"/>
                <a:gd name="connsiteY5" fmla="*/ 4009430 h 801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95399" h="8018858">
                  <a:moveTo>
                    <a:pt x="2004716" y="0"/>
                  </a:moveTo>
                  <a:lnTo>
                    <a:pt x="4895399" y="0"/>
                  </a:lnTo>
                  <a:lnTo>
                    <a:pt x="2890682" y="4009430"/>
                  </a:lnTo>
                  <a:lnTo>
                    <a:pt x="4895399" y="8018858"/>
                  </a:lnTo>
                  <a:lnTo>
                    <a:pt x="2004716" y="8018858"/>
                  </a:lnTo>
                  <a:lnTo>
                    <a:pt x="0" y="4009430"/>
                  </a:lnTo>
                  <a:close/>
                </a:path>
              </a:pathLst>
            </a:custGeom>
            <a:ln w="63500">
              <a:solidFill>
                <a:schemeClr val="bg1"/>
              </a:solidFill>
            </a:ln>
          </p:spPr>
        </p:pic>
      </p:grpSp>
      <p:sp>
        <p:nvSpPr>
          <p:cNvPr id="7" name="六边形 6"/>
          <p:cNvSpPr/>
          <p:nvPr userDrawn="1"/>
        </p:nvSpPr>
        <p:spPr>
          <a:xfrm flipH="1">
            <a:off x="10987871" y="5795375"/>
            <a:ext cx="799998" cy="689654"/>
          </a:xfrm>
          <a:prstGeom prst="hexag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pic>
        <p:nvPicPr>
          <p:cNvPr id="9" name="图片 8" descr="图片2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5098200" y="5947800"/>
            <a:ext cx="1465800" cy="384600"/>
          </a:xfrm>
          <a:prstGeom prst="rect">
            <a:avLst/>
          </a:prstGeom>
        </p:spPr>
      </p:pic>
      <p:sp>
        <p:nvSpPr>
          <p:cNvPr id="26" name="Title 1"/>
          <p:cNvSpPr txBox="1"/>
          <p:nvPr userDrawn="1"/>
        </p:nvSpPr>
        <p:spPr>
          <a:xfrm>
            <a:off x="1421995" y="468164"/>
            <a:ext cx="2012546" cy="35856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defRPr/>
            </a:pPr>
            <a:endParaRPr lang="zh-CN" altLang="en-US" sz="2270" b="1" spc="600" dirty="0">
              <a:solidFill>
                <a:srgbClr val="004EA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xStyles>
    <p:titleStyle>
      <a:lvl1pPr algn="l" defTabSz="864235" rtl="0" eaLnBrk="1" latinLnBrk="0" hangingPunct="1">
        <a:lnSpc>
          <a:spcPct val="90000"/>
        </a:lnSpc>
        <a:spcBef>
          <a:spcPct val="0"/>
        </a:spcBef>
        <a:buNone/>
        <a:defRPr sz="41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900" indent="-215900" algn="l" defTabSz="8642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5" kern="1200">
          <a:solidFill>
            <a:schemeClr val="tx1"/>
          </a:solidFill>
          <a:latin typeface="+mn-lt"/>
          <a:ea typeface="+mn-ea"/>
          <a:cs typeface="+mn-cs"/>
        </a:defRPr>
      </a:lvl1pPr>
      <a:lvl2pPr marL="647700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2270" kern="1200">
          <a:solidFill>
            <a:schemeClr val="tx1"/>
          </a:solidFill>
          <a:latin typeface="+mn-lt"/>
          <a:ea typeface="+mn-ea"/>
          <a:cs typeface="+mn-cs"/>
        </a:defRPr>
      </a:lvl2pPr>
      <a:lvl3pPr marL="1080135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5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43735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170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07970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39770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205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80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235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035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7835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27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07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87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305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3.xml"/><Relationship Id="rId7" Type="http://schemas.openxmlformats.org/officeDocument/2006/relationships/image" Target="../media/image6.emf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"/>
          <p:cNvSpPr/>
          <p:nvPr/>
        </p:nvSpPr>
        <p:spPr>
          <a:xfrm>
            <a:off x="0" y="2356173"/>
            <a:ext cx="6310707" cy="1767039"/>
          </a:xfrm>
          <a:custGeom>
            <a:avLst/>
            <a:gdLst>
              <a:gd name="connsiteX0" fmla="*/ 385762 w 4895850"/>
              <a:gd name="connsiteY0" fmla="*/ 0 h 1190625"/>
              <a:gd name="connsiteX1" fmla="*/ 0 w 4895850"/>
              <a:gd name="connsiteY1" fmla="*/ 1190625 h 1190625"/>
              <a:gd name="connsiteX2" fmla="*/ 4876800 w 4895850"/>
              <a:gd name="connsiteY2" fmla="*/ 1181100 h 1190625"/>
              <a:gd name="connsiteX3" fmla="*/ 4895850 w 4895850"/>
              <a:gd name="connsiteY3" fmla="*/ 14287 h 1190625"/>
              <a:gd name="connsiteX4" fmla="*/ 385762 w 4895850"/>
              <a:gd name="connsiteY4" fmla="*/ 0 h 1190625"/>
              <a:gd name="connsiteX0-1" fmla="*/ 385762 w 4891087"/>
              <a:gd name="connsiteY0-2" fmla="*/ 0 h 1190625"/>
              <a:gd name="connsiteX1-3" fmla="*/ 0 w 4891087"/>
              <a:gd name="connsiteY1-4" fmla="*/ 1190625 h 1190625"/>
              <a:gd name="connsiteX2-5" fmla="*/ 4876800 w 4891087"/>
              <a:gd name="connsiteY2-6" fmla="*/ 1181100 h 1190625"/>
              <a:gd name="connsiteX3-7" fmla="*/ 4891087 w 4891087"/>
              <a:gd name="connsiteY3-8" fmla="*/ 23812 h 1190625"/>
              <a:gd name="connsiteX4-9" fmla="*/ 385762 w 4891087"/>
              <a:gd name="connsiteY4-10" fmla="*/ 0 h 1190625"/>
              <a:gd name="connsiteX0-11" fmla="*/ 385762 w 4891087"/>
              <a:gd name="connsiteY0-12" fmla="*/ 0 h 1190625"/>
              <a:gd name="connsiteX1-13" fmla="*/ 0 w 4891087"/>
              <a:gd name="connsiteY1-14" fmla="*/ 1190625 h 1190625"/>
              <a:gd name="connsiteX2-15" fmla="*/ 4876800 w 4891087"/>
              <a:gd name="connsiteY2-16" fmla="*/ 1181100 h 1190625"/>
              <a:gd name="connsiteX3-17" fmla="*/ 4891087 w 4891087"/>
              <a:gd name="connsiteY3-18" fmla="*/ 0 h 1190625"/>
              <a:gd name="connsiteX4-19" fmla="*/ 385762 w 4891087"/>
              <a:gd name="connsiteY4-20" fmla="*/ 0 h 1190625"/>
              <a:gd name="connsiteX0-21" fmla="*/ 385762 w 4891087"/>
              <a:gd name="connsiteY0-22" fmla="*/ 0 h 1190625"/>
              <a:gd name="connsiteX1-23" fmla="*/ 0 w 4891087"/>
              <a:gd name="connsiteY1-24" fmla="*/ 1190625 h 1190625"/>
              <a:gd name="connsiteX2-25" fmla="*/ 4889717 w 4891087"/>
              <a:gd name="connsiteY2-26" fmla="*/ 1179440 h 1190625"/>
              <a:gd name="connsiteX3-27" fmla="*/ 4891087 w 4891087"/>
              <a:gd name="connsiteY3-28" fmla="*/ 0 h 1190625"/>
              <a:gd name="connsiteX4-29" fmla="*/ 385762 w 4891087"/>
              <a:gd name="connsiteY4-30" fmla="*/ 0 h 1190625"/>
              <a:gd name="connsiteX0-31" fmla="*/ 385762 w 4891087"/>
              <a:gd name="connsiteY0-32" fmla="*/ 0 h 1190625"/>
              <a:gd name="connsiteX1-33" fmla="*/ 0 w 4891087"/>
              <a:gd name="connsiteY1-34" fmla="*/ 1190625 h 1190625"/>
              <a:gd name="connsiteX2-35" fmla="*/ 4886026 w 4891087"/>
              <a:gd name="connsiteY2-36" fmla="*/ 1189400 h 1190625"/>
              <a:gd name="connsiteX3-37" fmla="*/ 4891087 w 4891087"/>
              <a:gd name="connsiteY3-38" fmla="*/ 0 h 1190625"/>
              <a:gd name="connsiteX4-39" fmla="*/ 385762 w 4891087"/>
              <a:gd name="connsiteY4-40" fmla="*/ 0 h 1190625"/>
              <a:gd name="connsiteX0-41" fmla="*/ 385762 w 4891087"/>
              <a:gd name="connsiteY0-42" fmla="*/ 0 h 1190625"/>
              <a:gd name="connsiteX1-43" fmla="*/ 0 w 4891087"/>
              <a:gd name="connsiteY1-44" fmla="*/ 1190625 h 1190625"/>
              <a:gd name="connsiteX2-45" fmla="*/ 4889717 w 4891087"/>
              <a:gd name="connsiteY2-46" fmla="*/ 1189400 h 1190625"/>
              <a:gd name="connsiteX3-47" fmla="*/ 4891087 w 4891087"/>
              <a:gd name="connsiteY3-48" fmla="*/ 0 h 1190625"/>
              <a:gd name="connsiteX4-49" fmla="*/ 385762 w 4891087"/>
              <a:gd name="connsiteY4-50" fmla="*/ 0 h 11906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891087" h="1190625">
                <a:moveTo>
                  <a:pt x="385762" y="0"/>
                </a:moveTo>
                <a:lnTo>
                  <a:pt x="0" y="1190625"/>
                </a:lnTo>
                <a:lnTo>
                  <a:pt x="4889717" y="1189400"/>
                </a:lnTo>
                <a:cubicBezTo>
                  <a:pt x="4890174" y="796253"/>
                  <a:pt x="4890630" y="393147"/>
                  <a:pt x="4891087" y="0"/>
                </a:cubicBezTo>
                <a:lnTo>
                  <a:pt x="385762" y="0"/>
                </a:lnTo>
                <a:close/>
              </a:path>
            </a:pathLst>
          </a:cu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/>
          </a:p>
        </p:txBody>
      </p:sp>
      <p:sp>
        <p:nvSpPr>
          <p:cNvPr id="38" name="六边形 37"/>
          <p:cNvSpPr/>
          <p:nvPr/>
        </p:nvSpPr>
        <p:spPr>
          <a:xfrm>
            <a:off x="6072487" y="753038"/>
            <a:ext cx="5769045" cy="4973311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8800" y="1032100"/>
            <a:ext cx="5641200" cy="4415185"/>
          </a:xfrm>
          <a:ln w="63500">
            <a:solidFill>
              <a:schemeClr val="bg1"/>
            </a:solidFill>
          </a:ln>
        </p:spPr>
      </p:pic>
      <p:cxnSp>
        <p:nvCxnSpPr>
          <p:cNvPr id="22" name="直接连接符 21"/>
          <p:cNvCxnSpPr/>
          <p:nvPr/>
        </p:nvCxnSpPr>
        <p:spPr>
          <a:xfrm flipH="1">
            <a:off x="6310708" y="1113600"/>
            <a:ext cx="457292" cy="918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/>
          <p:cNvSpPr/>
          <p:nvPr/>
        </p:nvSpPr>
        <p:spPr>
          <a:xfrm>
            <a:off x="708732" y="2593916"/>
            <a:ext cx="5170068" cy="1370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buClrTx/>
              <a:buSzTx/>
              <a:buFontTx/>
            </a:pPr>
            <a:r>
              <a:rPr lang="zh-CN" altLang="en-US" sz="415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哈尔滨工程大学答辩PPT模板</a:t>
            </a:r>
          </a:p>
        </p:txBody>
      </p:sp>
      <p:sp>
        <p:nvSpPr>
          <p:cNvPr id="65" name="矩形 64"/>
          <p:cNvSpPr/>
          <p:nvPr/>
        </p:nvSpPr>
        <p:spPr>
          <a:xfrm>
            <a:off x="1090243" y="5121142"/>
            <a:ext cx="3948430" cy="381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9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学院或部门名称          </a:t>
            </a:r>
            <a:r>
              <a:rPr lang="en-US" altLang="zh-CN" sz="189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2021</a:t>
            </a:r>
            <a:r>
              <a:rPr lang="zh-CN" altLang="en-US" sz="189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年</a:t>
            </a:r>
            <a:r>
              <a:rPr lang="en-US" altLang="zh-CN" sz="189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10</a:t>
            </a:r>
            <a:r>
              <a:rPr lang="zh-CN" altLang="en-US" sz="189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月</a:t>
            </a:r>
            <a:endParaRPr lang="en-US" altLang="zh-CN" sz="1890" b="1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" panose="020B0400000000000000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11048868" y="3078028"/>
            <a:ext cx="969712" cy="1907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10225089" y="4031999"/>
            <a:ext cx="969712" cy="1890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5548" y="-1"/>
            <a:ext cx="11571096" cy="272485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sp>
        <p:nvSpPr>
          <p:cNvPr id="28" name="任意多边形: 形状 27"/>
          <p:cNvSpPr/>
          <p:nvPr/>
        </p:nvSpPr>
        <p:spPr>
          <a:xfrm flipH="1">
            <a:off x="2350614" y="-608480"/>
            <a:ext cx="2244196" cy="3617765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lumMod val="8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00" y="1501"/>
          <a:ext cx="1500" cy="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Slide" r:id="rId6" imgW="9525" imgH="9525" progId="TCLayout.ActiveDocument.1">
                  <p:embed/>
                </p:oleObj>
              </mc:Choice>
              <mc:Fallback>
                <p:oleObj name="think-cell Slide" r:id="rId6" imgW="9525" imgH="9525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00" y="1501"/>
                        <a:ext cx="1500" cy="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0000" cy="15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3780" b="1" dirty="0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15" name="图片占位符 15" descr="C:\Users\lenovo\Desktop\2b3f2a2b8cd5f4cd5d96bd910ee870e.jpg2b3f2a2b8cd5f4cd5d96bd910ee870e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663200" y="2062200"/>
            <a:ext cx="1467000" cy="1194600"/>
          </a:xfrm>
          <a:custGeom>
            <a:avLst/>
            <a:gdLst>
              <a:gd name="connsiteX0" fmla="*/ 1352537 w 6275770"/>
              <a:gd name="connsiteY0" fmla="*/ 0 h 5410145"/>
              <a:gd name="connsiteX1" fmla="*/ 4923233 w 6275770"/>
              <a:gd name="connsiteY1" fmla="*/ 0 h 5410145"/>
              <a:gd name="connsiteX2" fmla="*/ 6275770 w 6275770"/>
              <a:gd name="connsiteY2" fmla="*/ 2705073 h 5410145"/>
              <a:gd name="connsiteX3" fmla="*/ 4923233 w 6275770"/>
              <a:gd name="connsiteY3" fmla="*/ 5410145 h 5410145"/>
              <a:gd name="connsiteX4" fmla="*/ 1352537 w 6275770"/>
              <a:gd name="connsiteY4" fmla="*/ 5410145 h 5410145"/>
              <a:gd name="connsiteX5" fmla="*/ 0 w 6275770"/>
              <a:gd name="connsiteY5" fmla="*/ 2705073 h 54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5770" h="5410145">
                <a:moveTo>
                  <a:pt x="1352537" y="0"/>
                </a:moveTo>
                <a:lnTo>
                  <a:pt x="4923233" y="0"/>
                </a:lnTo>
                <a:lnTo>
                  <a:pt x="6275770" y="2705073"/>
                </a:lnTo>
                <a:lnTo>
                  <a:pt x="4923233" y="5410145"/>
                </a:lnTo>
                <a:lnTo>
                  <a:pt x="1352537" y="5410145"/>
                </a:lnTo>
                <a:lnTo>
                  <a:pt x="0" y="2705073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  <p:sp>
        <p:nvSpPr>
          <p:cNvPr id="7" name="六边形 6"/>
          <p:cNvSpPr/>
          <p:nvPr/>
        </p:nvSpPr>
        <p:spPr>
          <a:xfrm>
            <a:off x="10507355" y="1766896"/>
            <a:ext cx="2173935" cy="1874082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sp>
        <p:nvSpPr>
          <p:cNvPr id="20" name="六边形 19"/>
          <p:cNvSpPr/>
          <p:nvPr/>
        </p:nvSpPr>
        <p:spPr>
          <a:xfrm>
            <a:off x="-1263484" y="1766896"/>
            <a:ext cx="2173935" cy="1874082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 dirty="0"/>
          </a:p>
        </p:txBody>
      </p:sp>
      <p:sp>
        <p:nvSpPr>
          <p:cNvPr id="27" name="六边形 26"/>
          <p:cNvSpPr/>
          <p:nvPr/>
        </p:nvSpPr>
        <p:spPr>
          <a:xfrm>
            <a:off x="2764000" y="916121"/>
            <a:ext cx="1136517" cy="979756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sp>
        <p:nvSpPr>
          <p:cNvPr id="29" name="任意多边形: 形状 28"/>
          <p:cNvSpPr/>
          <p:nvPr/>
        </p:nvSpPr>
        <p:spPr>
          <a:xfrm flipH="1">
            <a:off x="1417921" y="-1470899"/>
            <a:ext cx="2244196" cy="3617765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lumMod val="8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sp>
        <p:nvSpPr>
          <p:cNvPr id="46" name="矩形 45"/>
          <p:cNvSpPr/>
          <p:nvPr/>
        </p:nvSpPr>
        <p:spPr>
          <a:xfrm>
            <a:off x="4176690" y="851303"/>
            <a:ext cx="2118360" cy="6724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78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C</a:t>
            </a:r>
            <a:r>
              <a:rPr lang="en-US" altLang="zh-CN" sz="3780" b="1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ONTENTS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1450566" y="3776427"/>
            <a:ext cx="1702860" cy="1794665"/>
            <a:chOff x="1535182" y="3831178"/>
            <a:chExt cx="1802193" cy="1899354"/>
          </a:xfrm>
        </p:grpSpPr>
        <p:sp>
          <p:nvSpPr>
            <p:cNvPr id="48" name="矩形 47"/>
            <p:cNvSpPr/>
            <p:nvPr/>
          </p:nvSpPr>
          <p:spPr>
            <a:xfrm>
              <a:off x="1993739" y="3831178"/>
              <a:ext cx="885079" cy="6498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400" b="1" dirty="0">
                  <a:solidFill>
                    <a:schemeClr val="accent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01.</a:t>
              </a:r>
              <a:endParaRPr lang="zh-CN" altLang="en-US" sz="340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/>
            <p:cNvSpPr/>
            <p:nvPr/>
          </p:nvSpPr>
          <p:spPr>
            <a:xfrm>
              <a:off x="1596898" y="4631205"/>
              <a:ext cx="1678760" cy="3729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700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章节标题内容</a:t>
              </a:r>
              <a:r>
                <a:rPr lang="en-US" altLang="zh-CN" sz="1700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1</a:t>
              </a:r>
            </a:p>
          </p:txBody>
        </p:sp>
        <p:sp>
          <p:nvSpPr>
            <p:cNvPr id="51" name="文本框 50"/>
            <p:cNvSpPr txBox="1"/>
            <p:nvPr/>
          </p:nvSpPr>
          <p:spPr bwMode="auto">
            <a:xfrm>
              <a:off x="1535182" y="5127039"/>
              <a:ext cx="1802193" cy="603493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104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This template is exclusively designed by Fei </a:t>
              </a:r>
              <a:r>
                <a:rPr lang="en-US" altLang="zh-CN" sz="104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er</a:t>
              </a:r>
              <a:r>
                <a:rPr lang="en-US" altLang="zh-CN" sz="104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 creative and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636935" y="3776427"/>
            <a:ext cx="1702860" cy="1794665"/>
            <a:chOff x="1535182" y="3831178"/>
            <a:chExt cx="1802193" cy="1899354"/>
          </a:xfrm>
        </p:grpSpPr>
        <p:sp>
          <p:nvSpPr>
            <p:cNvPr id="53" name="矩形 52"/>
            <p:cNvSpPr/>
            <p:nvPr/>
          </p:nvSpPr>
          <p:spPr>
            <a:xfrm>
              <a:off x="1993739" y="3831178"/>
              <a:ext cx="885079" cy="6498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400" b="1" dirty="0">
                  <a:solidFill>
                    <a:schemeClr val="accent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02.</a:t>
              </a:r>
              <a:endParaRPr lang="zh-CN" altLang="en-US" sz="340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/>
          </p:nvSpPr>
          <p:spPr>
            <a:xfrm>
              <a:off x="1596898" y="4631205"/>
              <a:ext cx="1678760" cy="3729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700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章节标题内容</a:t>
              </a:r>
              <a:r>
                <a:rPr lang="en-US" altLang="zh-CN" sz="1700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2</a:t>
              </a:r>
            </a:p>
          </p:txBody>
        </p:sp>
        <p:sp>
          <p:nvSpPr>
            <p:cNvPr id="56" name="文本框 55"/>
            <p:cNvSpPr txBox="1"/>
            <p:nvPr/>
          </p:nvSpPr>
          <p:spPr bwMode="auto">
            <a:xfrm>
              <a:off x="1535182" y="5127039"/>
              <a:ext cx="1802193" cy="603493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104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This template is exclusively designed by Fei </a:t>
              </a:r>
              <a:r>
                <a:rPr lang="en-US" altLang="zh-CN" sz="104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er</a:t>
              </a:r>
              <a:r>
                <a:rPr lang="en-US" altLang="zh-CN" sz="104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 creative and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823303" y="3776427"/>
            <a:ext cx="1702860" cy="1794665"/>
            <a:chOff x="1535182" y="3831178"/>
            <a:chExt cx="1802193" cy="1899354"/>
          </a:xfrm>
        </p:grpSpPr>
        <p:sp>
          <p:nvSpPr>
            <p:cNvPr id="58" name="矩形 57"/>
            <p:cNvSpPr/>
            <p:nvPr/>
          </p:nvSpPr>
          <p:spPr>
            <a:xfrm>
              <a:off x="1993740" y="3831178"/>
              <a:ext cx="885079" cy="6498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400" b="1" dirty="0">
                  <a:solidFill>
                    <a:schemeClr val="accent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03.</a:t>
              </a:r>
              <a:endParaRPr lang="zh-CN" altLang="en-US" sz="340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矩形 59"/>
            <p:cNvSpPr/>
            <p:nvPr/>
          </p:nvSpPr>
          <p:spPr>
            <a:xfrm>
              <a:off x="1596898" y="4631205"/>
              <a:ext cx="1678760" cy="3729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700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章节标题内容</a:t>
              </a:r>
              <a:r>
                <a:rPr lang="en-US" altLang="zh-CN" sz="1700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3</a:t>
              </a:r>
            </a:p>
          </p:txBody>
        </p:sp>
        <p:sp>
          <p:nvSpPr>
            <p:cNvPr id="61" name="文本框 60"/>
            <p:cNvSpPr txBox="1"/>
            <p:nvPr/>
          </p:nvSpPr>
          <p:spPr bwMode="auto">
            <a:xfrm>
              <a:off x="1535182" y="5127039"/>
              <a:ext cx="1802193" cy="603493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104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This template is exclusively designed by Fei </a:t>
              </a:r>
              <a:r>
                <a:rPr lang="en-US" altLang="zh-CN" sz="104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er</a:t>
              </a:r>
              <a:r>
                <a:rPr lang="en-US" altLang="zh-CN" sz="104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 creative and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022872" y="3776427"/>
            <a:ext cx="1702860" cy="1794665"/>
            <a:chOff x="1535182" y="3831178"/>
            <a:chExt cx="1802193" cy="1899354"/>
          </a:xfrm>
        </p:grpSpPr>
        <p:sp>
          <p:nvSpPr>
            <p:cNvPr id="63" name="矩形 62"/>
            <p:cNvSpPr/>
            <p:nvPr/>
          </p:nvSpPr>
          <p:spPr>
            <a:xfrm>
              <a:off x="1993740" y="3831178"/>
              <a:ext cx="885079" cy="6498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400" b="1" dirty="0">
                  <a:solidFill>
                    <a:schemeClr val="accent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04.</a:t>
              </a:r>
              <a:endParaRPr lang="zh-CN" altLang="en-US" sz="340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/>
            <p:cNvSpPr/>
            <p:nvPr/>
          </p:nvSpPr>
          <p:spPr>
            <a:xfrm>
              <a:off x="1596898" y="4631205"/>
              <a:ext cx="1678760" cy="3729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700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章节标题内容</a:t>
              </a:r>
              <a:r>
                <a:rPr lang="en-US" altLang="zh-CN" sz="1700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4</a:t>
              </a:r>
            </a:p>
          </p:txBody>
        </p:sp>
        <p:sp>
          <p:nvSpPr>
            <p:cNvPr id="66" name="文本框 65"/>
            <p:cNvSpPr txBox="1"/>
            <p:nvPr/>
          </p:nvSpPr>
          <p:spPr bwMode="auto">
            <a:xfrm>
              <a:off x="1535182" y="5127039"/>
              <a:ext cx="1802193" cy="603493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104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This template is exclusively designed by Fei </a:t>
              </a:r>
              <a:r>
                <a:rPr lang="en-US" altLang="zh-CN" sz="104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er</a:t>
              </a:r>
              <a:r>
                <a:rPr lang="en-US" altLang="zh-CN" sz="104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 creative and</a:t>
              </a:r>
            </a:p>
          </p:txBody>
        </p:sp>
      </p:grpSp>
      <p:cxnSp>
        <p:nvCxnSpPr>
          <p:cNvPr id="32" name="直接连接符 31"/>
          <p:cNvCxnSpPr/>
          <p:nvPr/>
        </p:nvCxnSpPr>
        <p:spPr>
          <a:xfrm flipH="1">
            <a:off x="10482556" y="2946912"/>
            <a:ext cx="969712" cy="1907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10225089" y="4031999"/>
            <a:ext cx="969712" cy="1890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7919499" y="-453793"/>
            <a:ext cx="8470543" cy="7302193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cxnSp>
        <p:nvCxnSpPr>
          <p:cNvPr id="5" name="直接连接符 4"/>
          <p:cNvCxnSpPr/>
          <p:nvPr/>
        </p:nvCxnSpPr>
        <p:spPr>
          <a:xfrm>
            <a:off x="0" y="2814968"/>
            <a:ext cx="57086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119968" y="2814968"/>
            <a:ext cx="1588645" cy="1393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sp>
        <p:nvSpPr>
          <p:cNvPr id="14" name="文本框 13"/>
          <p:cNvSpPr txBox="1"/>
          <p:nvPr/>
        </p:nvSpPr>
        <p:spPr>
          <a:xfrm>
            <a:off x="1264410" y="3212297"/>
            <a:ext cx="1023635" cy="748346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700" spc="1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01</a:t>
            </a:r>
            <a:endParaRPr lang="zh-CN" altLang="en-US" sz="1700" spc="1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45372" y="3240000"/>
            <a:ext cx="3303270" cy="6724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78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r>
              <a:rPr lang="en-US" altLang="zh-CN" sz="378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1</a:t>
            </a:r>
            <a:endParaRPr lang="zh-CN" altLang="en-US" sz="378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 descr="C:\Users\lenovo\Desktop\c94f2779575232766e965d8917a944e.jpgc94f2779575232766e965d8917a944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6619200" y="-590400"/>
            <a:ext cx="4546800" cy="7438800"/>
          </a:xfrm>
          <a:custGeom>
            <a:avLst/>
            <a:gdLst>
              <a:gd name="connsiteX0" fmla="*/ 2004716 w 4895399"/>
              <a:gd name="connsiteY0" fmla="*/ 0 h 8018858"/>
              <a:gd name="connsiteX1" fmla="*/ 4895399 w 4895399"/>
              <a:gd name="connsiteY1" fmla="*/ 0 h 8018858"/>
              <a:gd name="connsiteX2" fmla="*/ 2890682 w 4895399"/>
              <a:gd name="connsiteY2" fmla="*/ 4009430 h 8018858"/>
              <a:gd name="connsiteX3" fmla="*/ 4895399 w 4895399"/>
              <a:gd name="connsiteY3" fmla="*/ 8018858 h 8018858"/>
              <a:gd name="connsiteX4" fmla="*/ 2004716 w 4895399"/>
              <a:gd name="connsiteY4" fmla="*/ 8018858 h 8018858"/>
              <a:gd name="connsiteX5" fmla="*/ 0 w 4895399"/>
              <a:gd name="connsiteY5" fmla="*/ 4009430 h 801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5399" h="8018858">
                <a:moveTo>
                  <a:pt x="2004716" y="0"/>
                </a:moveTo>
                <a:lnTo>
                  <a:pt x="4895399" y="0"/>
                </a:lnTo>
                <a:lnTo>
                  <a:pt x="2890682" y="4009430"/>
                </a:lnTo>
                <a:lnTo>
                  <a:pt x="4895399" y="8018858"/>
                </a:lnTo>
                <a:lnTo>
                  <a:pt x="2004716" y="8018858"/>
                </a:lnTo>
                <a:lnTo>
                  <a:pt x="0" y="4009430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2415600" y="1909200"/>
            <a:ext cx="8126400" cy="3595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 flipV="1">
            <a:off x="4137000" y="4788600"/>
            <a:ext cx="754200" cy="111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319200" y="3687600"/>
            <a:ext cx="4123800" cy="183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r>
              <a:rPr lang="zh-CN" altLang="en-US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r>
              <a:rPr lang="zh-CN" altLang="en-US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r>
              <a:rPr lang="zh-CN" altLang="en-US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r>
              <a:rPr lang="zh-CN" altLang="en-US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</a:p>
          <a:p>
            <a:pPr algn="l">
              <a:lnSpc>
                <a:spcPct val="150000"/>
              </a:lnSpc>
            </a:pPr>
            <a:endParaRPr lang="zh-CN" altLang="en-US" sz="151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140400" y="2171400"/>
            <a:ext cx="2113280" cy="3816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890" b="1" dirty="0">
                <a:cs typeface="+mn-ea"/>
                <a:sym typeface="+mn-lt"/>
              </a:rPr>
              <a:t>【点击添加标题】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6140400" y="3216600"/>
            <a:ext cx="2113280" cy="3816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890" b="1" dirty="0">
                <a:cs typeface="+mn-ea"/>
                <a:sym typeface="+mn-lt"/>
              </a:rPr>
              <a:t>【点击添加标题】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6319088" y="2686931"/>
            <a:ext cx="2867660" cy="323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51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</a:p>
        </p:txBody>
      </p:sp>
      <p:pic>
        <p:nvPicPr>
          <p:cNvPr id="4" name="图片占位符 3" descr="C:\Users\lenovo\Desktop\3c394b4eab529ede5267c38d556e72f.jpg3c394b4eab529ede5267c38d556e72f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840" b="7940"/>
          <a:stretch>
            <a:fillRect/>
          </a:stretch>
        </p:blipFill>
        <p:spPr>
          <a:xfrm>
            <a:off x="1215600" y="1538400"/>
            <a:ext cx="4618800" cy="2982000"/>
          </a:xfrm>
        </p:spPr>
      </p:pic>
      <p:sp>
        <p:nvSpPr>
          <p:cNvPr id="2" name="文本框 1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直接连接符 72"/>
          <p:cNvCxnSpPr/>
          <p:nvPr/>
        </p:nvCxnSpPr>
        <p:spPr>
          <a:xfrm flipH="1">
            <a:off x="3891081" y="1779064"/>
            <a:ext cx="6110810" cy="0"/>
          </a:xfrm>
          <a:prstGeom prst="line">
            <a:avLst/>
          </a:prstGeom>
          <a:ln w="3175"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H="1">
            <a:off x="4823366" y="2875059"/>
            <a:ext cx="5178524" cy="0"/>
          </a:xfrm>
          <a:prstGeom prst="line">
            <a:avLst/>
          </a:prstGeom>
          <a:ln w="3175"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3544544" y="3971053"/>
            <a:ext cx="6457346" cy="0"/>
          </a:xfrm>
          <a:prstGeom prst="line">
            <a:avLst/>
          </a:prstGeom>
          <a:ln w="3175"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>
            <a:off x="3891081" y="5067049"/>
            <a:ext cx="6110810" cy="0"/>
          </a:xfrm>
          <a:prstGeom prst="line">
            <a:avLst/>
          </a:prstGeom>
          <a:ln w="3175"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流程图: 决策 76"/>
          <p:cNvSpPr/>
          <p:nvPr/>
        </p:nvSpPr>
        <p:spPr>
          <a:xfrm>
            <a:off x="2926604" y="1615062"/>
            <a:ext cx="1559053" cy="1458042"/>
          </a:xfrm>
          <a:prstGeom prst="flowChartDecisi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70" dirty="0">
                <a:cs typeface="+mn-ea"/>
                <a:sym typeface="+mn-lt"/>
              </a:rPr>
              <a:t>20%</a:t>
            </a:r>
            <a:endParaRPr lang="zh-CN" altLang="en-US" sz="2270" dirty="0">
              <a:cs typeface="+mn-ea"/>
              <a:sym typeface="+mn-lt"/>
            </a:endParaRPr>
          </a:p>
        </p:txBody>
      </p:sp>
      <p:sp>
        <p:nvSpPr>
          <p:cNvPr id="78" name="流程图: 决策 77"/>
          <p:cNvSpPr/>
          <p:nvPr/>
        </p:nvSpPr>
        <p:spPr>
          <a:xfrm>
            <a:off x="2728147" y="3240001"/>
            <a:ext cx="1893575" cy="1844672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70" dirty="0">
                <a:cs typeface="+mn-ea"/>
                <a:sym typeface="+mn-lt"/>
              </a:rPr>
              <a:t>35%</a:t>
            </a:r>
            <a:endParaRPr lang="zh-CN" altLang="en-US" sz="2270" dirty="0">
              <a:cs typeface="+mn-ea"/>
              <a:sym typeface="+mn-lt"/>
            </a:endParaRPr>
          </a:p>
        </p:txBody>
      </p:sp>
      <p:sp>
        <p:nvSpPr>
          <p:cNvPr id="79" name="流程图: 决策 78"/>
          <p:cNvSpPr/>
          <p:nvPr/>
        </p:nvSpPr>
        <p:spPr>
          <a:xfrm>
            <a:off x="1166566" y="1981417"/>
            <a:ext cx="2377978" cy="2316565"/>
          </a:xfrm>
          <a:prstGeom prst="flowChartDecisi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25" dirty="0">
                <a:cs typeface="+mn-ea"/>
                <a:sym typeface="+mn-lt"/>
              </a:rPr>
              <a:t>55%</a:t>
            </a:r>
            <a:endParaRPr lang="zh-CN" altLang="en-US" sz="3025" dirty="0">
              <a:cs typeface="+mn-ea"/>
              <a:sym typeface="+mn-lt"/>
            </a:endParaRPr>
          </a:p>
        </p:txBody>
      </p:sp>
      <p:sp>
        <p:nvSpPr>
          <p:cNvPr id="80" name="流程图: 决策 79"/>
          <p:cNvSpPr/>
          <p:nvPr/>
        </p:nvSpPr>
        <p:spPr>
          <a:xfrm>
            <a:off x="3793608" y="2578075"/>
            <a:ext cx="1273241" cy="1190749"/>
          </a:xfrm>
          <a:prstGeom prst="flowChartDecisi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90">
                <a:cs typeface="+mn-ea"/>
                <a:sym typeface="+mn-lt"/>
              </a:rPr>
              <a:t>10%</a:t>
            </a:r>
            <a:endParaRPr lang="zh-CN" altLang="en-US" sz="1890">
              <a:cs typeface="+mn-ea"/>
              <a:sym typeface="+mn-lt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4542078" y="1521793"/>
            <a:ext cx="4572318" cy="654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5106123" y="2620172"/>
            <a:ext cx="4475966" cy="654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106123" y="3718550"/>
            <a:ext cx="4588840" cy="654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542078" y="4791153"/>
            <a:ext cx="4507809" cy="654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 t="-1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 descr="C:\Users\lenovo\Desktop\4a88908527794af516ad1aa46f3c206.jpg4a88908527794af516ad1aa46f3c206"/>
          <p:cNvPicPr>
            <a:picLocks noGrp="1"/>
          </p:cNvPicPr>
          <p:nvPr>
            <p:ph type="pic" sz="quarter" idx="11"/>
          </p:nvPr>
        </p:nvPicPr>
        <p:blipFill>
          <a:blip r:embed="rId5"/>
          <a:srcRect l="-429" b="11574"/>
          <a:stretch>
            <a:fillRect/>
          </a:stretch>
        </p:blipFill>
        <p:spPr>
          <a:xfrm>
            <a:off x="6107402" y="1701000"/>
            <a:ext cx="3892180" cy="2415118"/>
          </a:xfrm>
          <a:ln w="76200"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图片占位符 13" descr="C:\Users\lenovo\Desktop\be80f575bff301ad4e3ee0a2234777a.jpgbe80f575bff301ad4e3ee0a2234777a"/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l="233" b="6308"/>
          <a:stretch>
            <a:fillRect/>
          </a:stretch>
        </p:blipFill>
        <p:spPr>
          <a:xfrm>
            <a:off x="1564800" y="1701000"/>
            <a:ext cx="3847800" cy="2413800"/>
          </a:xfrm>
          <a:ln w="76200">
            <a:solidFill>
              <a:schemeClr val="bg1">
                <a:lumMod val="85000"/>
              </a:schemeClr>
            </a:solidFill>
          </a:ln>
        </p:spPr>
      </p:pic>
      <p:sp>
        <p:nvSpPr>
          <p:cNvPr id="43" name="L 形 42"/>
          <p:cNvSpPr/>
          <p:nvPr/>
        </p:nvSpPr>
        <p:spPr>
          <a:xfrm rot="5400000">
            <a:off x="1354266" y="4403154"/>
            <a:ext cx="432175" cy="384707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004EA2"/>
          </a:solidFill>
          <a:ln>
            <a:solidFill>
              <a:srgbClr val="035C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6072" tIns="58036" rIns="116072" bIns="58036" rtlCol="0" anchor="ctr"/>
          <a:lstStyle/>
          <a:p>
            <a:pPr algn="ctr"/>
            <a:endParaRPr lang="zh-CN" altLang="en-US" sz="17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1564954" y="4480910"/>
            <a:ext cx="3720117" cy="992505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16072" tIns="58036" rIns="116072" bIns="58036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9" name="L 形 8"/>
          <p:cNvSpPr/>
          <p:nvPr/>
        </p:nvSpPr>
        <p:spPr>
          <a:xfrm rot="5400000">
            <a:off x="5986866" y="4403154"/>
            <a:ext cx="432175" cy="384707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004EA2"/>
          </a:solidFill>
          <a:ln>
            <a:solidFill>
              <a:srgbClr val="035C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6072" tIns="58036" rIns="116072" bIns="58036" rtlCol="0" anchor="ctr"/>
          <a:lstStyle/>
          <a:p>
            <a:pPr algn="ctr"/>
            <a:endParaRPr lang="zh-CN" altLang="en-US" sz="17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6279754" y="4480910"/>
            <a:ext cx="3720117" cy="992505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16072" tIns="58036" rIns="116072" bIns="58036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4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4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en-US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24" y="1929872"/>
            <a:ext cx="4340752" cy="277255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7543840" y="1470562"/>
            <a:ext cx="3144122" cy="1071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  <a:p>
            <a:pPr>
              <a:lnSpc>
                <a:spcPct val="150000"/>
              </a:lnSpc>
            </a:pPr>
            <a:endParaRPr lang="zh-CN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077867" y="1698911"/>
            <a:ext cx="249116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543840" y="2445065"/>
            <a:ext cx="3144122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7077867" y="2813661"/>
            <a:ext cx="249116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543840" y="3553842"/>
            <a:ext cx="3144122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7077867" y="3922437"/>
            <a:ext cx="249116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7543840" y="4667994"/>
            <a:ext cx="3144122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7077867" y="5036590"/>
            <a:ext cx="249116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14610" y="1378500"/>
            <a:ext cx="6030166" cy="372360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45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69441" y="1233331"/>
            <a:ext cx="835166" cy="835166"/>
            <a:chOff x="1581" y="2041"/>
            <a:chExt cx="1398" cy="1398"/>
          </a:xfrm>
        </p:grpSpPr>
        <p:sp>
          <p:nvSpPr>
            <p:cNvPr id="6" name="矩形 5"/>
            <p:cNvSpPr/>
            <p:nvPr/>
          </p:nvSpPr>
          <p:spPr>
            <a:xfrm>
              <a:off x="1581" y="2041"/>
              <a:ext cx="1399" cy="2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45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1003" y="2619"/>
              <a:ext cx="1399" cy="2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45">
                <a:cs typeface="+mn-ea"/>
                <a:sym typeface="+mn-lt"/>
              </a:endParaRPr>
            </a:p>
          </p:txBody>
        </p:sp>
      </p:grpSp>
      <p:sp>
        <p:nvSpPr>
          <p:cNvPr id="8" name="TextBox 11"/>
          <p:cNvSpPr txBox="1"/>
          <p:nvPr/>
        </p:nvSpPr>
        <p:spPr>
          <a:xfrm>
            <a:off x="1455129" y="1843874"/>
            <a:ext cx="1790411" cy="323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50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1527887" y="2628112"/>
            <a:ext cx="5349727" cy="185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en-US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  <a:p>
            <a:pPr>
              <a:lnSpc>
                <a:spcPct val="150000"/>
              </a:lnSpc>
            </a:pPr>
            <a:endParaRPr lang="zh-CN" altLang="en-US" sz="8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" name="图片占位符 14" descr="C:\Users\lenovo\Desktop\10eac941aaeaef22cd2825837880067.jpg10eac941aaeaef22cd2825837880067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7192200" y="1103400"/>
            <a:ext cx="3243000" cy="4321200"/>
          </a:xfrm>
          <a:solidFill>
            <a:schemeClr val="accent1"/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0" name="矩形 9"/>
          <p:cNvSpPr/>
          <p:nvPr/>
        </p:nvSpPr>
        <p:spPr>
          <a:xfrm>
            <a:off x="7144800" y="1055400"/>
            <a:ext cx="3331200" cy="436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45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64"/>
          <p:cNvGrpSpPr/>
          <p:nvPr>
            <p:custDataLst>
              <p:tags r:id="rId1"/>
            </p:custDataLst>
          </p:nvPr>
        </p:nvGrpSpPr>
        <p:grpSpPr>
          <a:xfrm>
            <a:off x="1703946" y="1919085"/>
            <a:ext cx="1789652" cy="2555105"/>
            <a:chOff x="3226561" y="2685008"/>
            <a:chExt cx="1629148" cy="2325955"/>
          </a:xfrm>
          <a:solidFill>
            <a:schemeClr val="tx1"/>
          </a:solidFill>
        </p:grpSpPr>
        <p:grpSp>
          <p:nvGrpSpPr>
            <p:cNvPr id="3" name="Group 3"/>
            <p:cNvGrpSpPr/>
            <p:nvPr/>
          </p:nvGrpSpPr>
          <p:grpSpPr bwMode="auto">
            <a:xfrm>
              <a:off x="3226561" y="3531080"/>
              <a:ext cx="1629148" cy="1479883"/>
              <a:chOff x="3024188" y="3378200"/>
              <a:chExt cx="2609851" cy="2530475"/>
            </a:xfrm>
            <a:grpFill/>
          </p:grpSpPr>
          <p:sp>
            <p:nvSpPr>
              <p:cNvPr id="9" name="Freeform: Shape 4"/>
              <p:cNvSpPr/>
              <p:nvPr/>
            </p:nvSpPr>
            <p:spPr bwMode="auto">
              <a:xfrm>
                <a:off x="3024188" y="3378200"/>
                <a:ext cx="1306513" cy="2530475"/>
              </a:xfrm>
              <a:custGeom>
                <a:avLst/>
                <a:gdLst>
                  <a:gd name="T0" fmla="*/ 1253952 w 348"/>
                  <a:gd name="T1" fmla="*/ 195520 h 673"/>
                  <a:gd name="T2" fmla="*/ 0 w 348"/>
                  <a:gd name="T3" fmla="*/ 2530475 h 673"/>
                  <a:gd name="T4" fmla="*/ 1306513 w 348"/>
                  <a:gd name="T5" fmla="*/ 2530475 h 673"/>
                  <a:gd name="T6" fmla="*/ 1306513 w 348"/>
                  <a:gd name="T7" fmla="*/ 0 h 673"/>
                  <a:gd name="T8" fmla="*/ 1253952 w 348"/>
                  <a:gd name="T9" fmla="*/ 195520 h 6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8" h="673">
                    <a:moveTo>
                      <a:pt x="334" y="52"/>
                    </a:moveTo>
                    <a:cubicBezTo>
                      <a:pt x="243" y="520"/>
                      <a:pt x="0" y="673"/>
                      <a:pt x="0" y="673"/>
                    </a:cubicBezTo>
                    <a:cubicBezTo>
                      <a:pt x="348" y="673"/>
                      <a:pt x="348" y="673"/>
                      <a:pt x="348" y="673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4"/>
                      <a:pt x="334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sp>
            <p:nvSpPr>
              <p:cNvPr id="10" name="Freeform: Shape 5"/>
              <p:cNvSpPr/>
              <p:nvPr/>
            </p:nvSpPr>
            <p:spPr bwMode="auto">
              <a:xfrm>
                <a:off x="4330058" y="3378200"/>
                <a:ext cx="1303981" cy="2530475"/>
              </a:xfrm>
              <a:custGeom>
                <a:avLst/>
                <a:gdLst>
                  <a:gd name="T0" fmla="*/ 14 w 347"/>
                  <a:gd name="T1" fmla="*/ 52 h 673"/>
                  <a:gd name="T2" fmla="*/ 0 w 347"/>
                  <a:gd name="T3" fmla="*/ 0 h 673"/>
                  <a:gd name="T4" fmla="*/ 0 w 347"/>
                  <a:gd name="T5" fmla="*/ 673 h 673"/>
                  <a:gd name="T6" fmla="*/ 347 w 347"/>
                  <a:gd name="T7" fmla="*/ 673 h 673"/>
                  <a:gd name="T8" fmla="*/ 14 w 347"/>
                  <a:gd name="T9" fmla="*/ 5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673">
                    <a:moveTo>
                      <a:pt x="14" y="52"/>
                    </a:moveTo>
                    <a:cubicBezTo>
                      <a:pt x="9" y="24"/>
                      <a:pt x="3" y="0"/>
                      <a:pt x="0" y="0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347" y="673"/>
                      <a:pt x="347" y="673"/>
                      <a:pt x="347" y="673"/>
                    </a:cubicBezTo>
                    <a:cubicBezTo>
                      <a:pt x="347" y="673"/>
                      <a:pt x="105" y="520"/>
                      <a:pt x="14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3"/>
            <p:cNvGrpSpPr/>
            <p:nvPr/>
          </p:nvGrpSpPr>
          <p:grpSpPr>
            <a:xfrm>
              <a:off x="3787239" y="2685008"/>
              <a:ext cx="507792" cy="753317"/>
              <a:chOff x="2263239" y="1798573"/>
              <a:chExt cx="507792" cy="753317"/>
            </a:xfrm>
            <a:grpFill/>
          </p:grpSpPr>
          <p:sp>
            <p:nvSpPr>
              <p:cNvPr id="5" name="Oval 21"/>
              <p:cNvSpPr/>
              <p:nvPr/>
            </p:nvSpPr>
            <p:spPr>
              <a:xfrm>
                <a:off x="2478213" y="2474050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grpSp>
            <p:nvGrpSpPr>
              <p:cNvPr id="6" name="Group 27"/>
              <p:cNvGrpSpPr/>
              <p:nvPr/>
            </p:nvGrpSpPr>
            <p:grpSpPr>
              <a:xfrm>
                <a:off x="2263239" y="1798573"/>
                <a:ext cx="507792" cy="507791"/>
                <a:chOff x="1148654" y="2495295"/>
                <a:chExt cx="668942" cy="668942"/>
              </a:xfrm>
              <a:grpFill/>
            </p:grpSpPr>
            <p:sp>
              <p:nvSpPr>
                <p:cNvPr id="7" name="Teardrop 28"/>
                <p:cNvSpPr/>
                <p:nvPr/>
              </p:nvSpPr>
              <p:spPr>
                <a:xfrm rot="8100000">
                  <a:off x="1148654" y="2495295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700"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TextBox 29"/>
                <p:cNvSpPr txBox="1"/>
                <p:nvPr/>
              </p:nvSpPr>
              <p:spPr>
                <a:xfrm>
                  <a:off x="1175065" y="2692096"/>
                  <a:ext cx="616118" cy="348746"/>
                </a:xfrm>
                <a:prstGeom prst="rect">
                  <a:avLst/>
                </a:prstGeom>
                <a:noFill/>
              </p:spPr>
              <p:txBody>
                <a:bodyPr wrap="none">
                  <a:normAutofit lnSpcReduction="10000"/>
                </a:bodyPr>
                <a:lstStyle/>
                <a:p>
                  <a:pPr algn="ctr"/>
                  <a:r>
                    <a:rPr lang="en-US" sz="132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45%</a:t>
                  </a:r>
                </a:p>
              </p:txBody>
            </p:sp>
          </p:grpSp>
        </p:grpSp>
      </p:grpSp>
      <p:grpSp>
        <p:nvGrpSpPr>
          <p:cNvPr id="11" name="PA_组合 63"/>
          <p:cNvGrpSpPr/>
          <p:nvPr>
            <p:custDataLst>
              <p:tags r:id="rId2"/>
            </p:custDataLst>
          </p:nvPr>
        </p:nvGrpSpPr>
        <p:grpSpPr>
          <a:xfrm>
            <a:off x="2930413" y="1251021"/>
            <a:ext cx="1824178" cy="3223172"/>
            <a:chOff x="4025821" y="2076856"/>
            <a:chExt cx="1660579" cy="2934107"/>
          </a:xfrm>
          <a:solidFill>
            <a:schemeClr val="tx2"/>
          </a:solidFill>
        </p:grpSpPr>
        <p:grpSp>
          <p:nvGrpSpPr>
            <p:cNvPr id="12" name="Group 6"/>
            <p:cNvGrpSpPr/>
            <p:nvPr/>
          </p:nvGrpSpPr>
          <p:grpSpPr bwMode="auto">
            <a:xfrm>
              <a:off x="4025821" y="2875686"/>
              <a:ext cx="1660579" cy="2135277"/>
              <a:chOff x="4338638" y="2257425"/>
              <a:chExt cx="2605088" cy="3651250"/>
            </a:xfrm>
            <a:grpFill/>
          </p:grpSpPr>
          <p:sp>
            <p:nvSpPr>
              <p:cNvPr id="18" name="Freeform: Shape 7"/>
              <p:cNvSpPr/>
              <p:nvPr/>
            </p:nvSpPr>
            <p:spPr bwMode="auto">
              <a:xfrm>
                <a:off x="4338638" y="2257425"/>
                <a:ext cx="1302543" cy="3651250"/>
              </a:xfrm>
              <a:custGeom>
                <a:avLst/>
                <a:gdLst>
                  <a:gd name="T0" fmla="*/ 333 w 347"/>
                  <a:gd name="T1" fmla="*/ 75 h 971"/>
                  <a:gd name="T2" fmla="*/ 0 w 347"/>
                  <a:gd name="T3" fmla="*/ 971 h 971"/>
                  <a:gd name="T4" fmla="*/ 347 w 347"/>
                  <a:gd name="T5" fmla="*/ 971 h 971"/>
                  <a:gd name="T6" fmla="*/ 347 w 347"/>
                  <a:gd name="T7" fmla="*/ 0 h 971"/>
                  <a:gd name="T8" fmla="*/ 333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333" y="75"/>
                    </a:moveTo>
                    <a:cubicBezTo>
                      <a:pt x="242" y="750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33"/>
                      <a:pt x="333" y="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sp>
            <p:nvSpPr>
              <p:cNvPr id="19" name="Freeform: Shape 8"/>
              <p:cNvSpPr/>
              <p:nvPr/>
            </p:nvSpPr>
            <p:spPr bwMode="auto">
              <a:xfrm>
                <a:off x="5641181" y="2257425"/>
                <a:ext cx="1302545" cy="3651250"/>
              </a:xfrm>
              <a:custGeom>
                <a:avLst/>
                <a:gdLst>
                  <a:gd name="T0" fmla="*/ 15 w 347"/>
                  <a:gd name="T1" fmla="*/ 75 h 971"/>
                  <a:gd name="T2" fmla="*/ 0 w 347"/>
                  <a:gd name="T3" fmla="*/ 0 h 971"/>
                  <a:gd name="T4" fmla="*/ 0 w 347"/>
                  <a:gd name="T5" fmla="*/ 971 h 971"/>
                  <a:gd name="T6" fmla="*/ 347 w 347"/>
                  <a:gd name="T7" fmla="*/ 971 h 971"/>
                  <a:gd name="T8" fmla="*/ 15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15" y="75"/>
                    </a:moveTo>
                    <a:cubicBezTo>
                      <a:pt x="9" y="33"/>
                      <a:pt x="3" y="0"/>
                      <a:pt x="0" y="0"/>
                    </a:cubicBezTo>
                    <a:cubicBezTo>
                      <a:pt x="0" y="971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971"/>
                      <a:pt x="105" y="750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52"/>
            <p:cNvGrpSpPr/>
            <p:nvPr/>
          </p:nvGrpSpPr>
          <p:grpSpPr>
            <a:xfrm>
              <a:off x="4602218" y="2076856"/>
              <a:ext cx="507792" cy="740750"/>
              <a:chOff x="3078217" y="1190422"/>
              <a:chExt cx="507792" cy="740750"/>
            </a:xfrm>
            <a:grpFill/>
          </p:grpSpPr>
          <p:sp>
            <p:nvSpPr>
              <p:cNvPr id="14" name="Oval 22"/>
              <p:cNvSpPr/>
              <p:nvPr/>
            </p:nvSpPr>
            <p:spPr>
              <a:xfrm>
                <a:off x="3293189" y="1853332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grpSp>
            <p:nvGrpSpPr>
              <p:cNvPr id="15" name="Group 30"/>
              <p:cNvGrpSpPr/>
              <p:nvPr/>
            </p:nvGrpSpPr>
            <p:grpSpPr>
              <a:xfrm>
                <a:off x="3078217" y="1190422"/>
                <a:ext cx="507792" cy="507791"/>
                <a:chOff x="2224496" y="1578810"/>
                <a:chExt cx="668942" cy="668942"/>
              </a:xfrm>
              <a:grpFill/>
            </p:grpSpPr>
            <p:sp>
              <p:nvSpPr>
                <p:cNvPr id="16" name="Teardrop 31"/>
                <p:cNvSpPr/>
                <p:nvPr/>
              </p:nvSpPr>
              <p:spPr>
                <a:xfrm rot="8100000">
                  <a:off x="2224496" y="1578810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700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TextBox 32"/>
                <p:cNvSpPr txBox="1"/>
                <p:nvPr/>
              </p:nvSpPr>
              <p:spPr>
                <a:xfrm>
                  <a:off x="2250380" y="1754838"/>
                  <a:ext cx="616118" cy="348746"/>
                </a:xfrm>
                <a:prstGeom prst="rect">
                  <a:avLst/>
                </a:prstGeom>
                <a:noFill/>
              </p:spPr>
              <p:txBody>
                <a:bodyPr wrap="none">
                  <a:normAutofit lnSpcReduction="10000"/>
                </a:bodyPr>
                <a:lstStyle/>
                <a:p>
                  <a:pPr algn="ctr"/>
                  <a:r>
                    <a:rPr lang="en-US" sz="132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60%</a:t>
                  </a:r>
                </a:p>
              </p:txBody>
            </p:sp>
          </p:grpSp>
        </p:grpSp>
      </p:grpSp>
      <p:grpSp>
        <p:nvGrpSpPr>
          <p:cNvPr id="20" name="PA_组合 60"/>
          <p:cNvGrpSpPr/>
          <p:nvPr>
            <p:custDataLst>
              <p:tags r:id="rId3"/>
            </p:custDataLst>
          </p:nvPr>
        </p:nvGrpSpPr>
        <p:grpSpPr>
          <a:xfrm>
            <a:off x="4191407" y="2334511"/>
            <a:ext cx="1825500" cy="2139684"/>
            <a:chOff x="4868160" y="3063175"/>
            <a:chExt cx="1661784" cy="1947790"/>
          </a:xfrm>
          <a:solidFill>
            <a:schemeClr val="accent1"/>
          </a:solidFill>
        </p:grpSpPr>
        <p:grpSp>
          <p:nvGrpSpPr>
            <p:cNvPr id="21" name="Group 9"/>
            <p:cNvGrpSpPr/>
            <p:nvPr/>
          </p:nvGrpSpPr>
          <p:grpSpPr bwMode="auto">
            <a:xfrm>
              <a:off x="4868160" y="3863750"/>
              <a:ext cx="1661784" cy="1147215"/>
              <a:chOff x="5661026" y="3946525"/>
              <a:chExt cx="2605088" cy="1962150"/>
            </a:xfrm>
            <a:grpFill/>
          </p:grpSpPr>
          <p:sp>
            <p:nvSpPr>
              <p:cNvPr id="27" name="Freeform: Shape 10"/>
              <p:cNvSpPr/>
              <p:nvPr/>
            </p:nvSpPr>
            <p:spPr bwMode="auto">
              <a:xfrm>
                <a:off x="5661026" y="3946525"/>
                <a:ext cx="1301600" cy="1962150"/>
              </a:xfrm>
              <a:custGeom>
                <a:avLst/>
                <a:gdLst>
                  <a:gd name="T0" fmla="*/ 333 w 347"/>
                  <a:gd name="T1" fmla="*/ 40 h 522"/>
                  <a:gd name="T2" fmla="*/ 0 w 347"/>
                  <a:gd name="T3" fmla="*/ 522 h 522"/>
                  <a:gd name="T4" fmla="*/ 347 w 347"/>
                  <a:gd name="T5" fmla="*/ 522 h 522"/>
                  <a:gd name="T6" fmla="*/ 347 w 347"/>
                  <a:gd name="T7" fmla="*/ 0 h 522"/>
                  <a:gd name="T8" fmla="*/ 333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333" y="40"/>
                    </a:moveTo>
                    <a:cubicBezTo>
                      <a:pt x="242" y="403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18"/>
                      <a:pt x="333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sp>
            <p:nvSpPr>
              <p:cNvPr id="28" name="Freeform: Shape 11"/>
              <p:cNvSpPr/>
              <p:nvPr/>
            </p:nvSpPr>
            <p:spPr bwMode="auto">
              <a:xfrm>
                <a:off x="6962626" y="3946525"/>
                <a:ext cx="1303488" cy="1962150"/>
              </a:xfrm>
              <a:custGeom>
                <a:avLst/>
                <a:gdLst>
                  <a:gd name="T0" fmla="*/ 14 w 347"/>
                  <a:gd name="T1" fmla="*/ 40 h 522"/>
                  <a:gd name="T2" fmla="*/ 0 w 347"/>
                  <a:gd name="T3" fmla="*/ 0 h 522"/>
                  <a:gd name="T4" fmla="*/ 0 w 347"/>
                  <a:gd name="T5" fmla="*/ 522 h 522"/>
                  <a:gd name="T6" fmla="*/ 347 w 347"/>
                  <a:gd name="T7" fmla="*/ 522 h 522"/>
                  <a:gd name="T8" fmla="*/ 14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14" y="40"/>
                    </a:moveTo>
                    <a:cubicBezTo>
                      <a:pt x="9" y="18"/>
                      <a:pt x="3" y="0"/>
                      <a:pt x="0" y="0"/>
                    </a:cubicBezTo>
                    <a:cubicBezTo>
                      <a:pt x="0" y="522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522"/>
                      <a:pt x="105" y="403"/>
                      <a:pt x="1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51"/>
            <p:cNvGrpSpPr/>
            <p:nvPr/>
          </p:nvGrpSpPr>
          <p:grpSpPr>
            <a:xfrm>
              <a:off x="5445163" y="3063175"/>
              <a:ext cx="507792" cy="739662"/>
              <a:chOff x="3921162" y="2176742"/>
              <a:chExt cx="507792" cy="739662"/>
            </a:xfrm>
            <a:grpFill/>
          </p:grpSpPr>
          <p:sp>
            <p:nvSpPr>
              <p:cNvPr id="23" name="Oval 23"/>
              <p:cNvSpPr/>
              <p:nvPr/>
            </p:nvSpPr>
            <p:spPr>
              <a:xfrm>
                <a:off x="4136132" y="2838564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grpSp>
            <p:nvGrpSpPr>
              <p:cNvPr id="24" name="Group 33"/>
              <p:cNvGrpSpPr/>
              <p:nvPr/>
            </p:nvGrpSpPr>
            <p:grpSpPr>
              <a:xfrm>
                <a:off x="3921162" y="2176742"/>
                <a:ext cx="507792" cy="507791"/>
                <a:chOff x="3328843" y="2993479"/>
                <a:chExt cx="668942" cy="668942"/>
              </a:xfrm>
              <a:grpFill/>
            </p:grpSpPr>
            <p:sp>
              <p:nvSpPr>
                <p:cNvPr id="25" name="Teardrop 34"/>
                <p:cNvSpPr/>
                <p:nvPr/>
              </p:nvSpPr>
              <p:spPr>
                <a:xfrm rot="8100000">
                  <a:off x="3328843" y="2993479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700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TextBox 35"/>
                <p:cNvSpPr txBox="1"/>
                <p:nvPr/>
              </p:nvSpPr>
              <p:spPr>
                <a:xfrm>
                  <a:off x="3351838" y="3183838"/>
                  <a:ext cx="616118" cy="348746"/>
                </a:xfrm>
                <a:prstGeom prst="rect">
                  <a:avLst/>
                </a:prstGeom>
                <a:noFill/>
              </p:spPr>
              <p:txBody>
                <a:bodyPr wrap="none">
                  <a:normAutofit lnSpcReduction="10000"/>
                </a:bodyPr>
                <a:lstStyle/>
                <a:p>
                  <a:pPr algn="ctr"/>
                  <a:r>
                    <a:rPr lang="en-US" sz="132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30%</a:t>
                  </a:r>
                </a:p>
              </p:txBody>
            </p:sp>
          </p:grpSp>
        </p:grpSp>
      </p:grpSp>
      <p:grpSp>
        <p:nvGrpSpPr>
          <p:cNvPr id="29" name="PA_组合 47"/>
          <p:cNvGrpSpPr/>
          <p:nvPr>
            <p:custDataLst>
              <p:tags r:id="rId4"/>
            </p:custDataLst>
          </p:nvPr>
        </p:nvGrpSpPr>
        <p:grpSpPr>
          <a:xfrm>
            <a:off x="5453735" y="1701607"/>
            <a:ext cx="1828152" cy="2772589"/>
            <a:chOff x="5703273" y="2487031"/>
            <a:chExt cx="1664196" cy="2523932"/>
          </a:xfrm>
          <a:solidFill>
            <a:schemeClr val="tx2"/>
          </a:solidFill>
        </p:grpSpPr>
        <p:grpSp>
          <p:nvGrpSpPr>
            <p:cNvPr id="30" name="Group 12"/>
            <p:cNvGrpSpPr/>
            <p:nvPr/>
          </p:nvGrpSpPr>
          <p:grpSpPr bwMode="auto">
            <a:xfrm>
              <a:off x="5703273" y="3271352"/>
              <a:ext cx="1664196" cy="1739611"/>
              <a:chOff x="6970712" y="2933700"/>
              <a:chExt cx="2609850" cy="2974975"/>
            </a:xfrm>
            <a:grpFill/>
          </p:grpSpPr>
          <p:sp>
            <p:nvSpPr>
              <p:cNvPr id="36" name="Freeform: Shape 13"/>
              <p:cNvSpPr/>
              <p:nvPr/>
            </p:nvSpPr>
            <p:spPr bwMode="auto">
              <a:xfrm>
                <a:off x="8276581" y="2933700"/>
                <a:ext cx="1303981" cy="2974975"/>
              </a:xfrm>
              <a:custGeom>
                <a:avLst/>
                <a:gdLst>
                  <a:gd name="T0" fmla="*/ 14 w 347"/>
                  <a:gd name="T1" fmla="*/ 62 h 791"/>
                  <a:gd name="T2" fmla="*/ 0 w 347"/>
                  <a:gd name="T3" fmla="*/ 0 h 791"/>
                  <a:gd name="T4" fmla="*/ 0 w 347"/>
                  <a:gd name="T5" fmla="*/ 791 h 791"/>
                  <a:gd name="T6" fmla="*/ 347 w 347"/>
                  <a:gd name="T7" fmla="*/ 791 h 791"/>
                  <a:gd name="T8" fmla="*/ 14 w 347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91">
                    <a:moveTo>
                      <a:pt x="14" y="62"/>
                    </a:moveTo>
                    <a:cubicBezTo>
                      <a:pt x="8" y="28"/>
                      <a:pt x="2" y="0"/>
                      <a:pt x="0" y="0"/>
                    </a:cubicBezTo>
                    <a:cubicBezTo>
                      <a:pt x="0" y="791"/>
                      <a:pt x="0" y="791"/>
                      <a:pt x="0" y="791"/>
                    </a:cubicBezTo>
                    <a:cubicBezTo>
                      <a:pt x="347" y="791"/>
                      <a:pt x="347" y="791"/>
                      <a:pt x="347" y="791"/>
                    </a:cubicBezTo>
                    <a:cubicBezTo>
                      <a:pt x="347" y="791"/>
                      <a:pt x="104" y="611"/>
                      <a:pt x="14" y="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sp>
            <p:nvSpPr>
              <p:cNvPr id="37" name="Freeform: Shape 14"/>
              <p:cNvSpPr/>
              <p:nvPr/>
            </p:nvSpPr>
            <p:spPr bwMode="auto">
              <a:xfrm>
                <a:off x="6970712" y="2933700"/>
                <a:ext cx="1305870" cy="2974975"/>
              </a:xfrm>
              <a:custGeom>
                <a:avLst/>
                <a:gdLst>
                  <a:gd name="T0" fmla="*/ 333 w 348"/>
                  <a:gd name="T1" fmla="*/ 62 h 791"/>
                  <a:gd name="T2" fmla="*/ 0 w 348"/>
                  <a:gd name="T3" fmla="*/ 791 h 791"/>
                  <a:gd name="T4" fmla="*/ 348 w 348"/>
                  <a:gd name="T5" fmla="*/ 791 h 791"/>
                  <a:gd name="T6" fmla="*/ 348 w 348"/>
                  <a:gd name="T7" fmla="*/ 0 h 791"/>
                  <a:gd name="T8" fmla="*/ 333 w 348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791">
                    <a:moveTo>
                      <a:pt x="333" y="62"/>
                    </a:moveTo>
                    <a:cubicBezTo>
                      <a:pt x="242" y="611"/>
                      <a:pt x="0" y="791"/>
                      <a:pt x="0" y="791"/>
                    </a:cubicBezTo>
                    <a:cubicBezTo>
                      <a:pt x="348" y="791"/>
                      <a:pt x="348" y="791"/>
                      <a:pt x="348" y="791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8"/>
                      <a:pt x="333" y="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Group 50"/>
            <p:cNvGrpSpPr/>
            <p:nvPr/>
          </p:nvGrpSpPr>
          <p:grpSpPr>
            <a:xfrm>
              <a:off x="6281481" y="2487031"/>
              <a:ext cx="507792" cy="757948"/>
              <a:chOff x="4757479" y="1600596"/>
              <a:chExt cx="507792" cy="757948"/>
            </a:xfrm>
            <a:grpFill/>
          </p:grpSpPr>
          <p:sp>
            <p:nvSpPr>
              <p:cNvPr id="32" name="Oval 24"/>
              <p:cNvSpPr/>
              <p:nvPr/>
            </p:nvSpPr>
            <p:spPr>
              <a:xfrm>
                <a:off x="4972448" y="2280704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grpSp>
            <p:nvGrpSpPr>
              <p:cNvPr id="33" name="Group 36"/>
              <p:cNvGrpSpPr/>
              <p:nvPr/>
            </p:nvGrpSpPr>
            <p:grpSpPr>
              <a:xfrm>
                <a:off x="4757479" y="1600596"/>
                <a:ext cx="507792" cy="507791"/>
                <a:chOff x="4444487" y="2106342"/>
                <a:chExt cx="668942" cy="668942"/>
              </a:xfrm>
              <a:grpFill/>
            </p:grpSpPr>
            <p:sp>
              <p:nvSpPr>
                <p:cNvPr id="34" name="Teardrop 37"/>
                <p:cNvSpPr/>
                <p:nvPr/>
              </p:nvSpPr>
              <p:spPr>
                <a:xfrm rot="8100000">
                  <a:off x="4444487" y="2106342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700"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TextBox 38"/>
                <p:cNvSpPr txBox="1"/>
                <p:nvPr/>
              </p:nvSpPr>
              <p:spPr>
                <a:xfrm>
                  <a:off x="4478169" y="2299547"/>
                  <a:ext cx="616118" cy="348747"/>
                </a:xfrm>
                <a:prstGeom prst="rect">
                  <a:avLst/>
                </a:prstGeom>
                <a:noFill/>
              </p:spPr>
              <p:txBody>
                <a:bodyPr wrap="none">
                  <a:normAutofit lnSpcReduction="10000"/>
                </a:bodyPr>
                <a:lstStyle/>
                <a:p>
                  <a:pPr algn="ctr"/>
                  <a:r>
                    <a:rPr lang="en-US" sz="132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52%</a:t>
                  </a:r>
                </a:p>
              </p:txBody>
            </p:sp>
          </p:grpSp>
        </p:grpSp>
      </p:grpSp>
      <p:grpSp>
        <p:nvGrpSpPr>
          <p:cNvPr id="38" name="PA_组合 46"/>
          <p:cNvGrpSpPr/>
          <p:nvPr>
            <p:custDataLst>
              <p:tags r:id="rId5"/>
            </p:custDataLst>
          </p:nvPr>
        </p:nvGrpSpPr>
        <p:grpSpPr>
          <a:xfrm>
            <a:off x="6718696" y="3001550"/>
            <a:ext cx="1789165" cy="1472643"/>
            <a:chOff x="6546815" y="3670391"/>
            <a:chExt cx="1628707" cy="1340572"/>
          </a:xfrm>
          <a:solidFill>
            <a:schemeClr val="tx1"/>
          </a:solidFill>
        </p:grpSpPr>
        <p:grpSp>
          <p:nvGrpSpPr>
            <p:cNvPr id="39" name="Group 15"/>
            <p:cNvGrpSpPr/>
            <p:nvPr/>
          </p:nvGrpSpPr>
          <p:grpSpPr bwMode="auto">
            <a:xfrm>
              <a:off x="6546815" y="4456486"/>
              <a:ext cx="1628707" cy="554477"/>
              <a:chOff x="8293101" y="5205412"/>
              <a:chExt cx="2605088" cy="703264"/>
            </a:xfrm>
            <a:grpFill/>
          </p:grpSpPr>
          <p:sp>
            <p:nvSpPr>
              <p:cNvPr id="45" name="Freeform: Shape 16"/>
              <p:cNvSpPr/>
              <p:nvPr/>
            </p:nvSpPr>
            <p:spPr bwMode="auto">
              <a:xfrm>
                <a:off x="8293101" y="5205412"/>
                <a:ext cx="1301750" cy="703263"/>
              </a:xfrm>
              <a:custGeom>
                <a:avLst/>
                <a:gdLst>
                  <a:gd name="T0" fmla="*/ 1249230 w 347"/>
                  <a:gd name="T1" fmla="*/ 52651 h 187"/>
                  <a:gd name="T2" fmla="*/ 0 w 347"/>
                  <a:gd name="T3" fmla="*/ 703263 h 187"/>
                  <a:gd name="T4" fmla="*/ 1301750 w 347"/>
                  <a:gd name="T5" fmla="*/ 703263 h 187"/>
                  <a:gd name="T6" fmla="*/ 1301750 w 347"/>
                  <a:gd name="T7" fmla="*/ 0 h 187"/>
                  <a:gd name="T8" fmla="*/ 1249230 w 347"/>
                  <a:gd name="T9" fmla="*/ 52651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333" y="14"/>
                    </a:moveTo>
                    <a:cubicBezTo>
                      <a:pt x="242" y="144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6"/>
                      <a:pt x="33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sp>
            <p:nvSpPr>
              <p:cNvPr id="46" name="Freeform: Shape 17"/>
              <p:cNvSpPr/>
              <p:nvPr/>
            </p:nvSpPr>
            <p:spPr bwMode="auto">
              <a:xfrm>
                <a:off x="9595644" y="5205412"/>
                <a:ext cx="1302545" cy="703264"/>
              </a:xfrm>
              <a:custGeom>
                <a:avLst/>
                <a:gdLst>
                  <a:gd name="T0" fmla="*/ 14 w 347"/>
                  <a:gd name="T1" fmla="*/ 14 h 187"/>
                  <a:gd name="T2" fmla="*/ 0 w 347"/>
                  <a:gd name="T3" fmla="*/ 0 h 187"/>
                  <a:gd name="T4" fmla="*/ 0 w 347"/>
                  <a:gd name="T5" fmla="*/ 187 h 187"/>
                  <a:gd name="T6" fmla="*/ 347 w 347"/>
                  <a:gd name="T7" fmla="*/ 187 h 187"/>
                  <a:gd name="T8" fmla="*/ 14 w 347"/>
                  <a:gd name="T9" fmla="*/ 1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14" y="14"/>
                    </a:moveTo>
                    <a:cubicBezTo>
                      <a:pt x="9" y="6"/>
                      <a:pt x="3" y="0"/>
                      <a:pt x="0" y="0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187"/>
                      <a:pt x="105" y="144"/>
                      <a:pt x="14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49"/>
            <p:cNvGrpSpPr/>
            <p:nvPr/>
          </p:nvGrpSpPr>
          <p:grpSpPr>
            <a:xfrm>
              <a:off x="7107283" y="3670391"/>
              <a:ext cx="507792" cy="761539"/>
              <a:chOff x="5583281" y="2783953"/>
              <a:chExt cx="507792" cy="761539"/>
            </a:xfrm>
            <a:grpFill/>
          </p:grpSpPr>
          <p:sp>
            <p:nvSpPr>
              <p:cNvPr id="41" name="Oval 25"/>
              <p:cNvSpPr/>
              <p:nvPr/>
            </p:nvSpPr>
            <p:spPr>
              <a:xfrm>
                <a:off x="5798247" y="3467652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grpSp>
            <p:nvGrpSpPr>
              <p:cNvPr id="42" name="Group 39"/>
              <p:cNvGrpSpPr/>
              <p:nvPr/>
            </p:nvGrpSpPr>
            <p:grpSpPr>
              <a:xfrm>
                <a:off x="5583281" y="2783953"/>
                <a:ext cx="507792" cy="507791"/>
                <a:chOff x="5527086" y="3998428"/>
                <a:chExt cx="668942" cy="668942"/>
              </a:xfrm>
              <a:grpFill/>
            </p:grpSpPr>
            <p:sp>
              <p:nvSpPr>
                <p:cNvPr id="43" name="Teardrop 40"/>
                <p:cNvSpPr/>
                <p:nvPr/>
              </p:nvSpPr>
              <p:spPr>
                <a:xfrm rot="8100000">
                  <a:off x="5527086" y="3998428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700"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TextBox 41"/>
                <p:cNvSpPr txBox="1"/>
                <p:nvPr/>
              </p:nvSpPr>
              <p:spPr>
                <a:xfrm>
                  <a:off x="5559261" y="4179010"/>
                  <a:ext cx="616118" cy="348747"/>
                </a:xfrm>
                <a:prstGeom prst="rect">
                  <a:avLst/>
                </a:prstGeom>
                <a:noFill/>
              </p:spPr>
              <p:txBody>
                <a:bodyPr wrap="none">
                  <a:normAutofit lnSpcReduction="10000"/>
                </a:bodyPr>
                <a:lstStyle/>
                <a:p>
                  <a:pPr algn="ctr"/>
                  <a:r>
                    <a:rPr lang="en-US" sz="132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12%</a:t>
                  </a:r>
                </a:p>
              </p:txBody>
            </p:sp>
          </p:grpSp>
        </p:grpSp>
      </p:grpSp>
      <p:grpSp>
        <p:nvGrpSpPr>
          <p:cNvPr id="47" name="PA_组合 45"/>
          <p:cNvGrpSpPr/>
          <p:nvPr>
            <p:custDataLst>
              <p:tags r:id="rId6"/>
            </p:custDataLst>
          </p:nvPr>
        </p:nvGrpSpPr>
        <p:grpSpPr>
          <a:xfrm>
            <a:off x="7944682" y="2690667"/>
            <a:ext cx="1765761" cy="1783528"/>
            <a:chOff x="7968207" y="3387390"/>
            <a:chExt cx="1607402" cy="1623575"/>
          </a:xfrm>
          <a:solidFill>
            <a:schemeClr val="accent1"/>
          </a:solidFill>
        </p:grpSpPr>
        <p:grpSp>
          <p:nvGrpSpPr>
            <p:cNvPr id="48" name="Group 18"/>
            <p:cNvGrpSpPr/>
            <p:nvPr/>
          </p:nvGrpSpPr>
          <p:grpSpPr bwMode="auto">
            <a:xfrm>
              <a:off x="7968207" y="4197526"/>
              <a:ext cx="1607402" cy="813439"/>
              <a:chOff x="1706563" y="4518025"/>
              <a:chExt cx="2605088" cy="1390650"/>
            </a:xfrm>
            <a:grpFill/>
          </p:grpSpPr>
          <p:sp>
            <p:nvSpPr>
              <p:cNvPr id="54" name="Freeform: Shape 19"/>
              <p:cNvSpPr/>
              <p:nvPr/>
            </p:nvSpPr>
            <p:spPr bwMode="auto">
              <a:xfrm>
                <a:off x="1706563" y="4518025"/>
                <a:ext cx="1303338" cy="1390650"/>
              </a:xfrm>
              <a:custGeom>
                <a:avLst/>
                <a:gdLst>
                  <a:gd name="T0" fmla="*/ 1250754 w 347"/>
                  <a:gd name="T1" fmla="*/ 108997 h 370"/>
                  <a:gd name="T2" fmla="*/ 0 w 347"/>
                  <a:gd name="T3" fmla="*/ 1390650 h 370"/>
                  <a:gd name="T4" fmla="*/ 1303338 w 347"/>
                  <a:gd name="T5" fmla="*/ 1390650 h 370"/>
                  <a:gd name="T6" fmla="*/ 1303338 w 347"/>
                  <a:gd name="T7" fmla="*/ 0 h 370"/>
                  <a:gd name="T8" fmla="*/ 1250754 w 347"/>
                  <a:gd name="T9" fmla="*/ 108997 h 3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333" y="29"/>
                    </a:moveTo>
                    <a:cubicBezTo>
                      <a:pt x="242" y="286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13"/>
                      <a:pt x="33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sp>
            <p:nvSpPr>
              <p:cNvPr id="55" name="Freeform: Shape 20"/>
              <p:cNvSpPr/>
              <p:nvPr/>
            </p:nvSpPr>
            <p:spPr bwMode="auto">
              <a:xfrm>
                <a:off x="3010052" y="4518025"/>
                <a:ext cx="1301599" cy="1390650"/>
              </a:xfrm>
              <a:custGeom>
                <a:avLst/>
                <a:gdLst>
                  <a:gd name="T0" fmla="*/ 15 w 347"/>
                  <a:gd name="T1" fmla="*/ 29 h 370"/>
                  <a:gd name="T2" fmla="*/ 0 w 347"/>
                  <a:gd name="T3" fmla="*/ 0 h 370"/>
                  <a:gd name="T4" fmla="*/ 0 w 347"/>
                  <a:gd name="T5" fmla="*/ 370 h 370"/>
                  <a:gd name="T6" fmla="*/ 347 w 347"/>
                  <a:gd name="T7" fmla="*/ 370 h 370"/>
                  <a:gd name="T8" fmla="*/ 15 w 347"/>
                  <a:gd name="T9" fmla="*/ 2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15" y="29"/>
                    </a:moveTo>
                    <a:cubicBezTo>
                      <a:pt x="9" y="13"/>
                      <a:pt x="3" y="0"/>
                      <a:pt x="0" y="0"/>
                    </a:cubicBezTo>
                    <a:cubicBezTo>
                      <a:pt x="0" y="370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370"/>
                      <a:pt x="105" y="286"/>
                      <a:pt x="15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8518024" y="3387390"/>
              <a:ext cx="507792" cy="763887"/>
              <a:chOff x="6383853" y="2500953"/>
              <a:chExt cx="507792" cy="763887"/>
            </a:xfrm>
            <a:grpFill/>
          </p:grpSpPr>
          <p:sp>
            <p:nvSpPr>
              <p:cNvPr id="50" name="Oval 26"/>
              <p:cNvSpPr/>
              <p:nvPr/>
            </p:nvSpPr>
            <p:spPr>
              <a:xfrm>
                <a:off x="6598819" y="3187000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00">
                  <a:cs typeface="+mn-ea"/>
                  <a:sym typeface="+mn-lt"/>
                </a:endParaRPr>
              </a:p>
            </p:txBody>
          </p:sp>
          <p:grpSp>
            <p:nvGrpSpPr>
              <p:cNvPr id="51" name="Group 42"/>
              <p:cNvGrpSpPr/>
              <p:nvPr/>
            </p:nvGrpSpPr>
            <p:grpSpPr>
              <a:xfrm>
                <a:off x="6383853" y="2500953"/>
                <a:ext cx="507792" cy="507791"/>
                <a:chOff x="6584608" y="3420580"/>
                <a:chExt cx="668942" cy="668942"/>
              </a:xfrm>
              <a:grpFill/>
            </p:grpSpPr>
            <p:sp>
              <p:nvSpPr>
                <p:cNvPr id="52" name="Teardrop 43"/>
                <p:cNvSpPr/>
                <p:nvPr/>
              </p:nvSpPr>
              <p:spPr>
                <a:xfrm rot="8100000">
                  <a:off x="6584608" y="3420580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700"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TextBox 44"/>
                <p:cNvSpPr txBox="1"/>
                <p:nvPr/>
              </p:nvSpPr>
              <p:spPr>
                <a:xfrm>
                  <a:off x="6617501" y="3601162"/>
                  <a:ext cx="616118" cy="348747"/>
                </a:xfrm>
                <a:prstGeom prst="rect">
                  <a:avLst/>
                </a:prstGeom>
                <a:noFill/>
              </p:spPr>
              <p:txBody>
                <a:bodyPr wrap="none">
                  <a:normAutofit lnSpcReduction="10000"/>
                </a:bodyPr>
                <a:lstStyle/>
                <a:p>
                  <a:pPr algn="ctr"/>
                  <a:r>
                    <a:rPr lang="en-US" sz="132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30%</a:t>
                  </a:r>
                </a:p>
              </p:txBody>
            </p:sp>
          </p:grpSp>
        </p:grpSp>
      </p:grpSp>
      <p:sp>
        <p:nvSpPr>
          <p:cNvPr id="56" name="PA_文本框 65"/>
          <p:cNvSpPr txBox="1"/>
          <p:nvPr>
            <p:custDataLst>
              <p:tags r:id="rId7"/>
            </p:custDataLst>
          </p:nvPr>
        </p:nvSpPr>
        <p:spPr bwMode="auto">
          <a:xfrm>
            <a:off x="5779074" y="4910599"/>
            <a:ext cx="1189585" cy="292874"/>
          </a:xfrm>
          <a:prstGeom prst="rect">
            <a:avLst/>
          </a:prstGeom>
          <a:noFill/>
        </p:spPr>
        <p:txBody>
          <a:bodyPr wrap="none" lIns="85039" tIns="44220" rIns="85039" bIns="44220">
            <a:normAutofit/>
          </a:bodyPr>
          <a:lstStyle/>
          <a:p>
            <a:pPr latinLnBrk="0"/>
            <a:r>
              <a:rPr lang="zh-CN" altLang="en-US" sz="1325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7" name="PA_文本框 66"/>
          <p:cNvSpPr txBox="1"/>
          <p:nvPr>
            <p:custDataLst>
              <p:tags r:id="rId8"/>
            </p:custDataLst>
          </p:nvPr>
        </p:nvSpPr>
        <p:spPr bwMode="auto">
          <a:xfrm>
            <a:off x="8232762" y="4875924"/>
            <a:ext cx="1189585" cy="292874"/>
          </a:xfrm>
          <a:prstGeom prst="rect">
            <a:avLst/>
          </a:prstGeom>
          <a:noFill/>
        </p:spPr>
        <p:txBody>
          <a:bodyPr wrap="none" lIns="85039" tIns="44220" rIns="85039" bIns="44220">
            <a:normAutofit/>
          </a:bodyPr>
          <a:lstStyle/>
          <a:p>
            <a:pPr latinLnBrk="0"/>
            <a:r>
              <a:rPr lang="zh-CN" altLang="en-US" sz="1325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8" name="PA_文本框 67"/>
          <p:cNvSpPr txBox="1"/>
          <p:nvPr>
            <p:custDataLst>
              <p:tags r:id="rId9"/>
            </p:custDataLst>
          </p:nvPr>
        </p:nvSpPr>
        <p:spPr bwMode="auto">
          <a:xfrm>
            <a:off x="3247265" y="4901283"/>
            <a:ext cx="1189585" cy="292874"/>
          </a:xfrm>
          <a:prstGeom prst="rect">
            <a:avLst/>
          </a:prstGeom>
          <a:noFill/>
        </p:spPr>
        <p:txBody>
          <a:bodyPr wrap="none" lIns="85039" tIns="44220" rIns="85039" bIns="44220">
            <a:normAutofit/>
          </a:bodyPr>
          <a:lstStyle/>
          <a:p>
            <a:pPr latinLnBrk="0"/>
            <a:r>
              <a:rPr lang="zh-CN" altLang="en-US" sz="1325" dirty="0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9" name="PA_文本框 68"/>
          <p:cNvSpPr txBox="1"/>
          <p:nvPr>
            <p:custDataLst>
              <p:tags r:id="rId10"/>
            </p:custDataLst>
          </p:nvPr>
        </p:nvSpPr>
        <p:spPr bwMode="auto">
          <a:xfrm>
            <a:off x="4506517" y="4595278"/>
            <a:ext cx="1189585" cy="292874"/>
          </a:xfrm>
          <a:prstGeom prst="rect">
            <a:avLst/>
          </a:prstGeom>
          <a:noFill/>
        </p:spPr>
        <p:txBody>
          <a:bodyPr wrap="none" lIns="85039" tIns="44220" rIns="85039" bIns="44220">
            <a:normAutofit/>
          </a:bodyPr>
          <a:lstStyle/>
          <a:p>
            <a:pPr latinLnBrk="0"/>
            <a:r>
              <a:rPr lang="zh-CN" altLang="en-US" sz="1325" dirty="0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0" name="PA_文本框 69"/>
          <p:cNvSpPr txBox="1"/>
          <p:nvPr>
            <p:custDataLst>
              <p:tags r:id="rId11"/>
            </p:custDataLst>
          </p:nvPr>
        </p:nvSpPr>
        <p:spPr bwMode="auto">
          <a:xfrm>
            <a:off x="7009860" y="4595278"/>
            <a:ext cx="1189585" cy="292874"/>
          </a:xfrm>
          <a:prstGeom prst="rect">
            <a:avLst/>
          </a:prstGeom>
          <a:noFill/>
        </p:spPr>
        <p:txBody>
          <a:bodyPr wrap="none" lIns="85039" tIns="44220" rIns="85039" bIns="44220">
            <a:normAutofit/>
          </a:bodyPr>
          <a:lstStyle/>
          <a:p>
            <a:pPr latinLnBrk="0"/>
            <a:r>
              <a:rPr lang="zh-CN" altLang="en-US" sz="1325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1" name="PA_文本框 70"/>
          <p:cNvSpPr txBox="1"/>
          <p:nvPr>
            <p:custDataLst>
              <p:tags r:id="rId12"/>
            </p:custDataLst>
          </p:nvPr>
        </p:nvSpPr>
        <p:spPr bwMode="auto">
          <a:xfrm>
            <a:off x="2003174" y="4595278"/>
            <a:ext cx="1189585" cy="292874"/>
          </a:xfrm>
          <a:prstGeom prst="rect">
            <a:avLst/>
          </a:prstGeom>
          <a:noFill/>
        </p:spPr>
        <p:txBody>
          <a:bodyPr wrap="none" lIns="85039" tIns="44220" rIns="85039" bIns="44220">
            <a:normAutofit/>
          </a:bodyPr>
          <a:lstStyle/>
          <a:p>
            <a:pPr latinLnBrk="0"/>
            <a:r>
              <a:rPr lang="zh-CN" altLang="en-US" sz="1325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9365760" y="-522419"/>
            <a:ext cx="8470543" cy="7302193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cxnSp>
        <p:nvCxnSpPr>
          <p:cNvPr id="5" name="直接连接符 4"/>
          <p:cNvCxnSpPr/>
          <p:nvPr/>
        </p:nvCxnSpPr>
        <p:spPr>
          <a:xfrm>
            <a:off x="0" y="2814968"/>
            <a:ext cx="57086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119968" y="2814968"/>
            <a:ext cx="1588645" cy="1393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sp>
        <p:nvSpPr>
          <p:cNvPr id="14" name="文本框 13"/>
          <p:cNvSpPr txBox="1"/>
          <p:nvPr/>
        </p:nvSpPr>
        <p:spPr>
          <a:xfrm>
            <a:off x="1264410" y="3212297"/>
            <a:ext cx="1023635" cy="748346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700" spc="1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02</a:t>
            </a:r>
            <a:endParaRPr lang="zh-CN" altLang="en-US" sz="1700" spc="1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45372" y="3284807"/>
            <a:ext cx="3303270" cy="6724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78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r>
              <a:rPr lang="en-US" altLang="zh-CN" sz="378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2</a:t>
            </a:r>
            <a:endParaRPr lang="zh-CN" altLang="en-US" sz="378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 descr="C:\Users\lenovo\Desktop\c94f2779575232766e965d8917a944e.jpgc94f2779575232766e965d8917a944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6639000" y="-591000"/>
            <a:ext cx="4546800" cy="7438800"/>
          </a:xfrm>
          <a:custGeom>
            <a:avLst/>
            <a:gdLst>
              <a:gd name="connsiteX0" fmla="*/ 2004716 w 4895399"/>
              <a:gd name="connsiteY0" fmla="*/ 0 h 8018858"/>
              <a:gd name="connsiteX1" fmla="*/ 4895399 w 4895399"/>
              <a:gd name="connsiteY1" fmla="*/ 0 h 8018858"/>
              <a:gd name="connsiteX2" fmla="*/ 2890682 w 4895399"/>
              <a:gd name="connsiteY2" fmla="*/ 4009430 h 8018858"/>
              <a:gd name="connsiteX3" fmla="*/ 4895399 w 4895399"/>
              <a:gd name="connsiteY3" fmla="*/ 8018858 h 8018858"/>
              <a:gd name="connsiteX4" fmla="*/ 2004716 w 4895399"/>
              <a:gd name="connsiteY4" fmla="*/ 8018858 h 8018858"/>
              <a:gd name="connsiteX5" fmla="*/ 0 w 4895399"/>
              <a:gd name="connsiteY5" fmla="*/ 4009430 h 801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5399" h="8018858">
                <a:moveTo>
                  <a:pt x="2004716" y="0"/>
                </a:moveTo>
                <a:lnTo>
                  <a:pt x="4895399" y="0"/>
                </a:lnTo>
                <a:lnTo>
                  <a:pt x="2890682" y="4009430"/>
                </a:lnTo>
                <a:lnTo>
                  <a:pt x="4895399" y="8018858"/>
                </a:lnTo>
                <a:lnTo>
                  <a:pt x="2004716" y="8018858"/>
                </a:lnTo>
                <a:lnTo>
                  <a:pt x="0" y="4009430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小白白(http://dwz.cn/Wu2UP)"/>
          <p:cNvSpPr>
            <a:spLocks noChangeArrowheads="1"/>
          </p:cNvSpPr>
          <p:nvPr/>
        </p:nvSpPr>
        <p:spPr bwMode="auto">
          <a:xfrm>
            <a:off x="2026155" y="1654815"/>
            <a:ext cx="814500" cy="814500"/>
          </a:xfrm>
          <a:prstGeom prst="pent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>
            <a:lvl1pPr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ru-RU" altLang="en-US" sz="264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稻壳儿小白白(http://dwz.cn/Wu2UP)"/>
          <p:cNvSpPr>
            <a:spLocks noChangeArrowheads="1"/>
          </p:cNvSpPr>
          <p:nvPr/>
        </p:nvSpPr>
        <p:spPr bwMode="auto">
          <a:xfrm>
            <a:off x="5348658" y="1654815"/>
            <a:ext cx="814500" cy="814500"/>
          </a:xfrm>
          <a:prstGeom prst="pentagon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ru-RU" altLang="en-US" sz="17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稻壳儿小白白(http://dwz.cn/Wu2UP)"/>
          <p:cNvSpPr>
            <a:spLocks noChangeArrowheads="1"/>
          </p:cNvSpPr>
          <p:nvPr/>
        </p:nvSpPr>
        <p:spPr bwMode="auto">
          <a:xfrm>
            <a:off x="8651720" y="1654815"/>
            <a:ext cx="813000" cy="814500"/>
          </a:xfrm>
          <a:prstGeom prst="pentagon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>
            <a:lvl1pPr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ru-RU" altLang="en-US" sz="227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稻壳儿小白白(http://dwz.cn/Wu2UP)"/>
          <p:cNvSpPr/>
          <p:nvPr/>
        </p:nvSpPr>
        <p:spPr bwMode="auto">
          <a:xfrm>
            <a:off x="8863220" y="1963024"/>
            <a:ext cx="390000" cy="349500"/>
          </a:xfrm>
          <a:custGeom>
            <a:avLst/>
            <a:gdLst>
              <a:gd name="T0" fmla="*/ 305537980 w 497"/>
              <a:gd name="T1" fmla="*/ 48581956 h 444"/>
              <a:gd name="T2" fmla="*/ 305537980 w 497"/>
              <a:gd name="T3" fmla="*/ 48581956 h 444"/>
              <a:gd name="T4" fmla="*/ 293813222 w 497"/>
              <a:gd name="T5" fmla="*/ 48581956 h 444"/>
              <a:gd name="T6" fmla="*/ 293813222 w 497"/>
              <a:gd name="T7" fmla="*/ 307452738 h 444"/>
              <a:gd name="T8" fmla="*/ 305537980 w 497"/>
              <a:gd name="T9" fmla="*/ 307452738 h 444"/>
              <a:gd name="T10" fmla="*/ 342092515 w 497"/>
              <a:gd name="T11" fmla="*/ 276221362 h 444"/>
              <a:gd name="T12" fmla="*/ 342092515 w 497"/>
              <a:gd name="T13" fmla="*/ 86058942 h 444"/>
              <a:gd name="T14" fmla="*/ 305537980 w 497"/>
              <a:gd name="T15" fmla="*/ 48581956 h 444"/>
              <a:gd name="T16" fmla="*/ 0 w 497"/>
              <a:gd name="T17" fmla="*/ 86058942 h 444"/>
              <a:gd name="T18" fmla="*/ 0 w 497"/>
              <a:gd name="T19" fmla="*/ 86058942 h 444"/>
              <a:gd name="T20" fmla="*/ 0 w 497"/>
              <a:gd name="T21" fmla="*/ 276221362 h 444"/>
              <a:gd name="T22" fmla="*/ 36554535 w 497"/>
              <a:gd name="T23" fmla="*/ 307452738 h 444"/>
              <a:gd name="T24" fmla="*/ 48968594 w 497"/>
              <a:gd name="T25" fmla="*/ 307452738 h 444"/>
              <a:gd name="T26" fmla="*/ 48968594 w 497"/>
              <a:gd name="T27" fmla="*/ 48581956 h 444"/>
              <a:gd name="T28" fmla="*/ 36554535 w 497"/>
              <a:gd name="T29" fmla="*/ 48581956 h 444"/>
              <a:gd name="T30" fmla="*/ 0 w 497"/>
              <a:gd name="T31" fmla="*/ 86058942 h 444"/>
              <a:gd name="T32" fmla="*/ 232429740 w 497"/>
              <a:gd name="T33" fmla="*/ 18044536 h 444"/>
              <a:gd name="T34" fmla="*/ 232429740 w 497"/>
              <a:gd name="T35" fmla="*/ 18044536 h 444"/>
              <a:gd name="T36" fmla="*/ 171046258 w 497"/>
              <a:gd name="T37" fmla="*/ 0 h 444"/>
              <a:gd name="T38" fmla="*/ 110352076 w 497"/>
              <a:gd name="T39" fmla="*/ 18044536 h 444"/>
              <a:gd name="T40" fmla="*/ 110352076 w 497"/>
              <a:gd name="T41" fmla="*/ 48581956 h 444"/>
              <a:gd name="T42" fmla="*/ 73798371 w 497"/>
              <a:gd name="T43" fmla="*/ 48581956 h 444"/>
              <a:gd name="T44" fmla="*/ 73798371 w 497"/>
              <a:gd name="T45" fmla="*/ 307452738 h 444"/>
              <a:gd name="T46" fmla="*/ 268983445 w 497"/>
              <a:gd name="T47" fmla="*/ 307452738 h 444"/>
              <a:gd name="T48" fmla="*/ 268983445 w 497"/>
              <a:gd name="T49" fmla="*/ 48581956 h 444"/>
              <a:gd name="T50" fmla="*/ 232429740 w 497"/>
              <a:gd name="T51" fmla="*/ 48581956 h 444"/>
              <a:gd name="T52" fmla="*/ 232429740 w 497"/>
              <a:gd name="T53" fmla="*/ 18044536 h 444"/>
              <a:gd name="T54" fmla="*/ 207599962 w 497"/>
              <a:gd name="T55" fmla="*/ 48581956 h 444"/>
              <a:gd name="T56" fmla="*/ 207599962 w 497"/>
              <a:gd name="T57" fmla="*/ 48581956 h 444"/>
              <a:gd name="T58" fmla="*/ 134491722 w 497"/>
              <a:gd name="T59" fmla="*/ 48581956 h 444"/>
              <a:gd name="T60" fmla="*/ 134491722 w 497"/>
              <a:gd name="T61" fmla="*/ 30537420 h 444"/>
              <a:gd name="T62" fmla="*/ 171046258 w 497"/>
              <a:gd name="T63" fmla="*/ 18044536 h 444"/>
              <a:gd name="T64" fmla="*/ 207599962 w 497"/>
              <a:gd name="T65" fmla="*/ 30537420 h 444"/>
              <a:gd name="T66" fmla="*/ 207599962 w 497"/>
              <a:gd name="T67" fmla="*/ 48581956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 sz="1700">
              <a:cs typeface="+mn-ea"/>
              <a:sym typeface="+mn-lt"/>
            </a:endParaRPr>
          </a:p>
        </p:txBody>
      </p:sp>
      <p:sp>
        <p:nvSpPr>
          <p:cNvPr id="6" name="稻壳儿小白白(http://dwz.cn/Wu2UP)"/>
          <p:cNvSpPr/>
          <p:nvPr/>
        </p:nvSpPr>
        <p:spPr bwMode="auto">
          <a:xfrm>
            <a:off x="2258655" y="1990775"/>
            <a:ext cx="349500" cy="294000"/>
          </a:xfrm>
          <a:custGeom>
            <a:avLst/>
            <a:gdLst>
              <a:gd name="T0" fmla="*/ 301204649 w 444"/>
              <a:gd name="T1" fmla="*/ 148218346 h 373"/>
              <a:gd name="T2" fmla="*/ 301204649 w 444"/>
              <a:gd name="T3" fmla="*/ 148218346 h 373"/>
              <a:gd name="T4" fmla="*/ 245683277 w 444"/>
              <a:gd name="T5" fmla="*/ 18788288 h 373"/>
              <a:gd name="T6" fmla="*/ 221392365 w 444"/>
              <a:gd name="T7" fmla="*/ 0 h 373"/>
              <a:gd name="T8" fmla="*/ 86058709 w 444"/>
              <a:gd name="T9" fmla="*/ 0 h 373"/>
              <a:gd name="T10" fmla="*/ 55521372 w 444"/>
              <a:gd name="T11" fmla="*/ 18788288 h 373"/>
              <a:gd name="T12" fmla="*/ 6246425 w 444"/>
              <a:gd name="T13" fmla="*/ 148218346 h 373"/>
              <a:gd name="T14" fmla="*/ 0 w 444"/>
              <a:gd name="T15" fmla="*/ 178836174 h 373"/>
              <a:gd name="T16" fmla="*/ 12492017 w 444"/>
              <a:gd name="T17" fmla="*/ 240071828 h 373"/>
              <a:gd name="T18" fmla="*/ 31231292 w 444"/>
              <a:gd name="T19" fmla="*/ 258860116 h 373"/>
              <a:gd name="T20" fmla="*/ 276913737 w 444"/>
              <a:gd name="T21" fmla="*/ 258860116 h 373"/>
              <a:gd name="T22" fmla="*/ 294959057 w 444"/>
              <a:gd name="T23" fmla="*/ 240071828 h 373"/>
              <a:gd name="T24" fmla="*/ 307451074 w 444"/>
              <a:gd name="T25" fmla="*/ 178836174 h 373"/>
              <a:gd name="T26" fmla="*/ 301204649 w 444"/>
              <a:gd name="T27" fmla="*/ 148218346 h 373"/>
              <a:gd name="T28" fmla="*/ 276913737 w 444"/>
              <a:gd name="T29" fmla="*/ 191361421 h 373"/>
              <a:gd name="T30" fmla="*/ 276913737 w 444"/>
              <a:gd name="T31" fmla="*/ 191361421 h 373"/>
              <a:gd name="T32" fmla="*/ 276913737 w 444"/>
              <a:gd name="T33" fmla="*/ 215717042 h 373"/>
              <a:gd name="T34" fmla="*/ 258175294 w 444"/>
              <a:gd name="T35" fmla="*/ 234504496 h 373"/>
              <a:gd name="T36" fmla="*/ 49275780 w 444"/>
              <a:gd name="T37" fmla="*/ 234504496 h 373"/>
              <a:gd name="T38" fmla="*/ 31231292 w 444"/>
              <a:gd name="T39" fmla="*/ 215717042 h 373"/>
              <a:gd name="T40" fmla="*/ 24290912 w 444"/>
              <a:gd name="T41" fmla="*/ 191361421 h 373"/>
              <a:gd name="T42" fmla="*/ 43029355 w 444"/>
              <a:gd name="T43" fmla="*/ 172573133 h 373"/>
              <a:gd name="T44" fmla="*/ 264421720 w 444"/>
              <a:gd name="T45" fmla="*/ 172573133 h 373"/>
              <a:gd name="T46" fmla="*/ 276913737 w 444"/>
              <a:gd name="T47" fmla="*/ 191361421 h 3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 sz="1700">
              <a:cs typeface="+mn-ea"/>
              <a:sym typeface="+mn-lt"/>
            </a:endParaRPr>
          </a:p>
        </p:txBody>
      </p:sp>
      <p:sp>
        <p:nvSpPr>
          <p:cNvPr id="7" name="稻壳儿小白白(http://dwz.cn/Wu2UP)"/>
          <p:cNvSpPr/>
          <p:nvPr/>
        </p:nvSpPr>
        <p:spPr bwMode="auto">
          <a:xfrm>
            <a:off x="5554158" y="1956275"/>
            <a:ext cx="355500" cy="363000"/>
          </a:xfrm>
          <a:custGeom>
            <a:avLst/>
            <a:gdLst>
              <a:gd name="T0" fmla="*/ 190536572 w 452"/>
              <a:gd name="T1" fmla="*/ 208133043 h 462"/>
              <a:gd name="T2" fmla="*/ 190536572 w 452"/>
              <a:gd name="T3" fmla="*/ 208133043 h 462"/>
              <a:gd name="T4" fmla="*/ 300701596 w 452"/>
              <a:gd name="T5" fmla="*/ 17978060 h 462"/>
              <a:gd name="T6" fmla="*/ 300701596 w 452"/>
              <a:gd name="T7" fmla="*/ 12446605 h 462"/>
              <a:gd name="T8" fmla="*/ 294466216 w 452"/>
              <a:gd name="T9" fmla="*/ 12446605 h 462"/>
              <a:gd name="T10" fmla="*/ 110165024 w 452"/>
              <a:gd name="T11" fmla="*/ 123081521 h 462"/>
              <a:gd name="T12" fmla="*/ 6235379 w 452"/>
              <a:gd name="T13" fmla="*/ 208133043 h 462"/>
              <a:gd name="T14" fmla="*/ 24249806 w 452"/>
              <a:gd name="T15" fmla="*/ 226802950 h 462"/>
              <a:gd name="T16" fmla="*/ 60972036 w 452"/>
              <a:gd name="T17" fmla="*/ 214356345 h 462"/>
              <a:gd name="T18" fmla="*/ 104622187 w 452"/>
              <a:gd name="T19" fmla="*/ 257227614 h 462"/>
              <a:gd name="T20" fmla="*/ 92150596 w 452"/>
              <a:gd name="T21" fmla="*/ 293875581 h 462"/>
              <a:gd name="T22" fmla="*/ 104622187 w 452"/>
              <a:gd name="T23" fmla="*/ 312545488 h 462"/>
              <a:gd name="T24" fmla="*/ 190536572 w 452"/>
              <a:gd name="T25" fmla="*/ 208133043 h 462"/>
              <a:gd name="T26" fmla="*/ 208550999 w 452"/>
              <a:gd name="T27" fmla="*/ 103720598 h 462"/>
              <a:gd name="T28" fmla="*/ 208550999 w 452"/>
              <a:gd name="T29" fmla="*/ 103720598 h 462"/>
              <a:gd name="T30" fmla="*/ 208550999 w 452"/>
              <a:gd name="T31" fmla="*/ 67072631 h 462"/>
              <a:gd name="T32" fmla="*/ 245272396 w 452"/>
              <a:gd name="T33" fmla="*/ 67072631 h 462"/>
              <a:gd name="T34" fmla="*/ 245272396 w 452"/>
              <a:gd name="T35" fmla="*/ 103720598 h 462"/>
              <a:gd name="T36" fmla="*/ 208550999 w 452"/>
              <a:gd name="T37" fmla="*/ 103720598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 sz="1700">
              <a:cs typeface="+mn-ea"/>
              <a:sym typeface="+mn-lt"/>
            </a:endParaRPr>
          </a:p>
        </p:txBody>
      </p:sp>
      <p:sp>
        <p:nvSpPr>
          <p:cNvPr id="8" name="TextBox 76"/>
          <p:cNvSpPr txBox="1"/>
          <p:nvPr/>
        </p:nvSpPr>
        <p:spPr>
          <a:xfrm>
            <a:off x="1634521" y="2626104"/>
            <a:ext cx="1638113" cy="4400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70" dirty="0">
                <a:cs typeface="+mn-ea"/>
                <a:sym typeface="+mn-lt"/>
              </a:rPr>
              <a:t>输入标题</a:t>
            </a:r>
            <a:endParaRPr lang="en-US" altLang="zh-CN" sz="2270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09156" y="3026688"/>
            <a:ext cx="2291237" cy="17532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40" dirty="0">
                <a:cs typeface="+mn-ea"/>
                <a:sym typeface="+mn-lt"/>
              </a:rPr>
              <a:t>据统计每页幻灯片的最好控制在</a:t>
            </a:r>
            <a:r>
              <a:rPr lang="en-US" altLang="zh-CN" sz="1040" dirty="0">
                <a:cs typeface="+mn-ea"/>
                <a:sym typeface="+mn-lt"/>
              </a:rPr>
              <a:t>5</a:t>
            </a:r>
            <a:r>
              <a:rPr lang="zh-CN" altLang="en-US" sz="1040" dirty="0">
                <a:cs typeface="+mn-ea"/>
                <a:sym typeface="+mn-lt"/>
              </a:rPr>
              <a:t>分钟之内。此处添加详细文本描述 ，建议与标题相关并符合整体语言风格，语言描述尽量简洁生动据统计每页幻灯片的最好控制在</a:t>
            </a:r>
            <a:r>
              <a:rPr lang="en-US" altLang="zh-CN" sz="1040" dirty="0">
                <a:cs typeface="+mn-ea"/>
                <a:sym typeface="+mn-lt"/>
              </a:rPr>
              <a:t>5</a:t>
            </a:r>
            <a:r>
              <a:rPr lang="zh-CN" altLang="en-US" sz="1040" dirty="0">
                <a:cs typeface="+mn-ea"/>
                <a:sym typeface="+mn-lt"/>
              </a:rPr>
              <a:t>分钟之内。此处添加详细文本描述 ，建议与标题相关并符合整体语言风格，语言描述尽量简洁生动</a:t>
            </a:r>
            <a:endParaRPr lang="en-US" altLang="zh-CN" sz="1040" dirty="0">
              <a:cs typeface="+mn-ea"/>
              <a:sym typeface="+mn-lt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4940943" y="2626104"/>
            <a:ext cx="1638113" cy="4400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70" dirty="0">
                <a:cs typeface="+mn-ea"/>
                <a:sym typeface="+mn-lt"/>
              </a:rPr>
              <a:t>输入标题</a:t>
            </a:r>
            <a:endParaRPr lang="en-US" altLang="zh-CN" sz="2270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15578" y="3026688"/>
            <a:ext cx="2291237" cy="17532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40" dirty="0">
                <a:cs typeface="+mn-ea"/>
                <a:sym typeface="+mn-lt"/>
              </a:rPr>
              <a:t>据统计每页幻灯片的最好控制在</a:t>
            </a:r>
            <a:r>
              <a:rPr lang="en-US" altLang="zh-CN" sz="1040" dirty="0">
                <a:cs typeface="+mn-ea"/>
                <a:sym typeface="+mn-lt"/>
              </a:rPr>
              <a:t>5</a:t>
            </a:r>
            <a:r>
              <a:rPr lang="zh-CN" altLang="en-US" sz="1040" dirty="0">
                <a:cs typeface="+mn-ea"/>
                <a:sym typeface="+mn-lt"/>
              </a:rPr>
              <a:t>分钟之内。此处添加详细文本描述 ，建议与标题相关并符合整体语言风格，语言描述尽量简洁生动据统计每页幻灯片的最好控制在</a:t>
            </a:r>
            <a:r>
              <a:rPr lang="en-US" altLang="zh-CN" sz="1040" dirty="0">
                <a:cs typeface="+mn-ea"/>
                <a:sym typeface="+mn-lt"/>
              </a:rPr>
              <a:t>5</a:t>
            </a:r>
            <a:r>
              <a:rPr lang="zh-CN" altLang="en-US" sz="1040" dirty="0">
                <a:cs typeface="+mn-ea"/>
                <a:sym typeface="+mn-lt"/>
              </a:rPr>
              <a:t>分钟之内。此处添加详细文本描述 ，建议与标题相关并符合整体语言风格，语言描述尽量简洁生动</a:t>
            </a:r>
            <a:endParaRPr lang="en-US" altLang="zh-CN" sz="1040" dirty="0">
              <a:cs typeface="+mn-ea"/>
              <a:sym typeface="+mn-lt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8244973" y="2626104"/>
            <a:ext cx="1638113" cy="4400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70" dirty="0">
                <a:cs typeface="+mn-ea"/>
                <a:sym typeface="+mn-lt"/>
              </a:rPr>
              <a:t>输入标题</a:t>
            </a:r>
            <a:endParaRPr lang="en-US" altLang="zh-CN" sz="227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19608" y="3026688"/>
            <a:ext cx="2291237" cy="17532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40" dirty="0">
                <a:cs typeface="+mn-ea"/>
                <a:sym typeface="+mn-lt"/>
              </a:rPr>
              <a:t>据统计每页幻灯片的最好控制在</a:t>
            </a:r>
            <a:r>
              <a:rPr lang="en-US" altLang="zh-CN" sz="1040" dirty="0">
                <a:cs typeface="+mn-ea"/>
                <a:sym typeface="+mn-lt"/>
              </a:rPr>
              <a:t>5</a:t>
            </a:r>
            <a:r>
              <a:rPr lang="zh-CN" altLang="en-US" sz="1040" dirty="0">
                <a:cs typeface="+mn-ea"/>
                <a:sym typeface="+mn-lt"/>
              </a:rPr>
              <a:t>分钟之内。此处添加详细文本描述 ，建议与标题相关并符合整体语言风格，语言描述尽量简洁生动据统计每页幻灯片的最好控制在</a:t>
            </a:r>
            <a:r>
              <a:rPr lang="en-US" altLang="zh-CN" sz="1040" dirty="0">
                <a:cs typeface="+mn-ea"/>
                <a:sym typeface="+mn-lt"/>
              </a:rPr>
              <a:t>5</a:t>
            </a:r>
            <a:r>
              <a:rPr lang="zh-CN" altLang="en-US" sz="1040" dirty="0">
                <a:cs typeface="+mn-ea"/>
                <a:sym typeface="+mn-lt"/>
              </a:rPr>
              <a:t>分钟之内。此处添加详细文本描述 ，建议与标题相关并符合整体语言风格，语言描述尽量简洁生动</a:t>
            </a:r>
            <a:endParaRPr lang="en-US" altLang="zh-CN" sz="1040" dirty="0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131018" y="1533337"/>
            <a:ext cx="0" cy="3413325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374395" y="1533337"/>
            <a:ext cx="0" cy="3413325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02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6538518" y="3177795"/>
            <a:ext cx="1264826" cy="1264826"/>
            <a:chOff x="6920031" y="3363156"/>
            <a:chExt cx="1338773" cy="1338773"/>
          </a:xfrm>
        </p:grpSpPr>
        <p:sp>
          <p:nvSpPr>
            <p:cNvPr id="5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10" dirty="0">
                <a:cs typeface="+mn-ea"/>
                <a:sym typeface="+mn-lt"/>
              </a:endParaRPr>
            </a:p>
          </p:txBody>
        </p:sp>
        <p:grpSp>
          <p:nvGrpSpPr>
            <p:cNvPr id="6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7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610">
                  <a:cs typeface="+mn-ea"/>
                  <a:sym typeface="+mn-lt"/>
                </a:endParaRPr>
              </a:p>
            </p:txBody>
          </p:sp>
          <p:sp>
            <p:nvSpPr>
              <p:cNvPr id="8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610">
                  <a:cs typeface="+mn-ea"/>
                  <a:sym typeface="+mn-lt"/>
                </a:endParaRPr>
              </a:p>
            </p:txBody>
          </p:sp>
          <p:sp>
            <p:nvSpPr>
              <p:cNvPr id="9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610">
                  <a:cs typeface="+mn-ea"/>
                  <a:sym typeface="+mn-lt"/>
                </a:endParaRPr>
              </a:p>
            </p:txBody>
          </p:sp>
          <p:sp>
            <p:nvSpPr>
              <p:cNvPr id="10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610">
                  <a:cs typeface="+mn-ea"/>
                  <a:sym typeface="+mn-lt"/>
                </a:endParaRPr>
              </a:p>
            </p:txBody>
          </p:sp>
          <p:sp>
            <p:nvSpPr>
              <p:cNvPr id="11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610">
                  <a:cs typeface="+mn-ea"/>
                  <a:sym typeface="+mn-lt"/>
                </a:endParaRPr>
              </a:p>
            </p:txBody>
          </p:sp>
          <p:sp>
            <p:nvSpPr>
              <p:cNvPr id="12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61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11"/>
          <p:cNvGrpSpPr/>
          <p:nvPr/>
        </p:nvGrpSpPr>
        <p:grpSpPr>
          <a:xfrm>
            <a:off x="5760001" y="2425502"/>
            <a:ext cx="1264826" cy="1264826"/>
            <a:chOff x="6096000" y="2566881"/>
            <a:chExt cx="1338773" cy="1338773"/>
          </a:xfrm>
        </p:grpSpPr>
        <p:sp>
          <p:nvSpPr>
            <p:cNvPr id="14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10" dirty="0">
                <a:cs typeface="+mn-ea"/>
                <a:sym typeface="+mn-lt"/>
              </a:endParaRPr>
            </a:p>
          </p:txBody>
        </p:sp>
        <p:grpSp>
          <p:nvGrpSpPr>
            <p:cNvPr id="15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16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7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8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Group 12"/>
          <p:cNvGrpSpPr/>
          <p:nvPr/>
        </p:nvGrpSpPr>
        <p:grpSpPr>
          <a:xfrm>
            <a:off x="4121923" y="1678852"/>
            <a:ext cx="1851832" cy="1851832"/>
            <a:chOff x="4362154" y="1776581"/>
            <a:chExt cx="1960098" cy="1960098"/>
          </a:xfrm>
        </p:grpSpPr>
        <p:sp>
          <p:nvSpPr>
            <p:cNvPr id="20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10" dirty="0">
                <a:cs typeface="+mn-ea"/>
                <a:sym typeface="+mn-lt"/>
              </a:endParaRPr>
            </a:p>
          </p:txBody>
        </p:sp>
        <p:sp>
          <p:nvSpPr>
            <p:cNvPr id="21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6389" tIns="43194" rIns="86389" bIns="43194" numCol="1" anchor="t" anchorCtr="0" compatLnSpc="1"/>
            <a:lstStyle/>
            <a:p>
              <a:endParaRPr lang="en-GB" sz="1610">
                <a:cs typeface="+mn-ea"/>
                <a:sym typeface="+mn-lt"/>
              </a:endParaRPr>
            </a:p>
          </p:txBody>
        </p:sp>
      </p:grpSp>
      <p:grpSp>
        <p:nvGrpSpPr>
          <p:cNvPr id="22" name="Group 9"/>
          <p:cNvGrpSpPr/>
          <p:nvPr/>
        </p:nvGrpSpPr>
        <p:grpSpPr>
          <a:xfrm>
            <a:off x="5760002" y="4157718"/>
            <a:ext cx="1683484" cy="1683484"/>
            <a:chOff x="6096000" y="4400370"/>
            <a:chExt cx="1781907" cy="1781907"/>
          </a:xfrm>
        </p:grpSpPr>
        <p:sp>
          <p:nvSpPr>
            <p:cNvPr id="23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10" dirty="0">
                <a:cs typeface="+mn-ea"/>
                <a:sym typeface="+mn-lt"/>
              </a:endParaRPr>
            </a:p>
          </p:txBody>
        </p:sp>
        <p:grpSp>
          <p:nvGrpSpPr>
            <p:cNvPr id="24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25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389" tIns="43194" rIns="86389" bIns="43194" numCol="1" anchor="t" anchorCtr="0" compatLnSpc="1"/>
              <a:lstStyle/>
              <a:p>
                <a:endParaRPr lang="en-GB" sz="1610">
                  <a:cs typeface="+mn-ea"/>
                  <a:sym typeface="+mn-lt"/>
                </a:endParaRPr>
              </a:p>
            </p:txBody>
          </p:sp>
          <p:sp>
            <p:nvSpPr>
              <p:cNvPr id="26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389" tIns="43194" rIns="86389" bIns="43194" numCol="1" anchor="t" anchorCtr="0" compatLnSpc="1"/>
              <a:lstStyle/>
              <a:p>
                <a:endParaRPr lang="en-GB" sz="161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Group 13"/>
          <p:cNvGrpSpPr/>
          <p:nvPr/>
        </p:nvGrpSpPr>
        <p:grpSpPr>
          <a:xfrm>
            <a:off x="3716660" y="3153722"/>
            <a:ext cx="1264826" cy="1264826"/>
            <a:chOff x="3933196" y="3337676"/>
            <a:chExt cx="1338773" cy="1338773"/>
          </a:xfrm>
        </p:grpSpPr>
        <p:sp>
          <p:nvSpPr>
            <p:cNvPr id="28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10" dirty="0">
                <a:cs typeface="+mn-ea"/>
                <a:sym typeface="+mn-lt"/>
              </a:endParaRPr>
            </a:p>
          </p:txBody>
        </p:sp>
        <p:grpSp>
          <p:nvGrpSpPr>
            <p:cNvPr id="29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0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1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2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Group 14"/>
          <p:cNvGrpSpPr/>
          <p:nvPr/>
        </p:nvGrpSpPr>
        <p:grpSpPr>
          <a:xfrm>
            <a:off x="4031202" y="4310719"/>
            <a:ext cx="950283" cy="950283"/>
            <a:chOff x="4266129" y="4562318"/>
            <a:chExt cx="1005840" cy="1005840"/>
          </a:xfrm>
        </p:grpSpPr>
        <p:sp>
          <p:nvSpPr>
            <p:cNvPr id="3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tx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10">
                <a:cs typeface="+mn-ea"/>
                <a:sym typeface="+mn-lt"/>
              </a:endParaRP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6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7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8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9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0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1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2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97" tIns="17997" rIns="17997" bIns="17997" anchor="ctr"/>
              <a:lstStyle/>
              <a:p>
                <a:pPr algn="ctr" defTabSz="228600" hangingPunct="0"/>
                <a:endParaRPr lang="en-US" sz="141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43" name="TextBox 41"/>
          <p:cNvSpPr txBox="1"/>
          <p:nvPr/>
        </p:nvSpPr>
        <p:spPr>
          <a:xfrm>
            <a:off x="1241700" y="4862612"/>
            <a:ext cx="2375709" cy="574040"/>
          </a:xfrm>
          <a:prstGeom prst="rect">
            <a:avLst/>
          </a:prstGeom>
          <a:noFill/>
        </p:spPr>
        <p:txBody>
          <a:bodyPr wrap="square" lIns="76748" tIns="38374" rIns="76748" bIns="3837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1440199" y="4605595"/>
            <a:ext cx="2177211" cy="316865"/>
          </a:xfrm>
          <a:prstGeom prst="rect">
            <a:avLst/>
          </a:prstGeom>
          <a:noFill/>
        </p:spPr>
        <p:txBody>
          <a:bodyPr wrap="square" lIns="86391" tIns="43195" rIns="86391" bIns="4319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1"/>
          <p:cNvSpPr txBox="1"/>
          <p:nvPr/>
        </p:nvSpPr>
        <p:spPr>
          <a:xfrm>
            <a:off x="1228901" y="3275411"/>
            <a:ext cx="2375709" cy="574040"/>
          </a:xfrm>
          <a:prstGeom prst="rect">
            <a:avLst/>
          </a:prstGeom>
          <a:noFill/>
        </p:spPr>
        <p:txBody>
          <a:bodyPr wrap="square" lIns="76748" tIns="38374" rIns="76748" bIns="3837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170"/>
          <p:cNvSpPr txBox="1"/>
          <p:nvPr/>
        </p:nvSpPr>
        <p:spPr>
          <a:xfrm>
            <a:off x="1427400" y="3018396"/>
            <a:ext cx="2177211" cy="316865"/>
          </a:xfrm>
          <a:prstGeom prst="rect">
            <a:avLst/>
          </a:prstGeom>
          <a:noFill/>
        </p:spPr>
        <p:txBody>
          <a:bodyPr wrap="square" lIns="86391" tIns="43195" rIns="86391" bIns="4319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41"/>
          <p:cNvSpPr txBox="1"/>
          <p:nvPr/>
        </p:nvSpPr>
        <p:spPr>
          <a:xfrm>
            <a:off x="1228901" y="1675412"/>
            <a:ext cx="2375709" cy="574040"/>
          </a:xfrm>
          <a:prstGeom prst="rect">
            <a:avLst/>
          </a:prstGeom>
          <a:noFill/>
        </p:spPr>
        <p:txBody>
          <a:bodyPr wrap="square" lIns="76748" tIns="38374" rIns="76748" bIns="3837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427400" y="1418396"/>
            <a:ext cx="2177211" cy="316865"/>
          </a:xfrm>
          <a:prstGeom prst="rect">
            <a:avLst/>
          </a:prstGeom>
          <a:noFill/>
        </p:spPr>
        <p:txBody>
          <a:bodyPr wrap="square" lIns="86391" tIns="43195" rIns="86391" bIns="4319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TextBox 41"/>
          <p:cNvSpPr txBox="1"/>
          <p:nvPr/>
        </p:nvSpPr>
        <p:spPr>
          <a:xfrm>
            <a:off x="7756901" y="4824212"/>
            <a:ext cx="2375709" cy="574040"/>
          </a:xfrm>
          <a:prstGeom prst="rect">
            <a:avLst/>
          </a:prstGeom>
          <a:noFill/>
        </p:spPr>
        <p:txBody>
          <a:bodyPr wrap="square" lIns="76748" tIns="38374" rIns="76748" bIns="3837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7756903" y="4593981"/>
            <a:ext cx="2177211" cy="316865"/>
          </a:xfrm>
          <a:prstGeom prst="rect">
            <a:avLst/>
          </a:prstGeom>
          <a:noFill/>
        </p:spPr>
        <p:txBody>
          <a:bodyPr wrap="square" lIns="86391" tIns="43195" rIns="86391" bIns="431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TextBox 41"/>
          <p:cNvSpPr txBox="1"/>
          <p:nvPr/>
        </p:nvSpPr>
        <p:spPr>
          <a:xfrm>
            <a:off x="7987301" y="3313811"/>
            <a:ext cx="2375709" cy="574040"/>
          </a:xfrm>
          <a:prstGeom prst="rect">
            <a:avLst/>
          </a:prstGeom>
          <a:noFill/>
        </p:spPr>
        <p:txBody>
          <a:bodyPr wrap="square" lIns="76748" tIns="38374" rIns="76748" bIns="3837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TextBox 170"/>
          <p:cNvSpPr txBox="1"/>
          <p:nvPr/>
        </p:nvSpPr>
        <p:spPr>
          <a:xfrm>
            <a:off x="7987303" y="3031234"/>
            <a:ext cx="2177211" cy="316865"/>
          </a:xfrm>
          <a:prstGeom prst="rect">
            <a:avLst/>
          </a:prstGeom>
          <a:noFill/>
        </p:spPr>
        <p:txBody>
          <a:bodyPr wrap="square" lIns="86391" tIns="43195" rIns="86391" bIns="431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41"/>
          <p:cNvSpPr txBox="1"/>
          <p:nvPr/>
        </p:nvSpPr>
        <p:spPr>
          <a:xfrm>
            <a:off x="7001701" y="1851220"/>
            <a:ext cx="2375709" cy="574040"/>
          </a:xfrm>
          <a:prstGeom prst="rect">
            <a:avLst/>
          </a:prstGeom>
          <a:noFill/>
        </p:spPr>
        <p:txBody>
          <a:bodyPr wrap="square" lIns="76748" tIns="38374" rIns="76748" bIns="3837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2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72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170"/>
          <p:cNvSpPr txBox="1"/>
          <p:nvPr/>
        </p:nvSpPr>
        <p:spPr>
          <a:xfrm>
            <a:off x="7001702" y="1547581"/>
            <a:ext cx="2177211" cy="316865"/>
          </a:xfrm>
          <a:prstGeom prst="rect">
            <a:avLst/>
          </a:prstGeom>
          <a:noFill/>
        </p:spPr>
        <p:txBody>
          <a:bodyPr wrap="square" lIns="86391" tIns="43195" rIns="86391" bIns="4319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5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125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02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"/>
          <p:cNvSpPr>
            <a:spLocks noChangeShapeType="1"/>
          </p:cNvSpPr>
          <p:nvPr/>
        </p:nvSpPr>
        <p:spPr bwMode="auto">
          <a:xfrm>
            <a:off x="752043" y="2008770"/>
            <a:ext cx="0" cy="2112560"/>
          </a:xfrm>
          <a:prstGeom prst="line">
            <a:avLst/>
          </a:prstGeom>
          <a:noFill/>
          <a:ln w="635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d-ID" sz="975">
              <a:cs typeface="+mn-ea"/>
              <a:sym typeface="+mn-lt"/>
            </a:endParaRPr>
          </a:p>
        </p:txBody>
      </p:sp>
      <p:sp>
        <p:nvSpPr>
          <p:cNvPr id="33" name="Rectangle 5"/>
          <p:cNvSpPr/>
          <p:nvPr/>
        </p:nvSpPr>
        <p:spPr bwMode="auto">
          <a:xfrm>
            <a:off x="619451" y="4365311"/>
            <a:ext cx="1947528" cy="72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zh-CN" altLang="en-US" sz="3105" b="1" dirty="0">
                <a:cs typeface="+mn-ea"/>
                <a:sym typeface="+mn-lt"/>
              </a:rPr>
              <a:t>点击添加标题</a:t>
            </a:r>
          </a:p>
        </p:txBody>
      </p:sp>
      <p:sp>
        <p:nvSpPr>
          <p:cNvPr id="34" name="Rectangle 6"/>
          <p:cNvSpPr/>
          <p:nvPr/>
        </p:nvSpPr>
        <p:spPr bwMode="auto">
          <a:xfrm>
            <a:off x="1415906" y="2374678"/>
            <a:ext cx="1224672" cy="102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2260" dirty="0">
                <a:solidFill>
                  <a:schemeClr val="bg1"/>
                </a:solidFill>
                <a:cs typeface="+mn-ea"/>
                <a:sym typeface="+mn-lt"/>
              </a:rPr>
              <a:t>无名氏</a:t>
            </a:r>
            <a:endParaRPr lang="en-US" sz="2260" dirty="0">
              <a:solidFill>
                <a:schemeClr val="bg1"/>
              </a:solidFill>
              <a:cs typeface="+mn-ea"/>
              <a:sym typeface="+mn-lt"/>
            </a:endParaRPr>
          </a:p>
          <a:p>
            <a:pPr algn="l"/>
            <a:r>
              <a:rPr lang="en-US" sz="1125" dirty="0">
                <a:solidFill>
                  <a:schemeClr val="bg1"/>
                </a:solidFill>
                <a:cs typeface="+mn-ea"/>
                <a:sym typeface="+mn-lt"/>
              </a:rPr>
              <a:t>(</a:t>
            </a:r>
            <a:r>
              <a:rPr lang="zh-CN" altLang="en-US" sz="1125" dirty="0">
                <a:solidFill>
                  <a:schemeClr val="bg1"/>
                </a:solidFill>
                <a:cs typeface="+mn-ea"/>
                <a:sym typeface="+mn-lt"/>
              </a:rPr>
              <a:t>职位描述</a:t>
            </a:r>
            <a:r>
              <a:rPr lang="en-US" sz="1125" dirty="0">
                <a:solidFill>
                  <a:schemeClr val="bg1"/>
                </a:solidFill>
                <a:cs typeface="+mn-ea"/>
                <a:sym typeface="+mn-lt"/>
              </a:rPr>
              <a:t>)</a:t>
            </a:r>
          </a:p>
        </p:txBody>
      </p:sp>
      <p:sp>
        <p:nvSpPr>
          <p:cNvPr id="37" name="Rectangle 12"/>
          <p:cNvSpPr/>
          <p:nvPr/>
        </p:nvSpPr>
        <p:spPr bwMode="auto">
          <a:xfrm>
            <a:off x="6630470" y="2373184"/>
            <a:ext cx="1224672" cy="102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lvl="0" algn="l"/>
            <a:r>
              <a:rPr lang="zh-CN" altLang="en-US" sz="2260" dirty="0">
                <a:solidFill>
                  <a:srgbClr val="FEFEFE"/>
                </a:solidFill>
                <a:cs typeface="+mn-ea"/>
                <a:sym typeface="+mn-lt"/>
              </a:rPr>
              <a:t>无名氏</a:t>
            </a:r>
            <a:endParaRPr lang="en-US" altLang="zh-CN" sz="2260" dirty="0">
              <a:solidFill>
                <a:srgbClr val="FEFEFE"/>
              </a:solidFill>
              <a:cs typeface="+mn-ea"/>
              <a:sym typeface="+mn-lt"/>
            </a:endParaRPr>
          </a:p>
          <a:p>
            <a:pPr lvl="0" algn="l"/>
            <a:r>
              <a:rPr lang="en-US" altLang="zh-CN" sz="1125" dirty="0">
                <a:solidFill>
                  <a:srgbClr val="FEFEFE"/>
                </a:solidFill>
                <a:cs typeface="+mn-ea"/>
                <a:sym typeface="+mn-lt"/>
              </a:rPr>
              <a:t>(</a:t>
            </a:r>
            <a:r>
              <a:rPr lang="zh-CN" altLang="en-US" sz="1125" dirty="0">
                <a:solidFill>
                  <a:srgbClr val="FEFEFE"/>
                </a:solidFill>
                <a:cs typeface="+mn-ea"/>
                <a:sym typeface="+mn-lt"/>
              </a:rPr>
              <a:t>职位描述</a:t>
            </a:r>
            <a:r>
              <a:rPr lang="en-US" altLang="zh-CN" sz="1125" dirty="0">
                <a:solidFill>
                  <a:srgbClr val="FEFEFE"/>
                </a:solidFill>
                <a:cs typeface="+mn-ea"/>
                <a:sym typeface="+mn-lt"/>
              </a:rPr>
              <a:t>)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" b="1386"/>
          <a:stretch>
            <a:fillRect/>
          </a:stretch>
        </p:blipFill>
        <p:spPr>
          <a:xfrm>
            <a:off x="600" y="1173000"/>
            <a:ext cx="11519400" cy="2520000"/>
          </a:xfrm>
          <a:ln w="38100">
            <a:noFill/>
          </a:ln>
          <a:effectLst/>
        </p:spPr>
      </p:pic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1953505" y="4973201"/>
            <a:ext cx="8710800" cy="728345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16072" tIns="58036" rIns="116072" bIns="58036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132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43" name="L 形 42"/>
          <p:cNvSpPr/>
          <p:nvPr/>
        </p:nvSpPr>
        <p:spPr>
          <a:xfrm rot="5400000">
            <a:off x="1812066" y="4943754"/>
            <a:ext cx="432175" cy="384707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004EA2"/>
          </a:solidFill>
          <a:ln>
            <a:solidFill>
              <a:srgbClr val="035C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6072" tIns="58036" rIns="116072" bIns="58036" rtlCol="0" anchor="ctr"/>
          <a:lstStyle/>
          <a:p>
            <a:pPr algn="ctr"/>
            <a:endParaRPr lang="zh-CN" altLang="en-US" sz="17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02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9365760" y="-522419"/>
            <a:ext cx="8470543" cy="7302193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cxnSp>
        <p:nvCxnSpPr>
          <p:cNvPr id="5" name="直接连接符 4"/>
          <p:cNvCxnSpPr/>
          <p:nvPr/>
        </p:nvCxnSpPr>
        <p:spPr>
          <a:xfrm>
            <a:off x="0" y="2814968"/>
            <a:ext cx="57086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119968" y="2814968"/>
            <a:ext cx="1588645" cy="1393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sp>
        <p:nvSpPr>
          <p:cNvPr id="14" name="文本框 13"/>
          <p:cNvSpPr txBox="1"/>
          <p:nvPr/>
        </p:nvSpPr>
        <p:spPr>
          <a:xfrm>
            <a:off x="1264410" y="3212297"/>
            <a:ext cx="1023635" cy="748346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700" spc="1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03</a:t>
            </a:r>
            <a:endParaRPr lang="zh-CN" altLang="en-US" sz="1700" spc="1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73568" y="3252570"/>
            <a:ext cx="3303270" cy="6724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78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r>
              <a:rPr lang="en-US" altLang="zh-CN" sz="378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3</a:t>
            </a:r>
          </a:p>
        </p:txBody>
      </p:sp>
      <p:pic>
        <p:nvPicPr>
          <p:cNvPr id="2" name="图片 1" descr="C:\Users\lenovo\Desktop\c94f2779575232766e965d8917a944e.jpgc94f2779575232766e965d8917a944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6639000" y="-591000"/>
            <a:ext cx="4546800" cy="7438800"/>
          </a:xfrm>
          <a:custGeom>
            <a:avLst/>
            <a:gdLst>
              <a:gd name="connsiteX0" fmla="*/ 2004716 w 4895399"/>
              <a:gd name="connsiteY0" fmla="*/ 0 h 8018858"/>
              <a:gd name="connsiteX1" fmla="*/ 4895399 w 4895399"/>
              <a:gd name="connsiteY1" fmla="*/ 0 h 8018858"/>
              <a:gd name="connsiteX2" fmla="*/ 2890682 w 4895399"/>
              <a:gd name="connsiteY2" fmla="*/ 4009430 h 8018858"/>
              <a:gd name="connsiteX3" fmla="*/ 4895399 w 4895399"/>
              <a:gd name="connsiteY3" fmla="*/ 8018858 h 8018858"/>
              <a:gd name="connsiteX4" fmla="*/ 2004716 w 4895399"/>
              <a:gd name="connsiteY4" fmla="*/ 8018858 h 8018858"/>
              <a:gd name="connsiteX5" fmla="*/ 0 w 4895399"/>
              <a:gd name="connsiteY5" fmla="*/ 4009430 h 801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5399" h="8018858">
                <a:moveTo>
                  <a:pt x="2004716" y="0"/>
                </a:moveTo>
                <a:lnTo>
                  <a:pt x="4895399" y="0"/>
                </a:lnTo>
                <a:lnTo>
                  <a:pt x="2890682" y="4009430"/>
                </a:lnTo>
                <a:lnTo>
                  <a:pt x="4895399" y="8018858"/>
                </a:lnTo>
                <a:lnTo>
                  <a:pt x="2004716" y="8018858"/>
                </a:lnTo>
                <a:lnTo>
                  <a:pt x="0" y="4009430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iangle 3"/>
          <p:cNvSpPr/>
          <p:nvPr/>
        </p:nvSpPr>
        <p:spPr>
          <a:xfrm>
            <a:off x="1510013" y="2115530"/>
            <a:ext cx="2256770" cy="1945490"/>
          </a:xfrm>
          <a:prstGeom prst="triangle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0">
              <a:cs typeface="+mn-ea"/>
              <a:sym typeface="+mn-lt"/>
            </a:endParaRPr>
          </a:p>
        </p:txBody>
      </p:sp>
      <p:sp>
        <p:nvSpPr>
          <p:cNvPr id="14" name="Triangle 4"/>
          <p:cNvSpPr/>
          <p:nvPr/>
        </p:nvSpPr>
        <p:spPr>
          <a:xfrm>
            <a:off x="4650010" y="2065591"/>
            <a:ext cx="2256770" cy="1945490"/>
          </a:xfrm>
          <a:prstGeom prst="triangle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0">
              <a:cs typeface="+mn-ea"/>
              <a:sym typeface="+mn-lt"/>
            </a:endParaRPr>
          </a:p>
        </p:txBody>
      </p:sp>
      <p:sp>
        <p:nvSpPr>
          <p:cNvPr id="15" name="Triangle 5"/>
          <p:cNvSpPr/>
          <p:nvPr/>
        </p:nvSpPr>
        <p:spPr>
          <a:xfrm>
            <a:off x="7790010" y="2065591"/>
            <a:ext cx="2256770" cy="1945490"/>
          </a:xfrm>
          <a:prstGeom prst="triangle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0">
              <a:cs typeface="+mn-ea"/>
              <a:sym typeface="+mn-lt"/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1534227" y="4852964"/>
            <a:ext cx="2223898" cy="55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95"/>
              </a:lnSpc>
            </a:pPr>
            <a:r>
              <a:rPr lang="zh-CN" altLang="en-US" sz="1125" spc="149" dirty="0">
                <a:cs typeface="+mn-ea"/>
                <a:sym typeface="+mn-lt"/>
              </a:rPr>
              <a:t>建议与标题相关并符合整体语言风格</a:t>
            </a:r>
            <a:endParaRPr lang="en-US" sz="1125" spc="149" dirty="0">
              <a:cs typeface="+mn-ea"/>
              <a:sym typeface="+mn-lt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1870842" y="4413986"/>
            <a:ext cx="155067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spc="299" dirty="0">
                <a:solidFill>
                  <a:schemeClr val="tx2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8" name="TextBox 12"/>
          <p:cNvSpPr txBox="1"/>
          <p:nvPr/>
        </p:nvSpPr>
        <p:spPr>
          <a:xfrm>
            <a:off x="4998734" y="4413986"/>
            <a:ext cx="155067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spc="299" dirty="0">
                <a:solidFill>
                  <a:schemeClr val="tx2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9" name="TextBox 13"/>
          <p:cNvSpPr txBox="1"/>
          <p:nvPr/>
        </p:nvSpPr>
        <p:spPr>
          <a:xfrm>
            <a:off x="8126626" y="4413986"/>
            <a:ext cx="155067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spc="299" dirty="0">
                <a:solidFill>
                  <a:schemeClr val="tx2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20" name="Shape 2859"/>
          <p:cNvSpPr/>
          <p:nvPr/>
        </p:nvSpPr>
        <p:spPr>
          <a:xfrm>
            <a:off x="2006476" y="5415914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5929" y="7018"/>
                </a:moveTo>
                <a:cubicBezTo>
                  <a:pt x="15539" y="7246"/>
                  <a:pt x="15108" y="7411"/>
                  <a:pt x="14650" y="7500"/>
                </a:cubicBezTo>
                <a:cubicBezTo>
                  <a:pt x="14282" y="7114"/>
                  <a:pt x="13759" y="6874"/>
                  <a:pt x="13179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5" y="7236"/>
                </a:cubicBezTo>
                <a:cubicBezTo>
                  <a:pt x="6892" y="7530"/>
                  <a:pt x="6793" y="7869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6" y="9635"/>
                </a:cubicBezTo>
                <a:cubicBezTo>
                  <a:pt x="6776" y="9644"/>
                  <a:pt x="6776" y="9651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5" y="11661"/>
                  <a:pt x="7483" y="11638"/>
                </a:cubicBezTo>
                <a:cubicBezTo>
                  <a:pt x="7739" y="12426"/>
                  <a:pt x="8483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40" y="13855"/>
                  <a:pt x="6382" y="13837"/>
                </a:cubicBezTo>
                <a:cubicBezTo>
                  <a:pt x="7274" y="14398"/>
                  <a:pt x="8332" y="14727"/>
                  <a:pt x="9470" y="14727"/>
                </a:cubicBezTo>
                <a:cubicBezTo>
                  <a:pt x="13175" y="14727"/>
                  <a:pt x="15201" y="11706"/>
                  <a:pt x="15201" y="9086"/>
                </a:cubicBezTo>
                <a:cubicBezTo>
                  <a:pt x="15201" y="9000"/>
                  <a:pt x="15199" y="8915"/>
                  <a:pt x="15195" y="8830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1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21" name="Shape 2860"/>
          <p:cNvSpPr/>
          <p:nvPr/>
        </p:nvSpPr>
        <p:spPr>
          <a:xfrm>
            <a:off x="2345346" y="5415914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76" y="8468"/>
                </a:moveTo>
                <a:cubicBezTo>
                  <a:pt x="11776" y="8071"/>
                  <a:pt x="11817" y="7858"/>
                  <a:pt x="12428" y="7858"/>
                </a:cubicBezTo>
                <a:lnTo>
                  <a:pt x="13244" y="7858"/>
                </a:lnTo>
                <a:lnTo>
                  <a:pt x="13244" y="6381"/>
                </a:lnTo>
                <a:lnTo>
                  <a:pt x="11938" y="6381"/>
                </a:lnTo>
                <a:cubicBezTo>
                  <a:pt x="10369" y="6381"/>
                  <a:pt x="9816" y="7120"/>
                  <a:pt x="9816" y="8363"/>
                </a:cubicBezTo>
                <a:lnTo>
                  <a:pt x="9816" y="9322"/>
                </a:lnTo>
                <a:lnTo>
                  <a:pt x="8837" y="9322"/>
                </a:lnTo>
                <a:lnTo>
                  <a:pt x="8837" y="10800"/>
                </a:lnTo>
                <a:lnTo>
                  <a:pt x="9816" y="10800"/>
                </a:lnTo>
                <a:lnTo>
                  <a:pt x="9816" y="15219"/>
                </a:lnTo>
                <a:lnTo>
                  <a:pt x="11774" y="15219"/>
                </a:lnTo>
                <a:lnTo>
                  <a:pt x="11774" y="10800"/>
                </a:lnTo>
                <a:lnTo>
                  <a:pt x="13081" y="10800"/>
                </a:lnTo>
                <a:lnTo>
                  <a:pt x="13254" y="9322"/>
                </a:lnTo>
                <a:lnTo>
                  <a:pt x="11774" y="9322"/>
                </a:lnTo>
                <a:cubicBezTo>
                  <a:pt x="11774" y="9322"/>
                  <a:pt x="11776" y="8468"/>
                  <a:pt x="11776" y="8468"/>
                </a:cubicBezTo>
                <a:close/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22" name="Shape 2865"/>
          <p:cNvSpPr/>
          <p:nvPr/>
        </p:nvSpPr>
        <p:spPr>
          <a:xfrm>
            <a:off x="2684217" y="5415913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3430" y="9320"/>
                </a:moveTo>
                <a:cubicBezTo>
                  <a:pt x="11975" y="9320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0"/>
                  <a:pt x="13430" y="9320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0"/>
                </a:lnTo>
                <a:lnTo>
                  <a:pt x="6873" y="9320"/>
                </a:lnTo>
                <a:cubicBezTo>
                  <a:pt x="6873" y="9320"/>
                  <a:pt x="6873" y="14727"/>
                  <a:pt x="6873" y="14727"/>
                </a:cubicBezTo>
                <a:close/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23" name="Shape 2869"/>
          <p:cNvSpPr/>
          <p:nvPr/>
        </p:nvSpPr>
        <p:spPr>
          <a:xfrm>
            <a:off x="3023087" y="5424394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3745"/>
                </a:moveTo>
                <a:cubicBezTo>
                  <a:pt x="14727" y="14287"/>
                  <a:pt x="14287" y="14727"/>
                  <a:pt x="13745" y="14727"/>
                </a:cubicBezTo>
                <a:lnTo>
                  <a:pt x="7855" y="14727"/>
                </a:lnTo>
                <a:cubicBezTo>
                  <a:pt x="7313" y="14727"/>
                  <a:pt x="6873" y="14287"/>
                  <a:pt x="6873" y="13745"/>
                </a:cubicBezTo>
                <a:lnTo>
                  <a:pt x="6873" y="10309"/>
                </a:lnTo>
                <a:lnTo>
                  <a:pt x="7904" y="10309"/>
                </a:lnTo>
                <a:cubicBezTo>
                  <a:pt x="7877" y="10470"/>
                  <a:pt x="7855" y="10632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6" y="13745"/>
                  <a:pt x="13745" y="12427"/>
                  <a:pt x="13745" y="10800"/>
                </a:cubicBezTo>
                <a:cubicBezTo>
                  <a:pt x="13745" y="10632"/>
                  <a:pt x="13723" y="10470"/>
                  <a:pt x="13696" y="10309"/>
                </a:cubicBezTo>
                <a:lnTo>
                  <a:pt x="14727" y="10309"/>
                </a:lnTo>
                <a:cubicBezTo>
                  <a:pt x="14727" y="10309"/>
                  <a:pt x="14727" y="13745"/>
                  <a:pt x="14727" y="13745"/>
                </a:cubicBezTo>
                <a:close/>
                <a:moveTo>
                  <a:pt x="10800" y="8836"/>
                </a:move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moveTo>
                  <a:pt x="12764" y="7364"/>
                </a:moveTo>
                <a:lnTo>
                  <a:pt x="14236" y="7364"/>
                </a:lnTo>
                <a:lnTo>
                  <a:pt x="14236" y="8836"/>
                </a:lnTo>
                <a:lnTo>
                  <a:pt x="12764" y="8836"/>
                </a:lnTo>
                <a:cubicBezTo>
                  <a:pt x="12764" y="8836"/>
                  <a:pt x="12764" y="7364"/>
                  <a:pt x="12764" y="7364"/>
                </a:cubicBezTo>
                <a:close/>
                <a:moveTo>
                  <a:pt x="13745" y="5891"/>
                </a:moveTo>
                <a:lnTo>
                  <a:pt x="7855" y="5891"/>
                </a:lnTo>
                <a:cubicBezTo>
                  <a:pt x="6770" y="5891"/>
                  <a:pt x="5891" y="6770"/>
                  <a:pt x="5891" y="7855"/>
                </a:cubicBezTo>
                <a:lnTo>
                  <a:pt x="5891" y="13745"/>
                </a:lnTo>
                <a:cubicBezTo>
                  <a:pt x="5891" y="14830"/>
                  <a:pt x="6770" y="15709"/>
                  <a:pt x="7855" y="15709"/>
                </a:cubicBezTo>
                <a:lnTo>
                  <a:pt x="13745" y="15709"/>
                </a:lnTo>
                <a:cubicBezTo>
                  <a:pt x="14830" y="15709"/>
                  <a:pt x="15709" y="14830"/>
                  <a:pt x="15709" y="13745"/>
                </a:cubicBezTo>
                <a:lnTo>
                  <a:pt x="15709" y="7855"/>
                </a:lnTo>
                <a:cubicBezTo>
                  <a:pt x="15709" y="6770"/>
                  <a:pt x="14830" y="5891"/>
                  <a:pt x="13745" y="5891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4630130" y="4852964"/>
            <a:ext cx="2223898" cy="55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95"/>
              </a:lnSpc>
            </a:pPr>
            <a:r>
              <a:rPr lang="zh-CN" altLang="en-US" sz="1125" spc="149" dirty="0">
                <a:cs typeface="+mn-ea"/>
                <a:sym typeface="+mn-lt"/>
              </a:rPr>
              <a:t>建议与标题相关并符合整体语言风格</a:t>
            </a:r>
            <a:endParaRPr lang="en-US" sz="1125" spc="149" dirty="0">
              <a:cs typeface="+mn-ea"/>
              <a:sym typeface="+mn-lt"/>
            </a:endParaRPr>
          </a:p>
        </p:txBody>
      </p:sp>
      <p:sp>
        <p:nvSpPr>
          <p:cNvPr id="25" name="Shape 2859"/>
          <p:cNvSpPr/>
          <p:nvPr/>
        </p:nvSpPr>
        <p:spPr>
          <a:xfrm>
            <a:off x="5102378" y="5415914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5929" y="7018"/>
                </a:moveTo>
                <a:cubicBezTo>
                  <a:pt x="15539" y="7246"/>
                  <a:pt x="15108" y="7411"/>
                  <a:pt x="14650" y="7500"/>
                </a:cubicBezTo>
                <a:cubicBezTo>
                  <a:pt x="14282" y="7114"/>
                  <a:pt x="13759" y="6874"/>
                  <a:pt x="13179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5" y="7236"/>
                </a:cubicBezTo>
                <a:cubicBezTo>
                  <a:pt x="6892" y="7530"/>
                  <a:pt x="6793" y="7869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6" y="9635"/>
                </a:cubicBezTo>
                <a:cubicBezTo>
                  <a:pt x="6776" y="9644"/>
                  <a:pt x="6776" y="9651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5" y="11661"/>
                  <a:pt x="7483" y="11638"/>
                </a:cubicBezTo>
                <a:cubicBezTo>
                  <a:pt x="7739" y="12426"/>
                  <a:pt x="8483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40" y="13855"/>
                  <a:pt x="6382" y="13837"/>
                </a:cubicBezTo>
                <a:cubicBezTo>
                  <a:pt x="7274" y="14398"/>
                  <a:pt x="8332" y="14727"/>
                  <a:pt x="9470" y="14727"/>
                </a:cubicBezTo>
                <a:cubicBezTo>
                  <a:pt x="13175" y="14727"/>
                  <a:pt x="15201" y="11706"/>
                  <a:pt x="15201" y="9086"/>
                </a:cubicBezTo>
                <a:cubicBezTo>
                  <a:pt x="15201" y="9000"/>
                  <a:pt x="15199" y="8915"/>
                  <a:pt x="15195" y="8830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1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26" name="Shape 2860"/>
          <p:cNvSpPr/>
          <p:nvPr/>
        </p:nvSpPr>
        <p:spPr>
          <a:xfrm>
            <a:off x="5441249" y="5415914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76" y="8468"/>
                </a:moveTo>
                <a:cubicBezTo>
                  <a:pt x="11776" y="8071"/>
                  <a:pt x="11817" y="7858"/>
                  <a:pt x="12428" y="7858"/>
                </a:cubicBezTo>
                <a:lnTo>
                  <a:pt x="13244" y="7858"/>
                </a:lnTo>
                <a:lnTo>
                  <a:pt x="13244" y="6381"/>
                </a:lnTo>
                <a:lnTo>
                  <a:pt x="11938" y="6381"/>
                </a:lnTo>
                <a:cubicBezTo>
                  <a:pt x="10369" y="6381"/>
                  <a:pt x="9816" y="7120"/>
                  <a:pt x="9816" y="8363"/>
                </a:cubicBezTo>
                <a:lnTo>
                  <a:pt x="9816" y="9322"/>
                </a:lnTo>
                <a:lnTo>
                  <a:pt x="8837" y="9322"/>
                </a:lnTo>
                <a:lnTo>
                  <a:pt x="8837" y="10800"/>
                </a:lnTo>
                <a:lnTo>
                  <a:pt x="9816" y="10800"/>
                </a:lnTo>
                <a:lnTo>
                  <a:pt x="9816" y="15219"/>
                </a:lnTo>
                <a:lnTo>
                  <a:pt x="11774" y="15219"/>
                </a:lnTo>
                <a:lnTo>
                  <a:pt x="11774" y="10800"/>
                </a:lnTo>
                <a:lnTo>
                  <a:pt x="13081" y="10800"/>
                </a:lnTo>
                <a:lnTo>
                  <a:pt x="13254" y="9322"/>
                </a:lnTo>
                <a:lnTo>
                  <a:pt x="11774" y="9322"/>
                </a:lnTo>
                <a:cubicBezTo>
                  <a:pt x="11774" y="9322"/>
                  <a:pt x="11776" y="8468"/>
                  <a:pt x="11776" y="8468"/>
                </a:cubicBezTo>
                <a:close/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27" name="Shape 2865"/>
          <p:cNvSpPr/>
          <p:nvPr/>
        </p:nvSpPr>
        <p:spPr>
          <a:xfrm>
            <a:off x="5780119" y="5415913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3430" y="9320"/>
                </a:moveTo>
                <a:cubicBezTo>
                  <a:pt x="11975" y="9320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0"/>
                  <a:pt x="13430" y="9320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0"/>
                </a:lnTo>
                <a:lnTo>
                  <a:pt x="6873" y="9320"/>
                </a:lnTo>
                <a:cubicBezTo>
                  <a:pt x="6873" y="9320"/>
                  <a:pt x="6873" y="14727"/>
                  <a:pt x="6873" y="14727"/>
                </a:cubicBezTo>
                <a:close/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28" name="Shape 2869"/>
          <p:cNvSpPr/>
          <p:nvPr/>
        </p:nvSpPr>
        <p:spPr>
          <a:xfrm>
            <a:off x="6118990" y="5424394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3745"/>
                </a:moveTo>
                <a:cubicBezTo>
                  <a:pt x="14727" y="14287"/>
                  <a:pt x="14287" y="14727"/>
                  <a:pt x="13745" y="14727"/>
                </a:cubicBezTo>
                <a:lnTo>
                  <a:pt x="7855" y="14727"/>
                </a:lnTo>
                <a:cubicBezTo>
                  <a:pt x="7313" y="14727"/>
                  <a:pt x="6873" y="14287"/>
                  <a:pt x="6873" y="13745"/>
                </a:cubicBezTo>
                <a:lnTo>
                  <a:pt x="6873" y="10309"/>
                </a:lnTo>
                <a:lnTo>
                  <a:pt x="7904" y="10309"/>
                </a:lnTo>
                <a:cubicBezTo>
                  <a:pt x="7877" y="10470"/>
                  <a:pt x="7855" y="10632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6" y="13745"/>
                  <a:pt x="13745" y="12427"/>
                  <a:pt x="13745" y="10800"/>
                </a:cubicBezTo>
                <a:cubicBezTo>
                  <a:pt x="13745" y="10632"/>
                  <a:pt x="13723" y="10470"/>
                  <a:pt x="13696" y="10309"/>
                </a:cubicBezTo>
                <a:lnTo>
                  <a:pt x="14727" y="10309"/>
                </a:lnTo>
                <a:cubicBezTo>
                  <a:pt x="14727" y="10309"/>
                  <a:pt x="14727" y="13745"/>
                  <a:pt x="14727" y="13745"/>
                </a:cubicBezTo>
                <a:close/>
                <a:moveTo>
                  <a:pt x="10800" y="8836"/>
                </a:move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moveTo>
                  <a:pt x="12764" y="7364"/>
                </a:moveTo>
                <a:lnTo>
                  <a:pt x="14236" y="7364"/>
                </a:lnTo>
                <a:lnTo>
                  <a:pt x="14236" y="8836"/>
                </a:lnTo>
                <a:lnTo>
                  <a:pt x="12764" y="8836"/>
                </a:lnTo>
                <a:cubicBezTo>
                  <a:pt x="12764" y="8836"/>
                  <a:pt x="12764" y="7364"/>
                  <a:pt x="12764" y="7364"/>
                </a:cubicBezTo>
                <a:close/>
                <a:moveTo>
                  <a:pt x="13745" y="5891"/>
                </a:moveTo>
                <a:lnTo>
                  <a:pt x="7855" y="5891"/>
                </a:lnTo>
                <a:cubicBezTo>
                  <a:pt x="6770" y="5891"/>
                  <a:pt x="5891" y="6770"/>
                  <a:pt x="5891" y="7855"/>
                </a:cubicBezTo>
                <a:lnTo>
                  <a:pt x="5891" y="13745"/>
                </a:lnTo>
                <a:cubicBezTo>
                  <a:pt x="5891" y="14830"/>
                  <a:pt x="6770" y="15709"/>
                  <a:pt x="7855" y="15709"/>
                </a:cubicBezTo>
                <a:lnTo>
                  <a:pt x="13745" y="15709"/>
                </a:lnTo>
                <a:cubicBezTo>
                  <a:pt x="14830" y="15709"/>
                  <a:pt x="15709" y="14830"/>
                  <a:pt x="15709" y="13745"/>
                </a:cubicBezTo>
                <a:lnTo>
                  <a:pt x="15709" y="7855"/>
                </a:lnTo>
                <a:cubicBezTo>
                  <a:pt x="15709" y="6770"/>
                  <a:pt x="14830" y="5891"/>
                  <a:pt x="13745" y="5891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7790010" y="4852964"/>
            <a:ext cx="2223898" cy="55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95"/>
              </a:lnSpc>
            </a:pPr>
            <a:r>
              <a:rPr lang="zh-CN" altLang="en-US" sz="1125" spc="149" dirty="0">
                <a:cs typeface="+mn-ea"/>
                <a:sym typeface="+mn-lt"/>
              </a:rPr>
              <a:t>建议与标题相关并符合整体语言风格</a:t>
            </a:r>
            <a:endParaRPr lang="en-US" sz="1125" spc="149" dirty="0">
              <a:cs typeface="+mn-ea"/>
              <a:sym typeface="+mn-lt"/>
            </a:endParaRPr>
          </a:p>
        </p:txBody>
      </p:sp>
      <p:sp>
        <p:nvSpPr>
          <p:cNvPr id="30" name="Shape 2859"/>
          <p:cNvSpPr/>
          <p:nvPr/>
        </p:nvSpPr>
        <p:spPr>
          <a:xfrm>
            <a:off x="8262258" y="5415914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5929" y="7018"/>
                </a:moveTo>
                <a:cubicBezTo>
                  <a:pt x="15539" y="7246"/>
                  <a:pt x="15108" y="7411"/>
                  <a:pt x="14650" y="7500"/>
                </a:cubicBezTo>
                <a:cubicBezTo>
                  <a:pt x="14282" y="7114"/>
                  <a:pt x="13759" y="6874"/>
                  <a:pt x="13179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5" y="7236"/>
                </a:cubicBezTo>
                <a:cubicBezTo>
                  <a:pt x="6892" y="7530"/>
                  <a:pt x="6793" y="7869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6" y="9635"/>
                </a:cubicBezTo>
                <a:cubicBezTo>
                  <a:pt x="6776" y="9644"/>
                  <a:pt x="6776" y="9651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5" y="11661"/>
                  <a:pt x="7483" y="11638"/>
                </a:cubicBezTo>
                <a:cubicBezTo>
                  <a:pt x="7739" y="12426"/>
                  <a:pt x="8483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40" y="13855"/>
                  <a:pt x="6382" y="13837"/>
                </a:cubicBezTo>
                <a:cubicBezTo>
                  <a:pt x="7274" y="14398"/>
                  <a:pt x="8332" y="14727"/>
                  <a:pt x="9470" y="14727"/>
                </a:cubicBezTo>
                <a:cubicBezTo>
                  <a:pt x="13175" y="14727"/>
                  <a:pt x="15201" y="11706"/>
                  <a:pt x="15201" y="9086"/>
                </a:cubicBezTo>
                <a:cubicBezTo>
                  <a:pt x="15201" y="9000"/>
                  <a:pt x="15199" y="8915"/>
                  <a:pt x="15195" y="8830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1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31" name="Shape 2860"/>
          <p:cNvSpPr/>
          <p:nvPr/>
        </p:nvSpPr>
        <p:spPr>
          <a:xfrm>
            <a:off x="8601129" y="5415914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76" y="8468"/>
                </a:moveTo>
                <a:cubicBezTo>
                  <a:pt x="11776" y="8071"/>
                  <a:pt x="11817" y="7858"/>
                  <a:pt x="12428" y="7858"/>
                </a:cubicBezTo>
                <a:lnTo>
                  <a:pt x="13244" y="7858"/>
                </a:lnTo>
                <a:lnTo>
                  <a:pt x="13244" y="6381"/>
                </a:lnTo>
                <a:lnTo>
                  <a:pt x="11938" y="6381"/>
                </a:lnTo>
                <a:cubicBezTo>
                  <a:pt x="10369" y="6381"/>
                  <a:pt x="9816" y="7120"/>
                  <a:pt x="9816" y="8363"/>
                </a:cubicBezTo>
                <a:lnTo>
                  <a:pt x="9816" y="9322"/>
                </a:lnTo>
                <a:lnTo>
                  <a:pt x="8837" y="9322"/>
                </a:lnTo>
                <a:lnTo>
                  <a:pt x="8837" y="10800"/>
                </a:lnTo>
                <a:lnTo>
                  <a:pt x="9816" y="10800"/>
                </a:lnTo>
                <a:lnTo>
                  <a:pt x="9816" y="15219"/>
                </a:lnTo>
                <a:lnTo>
                  <a:pt x="11774" y="15219"/>
                </a:lnTo>
                <a:lnTo>
                  <a:pt x="11774" y="10800"/>
                </a:lnTo>
                <a:lnTo>
                  <a:pt x="13081" y="10800"/>
                </a:lnTo>
                <a:lnTo>
                  <a:pt x="13254" y="9322"/>
                </a:lnTo>
                <a:lnTo>
                  <a:pt x="11774" y="9322"/>
                </a:lnTo>
                <a:cubicBezTo>
                  <a:pt x="11774" y="9322"/>
                  <a:pt x="11776" y="8468"/>
                  <a:pt x="11776" y="8468"/>
                </a:cubicBezTo>
                <a:close/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32" name="Shape 2865"/>
          <p:cNvSpPr/>
          <p:nvPr/>
        </p:nvSpPr>
        <p:spPr>
          <a:xfrm>
            <a:off x="8939999" y="5415913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3430" y="9320"/>
                </a:moveTo>
                <a:cubicBezTo>
                  <a:pt x="11975" y="9320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0"/>
                  <a:pt x="13430" y="9320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0"/>
                </a:lnTo>
                <a:lnTo>
                  <a:pt x="6873" y="9320"/>
                </a:lnTo>
                <a:cubicBezTo>
                  <a:pt x="6873" y="9320"/>
                  <a:pt x="6873" y="14727"/>
                  <a:pt x="6873" y="14727"/>
                </a:cubicBezTo>
                <a:close/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sp>
        <p:nvSpPr>
          <p:cNvPr id="33" name="Shape 2869"/>
          <p:cNvSpPr/>
          <p:nvPr/>
        </p:nvSpPr>
        <p:spPr>
          <a:xfrm>
            <a:off x="9278870" y="5424394"/>
            <a:ext cx="262789" cy="26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3745"/>
                </a:moveTo>
                <a:cubicBezTo>
                  <a:pt x="14727" y="14287"/>
                  <a:pt x="14287" y="14727"/>
                  <a:pt x="13745" y="14727"/>
                </a:cubicBezTo>
                <a:lnTo>
                  <a:pt x="7855" y="14727"/>
                </a:lnTo>
                <a:cubicBezTo>
                  <a:pt x="7313" y="14727"/>
                  <a:pt x="6873" y="14287"/>
                  <a:pt x="6873" y="13745"/>
                </a:cubicBezTo>
                <a:lnTo>
                  <a:pt x="6873" y="10309"/>
                </a:lnTo>
                <a:lnTo>
                  <a:pt x="7904" y="10309"/>
                </a:lnTo>
                <a:cubicBezTo>
                  <a:pt x="7877" y="10470"/>
                  <a:pt x="7855" y="10632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6" y="13745"/>
                  <a:pt x="13745" y="12427"/>
                  <a:pt x="13745" y="10800"/>
                </a:cubicBezTo>
                <a:cubicBezTo>
                  <a:pt x="13745" y="10632"/>
                  <a:pt x="13723" y="10470"/>
                  <a:pt x="13696" y="10309"/>
                </a:cubicBezTo>
                <a:lnTo>
                  <a:pt x="14727" y="10309"/>
                </a:lnTo>
                <a:cubicBezTo>
                  <a:pt x="14727" y="10309"/>
                  <a:pt x="14727" y="13745"/>
                  <a:pt x="14727" y="13745"/>
                </a:cubicBezTo>
                <a:close/>
                <a:moveTo>
                  <a:pt x="10800" y="8836"/>
                </a:move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moveTo>
                  <a:pt x="12764" y="7364"/>
                </a:moveTo>
                <a:lnTo>
                  <a:pt x="14236" y="7364"/>
                </a:lnTo>
                <a:lnTo>
                  <a:pt x="14236" y="8836"/>
                </a:lnTo>
                <a:lnTo>
                  <a:pt x="12764" y="8836"/>
                </a:lnTo>
                <a:cubicBezTo>
                  <a:pt x="12764" y="8836"/>
                  <a:pt x="12764" y="7364"/>
                  <a:pt x="12764" y="7364"/>
                </a:cubicBezTo>
                <a:close/>
                <a:moveTo>
                  <a:pt x="13745" y="5891"/>
                </a:moveTo>
                <a:lnTo>
                  <a:pt x="7855" y="5891"/>
                </a:lnTo>
                <a:cubicBezTo>
                  <a:pt x="6770" y="5891"/>
                  <a:pt x="5891" y="6770"/>
                  <a:pt x="5891" y="7855"/>
                </a:cubicBezTo>
                <a:lnTo>
                  <a:pt x="5891" y="13745"/>
                </a:lnTo>
                <a:cubicBezTo>
                  <a:pt x="5891" y="14830"/>
                  <a:pt x="6770" y="15709"/>
                  <a:pt x="7855" y="15709"/>
                </a:cubicBezTo>
                <a:lnTo>
                  <a:pt x="13745" y="15709"/>
                </a:lnTo>
                <a:cubicBezTo>
                  <a:pt x="14830" y="15709"/>
                  <a:pt x="15709" y="14830"/>
                  <a:pt x="15709" y="13745"/>
                </a:cubicBezTo>
                <a:lnTo>
                  <a:pt x="15709" y="7855"/>
                </a:lnTo>
                <a:cubicBezTo>
                  <a:pt x="15709" y="6770"/>
                  <a:pt x="14830" y="5891"/>
                  <a:pt x="13745" y="5891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7916" tIns="17916" rIns="17916" bIns="17916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10">
              <a:cs typeface="+mn-ea"/>
              <a:sym typeface="+mn-lt"/>
            </a:endParaRPr>
          </a:p>
        </p:txBody>
      </p:sp>
      <p:pic>
        <p:nvPicPr>
          <p:cNvPr id="12" name="图片占位符 11" descr="C:\Users\lenovo\Desktop\72c356837bf78d35553087a5bac7814.jpg72c356837bf78d35553087a5bac7814"/>
          <p:cNvPicPr>
            <a:picLocks noGrp="1"/>
          </p:cNvPicPr>
          <p:nvPr>
            <p:ph type="pic" sz="quarter" idx="10"/>
          </p:nvPr>
        </p:nvPicPr>
        <p:blipFill>
          <a:blip r:embed="rId3"/>
          <a:srcRect l="1508" b="6142"/>
          <a:stretch>
            <a:fillRect/>
          </a:stretch>
        </p:blipFill>
        <p:spPr>
          <a:xfrm>
            <a:off x="1510200" y="2442600"/>
            <a:ext cx="2304600" cy="1595400"/>
          </a:xfrm>
        </p:spPr>
      </p:pic>
      <p:pic>
        <p:nvPicPr>
          <p:cNvPr id="36" name="图片占位符 35" descr="C:\Users\lenovo\Desktop\30c7ea11a5024089395d7cbd3988bdd.jpg30c7ea11a5024089395d7cbd3988bdd"/>
          <p:cNvPicPr>
            <a:picLocks noGrp="1"/>
          </p:cNvPicPr>
          <p:nvPr>
            <p:ph type="pic" sz="quarter" idx="12"/>
          </p:nvPr>
        </p:nvPicPr>
        <p:blipFill>
          <a:blip r:embed="rId4"/>
          <a:srcRect l="2329" b="4906"/>
          <a:stretch>
            <a:fillRect/>
          </a:stretch>
        </p:blipFill>
        <p:spPr>
          <a:xfrm>
            <a:off x="4635000" y="2472600"/>
            <a:ext cx="2306268" cy="1595400"/>
          </a:xfrm>
        </p:spPr>
      </p:pic>
      <p:pic>
        <p:nvPicPr>
          <p:cNvPr id="40" name="图片占位符 39" descr="C:\Users\lenovo\Desktop\59c17efc8d72b437c9dcdcc849f7a59.jpg59c17efc8d72b437c9dcdcc849f7a59"/>
          <p:cNvPicPr>
            <a:picLocks noGrp="1"/>
          </p:cNvPicPr>
          <p:nvPr>
            <p:ph type="pic" sz="quarter" idx="11"/>
          </p:nvPr>
        </p:nvPicPr>
        <p:blipFill>
          <a:blip r:embed="rId5"/>
          <a:srcRect l="450" b="17637"/>
          <a:stretch>
            <a:fillRect/>
          </a:stretch>
        </p:blipFill>
        <p:spPr>
          <a:xfrm>
            <a:off x="7741800" y="2472600"/>
            <a:ext cx="2306268" cy="1595339"/>
          </a:xfrm>
        </p:spPr>
      </p:pic>
      <p:sp>
        <p:nvSpPr>
          <p:cNvPr id="35" name="文本框 34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03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22"/>
          <p:cNvSpPr/>
          <p:nvPr/>
        </p:nvSpPr>
        <p:spPr bwMode="auto">
          <a:xfrm>
            <a:off x="5809663" y="1947000"/>
            <a:ext cx="1465921" cy="1696758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 sz="1700" spc="300">
              <a:latin typeface="Impact" panose="020B0806030902050204" pitchFamily="34" charset="0"/>
            </a:endParaRPr>
          </a:p>
        </p:txBody>
      </p:sp>
      <p:sp>
        <p:nvSpPr>
          <p:cNvPr id="22" name="Freeform 23"/>
          <p:cNvSpPr/>
          <p:nvPr/>
        </p:nvSpPr>
        <p:spPr bwMode="auto">
          <a:xfrm>
            <a:off x="5517786" y="3500785"/>
            <a:ext cx="1757798" cy="1415015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rgbClr val="035C9C"/>
          </a:solidFill>
          <a:ln>
            <a:noFill/>
          </a:ln>
        </p:spPr>
        <p:txBody>
          <a:bodyPr/>
          <a:lstStyle/>
          <a:p>
            <a:endParaRPr lang="zh-CN" altLang="en-US" sz="1700" spc="300" dirty="0">
              <a:latin typeface="Impact" panose="020B0806030902050204" pitchFamily="34" charset="0"/>
            </a:endParaRPr>
          </a:p>
        </p:txBody>
      </p:sp>
      <p:sp>
        <p:nvSpPr>
          <p:cNvPr id="23" name="Freeform 24"/>
          <p:cNvSpPr/>
          <p:nvPr/>
        </p:nvSpPr>
        <p:spPr bwMode="auto">
          <a:xfrm>
            <a:off x="4199984" y="3216940"/>
            <a:ext cx="1465919" cy="1698860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 sz="1700" spc="300" dirty="0">
              <a:latin typeface="Impact" panose="020B0806030902050204" pitchFamily="34" charset="0"/>
            </a:endParaRPr>
          </a:p>
        </p:txBody>
      </p:sp>
      <p:sp>
        <p:nvSpPr>
          <p:cNvPr id="24" name="Freeform 25"/>
          <p:cNvSpPr/>
          <p:nvPr/>
        </p:nvSpPr>
        <p:spPr bwMode="auto">
          <a:xfrm>
            <a:off x="4199984" y="1947000"/>
            <a:ext cx="1753440" cy="1415016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rgbClr val="004EA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700" spc="300" dirty="0">
              <a:latin typeface="Impact" panose="020B080603090205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496327" y="2283861"/>
            <a:ext cx="873230" cy="596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70" spc="300" dirty="0">
                <a:latin typeface="Impact" panose="020B0806030902050204" pitchFamily="34" charset="0"/>
              </a:rPr>
              <a:t>01</a:t>
            </a:r>
            <a:endParaRPr lang="zh-CN" altLang="en-US" sz="2270" spc="300" dirty="0">
              <a:latin typeface="Impact" panose="020B080603090205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88712" y="2291240"/>
            <a:ext cx="873230" cy="596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70" spc="3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2270" spc="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96325" y="3910183"/>
            <a:ext cx="873230" cy="596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70" spc="3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2270" spc="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10476" y="3910183"/>
            <a:ext cx="873230" cy="596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70" spc="300" dirty="0">
                <a:latin typeface="Impact" panose="020B0806030902050204" pitchFamily="34" charset="0"/>
              </a:rPr>
              <a:t>04</a:t>
            </a:r>
            <a:endParaRPr lang="zh-CN" altLang="en-US" sz="2270" spc="300" dirty="0"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666937" y="1893440"/>
            <a:ext cx="2297759" cy="3327940"/>
            <a:chOff x="1715092" y="2003891"/>
            <a:chExt cx="2431795" cy="3522070"/>
          </a:xfrm>
        </p:grpSpPr>
        <p:sp>
          <p:nvSpPr>
            <p:cNvPr id="31" name="TextBox 45"/>
            <p:cNvSpPr txBox="1"/>
            <p:nvPr/>
          </p:nvSpPr>
          <p:spPr>
            <a:xfrm>
              <a:off x="2165687" y="2003891"/>
              <a:ext cx="198120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r>
                <a:rPr lang="zh-CN" altLang="en-US" sz="1890" b="1" kern="900" dirty="0">
                  <a:solidFill>
                    <a:srgbClr val="004EA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输入标题文字</a:t>
              </a:r>
            </a:p>
          </p:txBody>
        </p:sp>
        <p:sp>
          <p:nvSpPr>
            <p:cNvPr id="32" name="TextBox 46"/>
            <p:cNvSpPr txBox="1"/>
            <p:nvPr/>
          </p:nvSpPr>
          <p:spPr>
            <a:xfrm>
              <a:off x="1715092" y="2565786"/>
              <a:ext cx="2252589" cy="814510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点击此处添加文本内容，如关键词、部分简单介绍等。</a:t>
              </a:r>
            </a:p>
          </p:txBody>
        </p:sp>
        <p:sp>
          <p:nvSpPr>
            <p:cNvPr id="34" name="TextBox 45"/>
            <p:cNvSpPr txBox="1"/>
            <p:nvPr/>
          </p:nvSpPr>
          <p:spPr>
            <a:xfrm>
              <a:off x="2165687" y="4149556"/>
              <a:ext cx="198120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r"/>
              <a:r>
                <a:rPr lang="zh-CN" altLang="en-US" sz="1890" b="1" kern="900" dirty="0">
                  <a:solidFill>
                    <a:srgbClr val="004EA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输入标题文字</a:t>
              </a:r>
            </a:p>
          </p:txBody>
        </p:sp>
        <p:sp>
          <p:nvSpPr>
            <p:cNvPr id="35" name="TextBox 46"/>
            <p:cNvSpPr txBox="1"/>
            <p:nvPr/>
          </p:nvSpPr>
          <p:spPr>
            <a:xfrm>
              <a:off x="1715092" y="4711451"/>
              <a:ext cx="2252589" cy="814510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点击此处添加文本内容，如关键词、部分简单介绍等。</a:t>
              </a:r>
              <a:endParaRPr lang="zh-CN" altLang="en-US" sz="132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563103" y="1886061"/>
            <a:ext cx="2289961" cy="3327940"/>
            <a:chOff x="8053366" y="1996081"/>
            <a:chExt cx="2423542" cy="3522070"/>
          </a:xfrm>
        </p:grpSpPr>
        <p:sp>
          <p:nvSpPr>
            <p:cNvPr id="37" name="TextBox 45"/>
            <p:cNvSpPr txBox="1"/>
            <p:nvPr/>
          </p:nvSpPr>
          <p:spPr>
            <a:xfrm>
              <a:off x="8053366" y="1996081"/>
              <a:ext cx="198120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r>
                <a:rPr lang="zh-CN" altLang="en-US" sz="1890" b="1" kern="900" dirty="0">
                  <a:solidFill>
                    <a:srgbClr val="004EA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输入标题文字</a:t>
              </a:r>
            </a:p>
          </p:txBody>
        </p:sp>
        <p:sp>
          <p:nvSpPr>
            <p:cNvPr id="38" name="TextBox 46"/>
            <p:cNvSpPr txBox="1"/>
            <p:nvPr/>
          </p:nvSpPr>
          <p:spPr>
            <a:xfrm>
              <a:off x="8224319" y="2557976"/>
              <a:ext cx="2252589" cy="814510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点击此处添加文本内容，如关键词、部分简单介绍等。</a:t>
              </a:r>
              <a:endParaRPr lang="zh-CN" altLang="en-US" sz="132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TextBox 45"/>
            <p:cNvSpPr txBox="1"/>
            <p:nvPr/>
          </p:nvSpPr>
          <p:spPr>
            <a:xfrm>
              <a:off x="8053366" y="4141746"/>
              <a:ext cx="198120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r>
                <a:rPr lang="zh-CN" altLang="en-US" sz="1890" b="1" kern="900" dirty="0">
                  <a:solidFill>
                    <a:srgbClr val="004EA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输入标题文字</a:t>
              </a:r>
            </a:p>
          </p:txBody>
        </p:sp>
        <p:sp>
          <p:nvSpPr>
            <p:cNvPr id="41" name="TextBox 46"/>
            <p:cNvSpPr txBox="1"/>
            <p:nvPr/>
          </p:nvSpPr>
          <p:spPr>
            <a:xfrm>
              <a:off x="8224319" y="4703641"/>
              <a:ext cx="2252589" cy="814510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点击此处添加文本内容，如关键词、部分简单介绍等。</a:t>
              </a:r>
              <a:endParaRPr lang="zh-CN" altLang="en-US" sz="132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03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/>
          <p:nvPr/>
        </p:nvSpPr>
        <p:spPr>
          <a:xfrm>
            <a:off x="508291" y="4527233"/>
            <a:ext cx="506730" cy="404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0">
                <a:cs typeface="+mn-ea"/>
                <a:sym typeface="+mn-lt"/>
              </a:rPr>
              <a:t>10%</a:t>
            </a:r>
            <a:endParaRPr lang="en-GB" sz="1700">
              <a:cs typeface="+mn-ea"/>
              <a:sym typeface="+mn-lt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1757877" y="4522379"/>
            <a:ext cx="506730" cy="404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0" dirty="0">
                <a:cs typeface="+mn-ea"/>
                <a:sym typeface="+mn-lt"/>
              </a:rPr>
              <a:t>20%</a:t>
            </a:r>
            <a:endParaRPr lang="en-GB" sz="1700" dirty="0">
              <a:cs typeface="+mn-ea"/>
              <a:sym typeface="+mn-lt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3007462" y="4527233"/>
            <a:ext cx="506730" cy="404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0">
                <a:cs typeface="+mn-ea"/>
                <a:sym typeface="+mn-lt"/>
              </a:rPr>
              <a:t>30%</a:t>
            </a:r>
            <a:endParaRPr lang="en-GB" sz="1700">
              <a:cs typeface="+mn-ea"/>
              <a:sym typeface="+mn-lt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4257048" y="4526094"/>
            <a:ext cx="506730" cy="404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0">
                <a:cs typeface="+mn-ea"/>
                <a:sym typeface="+mn-lt"/>
              </a:rPr>
              <a:t>40%</a:t>
            </a:r>
            <a:endParaRPr lang="en-GB" sz="1700">
              <a:cs typeface="+mn-ea"/>
              <a:sym typeface="+mn-lt"/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5506633" y="4527233"/>
            <a:ext cx="506730" cy="404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0">
                <a:cs typeface="+mn-ea"/>
                <a:sym typeface="+mn-lt"/>
              </a:rPr>
              <a:t>50%</a:t>
            </a:r>
            <a:endParaRPr lang="en-GB" sz="1700">
              <a:cs typeface="+mn-ea"/>
              <a:sym typeface="+mn-lt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6756219" y="4522379"/>
            <a:ext cx="506730" cy="404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0">
                <a:cs typeface="+mn-ea"/>
                <a:sym typeface="+mn-lt"/>
              </a:rPr>
              <a:t>60%</a:t>
            </a:r>
            <a:endParaRPr lang="en-GB" sz="1700">
              <a:cs typeface="+mn-ea"/>
              <a:sym typeface="+mn-lt"/>
            </a:endParaRPr>
          </a:p>
        </p:txBody>
      </p:sp>
      <p:sp>
        <p:nvSpPr>
          <p:cNvPr id="8" name="TextBox 16"/>
          <p:cNvSpPr txBox="1"/>
          <p:nvPr/>
        </p:nvSpPr>
        <p:spPr>
          <a:xfrm>
            <a:off x="8005804" y="4522379"/>
            <a:ext cx="506730" cy="404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0">
                <a:cs typeface="+mn-ea"/>
                <a:sym typeface="+mn-lt"/>
              </a:rPr>
              <a:t>70%</a:t>
            </a:r>
            <a:endParaRPr lang="en-GB" sz="1700">
              <a:cs typeface="+mn-ea"/>
              <a:sym typeface="+mn-lt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9255390" y="4522379"/>
            <a:ext cx="506730" cy="404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0">
                <a:cs typeface="+mn-ea"/>
                <a:sym typeface="+mn-lt"/>
              </a:rPr>
              <a:t>80%</a:t>
            </a:r>
            <a:endParaRPr lang="en-GB" sz="1700">
              <a:cs typeface="+mn-ea"/>
              <a:sym typeface="+mn-lt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10504979" y="4522379"/>
            <a:ext cx="506730" cy="404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0">
                <a:cs typeface="+mn-ea"/>
                <a:sym typeface="+mn-lt"/>
              </a:rPr>
              <a:t>90%</a:t>
            </a:r>
            <a:endParaRPr lang="en-GB" sz="1700">
              <a:cs typeface="+mn-ea"/>
              <a:sym typeface="+mn-lt"/>
            </a:endParaRPr>
          </a:p>
        </p:txBody>
      </p:sp>
      <p:sp>
        <p:nvSpPr>
          <p:cNvPr id="11" name="Rectangle 19"/>
          <p:cNvSpPr/>
          <p:nvPr/>
        </p:nvSpPr>
        <p:spPr>
          <a:xfrm>
            <a:off x="646157" y="3885980"/>
            <a:ext cx="2102654" cy="546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890" dirty="0">
                <a:solidFill>
                  <a:schemeClr val="bg1"/>
                </a:solidFill>
                <a:cs typeface="+mn-ea"/>
                <a:sym typeface="+mn-lt"/>
              </a:rPr>
              <a:t>2019</a:t>
            </a:r>
            <a:endParaRPr lang="en-GB" sz="189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Rectangle 20"/>
          <p:cNvSpPr/>
          <p:nvPr/>
        </p:nvSpPr>
        <p:spPr>
          <a:xfrm>
            <a:off x="2748811" y="3885980"/>
            <a:ext cx="3420318" cy="546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890" dirty="0">
                <a:solidFill>
                  <a:schemeClr val="bg1"/>
                </a:solidFill>
                <a:cs typeface="+mn-ea"/>
                <a:sym typeface="+mn-lt"/>
              </a:rPr>
              <a:t>2020</a:t>
            </a:r>
            <a:endParaRPr lang="en-GB" sz="189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Rectangle 21"/>
          <p:cNvSpPr/>
          <p:nvPr/>
        </p:nvSpPr>
        <p:spPr>
          <a:xfrm>
            <a:off x="6169129" y="3885980"/>
            <a:ext cx="4766015" cy="54669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890" dirty="0">
                <a:solidFill>
                  <a:schemeClr val="bg1"/>
                </a:solidFill>
                <a:cs typeface="+mn-ea"/>
                <a:sym typeface="+mn-lt"/>
              </a:rPr>
              <a:t>2021</a:t>
            </a:r>
            <a:endParaRPr lang="en-GB" sz="189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Freeform 22"/>
          <p:cNvSpPr>
            <a:spLocks noEditPoints="1"/>
          </p:cNvSpPr>
          <p:nvPr/>
        </p:nvSpPr>
        <p:spPr bwMode="auto">
          <a:xfrm>
            <a:off x="8368826" y="1775692"/>
            <a:ext cx="534529" cy="56793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114" tIns="45558" rIns="91114" bIns="4555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cs typeface="+mn-ea"/>
              <a:sym typeface="+mn-lt"/>
            </a:endParaRPr>
          </a:p>
        </p:txBody>
      </p:sp>
      <p:sp>
        <p:nvSpPr>
          <p:cNvPr id="15" name="Freeform 23"/>
          <p:cNvSpPr>
            <a:spLocks noEditPoints="1"/>
          </p:cNvSpPr>
          <p:nvPr/>
        </p:nvSpPr>
        <p:spPr bwMode="auto">
          <a:xfrm>
            <a:off x="5253003" y="1769952"/>
            <a:ext cx="654240" cy="528961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114" tIns="45558" rIns="91114" bIns="4555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cs typeface="+mn-ea"/>
              <a:sym typeface="+mn-lt"/>
            </a:endParaRPr>
          </a:p>
        </p:txBody>
      </p:sp>
      <p:sp>
        <p:nvSpPr>
          <p:cNvPr id="16" name="Freeform 24"/>
          <p:cNvSpPr>
            <a:spLocks noEditPoints="1"/>
          </p:cNvSpPr>
          <p:nvPr/>
        </p:nvSpPr>
        <p:spPr bwMode="auto">
          <a:xfrm>
            <a:off x="2197868" y="1769952"/>
            <a:ext cx="437088" cy="640321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114" tIns="45558" rIns="91114" bIns="4555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cs typeface="+mn-ea"/>
              <a:sym typeface="+mn-lt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1733785" y="2594020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25" dirty="0">
                <a:cs typeface="+mn-ea"/>
                <a:sym typeface="+mn-lt"/>
              </a:rPr>
              <a:t>请替换文字内容</a:t>
            </a:r>
            <a:endParaRPr lang="en-GB" sz="1325" dirty="0">
              <a:cs typeface="+mn-ea"/>
              <a:sym typeface="+mn-lt"/>
            </a:endParaRPr>
          </a:p>
        </p:txBody>
      </p:sp>
      <p:sp>
        <p:nvSpPr>
          <p:cNvPr id="21" name="TextBox 27"/>
          <p:cNvSpPr txBox="1"/>
          <p:nvPr/>
        </p:nvSpPr>
        <p:spPr>
          <a:xfrm>
            <a:off x="4897497" y="2538341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25">
                <a:cs typeface="+mn-ea"/>
                <a:sym typeface="+mn-lt"/>
              </a:rPr>
              <a:t>请替换文字内容</a:t>
            </a:r>
            <a:endParaRPr lang="en-GB" sz="1325" dirty="0">
              <a:cs typeface="+mn-ea"/>
              <a:sym typeface="+mn-lt"/>
            </a:endParaRPr>
          </a:p>
        </p:txBody>
      </p:sp>
      <p:sp>
        <p:nvSpPr>
          <p:cNvPr id="24" name="TextBox 31"/>
          <p:cNvSpPr txBox="1"/>
          <p:nvPr/>
        </p:nvSpPr>
        <p:spPr>
          <a:xfrm>
            <a:off x="7958551" y="2563570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25">
                <a:cs typeface="+mn-ea"/>
                <a:sym typeface="+mn-lt"/>
              </a:rPr>
              <a:t>请替换文字内容</a:t>
            </a:r>
            <a:endParaRPr lang="en-GB" sz="1325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03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9365760" y="-522419"/>
            <a:ext cx="8470543" cy="7302193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cxnSp>
        <p:nvCxnSpPr>
          <p:cNvPr id="5" name="直接连接符 4"/>
          <p:cNvCxnSpPr/>
          <p:nvPr/>
        </p:nvCxnSpPr>
        <p:spPr>
          <a:xfrm>
            <a:off x="0" y="2814968"/>
            <a:ext cx="57086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119968" y="2814968"/>
            <a:ext cx="1588645" cy="1393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sp>
        <p:nvSpPr>
          <p:cNvPr id="14" name="文本框 13"/>
          <p:cNvSpPr txBox="1"/>
          <p:nvPr/>
        </p:nvSpPr>
        <p:spPr>
          <a:xfrm>
            <a:off x="1264410" y="3212297"/>
            <a:ext cx="1023635" cy="748346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700" spc="1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04</a:t>
            </a:r>
            <a:endParaRPr lang="zh-CN" altLang="en-US" sz="1700" spc="1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67200" y="3285876"/>
            <a:ext cx="3303270" cy="6724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78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r>
              <a:rPr lang="en-US" altLang="zh-CN" sz="378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4</a:t>
            </a:r>
          </a:p>
        </p:txBody>
      </p:sp>
      <p:pic>
        <p:nvPicPr>
          <p:cNvPr id="2" name="图片 1" descr="C:\Users\lenovo\Desktop\c94f2779575232766e965d8917a944e.jpgc94f2779575232766e965d8917a944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6639000" y="-591000"/>
            <a:ext cx="4546800" cy="7438800"/>
          </a:xfrm>
          <a:custGeom>
            <a:avLst/>
            <a:gdLst>
              <a:gd name="connsiteX0" fmla="*/ 2004716 w 4895399"/>
              <a:gd name="connsiteY0" fmla="*/ 0 h 8018858"/>
              <a:gd name="connsiteX1" fmla="*/ 4895399 w 4895399"/>
              <a:gd name="connsiteY1" fmla="*/ 0 h 8018858"/>
              <a:gd name="connsiteX2" fmla="*/ 2890682 w 4895399"/>
              <a:gd name="connsiteY2" fmla="*/ 4009430 h 8018858"/>
              <a:gd name="connsiteX3" fmla="*/ 4895399 w 4895399"/>
              <a:gd name="connsiteY3" fmla="*/ 8018858 h 8018858"/>
              <a:gd name="connsiteX4" fmla="*/ 2004716 w 4895399"/>
              <a:gd name="connsiteY4" fmla="*/ 8018858 h 8018858"/>
              <a:gd name="connsiteX5" fmla="*/ 0 w 4895399"/>
              <a:gd name="connsiteY5" fmla="*/ 4009430 h 801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5399" h="8018858">
                <a:moveTo>
                  <a:pt x="2004716" y="0"/>
                </a:moveTo>
                <a:lnTo>
                  <a:pt x="4895399" y="0"/>
                </a:lnTo>
                <a:lnTo>
                  <a:pt x="2890682" y="4009430"/>
                </a:lnTo>
                <a:lnTo>
                  <a:pt x="4895399" y="8018858"/>
                </a:lnTo>
                <a:lnTo>
                  <a:pt x="2004716" y="8018858"/>
                </a:lnTo>
                <a:lnTo>
                  <a:pt x="0" y="4009430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原创设计师QQ598969553      _13"/>
          <p:cNvSpPr txBox="1">
            <a:spLocks noChangeArrowheads="1"/>
          </p:cNvSpPr>
          <p:nvPr/>
        </p:nvSpPr>
        <p:spPr bwMode="auto">
          <a:xfrm>
            <a:off x="7064745" y="1340718"/>
            <a:ext cx="318178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" tIns="21600" rIns="43200" bIns="216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r>
              <a:rPr lang="zh-CN" altLang="en-US" sz="1700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7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zh-CN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原创设计师QQ598969553      _14"/>
          <p:cNvSpPr txBox="1">
            <a:spLocks noChangeArrowheads="1"/>
          </p:cNvSpPr>
          <p:nvPr/>
        </p:nvSpPr>
        <p:spPr bwMode="auto">
          <a:xfrm>
            <a:off x="7064745" y="5003456"/>
            <a:ext cx="318178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" tIns="21600" rIns="43200" bIns="216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r>
              <a:rPr lang="zh-CN" altLang="en-US" sz="1700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7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zh-CN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原创设计师QQ598969553      _15"/>
          <p:cNvSpPr txBox="1">
            <a:spLocks noChangeArrowheads="1"/>
          </p:cNvSpPr>
          <p:nvPr/>
        </p:nvSpPr>
        <p:spPr bwMode="auto">
          <a:xfrm>
            <a:off x="1465556" y="1409854"/>
            <a:ext cx="3181789" cy="96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" tIns="21600" rIns="43200" bIns="216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algn="r" eaLnBrk="1" hangingPunct="1"/>
            <a:r>
              <a:rPr lang="zh-CN" altLang="en-US" sz="1700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135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zh-CN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zh-CN" sz="945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17" name="原创设计师QQ598969553      _16"/>
          <p:cNvSpPr txBox="1">
            <a:spLocks noChangeArrowheads="1"/>
          </p:cNvSpPr>
          <p:nvPr/>
        </p:nvSpPr>
        <p:spPr bwMode="auto">
          <a:xfrm>
            <a:off x="1465556" y="4920715"/>
            <a:ext cx="3181789" cy="96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" tIns="21600" rIns="43200" bIns="216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algn="r"/>
            <a:r>
              <a:rPr lang="zh-CN" altLang="en-US" sz="1700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7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zh-CN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zh-CN" sz="945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pic>
        <p:nvPicPr>
          <p:cNvPr id="31" name="图片占位符 30" descr="C:\Users\lenovo\Desktop\85c14d15ff380be9593760e59dc249d.jpg85c14d15ff380be9593760e59dc249d"/>
          <p:cNvPicPr>
            <a:picLocks noGrp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>
          <a:xfrm>
            <a:off x="4264488" y="2522400"/>
            <a:ext cx="2800257" cy="2040945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占位符 4" descr="C:\Users\lenovo\Desktop\64d08d464fe8effb5153bdae41c13d5.jpg64d08d464fe8effb5153bdae41c13d5"/>
          <p:cNvPicPr>
            <a:picLocks noGrp="1"/>
          </p:cNvPicPr>
          <p:nvPr>
            <p:ph type="pic" sz="quarter" idx="10"/>
          </p:nvPr>
        </p:nvPicPr>
        <p:blipFill>
          <a:blip r:embed="rId4"/>
          <a:srcRect l="9461" b="6128"/>
          <a:stretch>
            <a:fillRect/>
          </a:stretch>
        </p:blipFill>
        <p:spPr>
          <a:xfrm>
            <a:off x="897899" y="2522400"/>
            <a:ext cx="2800257" cy="2040945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1294d1fd0fb7163bea26015f78a5a91"/>
          <p:cNvPicPr/>
          <p:nvPr/>
        </p:nvPicPr>
        <p:blipFill>
          <a:blip r:embed="rId5"/>
          <a:srcRect l="2079" t="2519" r="524" b="6111"/>
          <a:stretch>
            <a:fillRect/>
          </a:stretch>
        </p:blipFill>
        <p:spPr>
          <a:xfrm>
            <a:off x="7479792" y="2522400"/>
            <a:ext cx="2907609" cy="20409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04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原创设计师QQ598969553      _1"/>
          <p:cNvSpPr/>
          <p:nvPr/>
        </p:nvSpPr>
        <p:spPr>
          <a:xfrm>
            <a:off x="3961646" y="1702500"/>
            <a:ext cx="1725091" cy="1725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7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原创设计师QQ598969553      _2"/>
          <p:cNvSpPr/>
          <p:nvPr/>
        </p:nvSpPr>
        <p:spPr>
          <a:xfrm>
            <a:off x="5221658" y="2962512"/>
            <a:ext cx="465078" cy="46507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75" dirty="0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zh-CN" altLang="en-US" sz="127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原创设计师QQ598969553      _3"/>
          <p:cNvSpPr>
            <a:spLocks noChangeArrowheads="1"/>
          </p:cNvSpPr>
          <p:nvPr/>
        </p:nvSpPr>
        <p:spPr bwMode="auto">
          <a:xfrm>
            <a:off x="4445815" y="2394994"/>
            <a:ext cx="77724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1040">
                <a:solidFill>
                  <a:schemeClr val="bg1"/>
                </a:solidFill>
                <a:cs typeface="+mn-ea"/>
                <a:sym typeface="+mn-lt"/>
              </a:rPr>
              <a:t>Strengths</a:t>
            </a:r>
          </a:p>
        </p:txBody>
      </p:sp>
      <p:sp>
        <p:nvSpPr>
          <p:cNvPr id="5" name="原创设计师QQ598969553      _4"/>
          <p:cNvSpPr/>
          <p:nvPr/>
        </p:nvSpPr>
        <p:spPr>
          <a:xfrm>
            <a:off x="5965373" y="1702500"/>
            <a:ext cx="1725091" cy="172509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7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原创设计师QQ598969553      _5"/>
          <p:cNvSpPr/>
          <p:nvPr/>
        </p:nvSpPr>
        <p:spPr>
          <a:xfrm>
            <a:off x="5965373" y="2962512"/>
            <a:ext cx="465077" cy="46507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75" dirty="0">
                <a:solidFill>
                  <a:schemeClr val="bg1"/>
                </a:solidFill>
                <a:cs typeface="+mn-ea"/>
                <a:sym typeface="+mn-lt"/>
              </a:rPr>
              <a:t>W</a:t>
            </a:r>
            <a:endParaRPr lang="zh-CN" altLang="en-US" sz="127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原创设计师QQ598969553      _6"/>
          <p:cNvSpPr>
            <a:spLocks noChangeArrowheads="1"/>
          </p:cNvSpPr>
          <p:nvPr/>
        </p:nvSpPr>
        <p:spPr bwMode="auto">
          <a:xfrm>
            <a:off x="6417545" y="2394994"/>
            <a:ext cx="84328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1040">
                <a:solidFill>
                  <a:schemeClr val="bg1"/>
                </a:solidFill>
                <a:cs typeface="+mn-ea"/>
                <a:sym typeface="+mn-lt"/>
              </a:rPr>
              <a:t>Weaknesses</a:t>
            </a:r>
          </a:p>
        </p:txBody>
      </p:sp>
      <p:sp>
        <p:nvSpPr>
          <p:cNvPr id="8" name="原创设计师QQ598969553      _7"/>
          <p:cNvSpPr/>
          <p:nvPr/>
        </p:nvSpPr>
        <p:spPr>
          <a:xfrm>
            <a:off x="3961646" y="3566908"/>
            <a:ext cx="1725091" cy="172509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7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原创设计师QQ598969553      _8"/>
          <p:cNvSpPr/>
          <p:nvPr/>
        </p:nvSpPr>
        <p:spPr>
          <a:xfrm>
            <a:off x="5221658" y="3566908"/>
            <a:ext cx="465078" cy="46507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75" dirty="0">
                <a:solidFill>
                  <a:schemeClr val="bg1"/>
                </a:solidFill>
                <a:cs typeface="+mn-ea"/>
                <a:sym typeface="+mn-lt"/>
              </a:rPr>
              <a:t>O</a:t>
            </a:r>
            <a:endParaRPr lang="zh-CN" altLang="en-US" sz="127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原创设计师QQ598969553      _9"/>
          <p:cNvSpPr>
            <a:spLocks noChangeArrowheads="1"/>
          </p:cNvSpPr>
          <p:nvPr/>
        </p:nvSpPr>
        <p:spPr bwMode="auto">
          <a:xfrm>
            <a:off x="4302467" y="4261451"/>
            <a:ext cx="10414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1040" dirty="0">
                <a:solidFill>
                  <a:schemeClr val="bg1"/>
                </a:solidFill>
                <a:cs typeface="+mn-ea"/>
                <a:sym typeface="+mn-lt"/>
              </a:rPr>
              <a:t>opportunities</a:t>
            </a:r>
          </a:p>
        </p:txBody>
      </p:sp>
      <p:sp>
        <p:nvSpPr>
          <p:cNvPr id="11" name="原创设计师QQ598969553      _10"/>
          <p:cNvSpPr/>
          <p:nvPr/>
        </p:nvSpPr>
        <p:spPr>
          <a:xfrm>
            <a:off x="5965373" y="3566908"/>
            <a:ext cx="1725091" cy="1725091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7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原创设计师QQ598969553      _11"/>
          <p:cNvSpPr/>
          <p:nvPr/>
        </p:nvSpPr>
        <p:spPr>
          <a:xfrm>
            <a:off x="5965373" y="3566908"/>
            <a:ext cx="465077" cy="46507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75" dirty="0">
                <a:solidFill>
                  <a:schemeClr val="bg1"/>
                </a:solidFill>
                <a:cs typeface="+mn-ea"/>
                <a:sym typeface="+mn-lt"/>
              </a:rPr>
              <a:t>T</a:t>
            </a:r>
            <a:endParaRPr lang="zh-CN" altLang="en-US" sz="127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原创设计师QQ598969553      _12"/>
          <p:cNvSpPr>
            <a:spLocks noChangeArrowheads="1"/>
          </p:cNvSpPr>
          <p:nvPr/>
        </p:nvSpPr>
        <p:spPr bwMode="auto">
          <a:xfrm>
            <a:off x="6505338" y="4261451"/>
            <a:ext cx="64516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1040">
                <a:solidFill>
                  <a:schemeClr val="bg1"/>
                </a:solidFill>
                <a:cs typeface="+mn-ea"/>
                <a:sym typeface="+mn-lt"/>
              </a:rPr>
              <a:t>threats</a:t>
            </a:r>
          </a:p>
        </p:txBody>
      </p:sp>
      <p:sp>
        <p:nvSpPr>
          <p:cNvPr id="14" name="原创设计师QQ598969553      _13"/>
          <p:cNvSpPr txBox="1">
            <a:spLocks noChangeArrowheads="1"/>
          </p:cNvSpPr>
          <p:nvPr/>
        </p:nvSpPr>
        <p:spPr bwMode="auto">
          <a:xfrm>
            <a:off x="8133005" y="1946307"/>
            <a:ext cx="318178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" tIns="21600" rIns="43200" bIns="216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r>
              <a:rPr lang="zh-CN" altLang="en-US" sz="1700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7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_14"/>
          <p:cNvSpPr txBox="1">
            <a:spLocks noChangeArrowheads="1"/>
          </p:cNvSpPr>
          <p:nvPr/>
        </p:nvSpPr>
        <p:spPr bwMode="auto">
          <a:xfrm>
            <a:off x="8133005" y="3810715"/>
            <a:ext cx="318178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" tIns="21600" rIns="43200" bIns="216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r>
              <a:rPr lang="zh-CN" altLang="en-US" sz="1700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7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_15"/>
          <p:cNvSpPr txBox="1">
            <a:spLocks noChangeArrowheads="1"/>
          </p:cNvSpPr>
          <p:nvPr/>
        </p:nvSpPr>
        <p:spPr bwMode="auto">
          <a:xfrm>
            <a:off x="365999" y="1882794"/>
            <a:ext cx="3181789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" tIns="21600" rIns="43200" bIns="216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algn="r" eaLnBrk="1" hangingPunct="1"/>
            <a:r>
              <a:rPr lang="zh-CN" altLang="en-US" sz="1700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135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原创设计师QQ598969553      _16"/>
          <p:cNvSpPr txBox="1">
            <a:spLocks noChangeArrowheads="1"/>
          </p:cNvSpPr>
          <p:nvPr/>
        </p:nvSpPr>
        <p:spPr bwMode="auto">
          <a:xfrm>
            <a:off x="365999" y="3749252"/>
            <a:ext cx="3181789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" tIns="21600" rIns="43200" bIns="216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algn="r"/>
            <a:r>
              <a:rPr lang="zh-CN" altLang="en-US" sz="1700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7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945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04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723296" y="880863"/>
            <a:ext cx="3589038" cy="4719065"/>
            <a:chOff x="8832" y="1042"/>
            <a:chExt cx="4535" cy="5963"/>
          </a:xfrm>
        </p:grpSpPr>
        <p:sp>
          <p:nvSpPr>
            <p:cNvPr id="4" name="矩形 3"/>
            <p:cNvSpPr/>
            <p:nvPr/>
          </p:nvSpPr>
          <p:spPr>
            <a:xfrm>
              <a:off x="8832" y="1042"/>
              <a:ext cx="4535" cy="5963"/>
            </a:xfrm>
            <a:prstGeom prst="rect">
              <a:avLst/>
            </a:prstGeom>
            <a:solidFill>
              <a:schemeClr val="tx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45"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8832" y="1889"/>
              <a:ext cx="510" cy="510"/>
            </a:xfrm>
            <a:prstGeom prst="triangle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45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237636" y="1551120"/>
            <a:ext cx="2847214" cy="380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80">
                <a:solidFill>
                  <a:schemeClr val="bg1"/>
                </a:solidFill>
                <a:cs typeface="+mn-ea"/>
                <a:sym typeface="+mn-lt"/>
              </a:rPr>
              <a:t>单击此处输入标题文本</a:t>
            </a:r>
          </a:p>
        </p:txBody>
      </p:sp>
      <p:sp>
        <p:nvSpPr>
          <p:cNvPr id="8" name="矩形 7"/>
          <p:cNvSpPr/>
          <p:nvPr/>
        </p:nvSpPr>
        <p:spPr>
          <a:xfrm>
            <a:off x="7237636" y="2591692"/>
            <a:ext cx="2743265" cy="2457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1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1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1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1135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13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7" name="图片占位符 16" descr="C:\Users\lenovo\Desktop\f2524180206a5848ac8c55be0851159.jpgf2524180206a5848ac8c55be0851159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1090800" y="1551000"/>
            <a:ext cx="4476000" cy="3357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1291200" y="306609"/>
            <a:ext cx="3494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04 </a:t>
            </a:r>
            <a:r>
              <a:rPr lang="zh-CN" altLang="en-US" sz="264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264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"/>
          <p:cNvSpPr/>
          <p:nvPr/>
        </p:nvSpPr>
        <p:spPr>
          <a:xfrm>
            <a:off x="0" y="2609399"/>
            <a:ext cx="5824200" cy="1422600"/>
          </a:xfrm>
          <a:custGeom>
            <a:avLst/>
            <a:gdLst>
              <a:gd name="connsiteX0" fmla="*/ 385762 w 4895850"/>
              <a:gd name="connsiteY0" fmla="*/ 0 h 1190625"/>
              <a:gd name="connsiteX1" fmla="*/ 0 w 4895850"/>
              <a:gd name="connsiteY1" fmla="*/ 1190625 h 1190625"/>
              <a:gd name="connsiteX2" fmla="*/ 4876800 w 4895850"/>
              <a:gd name="connsiteY2" fmla="*/ 1181100 h 1190625"/>
              <a:gd name="connsiteX3" fmla="*/ 4895850 w 4895850"/>
              <a:gd name="connsiteY3" fmla="*/ 14287 h 1190625"/>
              <a:gd name="connsiteX4" fmla="*/ 385762 w 4895850"/>
              <a:gd name="connsiteY4" fmla="*/ 0 h 1190625"/>
              <a:gd name="connsiteX0-1" fmla="*/ 385762 w 4891087"/>
              <a:gd name="connsiteY0-2" fmla="*/ 0 h 1190625"/>
              <a:gd name="connsiteX1-3" fmla="*/ 0 w 4891087"/>
              <a:gd name="connsiteY1-4" fmla="*/ 1190625 h 1190625"/>
              <a:gd name="connsiteX2-5" fmla="*/ 4876800 w 4891087"/>
              <a:gd name="connsiteY2-6" fmla="*/ 1181100 h 1190625"/>
              <a:gd name="connsiteX3-7" fmla="*/ 4891087 w 4891087"/>
              <a:gd name="connsiteY3-8" fmla="*/ 23812 h 1190625"/>
              <a:gd name="connsiteX4-9" fmla="*/ 385762 w 4891087"/>
              <a:gd name="connsiteY4-10" fmla="*/ 0 h 1190625"/>
              <a:gd name="connsiteX0-11" fmla="*/ 385762 w 4891087"/>
              <a:gd name="connsiteY0-12" fmla="*/ 0 h 1190625"/>
              <a:gd name="connsiteX1-13" fmla="*/ 0 w 4891087"/>
              <a:gd name="connsiteY1-14" fmla="*/ 1190625 h 1190625"/>
              <a:gd name="connsiteX2-15" fmla="*/ 4876800 w 4891087"/>
              <a:gd name="connsiteY2-16" fmla="*/ 1181100 h 1190625"/>
              <a:gd name="connsiteX3-17" fmla="*/ 4891087 w 4891087"/>
              <a:gd name="connsiteY3-18" fmla="*/ 0 h 1190625"/>
              <a:gd name="connsiteX4-19" fmla="*/ 385762 w 4891087"/>
              <a:gd name="connsiteY4-20" fmla="*/ 0 h 1190625"/>
              <a:gd name="connsiteX0-21" fmla="*/ 385762 w 4891087"/>
              <a:gd name="connsiteY0-22" fmla="*/ 0 h 1190625"/>
              <a:gd name="connsiteX1-23" fmla="*/ 0 w 4891087"/>
              <a:gd name="connsiteY1-24" fmla="*/ 1190625 h 1190625"/>
              <a:gd name="connsiteX2-25" fmla="*/ 4889717 w 4891087"/>
              <a:gd name="connsiteY2-26" fmla="*/ 1179440 h 1190625"/>
              <a:gd name="connsiteX3-27" fmla="*/ 4891087 w 4891087"/>
              <a:gd name="connsiteY3-28" fmla="*/ 0 h 1190625"/>
              <a:gd name="connsiteX4-29" fmla="*/ 385762 w 4891087"/>
              <a:gd name="connsiteY4-30" fmla="*/ 0 h 1190625"/>
              <a:gd name="connsiteX0-31" fmla="*/ 385762 w 4891087"/>
              <a:gd name="connsiteY0-32" fmla="*/ 0 h 1190625"/>
              <a:gd name="connsiteX1-33" fmla="*/ 0 w 4891087"/>
              <a:gd name="connsiteY1-34" fmla="*/ 1190625 h 1190625"/>
              <a:gd name="connsiteX2-35" fmla="*/ 4886026 w 4891087"/>
              <a:gd name="connsiteY2-36" fmla="*/ 1189400 h 1190625"/>
              <a:gd name="connsiteX3-37" fmla="*/ 4891087 w 4891087"/>
              <a:gd name="connsiteY3-38" fmla="*/ 0 h 1190625"/>
              <a:gd name="connsiteX4-39" fmla="*/ 385762 w 4891087"/>
              <a:gd name="connsiteY4-40" fmla="*/ 0 h 1190625"/>
              <a:gd name="connsiteX0-41" fmla="*/ 385762 w 4891087"/>
              <a:gd name="connsiteY0-42" fmla="*/ 0 h 1190625"/>
              <a:gd name="connsiteX1-43" fmla="*/ 0 w 4891087"/>
              <a:gd name="connsiteY1-44" fmla="*/ 1190625 h 1190625"/>
              <a:gd name="connsiteX2-45" fmla="*/ 4889717 w 4891087"/>
              <a:gd name="connsiteY2-46" fmla="*/ 1189400 h 1190625"/>
              <a:gd name="connsiteX3-47" fmla="*/ 4891087 w 4891087"/>
              <a:gd name="connsiteY3-48" fmla="*/ 0 h 1190625"/>
              <a:gd name="connsiteX4-49" fmla="*/ 385762 w 4891087"/>
              <a:gd name="connsiteY4-50" fmla="*/ 0 h 11906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891087" h="1190625">
                <a:moveTo>
                  <a:pt x="385762" y="0"/>
                </a:moveTo>
                <a:lnTo>
                  <a:pt x="0" y="1190625"/>
                </a:lnTo>
                <a:lnTo>
                  <a:pt x="4889717" y="1189400"/>
                </a:lnTo>
                <a:cubicBezTo>
                  <a:pt x="4890174" y="796253"/>
                  <a:pt x="4890630" y="393147"/>
                  <a:pt x="4891087" y="0"/>
                </a:cubicBezTo>
                <a:lnTo>
                  <a:pt x="385762" y="0"/>
                </a:lnTo>
                <a:close/>
              </a:path>
            </a:pathLst>
          </a:cu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/>
          </a:p>
        </p:txBody>
      </p:sp>
      <p:sp>
        <p:nvSpPr>
          <p:cNvPr id="38" name="六边形 37"/>
          <p:cNvSpPr/>
          <p:nvPr/>
        </p:nvSpPr>
        <p:spPr>
          <a:xfrm>
            <a:off x="6072487" y="708038"/>
            <a:ext cx="5769045" cy="4973311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0" tIns="43200" rIns="86400" bIns="432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00"/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5850529" y="927600"/>
            <a:ext cx="533471" cy="9880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H="1">
            <a:off x="10482556" y="2946912"/>
            <a:ext cx="969712" cy="1907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占位符 15" descr="C:\Users\lenovo\Desktop\微信图片_20211001200753.jpg微信图片_20211001200753"/>
          <p:cNvPicPr>
            <a:picLocks noGrp="1"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41200" y="798651"/>
            <a:ext cx="5853600" cy="4685400"/>
          </a:xfrm>
          <a:custGeom>
            <a:avLst/>
            <a:gdLst>
              <a:gd name="connsiteX0" fmla="*/ 1352537 w 6275770"/>
              <a:gd name="connsiteY0" fmla="*/ 0 h 5410145"/>
              <a:gd name="connsiteX1" fmla="*/ 4923233 w 6275770"/>
              <a:gd name="connsiteY1" fmla="*/ 0 h 5410145"/>
              <a:gd name="connsiteX2" fmla="*/ 6275770 w 6275770"/>
              <a:gd name="connsiteY2" fmla="*/ 2705073 h 5410145"/>
              <a:gd name="connsiteX3" fmla="*/ 4923233 w 6275770"/>
              <a:gd name="connsiteY3" fmla="*/ 5410145 h 5410145"/>
              <a:gd name="connsiteX4" fmla="*/ 1352537 w 6275770"/>
              <a:gd name="connsiteY4" fmla="*/ 5410145 h 5410145"/>
              <a:gd name="connsiteX5" fmla="*/ 0 w 6275770"/>
              <a:gd name="connsiteY5" fmla="*/ 2705073 h 54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5770" h="5410145">
                <a:moveTo>
                  <a:pt x="1352537" y="0"/>
                </a:moveTo>
                <a:lnTo>
                  <a:pt x="4923233" y="0"/>
                </a:lnTo>
                <a:lnTo>
                  <a:pt x="6275770" y="2705073"/>
                </a:lnTo>
                <a:lnTo>
                  <a:pt x="4923233" y="5410145"/>
                </a:lnTo>
                <a:lnTo>
                  <a:pt x="1352537" y="5410145"/>
                </a:lnTo>
                <a:lnTo>
                  <a:pt x="0" y="2705073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 w="63500">
            <a:solidFill>
              <a:schemeClr val="bg1"/>
            </a:solidFill>
          </a:ln>
        </p:spPr>
      </p:pic>
      <p:sp>
        <p:nvSpPr>
          <p:cNvPr id="34" name="文本框 33"/>
          <p:cNvSpPr txBox="1"/>
          <p:nvPr/>
        </p:nvSpPr>
        <p:spPr>
          <a:xfrm>
            <a:off x="692122" y="2928101"/>
            <a:ext cx="5137800" cy="789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感谢您的聆听</a:t>
            </a:r>
            <a:endParaRPr lang="zh-CN" sz="453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H="1">
            <a:off x="10225089" y="4031999"/>
            <a:ext cx="969712" cy="18906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09927" y="4195199"/>
            <a:ext cx="42705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学院或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部门名称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2021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272,&quot;width&quot;:6848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272,&quot;width&quot;:6848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272,&quot;width&quot;:6848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272,&quot;width&quot;:6848}"/>
</p:tagLst>
</file>

<file path=ppt/theme/theme1.xml><?xml version="1.0" encoding="utf-8"?>
<a:theme xmlns:a="http://schemas.openxmlformats.org/drawingml/2006/main" name="Office Theme">
  <a:themeElements>
    <a:clrScheme name="自定义 114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C6ECE"/>
      </a:accent1>
      <a:accent2>
        <a:srgbClr val="102040"/>
      </a:accent2>
      <a:accent3>
        <a:srgbClr val="A5A5A5"/>
      </a:accent3>
      <a:accent4>
        <a:srgbClr val="7F7F7F"/>
      </a:accent4>
      <a:accent5>
        <a:srgbClr val="595959"/>
      </a:accent5>
      <a:accent6>
        <a:srgbClr val="3F3F3F"/>
      </a:accent6>
      <a:hlink>
        <a:srgbClr val="262626"/>
      </a:hlink>
      <a:folHlink>
        <a:srgbClr val="262626"/>
      </a:folHlink>
    </a:clrScheme>
    <a:fontScheme name="思源黑体">
      <a:majorFont>
        <a:latin typeface="思源黑体 CN Heavy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1948</Words>
  <Application>Microsoft Macintosh PowerPoint</Application>
  <PresentationFormat>自定义</PresentationFormat>
  <Paragraphs>208</Paragraphs>
  <Slides>22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华文细黑</vt:lpstr>
      <vt:lpstr>思源黑体</vt:lpstr>
      <vt:lpstr>思源黑体 CN Heavy</vt:lpstr>
      <vt:lpstr>微软雅黑</vt:lpstr>
      <vt:lpstr>Arial</vt:lpstr>
      <vt:lpstr>Gill Sans</vt:lpstr>
      <vt:lpstr>Impact</vt:lpstr>
      <vt:lpstr>Office Theme</vt:lpstr>
      <vt:lpstr>think-cell Slide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 Office User</cp:lastModifiedBy>
  <cp:revision>149</cp:revision>
  <dcterms:created xsi:type="dcterms:W3CDTF">2019-07-11T04:52:00Z</dcterms:created>
  <dcterms:modified xsi:type="dcterms:W3CDTF">2021-12-22T01:42:38Z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95661667C68A4BCEB23FFE8156EF6133</vt:lpwstr>
  </property>
  <property fmtid="{D5CDD505-2E9C-101B-9397-08002B2CF9AE}" pid="3" name="KSOProductBuildVer">
    <vt:lpwstr>2052-11.1.0.11045</vt:lpwstr>
  </property>
</Properties>
</file>