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4" r:id="rId2"/>
  </p:sldMasterIdLst>
  <p:notesMasterIdLst>
    <p:notesMasterId r:id="rId29"/>
  </p:notesMasterIdLst>
  <p:handoutMasterIdLst>
    <p:handoutMasterId r:id="rId30"/>
  </p:handoutMasterIdLst>
  <p:sldIdLst>
    <p:sldId id="2756" r:id="rId3"/>
    <p:sldId id="2734" r:id="rId4"/>
    <p:sldId id="2711" r:id="rId5"/>
    <p:sldId id="2720" r:id="rId6"/>
    <p:sldId id="2712" r:id="rId7"/>
    <p:sldId id="2713" r:id="rId8"/>
    <p:sldId id="2729" r:id="rId9"/>
    <p:sldId id="2719" r:id="rId10"/>
    <p:sldId id="2757" r:id="rId11"/>
    <p:sldId id="2718" r:id="rId12"/>
    <p:sldId id="2744" r:id="rId13"/>
    <p:sldId id="2751" r:id="rId14"/>
    <p:sldId id="2743" r:id="rId15"/>
    <p:sldId id="2715" r:id="rId16"/>
    <p:sldId id="2758" r:id="rId17"/>
    <p:sldId id="2724" r:id="rId18"/>
    <p:sldId id="2752" r:id="rId19"/>
    <p:sldId id="2725" r:id="rId20"/>
    <p:sldId id="2721" r:id="rId21"/>
    <p:sldId id="2746" r:id="rId22"/>
    <p:sldId id="2759" r:id="rId23"/>
    <p:sldId id="2745" r:id="rId24"/>
    <p:sldId id="2730" r:id="rId25"/>
    <p:sldId id="2722" r:id="rId26"/>
    <p:sldId id="2747" r:id="rId27"/>
    <p:sldId id="2760" r:id="rId28"/>
  </p:sldIdLst>
  <p:sldSz cx="8640763" cy="6480175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573398" indent="-16382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149072" indent="-32993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725314" indent="-49660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300988" indent="-66270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047851" algn="l" defTabSz="8191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457421" algn="l" defTabSz="8191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866991" algn="l" defTabSz="8191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276563" algn="l" defTabSz="81914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" userDrawn="1">
          <p15:clr>
            <a:srgbClr val="A4A3A4"/>
          </p15:clr>
        </p15:guide>
        <p15:guide id="2" pos="2722" userDrawn="1">
          <p15:clr>
            <a:srgbClr val="A4A3A4"/>
          </p15:clr>
        </p15:guide>
        <p15:guide id="3" pos="374" userDrawn="1">
          <p15:clr>
            <a:srgbClr val="A4A3A4"/>
          </p15:clr>
        </p15:guide>
        <p15:guide id="4" orient="horz" pos="3748" userDrawn="1">
          <p15:clr>
            <a:srgbClr val="A4A3A4"/>
          </p15:clr>
        </p15:guide>
        <p15:guide id="5" pos="5099" userDrawn="1">
          <p15:clr>
            <a:srgbClr val="A4A3A4"/>
          </p15:clr>
        </p15:guide>
        <p15:guide id="6" pos="25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002B"/>
    <a:srgbClr val="FBFBFB"/>
    <a:srgbClr val="EEE5E7"/>
    <a:srgbClr val="009882"/>
    <a:srgbClr val="26A244"/>
    <a:srgbClr val="298EC0"/>
    <a:srgbClr val="B61922"/>
    <a:srgbClr val="1C1C1C"/>
    <a:srgbClr val="6E6E6E"/>
    <a:srgbClr val="DD6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0" autoAdjust="0"/>
    <p:restoredTop sz="95226" autoAdjust="0"/>
  </p:normalViewPr>
  <p:slideViewPr>
    <p:cSldViewPr>
      <p:cViewPr varScale="1">
        <p:scale>
          <a:sx n="115" d="100"/>
          <a:sy n="115" d="100"/>
        </p:scale>
        <p:origin x="1866" y="108"/>
      </p:cViewPr>
      <p:guideLst>
        <p:guide orient="horz" pos="334"/>
        <p:guide pos="2722"/>
        <p:guide pos="374"/>
        <p:guide orient="horz" pos="3748"/>
        <p:guide pos="5099"/>
        <p:guide pos="253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AE002B"/>
            </a:solidFill>
            <a:ln w="25400">
              <a:noFill/>
            </a:ln>
            <a:effectLst/>
          </c:spPr>
          <c:invertIfNegative val="0"/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41D-4513-8B6B-BE4E06BC52E8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1D-4513-8B6B-BE4E06BC52E8}"/>
            </c:ext>
          </c:extLst>
        </c:ser>
        <c:ser>
          <c:idx val="1"/>
          <c:order val="1"/>
          <c:spPr>
            <a:solidFill>
              <a:schemeClr val="bg1"/>
            </a:solidFill>
            <a:ln w="25400">
              <a:noFill/>
            </a:ln>
            <a:effectLst/>
          </c:spPr>
          <c:invertIfNegative val="0"/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1D-4513-8B6B-BE4E06BC5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98700672"/>
        <c:axId val="198701232"/>
      </c:barChart>
      <c:catAx>
        <c:axId val="19870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zh-CN"/>
          </a:p>
        </c:txPr>
        <c:crossAx val="198701232"/>
        <c:crosses val="autoZero"/>
        <c:auto val="1"/>
        <c:lblAlgn val="ctr"/>
        <c:lblOffset val="100"/>
        <c:noMultiLvlLbl val="0"/>
      </c:catAx>
      <c:valAx>
        <c:axId val="19870123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98700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780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2020/12/15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471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65" kern="1200">
        <a:solidFill>
          <a:schemeClr val="tx1"/>
        </a:solidFill>
        <a:latin typeface="+mn-lt"/>
        <a:ea typeface="+mn-ea"/>
        <a:cs typeface="+mn-cs"/>
      </a:defRPr>
    </a:lvl1pPr>
    <a:lvl2pPr marL="408433" algn="l" rtl="0" eaLnBrk="0" fontAlgn="base" hangingPunct="0">
      <a:spcBef>
        <a:spcPct val="30000"/>
      </a:spcBef>
      <a:spcAft>
        <a:spcPct val="0"/>
      </a:spcAft>
      <a:defRPr sz="1165" kern="1200">
        <a:solidFill>
          <a:schemeClr val="tx1"/>
        </a:solidFill>
        <a:latin typeface="+mn-lt"/>
        <a:ea typeface="+mn-ea"/>
        <a:cs typeface="+mn-cs"/>
      </a:defRPr>
    </a:lvl2pPr>
    <a:lvl3pPr marL="818002" algn="l" rtl="0" eaLnBrk="0" fontAlgn="base" hangingPunct="0">
      <a:spcBef>
        <a:spcPct val="30000"/>
      </a:spcBef>
      <a:spcAft>
        <a:spcPct val="0"/>
      </a:spcAft>
      <a:defRPr sz="1165" kern="1200">
        <a:solidFill>
          <a:schemeClr val="tx1"/>
        </a:solidFill>
        <a:latin typeface="+mn-lt"/>
        <a:ea typeface="+mn-ea"/>
        <a:cs typeface="+mn-cs"/>
      </a:defRPr>
    </a:lvl3pPr>
    <a:lvl4pPr marL="1227574" algn="l" rtl="0" eaLnBrk="0" fontAlgn="base" hangingPunct="0">
      <a:spcBef>
        <a:spcPct val="30000"/>
      </a:spcBef>
      <a:spcAft>
        <a:spcPct val="0"/>
      </a:spcAft>
      <a:defRPr sz="1165" kern="1200">
        <a:solidFill>
          <a:schemeClr val="tx1"/>
        </a:solidFill>
        <a:latin typeface="+mn-lt"/>
        <a:ea typeface="+mn-ea"/>
        <a:cs typeface="+mn-cs"/>
      </a:defRPr>
    </a:lvl4pPr>
    <a:lvl5pPr marL="1637143" algn="l" rtl="0" eaLnBrk="0" fontAlgn="base" hangingPunct="0">
      <a:spcBef>
        <a:spcPct val="30000"/>
      </a:spcBef>
      <a:spcAft>
        <a:spcPct val="0"/>
      </a:spcAft>
      <a:defRPr sz="1165" kern="1200">
        <a:solidFill>
          <a:schemeClr val="tx1"/>
        </a:solidFill>
        <a:latin typeface="+mn-lt"/>
        <a:ea typeface="+mn-ea"/>
        <a:cs typeface="+mn-cs"/>
      </a:defRPr>
    </a:lvl5pPr>
    <a:lvl6pPr marL="2047283" algn="l" defTabSz="818571" rtl="0" eaLnBrk="1" latinLnBrk="0" hangingPunct="1">
      <a:defRPr sz="1165" kern="1200">
        <a:solidFill>
          <a:schemeClr val="tx1"/>
        </a:solidFill>
        <a:latin typeface="+mn-lt"/>
        <a:ea typeface="+mn-ea"/>
        <a:cs typeface="+mn-cs"/>
      </a:defRPr>
    </a:lvl6pPr>
    <a:lvl7pPr marL="2456853" algn="l" defTabSz="818571" rtl="0" eaLnBrk="1" latinLnBrk="0" hangingPunct="1">
      <a:defRPr sz="1165" kern="1200">
        <a:solidFill>
          <a:schemeClr val="tx1"/>
        </a:solidFill>
        <a:latin typeface="+mn-lt"/>
        <a:ea typeface="+mn-ea"/>
        <a:cs typeface="+mn-cs"/>
      </a:defRPr>
    </a:lvl7pPr>
    <a:lvl8pPr marL="2866422" algn="l" defTabSz="818571" rtl="0" eaLnBrk="1" latinLnBrk="0" hangingPunct="1">
      <a:defRPr sz="1165" kern="1200">
        <a:solidFill>
          <a:schemeClr val="tx1"/>
        </a:solidFill>
        <a:latin typeface="+mn-lt"/>
        <a:ea typeface="+mn-ea"/>
        <a:cs typeface="+mn-cs"/>
      </a:defRPr>
    </a:lvl8pPr>
    <a:lvl9pPr marL="3275994" algn="l" defTabSz="818571" rtl="0" eaLnBrk="1" latinLnBrk="0" hangingPunct="1">
      <a:defRPr sz="116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376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411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566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133544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802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4639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457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618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682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245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928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527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1650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781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608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32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8183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0013" y="1141413"/>
            <a:ext cx="41148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598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2684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2783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5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8800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0013" y="1141413"/>
            <a:ext cx="41148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347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6369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7887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118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4262" y="345629"/>
            <a:ext cx="7452243" cy="125165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94264" y="1725298"/>
            <a:ext cx="3674378" cy="41119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371060" y="1725298"/>
            <a:ext cx="3675444" cy="411198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94265" y="6006546"/>
            <a:ext cx="1943879" cy="344206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862475" y="6006546"/>
            <a:ext cx="2915817" cy="34420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102631" y="6006546"/>
            <a:ext cx="1943879" cy="344206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7EE5678-0534-4B57-BA90-4CD5A73329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372" y="200375"/>
            <a:ext cx="1444634" cy="5778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4262" y="345629"/>
            <a:ext cx="7452243" cy="1251658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94265" y="6006546"/>
            <a:ext cx="1943879" cy="344206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862475" y="6006546"/>
            <a:ext cx="2915817" cy="34420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102631" y="6006546"/>
            <a:ext cx="1943879" cy="344206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DF599DA-E921-4F75-AA36-16053CDE8A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372" y="200375"/>
            <a:ext cx="1444634" cy="5778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94265" y="6006546"/>
            <a:ext cx="1943879" cy="344206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862475" y="6006546"/>
            <a:ext cx="2915817" cy="344206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102631" y="6006546"/>
            <a:ext cx="1943879" cy="344206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6FCC079-A708-4EEB-AAA7-5C70519ABE1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372" y="200375"/>
            <a:ext cx="1444634" cy="5778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flip="none" rotWithShape="1">
          <a:gsLst>
            <a:gs pos="0">
              <a:srgbClr val="F4F4F4"/>
            </a:gs>
            <a:gs pos="35000">
              <a:srgbClr val="D4D4D4"/>
            </a:gs>
            <a:gs pos="100000">
              <a:srgbClr val="BABBB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32AFEB4-1315-4011-9BCF-97EE34A12F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372" y="200375"/>
            <a:ext cx="1444634" cy="5778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57" y="1060529"/>
            <a:ext cx="7344649" cy="2256061"/>
          </a:xfrm>
        </p:spPr>
        <p:txBody>
          <a:bodyPr anchor="b"/>
          <a:lstStyle>
            <a:lvl1pPr algn="ctr">
              <a:defRPr sz="566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0096" y="3403592"/>
            <a:ext cx="6480572" cy="1564542"/>
          </a:xfrm>
        </p:spPr>
        <p:txBody>
          <a:bodyPr/>
          <a:lstStyle>
            <a:lvl1pPr marL="0" indent="0" algn="ctr">
              <a:buNone/>
              <a:defRPr sz="2268"/>
            </a:lvl1pPr>
            <a:lvl2pPr marL="432008" indent="0" algn="ctr">
              <a:buNone/>
              <a:defRPr sz="1890"/>
            </a:lvl2pPr>
            <a:lvl3pPr marL="864017" indent="0" algn="ctr">
              <a:buNone/>
              <a:defRPr sz="1701"/>
            </a:lvl3pPr>
            <a:lvl4pPr marL="1296025" indent="0" algn="ctr">
              <a:buNone/>
              <a:defRPr sz="1512"/>
            </a:lvl4pPr>
            <a:lvl5pPr marL="1728033" indent="0" algn="ctr">
              <a:buNone/>
              <a:defRPr sz="1512"/>
            </a:lvl5pPr>
            <a:lvl6pPr marL="2160041" indent="0" algn="ctr">
              <a:buNone/>
              <a:defRPr sz="1512"/>
            </a:lvl6pPr>
            <a:lvl7pPr marL="2592050" indent="0" algn="ctr">
              <a:buNone/>
              <a:defRPr sz="1512"/>
            </a:lvl7pPr>
            <a:lvl8pPr marL="3024058" indent="0" algn="ctr">
              <a:buNone/>
              <a:defRPr sz="1512"/>
            </a:lvl8pPr>
            <a:lvl9pPr marL="3456066" indent="0" algn="ctr">
              <a:buNone/>
              <a:defRPr sz="1512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249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26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53" y="1615546"/>
            <a:ext cx="7452658" cy="2695572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9553" y="4336619"/>
            <a:ext cx="7452658" cy="1417538"/>
          </a:xfrm>
        </p:spPr>
        <p:txBody>
          <a:bodyPr/>
          <a:lstStyle>
            <a:lvl1pPr marL="0" indent="0">
              <a:buNone/>
              <a:defRPr sz="2268">
                <a:solidFill>
                  <a:schemeClr val="tx1"/>
                </a:solidFill>
              </a:defRPr>
            </a:lvl1pPr>
            <a:lvl2pPr marL="432008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86401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3pPr>
            <a:lvl4pPr marL="1296025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4pPr>
            <a:lvl5pPr marL="1728033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5pPr>
            <a:lvl6pPr marL="2160041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6pPr>
            <a:lvl7pPr marL="2592050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7pPr>
            <a:lvl8pPr marL="3024058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8pPr>
            <a:lvl9pPr marL="3456066" indent="0">
              <a:buNone/>
              <a:defRPr sz="151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302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053" y="1725046"/>
            <a:ext cx="3672324" cy="41116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4386" y="1725046"/>
            <a:ext cx="3672324" cy="41116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4874-415F-4462-8CBD-90FA9588F106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2ABF36A-5C9F-4480-922C-7F075BA6EA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371" y="184549"/>
            <a:ext cx="1444634" cy="43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05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345011"/>
            <a:ext cx="7452658" cy="125253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5179" y="1588543"/>
            <a:ext cx="3655447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179" y="2367064"/>
            <a:ext cx="3655447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387" y="1588543"/>
            <a:ext cx="3673450" cy="778521"/>
          </a:xfrm>
        </p:spPr>
        <p:txBody>
          <a:bodyPr anchor="b"/>
          <a:lstStyle>
            <a:lvl1pPr marL="0" indent="0">
              <a:buNone/>
              <a:defRPr sz="2268" b="1"/>
            </a:lvl1pPr>
            <a:lvl2pPr marL="432008" indent="0">
              <a:buNone/>
              <a:defRPr sz="1890" b="1"/>
            </a:lvl2pPr>
            <a:lvl3pPr marL="864017" indent="0">
              <a:buNone/>
              <a:defRPr sz="1701" b="1"/>
            </a:lvl3pPr>
            <a:lvl4pPr marL="1296025" indent="0">
              <a:buNone/>
              <a:defRPr sz="1512" b="1"/>
            </a:lvl4pPr>
            <a:lvl5pPr marL="1728033" indent="0">
              <a:buNone/>
              <a:defRPr sz="1512" b="1"/>
            </a:lvl5pPr>
            <a:lvl6pPr marL="2160041" indent="0">
              <a:buNone/>
              <a:defRPr sz="1512" b="1"/>
            </a:lvl6pPr>
            <a:lvl7pPr marL="2592050" indent="0">
              <a:buNone/>
              <a:defRPr sz="1512" b="1"/>
            </a:lvl7pPr>
            <a:lvl8pPr marL="3024058" indent="0">
              <a:buNone/>
              <a:defRPr sz="1512" b="1"/>
            </a:lvl8pPr>
            <a:lvl9pPr marL="3456066" indent="0">
              <a:buNone/>
              <a:defRPr sz="1512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74387" y="2367064"/>
            <a:ext cx="3673450" cy="34815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412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4874-415F-4462-8CBD-90FA9588F106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77E2E16-F72C-466F-B5C4-C56929C801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371" y="184549"/>
            <a:ext cx="1444634" cy="43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975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D4874-415F-4462-8CBD-90FA9588F106}" type="datetimeFigureOut">
              <a:rPr lang="zh-CN" altLang="en-US" smtClean="0"/>
              <a:t>2020/12/15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19798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432012"/>
            <a:ext cx="2786871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3450" y="933027"/>
            <a:ext cx="4374386" cy="4605124"/>
          </a:xfrm>
        </p:spPr>
        <p:txBody>
          <a:bodyPr/>
          <a:lstStyle>
            <a:lvl1pPr>
              <a:defRPr sz="3024"/>
            </a:lvl1pPr>
            <a:lvl2pPr>
              <a:defRPr sz="2646"/>
            </a:lvl2pPr>
            <a:lvl3pPr>
              <a:defRPr sz="2268"/>
            </a:lvl3pPr>
            <a:lvl4pPr>
              <a:defRPr sz="1890"/>
            </a:lvl4pPr>
            <a:lvl5pPr>
              <a:defRPr sz="1890"/>
            </a:lvl5pPr>
            <a:lvl6pPr>
              <a:defRPr sz="1890"/>
            </a:lvl6pPr>
            <a:lvl7pPr>
              <a:defRPr sz="1890"/>
            </a:lvl7pPr>
            <a:lvl8pPr>
              <a:defRPr sz="1890"/>
            </a:lvl8pPr>
            <a:lvl9pPr>
              <a:defRPr sz="189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78" y="1944052"/>
            <a:ext cx="2786871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810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178" y="432012"/>
            <a:ext cx="2786871" cy="1512041"/>
          </a:xfrm>
        </p:spPr>
        <p:txBody>
          <a:bodyPr anchor="b"/>
          <a:lstStyle>
            <a:lvl1pPr>
              <a:defRPr sz="30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673450" y="933027"/>
            <a:ext cx="4374386" cy="4605124"/>
          </a:xfrm>
        </p:spPr>
        <p:txBody>
          <a:bodyPr anchor="t"/>
          <a:lstStyle>
            <a:lvl1pPr marL="0" indent="0">
              <a:buNone/>
              <a:defRPr sz="3024"/>
            </a:lvl1pPr>
            <a:lvl2pPr marL="432008" indent="0">
              <a:buNone/>
              <a:defRPr sz="2646"/>
            </a:lvl2pPr>
            <a:lvl3pPr marL="864017" indent="0">
              <a:buNone/>
              <a:defRPr sz="2268"/>
            </a:lvl3pPr>
            <a:lvl4pPr marL="1296025" indent="0">
              <a:buNone/>
              <a:defRPr sz="1890"/>
            </a:lvl4pPr>
            <a:lvl5pPr marL="1728033" indent="0">
              <a:buNone/>
              <a:defRPr sz="1890"/>
            </a:lvl5pPr>
            <a:lvl6pPr marL="2160041" indent="0">
              <a:buNone/>
              <a:defRPr sz="1890"/>
            </a:lvl6pPr>
            <a:lvl7pPr marL="2592050" indent="0">
              <a:buNone/>
              <a:defRPr sz="1890"/>
            </a:lvl7pPr>
            <a:lvl8pPr marL="3024058" indent="0">
              <a:buNone/>
              <a:defRPr sz="1890"/>
            </a:lvl8pPr>
            <a:lvl9pPr marL="3456066" indent="0">
              <a:buNone/>
              <a:defRPr sz="189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178" y="1944052"/>
            <a:ext cx="2786871" cy="3601598"/>
          </a:xfrm>
        </p:spPr>
        <p:txBody>
          <a:bodyPr/>
          <a:lstStyle>
            <a:lvl1pPr marL="0" indent="0">
              <a:buNone/>
              <a:defRPr sz="1512"/>
            </a:lvl1pPr>
            <a:lvl2pPr marL="432008" indent="0">
              <a:buNone/>
              <a:defRPr sz="1323"/>
            </a:lvl2pPr>
            <a:lvl3pPr marL="864017" indent="0">
              <a:buNone/>
              <a:defRPr sz="1134"/>
            </a:lvl3pPr>
            <a:lvl4pPr marL="1296025" indent="0">
              <a:buNone/>
              <a:defRPr sz="945"/>
            </a:lvl4pPr>
            <a:lvl5pPr marL="1728033" indent="0">
              <a:buNone/>
              <a:defRPr sz="945"/>
            </a:lvl5pPr>
            <a:lvl6pPr marL="2160041" indent="0">
              <a:buNone/>
              <a:defRPr sz="945"/>
            </a:lvl6pPr>
            <a:lvl7pPr marL="2592050" indent="0">
              <a:buNone/>
              <a:defRPr sz="945"/>
            </a:lvl7pPr>
            <a:lvl8pPr marL="3024058" indent="0">
              <a:buNone/>
              <a:defRPr sz="945"/>
            </a:lvl8pPr>
            <a:lvl9pPr marL="3456066" indent="0">
              <a:buNone/>
              <a:defRPr sz="94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2637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070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83546" y="345009"/>
            <a:ext cx="1863165" cy="54916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053" y="345009"/>
            <a:ext cx="5481484" cy="54916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8325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377C62D-72CE-4F84-B154-654D5A484D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371" y="184549"/>
            <a:ext cx="1444634" cy="43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675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flip="none" rotWithShape="1">
          <a:gsLst>
            <a:gs pos="0">
              <a:srgbClr val="F4F4F4"/>
            </a:gs>
            <a:gs pos="35000">
              <a:srgbClr val="D4D4D4"/>
            </a:gs>
            <a:gs pos="100000">
              <a:srgbClr val="BABBB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36F24D2-F721-4EED-9E28-763915EC9A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371" y="184549"/>
            <a:ext cx="1444634" cy="43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5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" y="617"/>
            <a:ext cx="8638646" cy="647894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614411" rtl="0" eaLnBrk="1" latinLnBrk="0" hangingPunct="1">
        <a:lnSpc>
          <a:spcPct val="90000"/>
        </a:lnSpc>
        <a:spcBef>
          <a:spcPct val="0"/>
        </a:spcBef>
        <a:buNone/>
        <a:defRPr sz="295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603" indent="-153603" algn="l" defTabSz="614411" rtl="0" eaLnBrk="1" latinLnBrk="0" hangingPunct="1">
        <a:lnSpc>
          <a:spcPct val="90000"/>
        </a:lnSpc>
        <a:spcBef>
          <a:spcPts val="672"/>
        </a:spcBef>
        <a:buFont typeface="Arial" panose="020B0604020202020204" pitchFamily="34" charset="0"/>
        <a:buChar char="•"/>
        <a:defRPr sz="1882" kern="1200">
          <a:solidFill>
            <a:schemeClr val="tx1"/>
          </a:solidFill>
          <a:latin typeface="+mn-lt"/>
          <a:ea typeface="+mn-ea"/>
          <a:cs typeface="+mn-cs"/>
        </a:defRPr>
      </a:lvl1pPr>
      <a:lvl2pPr marL="460808" indent="-153603" algn="l" defTabSz="614411" rtl="0" eaLnBrk="1" latinLnBrk="0" hangingPunct="1">
        <a:lnSpc>
          <a:spcPct val="90000"/>
        </a:lnSpc>
        <a:spcBef>
          <a:spcPts val="336"/>
        </a:spcBef>
        <a:buFont typeface="Arial" panose="020B0604020202020204" pitchFamily="34" charset="0"/>
        <a:buChar char="•"/>
        <a:defRPr sz="1613" kern="1200">
          <a:solidFill>
            <a:schemeClr val="tx1"/>
          </a:solidFill>
          <a:latin typeface="+mn-lt"/>
          <a:ea typeface="+mn-ea"/>
          <a:cs typeface="+mn-cs"/>
        </a:defRPr>
      </a:lvl2pPr>
      <a:lvl3pPr marL="768013" indent="-153603" algn="l" defTabSz="614411" rtl="0" eaLnBrk="1" latinLnBrk="0" hangingPunct="1">
        <a:lnSpc>
          <a:spcPct val="90000"/>
        </a:lnSpc>
        <a:spcBef>
          <a:spcPts val="336"/>
        </a:spcBef>
        <a:buFont typeface="Arial" panose="020B0604020202020204" pitchFamily="34" charset="0"/>
        <a:buChar char="•"/>
        <a:defRPr sz="1344" kern="1200">
          <a:solidFill>
            <a:schemeClr val="tx1"/>
          </a:solidFill>
          <a:latin typeface="+mn-lt"/>
          <a:ea typeface="+mn-ea"/>
          <a:cs typeface="+mn-cs"/>
        </a:defRPr>
      </a:lvl3pPr>
      <a:lvl4pPr marL="1075219" indent="-153603" algn="l" defTabSz="614411" rtl="0" eaLnBrk="1" latinLnBrk="0" hangingPunct="1">
        <a:lnSpc>
          <a:spcPct val="90000"/>
        </a:lnSpc>
        <a:spcBef>
          <a:spcPts val="336"/>
        </a:spcBef>
        <a:buFont typeface="Arial" panose="020B0604020202020204" pitchFamily="34" charset="0"/>
        <a:buChar char="•"/>
        <a:defRPr sz="1210" kern="1200">
          <a:solidFill>
            <a:schemeClr val="tx1"/>
          </a:solidFill>
          <a:latin typeface="+mn-lt"/>
          <a:ea typeface="+mn-ea"/>
          <a:cs typeface="+mn-cs"/>
        </a:defRPr>
      </a:lvl4pPr>
      <a:lvl5pPr marL="1382424" indent="-153603" algn="l" defTabSz="614411" rtl="0" eaLnBrk="1" latinLnBrk="0" hangingPunct="1">
        <a:lnSpc>
          <a:spcPct val="90000"/>
        </a:lnSpc>
        <a:spcBef>
          <a:spcPts val="336"/>
        </a:spcBef>
        <a:buFont typeface="Arial" panose="020B0604020202020204" pitchFamily="34" charset="0"/>
        <a:buChar char="•"/>
        <a:defRPr sz="1210" kern="1200">
          <a:solidFill>
            <a:schemeClr val="tx1"/>
          </a:solidFill>
          <a:latin typeface="+mn-lt"/>
          <a:ea typeface="+mn-ea"/>
          <a:cs typeface="+mn-cs"/>
        </a:defRPr>
      </a:lvl5pPr>
      <a:lvl6pPr marL="1689629" indent="-153603" algn="l" defTabSz="614411" rtl="0" eaLnBrk="1" latinLnBrk="0" hangingPunct="1">
        <a:lnSpc>
          <a:spcPct val="90000"/>
        </a:lnSpc>
        <a:spcBef>
          <a:spcPts val="336"/>
        </a:spcBef>
        <a:buFont typeface="Arial" panose="020B0604020202020204" pitchFamily="34" charset="0"/>
        <a:buChar char="•"/>
        <a:defRPr sz="1210" kern="1200">
          <a:solidFill>
            <a:schemeClr val="tx1"/>
          </a:solidFill>
          <a:latin typeface="+mn-lt"/>
          <a:ea typeface="+mn-ea"/>
          <a:cs typeface="+mn-cs"/>
        </a:defRPr>
      </a:lvl6pPr>
      <a:lvl7pPr marL="1996834" indent="-153603" algn="l" defTabSz="614411" rtl="0" eaLnBrk="1" latinLnBrk="0" hangingPunct="1">
        <a:lnSpc>
          <a:spcPct val="90000"/>
        </a:lnSpc>
        <a:spcBef>
          <a:spcPts val="336"/>
        </a:spcBef>
        <a:buFont typeface="Arial" panose="020B0604020202020204" pitchFamily="34" charset="0"/>
        <a:buChar char="•"/>
        <a:defRPr sz="1210" kern="1200">
          <a:solidFill>
            <a:schemeClr val="tx1"/>
          </a:solidFill>
          <a:latin typeface="+mn-lt"/>
          <a:ea typeface="+mn-ea"/>
          <a:cs typeface="+mn-cs"/>
        </a:defRPr>
      </a:lvl7pPr>
      <a:lvl8pPr marL="2304039" indent="-153603" algn="l" defTabSz="614411" rtl="0" eaLnBrk="1" latinLnBrk="0" hangingPunct="1">
        <a:lnSpc>
          <a:spcPct val="90000"/>
        </a:lnSpc>
        <a:spcBef>
          <a:spcPts val="336"/>
        </a:spcBef>
        <a:buFont typeface="Arial" panose="020B0604020202020204" pitchFamily="34" charset="0"/>
        <a:buChar char="•"/>
        <a:defRPr sz="1210" kern="1200">
          <a:solidFill>
            <a:schemeClr val="tx1"/>
          </a:solidFill>
          <a:latin typeface="+mn-lt"/>
          <a:ea typeface="+mn-ea"/>
          <a:cs typeface="+mn-cs"/>
        </a:defRPr>
      </a:lvl8pPr>
      <a:lvl9pPr marL="2611670" indent="-153603" algn="l" defTabSz="614411" rtl="0" eaLnBrk="1" latinLnBrk="0" hangingPunct="1">
        <a:lnSpc>
          <a:spcPct val="90000"/>
        </a:lnSpc>
        <a:spcBef>
          <a:spcPts val="336"/>
        </a:spcBef>
        <a:buFont typeface="Arial" panose="020B0604020202020204" pitchFamily="34" charset="0"/>
        <a:buChar char="•"/>
        <a:defRPr sz="12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14411" rtl="0" eaLnBrk="1" latinLnBrk="0" hangingPunct="1">
        <a:defRPr sz="1210" kern="1200">
          <a:solidFill>
            <a:schemeClr val="tx1"/>
          </a:solidFill>
          <a:latin typeface="+mn-lt"/>
          <a:ea typeface="+mn-ea"/>
          <a:cs typeface="+mn-cs"/>
        </a:defRPr>
      </a:lvl1pPr>
      <a:lvl2pPr marL="307205" algn="l" defTabSz="614411" rtl="0" eaLnBrk="1" latinLnBrk="0" hangingPunct="1">
        <a:defRPr sz="1210" kern="1200">
          <a:solidFill>
            <a:schemeClr val="tx1"/>
          </a:solidFill>
          <a:latin typeface="+mn-lt"/>
          <a:ea typeface="+mn-ea"/>
          <a:cs typeface="+mn-cs"/>
        </a:defRPr>
      </a:lvl2pPr>
      <a:lvl3pPr marL="614411" algn="l" defTabSz="614411" rtl="0" eaLnBrk="1" latinLnBrk="0" hangingPunct="1">
        <a:defRPr sz="1210" kern="1200">
          <a:solidFill>
            <a:schemeClr val="tx1"/>
          </a:solidFill>
          <a:latin typeface="+mn-lt"/>
          <a:ea typeface="+mn-ea"/>
          <a:cs typeface="+mn-cs"/>
        </a:defRPr>
      </a:lvl3pPr>
      <a:lvl4pPr marL="921615" algn="l" defTabSz="614411" rtl="0" eaLnBrk="1" latinLnBrk="0" hangingPunct="1">
        <a:defRPr sz="1210" kern="1200">
          <a:solidFill>
            <a:schemeClr val="tx1"/>
          </a:solidFill>
          <a:latin typeface="+mn-lt"/>
          <a:ea typeface="+mn-ea"/>
          <a:cs typeface="+mn-cs"/>
        </a:defRPr>
      </a:lvl4pPr>
      <a:lvl5pPr marL="1228821" algn="l" defTabSz="614411" rtl="0" eaLnBrk="1" latinLnBrk="0" hangingPunct="1">
        <a:defRPr sz="1210" kern="1200">
          <a:solidFill>
            <a:schemeClr val="tx1"/>
          </a:solidFill>
          <a:latin typeface="+mn-lt"/>
          <a:ea typeface="+mn-ea"/>
          <a:cs typeface="+mn-cs"/>
        </a:defRPr>
      </a:lvl5pPr>
      <a:lvl6pPr marL="1536026" algn="l" defTabSz="614411" rtl="0" eaLnBrk="1" latinLnBrk="0" hangingPunct="1">
        <a:defRPr sz="1210" kern="1200">
          <a:solidFill>
            <a:schemeClr val="tx1"/>
          </a:solidFill>
          <a:latin typeface="+mn-lt"/>
          <a:ea typeface="+mn-ea"/>
          <a:cs typeface="+mn-cs"/>
        </a:defRPr>
      </a:lvl6pPr>
      <a:lvl7pPr marL="1843232" algn="l" defTabSz="614411" rtl="0" eaLnBrk="1" latinLnBrk="0" hangingPunct="1">
        <a:defRPr sz="1210" kern="1200">
          <a:solidFill>
            <a:schemeClr val="tx1"/>
          </a:solidFill>
          <a:latin typeface="+mn-lt"/>
          <a:ea typeface="+mn-ea"/>
          <a:cs typeface="+mn-cs"/>
        </a:defRPr>
      </a:lvl7pPr>
      <a:lvl8pPr marL="2150436" algn="l" defTabSz="614411" rtl="0" eaLnBrk="1" latinLnBrk="0" hangingPunct="1">
        <a:defRPr sz="1210" kern="1200">
          <a:solidFill>
            <a:schemeClr val="tx1"/>
          </a:solidFill>
          <a:latin typeface="+mn-lt"/>
          <a:ea typeface="+mn-ea"/>
          <a:cs typeface="+mn-cs"/>
        </a:defRPr>
      </a:lvl8pPr>
      <a:lvl9pPr marL="2457641" algn="l" defTabSz="614411" rtl="0" eaLnBrk="1" latinLnBrk="0" hangingPunct="1">
        <a:defRPr sz="12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4053" y="345011"/>
            <a:ext cx="7452658" cy="1252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053" y="1725046"/>
            <a:ext cx="7452658" cy="4111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052" y="6006164"/>
            <a:ext cx="194417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62253" y="6006164"/>
            <a:ext cx="2916258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02539" y="6006164"/>
            <a:ext cx="1944172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C20495A-A896-44C3-A506-9B9F7030F1DE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" y="617"/>
            <a:ext cx="8638646" cy="647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90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</p:sldLayoutIdLst>
  <p:txStyles>
    <p:titleStyle>
      <a:lvl1pPr algn="l" defTabSz="864017" rtl="0" eaLnBrk="1" latinLnBrk="0" hangingPunct="1">
        <a:lnSpc>
          <a:spcPct val="90000"/>
        </a:lnSpc>
        <a:spcBef>
          <a:spcPct val="0"/>
        </a:spcBef>
        <a:buNone/>
        <a:defRPr sz="41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4" indent="-216004" algn="l" defTabSz="864017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4801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2268" kern="1200">
          <a:solidFill>
            <a:schemeClr val="tx1"/>
          </a:solidFill>
          <a:latin typeface="+mn-lt"/>
          <a:ea typeface="+mn-ea"/>
          <a:cs typeface="+mn-cs"/>
        </a:defRPr>
      </a:lvl2pPr>
      <a:lvl3pPr marL="1080021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512029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944037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376046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808054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240062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672070" indent="-216004" algn="l" defTabSz="864017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2.jpg"/><Relationship Id="rId4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jpg"/><Relationship Id="rId5" Type="http://schemas.openxmlformats.org/officeDocument/2006/relationships/image" Target="../media/image18.png"/><Relationship Id="rId10" Type="http://schemas.openxmlformats.org/officeDocument/2006/relationships/image" Target="../media/image8.jpg"/><Relationship Id="rId4" Type="http://schemas.microsoft.com/office/2007/relationships/hdphoto" Target="../media/hdphoto1.wdp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6"/>
          <p:cNvSpPr/>
          <p:nvPr/>
        </p:nvSpPr>
        <p:spPr bwMode="auto">
          <a:xfrm>
            <a:off x="3310211" y="1420529"/>
            <a:ext cx="741025" cy="738024"/>
          </a:xfrm>
          <a:custGeom>
            <a:avLst/>
            <a:gdLst>
              <a:gd name="T0" fmla="*/ 67 w 494"/>
              <a:gd name="T1" fmla="*/ 0 h 492"/>
              <a:gd name="T2" fmla="*/ 429 w 494"/>
              <a:gd name="T3" fmla="*/ 0 h 492"/>
              <a:gd name="T4" fmla="*/ 454 w 494"/>
              <a:gd name="T5" fmla="*/ 5 h 492"/>
              <a:gd name="T6" fmla="*/ 475 w 494"/>
              <a:gd name="T7" fmla="*/ 19 h 492"/>
              <a:gd name="T8" fmla="*/ 489 w 494"/>
              <a:gd name="T9" fmla="*/ 40 h 492"/>
              <a:gd name="T10" fmla="*/ 494 w 494"/>
              <a:gd name="T11" fmla="*/ 65 h 492"/>
              <a:gd name="T12" fmla="*/ 494 w 494"/>
              <a:gd name="T13" fmla="*/ 427 h 492"/>
              <a:gd name="T14" fmla="*/ 489 w 494"/>
              <a:gd name="T15" fmla="*/ 452 h 492"/>
              <a:gd name="T16" fmla="*/ 475 w 494"/>
              <a:gd name="T17" fmla="*/ 473 h 492"/>
              <a:gd name="T18" fmla="*/ 454 w 494"/>
              <a:gd name="T19" fmla="*/ 487 h 492"/>
              <a:gd name="T20" fmla="*/ 429 w 494"/>
              <a:gd name="T21" fmla="*/ 492 h 492"/>
              <a:gd name="T22" fmla="*/ 67 w 494"/>
              <a:gd name="T23" fmla="*/ 492 h 492"/>
              <a:gd name="T24" fmla="*/ 41 w 494"/>
              <a:gd name="T25" fmla="*/ 487 h 492"/>
              <a:gd name="T26" fmla="*/ 20 w 494"/>
              <a:gd name="T27" fmla="*/ 473 h 492"/>
              <a:gd name="T28" fmla="*/ 6 w 494"/>
              <a:gd name="T29" fmla="*/ 452 h 492"/>
              <a:gd name="T30" fmla="*/ 0 w 494"/>
              <a:gd name="T31" fmla="*/ 427 h 492"/>
              <a:gd name="T32" fmla="*/ 0 w 494"/>
              <a:gd name="T33" fmla="*/ 65 h 492"/>
              <a:gd name="T34" fmla="*/ 6 w 494"/>
              <a:gd name="T35" fmla="*/ 40 h 492"/>
              <a:gd name="T36" fmla="*/ 20 w 494"/>
              <a:gd name="T37" fmla="*/ 19 h 492"/>
              <a:gd name="T38" fmla="*/ 41 w 494"/>
              <a:gd name="T39" fmla="*/ 5 h 492"/>
              <a:gd name="T40" fmla="*/ 67 w 494"/>
              <a:gd name="T41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94" h="492">
                <a:moveTo>
                  <a:pt x="67" y="0"/>
                </a:moveTo>
                <a:lnTo>
                  <a:pt x="429" y="0"/>
                </a:lnTo>
                <a:lnTo>
                  <a:pt x="454" y="5"/>
                </a:lnTo>
                <a:lnTo>
                  <a:pt x="475" y="19"/>
                </a:lnTo>
                <a:lnTo>
                  <a:pt x="489" y="40"/>
                </a:lnTo>
                <a:lnTo>
                  <a:pt x="494" y="65"/>
                </a:lnTo>
                <a:lnTo>
                  <a:pt x="494" y="427"/>
                </a:lnTo>
                <a:lnTo>
                  <a:pt x="489" y="452"/>
                </a:lnTo>
                <a:lnTo>
                  <a:pt x="475" y="473"/>
                </a:lnTo>
                <a:lnTo>
                  <a:pt x="454" y="487"/>
                </a:lnTo>
                <a:lnTo>
                  <a:pt x="429" y="492"/>
                </a:lnTo>
                <a:lnTo>
                  <a:pt x="67" y="492"/>
                </a:lnTo>
                <a:lnTo>
                  <a:pt x="41" y="487"/>
                </a:lnTo>
                <a:lnTo>
                  <a:pt x="20" y="473"/>
                </a:lnTo>
                <a:lnTo>
                  <a:pt x="6" y="452"/>
                </a:lnTo>
                <a:lnTo>
                  <a:pt x="0" y="427"/>
                </a:lnTo>
                <a:lnTo>
                  <a:pt x="0" y="65"/>
                </a:lnTo>
                <a:lnTo>
                  <a:pt x="6" y="40"/>
                </a:lnTo>
                <a:lnTo>
                  <a:pt x="20" y="19"/>
                </a:lnTo>
                <a:lnTo>
                  <a:pt x="41" y="5"/>
                </a:lnTo>
                <a:lnTo>
                  <a:pt x="67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/>
          </a:p>
        </p:txBody>
      </p:sp>
      <p:sp>
        <p:nvSpPr>
          <p:cNvPr id="24" name="Freeform 9"/>
          <p:cNvSpPr/>
          <p:nvPr/>
        </p:nvSpPr>
        <p:spPr bwMode="auto">
          <a:xfrm>
            <a:off x="1102138" y="2739073"/>
            <a:ext cx="1396547" cy="1396547"/>
          </a:xfrm>
          <a:custGeom>
            <a:avLst/>
            <a:gdLst>
              <a:gd name="T0" fmla="*/ 66 w 931"/>
              <a:gd name="T1" fmla="*/ 0 h 931"/>
              <a:gd name="T2" fmla="*/ 867 w 931"/>
              <a:gd name="T3" fmla="*/ 0 h 931"/>
              <a:gd name="T4" fmla="*/ 891 w 931"/>
              <a:gd name="T5" fmla="*/ 5 h 931"/>
              <a:gd name="T6" fmla="*/ 912 w 931"/>
              <a:gd name="T7" fmla="*/ 19 h 931"/>
              <a:gd name="T8" fmla="*/ 926 w 931"/>
              <a:gd name="T9" fmla="*/ 40 h 931"/>
              <a:gd name="T10" fmla="*/ 931 w 931"/>
              <a:gd name="T11" fmla="*/ 64 h 931"/>
              <a:gd name="T12" fmla="*/ 931 w 931"/>
              <a:gd name="T13" fmla="*/ 864 h 931"/>
              <a:gd name="T14" fmla="*/ 926 w 931"/>
              <a:gd name="T15" fmla="*/ 891 h 931"/>
              <a:gd name="T16" fmla="*/ 912 w 931"/>
              <a:gd name="T17" fmla="*/ 912 h 931"/>
              <a:gd name="T18" fmla="*/ 891 w 931"/>
              <a:gd name="T19" fmla="*/ 926 h 931"/>
              <a:gd name="T20" fmla="*/ 867 w 931"/>
              <a:gd name="T21" fmla="*/ 931 h 931"/>
              <a:gd name="T22" fmla="*/ 66 w 931"/>
              <a:gd name="T23" fmla="*/ 931 h 931"/>
              <a:gd name="T24" fmla="*/ 40 w 931"/>
              <a:gd name="T25" fmla="*/ 926 h 931"/>
              <a:gd name="T26" fmla="*/ 19 w 931"/>
              <a:gd name="T27" fmla="*/ 912 h 931"/>
              <a:gd name="T28" fmla="*/ 5 w 931"/>
              <a:gd name="T29" fmla="*/ 891 h 931"/>
              <a:gd name="T30" fmla="*/ 0 w 931"/>
              <a:gd name="T31" fmla="*/ 864 h 931"/>
              <a:gd name="T32" fmla="*/ 0 w 931"/>
              <a:gd name="T33" fmla="*/ 64 h 931"/>
              <a:gd name="T34" fmla="*/ 5 w 931"/>
              <a:gd name="T35" fmla="*/ 40 h 931"/>
              <a:gd name="T36" fmla="*/ 19 w 931"/>
              <a:gd name="T37" fmla="*/ 19 h 931"/>
              <a:gd name="T38" fmla="*/ 40 w 931"/>
              <a:gd name="T39" fmla="*/ 5 h 931"/>
              <a:gd name="T40" fmla="*/ 66 w 931"/>
              <a:gd name="T4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31" h="931">
                <a:moveTo>
                  <a:pt x="66" y="0"/>
                </a:moveTo>
                <a:lnTo>
                  <a:pt x="867" y="0"/>
                </a:lnTo>
                <a:lnTo>
                  <a:pt x="891" y="5"/>
                </a:lnTo>
                <a:lnTo>
                  <a:pt x="912" y="19"/>
                </a:lnTo>
                <a:lnTo>
                  <a:pt x="926" y="40"/>
                </a:lnTo>
                <a:lnTo>
                  <a:pt x="931" y="64"/>
                </a:lnTo>
                <a:lnTo>
                  <a:pt x="931" y="864"/>
                </a:lnTo>
                <a:lnTo>
                  <a:pt x="926" y="891"/>
                </a:lnTo>
                <a:lnTo>
                  <a:pt x="912" y="912"/>
                </a:lnTo>
                <a:lnTo>
                  <a:pt x="891" y="926"/>
                </a:lnTo>
                <a:lnTo>
                  <a:pt x="867" y="931"/>
                </a:lnTo>
                <a:lnTo>
                  <a:pt x="66" y="931"/>
                </a:lnTo>
                <a:lnTo>
                  <a:pt x="40" y="926"/>
                </a:lnTo>
                <a:lnTo>
                  <a:pt x="19" y="912"/>
                </a:lnTo>
                <a:lnTo>
                  <a:pt x="5" y="891"/>
                </a:lnTo>
                <a:lnTo>
                  <a:pt x="0" y="864"/>
                </a:lnTo>
                <a:lnTo>
                  <a:pt x="0" y="64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6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/>
          </a:p>
        </p:txBody>
      </p:sp>
      <p:sp>
        <p:nvSpPr>
          <p:cNvPr id="25" name="Freeform 10"/>
          <p:cNvSpPr/>
          <p:nvPr/>
        </p:nvSpPr>
        <p:spPr bwMode="auto">
          <a:xfrm>
            <a:off x="2365179" y="3033082"/>
            <a:ext cx="801027" cy="802527"/>
          </a:xfrm>
          <a:custGeom>
            <a:avLst/>
            <a:gdLst>
              <a:gd name="T0" fmla="*/ 65 w 534"/>
              <a:gd name="T1" fmla="*/ 0 h 535"/>
              <a:gd name="T2" fmla="*/ 468 w 534"/>
              <a:gd name="T3" fmla="*/ 0 h 535"/>
              <a:gd name="T4" fmla="*/ 494 w 534"/>
              <a:gd name="T5" fmla="*/ 5 h 535"/>
              <a:gd name="T6" fmla="*/ 515 w 534"/>
              <a:gd name="T7" fmla="*/ 19 h 535"/>
              <a:gd name="T8" fmla="*/ 529 w 534"/>
              <a:gd name="T9" fmla="*/ 40 h 535"/>
              <a:gd name="T10" fmla="*/ 534 w 534"/>
              <a:gd name="T11" fmla="*/ 66 h 535"/>
              <a:gd name="T12" fmla="*/ 534 w 534"/>
              <a:gd name="T13" fmla="*/ 469 h 535"/>
              <a:gd name="T14" fmla="*/ 529 w 534"/>
              <a:gd name="T15" fmla="*/ 495 h 535"/>
              <a:gd name="T16" fmla="*/ 515 w 534"/>
              <a:gd name="T17" fmla="*/ 516 h 535"/>
              <a:gd name="T18" fmla="*/ 494 w 534"/>
              <a:gd name="T19" fmla="*/ 530 h 535"/>
              <a:gd name="T20" fmla="*/ 468 w 534"/>
              <a:gd name="T21" fmla="*/ 535 h 535"/>
              <a:gd name="T22" fmla="*/ 65 w 534"/>
              <a:gd name="T23" fmla="*/ 535 h 535"/>
              <a:gd name="T24" fmla="*/ 40 w 534"/>
              <a:gd name="T25" fmla="*/ 530 h 535"/>
              <a:gd name="T26" fmla="*/ 19 w 534"/>
              <a:gd name="T27" fmla="*/ 516 h 535"/>
              <a:gd name="T28" fmla="*/ 5 w 534"/>
              <a:gd name="T29" fmla="*/ 495 h 535"/>
              <a:gd name="T30" fmla="*/ 0 w 534"/>
              <a:gd name="T31" fmla="*/ 469 h 535"/>
              <a:gd name="T32" fmla="*/ 0 w 534"/>
              <a:gd name="T33" fmla="*/ 66 h 535"/>
              <a:gd name="T34" fmla="*/ 5 w 534"/>
              <a:gd name="T35" fmla="*/ 40 h 535"/>
              <a:gd name="T36" fmla="*/ 19 w 534"/>
              <a:gd name="T37" fmla="*/ 19 h 535"/>
              <a:gd name="T38" fmla="*/ 40 w 534"/>
              <a:gd name="T39" fmla="*/ 5 h 535"/>
              <a:gd name="T40" fmla="*/ 65 w 534"/>
              <a:gd name="T41" fmla="*/ 0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4" h="535">
                <a:moveTo>
                  <a:pt x="65" y="0"/>
                </a:moveTo>
                <a:lnTo>
                  <a:pt x="468" y="0"/>
                </a:lnTo>
                <a:lnTo>
                  <a:pt x="494" y="5"/>
                </a:lnTo>
                <a:lnTo>
                  <a:pt x="515" y="19"/>
                </a:lnTo>
                <a:lnTo>
                  <a:pt x="529" y="40"/>
                </a:lnTo>
                <a:lnTo>
                  <a:pt x="534" y="66"/>
                </a:lnTo>
                <a:lnTo>
                  <a:pt x="534" y="469"/>
                </a:lnTo>
                <a:lnTo>
                  <a:pt x="529" y="495"/>
                </a:lnTo>
                <a:lnTo>
                  <a:pt x="515" y="516"/>
                </a:lnTo>
                <a:lnTo>
                  <a:pt x="494" y="530"/>
                </a:lnTo>
                <a:lnTo>
                  <a:pt x="468" y="535"/>
                </a:lnTo>
                <a:lnTo>
                  <a:pt x="65" y="535"/>
                </a:lnTo>
                <a:lnTo>
                  <a:pt x="40" y="530"/>
                </a:lnTo>
                <a:lnTo>
                  <a:pt x="19" y="516"/>
                </a:lnTo>
                <a:lnTo>
                  <a:pt x="5" y="495"/>
                </a:lnTo>
                <a:lnTo>
                  <a:pt x="0" y="469"/>
                </a:lnTo>
                <a:lnTo>
                  <a:pt x="0" y="66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5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/>
          </a:p>
        </p:txBody>
      </p:sp>
      <p:sp>
        <p:nvSpPr>
          <p:cNvPr id="26" name="Freeform 11"/>
          <p:cNvSpPr/>
          <p:nvPr/>
        </p:nvSpPr>
        <p:spPr bwMode="auto">
          <a:xfrm>
            <a:off x="482615" y="4206120"/>
            <a:ext cx="750025" cy="754526"/>
          </a:xfrm>
          <a:custGeom>
            <a:avLst/>
            <a:gdLst>
              <a:gd name="T0" fmla="*/ 65 w 500"/>
              <a:gd name="T1" fmla="*/ 0 h 503"/>
              <a:gd name="T2" fmla="*/ 436 w 500"/>
              <a:gd name="T3" fmla="*/ 0 h 503"/>
              <a:gd name="T4" fmla="*/ 460 w 500"/>
              <a:gd name="T5" fmla="*/ 5 h 503"/>
              <a:gd name="T6" fmla="*/ 481 w 500"/>
              <a:gd name="T7" fmla="*/ 19 h 503"/>
              <a:gd name="T8" fmla="*/ 495 w 500"/>
              <a:gd name="T9" fmla="*/ 40 h 503"/>
              <a:gd name="T10" fmla="*/ 500 w 500"/>
              <a:gd name="T11" fmla="*/ 67 h 503"/>
              <a:gd name="T12" fmla="*/ 500 w 500"/>
              <a:gd name="T13" fmla="*/ 436 h 503"/>
              <a:gd name="T14" fmla="*/ 495 w 500"/>
              <a:gd name="T15" fmla="*/ 462 h 503"/>
              <a:gd name="T16" fmla="*/ 481 w 500"/>
              <a:gd name="T17" fmla="*/ 483 h 503"/>
              <a:gd name="T18" fmla="*/ 460 w 500"/>
              <a:gd name="T19" fmla="*/ 497 h 503"/>
              <a:gd name="T20" fmla="*/ 436 w 500"/>
              <a:gd name="T21" fmla="*/ 503 h 503"/>
              <a:gd name="T22" fmla="*/ 65 w 500"/>
              <a:gd name="T23" fmla="*/ 503 h 503"/>
              <a:gd name="T24" fmla="*/ 40 w 500"/>
              <a:gd name="T25" fmla="*/ 497 h 503"/>
              <a:gd name="T26" fmla="*/ 19 w 500"/>
              <a:gd name="T27" fmla="*/ 483 h 503"/>
              <a:gd name="T28" fmla="*/ 5 w 500"/>
              <a:gd name="T29" fmla="*/ 462 h 503"/>
              <a:gd name="T30" fmla="*/ 0 w 500"/>
              <a:gd name="T31" fmla="*/ 436 h 503"/>
              <a:gd name="T32" fmla="*/ 0 w 500"/>
              <a:gd name="T33" fmla="*/ 67 h 503"/>
              <a:gd name="T34" fmla="*/ 5 w 500"/>
              <a:gd name="T35" fmla="*/ 40 h 503"/>
              <a:gd name="T36" fmla="*/ 19 w 500"/>
              <a:gd name="T37" fmla="*/ 19 h 503"/>
              <a:gd name="T38" fmla="*/ 40 w 500"/>
              <a:gd name="T39" fmla="*/ 5 h 503"/>
              <a:gd name="T40" fmla="*/ 65 w 500"/>
              <a:gd name="T41" fmla="*/ 0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00" h="503">
                <a:moveTo>
                  <a:pt x="65" y="0"/>
                </a:moveTo>
                <a:lnTo>
                  <a:pt x="436" y="0"/>
                </a:lnTo>
                <a:lnTo>
                  <a:pt x="460" y="5"/>
                </a:lnTo>
                <a:lnTo>
                  <a:pt x="481" y="19"/>
                </a:lnTo>
                <a:lnTo>
                  <a:pt x="495" y="40"/>
                </a:lnTo>
                <a:lnTo>
                  <a:pt x="500" y="67"/>
                </a:lnTo>
                <a:lnTo>
                  <a:pt x="500" y="436"/>
                </a:lnTo>
                <a:lnTo>
                  <a:pt x="495" y="462"/>
                </a:lnTo>
                <a:lnTo>
                  <a:pt x="481" y="483"/>
                </a:lnTo>
                <a:lnTo>
                  <a:pt x="460" y="497"/>
                </a:lnTo>
                <a:lnTo>
                  <a:pt x="436" y="503"/>
                </a:lnTo>
                <a:lnTo>
                  <a:pt x="65" y="503"/>
                </a:lnTo>
                <a:lnTo>
                  <a:pt x="40" y="497"/>
                </a:lnTo>
                <a:lnTo>
                  <a:pt x="19" y="483"/>
                </a:lnTo>
                <a:lnTo>
                  <a:pt x="5" y="462"/>
                </a:lnTo>
                <a:lnTo>
                  <a:pt x="0" y="436"/>
                </a:lnTo>
                <a:lnTo>
                  <a:pt x="0" y="67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5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/>
          </a:p>
        </p:txBody>
      </p:sp>
      <p:sp>
        <p:nvSpPr>
          <p:cNvPr id="27" name="Freeform 13"/>
          <p:cNvSpPr/>
          <p:nvPr/>
        </p:nvSpPr>
        <p:spPr bwMode="auto">
          <a:xfrm>
            <a:off x="1318145" y="2937079"/>
            <a:ext cx="579020" cy="583520"/>
          </a:xfrm>
          <a:custGeom>
            <a:avLst/>
            <a:gdLst>
              <a:gd name="T0" fmla="*/ 75 w 386"/>
              <a:gd name="T1" fmla="*/ 0 h 389"/>
              <a:gd name="T2" fmla="*/ 311 w 386"/>
              <a:gd name="T3" fmla="*/ 0 h 389"/>
              <a:gd name="T4" fmla="*/ 336 w 386"/>
              <a:gd name="T5" fmla="*/ 4 h 389"/>
              <a:gd name="T6" fmla="*/ 357 w 386"/>
              <a:gd name="T7" fmla="*/ 14 h 389"/>
              <a:gd name="T8" fmla="*/ 372 w 386"/>
              <a:gd name="T9" fmla="*/ 32 h 389"/>
              <a:gd name="T10" fmla="*/ 383 w 386"/>
              <a:gd name="T11" fmla="*/ 53 h 389"/>
              <a:gd name="T12" fmla="*/ 386 w 386"/>
              <a:gd name="T13" fmla="*/ 76 h 389"/>
              <a:gd name="T14" fmla="*/ 386 w 386"/>
              <a:gd name="T15" fmla="*/ 312 h 389"/>
              <a:gd name="T16" fmla="*/ 383 w 386"/>
              <a:gd name="T17" fmla="*/ 337 h 389"/>
              <a:gd name="T18" fmla="*/ 372 w 386"/>
              <a:gd name="T19" fmla="*/ 358 h 389"/>
              <a:gd name="T20" fmla="*/ 357 w 386"/>
              <a:gd name="T21" fmla="*/ 373 h 389"/>
              <a:gd name="T22" fmla="*/ 336 w 386"/>
              <a:gd name="T23" fmla="*/ 384 h 389"/>
              <a:gd name="T24" fmla="*/ 311 w 386"/>
              <a:gd name="T25" fmla="*/ 389 h 389"/>
              <a:gd name="T26" fmla="*/ 75 w 386"/>
              <a:gd name="T27" fmla="*/ 389 h 389"/>
              <a:gd name="T28" fmla="*/ 50 w 386"/>
              <a:gd name="T29" fmla="*/ 384 h 389"/>
              <a:gd name="T30" fmla="*/ 29 w 386"/>
              <a:gd name="T31" fmla="*/ 373 h 389"/>
              <a:gd name="T32" fmla="*/ 14 w 386"/>
              <a:gd name="T33" fmla="*/ 358 h 389"/>
              <a:gd name="T34" fmla="*/ 3 w 386"/>
              <a:gd name="T35" fmla="*/ 337 h 389"/>
              <a:gd name="T36" fmla="*/ 0 w 386"/>
              <a:gd name="T37" fmla="*/ 312 h 389"/>
              <a:gd name="T38" fmla="*/ 0 w 386"/>
              <a:gd name="T39" fmla="*/ 76 h 389"/>
              <a:gd name="T40" fmla="*/ 3 w 386"/>
              <a:gd name="T41" fmla="*/ 53 h 389"/>
              <a:gd name="T42" fmla="*/ 14 w 386"/>
              <a:gd name="T43" fmla="*/ 32 h 389"/>
              <a:gd name="T44" fmla="*/ 29 w 386"/>
              <a:gd name="T45" fmla="*/ 14 h 389"/>
              <a:gd name="T46" fmla="*/ 50 w 386"/>
              <a:gd name="T47" fmla="*/ 4 h 389"/>
              <a:gd name="T48" fmla="*/ 75 w 386"/>
              <a:gd name="T49" fmla="*/ 0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6" h="389">
                <a:moveTo>
                  <a:pt x="75" y="0"/>
                </a:moveTo>
                <a:lnTo>
                  <a:pt x="311" y="0"/>
                </a:lnTo>
                <a:lnTo>
                  <a:pt x="336" y="4"/>
                </a:lnTo>
                <a:lnTo>
                  <a:pt x="357" y="14"/>
                </a:lnTo>
                <a:lnTo>
                  <a:pt x="372" y="32"/>
                </a:lnTo>
                <a:lnTo>
                  <a:pt x="383" y="53"/>
                </a:lnTo>
                <a:lnTo>
                  <a:pt x="386" y="76"/>
                </a:lnTo>
                <a:lnTo>
                  <a:pt x="386" y="312"/>
                </a:lnTo>
                <a:lnTo>
                  <a:pt x="383" y="337"/>
                </a:lnTo>
                <a:lnTo>
                  <a:pt x="372" y="358"/>
                </a:lnTo>
                <a:lnTo>
                  <a:pt x="357" y="373"/>
                </a:lnTo>
                <a:lnTo>
                  <a:pt x="336" y="384"/>
                </a:lnTo>
                <a:lnTo>
                  <a:pt x="311" y="389"/>
                </a:lnTo>
                <a:lnTo>
                  <a:pt x="75" y="389"/>
                </a:lnTo>
                <a:lnTo>
                  <a:pt x="50" y="384"/>
                </a:lnTo>
                <a:lnTo>
                  <a:pt x="29" y="373"/>
                </a:lnTo>
                <a:lnTo>
                  <a:pt x="14" y="358"/>
                </a:lnTo>
                <a:lnTo>
                  <a:pt x="3" y="337"/>
                </a:lnTo>
                <a:lnTo>
                  <a:pt x="0" y="312"/>
                </a:lnTo>
                <a:lnTo>
                  <a:pt x="0" y="76"/>
                </a:lnTo>
                <a:lnTo>
                  <a:pt x="3" y="53"/>
                </a:lnTo>
                <a:lnTo>
                  <a:pt x="14" y="32"/>
                </a:lnTo>
                <a:lnTo>
                  <a:pt x="29" y="14"/>
                </a:lnTo>
                <a:lnTo>
                  <a:pt x="50" y="4"/>
                </a:lnTo>
                <a:lnTo>
                  <a:pt x="75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/>
          </a:p>
        </p:txBody>
      </p:sp>
      <p:sp>
        <p:nvSpPr>
          <p:cNvPr id="28" name="Freeform 14"/>
          <p:cNvSpPr/>
          <p:nvPr/>
        </p:nvSpPr>
        <p:spPr bwMode="auto">
          <a:xfrm>
            <a:off x="662622" y="3579099"/>
            <a:ext cx="1234542" cy="1234542"/>
          </a:xfrm>
          <a:custGeom>
            <a:avLst/>
            <a:gdLst>
              <a:gd name="T0" fmla="*/ 77 w 823"/>
              <a:gd name="T1" fmla="*/ 0 h 823"/>
              <a:gd name="T2" fmla="*/ 746 w 823"/>
              <a:gd name="T3" fmla="*/ 0 h 823"/>
              <a:gd name="T4" fmla="*/ 770 w 823"/>
              <a:gd name="T5" fmla="*/ 3 h 823"/>
              <a:gd name="T6" fmla="*/ 791 w 823"/>
              <a:gd name="T7" fmla="*/ 16 h 823"/>
              <a:gd name="T8" fmla="*/ 807 w 823"/>
              <a:gd name="T9" fmla="*/ 31 h 823"/>
              <a:gd name="T10" fmla="*/ 819 w 823"/>
              <a:gd name="T11" fmla="*/ 52 h 823"/>
              <a:gd name="T12" fmla="*/ 823 w 823"/>
              <a:gd name="T13" fmla="*/ 77 h 823"/>
              <a:gd name="T14" fmla="*/ 823 w 823"/>
              <a:gd name="T15" fmla="*/ 746 h 823"/>
              <a:gd name="T16" fmla="*/ 819 w 823"/>
              <a:gd name="T17" fmla="*/ 770 h 823"/>
              <a:gd name="T18" fmla="*/ 807 w 823"/>
              <a:gd name="T19" fmla="*/ 791 h 823"/>
              <a:gd name="T20" fmla="*/ 791 w 823"/>
              <a:gd name="T21" fmla="*/ 807 h 823"/>
              <a:gd name="T22" fmla="*/ 770 w 823"/>
              <a:gd name="T23" fmla="*/ 817 h 823"/>
              <a:gd name="T24" fmla="*/ 746 w 823"/>
              <a:gd name="T25" fmla="*/ 823 h 823"/>
              <a:gd name="T26" fmla="*/ 77 w 823"/>
              <a:gd name="T27" fmla="*/ 823 h 823"/>
              <a:gd name="T28" fmla="*/ 53 w 823"/>
              <a:gd name="T29" fmla="*/ 817 h 823"/>
              <a:gd name="T30" fmla="*/ 32 w 823"/>
              <a:gd name="T31" fmla="*/ 807 h 823"/>
              <a:gd name="T32" fmla="*/ 16 w 823"/>
              <a:gd name="T33" fmla="*/ 791 h 823"/>
              <a:gd name="T34" fmla="*/ 4 w 823"/>
              <a:gd name="T35" fmla="*/ 770 h 823"/>
              <a:gd name="T36" fmla="*/ 0 w 823"/>
              <a:gd name="T37" fmla="*/ 746 h 823"/>
              <a:gd name="T38" fmla="*/ 0 w 823"/>
              <a:gd name="T39" fmla="*/ 77 h 823"/>
              <a:gd name="T40" fmla="*/ 4 w 823"/>
              <a:gd name="T41" fmla="*/ 52 h 823"/>
              <a:gd name="T42" fmla="*/ 16 w 823"/>
              <a:gd name="T43" fmla="*/ 31 h 823"/>
              <a:gd name="T44" fmla="*/ 32 w 823"/>
              <a:gd name="T45" fmla="*/ 16 h 823"/>
              <a:gd name="T46" fmla="*/ 53 w 823"/>
              <a:gd name="T47" fmla="*/ 3 h 823"/>
              <a:gd name="T48" fmla="*/ 77 w 823"/>
              <a:gd name="T49" fmla="*/ 0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23" h="823">
                <a:moveTo>
                  <a:pt x="77" y="0"/>
                </a:moveTo>
                <a:lnTo>
                  <a:pt x="746" y="0"/>
                </a:lnTo>
                <a:lnTo>
                  <a:pt x="770" y="3"/>
                </a:lnTo>
                <a:lnTo>
                  <a:pt x="791" y="16"/>
                </a:lnTo>
                <a:lnTo>
                  <a:pt x="807" y="31"/>
                </a:lnTo>
                <a:lnTo>
                  <a:pt x="819" y="52"/>
                </a:lnTo>
                <a:lnTo>
                  <a:pt x="823" y="77"/>
                </a:lnTo>
                <a:lnTo>
                  <a:pt x="823" y="746"/>
                </a:lnTo>
                <a:lnTo>
                  <a:pt x="819" y="770"/>
                </a:lnTo>
                <a:lnTo>
                  <a:pt x="807" y="791"/>
                </a:lnTo>
                <a:lnTo>
                  <a:pt x="791" y="807"/>
                </a:lnTo>
                <a:lnTo>
                  <a:pt x="770" y="817"/>
                </a:lnTo>
                <a:lnTo>
                  <a:pt x="746" y="823"/>
                </a:lnTo>
                <a:lnTo>
                  <a:pt x="77" y="823"/>
                </a:lnTo>
                <a:lnTo>
                  <a:pt x="53" y="817"/>
                </a:lnTo>
                <a:lnTo>
                  <a:pt x="32" y="807"/>
                </a:lnTo>
                <a:lnTo>
                  <a:pt x="16" y="791"/>
                </a:lnTo>
                <a:lnTo>
                  <a:pt x="4" y="770"/>
                </a:lnTo>
                <a:lnTo>
                  <a:pt x="0" y="746"/>
                </a:lnTo>
                <a:lnTo>
                  <a:pt x="0" y="77"/>
                </a:lnTo>
                <a:lnTo>
                  <a:pt x="4" y="52"/>
                </a:lnTo>
                <a:lnTo>
                  <a:pt x="16" y="31"/>
                </a:lnTo>
                <a:lnTo>
                  <a:pt x="32" y="16"/>
                </a:lnTo>
                <a:lnTo>
                  <a:pt x="53" y="3"/>
                </a:lnTo>
                <a:lnTo>
                  <a:pt x="77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/>
            </a:stretch>
          </a:blip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ctr" anchorCtr="1" compatLnSpc="1"/>
          <a:lstStyle/>
          <a:p>
            <a:endParaRPr lang="zh-CN" altLang="en-US" sz="4031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29" name="Freeform 15"/>
          <p:cNvSpPr/>
          <p:nvPr/>
        </p:nvSpPr>
        <p:spPr bwMode="auto">
          <a:xfrm>
            <a:off x="1952665" y="1561534"/>
            <a:ext cx="1959065" cy="1959065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ctr" anchorCtr="1" compatLnSpc="1"/>
          <a:lstStyle/>
          <a:p>
            <a:endParaRPr lang="zh-CN" altLang="en-US" sz="5913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30" name="Freeform 16"/>
          <p:cNvSpPr/>
          <p:nvPr/>
        </p:nvSpPr>
        <p:spPr bwMode="auto">
          <a:xfrm>
            <a:off x="1952664" y="3579100"/>
            <a:ext cx="954032" cy="952533"/>
          </a:xfrm>
          <a:custGeom>
            <a:avLst/>
            <a:gdLst>
              <a:gd name="T0" fmla="*/ 62 w 636"/>
              <a:gd name="T1" fmla="*/ 0 h 635"/>
              <a:gd name="T2" fmla="*/ 574 w 636"/>
              <a:gd name="T3" fmla="*/ 0 h 635"/>
              <a:gd name="T4" fmla="*/ 597 w 636"/>
              <a:gd name="T5" fmla="*/ 5 h 635"/>
              <a:gd name="T6" fmla="*/ 618 w 636"/>
              <a:gd name="T7" fmla="*/ 17 h 635"/>
              <a:gd name="T8" fmla="*/ 631 w 636"/>
              <a:gd name="T9" fmla="*/ 37 h 635"/>
              <a:gd name="T10" fmla="*/ 636 w 636"/>
              <a:gd name="T11" fmla="*/ 61 h 635"/>
              <a:gd name="T12" fmla="*/ 636 w 636"/>
              <a:gd name="T13" fmla="*/ 574 h 635"/>
              <a:gd name="T14" fmla="*/ 631 w 636"/>
              <a:gd name="T15" fmla="*/ 597 h 635"/>
              <a:gd name="T16" fmla="*/ 618 w 636"/>
              <a:gd name="T17" fmla="*/ 616 h 635"/>
              <a:gd name="T18" fmla="*/ 597 w 636"/>
              <a:gd name="T19" fmla="*/ 630 h 635"/>
              <a:gd name="T20" fmla="*/ 574 w 636"/>
              <a:gd name="T21" fmla="*/ 635 h 635"/>
              <a:gd name="T22" fmla="*/ 62 w 636"/>
              <a:gd name="T23" fmla="*/ 635 h 635"/>
              <a:gd name="T24" fmla="*/ 39 w 636"/>
              <a:gd name="T25" fmla="*/ 630 h 635"/>
              <a:gd name="T26" fmla="*/ 18 w 636"/>
              <a:gd name="T27" fmla="*/ 616 h 635"/>
              <a:gd name="T28" fmla="*/ 5 w 636"/>
              <a:gd name="T29" fmla="*/ 597 h 635"/>
              <a:gd name="T30" fmla="*/ 0 w 636"/>
              <a:gd name="T31" fmla="*/ 574 h 635"/>
              <a:gd name="T32" fmla="*/ 0 w 636"/>
              <a:gd name="T33" fmla="*/ 61 h 635"/>
              <a:gd name="T34" fmla="*/ 5 w 636"/>
              <a:gd name="T35" fmla="*/ 37 h 635"/>
              <a:gd name="T36" fmla="*/ 18 w 636"/>
              <a:gd name="T37" fmla="*/ 17 h 635"/>
              <a:gd name="T38" fmla="*/ 39 w 636"/>
              <a:gd name="T39" fmla="*/ 5 h 635"/>
              <a:gd name="T40" fmla="*/ 62 w 636"/>
              <a:gd name="T41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36" h="635">
                <a:moveTo>
                  <a:pt x="62" y="0"/>
                </a:moveTo>
                <a:lnTo>
                  <a:pt x="574" y="0"/>
                </a:lnTo>
                <a:lnTo>
                  <a:pt x="597" y="5"/>
                </a:lnTo>
                <a:lnTo>
                  <a:pt x="618" y="17"/>
                </a:lnTo>
                <a:lnTo>
                  <a:pt x="631" y="37"/>
                </a:lnTo>
                <a:lnTo>
                  <a:pt x="636" y="61"/>
                </a:lnTo>
                <a:lnTo>
                  <a:pt x="636" y="574"/>
                </a:lnTo>
                <a:lnTo>
                  <a:pt x="631" y="597"/>
                </a:lnTo>
                <a:lnTo>
                  <a:pt x="618" y="616"/>
                </a:lnTo>
                <a:lnTo>
                  <a:pt x="597" y="630"/>
                </a:lnTo>
                <a:lnTo>
                  <a:pt x="574" y="635"/>
                </a:lnTo>
                <a:lnTo>
                  <a:pt x="62" y="635"/>
                </a:lnTo>
                <a:lnTo>
                  <a:pt x="39" y="630"/>
                </a:lnTo>
                <a:lnTo>
                  <a:pt x="18" y="616"/>
                </a:lnTo>
                <a:lnTo>
                  <a:pt x="5" y="597"/>
                </a:lnTo>
                <a:lnTo>
                  <a:pt x="0" y="574"/>
                </a:lnTo>
                <a:lnTo>
                  <a:pt x="0" y="61"/>
                </a:lnTo>
                <a:lnTo>
                  <a:pt x="5" y="37"/>
                </a:lnTo>
                <a:lnTo>
                  <a:pt x="18" y="17"/>
                </a:lnTo>
                <a:lnTo>
                  <a:pt x="39" y="5"/>
                </a:lnTo>
                <a:lnTo>
                  <a:pt x="62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033340" y="2547488"/>
            <a:ext cx="46753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3000" b="1" cap="all" dirty="0">
                <a:solidFill>
                  <a:srgbClr val="AE002B"/>
                </a:solidFill>
                <a:latin typeface="+mj-ea"/>
                <a:ea typeface="+mj-ea"/>
                <a:cs typeface="Arial" panose="020B0604020202020204" pitchFamily="34" charset="0"/>
              </a:rPr>
              <a:t>哈尔滨工程大学</a:t>
            </a:r>
            <a:r>
              <a:rPr lang="en-US" altLang="zh-CN" sz="3000" b="1" cap="all" dirty="0">
                <a:solidFill>
                  <a:srgbClr val="AE002B"/>
                </a:solidFill>
                <a:latin typeface="+mj-ea"/>
                <a:ea typeface="+mj-ea"/>
                <a:cs typeface="Arial" panose="020B0604020202020204" pitchFamily="34" charset="0"/>
              </a:rPr>
              <a:t>PPT</a:t>
            </a:r>
            <a:r>
              <a:rPr lang="zh-CN" altLang="en-US" sz="3000" b="1" cap="all" dirty="0">
                <a:solidFill>
                  <a:srgbClr val="AE002B"/>
                </a:solidFill>
                <a:latin typeface="+mj-ea"/>
                <a:ea typeface="+mj-ea"/>
                <a:cs typeface="Arial" panose="020B0604020202020204" pitchFamily="34" charset="0"/>
              </a:rPr>
              <a:t>模板</a:t>
            </a: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4186122" y="3060592"/>
            <a:ext cx="398243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350" cap="all" dirty="0">
                <a:solidFill>
                  <a:srgbClr val="AE002B"/>
                </a:solidFill>
                <a:cs typeface="Arial" panose="020B0604020202020204" pitchFamily="34" charset="0"/>
              </a:rPr>
              <a:t>HARBIN ENGINEERING UNIVERSITY</a:t>
            </a:r>
            <a:endParaRPr lang="zh-CN" altLang="en-US" sz="1350" cap="all" dirty="0">
              <a:solidFill>
                <a:srgbClr val="AE002B"/>
              </a:solidFill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5292534" y="3887915"/>
            <a:ext cx="25161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学院或部门名称  </a:t>
            </a:r>
            <a:r>
              <a:rPr lang="en-US" altLang="zh-CN" sz="12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zh-CN" altLang="en-US" sz="12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</a:t>
            </a:r>
            <a:r>
              <a:rPr lang="en-US" altLang="zh-CN" sz="12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zh-CN" altLang="en-US" sz="12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  <a:endParaRPr lang="zh-CN" altLang="en-US" sz="1200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53231" y="3237527"/>
            <a:ext cx="3435519" cy="306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zh-CN" altLang="en-US" sz="1050" cap="all" dirty="0">
                <a:latin typeface="+mj-ea"/>
                <a:ea typeface="+mj-ea"/>
                <a:cs typeface="Arial" panose="020B0604020202020204" pitchFamily="34" charset="0"/>
              </a:rPr>
              <a:t>点击此处添加副标题内容</a:t>
            </a:r>
          </a:p>
        </p:txBody>
      </p:sp>
      <p:pic>
        <p:nvPicPr>
          <p:cNvPr id="3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15563" y="-1247376"/>
            <a:ext cx="409636" cy="40963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9417E4B-C130-42CA-BC59-20AF7A60B0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371" y="184549"/>
            <a:ext cx="1444634" cy="43339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57D3186-44AA-42F2-AD8B-E09BB8D6F1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455" y="1916924"/>
            <a:ext cx="1735085" cy="11615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849076" y="3162946"/>
            <a:ext cx="956538" cy="811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676" dirty="0">
                <a:solidFill>
                  <a:srgbClr val="AE002B"/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01</a:t>
            </a:r>
            <a:endParaRPr lang="zh-CN" altLang="en-US" sz="4676" dirty="0">
              <a:solidFill>
                <a:srgbClr val="AE002B"/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736439" y="3162946"/>
            <a:ext cx="956538" cy="811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676" dirty="0">
                <a:solidFill>
                  <a:schemeClr val="bg1">
                    <a:lumMod val="50000"/>
                  </a:schemeClr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02</a:t>
            </a:r>
            <a:endParaRPr lang="zh-CN" altLang="en-US" sz="4676" dirty="0">
              <a:solidFill>
                <a:schemeClr val="bg1">
                  <a:lumMod val="50000"/>
                </a:schemeClr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23802" y="3162946"/>
            <a:ext cx="956538" cy="811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676" dirty="0">
                <a:solidFill>
                  <a:srgbClr val="AE002B"/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03</a:t>
            </a:r>
            <a:endParaRPr lang="zh-CN" altLang="en-US" sz="4676" dirty="0">
              <a:solidFill>
                <a:srgbClr val="AE002B"/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511165" y="3162946"/>
            <a:ext cx="956538" cy="811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676" dirty="0">
                <a:solidFill>
                  <a:schemeClr val="bg1">
                    <a:lumMod val="50000"/>
                  </a:schemeClr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04</a:t>
            </a:r>
            <a:endParaRPr lang="zh-CN" altLang="en-US" sz="4676" dirty="0">
              <a:solidFill>
                <a:schemeClr val="bg1">
                  <a:lumMod val="50000"/>
                </a:schemeClr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2159823" y="3224661"/>
            <a:ext cx="8349" cy="609408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486516" y="3224661"/>
            <a:ext cx="8349" cy="609408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4154215" y="3224661"/>
            <a:ext cx="8349" cy="609408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6149094" y="3224661"/>
            <a:ext cx="8349" cy="609408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7907890" y="3224661"/>
            <a:ext cx="8349" cy="6094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-1" y="810006"/>
            <a:ext cx="8640763" cy="228508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13977" y="4159452"/>
            <a:ext cx="1697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40498" y="4407633"/>
            <a:ext cx="1844489" cy="58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739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739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407251" y="4159452"/>
            <a:ext cx="16459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307994" y="4407633"/>
            <a:ext cx="1844489" cy="58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73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739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297533" y="4159452"/>
            <a:ext cx="17631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256868" y="4407633"/>
            <a:ext cx="1844489" cy="58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739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739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230322" y="4159452"/>
            <a:ext cx="1733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74711" y="4407633"/>
            <a:ext cx="1844489" cy="583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73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739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94186" y="915152"/>
            <a:ext cx="105670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245890" y="1452154"/>
            <a:ext cx="1693196" cy="423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5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CONTENTS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728941" y="2795700"/>
            <a:ext cx="213984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550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2550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28942" y="3232349"/>
            <a:ext cx="3639859" cy="627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6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806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5"/>
          <p:cNvSpPr/>
          <p:nvPr/>
        </p:nvSpPr>
        <p:spPr bwMode="auto">
          <a:xfrm>
            <a:off x="1990594" y="2587640"/>
            <a:ext cx="1417431" cy="1417430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solidFill>
              <a:schemeClr val="bg1"/>
            </a:solidFill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ctr" anchorCtr="1" compatLnSpc="1"/>
          <a:lstStyle/>
          <a:p>
            <a:endParaRPr lang="zh-CN" altLang="en-US" sz="5913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23937" y="2768969"/>
            <a:ext cx="950744" cy="1085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451" dirty="0">
                <a:solidFill>
                  <a:srgbClr val="AE002B"/>
                </a:solidFill>
                <a:latin typeface="Impact" panose="020B0806030902050204" pitchFamily="34" charset="0"/>
              </a:rPr>
              <a:t>01</a:t>
            </a:r>
            <a:endParaRPr lang="zh-CN" altLang="en-US" sz="6451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4036297" y="1770379"/>
            <a:ext cx="350096" cy="3899806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Bent Arrow 65"/>
          <p:cNvSpPr/>
          <p:nvPr/>
        </p:nvSpPr>
        <p:spPr>
          <a:xfrm>
            <a:off x="4122807" y="2448061"/>
            <a:ext cx="2208570" cy="3222124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2111811" y="3096084"/>
            <a:ext cx="2208570" cy="2574102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4123866" y="3456096"/>
            <a:ext cx="1959611" cy="2214090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2636753" y="4018699"/>
            <a:ext cx="1683629" cy="1651487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920495" y="4737652"/>
            <a:ext cx="2250607" cy="104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b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4828" y="3386694"/>
            <a:ext cx="222125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rgbClr val="605E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090802" y="3883572"/>
            <a:ext cx="2221259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br>
              <a:rPr lang="en-US" altLang="zh-CN" sz="28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16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663507" y="1169631"/>
            <a:ext cx="222125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616525" y="1188433"/>
            <a:ext cx="222125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245"/>
          <p:cNvSpPr/>
          <p:nvPr/>
        </p:nvSpPr>
        <p:spPr bwMode="auto">
          <a:xfrm>
            <a:off x="3571421" y="4449491"/>
            <a:ext cx="313345" cy="313345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AE002B"/>
          </a:solidFill>
          <a:ln w="9525">
            <a:noFill/>
            <a:round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en-US" dirty="0"/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4459235" y="1988114"/>
            <a:ext cx="349968" cy="349968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AE002B"/>
          </a:solidFill>
          <a:ln w="9525">
            <a:noFill/>
            <a:round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en-US" dirty="0"/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3620091" y="3547601"/>
            <a:ext cx="358009" cy="268507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AE002B"/>
          </a:solidFill>
          <a:ln w="9525">
            <a:noFill/>
            <a:round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en-US" dirty="0"/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4470975" y="3885549"/>
            <a:ext cx="320415" cy="322593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en-US" dirty="0"/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4438173" y="2899579"/>
            <a:ext cx="286650" cy="268507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</a:ln>
        </p:spPr>
        <p:txBody>
          <a:bodyPr vert="horz" wrap="square" lIns="86402" tIns="43201" rIns="86402" bIns="43201" numCol="1" anchor="t" anchorCtr="0" compatLnSpc="1"/>
          <a:lstStyle/>
          <a:p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A1F1835-A7AD-40C9-A43A-383878F69E76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Oval 11">
            <a:extLst>
              <a:ext uri="{FF2B5EF4-FFF2-40B4-BE49-F238E27FC236}">
                <a16:creationId xmlns:a16="http://schemas.microsoft.com/office/drawing/2014/main" id="{BBA6C034-F6DA-437B-BC47-A95FBE90E132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Oval 11">
            <a:extLst>
              <a:ext uri="{FF2B5EF4-FFF2-40B4-BE49-F238E27FC236}">
                <a16:creationId xmlns:a16="http://schemas.microsoft.com/office/drawing/2014/main" id="{0D4CDF2D-03A4-4F2F-A51E-D39C44506EC3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193616" y="3858798"/>
            <a:ext cx="470351" cy="177346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</a:ln>
        </p:spPr>
        <p:txBody>
          <a:bodyPr vert="horz" wrap="square" lIns="61445" tIns="30723" rIns="61445" bIns="30723" numCol="1" anchor="t" anchorCtr="0" compatLnSpc="1"/>
          <a:lstStyle/>
          <a:p>
            <a:endParaRPr lang="zh-CN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5193616" y="2590393"/>
            <a:ext cx="470351" cy="175419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</a:ln>
        </p:spPr>
        <p:txBody>
          <a:bodyPr vert="horz" wrap="square" lIns="61445" tIns="30723" rIns="61445" bIns="30723" numCol="1" anchor="t" anchorCtr="0" compatLnSpc="1"/>
          <a:lstStyle/>
          <a:p>
            <a:endParaRPr lang="zh-CN" altLang="en-US"/>
          </a:p>
        </p:txBody>
      </p:sp>
      <p:sp>
        <p:nvSpPr>
          <p:cNvPr id="11" name="Freeform 8"/>
          <p:cNvSpPr/>
          <p:nvPr/>
        </p:nvSpPr>
        <p:spPr bwMode="auto">
          <a:xfrm>
            <a:off x="2976797" y="2118115"/>
            <a:ext cx="2687170" cy="472279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2976796" y="3230378"/>
            <a:ext cx="464569" cy="159997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</a:ln>
        </p:spPr>
        <p:txBody>
          <a:bodyPr vert="horz" wrap="square" lIns="61445" tIns="30723" rIns="61445" bIns="30723" numCol="1" anchor="t" anchorCtr="0" compatLnSpc="1"/>
          <a:lstStyle/>
          <a:p>
            <a:endParaRPr lang="zh-CN" altLang="en-US"/>
          </a:p>
        </p:txBody>
      </p:sp>
      <p:sp>
        <p:nvSpPr>
          <p:cNvPr id="13" name="Freeform 10"/>
          <p:cNvSpPr/>
          <p:nvPr/>
        </p:nvSpPr>
        <p:spPr bwMode="auto">
          <a:xfrm>
            <a:off x="2976797" y="3386521"/>
            <a:ext cx="2687170" cy="472279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2976796" y="4498785"/>
            <a:ext cx="464569" cy="165779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</a:ln>
        </p:spPr>
        <p:txBody>
          <a:bodyPr vert="horz" wrap="square" lIns="61445" tIns="30723" rIns="61445" bIns="30723" numCol="1" anchor="t" anchorCtr="0" compatLnSpc="1"/>
          <a:lstStyle/>
          <a:p>
            <a:endParaRPr lang="zh-CN" altLang="en-US"/>
          </a:p>
        </p:txBody>
      </p:sp>
      <p:sp>
        <p:nvSpPr>
          <p:cNvPr id="15" name="Freeform 12"/>
          <p:cNvSpPr/>
          <p:nvPr/>
        </p:nvSpPr>
        <p:spPr bwMode="auto">
          <a:xfrm>
            <a:off x="2976796" y="4660707"/>
            <a:ext cx="2417297" cy="466496"/>
          </a:xfrm>
          <a:custGeom>
            <a:avLst/>
            <a:gdLst>
              <a:gd name="T0" fmla="*/ 0 w 1254"/>
              <a:gd name="T1" fmla="*/ 0 h 242"/>
              <a:gd name="T2" fmla="*/ 1254 w 1254"/>
              <a:gd name="T3" fmla="*/ 0 h 242"/>
              <a:gd name="T4" fmla="*/ 1254 w 1254"/>
              <a:gd name="T5" fmla="*/ 242 h 242"/>
              <a:gd name="T6" fmla="*/ 241 w 1254"/>
              <a:gd name="T7" fmla="*/ 242 h 242"/>
              <a:gd name="T8" fmla="*/ 0 w 125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242">
                <a:moveTo>
                  <a:pt x="0" y="0"/>
                </a:moveTo>
                <a:lnTo>
                  <a:pt x="1254" y="0"/>
                </a:lnTo>
                <a:lnTo>
                  <a:pt x="1254" y="242"/>
                </a:lnTo>
                <a:lnTo>
                  <a:pt x="241" y="242"/>
                </a:lnTo>
                <a:lnTo>
                  <a:pt x="0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Freeform 13"/>
          <p:cNvSpPr/>
          <p:nvPr/>
        </p:nvSpPr>
        <p:spPr bwMode="auto">
          <a:xfrm>
            <a:off x="2976797" y="2758101"/>
            <a:ext cx="2687170" cy="472279"/>
          </a:xfrm>
          <a:custGeom>
            <a:avLst/>
            <a:gdLst>
              <a:gd name="T0" fmla="*/ 241 w 1394"/>
              <a:gd name="T1" fmla="*/ 0 h 245"/>
              <a:gd name="T2" fmla="*/ 1394 w 1394"/>
              <a:gd name="T3" fmla="*/ 0 h 245"/>
              <a:gd name="T4" fmla="*/ 1150 w 1394"/>
              <a:gd name="T5" fmla="*/ 245 h 245"/>
              <a:gd name="T6" fmla="*/ 0 w 1394"/>
              <a:gd name="T7" fmla="*/ 245 h 245"/>
              <a:gd name="T8" fmla="*/ 241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241" y="0"/>
                </a:moveTo>
                <a:lnTo>
                  <a:pt x="1394" y="0"/>
                </a:lnTo>
                <a:lnTo>
                  <a:pt x="1150" y="245"/>
                </a:lnTo>
                <a:lnTo>
                  <a:pt x="0" y="245"/>
                </a:lnTo>
                <a:lnTo>
                  <a:pt x="24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Freeform 14"/>
          <p:cNvSpPr/>
          <p:nvPr/>
        </p:nvSpPr>
        <p:spPr bwMode="auto">
          <a:xfrm>
            <a:off x="2976797" y="4028433"/>
            <a:ext cx="2687170" cy="470351"/>
          </a:xfrm>
          <a:custGeom>
            <a:avLst/>
            <a:gdLst>
              <a:gd name="T0" fmla="*/ 241 w 1394"/>
              <a:gd name="T1" fmla="*/ 0 h 244"/>
              <a:gd name="T2" fmla="*/ 1394 w 1394"/>
              <a:gd name="T3" fmla="*/ 0 h 244"/>
              <a:gd name="T4" fmla="*/ 1150 w 1394"/>
              <a:gd name="T5" fmla="*/ 244 h 244"/>
              <a:gd name="T6" fmla="*/ 0 w 1394"/>
              <a:gd name="T7" fmla="*/ 244 h 244"/>
              <a:gd name="T8" fmla="*/ 241 w 1394"/>
              <a:gd name="T9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4">
                <a:moveTo>
                  <a:pt x="241" y="0"/>
                </a:moveTo>
                <a:lnTo>
                  <a:pt x="1394" y="0"/>
                </a:lnTo>
                <a:lnTo>
                  <a:pt x="1150" y="244"/>
                </a:lnTo>
                <a:lnTo>
                  <a:pt x="0" y="244"/>
                </a:lnTo>
                <a:lnTo>
                  <a:pt x="24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520399" y="4745526"/>
            <a:ext cx="512760" cy="296861"/>
            <a:chOff x="5238881" y="5604205"/>
            <a:chExt cx="763063" cy="441774"/>
          </a:xfrm>
        </p:grpSpPr>
        <p:sp>
          <p:nvSpPr>
            <p:cNvPr id="19" name="Freeform 79"/>
            <p:cNvSpPr/>
            <p:nvPr/>
          </p:nvSpPr>
          <p:spPr bwMode="auto">
            <a:xfrm>
              <a:off x="5238881" y="5652973"/>
              <a:ext cx="203676" cy="344239"/>
            </a:xfrm>
            <a:custGeom>
              <a:avLst/>
              <a:gdLst>
                <a:gd name="T0" fmla="*/ 61 w 71"/>
                <a:gd name="T1" fmla="*/ 0 h 120"/>
                <a:gd name="T2" fmla="*/ 65 w 71"/>
                <a:gd name="T3" fmla="*/ 0 h 120"/>
                <a:gd name="T4" fmla="*/ 67 w 71"/>
                <a:gd name="T5" fmla="*/ 2 h 120"/>
                <a:gd name="T6" fmla="*/ 71 w 71"/>
                <a:gd name="T7" fmla="*/ 6 h 120"/>
                <a:gd name="T8" fmla="*/ 71 w 71"/>
                <a:gd name="T9" fmla="*/ 10 h 120"/>
                <a:gd name="T10" fmla="*/ 71 w 71"/>
                <a:gd name="T11" fmla="*/ 14 h 120"/>
                <a:gd name="T12" fmla="*/ 67 w 71"/>
                <a:gd name="T13" fmla="*/ 18 h 120"/>
                <a:gd name="T14" fmla="*/ 26 w 71"/>
                <a:gd name="T15" fmla="*/ 61 h 120"/>
                <a:gd name="T16" fmla="*/ 67 w 71"/>
                <a:gd name="T17" fmla="*/ 102 h 120"/>
                <a:gd name="T18" fmla="*/ 71 w 71"/>
                <a:gd name="T19" fmla="*/ 106 h 120"/>
                <a:gd name="T20" fmla="*/ 71 w 71"/>
                <a:gd name="T21" fmla="*/ 110 h 120"/>
                <a:gd name="T22" fmla="*/ 71 w 71"/>
                <a:gd name="T23" fmla="*/ 114 h 120"/>
                <a:gd name="T24" fmla="*/ 67 w 71"/>
                <a:gd name="T25" fmla="*/ 118 h 120"/>
                <a:gd name="T26" fmla="*/ 61 w 71"/>
                <a:gd name="T27" fmla="*/ 120 h 120"/>
                <a:gd name="T28" fmla="*/ 53 w 71"/>
                <a:gd name="T29" fmla="*/ 118 h 120"/>
                <a:gd name="T30" fmla="*/ 4 w 71"/>
                <a:gd name="T31" fmla="*/ 67 h 120"/>
                <a:gd name="T32" fmla="*/ 0 w 71"/>
                <a:gd name="T33" fmla="*/ 61 h 120"/>
                <a:gd name="T34" fmla="*/ 4 w 71"/>
                <a:gd name="T35" fmla="*/ 53 h 120"/>
                <a:gd name="T36" fmla="*/ 53 w 71"/>
                <a:gd name="T37" fmla="*/ 2 h 120"/>
                <a:gd name="T38" fmla="*/ 57 w 71"/>
                <a:gd name="T39" fmla="*/ 0 h 120"/>
                <a:gd name="T40" fmla="*/ 61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6"/>
                  </a:lnTo>
                  <a:lnTo>
                    <a:pt x="71" y="10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26" y="61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0"/>
                  </a:lnTo>
                  <a:lnTo>
                    <a:pt x="71" y="114"/>
                  </a:lnTo>
                  <a:lnTo>
                    <a:pt x="67" y="118"/>
                  </a:lnTo>
                  <a:lnTo>
                    <a:pt x="61" y="120"/>
                  </a:lnTo>
                  <a:lnTo>
                    <a:pt x="53" y="118"/>
                  </a:lnTo>
                  <a:lnTo>
                    <a:pt x="4" y="67"/>
                  </a:lnTo>
                  <a:lnTo>
                    <a:pt x="0" y="61"/>
                  </a:lnTo>
                  <a:lnTo>
                    <a:pt x="4" y="53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61445" tIns="30723" rIns="61445" bIns="30723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557301" y="5604205"/>
              <a:ext cx="444643" cy="441774"/>
              <a:chOff x="5557301" y="5584126"/>
              <a:chExt cx="444643" cy="441774"/>
            </a:xfrm>
          </p:grpSpPr>
          <p:sp>
            <p:nvSpPr>
              <p:cNvPr id="21" name="Freeform 192"/>
              <p:cNvSpPr>
                <a:spLocks noEditPoints="1"/>
              </p:cNvSpPr>
              <p:nvPr/>
            </p:nvSpPr>
            <p:spPr bwMode="auto">
              <a:xfrm>
                <a:off x="5557301" y="5584126"/>
                <a:ext cx="444643" cy="441774"/>
              </a:xfrm>
              <a:custGeom>
                <a:avLst/>
                <a:gdLst>
                  <a:gd name="T0" fmla="*/ 78 w 155"/>
                  <a:gd name="T1" fmla="*/ 10 h 154"/>
                  <a:gd name="T2" fmla="*/ 61 w 155"/>
                  <a:gd name="T3" fmla="*/ 12 h 154"/>
                  <a:gd name="T4" fmla="*/ 43 w 155"/>
                  <a:gd name="T5" fmla="*/ 18 h 154"/>
                  <a:gd name="T6" fmla="*/ 25 w 155"/>
                  <a:gd name="T7" fmla="*/ 34 h 154"/>
                  <a:gd name="T8" fmla="*/ 13 w 155"/>
                  <a:gd name="T9" fmla="*/ 55 h 154"/>
                  <a:gd name="T10" fmla="*/ 9 w 155"/>
                  <a:gd name="T11" fmla="*/ 77 h 154"/>
                  <a:gd name="T12" fmla="*/ 11 w 155"/>
                  <a:gd name="T13" fmla="*/ 95 h 154"/>
                  <a:gd name="T14" fmla="*/ 19 w 155"/>
                  <a:gd name="T15" fmla="*/ 112 h 154"/>
                  <a:gd name="T16" fmla="*/ 33 w 155"/>
                  <a:gd name="T17" fmla="*/ 130 h 154"/>
                  <a:gd name="T18" fmla="*/ 55 w 155"/>
                  <a:gd name="T19" fmla="*/ 142 h 154"/>
                  <a:gd name="T20" fmla="*/ 78 w 155"/>
                  <a:gd name="T21" fmla="*/ 146 h 154"/>
                  <a:gd name="T22" fmla="*/ 94 w 155"/>
                  <a:gd name="T23" fmla="*/ 144 h 154"/>
                  <a:gd name="T24" fmla="*/ 112 w 155"/>
                  <a:gd name="T25" fmla="*/ 138 h 154"/>
                  <a:gd name="T26" fmla="*/ 130 w 155"/>
                  <a:gd name="T27" fmla="*/ 122 h 154"/>
                  <a:gd name="T28" fmla="*/ 143 w 155"/>
                  <a:gd name="T29" fmla="*/ 101 h 154"/>
                  <a:gd name="T30" fmla="*/ 147 w 155"/>
                  <a:gd name="T31" fmla="*/ 77 h 154"/>
                  <a:gd name="T32" fmla="*/ 145 w 155"/>
                  <a:gd name="T33" fmla="*/ 61 h 154"/>
                  <a:gd name="T34" fmla="*/ 136 w 155"/>
                  <a:gd name="T35" fmla="*/ 44 h 154"/>
                  <a:gd name="T36" fmla="*/ 122 w 155"/>
                  <a:gd name="T37" fmla="*/ 24 h 154"/>
                  <a:gd name="T38" fmla="*/ 100 w 155"/>
                  <a:gd name="T39" fmla="*/ 14 h 154"/>
                  <a:gd name="T40" fmla="*/ 78 w 155"/>
                  <a:gd name="T41" fmla="*/ 10 h 154"/>
                  <a:gd name="T42" fmla="*/ 78 w 155"/>
                  <a:gd name="T43" fmla="*/ 0 h 154"/>
                  <a:gd name="T44" fmla="*/ 104 w 155"/>
                  <a:gd name="T45" fmla="*/ 6 h 154"/>
                  <a:gd name="T46" fmla="*/ 126 w 155"/>
                  <a:gd name="T47" fmla="*/ 18 h 154"/>
                  <a:gd name="T48" fmla="*/ 145 w 155"/>
                  <a:gd name="T49" fmla="*/ 40 h 154"/>
                  <a:gd name="T50" fmla="*/ 153 w 155"/>
                  <a:gd name="T51" fmla="*/ 59 h 154"/>
                  <a:gd name="T52" fmla="*/ 155 w 155"/>
                  <a:gd name="T53" fmla="*/ 77 h 154"/>
                  <a:gd name="T54" fmla="*/ 151 w 155"/>
                  <a:gd name="T55" fmla="*/ 103 h 154"/>
                  <a:gd name="T56" fmla="*/ 136 w 155"/>
                  <a:gd name="T57" fmla="*/ 128 h 154"/>
                  <a:gd name="T58" fmla="*/ 116 w 155"/>
                  <a:gd name="T59" fmla="*/ 144 h 154"/>
                  <a:gd name="T60" fmla="*/ 96 w 155"/>
                  <a:gd name="T61" fmla="*/ 152 h 154"/>
                  <a:gd name="T62" fmla="*/ 78 w 155"/>
                  <a:gd name="T63" fmla="*/ 154 h 154"/>
                  <a:gd name="T64" fmla="*/ 51 w 155"/>
                  <a:gd name="T65" fmla="*/ 150 h 154"/>
                  <a:gd name="T66" fmla="*/ 29 w 155"/>
                  <a:gd name="T67" fmla="*/ 136 h 154"/>
                  <a:gd name="T68" fmla="*/ 11 w 155"/>
                  <a:gd name="T69" fmla="*/ 116 h 154"/>
                  <a:gd name="T70" fmla="*/ 3 w 155"/>
                  <a:gd name="T71" fmla="*/ 97 h 154"/>
                  <a:gd name="T72" fmla="*/ 0 w 155"/>
                  <a:gd name="T73" fmla="*/ 77 h 154"/>
                  <a:gd name="T74" fmla="*/ 5 w 155"/>
                  <a:gd name="T75" fmla="*/ 50 h 154"/>
                  <a:gd name="T76" fmla="*/ 19 w 155"/>
                  <a:gd name="T77" fmla="*/ 28 h 154"/>
                  <a:gd name="T78" fmla="*/ 39 w 155"/>
                  <a:gd name="T79" fmla="*/ 10 h 154"/>
                  <a:gd name="T80" fmla="*/ 59 w 155"/>
                  <a:gd name="T81" fmla="*/ 4 h 154"/>
                  <a:gd name="T82" fmla="*/ 78 w 155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4">
                    <a:moveTo>
                      <a:pt x="78" y="10"/>
                    </a:moveTo>
                    <a:lnTo>
                      <a:pt x="61" y="12"/>
                    </a:lnTo>
                    <a:lnTo>
                      <a:pt x="43" y="18"/>
                    </a:lnTo>
                    <a:lnTo>
                      <a:pt x="25" y="34"/>
                    </a:lnTo>
                    <a:lnTo>
                      <a:pt x="13" y="55"/>
                    </a:lnTo>
                    <a:lnTo>
                      <a:pt x="9" y="77"/>
                    </a:lnTo>
                    <a:lnTo>
                      <a:pt x="11" y="95"/>
                    </a:lnTo>
                    <a:lnTo>
                      <a:pt x="19" y="112"/>
                    </a:lnTo>
                    <a:lnTo>
                      <a:pt x="33" y="130"/>
                    </a:lnTo>
                    <a:lnTo>
                      <a:pt x="55" y="142"/>
                    </a:lnTo>
                    <a:lnTo>
                      <a:pt x="78" y="146"/>
                    </a:lnTo>
                    <a:lnTo>
                      <a:pt x="94" y="144"/>
                    </a:lnTo>
                    <a:lnTo>
                      <a:pt x="112" y="138"/>
                    </a:lnTo>
                    <a:lnTo>
                      <a:pt x="130" y="122"/>
                    </a:lnTo>
                    <a:lnTo>
                      <a:pt x="143" y="101"/>
                    </a:lnTo>
                    <a:lnTo>
                      <a:pt x="147" y="77"/>
                    </a:lnTo>
                    <a:lnTo>
                      <a:pt x="145" y="61"/>
                    </a:lnTo>
                    <a:lnTo>
                      <a:pt x="136" y="44"/>
                    </a:lnTo>
                    <a:lnTo>
                      <a:pt x="122" y="24"/>
                    </a:lnTo>
                    <a:lnTo>
                      <a:pt x="100" y="14"/>
                    </a:lnTo>
                    <a:lnTo>
                      <a:pt x="78" y="10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8"/>
                    </a:lnTo>
                    <a:lnTo>
                      <a:pt x="145" y="40"/>
                    </a:lnTo>
                    <a:lnTo>
                      <a:pt x="153" y="59"/>
                    </a:lnTo>
                    <a:lnTo>
                      <a:pt x="155" y="77"/>
                    </a:lnTo>
                    <a:lnTo>
                      <a:pt x="151" y="103"/>
                    </a:lnTo>
                    <a:lnTo>
                      <a:pt x="136" y="128"/>
                    </a:lnTo>
                    <a:lnTo>
                      <a:pt x="116" y="144"/>
                    </a:lnTo>
                    <a:lnTo>
                      <a:pt x="96" y="152"/>
                    </a:lnTo>
                    <a:lnTo>
                      <a:pt x="78" y="154"/>
                    </a:lnTo>
                    <a:lnTo>
                      <a:pt x="51" y="150"/>
                    </a:lnTo>
                    <a:lnTo>
                      <a:pt x="29" y="136"/>
                    </a:lnTo>
                    <a:lnTo>
                      <a:pt x="11" y="116"/>
                    </a:lnTo>
                    <a:lnTo>
                      <a:pt x="3" y="97"/>
                    </a:lnTo>
                    <a:lnTo>
                      <a:pt x="0" y="77"/>
                    </a:lnTo>
                    <a:lnTo>
                      <a:pt x="5" y="50"/>
                    </a:lnTo>
                    <a:lnTo>
                      <a:pt x="19" y="28"/>
                    </a:lnTo>
                    <a:lnTo>
                      <a:pt x="39" y="10"/>
                    </a:lnTo>
                    <a:lnTo>
                      <a:pt x="5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93"/>
              <p:cNvSpPr/>
              <p:nvPr/>
            </p:nvSpPr>
            <p:spPr bwMode="auto">
              <a:xfrm>
                <a:off x="5657705" y="5905416"/>
                <a:ext cx="28687" cy="22949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8 h 8"/>
                  <a:gd name="T4" fmla="*/ 4 w 10"/>
                  <a:gd name="T5" fmla="*/ 8 h 8"/>
                  <a:gd name="T6" fmla="*/ 0 w 10"/>
                  <a:gd name="T7" fmla="*/ 8 h 8"/>
                  <a:gd name="T8" fmla="*/ 0 w 10"/>
                  <a:gd name="T9" fmla="*/ 4 h 8"/>
                  <a:gd name="T10" fmla="*/ 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lnTo>
                      <a:pt x="10" y="8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94"/>
              <p:cNvSpPr/>
              <p:nvPr/>
            </p:nvSpPr>
            <p:spPr bwMode="auto">
              <a:xfrm>
                <a:off x="5792532" y="5687397"/>
                <a:ext cx="103272" cy="111879"/>
              </a:xfrm>
              <a:custGeom>
                <a:avLst/>
                <a:gdLst>
                  <a:gd name="T0" fmla="*/ 6 w 36"/>
                  <a:gd name="T1" fmla="*/ 0 h 39"/>
                  <a:gd name="T2" fmla="*/ 16 w 36"/>
                  <a:gd name="T3" fmla="*/ 0 h 39"/>
                  <a:gd name="T4" fmla="*/ 36 w 36"/>
                  <a:gd name="T5" fmla="*/ 21 h 39"/>
                  <a:gd name="T6" fmla="*/ 36 w 36"/>
                  <a:gd name="T7" fmla="*/ 31 h 39"/>
                  <a:gd name="T8" fmla="*/ 30 w 36"/>
                  <a:gd name="T9" fmla="*/ 39 h 39"/>
                  <a:gd name="T10" fmla="*/ 0 w 36"/>
                  <a:gd name="T11" fmla="*/ 6 h 39"/>
                  <a:gd name="T12" fmla="*/ 6 w 36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9">
                    <a:moveTo>
                      <a:pt x="6" y="0"/>
                    </a:moveTo>
                    <a:lnTo>
                      <a:pt x="16" y="0"/>
                    </a:lnTo>
                    <a:lnTo>
                      <a:pt x="36" y="21"/>
                    </a:lnTo>
                    <a:lnTo>
                      <a:pt x="36" y="31"/>
                    </a:lnTo>
                    <a:lnTo>
                      <a:pt x="30" y="39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95"/>
              <p:cNvSpPr/>
              <p:nvPr/>
            </p:nvSpPr>
            <p:spPr bwMode="auto">
              <a:xfrm>
                <a:off x="5715079" y="5747638"/>
                <a:ext cx="123353" cy="120484"/>
              </a:xfrm>
              <a:custGeom>
                <a:avLst/>
                <a:gdLst>
                  <a:gd name="T0" fmla="*/ 35 w 43"/>
                  <a:gd name="T1" fmla="*/ 0 h 42"/>
                  <a:gd name="T2" fmla="*/ 43 w 43"/>
                  <a:gd name="T3" fmla="*/ 8 h 42"/>
                  <a:gd name="T4" fmla="*/ 8 w 43"/>
                  <a:gd name="T5" fmla="*/ 42 h 42"/>
                  <a:gd name="T6" fmla="*/ 0 w 43"/>
                  <a:gd name="T7" fmla="*/ 42 h 42"/>
                  <a:gd name="T8" fmla="*/ 0 w 43"/>
                  <a:gd name="T9" fmla="*/ 34 h 42"/>
                  <a:gd name="T10" fmla="*/ 0 w 43"/>
                  <a:gd name="T11" fmla="*/ 34 h 42"/>
                  <a:gd name="T12" fmla="*/ 35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35" y="0"/>
                    </a:moveTo>
                    <a:lnTo>
                      <a:pt x="43" y="8"/>
                    </a:lnTo>
                    <a:lnTo>
                      <a:pt x="8" y="42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96"/>
              <p:cNvSpPr/>
              <p:nvPr/>
            </p:nvSpPr>
            <p:spPr bwMode="auto">
              <a:xfrm>
                <a:off x="5680655" y="5716084"/>
                <a:ext cx="123353" cy="123353"/>
              </a:xfrm>
              <a:custGeom>
                <a:avLst/>
                <a:gdLst>
                  <a:gd name="T0" fmla="*/ 35 w 43"/>
                  <a:gd name="T1" fmla="*/ 0 h 43"/>
                  <a:gd name="T2" fmla="*/ 43 w 43"/>
                  <a:gd name="T3" fmla="*/ 9 h 43"/>
                  <a:gd name="T4" fmla="*/ 8 w 43"/>
                  <a:gd name="T5" fmla="*/ 43 h 43"/>
                  <a:gd name="T6" fmla="*/ 8 w 43"/>
                  <a:gd name="T7" fmla="*/ 43 h 43"/>
                  <a:gd name="T8" fmla="*/ 0 w 43"/>
                  <a:gd name="T9" fmla="*/ 43 h 43"/>
                  <a:gd name="T10" fmla="*/ 0 w 43"/>
                  <a:gd name="T11" fmla="*/ 35 h 43"/>
                  <a:gd name="T12" fmla="*/ 35 w 43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35" y="0"/>
                    </a:moveTo>
                    <a:lnTo>
                      <a:pt x="43" y="9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97"/>
              <p:cNvSpPr/>
              <p:nvPr/>
            </p:nvSpPr>
            <p:spPr bwMode="auto">
              <a:xfrm>
                <a:off x="5663443" y="5833698"/>
                <a:ext cx="86060" cy="94667"/>
              </a:xfrm>
              <a:custGeom>
                <a:avLst/>
                <a:gdLst>
                  <a:gd name="T0" fmla="*/ 2 w 30"/>
                  <a:gd name="T1" fmla="*/ 0 h 33"/>
                  <a:gd name="T2" fmla="*/ 4 w 30"/>
                  <a:gd name="T3" fmla="*/ 4 h 33"/>
                  <a:gd name="T4" fmla="*/ 12 w 30"/>
                  <a:gd name="T5" fmla="*/ 8 h 33"/>
                  <a:gd name="T6" fmla="*/ 16 w 30"/>
                  <a:gd name="T7" fmla="*/ 16 h 33"/>
                  <a:gd name="T8" fmla="*/ 24 w 30"/>
                  <a:gd name="T9" fmla="*/ 18 h 33"/>
                  <a:gd name="T10" fmla="*/ 26 w 30"/>
                  <a:gd name="T11" fmla="*/ 27 h 33"/>
                  <a:gd name="T12" fmla="*/ 30 w 30"/>
                  <a:gd name="T13" fmla="*/ 31 h 33"/>
                  <a:gd name="T14" fmla="*/ 12 w 30"/>
                  <a:gd name="T15" fmla="*/ 33 h 33"/>
                  <a:gd name="T16" fmla="*/ 0 w 30"/>
                  <a:gd name="T17" fmla="*/ 18 h 33"/>
                  <a:gd name="T18" fmla="*/ 2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0"/>
                    </a:moveTo>
                    <a:lnTo>
                      <a:pt x="4" y="4"/>
                    </a:lnTo>
                    <a:lnTo>
                      <a:pt x="12" y="8"/>
                    </a:lnTo>
                    <a:lnTo>
                      <a:pt x="16" y="16"/>
                    </a:lnTo>
                    <a:lnTo>
                      <a:pt x="24" y="18"/>
                    </a:lnTo>
                    <a:lnTo>
                      <a:pt x="26" y="27"/>
                    </a:lnTo>
                    <a:lnTo>
                      <a:pt x="30" y="31"/>
                    </a:lnTo>
                    <a:lnTo>
                      <a:pt x="12" y="33"/>
                    </a:lnTo>
                    <a:lnTo>
                      <a:pt x="0" y="1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98"/>
              <p:cNvSpPr/>
              <p:nvPr/>
            </p:nvSpPr>
            <p:spPr bwMode="auto">
              <a:xfrm>
                <a:off x="5749503" y="5782062"/>
                <a:ext cx="117616" cy="129091"/>
              </a:xfrm>
              <a:custGeom>
                <a:avLst/>
                <a:gdLst>
                  <a:gd name="T0" fmla="*/ 33 w 41"/>
                  <a:gd name="T1" fmla="*/ 0 h 45"/>
                  <a:gd name="T2" fmla="*/ 41 w 41"/>
                  <a:gd name="T3" fmla="*/ 8 h 45"/>
                  <a:gd name="T4" fmla="*/ 7 w 41"/>
                  <a:gd name="T5" fmla="*/ 45 h 45"/>
                  <a:gd name="T6" fmla="*/ 0 w 41"/>
                  <a:gd name="T7" fmla="*/ 43 h 45"/>
                  <a:gd name="T8" fmla="*/ 0 w 41"/>
                  <a:gd name="T9" fmla="*/ 34 h 45"/>
                  <a:gd name="T10" fmla="*/ 33 w 41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5">
                    <a:moveTo>
                      <a:pt x="33" y="0"/>
                    </a:moveTo>
                    <a:lnTo>
                      <a:pt x="41" y="8"/>
                    </a:lnTo>
                    <a:lnTo>
                      <a:pt x="7" y="45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596037" y="4115178"/>
            <a:ext cx="501194" cy="296861"/>
            <a:chOff x="6839593" y="4666153"/>
            <a:chExt cx="745852" cy="441774"/>
          </a:xfrm>
        </p:grpSpPr>
        <p:sp>
          <p:nvSpPr>
            <p:cNvPr id="29" name="Freeform 81"/>
            <p:cNvSpPr/>
            <p:nvPr/>
          </p:nvSpPr>
          <p:spPr bwMode="auto">
            <a:xfrm>
              <a:off x="7381769" y="4714921"/>
              <a:ext cx="203676" cy="344239"/>
            </a:xfrm>
            <a:custGeom>
              <a:avLst/>
              <a:gdLst>
                <a:gd name="T0" fmla="*/ 10 w 71"/>
                <a:gd name="T1" fmla="*/ 0 h 120"/>
                <a:gd name="T2" fmla="*/ 14 w 71"/>
                <a:gd name="T3" fmla="*/ 2 h 120"/>
                <a:gd name="T4" fmla="*/ 18 w 71"/>
                <a:gd name="T5" fmla="*/ 4 h 120"/>
                <a:gd name="T6" fmla="*/ 67 w 71"/>
                <a:gd name="T7" fmla="*/ 53 h 120"/>
                <a:gd name="T8" fmla="*/ 71 w 71"/>
                <a:gd name="T9" fmla="*/ 61 h 120"/>
                <a:gd name="T10" fmla="*/ 67 w 71"/>
                <a:gd name="T11" fmla="*/ 69 h 120"/>
                <a:gd name="T12" fmla="*/ 18 w 71"/>
                <a:gd name="T13" fmla="*/ 118 h 120"/>
                <a:gd name="T14" fmla="*/ 10 w 71"/>
                <a:gd name="T15" fmla="*/ 120 h 120"/>
                <a:gd name="T16" fmla="*/ 4 w 71"/>
                <a:gd name="T17" fmla="*/ 118 h 120"/>
                <a:gd name="T18" fmla="*/ 0 w 71"/>
                <a:gd name="T19" fmla="*/ 114 h 120"/>
                <a:gd name="T20" fmla="*/ 0 w 71"/>
                <a:gd name="T21" fmla="*/ 110 h 120"/>
                <a:gd name="T22" fmla="*/ 0 w 71"/>
                <a:gd name="T23" fmla="*/ 106 h 120"/>
                <a:gd name="T24" fmla="*/ 4 w 71"/>
                <a:gd name="T25" fmla="*/ 104 h 120"/>
                <a:gd name="T26" fmla="*/ 44 w 71"/>
                <a:gd name="T27" fmla="*/ 61 h 120"/>
                <a:gd name="T28" fmla="*/ 4 w 71"/>
                <a:gd name="T29" fmla="*/ 18 h 120"/>
                <a:gd name="T30" fmla="*/ 0 w 71"/>
                <a:gd name="T31" fmla="*/ 14 h 120"/>
                <a:gd name="T32" fmla="*/ 0 w 71"/>
                <a:gd name="T33" fmla="*/ 10 h 120"/>
                <a:gd name="T34" fmla="*/ 0 w 71"/>
                <a:gd name="T35" fmla="*/ 8 h 120"/>
                <a:gd name="T36" fmla="*/ 4 w 71"/>
                <a:gd name="T37" fmla="*/ 4 h 120"/>
                <a:gd name="T38" fmla="*/ 6 w 71"/>
                <a:gd name="T39" fmla="*/ 2 h 120"/>
                <a:gd name="T40" fmla="*/ 10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10" y="0"/>
                  </a:moveTo>
                  <a:lnTo>
                    <a:pt x="14" y="2"/>
                  </a:lnTo>
                  <a:lnTo>
                    <a:pt x="18" y="4"/>
                  </a:lnTo>
                  <a:lnTo>
                    <a:pt x="67" y="53"/>
                  </a:lnTo>
                  <a:lnTo>
                    <a:pt x="71" y="61"/>
                  </a:lnTo>
                  <a:lnTo>
                    <a:pt x="67" y="69"/>
                  </a:lnTo>
                  <a:lnTo>
                    <a:pt x="18" y="118"/>
                  </a:lnTo>
                  <a:lnTo>
                    <a:pt x="10" y="120"/>
                  </a:lnTo>
                  <a:lnTo>
                    <a:pt x="4" y="118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1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61445" tIns="30723" rIns="61445" bIns="30723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6839593" y="4666153"/>
              <a:ext cx="441774" cy="441774"/>
              <a:chOff x="6839593" y="4666155"/>
              <a:chExt cx="441774" cy="441774"/>
            </a:xfrm>
          </p:grpSpPr>
          <p:sp>
            <p:nvSpPr>
              <p:cNvPr id="31" name="Freeform 199"/>
              <p:cNvSpPr>
                <a:spLocks noEditPoints="1"/>
              </p:cNvSpPr>
              <p:nvPr/>
            </p:nvSpPr>
            <p:spPr bwMode="auto">
              <a:xfrm>
                <a:off x="6839593" y="4666155"/>
                <a:ext cx="441774" cy="441774"/>
              </a:xfrm>
              <a:custGeom>
                <a:avLst/>
                <a:gdLst>
                  <a:gd name="T0" fmla="*/ 77 w 154"/>
                  <a:gd name="T1" fmla="*/ 8 h 154"/>
                  <a:gd name="T2" fmla="*/ 59 w 154"/>
                  <a:gd name="T3" fmla="*/ 10 h 154"/>
                  <a:gd name="T4" fmla="*/ 42 w 154"/>
                  <a:gd name="T5" fmla="*/ 16 h 154"/>
                  <a:gd name="T6" fmla="*/ 24 w 154"/>
                  <a:gd name="T7" fmla="*/ 32 h 154"/>
                  <a:gd name="T8" fmla="*/ 12 w 154"/>
                  <a:gd name="T9" fmla="*/ 53 h 154"/>
                  <a:gd name="T10" fmla="*/ 8 w 154"/>
                  <a:gd name="T11" fmla="*/ 77 h 154"/>
                  <a:gd name="T12" fmla="*/ 10 w 154"/>
                  <a:gd name="T13" fmla="*/ 93 h 154"/>
                  <a:gd name="T14" fmla="*/ 16 w 154"/>
                  <a:gd name="T15" fmla="*/ 110 h 154"/>
                  <a:gd name="T16" fmla="*/ 32 w 154"/>
                  <a:gd name="T17" fmla="*/ 130 h 154"/>
                  <a:gd name="T18" fmla="*/ 53 w 154"/>
                  <a:gd name="T19" fmla="*/ 142 h 154"/>
                  <a:gd name="T20" fmla="*/ 77 w 154"/>
                  <a:gd name="T21" fmla="*/ 146 h 154"/>
                  <a:gd name="T22" fmla="*/ 93 w 154"/>
                  <a:gd name="T23" fmla="*/ 144 h 154"/>
                  <a:gd name="T24" fmla="*/ 109 w 154"/>
                  <a:gd name="T25" fmla="*/ 136 h 154"/>
                  <a:gd name="T26" fmla="*/ 130 w 154"/>
                  <a:gd name="T27" fmla="*/ 122 h 154"/>
                  <a:gd name="T28" fmla="*/ 140 w 154"/>
                  <a:gd name="T29" fmla="*/ 99 h 154"/>
                  <a:gd name="T30" fmla="*/ 144 w 154"/>
                  <a:gd name="T31" fmla="*/ 77 h 154"/>
                  <a:gd name="T32" fmla="*/ 142 w 154"/>
                  <a:gd name="T33" fmla="*/ 59 h 154"/>
                  <a:gd name="T34" fmla="*/ 136 w 154"/>
                  <a:gd name="T35" fmla="*/ 42 h 154"/>
                  <a:gd name="T36" fmla="*/ 120 w 154"/>
                  <a:gd name="T37" fmla="*/ 24 h 154"/>
                  <a:gd name="T38" fmla="*/ 99 w 154"/>
                  <a:gd name="T39" fmla="*/ 12 h 154"/>
                  <a:gd name="T40" fmla="*/ 77 w 154"/>
                  <a:gd name="T41" fmla="*/ 8 h 154"/>
                  <a:gd name="T42" fmla="*/ 77 w 154"/>
                  <a:gd name="T43" fmla="*/ 0 h 154"/>
                  <a:gd name="T44" fmla="*/ 103 w 154"/>
                  <a:gd name="T45" fmla="*/ 4 h 154"/>
                  <a:gd name="T46" fmla="*/ 126 w 154"/>
                  <a:gd name="T47" fmla="*/ 18 h 154"/>
                  <a:gd name="T48" fmla="*/ 144 w 154"/>
                  <a:gd name="T49" fmla="*/ 38 h 154"/>
                  <a:gd name="T50" fmla="*/ 150 w 154"/>
                  <a:gd name="T51" fmla="*/ 57 h 154"/>
                  <a:gd name="T52" fmla="*/ 154 w 154"/>
                  <a:gd name="T53" fmla="*/ 77 h 154"/>
                  <a:gd name="T54" fmla="*/ 148 w 154"/>
                  <a:gd name="T55" fmla="*/ 103 h 154"/>
                  <a:gd name="T56" fmla="*/ 136 w 154"/>
                  <a:gd name="T57" fmla="*/ 126 h 154"/>
                  <a:gd name="T58" fmla="*/ 114 w 154"/>
                  <a:gd name="T59" fmla="*/ 144 h 154"/>
                  <a:gd name="T60" fmla="*/ 95 w 154"/>
                  <a:gd name="T61" fmla="*/ 152 h 154"/>
                  <a:gd name="T62" fmla="*/ 77 w 154"/>
                  <a:gd name="T63" fmla="*/ 154 h 154"/>
                  <a:gd name="T64" fmla="*/ 51 w 154"/>
                  <a:gd name="T65" fmla="*/ 148 h 154"/>
                  <a:gd name="T66" fmla="*/ 26 w 154"/>
                  <a:gd name="T67" fmla="*/ 136 h 154"/>
                  <a:gd name="T68" fmla="*/ 10 w 154"/>
                  <a:gd name="T69" fmla="*/ 114 h 154"/>
                  <a:gd name="T70" fmla="*/ 2 w 154"/>
                  <a:gd name="T71" fmla="*/ 95 h 154"/>
                  <a:gd name="T72" fmla="*/ 0 w 154"/>
                  <a:gd name="T73" fmla="*/ 77 h 154"/>
                  <a:gd name="T74" fmla="*/ 4 w 154"/>
                  <a:gd name="T75" fmla="*/ 50 h 154"/>
                  <a:gd name="T76" fmla="*/ 18 w 154"/>
                  <a:gd name="T77" fmla="*/ 28 h 154"/>
                  <a:gd name="T78" fmla="*/ 38 w 154"/>
                  <a:gd name="T79" fmla="*/ 10 h 154"/>
                  <a:gd name="T80" fmla="*/ 57 w 154"/>
                  <a:gd name="T81" fmla="*/ 2 h 154"/>
                  <a:gd name="T82" fmla="*/ 77 w 154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4">
                    <a:moveTo>
                      <a:pt x="77" y="8"/>
                    </a:moveTo>
                    <a:lnTo>
                      <a:pt x="59" y="10"/>
                    </a:lnTo>
                    <a:lnTo>
                      <a:pt x="42" y="16"/>
                    </a:lnTo>
                    <a:lnTo>
                      <a:pt x="24" y="32"/>
                    </a:lnTo>
                    <a:lnTo>
                      <a:pt x="12" y="53"/>
                    </a:lnTo>
                    <a:lnTo>
                      <a:pt x="8" y="77"/>
                    </a:lnTo>
                    <a:lnTo>
                      <a:pt x="10" y="93"/>
                    </a:lnTo>
                    <a:lnTo>
                      <a:pt x="16" y="110"/>
                    </a:lnTo>
                    <a:lnTo>
                      <a:pt x="32" y="130"/>
                    </a:lnTo>
                    <a:lnTo>
                      <a:pt x="53" y="142"/>
                    </a:lnTo>
                    <a:lnTo>
                      <a:pt x="77" y="146"/>
                    </a:lnTo>
                    <a:lnTo>
                      <a:pt x="93" y="144"/>
                    </a:lnTo>
                    <a:lnTo>
                      <a:pt x="109" y="136"/>
                    </a:lnTo>
                    <a:lnTo>
                      <a:pt x="130" y="122"/>
                    </a:lnTo>
                    <a:lnTo>
                      <a:pt x="140" y="99"/>
                    </a:lnTo>
                    <a:lnTo>
                      <a:pt x="144" y="77"/>
                    </a:lnTo>
                    <a:lnTo>
                      <a:pt x="142" y="59"/>
                    </a:lnTo>
                    <a:lnTo>
                      <a:pt x="136" y="42"/>
                    </a:lnTo>
                    <a:lnTo>
                      <a:pt x="120" y="24"/>
                    </a:lnTo>
                    <a:lnTo>
                      <a:pt x="99" y="12"/>
                    </a:lnTo>
                    <a:lnTo>
                      <a:pt x="77" y="8"/>
                    </a:lnTo>
                    <a:close/>
                    <a:moveTo>
                      <a:pt x="77" y="0"/>
                    </a:moveTo>
                    <a:lnTo>
                      <a:pt x="103" y="4"/>
                    </a:lnTo>
                    <a:lnTo>
                      <a:pt x="126" y="18"/>
                    </a:lnTo>
                    <a:lnTo>
                      <a:pt x="144" y="38"/>
                    </a:lnTo>
                    <a:lnTo>
                      <a:pt x="150" y="57"/>
                    </a:lnTo>
                    <a:lnTo>
                      <a:pt x="154" y="77"/>
                    </a:lnTo>
                    <a:lnTo>
                      <a:pt x="148" y="103"/>
                    </a:lnTo>
                    <a:lnTo>
                      <a:pt x="136" y="126"/>
                    </a:lnTo>
                    <a:lnTo>
                      <a:pt x="114" y="144"/>
                    </a:lnTo>
                    <a:lnTo>
                      <a:pt x="95" y="152"/>
                    </a:lnTo>
                    <a:lnTo>
                      <a:pt x="77" y="154"/>
                    </a:lnTo>
                    <a:lnTo>
                      <a:pt x="51" y="148"/>
                    </a:lnTo>
                    <a:lnTo>
                      <a:pt x="26" y="136"/>
                    </a:lnTo>
                    <a:lnTo>
                      <a:pt x="10" y="114"/>
                    </a:lnTo>
                    <a:lnTo>
                      <a:pt x="2" y="95"/>
                    </a:lnTo>
                    <a:lnTo>
                      <a:pt x="0" y="77"/>
                    </a:lnTo>
                    <a:lnTo>
                      <a:pt x="4" y="50"/>
                    </a:lnTo>
                    <a:lnTo>
                      <a:pt x="18" y="28"/>
                    </a:lnTo>
                    <a:lnTo>
                      <a:pt x="38" y="10"/>
                    </a:lnTo>
                    <a:lnTo>
                      <a:pt x="57" y="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00"/>
              <p:cNvSpPr>
                <a:spLocks noEditPoints="1"/>
              </p:cNvSpPr>
              <p:nvPr/>
            </p:nvSpPr>
            <p:spPr bwMode="auto">
              <a:xfrm>
                <a:off x="6902704" y="4818193"/>
                <a:ext cx="197938" cy="192201"/>
              </a:xfrm>
              <a:custGeom>
                <a:avLst/>
                <a:gdLst>
                  <a:gd name="T0" fmla="*/ 35 w 69"/>
                  <a:gd name="T1" fmla="*/ 16 h 67"/>
                  <a:gd name="T2" fmla="*/ 29 w 69"/>
                  <a:gd name="T3" fmla="*/ 16 h 67"/>
                  <a:gd name="T4" fmla="*/ 23 w 69"/>
                  <a:gd name="T5" fmla="*/ 20 h 67"/>
                  <a:gd name="T6" fmla="*/ 18 w 69"/>
                  <a:gd name="T7" fmla="*/ 26 h 67"/>
                  <a:gd name="T8" fmla="*/ 16 w 69"/>
                  <a:gd name="T9" fmla="*/ 34 h 67"/>
                  <a:gd name="T10" fmla="*/ 18 w 69"/>
                  <a:gd name="T11" fmla="*/ 40 h 67"/>
                  <a:gd name="T12" fmla="*/ 23 w 69"/>
                  <a:gd name="T13" fmla="*/ 46 h 67"/>
                  <a:gd name="T14" fmla="*/ 29 w 69"/>
                  <a:gd name="T15" fmla="*/ 50 h 67"/>
                  <a:gd name="T16" fmla="*/ 35 w 69"/>
                  <a:gd name="T17" fmla="*/ 50 h 67"/>
                  <a:gd name="T18" fmla="*/ 43 w 69"/>
                  <a:gd name="T19" fmla="*/ 50 h 67"/>
                  <a:gd name="T20" fmla="*/ 47 w 69"/>
                  <a:gd name="T21" fmla="*/ 46 h 67"/>
                  <a:gd name="T22" fmla="*/ 51 w 69"/>
                  <a:gd name="T23" fmla="*/ 40 h 67"/>
                  <a:gd name="T24" fmla="*/ 53 w 69"/>
                  <a:gd name="T25" fmla="*/ 34 h 67"/>
                  <a:gd name="T26" fmla="*/ 51 w 69"/>
                  <a:gd name="T27" fmla="*/ 26 h 67"/>
                  <a:gd name="T28" fmla="*/ 47 w 69"/>
                  <a:gd name="T29" fmla="*/ 20 h 67"/>
                  <a:gd name="T30" fmla="*/ 43 w 69"/>
                  <a:gd name="T31" fmla="*/ 16 h 67"/>
                  <a:gd name="T32" fmla="*/ 35 w 69"/>
                  <a:gd name="T33" fmla="*/ 16 h 67"/>
                  <a:gd name="T34" fmla="*/ 29 w 69"/>
                  <a:gd name="T35" fmla="*/ 0 h 67"/>
                  <a:gd name="T36" fmla="*/ 41 w 69"/>
                  <a:gd name="T37" fmla="*/ 0 h 67"/>
                  <a:gd name="T38" fmla="*/ 41 w 69"/>
                  <a:gd name="T39" fmla="*/ 6 h 67"/>
                  <a:gd name="T40" fmla="*/ 51 w 69"/>
                  <a:gd name="T41" fmla="*/ 10 h 67"/>
                  <a:gd name="T42" fmla="*/ 55 w 69"/>
                  <a:gd name="T43" fmla="*/ 6 h 67"/>
                  <a:gd name="T44" fmla="*/ 63 w 69"/>
                  <a:gd name="T45" fmla="*/ 14 h 67"/>
                  <a:gd name="T46" fmla="*/ 59 w 69"/>
                  <a:gd name="T47" fmla="*/ 18 h 67"/>
                  <a:gd name="T48" fmla="*/ 63 w 69"/>
                  <a:gd name="T49" fmla="*/ 28 h 67"/>
                  <a:gd name="T50" fmla="*/ 69 w 69"/>
                  <a:gd name="T51" fmla="*/ 28 h 67"/>
                  <a:gd name="T52" fmla="*/ 69 w 69"/>
                  <a:gd name="T53" fmla="*/ 38 h 67"/>
                  <a:gd name="T54" fmla="*/ 63 w 69"/>
                  <a:gd name="T55" fmla="*/ 38 h 67"/>
                  <a:gd name="T56" fmla="*/ 59 w 69"/>
                  <a:gd name="T57" fmla="*/ 48 h 67"/>
                  <a:gd name="T58" fmla="*/ 63 w 69"/>
                  <a:gd name="T59" fmla="*/ 53 h 67"/>
                  <a:gd name="T60" fmla="*/ 55 w 69"/>
                  <a:gd name="T61" fmla="*/ 61 h 67"/>
                  <a:gd name="T62" fmla="*/ 51 w 69"/>
                  <a:gd name="T63" fmla="*/ 57 h 67"/>
                  <a:gd name="T64" fmla="*/ 41 w 69"/>
                  <a:gd name="T65" fmla="*/ 61 h 67"/>
                  <a:gd name="T66" fmla="*/ 41 w 69"/>
                  <a:gd name="T67" fmla="*/ 67 h 67"/>
                  <a:gd name="T68" fmla="*/ 29 w 69"/>
                  <a:gd name="T69" fmla="*/ 67 h 67"/>
                  <a:gd name="T70" fmla="*/ 29 w 69"/>
                  <a:gd name="T71" fmla="*/ 61 h 67"/>
                  <a:gd name="T72" fmla="*/ 18 w 69"/>
                  <a:gd name="T73" fmla="*/ 57 h 67"/>
                  <a:gd name="T74" fmla="*/ 14 w 69"/>
                  <a:gd name="T75" fmla="*/ 61 h 67"/>
                  <a:gd name="T76" fmla="*/ 6 w 69"/>
                  <a:gd name="T77" fmla="*/ 53 h 67"/>
                  <a:gd name="T78" fmla="*/ 12 w 69"/>
                  <a:gd name="T79" fmla="*/ 48 h 67"/>
                  <a:gd name="T80" fmla="*/ 8 w 69"/>
                  <a:gd name="T81" fmla="*/ 38 h 67"/>
                  <a:gd name="T82" fmla="*/ 0 w 69"/>
                  <a:gd name="T83" fmla="*/ 38 h 67"/>
                  <a:gd name="T84" fmla="*/ 0 w 69"/>
                  <a:gd name="T85" fmla="*/ 28 h 67"/>
                  <a:gd name="T86" fmla="*/ 8 w 69"/>
                  <a:gd name="T87" fmla="*/ 28 h 67"/>
                  <a:gd name="T88" fmla="*/ 12 w 69"/>
                  <a:gd name="T89" fmla="*/ 18 h 67"/>
                  <a:gd name="T90" fmla="*/ 6 w 69"/>
                  <a:gd name="T91" fmla="*/ 14 h 67"/>
                  <a:gd name="T92" fmla="*/ 14 w 69"/>
                  <a:gd name="T93" fmla="*/ 6 h 67"/>
                  <a:gd name="T94" fmla="*/ 20 w 69"/>
                  <a:gd name="T95" fmla="*/ 10 h 67"/>
                  <a:gd name="T96" fmla="*/ 29 w 69"/>
                  <a:gd name="T97" fmla="*/ 6 h 67"/>
                  <a:gd name="T98" fmla="*/ 29 w 69"/>
                  <a:gd name="T9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" h="67">
                    <a:moveTo>
                      <a:pt x="35" y="16"/>
                    </a:moveTo>
                    <a:lnTo>
                      <a:pt x="29" y="16"/>
                    </a:lnTo>
                    <a:lnTo>
                      <a:pt x="23" y="20"/>
                    </a:lnTo>
                    <a:lnTo>
                      <a:pt x="18" y="26"/>
                    </a:lnTo>
                    <a:lnTo>
                      <a:pt x="16" y="34"/>
                    </a:lnTo>
                    <a:lnTo>
                      <a:pt x="18" y="40"/>
                    </a:lnTo>
                    <a:lnTo>
                      <a:pt x="23" y="46"/>
                    </a:lnTo>
                    <a:lnTo>
                      <a:pt x="29" y="50"/>
                    </a:lnTo>
                    <a:lnTo>
                      <a:pt x="35" y="50"/>
                    </a:lnTo>
                    <a:lnTo>
                      <a:pt x="43" y="50"/>
                    </a:lnTo>
                    <a:lnTo>
                      <a:pt x="47" y="46"/>
                    </a:lnTo>
                    <a:lnTo>
                      <a:pt x="51" y="40"/>
                    </a:lnTo>
                    <a:lnTo>
                      <a:pt x="53" y="34"/>
                    </a:lnTo>
                    <a:lnTo>
                      <a:pt x="51" y="26"/>
                    </a:lnTo>
                    <a:lnTo>
                      <a:pt x="47" y="20"/>
                    </a:lnTo>
                    <a:lnTo>
                      <a:pt x="43" y="16"/>
                    </a:lnTo>
                    <a:lnTo>
                      <a:pt x="35" y="16"/>
                    </a:lnTo>
                    <a:close/>
                    <a:moveTo>
                      <a:pt x="29" y="0"/>
                    </a:moveTo>
                    <a:lnTo>
                      <a:pt x="41" y="0"/>
                    </a:lnTo>
                    <a:lnTo>
                      <a:pt x="41" y="6"/>
                    </a:lnTo>
                    <a:lnTo>
                      <a:pt x="51" y="10"/>
                    </a:lnTo>
                    <a:lnTo>
                      <a:pt x="55" y="6"/>
                    </a:lnTo>
                    <a:lnTo>
                      <a:pt x="63" y="14"/>
                    </a:lnTo>
                    <a:lnTo>
                      <a:pt x="59" y="18"/>
                    </a:lnTo>
                    <a:lnTo>
                      <a:pt x="63" y="28"/>
                    </a:lnTo>
                    <a:lnTo>
                      <a:pt x="69" y="28"/>
                    </a:lnTo>
                    <a:lnTo>
                      <a:pt x="69" y="38"/>
                    </a:lnTo>
                    <a:lnTo>
                      <a:pt x="63" y="38"/>
                    </a:lnTo>
                    <a:lnTo>
                      <a:pt x="59" y="48"/>
                    </a:lnTo>
                    <a:lnTo>
                      <a:pt x="63" y="53"/>
                    </a:lnTo>
                    <a:lnTo>
                      <a:pt x="55" y="61"/>
                    </a:lnTo>
                    <a:lnTo>
                      <a:pt x="51" y="57"/>
                    </a:lnTo>
                    <a:lnTo>
                      <a:pt x="41" y="61"/>
                    </a:lnTo>
                    <a:lnTo>
                      <a:pt x="41" y="67"/>
                    </a:lnTo>
                    <a:lnTo>
                      <a:pt x="29" y="67"/>
                    </a:lnTo>
                    <a:lnTo>
                      <a:pt x="29" y="61"/>
                    </a:lnTo>
                    <a:lnTo>
                      <a:pt x="18" y="57"/>
                    </a:lnTo>
                    <a:lnTo>
                      <a:pt x="14" y="61"/>
                    </a:lnTo>
                    <a:lnTo>
                      <a:pt x="6" y="53"/>
                    </a:lnTo>
                    <a:lnTo>
                      <a:pt x="12" y="48"/>
                    </a:lnTo>
                    <a:lnTo>
                      <a:pt x="8" y="38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8" y="28"/>
                    </a:lnTo>
                    <a:lnTo>
                      <a:pt x="12" y="18"/>
                    </a:lnTo>
                    <a:lnTo>
                      <a:pt x="6" y="14"/>
                    </a:lnTo>
                    <a:lnTo>
                      <a:pt x="14" y="6"/>
                    </a:lnTo>
                    <a:lnTo>
                      <a:pt x="20" y="10"/>
                    </a:lnTo>
                    <a:lnTo>
                      <a:pt x="29" y="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201"/>
              <p:cNvSpPr>
                <a:spLocks noEditPoints="1"/>
              </p:cNvSpPr>
              <p:nvPr/>
            </p:nvSpPr>
            <p:spPr bwMode="auto">
              <a:xfrm>
                <a:off x="7077691" y="4763689"/>
                <a:ext cx="134828" cy="129091"/>
              </a:xfrm>
              <a:custGeom>
                <a:avLst/>
                <a:gdLst>
                  <a:gd name="T0" fmla="*/ 24 w 47"/>
                  <a:gd name="T1" fmla="*/ 10 h 45"/>
                  <a:gd name="T2" fmla="*/ 16 w 47"/>
                  <a:gd name="T3" fmla="*/ 12 h 45"/>
                  <a:gd name="T4" fmla="*/ 12 w 47"/>
                  <a:gd name="T5" fmla="*/ 23 h 45"/>
                  <a:gd name="T6" fmla="*/ 14 w 47"/>
                  <a:gd name="T7" fmla="*/ 31 h 45"/>
                  <a:gd name="T8" fmla="*/ 22 w 47"/>
                  <a:gd name="T9" fmla="*/ 35 h 45"/>
                  <a:gd name="T10" fmla="*/ 31 w 47"/>
                  <a:gd name="T11" fmla="*/ 33 h 45"/>
                  <a:gd name="T12" fmla="*/ 37 w 47"/>
                  <a:gd name="T13" fmla="*/ 25 h 45"/>
                  <a:gd name="T14" fmla="*/ 33 w 47"/>
                  <a:gd name="T15" fmla="*/ 14 h 45"/>
                  <a:gd name="T16" fmla="*/ 24 w 47"/>
                  <a:gd name="T17" fmla="*/ 10 h 45"/>
                  <a:gd name="T18" fmla="*/ 22 w 47"/>
                  <a:gd name="T19" fmla="*/ 0 h 45"/>
                  <a:gd name="T20" fmla="*/ 28 w 47"/>
                  <a:gd name="T21" fmla="*/ 0 h 45"/>
                  <a:gd name="T22" fmla="*/ 28 w 47"/>
                  <a:gd name="T23" fmla="*/ 4 h 45"/>
                  <a:gd name="T24" fmla="*/ 35 w 47"/>
                  <a:gd name="T25" fmla="*/ 8 h 45"/>
                  <a:gd name="T26" fmla="*/ 39 w 47"/>
                  <a:gd name="T27" fmla="*/ 4 h 45"/>
                  <a:gd name="T28" fmla="*/ 43 w 47"/>
                  <a:gd name="T29" fmla="*/ 10 h 45"/>
                  <a:gd name="T30" fmla="*/ 41 w 47"/>
                  <a:gd name="T31" fmla="*/ 14 h 45"/>
                  <a:gd name="T32" fmla="*/ 43 w 47"/>
                  <a:gd name="T33" fmla="*/ 21 h 45"/>
                  <a:gd name="T34" fmla="*/ 47 w 47"/>
                  <a:gd name="T35" fmla="*/ 21 h 45"/>
                  <a:gd name="T36" fmla="*/ 47 w 47"/>
                  <a:gd name="T37" fmla="*/ 29 h 45"/>
                  <a:gd name="T38" fmla="*/ 43 w 47"/>
                  <a:gd name="T39" fmla="*/ 29 h 45"/>
                  <a:gd name="T40" fmla="*/ 39 w 47"/>
                  <a:gd name="T41" fmla="*/ 35 h 45"/>
                  <a:gd name="T42" fmla="*/ 41 w 47"/>
                  <a:gd name="T43" fmla="*/ 37 h 45"/>
                  <a:gd name="T44" fmla="*/ 35 w 47"/>
                  <a:gd name="T45" fmla="*/ 43 h 45"/>
                  <a:gd name="T46" fmla="*/ 33 w 47"/>
                  <a:gd name="T47" fmla="*/ 39 h 45"/>
                  <a:gd name="T48" fmla="*/ 26 w 47"/>
                  <a:gd name="T49" fmla="*/ 41 h 45"/>
                  <a:gd name="T50" fmla="*/ 24 w 47"/>
                  <a:gd name="T51" fmla="*/ 45 h 45"/>
                  <a:gd name="T52" fmla="*/ 18 w 47"/>
                  <a:gd name="T53" fmla="*/ 45 h 45"/>
                  <a:gd name="T54" fmla="*/ 18 w 47"/>
                  <a:gd name="T55" fmla="*/ 41 h 45"/>
                  <a:gd name="T56" fmla="*/ 12 w 47"/>
                  <a:gd name="T57" fmla="*/ 37 h 45"/>
                  <a:gd name="T58" fmla="*/ 8 w 47"/>
                  <a:gd name="T59" fmla="*/ 41 h 45"/>
                  <a:gd name="T60" fmla="*/ 4 w 47"/>
                  <a:gd name="T61" fmla="*/ 35 h 45"/>
                  <a:gd name="T62" fmla="*/ 6 w 47"/>
                  <a:gd name="T63" fmla="*/ 31 h 45"/>
                  <a:gd name="T64" fmla="*/ 4 w 47"/>
                  <a:gd name="T65" fmla="*/ 25 h 45"/>
                  <a:gd name="T66" fmla="*/ 0 w 47"/>
                  <a:gd name="T67" fmla="*/ 25 h 45"/>
                  <a:gd name="T68" fmla="*/ 2 w 47"/>
                  <a:gd name="T69" fmla="*/ 16 h 45"/>
                  <a:gd name="T70" fmla="*/ 6 w 47"/>
                  <a:gd name="T71" fmla="*/ 16 h 45"/>
                  <a:gd name="T72" fmla="*/ 8 w 47"/>
                  <a:gd name="T73" fmla="*/ 10 h 45"/>
                  <a:gd name="T74" fmla="*/ 6 w 47"/>
                  <a:gd name="T75" fmla="*/ 8 h 45"/>
                  <a:gd name="T76" fmla="*/ 12 w 47"/>
                  <a:gd name="T77" fmla="*/ 2 h 45"/>
                  <a:gd name="T78" fmla="*/ 14 w 47"/>
                  <a:gd name="T79" fmla="*/ 6 h 45"/>
                  <a:gd name="T80" fmla="*/ 22 w 47"/>
                  <a:gd name="T81" fmla="*/ 4 h 45"/>
                  <a:gd name="T82" fmla="*/ 22 w 47"/>
                  <a:gd name="T8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" h="45">
                    <a:moveTo>
                      <a:pt x="24" y="10"/>
                    </a:moveTo>
                    <a:lnTo>
                      <a:pt x="16" y="12"/>
                    </a:lnTo>
                    <a:lnTo>
                      <a:pt x="12" y="23"/>
                    </a:lnTo>
                    <a:lnTo>
                      <a:pt x="14" y="31"/>
                    </a:lnTo>
                    <a:lnTo>
                      <a:pt x="22" y="35"/>
                    </a:lnTo>
                    <a:lnTo>
                      <a:pt x="31" y="33"/>
                    </a:lnTo>
                    <a:lnTo>
                      <a:pt x="37" y="25"/>
                    </a:lnTo>
                    <a:lnTo>
                      <a:pt x="33" y="14"/>
                    </a:lnTo>
                    <a:lnTo>
                      <a:pt x="24" y="10"/>
                    </a:lnTo>
                    <a:close/>
                    <a:moveTo>
                      <a:pt x="22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35" y="8"/>
                    </a:lnTo>
                    <a:lnTo>
                      <a:pt x="39" y="4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7" y="21"/>
                    </a:lnTo>
                    <a:lnTo>
                      <a:pt x="47" y="29"/>
                    </a:lnTo>
                    <a:lnTo>
                      <a:pt x="43" y="29"/>
                    </a:lnTo>
                    <a:lnTo>
                      <a:pt x="39" y="35"/>
                    </a:lnTo>
                    <a:lnTo>
                      <a:pt x="41" y="37"/>
                    </a:lnTo>
                    <a:lnTo>
                      <a:pt x="35" y="43"/>
                    </a:lnTo>
                    <a:lnTo>
                      <a:pt x="33" y="39"/>
                    </a:lnTo>
                    <a:lnTo>
                      <a:pt x="26" y="41"/>
                    </a:lnTo>
                    <a:lnTo>
                      <a:pt x="24" y="45"/>
                    </a:lnTo>
                    <a:lnTo>
                      <a:pt x="18" y="45"/>
                    </a:lnTo>
                    <a:lnTo>
                      <a:pt x="18" y="41"/>
                    </a:lnTo>
                    <a:lnTo>
                      <a:pt x="12" y="37"/>
                    </a:lnTo>
                    <a:lnTo>
                      <a:pt x="8" y="41"/>
                    </a:lnTo>
                    <a:lnTo>
                      <a:pt x="4" y="35"/>
                    </a:lnTo>
                    <a:lnTo>
                      <a:pt x="6" y="31"/>
                    </a:lnTo>
                    <a:lnTo>
                      <a:pt x="4" y="25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4" y="6"/>
                    </a:lnTo>
                    <a:lnTo>
                      <a:pt x="22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202"/>
              <p:cNvSpPr>
                <a:spLocks noEditPoints="1"/>
              </p:cNvSpPr>
              <p:nvPr/>
            </p:nvSpPr>
            <p:spPr bwMode="auto">
              <a:xfrm>
                <a:off x="7094903" y="4898515"/>
                <a:ext cx="88929" cy="94667"/>
              </a:xfrm>
              <a:custGeom>
                <a:avLst/>
                <a:gdLst>
                  <a:gd name="T0" fmla="*/ 16 w 31"/>
                  <a:gd name="T1" fmla="*/ 8 h 33"/>
                  <a:gd name="T2" fmla="*/ 10 w 31"/>
                  <a:gd name="T3" fmla="*/ 10 h 33"/>
                  <a:gd name="T4" fmla="*/ 8 w 31"/>
                  <a:gd name="T5" fmla="*/ 16 h 33"/>
                  <a:gd name="T6" fmla="*/ 10 w 31"/>
                  <a:gd name="T7" fmla="*/ 22 h 33"/>
                  <a:gd name="T8" fmla="*/ 14 w 31"/>
                  <a:gd name="T9" fmla="*/ 25 h 33"/>
                  <a:gd name="T10" fmla="*/ 20 w 31"/>
                  <a:gd name="T11" fmla="*/ 22 h 33"/>
                  <a:gd name="T12" fmla="*/ 25 w 31"/>
                  <a:gd name="T13" fmla="*/ 16 h 33"/>
                  <a:gd name="T14" fmla="*/ 22 w 31"/>
                  <a:gd name="T15" fmla="*/ 10 h 33"/>
                  <a:gd name="T16" fmla="*/ 16 w 31"/>
                  <a:gd name="T17" fmla="*/ 8 h 33"/>
                  <a:gd name="T18" fmla="*/ 14 w 31"/>
                  <a:gd name="T19" fmla="*/ 0 h 33"/>
                  <a:gd name="T20" fmla="*/ 20 w 31"/>
                  <a:gd name="T21" fmla="*/ 2 h 33"/>
                  <a:gd name="T22" fmla="*/ 20 w 31"/>
                  <a:gd name="T23" fmla="*/ 4 h 33"/>
                  <a:gd name="T24" fmla="*/ 25 w 31"/>
                  <a:gd name="T25" fmla="*/ 6 h 33"/>
                  <a:gd name="T26" fmla="*/ 27 w 31"/>
                  <a:gd name="T27" fmla="*/ 4 h 33"/>
                  <a:gd name="T28" fmla="*/ 29 w 31"/>
                  <a:gd name="T29" fmla="*/ 8 h 33"/>
                  <a:gd name="T30" fmla="*/ 27 w 31"/>
                  <a:gd name="T31" fmla="*/ 10 h 33"/>
                  <a:gd name="T32" fmla="*/ 29 w 31"/>
                  <a:gd name="T33" fmla="*/ 14 h 33"/>
                  <a:gd name="T34" fmla="*/ 31 w 31"/>
                  <a:gd name="T35" fmla="*/ 14 h 33"/>
                  <a:gd name="T36" fmla="*/ 31 w 31"/>
                  <a:gd name="T37" fmla="*/ 20 h 33"/>
                  <a:gd name="T38" fmla="*/ 29 w 31"/>
                  <a:gd name="T39" fmla="*/ 20 h 33"/>
                  <a:gd name="T40" fmla="*/ 27 w 31"/>
                  <a:gd name="T41" fmla="*/ 25 h 33"/>
                  <a:gd name="T42" fmla="*/ 29 w 31"/>
                  <a:gd name="T43" fmla="*/ 27 h 33"/>
                  <a:gd name="T44" fmla="*/ 25 w 31"/>
                  <a:gd name="T45" fmla="*/ 31 h 33"/>
                  <a:gd name="T46" fmla="*/ 22 w 31"/>
                  <a:gd name="T47" fmla="*/ 29 h 33"/>
                  <a:gd name="T48" fmla="*/ 18 w 31"/>
                  <a:gd name="T49" fmla="*/ 29 h 33"/>
                  <a:gd name="T50" fmla="*/ 16 w 31"/>
                  <a:gd name="T51" fmla="*/ 33 h 33"/>
                  <a:gd name="T52" fmla="*/ 12 w 31"/>
                  <a:gd name="T53" fmla="*/ 31 h 33"/>
                  <a:gd name="T54" fmla="*/ 12 w 31"/>
                  <a:gd name="T55" fmla="*/ 29 h 33"/>
                  <a:gd name="T56" fmla="*/ 8 w 31"/>
                  <a:gd name="T57" fmla="*/ 27 h 33"/>
                  <a:gd name="T58" fmla="*/ 6 w 31"/>
                  <a:gd name="T59" fmla="*/ 29 h 33"/>
                  <a:gd name="T60" fmla="*/ 2 w 31"/>
                  <a:gd name="T61" fmla="*/ 25 h 33"/>
                  <a:gd name="T62" fmla="*/ 4 w 31"/>
                  <a:gd name="T63" fmla="*/ 22 h 33"/>
                  <a:gd name="T64" fmla="*/ 4 w 31"/>
                  <a:gd name="T65" fmla="*/ 18 h 33"/>
                  <a:gd name="T66" fmla="*/ 0 w 31"/>
                  <a:gd name="T67" fmla="*/ 18 h 33"/>
                  <a:gd name="T68" fmla="*/ 0 w 31"/>
                  <a:gd name="T69" fmla="*/ 12 h 33"/>
                  <a:gd name="T70" fmla="*/ 4 w 31"/>
                  <a:gd name="T71" fmla="*/ 12 h 33"/>
                  <a:gd name="T72" fmla="*/ 6 w 31"/>
                  <a:gd name="T73" fmla="*/ 8 h 33"/>
                  <a:gd name="T74" fmla="*/ 4 w 31"/>
                  <a:gd name="T75" fmla="*/ 6 h 33"/>
                  <a:gd name="T76" fmla="*/ 8 w 31"/>
                  <a:gd name="T77" fmla="*/ 2 h 33"/>
                  <a:gd name="T78" fmla="*/ 10 w 31"/>
                  <a:gd name="T79" fmla="*/ 6 h 33"/>
                  <a:gd name="T80" fmla="*/ 14 w 31"/>
                  <a:gd name="T81" fmla="*/ 4 h 33"/>
                  <a:gd name="T82" fmla="*/ 14 w 31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" h="33">
                    <a:moveTo>
                      <a:pt x="16" y="8"/>
                    </a:moveTo>
                    <a:lnTo>
                      <a:pt x="10" y="10"/>
                    </a:lnTo>
                    <a:lnTo>
                      <a:pt x="8" y="16"/>
                    </a:lnTo>
                    <a:lnTo>
                      <a:pt x="10" y="22"/>
                    </a:lnTo>
                    <a:lnTo>
                      <a:pt x="14" y="25"/>
                    </a:lnTo>
                    <a:lnTo>
                      <a:pt x="20" y="22"/>
                    </a:lnTo>
                    <a:lnTo>
                      <a:pt x="25" y="16"/>
                    </a:lnTo>
                    <a:lnTo>
                      <a:pt x="22" y="10"/>
                    </a:lnTo>
                    <a:lnTo>
                      <a:pt x="16" y="8"/>
                    </a:lnTo>
                    <a:close/>
                    <a:moveTo>
                      <a:pt x="14" y="0"/>
                    </a:moveTo>
                    <a:lnTo>
                      <a:pt x="20" y="2"/>
                    </a:lnTo>
                    <a:lnTo>
                      <a:pt x="20" y="4"/>
                    </a:lnTo>
                    <a:lnTo>
                      <a:pt x="25" y="6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27" y="10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20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25" y="31"/>
                    </a:lnTo>
                    <a:lnTo>
                      <a:pt x="22" y="29"/>
                    </a:lnTo>
                    <a:lnTo>
                      <a:pt x="18" y="29"/>
                    </a:lnTo>
                    <a:lnTo>
                      <a:pt x="16" y="33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8" y="27"/>
                    </a:lnTo>
                    <a:lnTo>
                      <a:pt x="6" y="29"/>
                    </a:lnTo>
                    <a:lnTo>
                      <a:pt x="2" y="25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596037" y="2844846"/>
            <a:ext cx="501194" cy="298789"/>
            <a:chOff x="6839593" y="2775708"/>
            <a:chExt cx="745852" cy="444643"/>
          </a:xfrm>
        </p:grpSpPr>
        <p:sp>
          <p:nvSpPr>
            <p:cNvPr id="36" name="Freeform 83"/>
            <p:cNvSpPr/>
            <p:nvPr/>
          </p:nvSpPr>
          <p:spPr bwMode="auto">
            <a:xfrm>
              <a:off x="7381769" y="2824475"/>
              <a:ext cx="203676" cy="347109"/>
            </a:xfrm>
            <a:custGeom>
              <a:avLst/>
              <a:gdLst>
                <a:gd name="T0" fmla="*/ 10 w 71"/>
                <a:gd name="T1" fmla="*/ 0 h 121"/>
                <a:gd name="T2" fmla="*/ 14 w 71"/>
                <a:gd name="T3" fmla="*/ 3 h 121"/>
                <a:gd name="T4" fmla="*/ 18 w 71"/>
                <a:gd name="T5" fmla="*/ 5 h 121"/>
                <a:gd name="T6" fmla="*/ 67 w 71"/>
                <a:gd name="T7" fmla="*/ 53 h 121"/>
                <a:gd name="T8" fmla="*/ 71 w 71"/>
                <a:gd name="T9" fmla="*/ 62 h 121"/>
                <a:gd name="T10" fmla="*/ 67 w 71"/>
                <a:gd name="T11" fmla="*/ 68 h 121"/>
                <a:gd name="T12" fmla="*/ 18 w 71"/>
                <a:gd name="T13" fmla="*/ 119 h 121"/>
                <a:gd name="T14" fmla="*/ 10 w 71"/>
                <a:gd name="T15" fmla="*/ 121 h 121"/>
                <a:gd name="T16" fmla="*/ 4 w 71"/>
                <a:gd name="T17" fmla="*/ 119 h 121"/>
                <a:gd name="T18" fmla="*/ 0 w 71"/>
                <a:gd name="T19" fmla="*/ 115 h 121"/>
                <a:gd name="T20" fmla="*/ 0 w 71"/>
                <a:gd name="T21" fmla="*/ 111 h 121"/>
                <a:gd name="T22" fmla="*/ 0 w 71"/>
                <a:gd name="T23" fmla="*/ 106 h 121"/>
                <a:gd name="T24" fmla="*/ 4 w 71"/>
                <a:gd name="T25" fmla="*/ 104 h 121"/>
                <a:gd name="T26" fmla="*/ 44 w 71"/>
                <a:gd name="T27" fmla="*/ 62 h 121"/>
                <a:gd name="T28" fmla="*/ 4 w 71"/>
                <a:gd name="T29" fmla="*/ 19 h 121"/>
                <a:gd name="T30" fmla="*/ 0 w 71"/>
                <a:gd name="T31" fmla="*/ 15 h 121"/>
                <a:gd name="T32" fmla="*/ 0 w 71"/>
                <a:gd name="T33" fmla="*/ 11 h 121"/>
                <a:gd name="T34" fmla="*/ 0 w 71"/>
                <a:gd name="T35" fmla="*/ 7 h 121"/>
                <a:gd name="T36" fmla="*/ 4 w 71"/>
                <a:gd name="T37" fmla="*/ 5 h 121"/>
                <a:gd name="T38" fmla="*/ 6 w 71"/>
                <a:gd name="T39" fmla="*/ 3 h 121"/>
                <a:gd name="T40" fmla="*/ 10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10" y="0"/>
                  </a:moveTo>
                  <a:lnTo>
                    <a:pt x="14" y="3"/>
                  </a:lnTo>
                  <a:lnTo>
                    <a:pt x="18" y="5"/>
                  </a:lnTo>
                  <a:lnTo>
                    <a:pt x="67" y="53"/>
                  </a:lnTo>
                  <a:lnTo>
                    <a:pt x="71" y="62"/>
                  </a:lnTo>
                  <a:lnTo>
                    <a:pt x="67" y="68"/>
                  </a:lnTo>
                  <a:lnTo>
                    <a:pt x="18" y="119"/>
                  </a:lnTo>
                  <a:lnTo>
                    <a:pt x="10" y="121"/>
                  </a:lnTo>
                  <a:lnTo>
                    <a:pt x="4" y="119"/>
                  </a:lnTo>
                  <a:lnTo>
                    <a:pt x="0" y="115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2"/>
                  </a:lnTo>
                  <a:lnTo>
                    <a:pt x="4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61445" tIns="30723" rIns="61445" bIns="30723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839593" y="2775708"/>
              <a:ext cx="441774" cy="444643"/>
              <a:chOff x="6839593" y="2769970"/>
              <a:chExt cx="441774" cy="444643"/>
            </a:xfrm>
          </p:grpSpPr>
          <p:sp>
            <p:nvSpPr>
              <p:cNvPr id="38" name="Freeform 203"/>
              <p:cNvSpPr>
                <a:spLocks noEditPoints="1"/>
              </p:cNvSpPr>
              <p:nvPr/>
            </p:nvSpPr>
            <p:spPr bwMode="auto">
              <a:xfrm>
                <a:off x="6839593" y="2769970"/>
                <a:ext cx="441774" cy="444643"/>
              </a:xfrm>
              <a:custGeom>
                <a:avLst/>
                <a:gdLst>
                  <a:gd name="T0" fmla="*/ 77 w 154"/>
                  <a:gd name="T1" fmla="*/ 10 h 155"/>
                  <a:gd name="T2" fmla="*/ 59 w 154"/>
                  <a:gd name="T3" fmla="*/ 12 h 155"/>
                  <a:gd name="T4" fmla="*/ 42 w 154"/>
                  <a:gd name="T5" fmla="*/ 19 h 155"/>
                  <a:gd name="T6" fmla="*/ 24 w 154"/>
                  <a:gd name="T7" fmla="*/ 35 h 155"/>
                  <a:gd name="T8" fmla="*/ 12 w 154"/>
                  <a:gd name="T9" fmla="*/ 55 h 155"/>
                  <a:gd name="T10" fmla="*/ 8 w 154"/>
                  <a:gd name="T11" fmla="*/ 78 h 155"/>
                  <a:gd name="T12" fmla="*/ 10 w 154"/>
                  <a:gd name="T13" fmla="*/ 96 h 155"/>
                  <a:gd name="T14" fmla="*/ 16 w 154"/>
                  <a:gd name="T15" fmla="*/ 112 h 155"/>
                  <a:gd name="T16" fmla="*/ 32 w 154"/>
                  <a:gd name="T17" fmla="*/ 131 h 155"/>
                  <a:gd name="T18" fmla="*/ 53 w 154"/>
                  <a:gd name="T19" fmla="*/ 143 h 155"/>
                  <a:gd name="T20" fmla="*/ 77 w 154"/>
                  <a:gd name="T21" fmla="*/ 147 h 155"/>
                  <a:gd name="T22" fmla="*/ 93 w 154"/>
                  <a:gd name="T23" fmla="*/ 145 h 155"/>
                  <a:gd name="T24" fmla="*/ 109 w 154"/>
                  <a:gd name="T25" fmla="*/ 139 h 155"/>
                  <a:gd name="T26" fmla="*/ 130 w 154"/>
                  <a:gd name="T27" fmla="*/ 122 h 155"/>
                  <a:gd name="T28" fmla="*/ 140 w 154"/>
                  <a:gd name="T29" fmla="*/ 102 h 155"/>
                  <a:gd name="T30" fmla="*/ 144 w 154"/>
                  <a:gd name="T31" fmla="*/ 78 h 155"/>
                  <a:gd name="T32" fmla="*/ 142 w 154"/>
                  <a:gd name="T33" fmla="*/ 61 h 155"/>
                  <a:gd name="T34" fmla="*/ 136 w 154"/>
                  <a:gd name="T35" fmla="*/ 45 h 155"/>
                  <a:gd name="T36" fmla="*/ 120 w 154"/>
                  <a:gd name="T37" fmla="*/ 25 h 155"/>
                  <a:gd name="T38" fmla="*/ 99 w 154"/>
                  <a:gd name="T39" fmla="*/ 14 h 155"/>
                  <a:gd name="T40" fmla="*/ 77 w 154"/>
                  <a:gd name="T41" fmla="*/ 10 h 155"/>
                  <a:gd name="T42" fmla="*/ 77 w 154"/>
                  <a:gd name="T43" fmla="*/ 0 h 155"/>
                  <a:gd name="T44" fmla="*/ 103 w 154"/>
                  <a:gd name="T45" fmla="*/ 6 h 155"/>
                  <a:gd name="T46" fmla="*/ 126 w 154"/>
                  <a:gd name="T47" fmla="*/ 19 h 155"/>
                  <a:gd name="T48" fmla="*/ 144 w 154"/>
                  <a:gd name="T49" fmla="*/ 41 h 155"/>
                  <a:gd name="T50" fmla="*/ 150 w 154"/>
                  <a:gd name="T51" fmla="*/ 59 h 155"/>
                  <a:gd name="T52" fmla="*/ 154 w 154"/>
                  <a:gd name="T53" fmla="*/ 78 h 155"/>
                  <a:gd name="T54" fmla="*/ 148 w 154"/>
                  <a:gd name="T55" fmla="*/ 104 h 155"/>
                  <a:gd name="T56" fmla="*/ 136 w 154"/>
                  <a:gd name="T57" fmla="*/ 129 h 155"/>
                  <a:gd name="T58" fmla="*/ 114 w 154"/>
                  <a:gd name="T59" fmla="*/ 145 h 155"/>
                  <a:gd name="T60" fmla="*/ 95 w 154"/>
                  <a:gd name="T61" fmla="*/ 153 h 155"/>
                  <a:gd name="T62" fmla="*/ 77 w 154"/>
                  <a:gd name="T63" fmla="*/ 155 h 155"/>
                  <a:gd name="T64" fmla="*/ 51 w 154"/>
                  <a:gd name="T65" fmla="*/ 151 h 155"/>
                  <a:gd name="T66" fmla="*/ 26 w 154"/>
                  <a:gd name="T67" fmla="*/ 137 h 155"/>
                  <a:gd name="T68" fmla="*/ 10 w 154"/>
                  <a:gd name="T69" fmla="*/ 116 h 155"/>
                  <a:gd name="T70" fmla="*/ 2 w 154"/>
                  <a:gd name="T71" fmla="*/ 98 h 155"/>
                  <a:gd name="T72" fmla="*/ 0 w 154"/>
                  <a:gd name="T73" fmla="*/ 78 h 155"/>
                  <a:gd name="T74" fmla="*/ 4 w 154"/>
                  <a:gd name="T75" fmla="*/ 51 h 155"/>
                  <a:gd name="T76" fmla="*/ 18 w 154"/>
                  <a:gd name="T77" fmla="*/ 29 h 155"/>
                  <a:gd name="T78" fmla="*/ 38 w 154"/>
                  <a:gd name="T79" fmla="*/ 10 h 155"/>
                  <a:gd name="T80" fmla="*/ 57 w 154"/>
                  <a:gd name="T81" fmla="*/ 4 h 155"/>
                  <a:gd name="T82" fmla="*/ 77 w 154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5">
                    <a:moveTo>
                      <a:pt x="77" y="10"/>
                    </a:moveTo>
                    <a:lnTo>
                      <a:pt x="59" y="12"/>
                    </a:lnTo>
                    <a:lnTo>
                      <a:pt x="42" y="19"/>
                    </a:lnTo>
                    <a:lnTo>
                      <a:pt x="24" y="35"/>
                    </a:lnTo>
                    <a:lnTo>
                      <a:pt x="12" y="55"/>
                    </a:lnTo>
                    <a:lnTo>
                      <a:pt x="8" y="78"/>
                    </a:lnTo>
                    <a:lnTo>
                      <a:pt x="10" y="96"/>
                    </a:lnTo>
                    <a:lnTo>
                      <a:pt x="16" y="112"/>
                    </a:lnTo>
                    <a:lnTo>
                      <a:pt x="32" y="131"/>
                    </a:lnTo>
                    <a:lnTo>
                      <a:pt x="53" y="143"/>
                    </a:lnTo>
                    <a:lnTo>
                      <a:pt x="77" y="147"/>
                    </a:lnTo>
                    <a:lnTo>
                      <a:pt x="93" y="145"/>
                    </a:lnTo>
                    <a:lnTo>
                      <a:pt x="109" y="139"/>
                    </a:lnTo>
                    <a:lnTo>
                      <a:pt x="130" y="122"/>
                    </a:lnTo>
                    <a:lnTo>
                      <a:pt x="140" y="102"/>
                    </a:lnTo>
                    <a:lnTo>
                      <a:pt x="144" y="78"/>
                    </a:lnTo>
                    <a:lnTo>
                      <a:pt x="142" y="61"/>
                    </a:lnTo>
                    <a:lnTo>
                      <a:pt x="136" y="45"/>
                    </a:lnTo>
                    <a:lnTo>
                      <a:pt x="120" y="25"/>
                    </a:lnTo>
                    <a:lnTo>
                      <a:pt x="99" y="14"/>
                    </a:lnTo>
                    <a:lnTo>
                      <a:pt x="77" y="10"/>
                    </a:lnTo>
                    <a:close/>
                    <a:moveTo>
                      <a:pt x="77" y="0"/>
                    </a:moveTo>
                    <a:lnTo>
                      <a:pt x="103" y="6"/>
                    </a:lnTo>
                    <a:lnTo>
                      <a:pt x="126" y="19"/>
                    </a:lnTo>
                    <a:lnTo>
                      <a:pt x="144" y="41"/>
                    </a:lnTo>
                    <a:lnTo>
                      <a:pt x="150" y="59"/>
                    </a:lnTo>
                    <a:lnTo>
                      <a:pt x="154" y="78"/>
                    </a:lnTo>
                    <a:lnTo>
                      <a:pt x="148" y="104"/>
                    </a:lnTo>
                    <a:lnTo>
                      <a:pt x="136" y="129"/>
                    </a:lnTo>
                    <a:lnTo>
                      <a:pt x="114" y="145"/>
                    </a:lnTo>
                    <a:lnTo>
                      <a:pt x="95" y="153"/>
                    </a:lnTo>
                    <a:lnTo>
                      <a:pt x="77" y="155"/>
                    </a:lnTo>
                    <a:lnTo>
                      <a:pt x="51" y="151"/>
                    </a:lnTo>
                    <a:lnTo>
                      <a:pt x="26" y="137"/>
                    </a:lnTo>
                    <a:lnTo>
                      <a:pt x="10" y="116"/>
                    </a:lnTo>
                    <a:lnTo>
                      <a:pt x="2" y="98"/>
                    </a:lnTo>
                    <a:lnTo>
                      <a:pt x="0" y="78"/>
                    </a:lnTo>
                    <a:lnTo>
                      <a:pt x="4" y="51"/>
                    </a:lnTo>
                    <a:lnTo>
                      <a:pt x="18" y="29"/>
                    </a:lnTo>
                    <a:lnTo>
                      <a:pt x="38" y="10"/>
                    </a:lnTo>
                    <a:lnTo>
                      <a:pt x="57" y="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04"/>
              <p:cNvSpPr>
                <a:spLocks noEditPoints="1"/>
              </p:cNvSpPr>
              <p:nvPr/>
            </p:nvSpPr>
            <p:spPr bwMode="auto">
              <a:xfrm>
                <a:off x="6925653" y="2870374"/>
                <a:ext cx="269654" cy="186464"/>
              </a:xfrm>
              <a:custGeom>
                <a:avLst/>
                <a:gdLst>
                  <a:gd name="T0" fmla="*/ 6 w 94"/>
                  <a:gd name="T1" fmla="*/ 6 h 65"/>
                  <a:gd name="T2" fmla="*/ 6 w 94"/>
                  <a:gd name="T3" fmla="*/ 55 h 65"/>
                  <a:gd name="T4" fmla="*/ 88 w 94"/>
                  <a:gd name="T5" fmla="*/ 55 h 65"/>
                  <a:gd name="T6" fmla="*/ 88 w 94"/>
                  <a:gd name="T7" fmla="*/ 6 h 65"/>
                  <a:gd name="T8" fmla="*/ 6 w 94"/>
                  <a:gd name="T9" fmla="*/ 6 h 65"/>
                  <a:gd name="T10" fmla="*/ 4 w 94"/>
                  <a:gd name="T11" fmla="*/ 0 h 65"/>
                  <a:gd name="T12" fmla="*/ 88 w 94"/>
                  <a:gd name="T13" fmla="*/ 0 h 65"/>
                  <a:gd name="T14" fmla="*/ 94 w 94"/>
                  <a:gd name="T15" fmla="*/ 4 h 65"/>
                  <a:gd name="T16" fmla="*/ 94 w 94"/>
                  <a:gd name="T17" fmla="*/ 61 h 65"/>
                  <a:gd name="T18" fmla="*/ 88 w 94"/>
                  <a:gd name="T19" fmla="*/ 65 h 65"/>
                  <a:gd name="T20" fmla="*/ 67 w 94"/>
                  <a:gd name="T21" fmla="*/ 65 h 65"/>
                  <a:gd name="T22" fmla="*/ 29 w 94"/>
                  <a:gd name="T23" fmla="*/ 65 h 65"/>
                  <a:gd name="T24" fmla="*/ 4 w 94"/>
                  <a:gd name="T25" fmla="*/ 65 h 65"/>
                  <a:gd name="T26" fmla="*/ 0 w 94"/>
                  <a:gd name="T27" fmla="*/ 61 h 65"/>
                  <a:gd name="T28" fmla="*/ 0 w 94"/>
                  <a:gd name="T29" fmla="*/ 4 h 65"/>
                  <a:gd name="T30" fmla="*/ 4 w 94"/>
                  <a:gd name="T3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65">
                    <a:moveTo>
                      <a:pt x="6" y="6"/>
                    </a:moveTo>
                    <a:lnTo>
                      <a:pt x="6" y="55"/>
                    </a:lnTo>
                    <a:lnTo>
                      <a:pt x="88" y="55"/>
                    </a:lnTo>
                    <a:lnTo>
                      <a:pt x="88" y="6"/>
                    </a:lnTo>
                    <a:lnTo>
                      <a:pt x="6" y="6"/>
                    </a:lnTo>
                    <a:close/>
                    <a:moveTo>
                      <a:pt x="4" y="0"/>
                    </a:moveTo>
                    <a:lnTo>
                      <a:pt x="88" y="0"/>
                    </a:lnTo>
                    <a:lnTo>
                      <a:pt x="94" y="4"/>
                    </a:lnTo>
                    <a:lnTo>
                      <a:pt x="94" y="61"/>
                    </a:lnTo>
                    <a:lnTo>
                      <a:pt x="88" y="65"/>
                    </a:lnTo>
                    <a:lnTo>
                      <a:pt x="67" y="65"/>
                    </a:lnTo>
                    <a:lnTo>
                      <a:pt x="29" y="65"/>
                    </a:lnTo>
                    <a:lnTo>
                      <a:pt x="4" y="65"/>
                    </a:lnTo>
                    <a:lnTo>
                      <a:pt x="0" y="61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Rectangle 206"/>
              <p:cNvSpPr>
                <a:spLocks noChangeArrowheads="1"/>
              </p:cNvSpPr>
              <p:nvPr/>
            </p:nvSpPr>
            <p:spPr bwMode="auto">
              <a:xfrm>
                <a:off x="7026055" y="3068310"/>
                <a:ext cx="68848" cy="22949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07"/>
              <p:cNvSpPr/>
              <p:nvPr/>
            </p:nvSpPr>
            <p:spPr bwMode="auto">
              <a:xfrm>
                <a:off x="6991631" y="3102734"/>
                <a:ext cx="131958" cy="17212"/>
              </a:xfrm>
              <a:custGeom>
                <a:avLst/>
                <a:gdLst>
                  <a:gd name="T0" fmla="*/ 4 w 46"/>
                  <a:gd name="T1" fmla="*/ 0 h 6"/>
                  <a:gd name="T2" fmla="*/ 44 w 46"/>
                  <a:gd name="T3" fmla="*/ 0 h 6"/>
                  <a:gd name="T4" fmla="*/ 46 w 46"/>
                  <a:gd name="T5" fmla="*/ 2 h 6"/>
                  <a:gd name="T6" fmla="*/ 44 w 46"/>
                  <a:gd name="T7" fmla="*/ 6 h 6"/>
                  <a:gd name="T8" fmla="*/ 4 w 46"/>
                  <a:gd name="T9" fmla="*/ 6 h 6"/>
                  <a:gd name="T10" fmla="*/ 0 w 46"/>
                  <a:gd name="T11" fmla="*/ 2 h 6"/>
                  <a:gd name="T12" fmla="*/ 4 w 4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">
                    <a:moveTo>
                      <a:pt x="4" y="0"/>
                    </a:moveTo>
                    <a:lnTo>
                      <a:pt x="44" y="0"/>
                    </a:lnTo>
                    <a:lnTo>
                      <a:pt x="46" y="2"/>
                    </a:lnTo>
                    <a:lnTo>
                      <a:pt x="44" y="6"/>
                    </a:ln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3520399" y="2206787"/>
            <a:ext cx="512760" cy="294934"/>
            <a:chOff x="5238881" y="1826181"/>
            <a:chExt cx="763063" cy="438906"/>
          </a:xfrm>
        </p:grpSpPr>
        <p:sp>
          <p:nvSpPr>
            <p:cNvPr id="46" name="Freeform 80"/>
            <p:cNvSpPr/>
            <p:nvPr/>
          </p:nvSpPr>
          <p:spPr bwMode="auto">
            <a:xfrm>
              <a:off x="5238881" y="1872080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2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7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08 h 121"/>
                <a:gd name="T22" fmla="*/ 71 w 71"/>
                <a:gd name="T23" fmla="*/ 112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1 h 121"/>
                <a:gd name="T36" fmla="*/ 53 w 71"/>
                <a:gd name="T37" fmla="*/ 2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7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08"/>
                  </a:lnTo>
                  <a:lnTo>
                    <a:pt x="71" y="112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1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61445" tIns="30723" rIns="61445" bIns="30723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557301" y="1826181"/>
              <a:ext cx="444643" cy="438906"/>
              <a:chOff x="5557301" y="1829049"/>
              <a:chExt cx="444643" cy="438906"/>
            </a:xfrm>
          </p:grpSpPr>
          <p:sp>
            <p:nvSpPr>
              <p:cNvPr id="48" name="Freeform 208"/>
              <p:cNvSpPr>
                <a:spLocks noEditPoints="1"/>
              </p:cNvSpPr>
              <p:nvPr/>
            </p:nvSpPr>
            <p:spPr bwMode="auto">
              <a:xfrm>
                <a:off x="5557301" y="1829049"/>
                <a:ext cx="444643" cy="438906"/>
              </a:xfrm>
              <a:custGeom>
                <a:avLst/>
                <a:gdLst>
                  <a:gd name="T0" fmla="*/ 78 w 155"/>
                  <a:gd name="T1" fmla="*/ 8 h 153"/>
                  <a:gd name="T2" fmla="*/ 61 w 155"/>
                  <a:gd name="T3" fmla="*/ 10 h 153"/>
                  <a:gd name="T4" fmla="*/ 43 w 155"/>
                  <a:gd name="T5" fmla="*/ 16 h 153"/>
                  <a:gd name="T6" fmla="*/ 25 w 155"/>
                  <a:gd name="T7" fmla="*/ 33 h 153"/>
                  <a:gd name="T8" fmla="*/ 13 w 155"/>
                  <a:gd name="T9" fmla="*/ 53 h 153"/>
                  <a:gd name="T10" fmla="*/ 9 w 155"/>
                  <a:gd name="T11" fmla="*/ 77 h 153"/>
                  <a:gd name="T12" fmla="*/ 11 w 155"/>
                  <a:gd name="T13" fmla="*/ 94 h 153"/>
                  <a:gd name="T14" fmla="*/ 19 w 155"/>
                  <a:gd name="T15" fmla="*/ 110 h 153"/>
                  <a:gd name="T16" fmla="*/ 33 w 155"/>
                  <a:gd name="T17" fmla="*/ 128 h 153"/>
                  <a:gd name="T18" fmla="*/ 55 w 155"/>
                  <a:gd name="T19" fmla="*/ 141 h 153"/>
                  <a:gd name="T20" fmla="*/ 78 w 155"/>
                  <a:gd name="T21" fmla="*/ 145 h 153"/>
                  <a:gd name="T22" fmla="*/ 94 w 155"/>
                  <a:gd name="T23" fmla="*/ 143 h 153"/>
                  <a:gd name="T24" fmla="*/ 112 w 155"/>
                  <a:gd name="T25" fmla="*/ 137 h 153"/>
                  <a:gd name="T26" fmla="*/ 130 w 155"/>
                  <a:gd name="T27" fmla="*/ 120 h 153"/>
                  <a:gd name="T28" fmla="*/ 143 w 155"/>
                  <a:gd name="T29" fmla="*/ 100 h 153"/>
                  <a:gd name="T30" fmla="*/ 147 w 155"/>
                  <a:gd name="T31" fmla="*/ 77 h 153"/>
                  <a:gd name="T32" fmla="*/ 145 w 155"/>
                  <a:gd name="T33" fmla="*/ 59 h 153"/>
                  <a:gd name="T34" fmla="*/ 136 w 155"/>
                  <a:gd name="T35" fmla="*/ 43 h 153"/>
                  <a:gd name="T36" fmla="*/ 122 w 155"/>
                  <a:gd name="T37" fmla="*/ 24 h 153"/>
                  <a:gd name="T38" fmla="*/ 100 w 155"/>
                  <a:gd name="T39" fmla="*/ 12 h 153"/>
                  <a:gd name="T40" fmla="*/ 78 w 155"/>
                  <a:gd name="T41" fmla="*/ 8 h 153"/>
                  <a:gd name="T42" fmla="*/ 78 w 155"/>
                  <a:gd name="T43" fmla="*/ 0 h 153"/>
                  <a:gd name="T44" fmla="*/ 104 w 155"/>
                  <a:gd name="T45" fmla="*/ 4 h 153"/>
                  <a:gd name="T46" fmla="*/ 126 w 155"/>
                  <a:gd name="T47" fmla="*/ 18 h 153"/>
                  <a:gd name="T48" fmla="*/ 145 w 155"/>
                  <a:gd name="T49" fmla="*/ 39 h 153"/>
                  <a:gd name="T50" fmla="*/ 153 w 155"/>
                  <a:gd name="T51" fmla="*/ 57 h 153"/>
                  <a:gd name="T52" fmla="*/ 155 w 155"/>
                  <a:gd name="T53" fmla="*/ 77 h 153"/>
                  <a:gd name="T54" fmla="*/ 151 w 155"/>
                  <a:gd name="T55" fmla="*/ 102 h 153"/>
                  <a:gd name="T56" fmla="*/ 136 w 155"/>
                  <a:gd name="T57" fmla="*/ 126 h 153"/>
                  <a:gd name="T58" fmla="*/ 116 w 155"/>
                  <a:gd name="T59" fmla="*/ 145 h 153"/>
                  <a:gd name="T60" fmla="*/ 96 w 155"/>
                  <a:gd name="T61" fmla="*/ 151 h 153"/>
                  <a:gd name="T62" fmla="*/ 78 w 155"/>
                  <a:gd name="T63" fmla="*/ 153 h 153"/>
                  <a:gd name="T64" fmla="*/ 51 w 155"/>
                  <a:gd name="T65" fmla="*/ 149 h 153"/>
                  <a:gd name="T66" fmla="*/ 29 w 155"/>
                  <a:gd name="T67" fmla="*/ 137 h 153"/>
                  <a:gd name="T68" fmla="*/ 11 w 155"/>
                  <a:gd name="T69" fmla="*/ 114 h 153"/>
                  <a:gd name="T70" fmla="*/ 3 w 155"/>
                  <a:gd name="T71" fmla="*/ 96 h 153"/>
                  <a:gd name="T72" fmla="*/ 0 w 155"/>
                  <a:gd name="T73" fmla="*/ 77 h 153"/>
                  <a:gd name="T74" fmla="*/ 5 w 155"/>
                  <a:gd name="T75" fmla="*/ 51 h 153"/>
                  <a:gd name="T76" fmla="*/ 19 w 155"/>
                  <a:gd name="T77" fmla="*/ 27 h 153"/>
                  <a:gd name="T78" fmla="*/ 39 w 155"/>
                  <a:gd name="T79" fmla="*/ 10 h 153"/>
                  <a:gd name="T80" fmla="*/ 59 w 155"/>
                  <a:gd name="T81" fmla="*/ 2 h 153"/>
                  <a:gd name="T82" fmla="*/ 78 w 155"/>
                  <a:gd name="T8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3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6"/>
                    </a:lnTo>
                    <a:lnTo>
                      <a:pt x="25" y="33"/>
                    </a:lnTo>
                    <a:lnTo>
                      <a:pt x="13" y="53"/>
                    </a:lnTo>
                    <a:lnTo>
                      <a:pt x="9" y="77"/>
                    </a:lnTo>
                    <a:lnTo>
                      <a:pt x="11" y="94"/>
                    </a:lnTo>
                    <a:lnTo>
                      <a:pt x="19" y="110"/>
                    </a:lnTo>
                    <a:lnTo>
                      <a:pt x="33" y="128"/>
                    </a:lnTo>
                    <a:lnTo>
                      <a:pt x="55" y="141"/>
                    </a:lnTo>
                    <a:lnTo>
                      <a:pt x="78" y="145"/>
                    </a:lnTo>
                    <a:lnTo>
                      <a:pt x="94" y="143"/>
                    </a:lnTo>
                    <a:lnTo>
                      <a:pt x="112" y="137"/>
                    </a:lnTo>
                    <a:lnTo>
                      <a:pt x="130" y="120"/>
                    </a:lnTo>
                    <a:lnTo>
                      <a:pt x="143" y="100"/>
                    </a:lnTo>
                    <a:lnTo>
                      <a:pt x="147" y="77"/>
                    </a:lnTo>
                    <a:lnTo>
                      <a:pt x="145" y="59"/>
                    </a:lnTo>
                    <a:lnTo>
                      <a:pt x="136" y="43"/>
                    </a:lnTo>
                    <a:lnTo>
                      <a:pt x="122" y="24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4"/>
                    </a:lnTo>
                    <a:lnTo>
                      <a:pt x="126" y="18"/>
                    </a:lnTo>
                    <a:lnTo>
                      <a:pt x="145" y="39"/>
                    </a:lnTo>
                    <a:lnTo>
                      <a:pt x="153" y="57"/>
                    </a:lnTo>
                    <a:lnTo>
                      <a:pt x="155" y="77"/>
                    </a:lnTo>
                    <a:lnTo>
                      <a:pt x="151" y="102"/>
                    </a:lnTo>
                    <a:lnTo>
                      <a:pt x="136" y="126"/>
                    </a:lnTo>
                    <a:lnTo>
                      <a:pt x="116" y="145"/>
                    </a:lnTo>
                    <a:lnTo>
                      <a:pt x="96" y="151"/>
                    </a:lnTo>
                    <a:lnTo>
                      <a:pt x="78" y="153"/>
                    </a:lnTo>
                    <a:lnTo>
                      <a:pt x="51" y="149"/>
                    </a:lnTo>
                    <a:lnTo>
                      <a:pt x="29" y="137"/>
                    </a:lnTo>
                    <a:lnTo>
                      <a:pt x="11" y="114"/>
                    </a:lnTo>
                    <a:lnTo>
                      <a:pt x="3" y="96"/>
                    </a:lnTo>
                    <a:lnTo>
                      <a:pt x="0" y="77"/>
                    </a:lnTo>
                    <a:lnTo>
                      <a:pt x="5" y="51"/>
                    </a:lnTo>
                    <a:lnTo>
                      <a:pt x="19" y="27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09"/>
              <p:cNvSpPr>
                <a:spLocks noEditPoints="1"/>
              </p:cNvSpPr>
              <p:nvPr/>
            </p:nvSpPr>
            <p:spPr bwMode="auto">
              <a:xfrm>
                <a:off x="5640494" y="1906504"/>
                <a:ext cx="278261" cy="283998"/>
              </a:xfrm>
              <a:custGeom>
                <a:avLst/>
                <a:gdLst>
                  <a:gd name="T0" fmla="*/ 65 w 97"/>
                  <a:gd name="T1" fmla="*/ 79 h 99"/>
                  <a:gd name="T2" fmla="*/ 59 w 97"/>
                  <a:gd name="T3" fmla="*/ 89 h 99"/>
                  <a:gd name="T4" fmla="*/ 73 w 97"/>
                  <a:gd name="T5" fmla="*/ 81 h 99"/>
                  <a:gd name="T6" fmla="*/ 69 w 97"/>
                  <a:gd name="T7" fmla="*/ 73 h 99"/>
                  <a:gd name="T8" fmla="*/ 18 w 97"/>
                  <a:gd name="T9" fmla="*/ 75 h 99"/>
                  <a:gd name="T10" fmla="*/ 30 w 97"/>
                  <a:gd name="T11" fmla="*/ 85 h 99"/>
                  <a:gd name="T12" fmla="*/ 34 w 97"/>
                  <a:gd name="T13" fmla="*/ 85 h 99"/>
                  <a:gd name="T14" fmla="*/ 28 w 97"/>
                  <a:gd name="T15" fmla="*/ 73 h 99"/>
                  <a:gd name="T16" fmla="*/ 51 w 97"/>
                  <a:gd name="T17" fmla="*/ 87 h 99"/>
                  <a:gd name="T18" fmla="*/ 61 w 97"/>
                  <a:gd name="T19" fmla="*/ 77 h 99"/>
                  <a:gd name="T20" fmla="*/ 51 w 97"/>
                  <a:gd name="T21" fmla="*/ 71 h 99"/>
                  <a:gd name="T22" fmla="*/ 34 w 97"/>
                  <a:gd name="T23" fmla="*/ 73 h 99"/>
                  <a:gd name="T24" fmla="*/ 42 w 97"/>
                  <a:gd name="T25" fmla="*/ 85 h 99"/>
                  <a:gd name="T26" fmla="*/ 47 w 97"/>
                  <a:gd name="T27" fmla="*/ 71 h 99"/>
                  <a:gd name="T28" fmla="*/ 71 w 97"/>
                  <a:gd name="T29" fmla="*/ 61 h 99"/>
                  <a:gd name="T30" fmla="*/ 83 w 97"/>
                  <a:gd name="T31" fmla="*/ 71 h 99"/>
                  <a:gd name="T32" fmla="*/ 89 w 97"/>
                  <a:gd name="T33" fmla="*/ 53 h 99"/>
                  <a:gd name="T34" fmla="*/ 51 w 97"/>
                  <a:gd name="T35" fmla="*/ 53 h 99"/>
                  <a:gd name="T36" fmla="*/ 65 w 97"/>
                  <a:gd name="T37" fmla="*/ 67 h 99"/>
                  <a:gd name="T38" fmla="*/ 67 w 97"/>
                  <a:gd name="T39" fmla="*/ 53 h 99"/>
                  <a:gd name="T40" fmla="*/ 30 w 97"/>
                  <a:gd name="T41" fmla="*/ 53 h 99"/>
                  <a:gd name="T42" fmla="*/ 32 w 97"/>
                  <a:gd name="T43" fmla="*/ 67 h 99"/>
                  <a:gd name="T44" fmla="*/ 47 w 97"/>
                  <a:gd name="T45" fmla="*/ 53 h 99"/>
                  <a:gd name="T46" fmla="*/ 8 w 97"/>
                  <a:gd name="T47" fmla="*/ 53 h 99"/>
                  <a:gd name="T48" fmla="*/ 14 w 97"/>
                  <a:gd name="T49" fmla="*/ 71 h 99"/>
                  <a:gd name="T50" fmla="*/ 26 w 97"/>
                  <a:gd name="T51" fmla="*/ 61 h 99"/>
                  <a:gd name="T52" fmla="*/ 8 w 97"/>
                  <a:gd name="T53" fmla="*/ 53 h 99"/>
                  <a:gd name="T54" fmla="*/ 30 w 97"/>
                  <a:gd name="T55" fmla="*/ 38 h 99"/>
                  <a:gd name="T56" fmla="*/ 47 w 97"/>
                  <a:gd name="T57" fmla="*/ 46 h 99"/>
                  <a:gd name="T58" fmla="*/ 32 w 97"/>
                  <a:gd name="T59" fmla="*/ 32 h 99"/>
                  <a:gd name="T60" fmla="*/ 51 w 97"/>
                  <a:gd name="T61" fmla="*/ 32 h 99"/>
                  <a:gd name="T62" fmla="*/ 67 w 97"/>
                  <a:gd name="T63" fmla="*/ 46 h 99"/>
                  <a:gd name="T64" fmla="*/ 65 w 97"/>
                  <a:gd name="T65" fmla="*/ 32 h 99"/>
                  <a:gd name="T66" fmla="*/ 10 w 97"/>
                  <a:gd name="T67" fmla="*/ 36 h 99"/>
                  <a:gd name="T68" fmla="*/ 26 w 97"/>
                  <a:gd name="T69" fmla="*/ 46 h 99"/>
                  <a:gd name="T70" fmla="*/ 28 w 97"/>
                  <a:gd name="T71" fmla="*/ 30 h 99"/>
                  <a:gd name="T72" fmla="*/ 83 w 97"/>
                  <a:gd name="T73" fmla="*/ 28 h 99"/>
                  <a:gd name="T74" fmla="*/ 71 w 97"/>
                  <a:gd name="T75" fmla="*/ 38 h 99"/>
                  <a:gd name="T76" fmla="*/ 89 w 97"/>
                  <a:gd name="T77" fmla="*/ 46 h 99"/>
                  <a:gd name="T78" fmla="*/ 83 w 97"/>
                  <a:gd name="T79" fmla="*/ 28 h 99"/>
                  <a:gd name="T80" fmla="*/ 51 w 97"/>
                  <a:gd name="T81" fmla="*/ 28 h 99"/>
                  <a:gd name="T82" fmla="*/ 59 w 97"/>
                  <a:gd name="T83" fmla="*/ 20 h 99"/>
                  <a:gd name="T84" fmla="*/ 51 w 97"/>
                  <a:gd name="T85" fmla="*/ 12 h 99"/>
                  <a:gd name="T86" fmla="*/ 42 w 97"/>
                  <a:gd name="T87" fmla="*/ 14 h 99"/>
                  <a:gd name="T88" fmla="*/ 34 w 97"/>
                  <a:gd name="T89" fmla="*/ 28 h 99"/>
                  <a:gd name="T90" fmla="*/ 47 w 97"/>
                  <a:gd name="T91" fmla="*/ 12 h 99"/>
                  <a:gd name="T92" fmla="*/ 63 w 97"/>
                  <a:gd name="T93" fmla="*/ 14 h 99"/>
                  <a:gd name="T94" fmla="*/ 69 w 97"/>
                  <a:gd name="T95" fmla="*/ 26 h 99"/>
                  <a:gd name="T96" fmla="*/ 73 w 97"/>
                  <a:gd name="T97" fmla="*/ 18 h 99"/>
                  <a:gd name="T98" fmla="*/ 59 w 97"/>
                  <a:gd name="T99" fmla="*/ 10 h 99"/>
                  <a:gd name="T100" fmla="*/ 30 w 97"/>
                  <a:gd name="T101" fmla="*/ 14 h 99"/>
                  <a:gd name="T102" fmla="*/ 18 w 97"/>
                  <a:gd name="T103" fmla="*/ 24 h 99"/>
                  <a:gd name="T104" fmla="*/ 32 w 97"/>
                  <a:gd name="T105" fmla="*/ 20 h 99"/>
                  <a:gd name="T106" fmla="*/ 38 w 97"/>
                  <a:gd name="T107" fmla="*/ 10 h 99"/>
                  <a:gd name="T108" fmla="*/ 67 w 97"/>
                  <a:gd name="T109" fmla="*/ 4 h 99"/>
                  <a:gd name="T110" fmla="*/ 93 w 97"/>
                  <a:gd name="T111" fmla="*/ 30 h 99"/>
                  <a:gd name="T112" fmla="*/ 93 w 97"/>
                  <a:gd name="T113" fmla="*/ 69 h 99"/>
                  <a:gd name="T114" fmla="*/ 67 w 97"/>
                  <a:gd name="T115" fmla="*/ 95 h 99"/>
                  <a:gd name="T116" fmla="*/ 30 w 97"/>
                  <a:gd name="T117" fmla="*/ 95 h 99"/>
                  <a:gd name="T118" fmla="*/ 4 w 97"/>
                  <a:gd name="T119" fmla="*/ 69 h 99"/>
                  <a:gd name="T120" fmla="*/ 4 w 97"/>
                  <a:gd name="T121" fmla="*/ 30 h 99"/>
                  <a:gd name="T122" fmla="*/ 30 w 97"/>
                  <a:gd name="T123" fmla="*/ 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7" h="99">
                    <a:moveTo>
                      <a:pt x="69" y="73"/>
                    </a:moveTo>
                    <a:lnTo>
                      <a:pt x="65" y="79"/>
                    </a:lnTo>
                    <a:lnTo>
                      <a:pt x="63" y="85"/>
                    </a:lnTo>
                    <a:lnTo>
                      <a:pt x="59" y="89"/>
                    </a:lnTo>
                    <a:lnTo>
                      <a:pt x="67" y="85"/>
                    </a:lnTo>
                    <a:lnTo>
                      <a:pt x="73" y="81"/>
                    </a:lnTo>
                    <a:lnTo>
                      <a:pt x="79" y="75"/>
                    </a:lnTo>
                    <a:lnTo>
                      <a:pt x="69" y="73"/>
                    </a:lnTo>
                    <a:close/>
                    <a:moveTo>
                      <a:pt x="28" y="73"/>
                    </a:moveTo>
                    <a:lnTo>
                      <a:pt x="18" y="75"/>
                    </a:lnTo>
                    <a:lnTo>
                      <a:pt x="24" y="81"/>
                    </a:lnTo>
                    <a:lnTo>
                      <a:pt x="30" y="85"/>
                    </a:lnTo>
                    <a:lnTo>
                      <a:pt x="38" y="89"/>
                    </a:lnTo>
                    <a:lnTo>
                      <a:pt x="34" y="85"/>
                    </a:lnTo>
                    <a:lnTo>
                      <a:pt x="32" y="79"/>
                    </a:lnTo>
                    <a:lnTo>
                      <a:pt x="28" y="73"/>
                    </a:lnTo>
                    <a:close/>
                    <a:moveTo>
                      <a:pt x="51" y="71"/>
                    </a:moveTo>
                    <a:lnTo>
                      <a:pt x="51" y="87"/>
                    </a:lnTo>
                    <a:lnTo>
                      <a:pt x="55" y="85"/>
                    </a:lnTo>
                    <a:lnTo>
                      <a:pt x="61" y="77"/>
                    </a:lnTo>
                    <a:lnTo>
                      <a:pt x="63" y="73"/>
                    </a:lnTo>
                    <a:lnTo>
                      <a:pt x="51" y="71"/>
                    </a:lnTo>
                    <a:close/>
                    <a:moveTo>
                      <a:pt x="47" y="71"/>
                    </a:moveTo>
                    <a:lnTo>
                      <a:pt x="34" y="73"/>
                    </a:lnTo>
                    <a:lnTo>
                      <a:pt x="38" y="79"/>
                    </a:lnTo>
                    <a:lnTo>
                      <a:pt x="42" y="85"/>
                    </a:lnTo>
                    <a:lnTo>
                      <a:pt x="47" y="87"/>
                    </a:lnTo>
                    <a:lnTo>
                      <a:pt x="47" y="71"/>
                    </a:lnTo>
                    <a:close/>
                    <a:moveTo>
                      <a:pt x="71" y="53"/>
                    </a:moveTo>
                    <a:lnTo>
                      <a:pt x="71" y="61"/>
                    </a:lnTo>
                    <a:lnTo>
                      <a:pt x="69" y="69"/>
                    </a:lnTo>
                    <a:lnTo>
                      <a:pt x="83" y="71"/>
                    </a:lnTo>
                    <a:lnTo>
                      <a:pt x="87" y="63"/>
                    </a:lnTo>
                    <a:lnTo>
                      <a:pt x="89" y="53"/>
                    </a:lnTo>
                    <a:lnTo>
                      <a:pt x="71" y="53"/>
                    </a:lnTo>
                    <a:close/>
                    <a:moveTo>
                      <a:pt x="51" y="53"/>
                    </a:moveTo>
                    <a:lnTo>
                      <a:pt x="51" y="67"/>
                    </a:lnTo>
                    <a:lnTo>
                      <a:pt x="65" y="67"/>
                    </a:lnTo>
                    <a:lnTo>
                      <a:pt x="67" y="61"/>
                    </a:lnTo>
                    <a:lnTo>
                      <a:pt x="67" y="53"/>
                    </a:lnTo>
                    <a:lnTo>
                      <a:pt x="51" y="53"/>
                    </a:lnTo>
                    <a:close/>
                    <a:moveTo>
                      <a:pt x="30" y="53"/>
                    </a:moveTo>
                    <a:lnTo>
                      <a:pt x="30" y="61"/>
                    </a:lnTo>
                    <a:lnTo>
                      <a:pt x="32" y="67"/>
                    </a:lnTo>
                    <a:lnTo>
                      <a:pt x="47" y="67"/>
                    </a:lnTo>
                    <a:lnTo>
                      <a:pt x="47" y="53"/>
                    </a:lnTo>
                    <a:lnTo>
                      <a:pt x="30" y="53"/>
                    </a:lnTo>
                    <a:close/>
                    <a:moveTo>
                      <a:pt x="8" y="53"/>
                    </a:moveTo>
                    <a:lnTo>
                      <a:pt x="10" y="63"/>
                    </a:lnTo>
                    <a:lnTo>
                      <a:pt x="14" y="71"/>
                    </a:lnTo>
                    <a:lnTo>
                      <a:pt x="28" y="69"/>
                    </a:lnTo>
                    <a:lnTo>
                      <a:pt x="26" y="61"/>
                    </a:lnTo>
                    <a:lnTo>
                      <a:pt x="26" y="53"/>
                    </a:lnTo>
                    <a:lnTo>
                      <a:pt x="8" y="53"/>
                    </a:lnTo>
                    <a:close/>
                    <a:moveTo>
                      <a:pt x="32" y="32"/>
                    </a:moveTo>
                    <a:lnTo>
                      <a:pt x="30" y="38"/>
                    </a:lnTo>
                    <a:lnTo>
                      <a:pt x="30" y="46"/>
                    </a:lnTo>
                    <a:lnTo>
                      <a:pt x="47" y="46"/>
                    </a:lnTo>
                    <a:lnTo>
                      <a:pt x="47" y="32"/>
                    </a:lnTo>
                    <a:lnTo>
                      <a:pt x="32" y="32"/>
                    </a:lnTo>
                    <a:close/>
                    <a:moveTo>
                      <a:pt x="65" y="32"/>
                    </a:moveTo>
                    <a:lnTo>
                      <a:pt x="51" y="32"/>
                    </a:lnTo>
                    <a:lnTo>
                      <a:pt x="51" y="46"/>
                    </a:lnTo>
                    <a:lnTo>
                      <a:pt x="67" y="46"/>
                    </a:lnTo>
                    <a:lnTo>
                      <a:pt x="67" y="38"/>
                    </a:lnTo>
                    <a:lnTo>
                      <a:pt x="65" y="32"/>
                    </a:lnTo>
                    <a:close/>
                    <a:moveTo>
                      <a:pt x="14" y="28"/>
                    </a:moveTo>
                    <a:lnTo>
                      <a:pt x="10" y="36"/>
                    </a:lnTo>
                    <a:lnTo>
                      <a:pt x="8" y="46"/>
                    </a:lnTo>
                    <a:lnTo>
                      <a:pt x="26" y="46"/>
                    </a:lnTo>
                    <a:lnTo>
                      <a:pt x="26" y="38"/>
                    </a:lnTo>
                    <a:lnTo>
                      <a:pt x="28" y="30"/>
                    </a:lnTo>
                    <a:lnTo>
                      <a:pt x="14" y="28"/>
                    </a:lnTo>
                    <a:close/>
                    <a:moveTo>
                      <a:pt x="83" y="28"/>
                    </a:moveTo>
                    <a:lnTo>
                      <a:pt x="69" y="30"/>
                    </a:lnTo>
                    <a:lnTo>
                      <a:pt x="71" y="38"/>
                    </a:lnTo>
                    <a:lnTo>
                      <a:pt x="71" y="46"/>
                    </a:lnTo>
                    <a:lnTo>
                      <a:pt x="89" y="46"/>
                    </a:lnTo>
                    <a:lnTo>
                      <a:pt x="87" y="36"/>
                    </a:lnTo>
                    <a:lnTo>
                      <a:pt x="83" y="28"/>
                    </a:lnTo>
                    <a:close/>
                    <a:moveTo>
                      <a:pt x="51" y="12"/>
                    </a:moveTo>
                    <a:lnTo>
                      <a:pt x="51" y="28"/>
                    </a:lnTo>
                    <a:lnTo>
                      <a:pt x="63" y="28"/>
                    </a:lnTo>
                    <a:lnTo>
                      <a:pt x="59" y="20"/>
                    </a:lnTo>
                    <a:lnTo>
                      <a:pt x="55" y="14"/>
                    </a:lnTo>
                    <a:lnTo>
                      <a:pt x="51" y="12"/>
                    </a:lnTo>
                    <a:close/>
                    <a:moveTo>
                      <a:pt x="47" y="12"/>
                    </a:moveTo>
                    <a:lnTo>
                      <a:pt x="42" y="14"/>
                    </a:lnTo>
                    <a:lnTo>
                      <a:pt x="36" y="22"/>
                    </a:lnTo>
                    <a:lnTo>
                      <a:pt x="34" y="28"/>
                    </a:lnTo>
                    <a:lnTo>
                      <a:pt x="47" y="28"/>
                    </a:lnTo>
                    <a:lnTo>
                      <a:pt x="47" y="12"/>
                    </a:lnTo>
                    <a:close/>
                    <a:moveTo>
                      <a:pt x="59" y="10"/>
                    </a:moveTo>
                    <a:lnTo>
                      <a:pt x="63" y="14"/>
                    </a:lnTo>
                    <a:lnTo>
                      <a:pt x="65" y="20"/>
                    </a:lnTo>
                    <a:lnTo>
                      <a:pt x="69" y="26"/>
                    </a:lnTo>
                    <a:lnTo>
                      <a:pt x="79" y="24"/>
                    </a:lnTo>
                    <a:lnTo>
                      <a:pt x="73" y="18"/>
                    </a:lnTo>
                    <a:lnTo>
                      <a:pt x="67" y="14"/>
                    </a:lnTo>
                    <a:lnTo>
                      <a:pt x="59" y="10"/>
                    </a:lnTo>
                    <a:close/>
                    <a:moveTo>
                      <a:pt x="38" y="10"/>
                    </a:moveTo>
                    <a:lnTo>
                      <a:pt x="30" y="14"/>
                    </a:lnTo>
                    <a:lnTo>
                      <a:pt x="24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4" y="14"/>
                    </a:lnTo>
                    <a:lnTo>
                      <a:pt x="38" y="10"/>
                    </a:lnTo>
                    <a:close/>
                    <a:moveTo>
                      <a:pt x="49" y="0"/>
                    </a:moveTo>
                    <a:lnTo>
                      <a:pt x="67" y="4"/>
                    </a:lnTo>
                    <a:lnTo>
                      <a:pt x="83" y="14"/>
                    </a:lnTo>
                    <a:lnTo>
                      <a:pt x="93" y="30"/>
                    </a:lnTo>
                    <a:lnTo>
                      <a:pt x="97" y="50"/>
                    </a:lnTo>
                    <a:lnTo>
                      <a:pt x="93" y="69"/>
                    </a:lnTo>
                    <a:lnTo>
                      <a:pt x="83" y="85"/>
                    </a:lnTo>
                    <a:lnTo>
                      <a:pt x="67" y="95"/>
                    </a:lnTo>
                    <a:lnTo>
                      <a:pt x="49" y="99"/>
                    </a:lnTo>
                    <a:lnTo>
                      <a:pt x="30" y="95"/>
                    </a:lnTo>
                    <a:lnTo>
                      <a:pt x="14" y="85"/>
                    </a:lnTo>
                    <a:lnTo>
                      <a:pt x="4" y="69"/>
                    </a:lnTo>
                    <a:lnTo>
                      <a:pt x="0" y="50"/>
                    </a:lnTo>
                    <a:lnTo>
                      <a:pt x="4" y="30"/>
                    </a:lnTo>
                    <a:lnTo>
                      <a:pt x="14" y="14"/>
                    </a:lnTo>
                    <a:lnTo>
                      <a:pt x="30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3520399" y="3473266"/>
            <a:ext cx="512760" cy="298789"/>
            <a:chOff x="5238881" y="3710891"/>
            <a:chExt cx="763063" cy="444643"/>
          </a:xfrm>
        </p:grpSpPr>
        <p:sp>
          <p:nvSpPr>
            <p:cNvPr id="51" name="Freeform 82"/>
            <p:cNvSpPr/>
            <p:nvPr/>
          </p:nvSpPr>
          <p:spPr bwMode="auto">
            <a:xfrm>
              <a:off x="5238881" y="3759658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3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9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11 h 121"/>
                <a:gd name="T22" fmla="*/ 71 w 71"/>
                <a:gd name="T23" fmla="*/ 115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3 h 121"/>
                <a:gd name="T36" fmla="*/ 53 w 71"/>
                <a:gd name="T37" fmla="*/ 3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3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9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1"/>
                  </a:lnTo>
                  <a:lnTo>
                    <a:pt x="71" y="115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53" y="3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61445" tIns="30723" rIns="61445" bIns="30723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5557301" y="3710891"/>
              <a:ext cx="444643" cy="444643"/>
              <a:chOff x="5557301" y="3705153"/>
              <a:chExt cx="444643" cy="444643"/>
            </a:xfrm>
          </p:grpSpPr>
          <p:sp>
            <p:nvSpPr>
              <p:cNvPr id="53" name="Freeform 210"/>
              <p:cNvSpPr>
                <a:spLocks noEditPoints="1"/>
              </p:cNvSpPr>
              <p:nvPr/>
            </p:nvSpPr>
            <p:spPr bwMode="auto">
              <a:xfrm>
                <a:off x="5557301" y="3705153"/>
                <a:ext cx="444643" cy="444643"/>
              </a:xfrm>
              <a:custGeom>
                <a:avLst/>
                <a:gdLst>
                  <a:gd name="T0" fmla="*/ 78 w 155"/>
                  <a:gd name="T1" fmla="*/ 8 h 155"/>
                  <a:gd name="T2" fmla="*/ 61 w 155"/>
                  <a:gd name="T3" fmla="*/ 10 h 155"/>
                  <a:gd name="T4" fmla="*/ 43 w 155"/>
                  <a:gd name="T5" fmla="*/ 19 h 155"/>
                  <a:gd name="T6" fmla="*/ 25 w 155"/>
                  <a:gd name="T7" fmla="*/ 35 h 155"/>
                  <a:gd name="T8" fmla="*/ 13 w 155"/>
                  <a:gd name="T9" fmla="*/ 55 h 155"/>
                  <a:gd name="T10" fmla="*/ 9 w 155"/>
                  <a:gd name="T11" fmla="*/ 78 h 155"/>
                  <a:gd name="T12" fmla="*/ 11 w 155"/>
                  <a:gd name="T13" fmla="*/ 96 h 155"/>
                  <a:gd name="T14" fmla="*/ 19 w 155"/>
                  <a:gd name="T15" fmla="*/ 112 h 155"/>
                  <a:gd name="T16" fmla="*/ 33 w 155"/>
                  <a:gd name="T17" fmla="*/ 131 h 155"/>
                  <a:gd name="T18" fmla="*/ 55 w 155"/>
                  <a:gd name="T19" fmla="*/ 143 h 155"/>
                  <a:gd name="T20" fmla="*/ 78 w 155"/>
                  <a:gd name="T21" fmla="*/ 147 h 155"/>
                  <a:gd name="T22" fmla="*/ 94 w 155"/>
                  <a:gd name="T23" fmla="*/ 145 h 155"/>
                  <a:gd name="T24" fmla="*/ 112 w 155"/>
                  <a:gd name="T25" fmla="*/ 139 h 155"/>
                  <a:gd name="T26" fmla="*/ 130 w 155"/>
                  <a:gd name="T27" fmla="*/ 123 h 155"/>
                  <a:gd name="T28" fmla="*/ 143 w 155"/>
                  <a:gd name="T29" fmla="*/ 102 h 155"/>
                  <a:gd name="T30" fmla="*/ 147 w 155"/>
                  <a:gd name="T31" fmla="*/ 78 h 155"/>
                  <a:gd name="T32" fmla="*/ 145 w 155"/>
                  <a:gd name="T33" fmla="*/ 61 h 155"/>
                  <a:gd name="T34" fmla="*/ 136 w 155"/>
                  <a:gd name="T35" fmla="*/ 45 h 155"/>
                  <a:gd name="T36" fmla="*/ 122 w 155"/>
                  <a:gd name="T37" fmla="*/ 25 h 155"/>
                  <a:gd name="T38" fmla="*/ 100 w 155"/>
                  <a:gd name="T39" fmla="*/ 12 h 155"/>
                  <a:gd name="T40" fmla="*/ 78 w 155"/>
                  <a:gd name="T41" fmla="*/ 8 h 155"/>
                  <a:gd name="T42" fmla="*/ 78 w 155"/>
                  <a:gd name="T43" fmla="*/ 0 h 155"/>
                  <a:gd name="T44" fmla="*/ 104 w 155"/>
                  <a:gd name="T45" fmla="*/ 6 h 155"/>
                  <a:gd name="T46" fmla="*/ 126 w 155"/>
                  <a:gd name="T47" fmla="*/ 19 h 155"/>
                  <a:gd name="T48" fmla="*/ 145 w 155"/>
                  <a:gd name="T49" fmla="*/ 41 h 155"/>
                  <a:gd name="T50" fmla="*/ 153 w 155"/>
                  <a:gd name="T51" fmla="*/ 59 h 155"/>
                  <a:gd name="T52" fmla="*/ 155 w 155"/>
                  <a:gd name="T53" fmla="*/ 78 h 155"/>
                  <a:gd name="T54" fmla="*/ 151 w 155"/>
                  <a:gd name="T55" fmla="*/ 104 h 155"/>
                  <a:gd name="T56" fmla="*/ 136 w 155"/>
                  <a:gd name="T57" fmla="*/ 127 h 155"/>
                  <a:gd name="T58" fmla="*/ 116 w 155"/>
                  <a:gd name="T59" fmla="*/ 145 h 155"/>
                  <a:gd name="T60" fmla="*/ 96 w 155"/>
                  <a:gd name="T61" fmla="*/ 153 h 155"/>
                  <a:gd name="T62" fmla="*/ 78 w 155"/>
                  <a:gd name="T63" fmla="*/ 155 h 155"/>
                  <a:gd name="T64" fmla="*/ 51 w 155"/>
                  <a:gd name="T65" fmla="*/ 151 h 155"/>
                  <a:gd name="T66" fmla="*/ 29 w 155"/>
                  <a:gd name="T67" fmla="*/ 137 h 155"/>
                  <a:gd name="T68" fmla="*/ 11 w 155"/>
                  <a:gd name="T69" fmla="*/ 116 h 155"/>
                  <a:gd name="T70" fmla="*/ 3 w 155"/>
                  <a:gd name="T71" fmla="*/ 98 h 155"/>
                  <a:gd name="T72" fmla="*/ 0 w 155"/>
                  <a:gd name="T73" fmla="*/ 78 h 155"/>
                  <a:gd name="T74" fmla="*/ 5 w 155"/>
                  <a:gd name="T75" fmla="*/ 51 h 155"/>
                  <a:gd name="T76" fmla="*/ 19 w 155"/>
                  <a:gd name="T77" fmla="*/ 29 h 155"/>
                  <a:gd name="T78" fmla="*/ 39 w 155"/>
                  <a:gd name="T79" fmla="*/ 10 h 155"/>
                  <a:gd name="T80" fmla="*/ 59 w 155"/>
                  <a:gd name="T81" fmla="*/ 2 h 155"/>
                  <a:gd name="T82" fmla="*/ 78 w 155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5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9"/>
                    </a:lnTo>
                    <a:lnTo>
                      <a:pt x="25" y="35"/>
                    </a:lnTo>
                    <a:lnTo>
                      <a:pt x="13" y="55"/>
                    </a:lnTo>
                    <a:lnTo>
                      <a:pt x="9" y="78"/>
                    </a:lnTo>
                    <a:lnTo>
                      <a:pt x="11" y="96"/>
                    </a:lnTo>
                    <a:lnTo>
                      <a:pt x="19" y="112"/>
                    </a:lnTo>
                    <a:lnTo>
                      <a:pt x="33" y="131"/>
                    </a:lnTo>
                    <a:lnTo>
                      <a:pt x="55" y="143"/>
                    </a:lnTo>
                    <a:lnTo>
                      <a:pt x="78" y="147"/>
                    </a:lnTo>
                    <a:lnTo>
                      <a:pt x="94" y="145"/>
                    </a:lnTo>
                    <a:lnTo>
                      <a:pt x="112" y="139"/>
                    </a:lnTo>
                    <a:lnTo>
                      <a:pt x="130" y="123"/>
                    </a:lnTo>
                    <a:lnTo>
                      <a:pt x="143" y="102"/>
                    </a:lnTo>
                    <a:lnTo>
                      <a:pt x="147" y="78"/>
                    </a:lnTo>
                    <a:lnTo>
                      <a:pt x="145" y="61"/>
                    </a:lnTo>
                    <a:lnTo>
                      <a:pt x="136" y="45"/>
                    </a:lnTo>
                    <a:lnTo>
                      <a:pt x="122" y="25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9"/>
                    </a:lnTo>
                    <a:lnTo>
                      <a:pt x="145" y="41"/>
                    </a:lnTo>
                    <a:lnTo>
                      <a:pt x="153" y="59"/>
                    </a:lnTo>
                    <a:lnTo>
                      <a:pt x="155" y="78"/>
                    </a:lnTo>
                    <a:lnTo>
                      <a:pt x="151" y="104"/>
                    </a:lnTo>
                    <a:lnTo>
                      <a:pt x="136" y="127"/>
                    </a:lnTo>
                    <a:lnTo>
                      <a:pt x="116" y="145"/>
                    </a:lnTo>
                    <a:lnTo>
                      <a:pt x="96" y="153"/>
                    </a:lnTo>
                    <a:lnTo>
                      <a:pt x="78" y="155"/>
                    </a:lnTo>
                    <a:lnTo>
                      <a:pt x="51" y="151"/>
                    </a:lnTo>
                    <a:lnTo>
                      <a:pt x="29" y="137"/>
                    </a:lnTo>
                    <a:lnTo>
                      <a:pt x="11" y="116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5" y="51"/>
                    </a:lnTo>
                    <a:lnTo>
                      <a:pt x="19" y="29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11"/>
              <p:cNvSpPr/>
              <p:nvPr/>
            </p:nvSpPr>
            <p:spPr bwMode="auto">
              <a:xfrm>
                <a:off x="5651968" y="3817031"/>
                <a:ext cx="255312" cy="226625"/>
              </a:xfrm>
              <a:custGeom>
                <a:avLst/>
                <a:gdLst>
                  <a:gd name="T0" fmla="*/ 2 w 89"/>
                  <a:gd name="T1" fmla="*/ 0 h 79"/>
                  <a:gd name="T2" fmla="*/ 6 w 89"/>
                  <a:gd name="T3" fmla="*/ 4 h 79"/>
                  <a:gd name="T4" fmla="*/ 6 w 89"/>
                  <a:gd name="T5" fmla="*/ 71 h 79"/>
                  <a:gd name="T6" fmla="*/ 87 w 89"/>
                  <a:gd name="T7" fmla="*/ 71 h 79"/>
                  <a:gd name="T8" fmla="*/ 89 w 89"/>
                  <a:gd name="T9" fmla="*/ 75 h 79"/>
                  <a:gd name="T10" fmla="*/ 87 w 89"/>
                  <a:gd name="T11" fmla="*/ 79 h 79"/>
                  <a:gd name="T12" fmla="*/ 6 w 89"/>
                  <a:gd name="T13" fmla="*/ 79 h 79"/>
                  <a:gd name="T14" fmla="*/ 2 w 89"/>
                  <a:gd name="T15" fmla="*/ 77 h 79"/>
                  <a:gd name="T16" fmla="*/ 0 w 89"/>
                  <a:gd name="T17" fmla="*/ 75 h 79"/>
                  <a:gd name="T18" fmla="*/ 0 w 89"/>
                  <a:gd name="T19" fmla="*/ 71 h 79"/>
                  <a:gd name="T20" fmla="*/ 0 w 89"/>
                  <a:gd name="T21" fmla="*/ 4 h 79"/>
                  <a:gd name="T22" fmla="*/ 2 w 89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79">
                    <a:moveTo>
                      <a:pt x="2" y="0"/>
                    </a:moveTo>
                    <a:lnTo>
                      <a:pt x="6" y="4"/>
                    </a:lnTo>
                    <a:lnTo>
                      <a:pt x="6" y="71"/>
                    </a:lnTo>
                    <a:lnTo>
                      <a:pt x="87" y="71"/>
                    </a:lnTo>
                    <a:lnTo>
                      <a:pt x="89" y="75"/>
                    </a:lnTo>
                    <a:lnTo>
                      <a:pt x="87" y="79"/>
                    </a:lnTo>
                    <a:lnTo>
                      <a:pt x="6" y="79"/>
                    </a:lnTo>
                    <a:lnTo>
                      <a:pt x="2" y="77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12"/>
              <p:cNvSpPr/>
              <p:nvPr/>
            </p:nvSpPr>
            <p:spPr bwMode="auto">
              <a:xfrm>
                <a:off x="5692129" y="3822769"/>
                <a:ext cx="209413" cy="180726"/>
              </a:xfrm>
              <a:custGeom>
                <a:avLst/>
                <a:gdLst>
                  <a:gd name="T0" fmla="*/ 69 w 73"/>
                  <a:gd name="T1" fmla="*/ 0 h 63"/>
                  <a:gd name="T2" fmla="*/ 71 w 73"/>
                  <a:gd name="T3" fmla="*/ 2 h 63"/>
                  <a:gd name="T4" fmla="*/ 73 w 73"/>
                  <a:gd name="T5" fmla="*/ 4 h 63"/>
                  <a:gd name="T6" fmla="*/ 69 w 73"/>
                  <a:gd name="T7" fmla="*/ 27 h 63"/>
                  <a:gd name="T8" fmla="*/ 65 w 73"/>
                  <a:gd name="T9" fmla="*/ 31 h 63"/>
                  <a:gd name="T10" fmla="*/ 63 w 73"/>
                  <a:gd name="T11" fmla="*/ 27 h 63"/>
                  <a:gd name="T12" fmla="*/ 65 w 73"/>
                  <a:gd name="T13" fmla="*/ 16 h 63"/>
                  <a:gd name="T14" fmla="*/ 45 w 73"/>
                  <a:gd name="T15" fmla="*/ 43 h 63"/>
                  <a:gd name="T16" fmla="*/ 43 w 73"/>
                  <a:gd name="T17" fmla="*/ 45 h 63"/>
                  <a:gd name="T18" fmla="*/ 39 w 73"/>
                  <a:gd name="T19" fmla="*/ 45 h 63"/>
                  <a:gd name="T20" fmla="*/ 27 w 73"/>
                  <a:gd name="T21" fmla="*/ 35 h 63"/>
                  <a:gd name="T22" fmla="*/ 6 w 73"/>
                  <a:gd name="T23" fmla="*/ 61 h 63"/>
                  <a:gd name="T24" fmla="*/ 4 w 73"/>
                  <a:gd name="T25" fmla="*/ 63 h 63"/>
                  <a:gd name="T26" fmla="*/ 0 w 73"/>
                  <a:gd name="T27" fmla="*/ 63 h 63"/>
                  <a:gd name="T28" fmla="*/ 0 w 73"/>
                  <a:gd name="T29" fmla="*/ 57 h 63"/>
                  <a:gd name="T30" fmla="*/ 20 w 73"/>
                  <a:gd name="T31" fmla="*/ 27 h 63"/>
                  <a:gd name="T32" fmla="*/ 24 w 73"/>
                  <a:gd name="T33" fmla="*/ 24 h 63"/>
                  <a:gd name="T34" fmla="*/ 27 w 73"/>
                  <a:gd name="T35" fmla="*/ 24 h 63"/>
                  <a:gd name="T36" fmla="*/ 41 w 73"/>
                  <a:gd name="T37" fmla="*/ 35 h 63"/>
                  <a:gd name="T38" fmla="*/ 57 w 73"/>
                  <a:gd name="T39" fmla="*/ 10 h 63"/>
                  <a:gd name="T40" fmla="*/ 49 w 73"/>
                  <a:gd name="T41" fmla="*/ 10 h 63"/>
                  <a:gd name="T42" fmla="*/ 45 w 73"/>
                  <a:gd name="T43" fmla="*/ 8 h 63"/>
                  <a:gd name="T44" fmla="*/ 47 w 73"/>
                  <a:gd name="T45" fmla="*/ 4 h 63"/>
                  <a:gd name="T46" fmla="*/ 69 w 73"/>
                  <a:gd name="T4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3" h="63">
                    <a:moveTo>
                      <a:pt x="69" y="0"/>
                    </a:moveTo>
                    <a:lnTo>
                      <a:pt x="71" y="2"/>
                    </a:lnTo>
                    <a:lnTo>
                      <a:pt x="73" y="4"/>
                    </a:lnTo>
                    <a:lnTo>
                      <a:pt x="69" y="27"/>
                    </a:lnTo>
                    <a:lnTo>
                      <a:pt x="65" y="31"/>
                    </a:lnTo>
                    <a:lnTo>
                      <a:pt x="63" y="27"/>
                    </a:lnTo>
                    <a:lnTo>
                      <a:pt x="65" y="16"/>
                    </a:lnTo>
                    <a:lnTo>
                      <a:pt x="45" y="43"/>
                    </a:lnTo>
                    <a:lnTo>
                      <a:pt x="43" y="45"/>
                    </a:lnTo>
                    <a:lnTo>
                      <a:pt x="39" y="45"/>
                    </a:lnTo>
                    <a:lnTo>
                      <a:pt x="27" y="35"/>
                    </a:lnTo>
                    <a:lnTo>
                      <a:pt x="6" y="61"/>
                    </a:lnTo>
                    <a:lnTo>
                      <a:pt x="4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4"/>
                    </a:lnTo>
                    <a:lnTo>
                      <a:pt x="41" y="35"/>
                    </a:lnTo>
                    <a:lnTo>
                      <a:pt x="57" y="10"/>
                    </a:lnTo>
                    <a:lnTo>
                      <a:pt x="49" y="10"/>
                    </a:lnTo>
                    <a:lnTo>
                      <a:pt x="45" y="8"/>
                    </a:lnTo>
                    <a:lnTo>
                      <a:pt x="47" y="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6" name="Text Placeholder 7"/>
          <p:cNvSpPr txBox="1"/>
          <p:nvPr/>
        </p:nvSpPr>
        <p:spPr>
          <a:xfrm>
            <a:off x="926282" y="1698202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/>
          <p:nvPr/>
        </p:nvSpPr>
        <p:spPr>
          <a:xfrm>
            <a:off x="1171707" y="1956808"/>
            <a:ext cx="1540326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919244" y="2971661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/>
          <p:nvPr/>
        </p:nvSpPr>
        <p:spPr>
          <a:xfrm>
            <a:off x="1164669" y="3230266"/>
            <a:ext cx="1540326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/>
          <p:nvPr/>
        </p:nvSpPr>
        <p:spPr>
          <a:xfrm>
            <a:off x="919244" y="4339891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/>
          <p:nvPr/>
        </p:nvSpPr>
        <p:spPr>
          <a:xfrm>
            <a:off x="1164669" y="4598497"/>
            <a:ext cx="1540326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/>
          <p:nvPr/>
        </p:nvSpPr>
        <p:spPr>
          <a:xfrm>
            <a:off x="5982221" y="1698202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Text Placeholder 2"/>
          <p:cNvSpPr txBox="1"/>
          <p:nvPr/>
        </p:nvSpPr>
        <p:spPr>
          <a:xfrm>
            <a:off x="5982220" y="1956808"/>
            <a:ext cx="1540326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Text Placeholder 7"/>
          <p:cNvSpPr txBox="1"/>
          <p:nvPr/>
        </p:nvSpPr>
        <p:spPr>
          <a:xfrm>
            <a:off x="6006553" y="2971661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5" name="Text Placeholder 2"/>
          <p:cNvSpPr txBox="1"/>
          <p:nvPr/>
        </p:nvSpPr>
        <p:spPr>
          <a:xfrm>
            <a:off x="6006552" y="3230266"/>
            <a:ext cx="1540326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Text Placeholder 7"/>
          <p:cNvSpPr txBox="1"/>
          <p:nvPr/>
        </p:nvSpPr>
        <p:spPr>
          <a:xfrm>
            <a:off x="5982221" y="4339891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7" name="Text Placeholder 2"/>
          <p:cNvSpPr txBox="1"/>
          <p:nvPr/>
        </p:nvSpPr>
        <p:spPr>
          <a:xfrm>
            <a:off x="5982220" y="4598497"/>
            <a:ext cx="1540326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1" name="Rectangle 19">
            <a:extLst>
              <a:ext uri="{FF2B5EF4-FFF2-40B4-BE49-F238E27FC236}">
                <a16:creationId xmlns:a16="http://schemas.microsoft.com/office/drawing/2014/main" id="{13733341-264F-4B5B-A08A-A696DF94CD1E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2" name="Oval 11">
            <a:extLst>
              <a:ext uri="{FF2B5EF4-FFF2-40B4-BE49-F238E27FC236}">
                <a16:creationId xmlns:a16="http://schemas.microsoft.com/office/drawing/2014/main" id="{9C8505CB-5D2C-46F6-B5ED-5F7A02BC6B15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3" name="Oval 11">
            <a:extLst>
              <a:ext uri="{FF2B5EF4-FFF2-40B4-BE49-F238E27FC236}">
                <a16:creationId xmlns:a16="http://schemas.microsoft.com/office/drawing/2014/main" id="{7E38F5B5-187F-439D-9055-CE49CC9B5331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1639109" y="3490630"/>
            <a:ext cx="1522180" cy="851033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009836" y="3914558"/>
            <a:ext cx="780730" cy="780729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2926894" y="2625376"/>
            <a:ext cx="1522180" cy="851033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297622" y="2257156"/>
            <a:ext cx="780730" cy="780729"/>
          </a:xfrm>
          <a:prstGeom prst="ellipse">
            <a:avLst/>
          </a:prstGeom>
          <a:solidFill>
            <a:srgbClr val="AE002B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4218332" y="3490630"/>
            <a:ext cx="1522180" cy="851033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589059" y="3914558"/>
            <a:ext cx="780730" cy="780729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5503433" y="2625376"/>
            <a:ext cx="1522180" cy="851033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874159" y="2257156"/>
            <a:ext cx="780730" cy="780729"/>
          </a:xfrm>
          <a:prstGeom prst="ellipse">
            <a:avLst/>
          </a:prstGeom>
          <a:solidFill>
            <a:srgbClr val="AE002B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72" y="3476409"/>
            <a:ext cx="8649040" cy="58770"/>
          </a:xfrm>
          <a:prstGeom prst="rect">
            <a:avLst/>
          </a:pr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94" tIns="32397" rIns="64794" bIns="32397" numCol="1" spcCol="0" rtlCol="0" fromWordArt="0" anchor="ctr" anchorCtr="0" forceAA="0" compatLnSpc="1">
            <a:no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2061273" y="4123289"/>
            <a:ext cx="669001" cy="489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13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1613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3349061" y="2465887"/>
            <a:ext cx="669001" cy="489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13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1613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5925597" y="2465887"/>
            <a:ext cx="669001" cy="489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13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1613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4640496" y="4123289"/>
            <a:ext cx="669001" cy="489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13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1613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077731" y="2665634"/>
            <a:ext cx="1567836" cy="898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077732" y="2452989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7" name="TextBox 23"/>
          <p:cNvSpPr txBox="1"/>
          <p:nvPr/>
        </p:nvSpPr>
        <p:spPr>
          <a:xfrm>
            <a:off x="2904026" y="4628473"/>
            <a:ext cx="1567836" cy="898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2904026" y="4415828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9" name="TextBox 23"/>
          <p:cNvSpPr txBox="1"/>
          <p:nvPr/>
        </p:nvSpPr>
        <p:spPr>
          <a:xfrm>
            <a:off x="4192673" y="2017043"/>
            <a:ext cx="1567836" cy="898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4192673" y="1804398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91" name="TextBox 23"/>
          <p:cNvSpPr txBox="1"/>
          <p:nvPr/>
        </p:nvSpPr>
        <p:spPr>
          <a:xfrm>
            <a:off x="6001900" y="3996951"/>
            <a:ext cx="1567836" cy="898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6001900" y="378430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Rectangle 19">
            <a:extLst>
              <a:ext uri="{FF2B5EF4-FFF2-40B4-BE49-F238E27FC236}">
                <a16:creationId xmlns:a16="http://schemas.microsoft.com/office/drawing/2014/main" id="{DDC941AB-6A90-499F-A81B-ACC1B422D1A4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7" name="Oval 11">
            <a:extLst>
              <a:ext uri="{FF2B5EF4-FFF2-40B4-BE49-F238E27FC236}">
                <a16:creationId xmlns:a16="http://schemas.microsoft.com/office/drawing/2014/main" id="{6E4452B2-9471-4BE7-8508-94C62459BE39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8" name="Oval 11">
            <a:extLst>
              <a:ext uri="{FF2B5EF4-FFF2-40B4-BE49-F238E27FC236}">
                <a16:creationId xmlns:a16="http://schemas.microsoft.com/office/drawing/2014/main" id="{0C9AD0FC-9AF5-48DA-A0AB-C68AF5F6E8A9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965147" y="2223949"/>
            <a:ext cx="25513" cy="1675672"/>
            <a:chOff x="1331651" y="1597980"/>
            <a:chExt cx="36000" cy="2364481"/>
          </a:xfrm>
          <a:solidFill>
            <a:srgbClr val="AE002B"/>
          </a:solidFill>
        </p:grpSpPr>
        <p:cxnSp>
          <p:nvCxnSpPr>
            <p:cNvPr id="13" name="直接连接符 12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AE00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AE0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34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V="1">
            <a:off x="2673541" y="3185431"/>
            <a:ext cx="25513" cy="1693990"/>
            <a:chOff x="1331651" y="1572132"/>
            <a:chExt cx="36000" cy="2390327"/>
          </a:xfrm>
          <a:solidFill>
            <a:schemeClr val="bg1">
              <a:lumMod val="50000"/>
            </a:schemeClr>
          </a:solidFill>
        </p:grpSpPr>
        <p:cxnSp>
          <p:nvCxnSpPr>
            <p:cNvPr id="25" name="直接连接符 24"/>
            <p:cNvCxnSpPr/>
            <p:nvPr/>
          </p:nvCxnSpPr>
          <p:spPr>
            <a:xfrm>
              <a:off x="1331651" y="1576008"/>
              <a:ext cx="0" cy="2386451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34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381938" y="2223949"/>
            <a:ext cx="25513" cy="1675672"/>
            <a:chOff x="1331651" y="1597980"/>
            <a:chExt cx="36000" cy="2364481"/>
          </a:xfrm>
          <a:solidFill>
            <a:srgbClr val="AE002B"/>
          </a:solidFill>
        </p:grpSpPr>
        <p:cxnSp>
          <p:nvCxnSpPr>
            <p:cNvPr id="30" name="直接连接符 29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AE00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AE0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34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V="1">
            <a:off x="6090331" y="3185429"/>
            <a:ext cx="25513" cy="1693990"/>
            <a:chOff x="1331651" y="1572132"/>
            <a:chExt cx="36000" cy="2390328"/>
          </a:xfrm>
          <a:solidFill>
            <a:schemeClr val="bg1">
              <a:lumMod val="50000"/>
            </a:schemeClr>
          </a:solidFill>
        </p:grpSpPr>
        <p:cxnSp>
          <p:nvCxnSpPr>
            <p:cNvPr id="35" name="直接连接符 34"/>
            <p:cNvCxnSpPr/>
            <p:nvPr/>
          </p:nvCxnSpPr>
          <p:spPr>
            <a:xfrm>
              <a:off x="1331651" y="1576008"/>
              <a:ext cx="0" cy="2386452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1344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65147" y="3185430"/>
            <a:ext cx="1488182" cy="720941"/>
            <a:chOff x="1331651" y="2945166"/>
            <a:chExt cx="2099921" cy="1017295"/>
          </a:xfrm>
          <a:solidFill>
            <a:srgbClr val="298EC0"/>
          </a:solidFill>
        </p:grpSpPr>
        <p:sp>
          <p:nvSpPr>
            <p:cNvPr id="7" name="矩形 6"/>
            <p:cNvSpPr/>
            <p:nvPr/>
          </p:nvSpPr>
          <p:spPr>
            <a:xfrm>
              <a:off x="1331651" y="2945166"/>
              <a:ext cx="2099921" cy="1017295"/>
            </a:xfrm>
            <a:prstGeom prst="rect">
              <a:avLst/>
            </a:prstGeom>
            <a:solidFill>
              <a:srgbClr val="AE002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344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419945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1411" dirty="0">
                  <a:sym typeface="Arial" panose="020B0604020202020204" pitchFamily="34" charset="0"/>
                </a:rPr>
                <a:t>YOUR TITLE</a:t>
              </a:r>
              <a:endParaRPr lang="zh-CN" altLang="en-US" sz="1411" dirty="0">
                <a:sym typeface="Arial" panose="020B0604020202020204" pitchFamily="34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843808" y="2945166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22" dirty="0">
                  <a:sym typeface="Arial" panose="020B0604020202020204" pitchFamily="34" charset="0"/>
                </a:rPr>
                <a:t>1</a:t>
              </a:r>
              <a:endParaRPr lang="zh-CN" altLang="en-US" sz="2822" dirty="0"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73543" y="3185431"/>
            <a:ext cx="1488182" cy="734691"/>
            <a:chOff x="3742306" y="2945166"/>
            <a:chExt cx="2099921" cy="1036697"/>
          </a:xfrm>
        </p:grpSpPr>
        <p:sp>
          <p:nvSpPr>
            <p:cNvPr id="23" name="矩形 22"/>
            <p:cNvSpPr/>
            <p:nvPr/>
          </p:nvSpPr>
          <p:spPr>
            <a:xfrm flipV="1">
              <a:off x="3742306" y="2945166"/>
              <a:ext cx="2099921" cy="101729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4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830598" y="3543679"/>
              <a:ext cx="1923329" cy="438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709"/>
                </a:spcBef>
              </a:pPr>
              <a:r>
                <a:rPr lang="en-US" altLang="zh-CN" sz="14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141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4270418" y="3042093"/>
              <a:ext cx="1075605" cy="746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709"/>
                </a:spcBef>
              </a:pPr>
              <a:r>
                <a:rPr lang="en-US" altLang="zh-CN" sz="283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283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381937" y="3185430"/>
            <a:ext cx="1488182" cy="720941"/>
            <a:chOff x="6152961" y="2945166"/>
            <a:chExt cx="2099921" cy="1017295"/>
          </a:xfrm>
          <a:solidFill>
            <a:srgbClr val="298EC0"/>
          </a:solidFill>
        </p:grpSpPr>
        <p:sp>
          <p:nvSpPr>
            <p:cNvPr id="28" name="矩形 27"/>
            <p:cNvSpPr/>
            <p:nvPr/>
          </p:nvSpPr>
          <p:spPr>
            <a:xfrm>
              <a:off x="6152961" y="2945166"/>
              <a:ext cx="2099921" cy="1017295"/>
            </a:xfrm>
            <a:prstGeom prst="rect">
              <a:avLst/>
            </a:prstGeom>
            <a:solidFill>
              <a:srgbClr val="AE002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344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246353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1411" dirty="0">
                  <a:sym typeface="Arial" panose="020B0604020202020204" pitchFamily="34" charset="0"/>
                </a:rPr>
                <a:t>YOUR TITLE</a:t>
              </a:r>
              <a:endParaRPr lang="zh-CN" altLang="en-US" sz="1411" dirty="0">
                <a:sym typeface="Arial" panose="020B0604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665116" y="3042093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822" dirty="0">
                  <a:sym typeface="Arial" panose="020B0604020202020204" pitchFamily="34" charset="0"/>
                </a:rPr>
                <a:t>3</a:t>
              </a:r>
              <a:endParaRPr lang="zh-CN" altLang="en-US" sz="2822" dirty="0"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90332" y="3185431"/>
            <a:ext cx="1488182" cy="734691"/>
            <a:chOff x="8563615" y="2945166"/>
            <a:chExt cx="2099921" cy="1036697"/>
          </a:xfrm>
        </p:grpSpPr>
        <p:sp>
          <p:nvSpPr>
            <p:cNvPr id="33" name="矩形 32"/>
            <p:cNvSpPr/>
            <p:nvPr/>
          </p:nvSpPr>
          <p:spPr>
            <a:xfrm flipV="1">
              <a:off x="8563615" y="2945166"/>
              <a:ext cx="2099921" cy="101729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4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8651907" y="3543679"/>
              <a:ext cx="1923329" cy="438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709"/>
                </a:spcBef>
              </a:pPr>
              <a:r>
                <a:rPr lang="en-US" altLang="zh-CN" sz="14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141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087651" y="3042093"/>
              <a:ext cx="1075605" cy="746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709"/>
                </a:spcBef>
              </a:pPr>
              <a:r>
                <a:rPr lang="en-US" altLang="zh-CN" sz="283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283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 Placeholder 7"/>
          <p:cNvSpPr txBox="1"/>
          <p:nvPr/>
        </p:nvSpPr>
        <p:spPr>
          <a:xfrm>
            <a:off x="1142233" y="2222100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 Placeholder 2"/>
          <p:cNvSpPr txBox="1"/>
          <p:nvPr/>
        </p:nvSpPr>
        <p:spPr>
          <a:xfrm>
            <a:off x="1142231" y="2480707"/>
            <a:ext cx="2306591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 Placeholder 7"/>
          <p:cNvSpPr txBox="1"/>
          <p:nvPr/>
        </p:nvSpPr>
        <p:spPr>
          <a:xfrm>
            <a:off x="2806379" y="4180673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5" name="Text Placeholder 2"/>
          <p:cNvSpPr txBox="1"/>
          <p:nvPr/>
        </p:nvSpPr>
        <p:spPr>
          <a:xfrm>
            <a:off x="2806378" y="4439279"/>
            <a:ext cx="2306591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4560134" y="2286106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/>
          <p:nvPr/>
        </p:nvSpPr>
        <p:spPr>
          <a:xfrm>
            <a:off x="4560132" y="2544711"/>
            <a:ext cx="2306591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6237082" y="4257480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4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/>
          <p:nvPr/>
        </p:nvSpPr>
        <p:spPr>
          <a:xfrm>
            <a:off x="6237080" y="4516086"/>
            <a:ext cx="2306591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Rectangle 19">
            <a:extLst>
              <a:ext uri="{FF2B5EF4-FFF2-40B4-BE49-F238E27FC236}">
                <a16:creationId xmlns:a16="http://schemas.microsoft.com/office/drawing/2014/main" id="{84BA2F4B-A4E9-4DAC-853B-A4F4D8E88EEE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2" name="Oval 11">
            <a:extLst>
              <a:ext uri="{FF2B5EF4-FFF2-40B4-BE49-F238E27FC236}">
                <a16:creationId xmlns:a16="http://schemas.microsoft.com/office/drawing/2014/main" id="{DB40EF5C-BD19-4DE1-8649-B0B79299F1F1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3" name="Oval 11">
            <a:extLst>
              <a:ext uri="{FF2B5EF4-FFF2-40B4-BE49-F238E27FC236}">
                <a16:creationId xmlns:a16="http://schemas.microsoft.com/office/drawing/2014/main" id="{7EEC3602-D274-4662-969B-F8B1EFB87C6C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/>
          <p:nvPr/>
        </p:nvSpPr>
        <p:spPr bwMode="auto">
          <a:xfrm rot="5400000">
            <a:off x="6920429" y="2534127"/>
            <a:ext cx="887878" cy="2606505"/>
          </a:xfrm>
          <a:custGeom>
            <a:avLst/>
            <a:gdLst>
              <a:gd name="connsiteX0" fmla="*/ 0 w 1253008"/>
              <a:gd name="connsiteY0" fmla="*/ 3081115 h 3678400"/>
              <a:gd name="connsiteX1" fmla="*/ 0 w 1253008"/>
              <a:gd name="connsiteY1" fmla="*/ 103674 h 3678400"/>
              <a:gd name="connsiteX2" fmla="*/ 103675 w 1253008"/>
              <a:gd name="connsiteY2" fmla="*/ 0 h 3678400"/>
              <a:gd name="connsiteX3" fmla="*/ 325621 w 1253008"/>
              <a:gd name="connsiteY3" fmla="*/ 0 h 3678400"/>
              <a:gd name="connsiteX4" fmla="*/ 429296 w 1253008"/>
              <a:gd name="connsiteY4" fmla="*/ 103674 h 3678400"/>
              <a:gd name="connsiteX5" fmla="*/ 429296 w 1253008"/>
              <a:gd name="connsiteY5" fmla="*/ 3020727 h 3678400"/>
              <a:gd name="connsiteX6" fmla="*/ 435077 w 1253008"/>
              <a:gd name="connsiteY6" fmla="*/ 3028006 h 3678400"/>
              <a:gd name="connsiteX7" fmla="*/ 629745 w 1253008"/>
              <a:gd name="connsiteY7" fmla="*/ 3047864 h 3678400"/>
              <a:gd name="connsiteX8" fmla="*/ 629745 w 1253008"/>
              <a:gd name="connsiteY8" fmla="*/ 3046873 h 3678400"/>
              <a:gd name="connsiteX9" fmla="*/ 1224810 w 1253008"/>
              <a:gd name="connsiteY9" fmla="*/ 3505788 h 3678400"/>
              <a:gd name="connsiteX10" fmla="*/ 919535 w 1253008"/>
              <a:gd name="connsiteY10" fmla="*/ 3675675 h 3678400"/>
              <a:gd name="connsiteX11" fmla="*/ 824413 w 1253008"/>
              <a:gd name="connsiteY11" fmla="*/ 3496963 h 3678400"/>
              <a:gd name="connsiteX12" fmla="*/ 629745 w 1253008"/>
              <a:gd name="connsiteY12" fmla="*/ 3477106 h 3678400"/>
              <a:gd name="connsiteX13" fmla="*/ 629745 w 1253008"/>
              <a:gd name="connsiteY13" fmla="*/ 3478097 h 3678400"/>
              <a:gd name="connsiteX14" fmla="*/ 9137 w 1253008"/>
              <a:gd name="connsiteY14" fmla="*/ 3138358 h 3678400"/>
              <a:gd name="connsiteX15" fmla="*/ 9348 w 1253008"/>
              <a:gd name="connsiteY15" fmla="*/ 3123250 h 3678400"/>
              <a:gd name="connsiteX16" fmla="*/ 8147 w 1253008"/>
              <a:gd name="connsiteY16" fmla="*/ 3121470 h 3678400"/>
              <a:gd name="connsiteX17" fmla="*/ 0 w 1253008"/>
              <a:gd name="connsiteY17" fmla="*/ 3081115 h 36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3008" h="3678400">
                <a:moveTo>
                  <a:pt x="0" y="3081115"/>
                </a:moveTo>
                <a:lnTo>
                  <a:pt x="0" y="103674"/>
                </a:lnTo>
                <a:cubicBezTo>
                  <a:pt x="0" y="46416"/>
                  <a:pt x="46417" y="0"/>
                  <a:pt x="103675" y="0"/>
                </a:cubicBezTo>
                <a:lnTo>
                  <a:pt x="325621" y="0"/>
                </a:lnTo>
                <a:cubicBezTo>
                  <a:pt x="382879" y="0"/>
                  <a:pt x="429296" y="46416"/>
                  <a:pt x="429296" y="103674"/>
                </a:cubicBezTo>
                <a:lnTo>
                  <a:pt x="429296" y="3020727"/>
                </a:lnTo>
                <a:lnTo>
                  <a:pt x="435077" y="3028006"/>
                </a:lnTo>
                <a:cubicBezTo>
                  <a:pt x="457198" y="3054483"/>
                  <a:pt x="525774" y="3047864"/>
                  <a:pt x="629745" y="3047864"/>
                </a:cubicBezTo>
                <a:lnTo>
                  <a:pt x="629745" y="3046873"/>
                </a:lnTo>
                <a:cubicBezTo>
                  <a:pt x="1187204" y="3046873"/>
                  <a:pt x="1319932" y="3393266"/>
                  <a:pt x="1224810" y="3505788"/>
                </a:cubicBezTo>
                <a:cubicBezTo>
                  <a:pt x="1162870" y="3580803"/>
                  <a:pt x="999172" y="3697739"/>
                  <a:pt x="919535" y="3675675"/>
                </a:cubicBezTo>
                <a:cubicBezTo>
                  <a:pt x="866444" y="3658025"/>
                  <a:pt x="901838" y="3578597"/>
                  <a:pt x="824413" y="3496963"/>
                </a:cubicBezTo>
                <a:cubicBezTo>
                  <a:pt x="802292" y="3470487"/>
                  <a:pt x="733716" y="3477106"/>
                  <a:pt x="629745" y="3477106"/>
                </a:cubicBezTo>
                <a:lnTo>
                  <a:pt x="629745" y="3478097"/>
                </a:lnTo>
                <a:cubicBezTo>
                  <a:pt x="211651" y="3478097"/>
                  <a:pt x="32468" y="3283251"/>
                  <a:pt x="9137" y="3138358"/>
                </a:cubicBezTo>
                <a:lnTo>
                  <a:pt x="9348" y="3123250"/>
                </a:lnTo>
                <a:lnTo>
                  <a:pt x="8147" y="3121470"/>
                </a:lnTo>
                <a:cubicBezTo>
                  <a:pt x="2901" y="3109066"/>
                  <a:pt x="0" y="3095429"/>
                  <a:pt x="0" y="3081115"/>
                </a:cubicBez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356711" y="2705370"/>
            <a:ext cx="827817" cy="1623372"/>
            <a:chOff x="7558505" y="2674384"/>
            <a:chExt cx="1168246" cy="2290964"/>
          </a:xfrm>
          <a:solidFill>
            <a:schemeClr val="bg1">
              <a:lumMod val="50000"/>
            </a:schemeClr>
          </a:solidFill>
        </p:grpSpPr>
        <p:sp>
          <p:nvSpPr>
            <p:cNvPr id="19" name="Freeform 18"/>
            <p:cNvSpPr/>
            <p:nvPr/>
          </p:nvSpPr>
          <p:spPr bwMode="auto">
            <a:xfrm rot="5400000">
              <a:off x="6850210" y="3382679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86392" tIns="43196" rIns="86392" bIns="43196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226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 rot="5400000">
              <a:off x="7427090" y="3575662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226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665274" y="2702436"/>
            <a:ext cx="827817" cy="1624839"/>
            <a:chOff x="6582724" y="2670245"/>
            <a:chExt cx="1168246" cy="2293034"/>
          </a:xfrm>
          <a:solidFill>
            <a:srgbClr val="AE002B"/>
          </a:solidFill>
        </p:grpSpPr>
        <p:sp>
          <p:nvSpPr>
            <p:cNvPr id="21" name="Freeform 9"/>
            <p:cNvSpPr/>
            <p:nvPr/>
          </p:nvSpPr>
          <p:spPr bwMode="auto">
            <a:xfrm rot="5400000">
              <a:off x="5873394" y="3379575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1344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1"/>
            <p:cNvSpPr/>
            <p:nvPr/>
          </p:nvSpPr>
          <p:spPr bwMode="auto">
            <a:xfrm rot="5400000">
              <a:off x="6451826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1344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89647" y="2749999"/>
            <a:ext cx="813473" cy="1525629"/>
            <a:chOff x="5629255" y="2737367"/>
            <a:chExt cx="1148004" cy="2153026"/>
          </a:xfrm>
          <a:solidFill>
            <a:schemeClr val="bg1">
              <a:lumMod val="50000"/>
            </a:schemeClr>
          </a:solidFill>
        </p:grpSpPr>
        <p:sp>
          <p:nvSpPr>
            <p:cNvPr id="30" name="任意多边形 29"/>
            <p:cNvSpPr/>
            <p:nvPr/>
          </p:nvSpPr>
          <p:spPr>
            <a:xfrm>
              <a:off x="5629255" y="2737367"/>
              <a:ext cx="833033" cy="2153026"/>
            </a:xfrm>
            <a:custGeom>
              <a:avLst/>
              <a:gdLst>
                <a:gd name="connsiteX0" fmla="*/ 540647 w 833033"/>
                <a:gd name="connsiteY0" fmla="*/ 2768 h 2153026"/>
                <a:gd name="connsiteX1" fmla="*/ 659667 w 833033"/>
                <a:gd name="connsiteY1" fmla="*/ 28000 h 2153026"/>
                <a:gd name="connsiteX2" fmla="*/ 829824 w 833033"/>
                <a:gd name="connsiteY2" fmla="*/ 333275 h 2153026"/>
                <a:gd name="connsiteX3" fmla="*/ 650828 w 833033"/>
                <a:gd name="connsiteY3" fmla="*/ 428397 h 2153026"/>
                <a:gd name="connsiteX4" fmla="*/ 631768 w 833033"/>
                <a:gd name="connsiteY4" fmla="*/ 496697 h 2153026"/>
                <a:gd name="connsiteX5" fmla="*/ 630992 w 833033"/>
                <a:gd name="connsiteY5" fmla="*/ 615033 h 2153026"/>
                <a:gd name="connsiteX6" fmla="*/ 631527 w 833033"/>
                <a:gd name="connsiteY6" fmla="*/ 615033 h 2153026"/>
                <a:gd name="connsiteX7" fmla="*/ 631527 w 833033"/>
                <a:gd name="connsiteY7" fmla="*/ 1529763 h 2153026"/>
                <a:gd name="connsiteX8" fmla="*/ 631528 w 833033"/>
                <a:gd name="connsiteY8" fmla="*/ 1529763 h 2153026"/>
                <a:gd name="connsiteX9" fmla="*/ 172612 w 833033"/>
                <a:gd name="connsiteY9" fmla="*/ 2124828 h 2153026"/>
                <a:gd name="connsiteX10" fmla="*/ 2725 w 833033"/>
                <a:gd name="connsiteY10" fmla="*/ 1819553 h 2153026"/>
                <a:gd name="connsiteX11" fmla="*/ 181437 w 833033"/>
                <a:gd name="connsiteY11" fmla="*/ 1724431 h 2153026"/>
                <a:gd name="connsiteX12" fmla="*/ 201294 w 833033"/>
                <a:gd name="connsiteY12" fmla="*/ 1529763 h 2153026"/>
                <a:gd name="connsiteX13" fmla="*/ 202134 w 833033"/>
                <a:gd name="connsiteY13" fmla="*/ 1529763 h 2153026"/>
                <a:gd name="connsiteX14" fmla="*/ 202231 w 833033"/>
                <a:gd name="connsiteY14" fmla="*/ 1529763 h 2153026"/>
                <a:gd name="connsiteX15" fmla="*/ 202231 w 833033"/>
                <a:gd name="connsiteY15" fmla="*/ 623065 h 2153026"/>
                <a:gd name="connsiteX16" fmla="*/ 202231 w 833033"/>
                <a:gd name="connsiteY16" fmla="*/ 615033 h 2153026"/>
                <a:gd name="connsiteX17" fmla="*/ 202547 w 833033"/>
                <a:gd name="connsiteY17" fmla="*/ 615033 h 2153026"/>
                <a:gd name="connsiteX18" fmla="*/ 206130 w 833033"/>
                <a:gd name="connsiteY18" fmla="*/ 523835 h 2153026"/>
                <a:gd name="connsiteX19" fmla="*/ 540647 w 833033"/>
                <a:gd name="connsiteY19" fmla="*/ 2768 h 21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3033" h="2153026">
                  <a:moveTo>
                    <a:pt x="540647" y="2768"/>
                  </a:moveTo>
                  <a:cubicBezTo>
                    <a:pt x="588814" y="-5182"/>
                    <a:pt x="631491" y="4219"/>
                    <a:pt x="659667" y="28000"/>
                  </a:cubicBezTo>
                  <a:cubicBezTo>
                    <a:pt x="734801" y="92152"/>
                    <a:pt x="854132" y="255850"/>
                    <a:pt x="829824" y="333275"/>
                  </a:cubicBezTo>
                  <a:cubicBezTo>
                    <a:pt x="814355" y="388578"/>
                    <a:pt x="732591" y="350972"/>
                    <a:pt x="650828" y="428397"/>
                  </a:cubicBezTo>
                  <a:cubicBezTo>
                    <a:pt x="638674" y="440564"/>
                    <a:pt x="633701" y="463791"/>
                    <a:pt x="631768" y="496697"/>
                  </a:cubicBezTo>
                  <a:lnTo>
                    <a:pt x="630992" y="615033"/>
                  </a:lnTo>
                  <a:lnTo>
                    <a:pt x="631527" y="615033"/>
                  </a:lnTo>
                  <a:lnTo>
                    <a:pt x="631527" y="1529763"/>
                  </a:lnTo>
                  <a:lnTo>
                    <a:pt x="631528" y="1529763"/>
                  </a:lnTo>
                  <a:cubicBezTo>
                    <a:pt x="631528" y="2087221"/>
                    <a:pt x="285135" y="2219950"/>
                    <a:pt x="172612" y="2124828"/>
                  </a:cubicBezTo>
                  <a:cubicBezTo>
                    <a:pt x="97597" y="2062888"/>
                    <a:pt x="-19339" y="1899190"/>
                    <a:pt x="2725" y="1819553"/>
                  </a:cubicBezTo>
                  <a:cubicBezTo>
                    <a:pt x="20375" y="1766461"/>
                    <a:pt x="99803" y="1801856"/>
                    <a:pt x="181437" y="1724431"/>
                  </a:cubicBezTo>
                  <a:cubicBezTo>
                    <a:pt x="207913" y="1702309"/>
                    <a:pt x="201294" y="1633733"/>
                    <a:pt x="201294" y="1529763"/>
                  </a:cubicBezTo>
                  <a:cubicBezTo>
                    <a:pt x="201294" y="1529763"/>
                    <a:pt x="201294" y="1529763"/>
                    <a:pt x="202134" y="1529763"/>
                  </a:cubicBezTo>
                  <a:lnTo>
                    <a:pt x="202231" y="1529763"/>
                  </a:lnTo>
                  <a:lnTo>
                    <a:pt x="202231" y="623065"/>
                  </a:lnTo>
                  <a:lnTo>
                    <a:pt x="202231" y="615033"/>
                  </a:lnTo>
                  <a:lnTo>
                    <a:pt x="202547" y="615033"/>
                  </a:lnTo>
                  <a:lnTo>
                    <a:pt x="206130" y="523835"/>
                  </a:lnTo>
                  <a:cubicBezTo>
                    <a:pt x="234207" y="177712"/>
                    <a:pt x="408186" y="24630"/>
                    <a:pt x="540647" y="27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0"/>
            <p:cNvSpPr/>
            <p:nvPr/>
          </p:nvSpPr>
          <p:spPr bwMode="auto">
            <a:xfrm rot="5400000">
              <a:off x="5478115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226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85243" y="2699680"/>
            <a:ext cx="827817" cy="1623372"/>
            <a:chOff x="4635171" y="2666353"/>
            <a:chExt cx="1168246" cy="2290964"/>
          </a:xfrm>
          <a:solidFill>
            <a:srgbClr val="AE002B"/>
          </a:solidFill>
        </p:grpSpPr>
        <p:sp>
          <p:nvSpPr>
            <p:cNvPr id="8" name="Freeform 7"/>
            <p:cNvSpPr/>
            <p:nvPr/>
          </p:nvSpPr>
          <p:spPr bwMode="auto">
            <a:xfrm rot="5400000">
              <a:off x="3926876" y="3374648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1344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 rot="5400000">
              <a:off x="4503756" y="3567630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1344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93807" y="2696745"/>
            <a:ext cx="827817" cy="1624839"/>
            <a:chOff x="3659390" y="2662213"/>
            <a:chExt cx="1168246" cy="2293034"/>
          </a:xfrm>
          <a:solidFill>
            <a:schemeClr val="bg1">
              <a:lumMod val="50000"/>
            </a:schemeClr>
          </a:solidFill>
        </p:grpSpPr>
        <p:sp>
          <p:nvSpPr>
            <p:cNvPr id="12" name="Freeform 9"/>
            <p:cNvSpPr/>
            <p:nvPr/>
          </p:nvSpPr>
          <p:spPr bwMode="auto">
            <a:xfrm rot="5400000">
              <a:off x="2950060" y="3371543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86392" tIns="43196" rIns="86392" bIns="43196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226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 rot="5400000">
              <a:off x="3528492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86392" tIns="43196" rIns="86392" bIns="43196" numCol="1" anchor="t" anchorCtr="0" compatLnSpc="1"/>
            <a:lstStyle/>
            <a:p>
              <a:pPr>
                <a:lnSpc>
                  <a:spcPct val="130000"/>
                </a:lnSpc>
              </a:pPr>
              <a:endParaRPr lang="en-US" sz="226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54"/>
          <p:cNvSpPr txBox="1"/>
          <p:nvPr/>
        </p:nvSpPr>
        <p:spPr>
          <a:xfrm>
            <a:off x="1577823" y="1885235"/>
            <a:ext cx="173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Rectangle 55"/>
          <p:cNvSpPr/>
          <p:nvPr/>
        </p:nvSpPr>
        <p:spPr>
          <a:xfrm>
            <a:off x="1577824" y="2097523"/>
            <a:ext cx="1344176" cy="61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54"/>
          <p:cNvSpPr txBox="1"/>
          <p:nvPr/>
        </p:nvSpPr>
        <p:spPr>
          <a:xfrm>
            <a:off x="2247418" y="4488089"/>
            <a:ext cx="173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Rectangle 55"/>
          <p:cNvSpPr/>
          <p:nvPr/>
        </p:nvSpPr>
        <p:spPr>
          <a:xfrm>
            <a:off x="2247418" y="4699114"/>
            <a:ext cx="1344176" cy="61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54"/>
          <p:cNvSpPr txBox="1"/>
          <p:nvPr/>
        </p:nvSpPr>
        <p:spPr>
          <a:xfrm>
            <a:off x="3314549" y="1885235"/>
            <a:ext cx="173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Rectangle 55"/>
          <p:cNvSpPr/>
          <p:nvPr/>
        </p:nvSpPr>
        <p:spPr>
          <a:xfrm>
            <a:off x="3314549" y="2097523"/>
            <a:ext cx="1344176" cy="61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54"/>
          <p:cNvSpPr txBox="1"/>
          <p:nvPr/>
        </p:nvSpPr>
        <p:spPr>
          <a:xfrm>
            <a:off x="3942615" y="4488089"/>
            <a:ext cx="173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Rectangle 55"/>
          <p:cNvSpPr/>
          <p:nvPr/>
        </p:nvSpPr>
        <p:spPr>
          <a:xfrm>
            <a:off x="3942617" y="4699114"/>
            <a:ext cx="1344176" cy="61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54"/>
          <p:cNvSpPr txBox="1"/>
          <p:nvPr/>
        </p:nvSpPr>
        <p:spPr>
          <a:xfrm>
            <a:off x="5051275" y="1885235"/>
            <a:ext cx="173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Rectangle 55"/>
          <p:cNvSpPr/>
          <p:nvPr/>
        </p:nvSpPr>
        <p:spPr>
          <a:xfrm>
            <a:off x="5051274" y="2097523"/>
            <a:ext cx="1344176" cy="61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4"/>
          <p:cNvSpPr txBox="1"/>
          <p:nvPr/>
        </p:nvSpPr>
        <p:spPr>
          <a:xfrm>
            <a:off x="5589531" y="4488089"/>
            <a:ext cx="1730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Rectangle 55"/>
          <p:cNvSpPr/>
          <p:nvPr/>
        </p:nvSpPr>
        <p:spPr>
          <a:xfrm>
            <a:off x="5589532" y="4699114"/>
            <a:ext cx="1344176" cy="61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26855" y="2744307"/>
            <a:ext cx="2758507" cy="1511285"/>
            <a:chOff x="-38987" y="2729334"/>
            <a:chExt cx="3892912" cy="2132784"/>
          </a:xfrm>
          <a:solidFill>
            <a:srgbClr val="AE002B"/>
          </a:solidFill>
        </p:grpSpPr>
        <p:sp>
          <p:nvSpPr>
            <p:cNvPr id="29" name="任意多边形 28"/>
            <p:cNvSpPr/>
            <p:nvPr/>
          </p:nvSpPr>
          <p:spPr>
            <a:xfrm rot="16200000">
              <a:off x="1127315" y="1563032"/>
              <a:ext cx="1245336" cy="3577940"/>
            </a:xfrm>
            <a:custGeom>
              <a:avLst/>
              <a:gdLst>
                <a:gd name="connsiteX0" fmla="*/ 1242568 w 1245336"/>
                <a:gd name="connsiteY0" fmla="*/ 3285554 h 3577940"/>
                <a:gd name="connsiteX1" fmla="*/ 1217336 w 1245336"/>
                <a:gd name="connsiteY1" fmla="*/ 3404574 h 3577940"/>
                <a:gd name="connsiteX2" fmla="*/ 912061 w 1245336"/>
                <a:gd name="connsiteY2" fmla="*/ 3574731 h 3577940"/>
                <a:gd name="connsiteX3" fmla="*/ 816939 w 1245336"/>
                <a:gd name="connsiteY3" fmla="*/ 3395735 h 3577940"/>
                <a:gd name="connsiteX4" fmla="*/ 622271 w 1245336"/>
                <a:gd name="connsiteY4" fmla="*/ 3375846 h 3577940"/>
                <a:gd name="connsiteX5" fmla="*/ 622271 w 1245336"/>
                <a:gd name="connsiteY5" fmla="*/ 3374366 h 3577940"/>
                <a:gd name="connsiteX6" fmla="*/ 1973 w 1245336"/>
                <a:gd name="connsiteY6" fmla="*/ 3035950 h 3577940"/>
                <a:gd name="connsiteX7" fmla="*/ 2017 w 1245336"/>
                <a:gd name="connsiteY7" fmla="*/ 3031859 h 3577940"/>
                <a:gd name="connsiteX8" fmla="*/ 0 w 1245336"/>
                <a:gd name="connsiteY8" fmla="*/ 3031859 h 3577940"/>
                <a:gd name="connsiteX9" fmla="*/ 0 w 1245336"/>
                <a:gd name="connsiteY9" fmla="*/ 0 h 3577940"/>
                <a:gd name="connsiteX10" fmla="*/ 429296 w 1245336"/>
                <a:gd name="connsiteY10" fmla="*/ 0 h 3577940"/>
                <a:gd name="connsiteX11" fmla="*/ 429296 w 1245336"/>
                <a:gd name="connsiteY11" fmla="*/ 2926627 h 3577940"/>
                <a:gd name="connsiteX12" fmla="*/ 453975 w 1245336"/>
                <a:gd name="connsiteY12" fmla="*/ 2939132 h 3577940"/>
                <a:gd name="connsiteX13" fmla="*/ 622271 w 1245336"/>
                <a:gd name="connsiteY13" fmla="*/ 2945658 h 3577940"/>
                <a:gd name="connsiteX14" fmla="*/ 622271 w 1245336"/>
                <a:gd name="connsiteY14" fmla="*/ 2947139 h 3577940"/>
                <a:gd name="connsiteX15" fmla="*/ 1242568 w 1245336"/>
                <a:gd name="connsiteY15" fmla="*/ 3285554 h 357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45336" h="3577940">
                  <a:moveTo>
                    <a:pt x="1242568" y="3285554"/>
                  </a:moveTo>
                  <a:cubicBezTo>
                    <a:pt x="1250518" y="3333721"/>
                    <a:pt x="1241116" y="3376399"/>
                    <a:pt x="1217336" y="3404574"/>
                  </a:cubicBezTo>
                  <a:cubicBezTo>
                    <a:pt x="1153184" y="3479709"/>
                    <a:pt x="989486" y="3599040"/>
                    <a:pt x="912061" y="3574731"/>
                  </a:cubicBezTo>
                  <a:cubicBezTo>
                    <a:pt x="856757" y="3559263"/>
                    <a:pt x="894364" y="3477499"/>
                    <a:pt x="816939" y="3395735"/>
                  </a:cubicBezTo>
                  <a:cubicBezTo>
                    <a:pt x="792605" y="3371427"/>
                    <a:pt x="724029" y="3375846"/>
                    <a:pt x="622271" y="3375846"/>
                  </a:cubicBezTo>
                  <a:lnTo>
                    <a:pt x="622271" y="3374366"/>
                  </a:lnTo>
                  <a:cubicBezTo>
                    <a:pt x="205836" y="3374366"/>
                    <a:pt x="25823" y="3180453"/>
                    <a:pt x="1973" y="3035950"/>
                  </a:cubicBezTo>
                  <a:lnTo>
                    <a:pt x="2017" y="3031859"/>
                  </a:lnTo>
                  <a:lnTo>
                    <a:pt x="0" y="3031859"/>
                  </a:lnTo>
                  <a:lnTo>
                    <a:pt x="0" y="0"/>
                  </a:lnTo>
                  <a:lnTo>
                    <a:pt x="429296" y="0"/>
                  </a:lnTo>
                  <a:lnTo>
                    <a:pt x="429296" y="2926627"/>
                  </a:lnTo>
                  <a:lnTo>
                    <a:pt x="453975" y="2939132"/>
                  </a:lnTo>
                  <a:cubicBezTo>
                    <a:pt x="488298" y="2948144"/>
                    <a:pt x="545952" y="2945658"/>
                    <a:pt x="622271" y="2945658"/>
                  </a:cubicBezTo>
                  <a:lnTo>
                    <a:pt x="622271" y="2947139"/>
                  </a:lnTo>
                  <a:cubicBezTo>
                    <a:pt x="1038705" y="2947139"/>
                    <a:pt x="1218718" y="3141052"/>
                    <a:pt x="1242568" y="328555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1344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 rot="5400000">
              <a:off x="2554781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1344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7" name="Rectangle 19">
            <a:extLst>
              <a:ext uri="{FF2B5EF4-FFF2-40B4-BE49-F238E27FC236}">
                <a16:creationId xmlns:a16="http://schemas.microsoft.com/office/drawing/2014/main" id="{44A0521B-CB19-425B-A379-4025E5F3005F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Oval 11">
            <a:extLst>
              <a:ext uri="{FF2B5EF4-FFF2-40B4-BE49-F238E27FC236}">
                <a16:creationId xmlns:a16="http://schemas.microsoft.com/office/drawing/2014/main" id="{CD00D935-E87E-4DE9-9A64-4D9988E1BBD8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9" name="Oval 11">
            <a:extLst>
              <a:ext uri="{FF2B5EF4-FFF2-40B4-BE49-F238E27FC236}">
                <a16:creationId xmlns:a16="http://schemas.microsoft.com/office/drawing/2014/main" id="{041812B2-18FE-464A-A020-063148603B6B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728941" y="2795700"/>
            <a:ext cx="213984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550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2550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28942" y="3232349"/>
            <a:ext cx="3639859" cy="627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6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806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5"/>
          <p:cNvSpPr/>
          <p:nvPr/>
        </p:nvSpPr>
        <p:spPr bwMode="auto">
          <a:xfrm>
            <a:off x="1990594" y="2587640"/>
            <a:ext cx="1417431" cy="1417430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solidFill>
              <a:schemeClr val="bg1"/>
            </a:solidFill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ctr" anchorCtr="1" compatLnSpc="1"/>
          <a:lstStyle/>
          <a:p>
            <a:endParaRPr lang="zh-CN" altLang="en-US" sz="5913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95926" y="2768969"/>
            <a:ext cx="1206767" cy="1085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451" dirty="0">
                <a:solidFill>
                  <a:srgbClr val="AE002B"/>
                </a:solidFill>
                <a:latin typeface="Impact" panose="020B0806030902050204" pitchFamily="34" charset="0"/>
              </a:rPr>
              <a:t>02</a:t>
            </a:r>
            <a:endParaRPr lang="zh-CN" altLang="en-US" sz="6451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665132" y="3250663"/>
            <a:ext cx="3549038" cy="1478781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344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/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AE002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344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/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344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/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AE002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1344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5746296" y="3562504"/>
            <a:ext cx="1976180" cy="222271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708706">
              <a:lnSpc>
                <a:spcPct val="130000"/>
              </a:lnSpc>
              <a:defRPr/>
            </a:pPr>
            <a:endParaRPr lang="zh-CN" altLang="en-US" sz="77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904846" y="3801383"/>
            <a:ext cx="1977457" cy="222271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708706">
              <a:lnSpc>
                <a:spcPct val="130000"/>
              </a:lnSpc>
              <a:defRPr/>
            </a:pPr>
            <a:endParaRPr lang="zh-CN" altLang="en-US" sz="77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4512296" y="3019597"/>
            <a:ext cx="521190" cy="776677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708706">
              <a:lnSpc>
                <a:spcPct val="130000"/>
              </a:lnSpc>
              <a:defRPr/>
            </a:pPr>
            <a:endParaRPr lang="zh-CN" altLang="en-US" sz="77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3185051" y="3014488"/>
            <a:ext cx="521190" cy="776677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708706">
              <a:lnSpc>
                <a:spcPct val="130000"/>
              </a:lnSpc>
              <a:defRPr/>
            </a:pPr>
            <a:endParaRPr lang="zh-CN" altLang="en-US" sz="77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3009186" y="3925016"/>
            <a:ext cx="175870" cy="187344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0872" tIns="35435" rIns="70872" bIns="35435" numCol="1" anchor="t" anchorCtr="0" compatLnSpc="1"/>
          <a:lstStyle/>
          <a:p>
            <a:pPr>
              <a:lnSpc>
                <a:spcPct val="130000"/>
              </a:lnSpc>
            </a:pPr>
            <a:endParaRPr lang="en-US" sz="1394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3649773" y="3907802"/>
            <a:ext cx="226667" cy="22690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0872" tIns="35435" rIns="70872" bIns="35435" numCol="1" anchor="t" anchorCtr="0" compatLnSpc="1"/>
          <a:lstStyle/>
          <a:p>
            <a:pPr>
              <a:lnSpc>
                <a:spcPct val="130000"/>
              </a:lnSpc>
            </a:pPr>
            <a:endParaRPr lang="en-US" sz="1394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4505308" y="3917573"/>
            <a:ext cx="197479" cy="198101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0872" tIns="35435" rIns="70872" bIns="35435" numCol="1" anchor="t" anchorCtr="0" compatLnSpc="1"/>
          <a:lstStyle/>
          <a:p>
            <a:pPr>
              <a:lnSpc>
                <a:spcPct val="130000"/>
              </a:lnSpc>
            </a:pPr>
            <a:endParaRPr lang="en-US" sz="1394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5484501" y="3925924"/>
            <a:ext cx="188325" cy="195312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0872" tIns="35435" rIns="70872" bIns="35435" numCol="1" anchor="t" anchorCtr="0" compatLnSpc="1"/>
          <a:lstStyle/>
          <a:p>
            <a:pPr>
              <a:lnSpc>
                <a:spcPct val="130000"/>
              </a:lnSpc>
            </a:pPr>
            <a:endParaRPr lang="en-US" sz="1394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/>
          <p:nvPr/>
        </p:nvSpPr>
        <p:spPr>
          <a:xfrm>
            <a:off x="809805" y="2838919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 Placeholder 2"/>
          <p:cNvSpPr txBox="1"/>
          <p:nvPr/>
        </p:nvSpPr>
        <p:spPr>
          <a:xfrm>
            <a:off x="1055231" y="3097525"/>
            <a:ext cx="1540326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 Placeholder 7"/>
          <p:cNvSpPr txBox="1"/>
          <p:nvPr/>
        </p:nvSpPr>
        <p:spPr>
          <a:xfrm>
            <a:off x="2608364" y="2301272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 Placeholder 2"/>
          <p:cNvSpPr txBox="1"/>
          <p:nvPr/>
        </p:nvSpPr>
        <p:spPr>
          <a:xfrm>
            <a:off x="2853789" y="2559878"/>
            <a:ext cx="1540326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 Placeholder 7"/>
          <p:cNvSpPr txBox="1"/>
          <p:nvPr/>
        </p:nvSpPr>
        <p:spPr>
          <a:xfrm>
            <a:off x="4854962" y="2474087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Text Placeholder 2"/>
          <p:cNvSpPr txBox="1"/>
          <p:nvPr/>
        </p:nvSpPr>
        <p:spPr>
          <a:xfrm>
            <a:off x="5100388" y="2732693"/>
            <a:ext cx="1540326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 Placeholder 7"/>
          <p:cNvSpPr txBox="1"/>
          <p:nvPr/>
        </p:nvSpPr>
        <p:spPr>
          <a:xfrm>
            <a:off x="6154278" y="3594186"/>
            <a:ext cx="1785752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Text Placeholder 2"/>
          <p:cNvSpPr txBox="1"/>
          <p:nvPr/>
        </p:nvSpPr>
        <p:spPr>
          <a:xfrm>
            <a:off x="6399702" y="3852792"/>
            <a:ext cx="1540326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Rectangle 19">
            <a:extLst>
              <a:ext uri="{FF2B5EF4-FFF2-40B4-BE49-F238E27FC236}">
                <a16:creationId xmlns:a16="http://schemas.microsoft.com/office/drawing/2014/main" id="{86822AE1-2787-4B9C-B7FD-A1C325EEA8CC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5" name="Oval 11">
            <a:extLst>
              <a:ext uri="{FF2B5EF4-FFF2-40B4-BE49-F238E27FC236}">
                <a16:creationId xmlns:a16="http://schemas.microsoft.com/office/drawing/2014/main" id="{9F1CEFDA-48C6-407E-97DB-2DD0F79A843E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Oval 11">
            <a:extLst>
              <a:ext uri="{FF2B5EF4-FFF2-40B4-BE49-F238E27FC236}">
                <a16:creationId xmlns:a16="http://schemas.microsoft.com/office/drawing/2014/main" id="{8AA12C2E-0C14-4E86-8E36-624B80FF1961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6" r="16077"/>
          <a:stretch>
            <a:fillRect/>
          </a:stretch>
        </p:blipFill>
        <p:spPr>
          <a:xfrm>
            <a:off x="3437772" y="2235676"/>
            <a:ext cx="1765220" cy="338020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603967" y="2618757"/>
            <a:ext cx="1452479" cy="2526971"/>
          </a:xfrm>
          <a:prstGeom prst="rect">
            <a:avLst/>
          </a:prstGeom>
          <a:blipFill dpi="0" rotWithShape="1">
            <a:blip r:embed="rId4"/>
            <a:srcRect/>
            <a:stretch>
              <a:fillRect l="-36844" t="228" r="-83524" b="-2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Rectangle 7"/>
          <p:cNvSpPr/>
          <p:nvPr/>
        </p:nvSpPr>
        <p:spPr>
          <a:xfrm>
            <a:off x="238" y="5156304"/>
            <a:ext cx="8640288" cy="1320223"/>
          </a:xfrm>
          <a:prstGeom prst="rect">
            <a:avLst/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2" tIns="32401" rIns="64802" bIns="32401" rtlCol="0" anchor="ctr"/>
          <a:lstStyle/>
          <a:p>
            <a:pPr algn="ctr"/>
            <a:endParaRPr lang="en-GB"/>
          </a:p>
        </p:txBody>
      </p:sp>
      <p:sp>
        <p:nvSpPr>
          <p:cNvPr id="85" name="TextBox 84"/>
          <p:cNvSpPr txBox="1"/>
          <p:nvPr/>
        </p:nvSpPr>
        <p:spPr>
          <a:xfrm>
            <a:off x="3497588" y="5425285"/>
            <a:ext cx="1578382" cy="313644"/>
          </a:xfrm>
          <a:prstGeom prst="rect">
            <a:avLst/>
          </a:prstGeom>
          <a:noFill/>
        </p:spPr>
        <p:txBody>
          <a:bodyPr wrap="none" lIns="64802" tIns="32401" rIns="64802" bIns="32401" rtlCol="0">
            <a:spAutoFit/>
          </a:bodyPr>
          <a:lstStyle/>
          <a:p>
            <a:r>
              <a:rPr lang="zh-CN" altLang="en-US" sz="1613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Rectangle 9"/>
          <p:cNvSpPr/>
          <p:nvPr/>
        </p:nvSpPr>
        <p:spPr>
          <a:xfrm>
            <a:off x="1189828" y="5692512"/>
            <a:ext cx="6261107" cy="467789"/>
          </a:xfrm>
          <a:prstGeom prst="rect">
            <a:avLst/>
          </a:prstGeom>
        </p:spPr>
        <p:txBody>
          <a:bodyPr wrap="square" lIns="64802" tIns="32401" rIns="64802" bIns="3240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60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60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7" name="Group 41"/>
          <p:cNvGrpSpPr/>
          <p:nvPr/>
        </p:nvGrpSpPr>
        <p:grpSpPr>
          <a:xfrm>
            <a:off x="5751638" y="2034564"/>
            <a:ext cx="589111" cy="589111"/>
            <a:chOff x="8115591" y="1727927"/>
            <a:chExt cx="831273" cy="831273"/>
          </a:xfrm>
          <a:solidFill>
            <a:schemeClr val="bg1"/>
          </a:solidFill>
        </p:grpSpPr>
        <p:sp>
          <p:nvSpPr>
            <p:cNvPr id="8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89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9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99" name="Group 43"/>
          <p:cNvGrpSpPr/>
          <p:nvPr/>
        </p:nvGrpSpPr>
        <p:grpSpPr>
          <a:xfrm>
            <a:off x="2300506" y="3240089"/>
            <a:ext cx="589111" cy="589111"/>
            <a:chOff x="3245823" y="3429000"/>
            <a:chExt cx="831273" cy="831273"/>
          </a:xfrm>
          <a:solidFill>
            <a:srgbClr val="009882"/>
          </a:solidFill>
        </p:grpSpPr>
        <p:sp>
          <p:nvSpPr>
            <p:cNvPr id="10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01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10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7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0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104" name="Group 42"/>
          <p:cNvGrpSpPr/>
          <p:nvPr/>
        </p:nvGrpSpPr>
        <p:grpSpPr>
          <a:xfrm>
            <a:off x="5751150" y="3240089"/>
            <a:ext cx="589111" cy="589111"/>
            <a:chOff x="8114903" y="3428999"/>
            <a:chExt cx="831273" cy="831273"/>
          </a:xfrm>
          <a:solidFill>
            <a:schemeClr val="bg1"/>
          </a:solidFill>
        </p:grpSpPr>
        <p:sp>
          <p:nvSpPr>
            <p:cNvPr id="10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06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107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 sz="1038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8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 sz="1038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9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 sz="1038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10" name="Group 3"/>
          <p:cNvGrpSpPr/>
          <p:nvPr/>
        </p:nvGrpSpPr>
        <p:grpSpPr>
          <a:xfrm>
            <a:off x="2300506" y="2034564"/>
            <a:ext cx="589111" cy="589111"/>
            <a:chOff x="3245823" y="1727927"/>
            <a:chExt cx="831273" cy="831273"/>
          </a:xfrm>
          <a:solidFill>
            <a:srgbClr val="009882"/>
          </a:solidFill>
        </p:grpSpPr>
        <p:sp>
          <p:nvSpPr>
            <p:cNvPr id="11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12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11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1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1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75"/>
                    </a:cubicBezTo>
                    <a:lnTo>
                      <a:pt x="18720" y="20175"/>
                    </a:lnTo>
                    <a:cubicBezTo>
                      <a:pt x="18722" y="20959"/>
                      <a:pt x="19366" y="21600"/>
                      <a:pt x="20170" y="21600"/>
                    </a:cubicBezTo>
                    <a:cubicBezTo>
                      <a:pt x="20955" y="21600"/>
                      <a:pt x="21599" y="20956"/>
                      <a:pt x="21599" y="20170"/>
                    </a:cubicBezTo>
                    <a:cubicBezTo>
                      <a:pt x="21599" y="20175"/>
                      <a:pt x="21597" y="2017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ym typeface="Gill Sans" charset="0"/>
                </a:endParaRPr>
              </a:p>
            </p:txBody>
          </p:sp>
        </p:grpSp>
      </p:grpSp>
      <p:sp>
        <p:nvSpPr>
          <p:cNvPr id="46" name="Text Placeholder 7"/>
          <p:cNvSpPr txBox="1"/>
          <p:nvPr/>
        </p:nvSpPr>
        <p:spPr>
          <a:xfrm>
            <a:off x="563078" y="2106066"/>
            <a:ext cx="1540326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Text Placeholder 2"/>
          <p:cNvSpPr txBox="1"/>
          <p:nvPr/>
        </p:nvSpPr>
        <p:spPr>
          <a:xfrm>
            <a:off x="691261" y="2364672"/>
            <a:ext cx="1412142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 Placeholder 7"/>
          <p:cNvSpPr txBox="1"/>
          <p:nvPr/>
        </p:nvSpPr>
        <p:spPr>
          <a:xfrm>
            <a:off x="584025" y="3404799"/>
            <a:ext cx="1540326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2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/>
          <p:nvPr/>
        </p:nvSpPr>
        <p:spPr>
          <a:xfrm>
            <a:off x="712208" y="3663405"/>
            <a:ext cx="1412142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6511232" y="2106066"/>
            <a:ext cx="1540326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/>
          <p:nvPr/>
        </p:nvSpPr>
        <p:spPr>
          <a:xfrm>
            <a:off x="6511232" y="2364672"/>
            <a:ext cx="1412142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/>
          <p:nvPr/>
        </p:nvSpPr>
        <p:spPr>
          <a:xfrm>
            <a:off x="6511232" y="3404799"/>
            <a:ext cx="1540326" cy="239790"/>
          </a:xfrm>
          <a:prstGeom prst="rect">
            <a:avLst/>
          </a:prstGeom>
        </p:spPr>
        <p:txBody>
          <a:bodyPr vert="horz" lIns="0" tIns="69795" rIns="0" bIns="6979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/>
          <p:nvPr/>
        </p:nvSpPr>
        <p:spPr>
          <a:xfrm>
            <a:off x="6511232" y="3663405"/>
            <a:ext cx="1412142" cy="38869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Rectangle 19">
            <a:extLst>
              <a:ext uri="{FF2B5EF4-FFF2-40B4-BE49-F238E27FC236}">
                <a16:creationId xmlns:a16="http://schemas.microsoft.com/office/drawing/2014/main" id="{5F2D6CF1-AE3E-478E-A991-D54B409DD59C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Oval 11">
            <a:extLst>
              <a:ext uri="{FF2B5EF4-FFF2-40B4-BE49-F238E27FC236}">
                <a16:creationId xmlns:a16="http://schemas.microsoft.com/office/drawing/2014/main" id="{FB62AA78-5FED-47EC-ABEC-2A291265B43B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52" name="Oval 11">
            <a:extLst>
              <a:ext uri="{FF2B5EF4-FFF2-40B4-BE49-F238E27FC236}">
                <a16:creationId xmlns:a16="http://schemas.microsoft.com/office/drawing/2014/main" id="{28CAC1B7-9555-4CE9-85F3-9CEC8075F73B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Isosceles Triangle 91"/>
          <p:cNvSpPr/>
          <p:nvPr/>
        </p:nvSpPr>
        <p:spPr>
          <a:xfrm rot="3600000" flipH="1">
            <a:off x="5242882" y="2758765"/>
            <a:ext cx="328088" cy="282835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Donut 92"/>
          <p:cNvSpPr/>
          <p:nvPr/>
        </p:nvSpPr>
        <p:spPr>
          <a:xfrm flipH="1">
            <a:off x="4661710" y="2273209"/>
            <a:ext cx="970416" cy="970416"/>
          </a:xfrm>
          <a:prstGeom prst="donut">
            <a:avLst>
              <a:gd name="adj" fmla="val 190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 flipH="1">
            <a:off x="5202435" y="2533626"/>
            <a:ext cx="1184236" cy="300172"/>
            <a:chOff x="1793077" y="1463668"/>
            <a:chExt cx="1371600" cy="347664"/>
          </a:xfrm>
        </p:grpSpPr>
        <p:sp>
          <p:nvSpPr>
            <p:cNvPr id="95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Text Placeholder 3"/>
            <p:cNvSpPr txBox="1"/>
            <p:nvPr/>
          </p:nvSpPr>
          <p:spPr>
            <a:xfrm>
              <a:off x="1844393" y="1511330"/>
              <a:ext cx="297060" cy="287480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63588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1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</p:grpSp>
      <p:sp>
        <p:nvSpPr>
          <p:cNvPr id="99" name="Isosceles Triangle 98"/>
          <p:cNvSpPr/>
          <p:nvPr/>
        </p:nvSpPr>
        <p:spPr>
          <a:xfrm rot="3600000" flipH="1">
            <a:off x="5278883" y="4073617"/>
            <a:ext cx="328088" cy="282835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Donut 99"/>
          <p:cNvSpPr/>
          <p:nvPr/>
        </p:nvSpPr>
        <p:spPr>
          <a:xfrm flipH="1">
            <a:off x="4697711" y="3588062"/>
            <a:ext cx="970416" cy="970416"/>
          </a:xfrm>
          <a:prstGeom prst="donut">
            <a:avLst>
              <a:gd name="adj" fmla="val 190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1" name="Group 100"/>
          <p:cNvGrpSpPr/>
          <p:nvPr/>
        </p:nvGrpSpPr>
        <p:grpSpPr>
          <a:xfrm flipH="1">
            <a:off x="5238439" y="3851226"/>
            <a:ext cx="1184236" cy="300173"/>
            <a:chOff x="1793075" y="1466851"/>
            <a:chExt cx="1371600" cy="347664"/>
          </a:xfrm>
        </p:grpSpPr>
        <p:sp>
          <p:nvSpPr>
            <p:cNvPr id="102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 Placeholder 3"/>
            <p:cNvSpPr txBox="1"/>
            <p:nvPr/>
          </p:nvSpPr>
          <p:spPr>
            <a:xfrm>
              <a:off x="1844392" y="1504780"/>
              <a:ext cx="297060" cy="287479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63588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1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</p:grpSp>
      <p:cxnSp>
        <p:nvCxnSpPr>
          <p:cNvPr id="109" name="Straight Connector 108"/>
          <p:cNvCxnSpPr/>
          <p:nvPr/>
        </p:nvCxnSpPr>
        <p:spPr>
          <a:xfrm>
            <a:off x="3776081" y="2082991"/>
            <a:ext cx="936031" cy="485207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10800000" flipV="1">
            <a:off x="3776081" y="2948637"/>
            <a:ext cx="936031" cy="485209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V="1">
            <a:off x="3776081" y="4192895"/>
            <a:ext cx="936031" cy="485209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3776081" y="3469845"/>
            <a:ext cx="936031" cy="485207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Isosceles Triangle 114"/>
          <p:cNvSpPr/>
          <p:nvPr/>
        </p:nvSpPr>
        <p:spPr>
          <a:xfrm rot="18000000">
            <a:off x="2895621" y="2083337"/>
            <a:ext cx="328088" cy="282835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Donut 115"/>
          <p:cNvSpPr/>
          <p:nvPr/>
        </p:nvSpPr>
        <p:spPr>
          <a:xfrm>
            <a:off x="2834466" y="1597782"/>
            <a:ext cx="970416" cy="970416"/>
          </a:xfrm>
          <a:prstGeom prst="donut">
            <a:avLst>
              <a:gd name="adj" fmla="val 19079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54"/>
          <p:cNvGrpSpPr/>
          <p:nvPr/>
        </p:nvGrpSpPr>
        <p:grpSpPr>
          <a:xfrm>
            <a:off x="2079925" y="1860949"/>
            <a:ext cx="1184236" cy="300174"/>
            <a:chOff x="1793078" y="1466850"/>
            <a:chExt cx="1371600" cy="347664"/>
          </a:xfrm>
        </p:grpSpPr>
        <p:sp>
          <p:nvSpPr>
            <p:cNvPr id="118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Text Placeholder 3"/>
            <p:cNvSpPr txBox="1"/>
            <p:nvPr/>
          </p:nvSpPr>
          <p:spPr>
            <a:xfrm>
              <a:off x="1855215" y="1491706"/>
              <a:ext cx="297060" cy="28747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63588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1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</p:grpSp>
      <p:sp>
        <p:nvSpPr>
          <p:cNvPr id="122" name="Isosceles Triangle 121"/>
          <p:cNvSpPr/>
          <p:nvPr/>
        </p:nvSpPr>
        <p:spPr>
          <a:xfrm rot="18000000">
            <a:off x="2895621" y="3434191"/>
            <a:ext cx="328088" cy="282835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Donut 122"/>
          <p:cNvSpPr/>
          <p:nvPr/>
        </p:nvSpPr>
        <p:spPr>
          <a:xfrm>
            <a:off x="2834466" y="2948635"/>
            <a:ext cx="970416" cy="970416"/>
          </a:xfrm>
          <a:prstGeom prst="donut">
            <a:avLst>
              <a:gd name="adj" fmla="val 19079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4" name="Group 79"/>
          <p:cNvGrpSpPr/>
          <p:nvPr/>
        </p:nvGrpSpPr>
        <p:grpSpPr>
          <a:xfrm>
            <a:off x="2079926" y="3211800"/>
            <a:ext cx="1184236" cy="300173"/>
            <a:chOff x="1793079" y="1466851"/>
            <a:chExt cx="1371600" cy="347664"/>
          </a:xfrm>
        </p:grpSpPr>
        <p:sp>
          <p:nvSpPr>
            <p:cNvPr id="125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Text Placeholder 3"/>
            <p:cNvSpPr txBox="1"/>
            <p:nvPr/>
          </p:nvSpPr>
          <p:spPr>
            <a:xfrm>
              <a:off x="1866034" y="1504780"/>
              <a:ext cx="297060" cy="287479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63588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1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</p:grpSp>
      <p:sp>
        <p:nvSpPr>
          <p:cNvPr id="129" name="Isosceles Triangle 128"/>
          <p:cNvSpPr/>
          <p:nvPr/>
        </p:nvSpPr>
        <p:spPr>
          <a:xfrm rot="18000000">
            <a:off x="2895621" y="4785045"/>
            <a:ext cx="328088" cy="282835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Donut 129"/>
          <p:cNvSpPr/>
          <p:nvPr/>
        </p:nvSpPr>
        <p:spPr>
          <a:xfrm>
            <a:off x="2834466" y="4299489"/>
            <a:ext cx="970416" cy="970416"/>
          </a:xfrm>
          <a:prstGeom prst="donut">
            <a:avLst>
              <a:gd name="adj" fmla="val 19079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1" name="Group 86"/>
          <p:cNvGrpSpPr/>
          <p:nvPr/>
        </p:nvGrpSpPr>
        <p:grpSpPr>
          <a:xfrm>
            <a:off x="2079926" y="4562653"/>
            <a:ext cx="1184236" cy="300173"/>
            <a:chOff x="1793079" y="1466851"/>
            <a:chExt cx="1371600" cy="347664"/>
          </a:xfrm>
        </p:grpSpPr>
        <p:sp>
          <p:nvSpPr>
            <p:cNvPr id="132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13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 Placeholder 3"/>
            <p:cNvSpPr txBox="1"/>
            <p:nvPr/>
          </p:nvSpPr>
          <p:spPr>
            <a:xfrm>
              <a:off x="1866034" y="1504780"/>
              <a:ext cx="297060" cy="287479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63588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1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</a:p>
          </p:txBody>
        </p:sp>
      </p:grpSp>
      <p:sp>
        <p:nvSpPr>
          <p:cNvPr id="45" name="TextBox 23"/>
          <p:cNvSpPr txBox="1"/>
          <p:nvPr/>
        </p:nvSpPr>
        <p:spPr>
          <a:xfrm>
            <a:off x="533647" y="4570884"/>
            <a:ext cx="1550179" cy="809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821940" y="4299491"/>
            <a:ext cx="1261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TextBox 23"/>
          <p:cNvSpPr txBox="1"/>
          <p:nvPr/>
        </p:nvSpPr>
        <p:spPr>
          <a:xfrm>
            <a:off x="559249" y="3460366"/>
            <a:ext cx="1550179" cy="809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847543" y="3188972"/>
            <a:ext cx="1261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TextBox 23"/>
          <p:cNvSpPr txBox="1"/>
          <p:nvPr/>
        </p:nvSpPr>
        <p:spPr>
          <a:xfrm>
            <a:off x="559249" y="2078453"/>
            <a:ext cx="1550179" cy="809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847543" y="1807059"/>
            <a:ext cx="12618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6480282" y="2744355"/>
            <a:ext cx="1550179" cy="809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0283" y="2472960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Box 23"/>
          <p:cNvSpPr txBox="1"/>
          <p:nvPr/>
        </p:nvSpPr>
        <p:spPr>
          <a:xfrm>
            <a:off x="6480282" y="4133277"/>
            <a:ext cx="1550179" cy="809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6480283" y="3861882"/>
            <a:ext cx="12618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4" name="Rectangle 19">
            <a:extLst>
              <a:ext uri="{FF2B5EF4-FFF2-40B4-BE49-F238E27FC236}">
                <a16:creationId xmlns:a16="http://schemas.microsoft.com/office/drawing/2014/main" id="{DF53F121-7182-414C-B17A-D1FE6E58C684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5" name="Oval 11">
            <a:extLst>
              <a:ext uri="{FF2B5EF4-FFF2-40B4-BE49-F238E27FC236}">
                <a16:creationId xmlns:a16="http://schemas.microsoft.com/office/drawing/2014/main" id="{D83E2D79-4083-4FAF-BD9C-5A04EE7C39CB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56" name="Oval 11">
            <a:extLst>
              <a:ext uri="{FF2B5EF4-FFF2-40B4-BE49-F238E27FC236}">
                <a16:creationId xmlns:a16="http://schemas.microsoft.com/office/drawing/2014/main" id="{49B5E141-7E4F-4BF5-8609-419D7A09E6A6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2428606" y="0"/>
            <a:ext cx="6213336" cy="6480175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r="-170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2" tIns="32401" rIns="64802" bIns="32401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04389" y="1871718"/>
            <a:ext cx="430536" cy="258040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2" tIns="32401" rIns="64802" bIns="32401"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872476" y="1834627"/>
            <a:ext cx="2637652" cy="730489"/>
          </a:xfrm>
          <a:prstGeom prst="rect">
            <a:avLst/>
          </a:prstGeom>
        </p:spPr>
        <p:txBody>
          <a:bodyPr wrap="square" lIns="64802" tIns="32401" rIns="64802" bIns="3240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326598" y="2795128"/>
            <a:ext cx="430536" cy="258040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2" tIns="32401" rIns="64802" bIns="32401"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794686" y="2758035"/>
            <a:ext cx="2331442" cy="730489"/>
          </a:xfrm>
          <a:prstGeom prst="rect">
            <a:avLst/>
          </a:prstGeom>
        </p:spPr>
        <p:txBody>
          <a:bodyPr wrap="square" lIns="64802" tIns="32401" rIns="64802" bIns="3240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326598" y="3733215"/>
            <a:ext cx="430536" cy="258040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2" tIns="32401" rIns="64802" bIns="32401"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794688" y="3539289"/>
            <a:ext cx="2220775" cy="730489"/>
          </a:xfrm>
          <a:prstGeom prst="rect">
            <a:avLst/>
          </a:prstGeom>
        </p:spPr>
        <p:txBody>
          <a:bodyPr wrap="square" lIns="64802" tIns="32401" rIns="64802" bIns="3240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326598" y="4624080"/>
            <a:ext cx="430536" cy="258040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2" tIns="32401" rIns="64802" bIns="32401"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794686" y="4347076"/>
            <a:ext cx="1749357" cy="961321"/>
          </a:xfrm>
          <a:prstGeom prst="rect">
            <a:avLst/>
          </a:prstGeom>
        </p:spPr>
        <p:txBody>
          <a:bodyPr wrap="square" lIns="64802" tIns="32401" rIns="64802" bIns="32401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3255854" y="2768297"/>
            <a:ext cx="1493551" cy="648022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8001" tIns="18001" rIns="18001" bIns="18001" anchor="ctr"/>
            <a:lstStyle/>
            <a:p>
              <a:pPr algn="ctr" defTabSz="161710" hangingPunct="0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3639094" y="1914838"/>
            <a:ext cx="1493551" cy="648022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 sz="1038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 sz="1038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2428605" y="4475215"/>
            <a:ext cx="1493551" cy="648022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7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2845481" y="3621756"/>
            <a:ext cx="1493551" cy="648022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 sz="1038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 sz="1038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8001" tIns="18001" rIns="18001" bIns="18001" anchor="ctr"/>
              <a:lstStyle/>
              <a:p>
                <a:pPr algn="ctr" defTabSz="161710" hangingPunct="0"/>
                <a:endParaRPr lang="en-US" sz="1038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33" name="Rectangle 19">
            <a:extLst>
              <a:ext uri="{FF2B5EF4-FFF2-40B4-BE49-F238E27FC236}">
                <a16:creationId xmlns:a16="http://schemas.microsoft.com/office/drawing/2014/main" id="{03B99E6A-5466-4944-979C-2657DFE5429A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" name="Oval 11">
            <a:extLst>
              <a:ext uri="{FF2B5EF4-FFF2-40B4-BE49-F238E27FC236}">
                <a16:creationId xmlns:a16="http://schemas.microsoft.com/office/drawing/2014/main" id="{9203FDED-7048-45FE-876E-C193A05D7AC8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5" name="Oval 11">
            <a:extLst>
              <a:ext uri="{FF2B5EF4-FFF2-40B4-BE49-F238E27FC236}">
                <a16:creationId xmlns:a16="http://schemas.microsoft.com/office/drawing/2014/main" id="{8720E28B-4B7C-4CBC-8420-A1B297329F6C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1523503" y="1784705"/>
            <a:ext cx="1053438" cy="2321074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3081444" y="1784705"/>
            <a:ext cx="1053438" cy="2321074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6240444" y="1784705"/>
            <a:ext cx="905956" cy="2321074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4681334" y="1784705"/>
            <a:ext cx="1054608" cy="2321074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40444" y="1939208"/>
            <a:ext cx="440103" cy="1309774"/>
            <a:chOff x="9286715" y="1680422"/>
            <a:chExt cx="654939" cy="1949140"/>
          </a:xfrm>
          <a:solidFill>
            <a:schemeClr val="bg1">
              <a:lumMod val="50000"/>
            </a:schemeClr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1445" tIns="30723" rIns="61445" bIns="30723" numCol="1" anchor="t" anchorCtr="0" compatLnSpc="1"/>
            <a:lstStyle/>
            <a:p>
              <a:endParaRPr lang="zh-CN" altLang="en-US">
                <a:solidFill>
                  <a:srgbClr val="009882"/>
                </a:solidFill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523505" y="1939208"/>
            <a:ext cx="442444" cy="1309774"/>
            <a:chOff x="2267202" y="1680422"/>
            <a:chExt cx="658423" cy="1949140"/>
          </a:xfrm>
          <a:solidFill>
            <a:srgbClr val="AE002B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1445" tIns="30723" rIns="61445" bIns="30723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3081443" y="1939208"/>
            <a:ext cx="441274" cy="1309774"/>
            <a:chOff x="4585650" y="1680422"/>
            <a:chExt cx="656681" cy="1949140"/>
          </a:xfrm>
          <a:solidFill>
            <a:schemeClr val="bg1">
              <a:lumMod val="50000"/>
            </a:schemeClr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1445" tIns="30723" rIns="61445" bIns="30723" numCol="1" anchor="t" anchorCtr="0" compatLnSpc="1"/>
            <a:lstStyle/>
            <a:p>
              <a:endParaRPr lang="zh-CN" altLang="en-US">
                <a:solidFill>
                  <a:srgbClr val="009882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1809593" y="3562672"/>
            <a:ext cx="5066660" cy="441274"/>
            <a:chOff x="2692946" y="4096380"/>
            <a:chExt cx="7539950" cy="656681"/>
          </a:xfrm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681333" y="1939208"/>
            <a:ext cx="442444" cy="1309774"/>
            <a:chOff x="6966525" y="1680422"/>
            <a:chExt cx="658423" cy="1949140"/>
          </a:xfrm>
          <a:solidFill>
            <a:srgbClr val="AE002B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1445" tIns="30723" rIns="61445" bIns="30723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61445" tIns="30723" rIns="61445" bIns="30723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886263" y="4561515"/>
            <a:ext cx="1652543" cy="1106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886264" y="4353004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TextBox 23"/>
          <p:cNvSpPr txBox="1"/>
          <p:nvPr/>
        </p:nvSpPr>
        <p:spPr>
          <a:xfrm>
            <a:off x="2620816" y="4561515"/>
            <a:ext cx="1652543" cy="1106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2620817" y="4353004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4361770" y="4561515"/>
            <a:ext cx="1652543" cy="1106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4361771" y="4353004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Box 23"/>
          <p:cNvSpPr txBox="1"/>
          <p:nvPr/>
        </p:nvSpPr>
        <p:spPr>
          <a:xfrm>
            <a:off x="6096323" y="4561515"/>
            <a:ext cx="1652543" cy="1106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6096324" y="4353004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Rectangle 19">
            <a:extLst>
              <a:ext uri="{FF2B5EF4-FFF2-40B4-BE49-F238E27FC236}">
                <a16:creationId xmlns:a16="http://schemas.microsoft.com/office/drawing/2014/main" id="{D2DF8A63-D7FF-4B8E-82A3-C1D0B09836DF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4" name="Oval 11">
            <a:extLst>
              <a:ext uri="{FF2B5EF4-FFF2-40B4-BE49-F238E27FC236}">
                <a16:creationId xmlns:a16="http://schemas.microsoft.com/office/drawing/2014/main" id="{D60A21CC-3C4D-4527-968A-3B43E3BAFBD1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65" name="Oval 11">
            <a:extLst>
              <a:ext uri="{FF2B5EF4-FFF2-40B4-BE49-F238E27FC236}">
                <a16:creationId xmlns:a16="http://schemas.microsoft.com/office/drawing/2014/main" id="{447129A5-79DA-41A4-92A3-964ADF4A2FDE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728941" y="2795700"/>
            <a:ext cx="213984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550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2550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28942" y="3232349"/>
            <a:ext cx="3639859" cy="627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6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806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5"/>
          <p:cNvSpPr/>
          <p:nvPr/>
        </p:nvSpPr>
        <p:spPr bwMode="auto">
          <a:xfrm>
            <a:off x="1990594" y="2587640"/>
            <a:ext cx="1417431" cy="1417430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solidFill>
              <a:schemeClr val="bg1"/>
            </a:solidFill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ctr" anchorCtr="1" compatLnSpc="1"/>
          <a:lstStyle/>
          <a:p>
            <a:endParaRPr lang="zh-CN" altLang="en-US" sz="5913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95926" y="2768969"/>
            <a:ext cx="1206767" cy="1085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451" dirty="0">
                <a:solidFill>
                  <a:srgbClr val="AE002B"/>
                </a:solidFill>
                <a:latin typeface="Impact" panose="020B0806030902050204" pitchFamily="34" charset="0"/>
              </a:rPr>
              <a:t>03</a:t>
            </a:r>
            <a:endParaRPr lang="zh-CN" altLang="en-US" sz="6451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/>
          <p:nvPr/>
        </p:nvSpPr>
        <p:spPr bwMode="auto">
          <a:xfrm>
            <a:off x="2834385" y="2202130"/>
            <a:ext cx="2954927" cy="797937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61445" tIns="30723" rIns="61445" bIns="30723" numCol="1" anchor="t" anchorCtr="0" compatLnSpc="1"/>
          <a:lstStyle/>
          <a:p>
            <a:endParaRPr lang="zh-CN" altLang="en-US"/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3356029" y="3188884"/>
            <a:ext cx="2168725" cy="683794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61445" tIns="30723" rIns="61445" bIns="30723" numCol="1" anchor="t" anchorCtr="0" compatLnSpc="1"/>
          <a:lstStyle/>
          <a:p>
            <a:endParaRPr lang="zh-CN" altLang="en-US"/>
          </a:p>
        </p:txBody>
      </p:sp>
      <p:sp>
        <p:nvSpPr>
          <p:cNvPr id="4146" name="Freeform 2353"/>
          <p:cNvSpPr/>
          <p:nvPr/>
        </p:nvSpPr>
        <p:spPr bwMode="auto">
          <a:xfrm>
            <a:off x="3625919" y="4032691"/>
            <a:ext cx="1616143" cy="526980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61445" tIns="30723" rIns="61445" bIns="30723" numCol="1" anchor="t" anchorCtr="0" compatLnSpc="1"/>
          <a:lstStyle/>
          <a:p>
            <a:endParaRPr lang="zh-CN" altLang="en-US"/>
          </a:p>
        </p:txBody>
      </p:sp>
      <p:sp>
        <p:nvSpPr>
          <p:cNvPr id="4147" name="Freeform 2354"/>
          <p:cNvSpPr/>
          <p:nvPr/>
        </p:nvSpPr>
        <p:spPr bwMode="auto">
          <a:xfrm>
            <a:off x="3763532" y="4267378"/>
            <a:ext cx="1488131" cy="739265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8" name="Freeform 2355"/>
          <p:cNvSpPr/>
          <p:nvPr/>
        </p:nvSpPr>
        <p:spPr bwMode="auto">
          <a:xfrm>
            <a:off x="3594985" y="3422503"/>
            <a:ext cx="1942572" cy="966485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9" name="Freeform 2356"/>
          <p:cNvSpPr/>
          <p:nvPr/>
        </p:nvSpPr>
        <p:spPr bwMode="auto">
          <a:xfrm>
            <a:off x="3314426" y="2457085"/>
            <a:ext cx="2490887" cy="1239576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4789" tIns="32395" rIns="64789" bIns="3239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1344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913502" y="2741912"/>
            <a:ext cx="461908" cy="1871098"/>
            <a:chOff x="7312026" y="2874963"/>
            <a:chExt cx="687388" cy="2784475"/>
          </a:xfrm>
        </p:grpSpPr>
        <p:sp>
          <p:nvSpPr>
            <p:cNvPr id="4150" name="Freeform 2357"/>
            <p:cNvSpPr/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61445" tIns="30723" rIns="61445" bIns="30723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4" name="任意多边形 2433"/>
            <p:cNvSpPr/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61445" tIns="30723" rIns="61445" bIns="30723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433" name="任意多边形 2432"/>
            <p:cNvSpPr/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7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7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</a:ln>
          </p:spPr>
          <p:txBody>
            <a:bodyPr vert="horz" wrap="square" lIns="61445" tIns="30723" rIns="61445" bIns="30723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062364" y="2384533"/>
            <a:ext cx="1652543" cy="1275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062365" y="220614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23"/>
          <p:cNvSpPr txBox="1"/>
          <p:nvPr/>
        </p:nvSpPr>
        <p:spPr>
          <a:xfrm>
            <a:off x="1062364" y="4133606"/>
            <a:ext cx="1652543" cy="1275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062365" y="395522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TextBox 23"/>
          <p:cNvSpPr txBox="1"/>
          <p:nvPr/>
        </p:nvSpPr>
        <p:spPr>
          <a:xfrm>
            <a:off x="6041559" y="3320617"/>
            <a:ext cx="1652543" cy="1275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6041560" y="314223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51D931F2-A950-48DA-9EF0-757A1228F19D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2" name="Oval 11">
            <a:extLst>
              <a:ext uri="{FF2B5EF4-FFF2-40B4-BE49-F238E27FC236}">
                <a16:creationId xmlns:a16="http://schemas.microsoft.com/office/drawing/2014/main" id="{362332A5-AA17-4B22-9EE3-CF1A45F33036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3" name="Oval 11">
            <a:extLst>
              <a:ext uri="{FF2B5EF4-FFF2-40B4-BE49-F238E27FC236}">
                <a16:creationId xmlns:a16="http://schemas.microsoft.com/office/drawing/2014/main" id="{E438BD0A-D332-436B-985E-D2F4E1D6D9ED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851898" y="3338396"/>
            <a:ext cx="1062871" cy="280874"/>
            <a:chOff x="1424694" y="3437117"/>
            <a:chExt cx="1499779" cy="396331"/>
          </a:xfrm>
          <a:solidFill>
            <a:srgbClr val="AE002B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1963516" y="3442311"/>
            <a:ext cx="1062871" cy="273076"/>
            <a:chOff x="2993261" y="3583747"/>
            <a:chExt cx="1499779" cy="385328"/>
          </a:xfrm>
          <a:solidFill>
            <a:schemeClr val="bg1">
              <a:lumMod val="50000"/>
            </a:schemeClr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3075135" y="3338397"/>
            <a:ext cx="1062871" cy="280873"/>
            <a:chOff x="4561827" y="3437117"/>
            <a:chExt cx="1499779" cy="396330"/>
          </a:xfrm>
          <a:solidFill>
            <a:srgbClr val="AE002B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4186756" y="3442311"/>
            <a:ext cx="1062871" cy="273076"/>
            <a:chOff x="6130393" y="3583747"/>
            <a:chExt cx="1499779" cy="385328"/>
          </a:xfrm>
          <a:solidFill>
            <a:schemeClr val="bg1">
              <a:lumMod val="50000"/>
            </a:schemeClr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6409996" y="3442310"/>
            <a:ext cx="1062871" cy="273076"/>
            <a:chOff x="9267526" y="3583748"/>
            <a:chExt cx="1499779" cy="385327"/>
          </a:xfrm>
          <a:solidFill>
            <a:schemeClr val="bg1">
              <a:lumMod val="50000"/>
            </a:schemeClr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5298376" y="3338396"/>
            <a:ext cx="1062871" cy="280874"/>
            <a:chOff x="7698960" y="3437117"/>
            <a:chExt cx="1499779" cy="396331"/>
          </a:xfrm>
          <a:solidFill>
            <a:srgbClr val="AE002B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6776893" y="3776100"/>
            <a:ext cx="329074" cy="329636"/>
            <a:chOff x="9145588" y="4435475"/>
            <a:chExt cx="464344" cy="465138"/>
          </a:xfrm>
          <a:solidFill>
            <a:schemeClr val="bg1">
              <a:lumMod val="50000"/>
            </a:schemeClr>
          </a:solidFill>
        </p:grpSpPr>
        <p:sp>
          <p:nvSpPr>
            <p:cNvPr id="99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5714022" y="2959338"/>
            <a:ext cx="329074" cy="329074"/>
            <a:chOff x="7287419" y="2577307"/>
            <a:chExt cx="464344" cy="464344"/>
          </a:xfrm>
          <a:solidFill>
            <a:srgbClr val="AE002B"/>
          </a:solidFill>
        </p:grpSpPr>
        <p:sp>
          <p:nvSpPr>
            <p:cNvPr id="109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/>
          <p:nvPr/>
        </p:nvSpPr>
        <p:spPr bwMode="auto">
          <a:xfrm>
            <a:off x="2278880" y="3769420"/>
            <a:ext cx="329636" cy="32907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lIns="13501" tIns="13501" rIns="13501" bIns="13501" anchor="ctr"/>
          <a:lstStyle/>
          <a:p>
            <a:pPr algn="ctr" defTabSz="161710" hangingPunct="0">
              <a:lnSpc>
                <a:spcPct val="130000"/>
              </a:lnSpc>
            </a:pPr>
            <a:endParaRPr lang="en-US" sz="110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3490502" y="2954780"/>
            <a:ext cx="329636" cy="277322"/>
            <a:chOff x="5368132" y="2625725"/>
            <a:chExt cx="465138" cy="391319"/>
          </a:xfrm>
          <a:solidFill>
            <a:srgbClr val="AE002B"/>
          </a:solidFill>
        </p:grpSpPr>
        <p:sp>
          <p:nvSpPr>
            <p:cNvPr id="114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218796" y="2959058"/>
            <a:ext cx="329074" cy="257071"/>
            <a:chOff x="2581275" y="1710532"/>
            <a:chExt cx="464344" cy="362744"/>
          </a:xfrm>
          <a:solidFill>
            <a:srgbClr val="AE002B"/>
          </a:solidFill>
        </p:grpSpPr>
        <p:sp>
          <p:nvSpPr>
            <p:cNvPr id="118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78" y="8008"/>
                    <a:pt x="2017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4605623" y="3769419"/>
            <a:ext cx="226133" cy="329636"/>
            <a:chOff x="5441157" y="4440238"/>
            <a:chExt cx="319088" cy="465138"/>
          </a:xfrm>
          <a:solidFill>
            <a:schemeClr val="bg1">
              <a:lumMod val="50000"/>
            </a:schemeClr>
          </a:solidFill>
        </p:grpSpPr>
        <p:sp>
          <p:nvSpPr>
            <p:cNvPr id="126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3501" tIns="13501" rIns="13501" bIns="13501" anchor="ctr"/>
            <a:lstStyle/>
            <a:p>
              <a:pPr algn="ctr" defTabSz="161710" hangingPunct="0">
                <a:lnSpc>
                  <a:spcPct val="130000"/>
                </a:lnSpc>
              </a:pPr>
              <a:endParaRPr lang="en-US" sz="105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6304273" y="2091025"/>
            <a:ext cx="1586062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6304273" y="1819629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1" name="TextBox 23"/>
          <p:cNvSpPr txBox="1"/>
          <p:nvPr/>
        </p:nvSpPr>
        <p:spPr>
          <a:xfrm>
            <a:off x="5261563" y="4398030"/>
            <a:ext cx="1586062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5261563" y="412663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3" name="TextBox 23"/>
          <p:cNvSpPr txBox="1"/>
          <p:nvPr/>
        </p:nvSpPr>
        <p:spPr>
          <a:xfrm>
            <a:off x="4001622" y="2091025"/>
            <a:ext cx="1586062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4001622" y="1819629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5" name="TextBox 23"/>
          <p:cNvSpPr txBox="1"/>
          <p:nvPr/>
        </p:nvSpPr>
        <p:spPr>
          <a:xfrm>
            <a:off x="3089250" y="4398030"/>
            <a:ext cx="1586062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3089250" y="412663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7" name="TextBox 23"/>
          <p:cNvSpPr txBox="1"/>
          <p:nvPr/>
        </p:nvSpPr>
        <p:spPr>
          <a:xfrm>
            <a:off x="1726919" y="2091025"/>
            <a:ext cx="1654238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1878961" y="1819629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9" name="TextBox 23"/>
          <p:cNvSpPr txBox="1"/>
          <p:nvPr/>
        </p:nvSpPr>
        <p:spPr>
          <a:xfrm>
            <a:off x="867284" y="4398030"/>
            <a:ext cx="1586062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867283" y="412663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6" name="Rectangle 19">
            <a:extLst>
              <a:ext uri="{FF2B5EF4-FFF2-40B4-BE49-F238E27FC236}">
                <a16:creationId xmlns:a16="http://schemas.microsoft.com/office/drawing/2014/main" id="{6390B98E-CEAE-47A0-8FFA-10D2E14BDB0C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7" name="Oval 11">
            <a:extLst>
              <a:ext uri="{FF2B5EF4-FFF2-40B4-BE49-F238E27FC236}">
                <a16:creationId xmlns:a16="http://schemas.microsoft.com/office/drawing/2014/main" id="{951CC601-07F2-49CB-BAD3-F8C72A2F9DCB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5" name="Oval 11">
            <a:extLst>
              <a:ext uri="{FF2B5EF4-FFF2-40B4-BE49-F238E27FC236}">
                <a16:creationId xmlns:a16="http://schemas.microsoft.com/office/drawing/2014/main" id="{E7F37345-8A61-4F9D-960A-F1C5AB3B9416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/>
          <p:nvPr/>
        </p:nvSpPr>
        <p:spPr bwMode="auto">
          <a:xfrm>
            <a:off x="2834063" y="2498568"/>
            <a:ext cx="2478457" cy="1239791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40404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3003945" y="2707825"/>
            <a:ext cx="2097070" cy="209707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3902" tIns="33301" rIns="63902" bIns="33301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920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3933225" y="3058835"/>
            <a:ext cx="289135" cy="1345545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920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8" name="MH_Other_4"/>
          <p:cNvSpPr/>
          <p:nvPr/>
        </p:nvSpPr>
        <p:spPr bwMode="auto">
          <a:xfrm>
            <a:off x="4178484" y="3589854"/>
            <a:ext cx="535518" cy="814528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" name="MH_Other_5"/>
          <p:cNvSpPr/>
          <p:nvPr/>
        </p:nvSpPr>
        <p:spPr bwMode="auto">
          <a:xfrm flipH="1">
            <a:off x="3438208" y="3589854"/>
            <a:ext cx="536644" cy="814528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3577712" y="4455009"/>
            <a:ext cx="1013660" cy="35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10000"/>
              </a:lnSpc>
            </a:pPr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  <a:sym typeface="나눔고딕" charset="-127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2595556" y="3356971"/>
            <a:ext cx="762775" cy="762775"/>
          </a:xfrm>
          <a:prstGeom prst="ellipse">
            <a:avLst/>
          </a:prstGeom>
          <a:solidFill>
            <a:srgbClr val="AE002B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4788255" y="3356971"/>
            <a:ext cx="762775" cy="762775"/>
          </a:xfrm>
          <a:prstGeom prst="ellipse">
            <a:avLst/>
          </a:prstGeom>
          <a:solidFill>
            <a:srgbClr val="AE002B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3691343" y="2261187"/>
            <a:ext cx="762775" cy="761649"/>
          </a:xfrm>
          <a:prstGeom prst="ellipse">
            <a:avLst/>
          </a:prstGeom>
          <a:solidFill>
            <a:srgbClr val="AE002B"/>
          </a:solidFill>
          <a:ln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00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5887414" y="3752287"/>
            <a:ext cx="1586062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5887414" y="3480891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1572507" y="2363560"/>
            <a:ext cx="1586062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1717148" y="2092163"/>
            <a:ext cx="1441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811731" y="3747499"/>
            <a:ext cx="1586062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956372" y="3476105"/>
            <a:ext cx="1441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EBAA92-2D0E-497C-847B-73A8D859C186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Oval 11">
            <a:extLst>
              <a:ext uri="{FF2B5EF4-FFF2-40B4-BE49-F238E27FC236}">
                <a16:creationId xmlns:a16="http://schemas.microsoft.com/office/drawing/2014/main" id="{C9BE2DF7-6C10-48A8-BDE9-5F8BCD0A6B6A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Oval 11">
            <a:extLst>
              <a:ext uri="{FF2B5EF4-FFF2-40B4-BE49-F238E27FC236}">
                <a16:creationId xmlns:a16="http://schemas.microsoft.com/office/drawing/2014/main" id="{4ED882D9-4205-42C0-A64E-22D011698393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/>
          <p:nvPr/>
        </p:nvSpPr>
        <p:spPr bwMode="auto">
          <a:xfrm>
            <a:off x="5055196" y="4634648"/>
            <a:ext cx="389826" cy="4500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s-ES" altLang="zh-CN" sz="1133" b="0">
                <a:latin typeface="Helvetica Light" charset="0"/>
                <a:sym typeface="Helvetica Light" charset="0"/>
              </a:rPr>
              <a:t> </a:t>
            </a:r>
            <a:endParaRPr lang="es-ES" altLang="zh-CN" sz="887"/>
          </a:p>
        </p:txBody>
      </p:sp>
      <p:sp>
        <p:nvSpPr>
          <p:cNvPr id="63492" name="AutoShape 4"/>
          <p:cNvSpPr/>
          <p:nvPr/>
        </p:nvSpPr>
        <p:spPr bwMode="auto">
          <a:xfrm>
            <a:off x="3201697" y="3206977"/>
            <a:ext cx="389826" cy="4500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133">
              <a:latin typeface="Helvetica Light" charset="0"/>
              <a:ea typeface="MS PGothic" panose="020B0600070205080204" pitchFamily="34" charset="-128"/>
              <a:cs typeface="Helvetica Light" charset="0"/>
              <a:sym typeface="Helvetica Light" charset="0"/>
            </a:endParaRPr>
          </a:p>
        </p:txBody>
      </p:sp>
      <p:sp>
        <p:nvSpPr>
          <p:cNvPr id="63494" name="AutoShape 6"/>
          <p:cNvSpPr/>
          <p:nvPr/>
        </p:nvSpPr>
        <p:spPr bwMode="auto">
          <a:xfrm>
            <a:off x="5046196" y="3578802"/>
            <a:ext cx="389826" cy="4500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AE002B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133">
              <a:latin typeface="Helvetica Light" charset="0"/>
              <a:ea typeface="MS PGothic" panose="020B0600070205080204" pitchFamily="34" charset="-128"/>
              <a:cs typeface="Helvetica Light" charset="0"/>
              <a:sym typeface="Helvetica Light" charset="0"/>
            </a:endParaRPr>
          </a:p>
        </p:txBody>
      </p:sp>
      <p:sp>
        <p:nvSpPr>
          <p:cNvPr id="63496" name="AutoShape 8"/>
          <p:cNvSpPr/>
          <p:nvPr/>
        </p:nvSpPr>
        <p:spPr bwMode="auto">
          <a:xfrm>
            <a:off x="3192697" y="2270945"/>
            <a:ext cx="389826" cy="45001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AE002B"/>
          </a:solidFill>
          <a:ln>
            <a:noFill/>
          </a:ln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s-ES" altLang="zh-CN" sz="1133" b="0">
                <a:latin typeface="Helvetica Light" charset="0"/>
                <a:sym typeface="Helvetica Light" charset="0"/>
              </a:rPr>
              <a:t> </a:t>
            </a:r>
            <a:endParaRPr lang="es-ES" altLang="zh-CN" sz="887"/>
          </a:p>
        </p:txBody>
      </p:sp>
      <p:sp>
        <p:nvSpPr>
          <p:cNvPr id="63498" name="AutoShape 10"/>
          <p:cNvSpPr/>
          <p:nvPr/>
        </p:nvSpPr>
        <p:spPr bwMode="auto">
          <a:xfrm>
            <a:off x="3215759" y="4255511"/>
            <a:ext cx="389826" cy="4500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AE002B"/>
          </a:solidFill>
          <a:ln>
            <a:noFill/>
          </a:ln>
          <a:effec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133">
              <a:latin typeface="Helvetica Light" charset="0"/>
              <a:ea typeface="MS PGothic" panose="020B0600070205080204" pitchFamily="34" charset="-128"/>
              <a:cs typeface="Helvetica Light" charset="0"/>
              <a:sym typeface="Helvetica Light" charset="0"/>
            </a:endParaRPr>
          </a:p>
        </p:txBody>
      </p:sp>
      <p:sp>
        <p:nvSpPr>
          <p:cNvPr id="63500" name="AutoShape 12"/>
          <p:cNvSpPr/>
          <p:nvPr/>
        </p:nvSpPr>
        <p:spPr bwMode="auto">
          <a:xfrm>
            <a:off x="5042820" y="2642770"/>
            <a:ext cx="389826" cy="45001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3773779" y="4500206"/>
            <a:ext cx="1113224" cy="333011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161710">
              <a:defRPr/>
            </a:pPr>
            <a:endParaRPr lang="es-ES" sz="427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3775466" y="3807183"/>
            <a:ext cx="1090723" cy="683461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161710">
              <a:defRPr/>
            </a:pPr>
            <a:endParaRPr lang="es-ES" sz="427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3772652" y="3437610"/>
            <a:ext cx="1092412" cy="367887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161710">
              <a:defRPr/>
            </a:pPr>
            <a:endParaRPr lang="es-ES" sz="427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3774903" y="2881279"/>
            <a:ext cx="1068786" cy="558581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161710">
              <a:defRPr/>
            </a:pPr>
            <a:endParaRPr lang="es-ES" sz="427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3783340" y="2494829"/>
            <a:ext cx="1058098" cy="378012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</a:ln>
          <a:effectLst/>
        </p:spPr>
        <p:txBody>
          <a:bodyPr lIns="0" tIns="0" rIns="0" bIns="0" anchor="ctr"/>
          <a:lstStyle/>
          <a:p>
            <a:pPr defTabSz="161710">
              <a:defRPr/>
            </a:pPr>
            <a:endParaRPr lang="es-ES" sz="427">
              <a:solidFill>
                <a:srgbClr val="000000"/>
              </a:solidFill>
              <a:latin typeface="Helvetica" charset="0"/>
              <a:ea typeface="MS PGothic" panose="020B0600070205080204" pitchFamily="34" charset="-128"/>
              <a:sym typeface="Helvetica" charset="0"/>
            </a:endParaRPr>
          </a:p>
        </p:txBody>
      </p:sp>
      <p:sp>
        <p:nvSpPr>
          <p:cNvPr id="63509" name="AutoShape 21"/>
          <p:cNvSpPr/>
          <p:nvPr/>
        </p:nvSpPr>
        <p:spPr bwMode="auto">
          <a:xfrm>
            <a:off x="4764374" y="2793525"/>
            <a:ext cx="153006" cy="15300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06937">
              <a:defRPr/>
            </a:pPr>
            <a:endParaRPr lang="es-ES" sz="1418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63510" name="AutoShape 22"/>
          <p:cNvSpPr/>
          <p:nvPr/>
        </p:nvSpPr>
        <p:spPr bwMode="auto">
          <a:xfrm>
            <a:off x="4787999" y="3723368"/>
            <a:ext cx="153006" cy="15300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E002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06937">
              <a:defRPr/>
            </a:pPr>
            <a:endParaRPr lang="es-ES" sz="1418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63511" name="AutoShape 23"/>
          <p:cNvSpPr/>
          <p:nvPr/>
        </p:nvSpPr>
        <p:spPr bwMode="auto">
          <a:xfrm>
            <a:off x="4818374" y="4767403"/>
            <a:ext cx="153006" cy="15300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206937">
              <a:defRPr/>
            </a:pPr>
            <a:endParaRPr lang="es-ES" sz="1418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63512" name="AutoShape 24"/>
          <p:cNvSpPr/>
          <p:nvPr/>
        </p:nvSpPr>
        <p:spPr bwMode="auto">
          <a:xfrm>
            <a:off x="3718088" y="2415512"/>
            <a:ext cx="153006" cy="15300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E002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06937">
              <a:defRPr/>
            </a:pPr>
            <a:endParaRPr lang="es-ES" sz="1418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63513" name="AutoShape 25"/>
          <p:cNvSpPr/>
          <p:nvPr/>
        </p:nvSpPr>
        <p:spPr bwMode="auto">
          <a:xfrm>
            <a:off x="3705713" y="3351543"/>
            <a:ext cx="153006" cy="15300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06937">
              <a:defRPr/>
            </a:pPr>
            <a:endParaRPr lang="es-ES" sz="1418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63514" name="AutoShape 26"/>
          <p:cNvSpPr/>
          <p:nvPr/>
        </p:nvSpPr>
        <p:spPr bwMode="auto">
          <a:xfrm>
            <a:off x="3700087" y="4407392"/>
            <a:ext cx="153006" cy="153006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E002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206937">
              <a:defRPr/>
            </a:pPr>
            <a:endParaRPr lang="es-ES" sz="1418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274989" y="2542340"/>
            <a:ext cx="2462137" cy="69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1295704" y="2270945"/>
            <a:ext cx="1441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274989" y="3461704"/>
            <a:ext cx="2462137" cy="69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1295704" y="3190310"/>
            <a:ext cx="1441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274989" y="4423729"/>
            <a:ext cx="2462137" cy="69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1295704" y="4152336"/>
            <a:ext cx="1441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Box 23"/>
          <p:cNvSpPr txBox="1"/>
          <p:nvPr/>
        </p:nvSpPr>
        <p:spPr>
          <a:xfrm>
            <a:off x="5963386" y="2542340"/>
            <a:ext cx="2389443" cy="69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5963387" y="2270945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Box 23"/>
          <p:cNvSpPr txBox="1"/>
          <p:nvPr/>
        </p:nvSpPr>
        <p:spPr>
          <a:xfrm>
            <a:off x="5963386" y="3461704"/>
            <a:ext cx="2389443" cy="69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5963387" y="3190310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TextBox 23"/>
          <p:cNvSpPr txBox="1"/>
          <p:nvPr/>
        </p:nvSpPr>
        <p:spPr>
          <a:xfrm>
            <a:off x="5963386" y="4423729"/>
            <a:ext cx="2389443" cy="69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5963387" y="415233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" name="Rectangle 19">
            <a:extLst>
              <a:ext uri="{FF2B5EF4-FFF2-40B4-BE49-F238E27FC236}">
                <a16:creationId xmlns:a16="http://schemas.microsoft.com/office/drawing/2014/main" id="{D5E64CDE-D73B-4E23-B36D-B011B8114F77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5" name="Oval 11">
            <a:extLst>
              <a:ext uri="{FF2B5EF4-FFF2-40B4-BE49-F238E27FC236}">
                <a16:creationId xmlns:a16="http://schemas.microsoft.com/office/drawing/2014/main" id="{771ED8EC-0EBD-4CE5-87F6-6625B3AB1461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Oval 11">
            <a:extLst>
              <a:ext uri="{FF2B5EF4-FFF2-40B4-BE49-F238E27FC236}">
                <a16:creationId xmlns:a16="http://schemas.microsoft.com/office/drawing/2014/main" id="{63BE2433-31C3-4E32-A9C1-1A91C5190A62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9"/>
          <p:cNvGrpSpPr/>
          <p:nvPr/>
        </p:nvGrpSpPr>
        <p:grpSpPr>
          <a:xfrm>
            <a:off x="337722" y="1583903"/>
            <a:ext cx="2043520" cy="3328677"/>
            <a:chOff x="357158" y="1214428"/>
            <a:chExt cx="2162653" cy="3522732"/>
          </a:xfrm>
        </p:grpSpPr>
        <p:sp>
          <p:nvSpPr>
            <p:cNvPr id="46" name="Rectangle 1"/>
            <p:cNvSpPr/>
            <p:nvPr/>
          </p:nvSpPr>
          <p:spPr>
            <a:xfrm>
              <a:off x="357158" y="1214428"/>
              <a:ext cx="1926791" cy="1714512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l="-7076" t="-655" r="-18629" b="65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57"/>
            <p:cNvGrpSpPr/>
            <p:nvPr/>
          </p:nvGrpSpPr>
          <p:grpSpPr>
            <a:xfrm>
              <a:off x="577737" y="3500444"/>
              <a:ext cx="1942074" cy="1236716"/>
              <a:chOff x="577737" y="3500444"/>
              <a:chExt cx="1942074" cy="1236716"/>
            </a:xfrm>
          </p:grpSpPr>
          <p:sp>
            <p:nvSpPr>
              <p:cNvPr id="58" name="Rectangle 33"/>
              <p:cNvSpPr/>
              <p:nvPr/>
            </p:nvSpPr>
            <p:spPr>
              <a:xfrm>
                <a:off x="577737" y="3786196"/>
                <a:ext cx="1708247" cy="950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Rectangle 34"/>
              <p:cNvSpPr/>
              <p:nvPr/>
            </p:nvSpPr>
            <p:spPr>
              <a:xfrm>
                <a:off x="614353" y="3500444"/>
                <a:ext cx="1905458" cy="3908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50" name="Group 58"/>
            <p:cNvGrpSpPr/>
            <p:nvPr/>
          </p:nvGrpSpPr>
          <p:grpSpPr>
            <a:xfrm>
              <a:off x="785786" y="1214428"/>
              <a:ext cx="1071570" cy="357172"/>
              <a:chOff x="785786" y="1214428"/>
              <a:chExt cx="1071570" cy="357172"/>
            </a:xfrm>
          </p:grpSpPr>
          <p:sp>
            <p:nvSpPr>
              <p:cNvPr id="52" name="Rectangle 42"/>
              <p:cNvSpPr/>
              <p:nvPr/>
            </p:nvSpPr>
            <p:spPr>
              <a:xfrm>
                <a:off x="785786" y="1214428"/>
                <a:ext cx="1071570" cy="357172"/>
              </a:xfrm>
              <a:prstGeom prst="rect">
                <a:avLst/>
              </a:prstGeom>
              <a:solidFill>
                <a:srgbClr val="AE002B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46"/>
              <p:cNvSpPr/>
              <p:nvPr/>
            </p:nvSpPr>
            <p:spPr>
              <a:xfrm>
                <a:off x="852602" y="1285866"/>
                <a:ext cx="982586" cy="2822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133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20.11.2020</a:t>
                </a:r>
              </a:p>
            </p:txBody>
          </p:sp>
        </p:grpSp>
      </p:grpSp>
      <p:grpSp>
        <p:nvGrpSpPr>
          <p:cNvPr id="77" name="Group 60"/>
          <p:cNvGrpSpPr/>
          <p:nvPr/>
        </p:nvGrpSpPr>
        <p:grpSpPr>
          <a:xfrm>
            <a:off x="2385955" y="1583903"/>
            <a:ext cx="2040905" cy="3328677"/>
            <a:chOff x="2524798" y="1214428"/>
            <a:chExt cx="2159885" cy="3522732"/>
          </a:xfrm>
        </p:grpSpPr>
        <p:sp>
          <p:nvSpPr>
            <p:cNvPr id="78" name="Rectangle 2"/>
            <p:cNvSpPr/>
            <p:nvPr/>
          </p:nvSpPr>
          <p:spPr>
            <a:xfrm>
              <a:off x="2524798" y="1214428"/>
              <a:ext cx="1926791" cy="1714512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l="-3464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56"/>
            <p:cNvGrpSpPr/>
            <p:nvPr/>
          </p:nvGrpSpPr>
          <p:grpSpPr>
            <a:xfrm>
              <a:off x="2779225" y="3500444"/>
              <a:ext cx="1905458" cy="1236716"/>
              <a:chOff x="2779225" y="3500444"/>
              <a:chExt cx="1905458" cy="1236716"/>
            </a:xfrm>
          </p:grpSpPr>
          <p:sp>
            <p:nvSpPr>
              <p:cNvPr id="84" name="Rectangle 36"/>
              <p:cNvSpPr/>
              <p:nvPr/>
            </p:nvSpPr>
            <p:spPr>
              <a:xfrm>
                <a:off x="2779225" y="3786196"/>
                <a:ext cx="1649899" cy="950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5" name="Rectangle 37"/>
              <p:cNvSpPr/>
              <p:nvPr/>
            </p:nvSpPr>
            <p:spPr>
              <a:xfrm>
                <a:off x="2779225" y="3500444"/>
                <a:ext cx="1905458" cy="3908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81" name="Group 59"/>
            <p:cNvGrpSpPr/>
            <p:nvPr/>
          </p:nvGrpSpPr>
          <p:grpSpPr>
            <a:xfrm>
              <a:off x="2928926" y="1214428"/>
              <a:ext cx="1071570" cy="357172"/>
              <a:chOff x="2928926" y="1214428"/>
              <a:chExt cx="1071570" cy="357172"/>
            </a:xfrm>
          </p:grpSpPr>
          <p:sp>
            <p:nvSpPr>
              <p:cNvPr id="82" name="Rectangle 43"/>
              <p:cNvSpPr/>
              <p:nvPr/>
            </p:nvSpPr>
            <p:spPr>
              <a:xfrm>
                <a:off x="2928926" y="1214428"/>
                <a:ext cx="1071570" cy="35717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47"/>
              <p:cNvSpPr/>
              <p:nvPr/>
            </p:nvSpPr>
            <p:spPr>
              <a:xfrm>
                <a:off x="2995742" y="1285866"/>
                <a:ext cx="982586" cy="2822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133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22.11.2020</a:t>
                </a:r>
              </a:p>
            </p:txBody>
          </p:sp>
        </p:grpSp>
      </p:grpSp>
      <p:grpSp>
        <p:nvGrpSpPr>
          <p:cNvPr id="91" name="Group 61"/>
          <p:cNvGrpSpPr/>
          <p:nvPr/>
        </p:nvGrpSpPr>
        <p:grpSpPr>
          <a:xfrm>
            <a:off x="4434186" y="1583903"/>
            <a:ext cx="1821694" cy="3328677"/>
            <a:chOff x="4692438" y="1214428"/>
            <a:chExt cx="1927895" cy="3522732"/>
          </a:xfrm>
        </p:grpSpPr>
        <p:sp>
          <p:nvSpPr>
            <p:cNvPr id="92" name="Rectangle 3"/>
            <p:cNvSpPr/>
            <p:nvPr/>
          </p:nvSpPr>
          <p:spPr>
            <a:xfrm>
              <a:off x="4692438" y="1214428"/>
              <a:ext cx="1926791" cy="1714512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4" name="Group 55"/>
            <p:cNvGrpSpPr/>
            <p:nvPr/>
          </p:nvGrpSpPr>
          <p:grpSpPr>
            <a:xfrm>
              <a:off x="4714876" y="3500444"/>
              <a:ext cx="1905457" cy="1236716"/>
              <a:chOff x="4714876" y="3500444"/>
              <a:chExt cx="1905457" cy="1236716"/>
            </a:xfrm>
          </p:grpSpPr>
          <p:sp>
            <p:nvSpPr>
              <p:cNvPr id="98" name="Rectangle 38"/>
              <p:cNvSpPr/>
              <p:nvPr/>
            </p:nvSpPr>
            <p:spPr>
              <a:xfrm>
                <a:off x="4714876" y="3786196"/>
                <a:ext cx="1751838" cy="950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9" name="Rectangle 39"/>
              <p:cNvSpPr/>
              <p:nvPr/>
            </p:nvSpPr>
            <p:spPr>
              <a:xfrm>
                <a:off x="4714876" y="3500444"/>
                <a:ext cx="1905457" cy="3908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95" name="Group 60"/>
            <p:cNvGrpSpPr/>
            <p:nvPr/>
          </p:nvGrpSpPr>
          <p:grpSpPr>
            <a:xfrm>
              <a:off x="5143504" y="1214428"/>
              <a:ext cx="1071570" cy="357172"/>
              <a:chOff x="5143504" y="1214428"/>
              <a:chExt cx="1071570" cy="357172"/>
            </a:xfrm>
          </p:grpSpPr>
          <p:sp>
            <p:nvSpPr>
              <p:cNvPr id="96" name="Rectangle 44"/>
              <p:cNvSpPr/>
              <p:nvPr/>
            </p:nvSpPr>
            <p:spPr>
              <a:xfrm>
                <a:off x="5143504" y="1214428"/>
                <a:ext cx="1071570" cy="357172"/>
              </a:xfrm>
              <a:prstGeom prst="rect">
                <a:avLst/>
              </a:prstGeom>
              <a:solidFill>
                <a:srgbClr val="AE002B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48"/>
              <p:cNvSpPr/>
              <p:nvPr/>
            </p:nvSpPr>
            <p:spPr>
              <a:xfrm>
                <a:off x="5210322" y="1285866"/>
                <a:ext cx="982586" cy="2822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133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23.11.2020</a:t>
                </a:r>
              </a:p>
            </p:txBody>
          </p:sp>
        </p:grpSp>
      </p:grpSp>
      <p:grpSp>
        <p:nvGrpSpPr>
          <p:cNvPr id="105" name="Group 63"/>
          <p:cNvGrpSpPr/>
          <p:nvPr/>
        </p:nvGrpSpPr>
        <p:grpSpPr>
          <a:xfrm>
            <a:off x="6482392" y="1583903"/>
            <a:ext cx="1933576" cy="3328677"/>
            <a:chOff x="6860051" y="1214428"/>
            <a:chExt cx="2046299" cy="3522732"/>
          </a:xfrm>
        </p:grpSpPr>
        <p:sp>
          <p:nvSpPr>
            <p:cNvPr id="106" name="Rectangle 4"/>
            <p:cNvSpPr/>
            <p:nvPr/>
          </p:nvSpPr>
          <p:spPr>
            <a:xfrm>
              <a:off x="6860051" y="1214428"/>
              <a:ext cx="1926791" cy="1714512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 l="-15504" t="-1270" r="-22814" b="127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" name="Group 54"/>
            <p:cNvGrpSpPr/>
            <p:nvPr/>
          </p:nvGrpSpPr>
          <p:grpSpPr>
            <a:xfrm>
              <a:off x="7000892" y="3500444"/>
              <a:ext cx="1905458" cy="1236716"/>
              <a:chOff x="7000892" y="3500444"/>
              <a:chExt cx="1905458" cy="1236716"/>
            </a:xfrm>
          </p:grpSpPr>
          <p:sp>
            <p:nvSpPr>
              <p:cNvPr id="112" name="Rectangle 40"/>
              <p:cNvSpPr/>
              <p:nvPr/>
            </p:nvSpPr>
            <p:spPr>
              <a:xfrm>
                <a:off x="7000892" y="3786196"/>
                <a:ext cx="1785950" cy="950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3" name="Rectangle 41"/>
              <p:cNvSpPr/>
              <p:nvPr/>
            </p:nvSpPr>
            <p:spPr>
              <a:xfrm>
                <a:off x="7000892" y="3500444"/>
                <a:ext cx="1905458" cy="3908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109" name="Group 61"/>
            <p:cNvGrpSpPr/>
            <p:nvPr/>
          </p:nvGrpSpPr>
          <p:grpSpPr>
            <a:xfrm>
              <a:off x="7286644" y="1214428"/>
              <a:ext cx="1071570" cy="357172"/>
              <a:chOff x="7286644" y="1214428"/>
              <a:chExt cx="1071570" cy="357172"/>
            </a:xfrm>
          </p:grpSpPr>
          <p:sp>
            <p:nvSpPr>
              <p:cNvPr id="110" name="Rectangle 45"/>
              <p:cNvSpPr/>
              <p:nvPr/>
            </p:nvSpPr>
            <p:spPr>
              <a:xfrm>
                <a:off x="7286644" y="1214428"/>
                <a:ext cx="1071570" cy="35717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49"/>
              <p:cNvSpPr/>
              <p:nvPr/>
            </p:nvSpPr>
            <p:spPr>
              <a:xfrm>
                <a:off x="7353460" y="1285866"/>
                <a:ext cx="982586" cy="2822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133" dirty="0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24.11.2020</a:t>
                </a:r>
              </a:p>
            </p:txBody>
          </p:sp>
        </p:grpSp>
      </p:grpSp>
      <p:sp>
        <p:nvSpPr>
          <p:cNvPr id="37" name="Rectangle 19">
            <a:extLst>
              <a:ext uri="{FF2B5EF4-FFF2-40B4-BE49-F238E27FC236}">
                <a16:creationId xmlns:a16="http://schemas.microsoft.com/office/drawing/2014/main" id="{7FC2B4FA-97C0-454A-9FED-02177DF64DD2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Oval 11">
            <a:extLst>
              <a:ext uri="{FF2B5EF4-FFF2-40B4-BE49-F238E27FC236}">
                <a16:creationId xmlns:a16="http://schemas.microsoft.com/office/drawing/2014/main" id="{DCA47F22-621B-4D37-84C9-2725FB54A70A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9" name="Oval 11">
            <a:extLst>
              <a:ext uri="{FF2B5EF4-FFF2-40B4-BE49-F238E27FC236}">
                <a16:creationId xmlns:a16="http://schemas.microsoft.com/office/drawing/2014/main" id="{E3CAA48E-8706-40D5-8C34-190E39143261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728941" y="2795700"/>
            <a:ext cx="213984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550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2550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728942" y="3232349"/>
            <a:ext cx="3639859" cy="627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806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806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5"/>
          <p:cNvSpPr/>
          <p:nvPr/>
        </p:nvSpPr>
        <p:spPr bwMode="auto">
          <a:xfrm>
            <a:off x="1990594" y="2587640"/>
            <a:ext cx="1417431" cy="1417430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solidFill>
              <a:schemeClr val="bg1"/>
            </a:solidFill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ctr" anchorCtr="1" compatLnSpc="1"/>
          <a:lstStyle/>
          <a:p>
            <a:endParaRPr lang="zh-CN" altLang="en-US" sz="5913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95926" y="2768969"/>
            <a:ext cx="1206767" cy="1085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451" dirty="0">
                <a:solidFill>
                  <a:srgbClr val="AE002B"/>
                </a:solidFill>
                <a:latin typeface="Impact" panose="020B0806030902050204" pitchFamily="34" charset="0"/>
              </a:rPr>
              <a:t>04</a:t>
            </a:r>
            <a:endParaRPr lang="zh-CN" altLang="en-US" sz="6451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5"/>
          <p:cNvSpPr/>
          <p:nvPr/>
        </p:nvSpPr>
        <p:spPr>
          <a:xfrm>
            <a:off x="238" y="3767549"/>
            <a:ext cx="8640288" cy="190262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802" tIns="32401" rIns="64802" bIns="32401" rtlCol="0" anchor="ctr"/>
          <a:lstStyle/>
          <a:p>
            <a:pPr algn="ctr"/>
            <a:endParaRPr lang="en-US"/>
          </a:p>
        </p:txBody>
      </p:sp>
      <p:pic>
        <p:nvPicPr>
          <p:cNvPr id="47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3898" y="2498922"/>
            <a:ext cx="2605809" cy="2172844"/>
          </a:xfrm>
          <a:prstGeom prst="rect">
            <a:avLst/>
          </a:prstGeom>
        </p:spPr>
      </p:pic>
      <p:graphicFrame>
        <p:nvGraphicFramePr>
          <p:cNvPr id="50" name="Chart 41"/>
          <p:cNvGraphicFramePr/>
          <p:nvPr/>
        </p:nvGraphicFramePr>
        <p:xfrm>
          <a:off x="5044521" y="3944622"/>
          <a:ext cx="2839981" cy="1239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矩形 2"/>
          <p:cNvSpPr/>
          <p:nvPr/>
        </p:nvSpPr>
        <p:spPr>
          <a:xfrm>
            <a:off x="1131439" y="2602968"/>
            <a:ext cx="2415199" cy="1360676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77558" y="3530191"/>
            <a:ext cx="2075992" cy="1194320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3018596" y="3595919"/>
            <a:ext cx="1564951" cy="995995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348"/>
          <p:cNvSpPr txBox="1"/>
          <p:nvPr/>
        </p:nvSpPr>
        <p:spPr>
          <a:xfrm>
            <a:off x="4648731" y="1690461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349"/>
          <p:cNvSpPr txBox="1"/>
          <p:nvPr/>
        </p:nvSpPr>
        <p:spPr>
          <a:xfrm>
            <a:off x="4648732" y="1912999"/>
            <a:ext cx="3289452" cy="1521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Rectangle 19">
            <a:extLst>
              <a:ext uri="{FF2B5EF4-FFF2-40B4-BE49-F238E27FC236}">
                <a16:creationId xmlns:a16="http://schemas.microsoft.com/office/drawing/2014/main" id="{724ACF37-27B3-4140-8AF6-487C69720DBC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6" name="Oval 11">
            <a:extLst>
              <a:ext uri="{FF2B5EF4-FFF2-40B4-BE49-F238E27FC236}">
                <a16:creationId xmlns:a16="http://schemas.microsoft.com/office/drawing/2014/main" id="{739648E3-1B2A-47A8-A73D-2EC812B61B4D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7" name="Oval 11">
            <a:extLst>
              <a:ext uri="{FF2B5EF4-FFF2-40B4-BE49-F238E27FC236}">
                <a16:creationId xmlns:a16="http://schemas.microsoft.com/office/drawing/2014/main" id="{17FDFB4F-4D52-4E9C-BAFA-2CB681859A27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000973" y="2569698"/>
            <a:ext cx="1707807" cy="1708932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3902" tIns="33301" rIns="63902" bIns="33301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3310516" y="3098465"/>
            <a:ext cx="732400" cy="731275"/>
          </a:xfrm>
          <a:prstGeom prst="ellipse">
            <a:avLst/>
          </a:prstGeom>
          <a:solidFill>
            <a:srgbClr val="AE002B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1772590" y="3225033"/>
            <a:ext cx="478141" cy="478142"/>
          </a:xfrm>
          <a:prstGeom prst="ellipse">
            <a:avLst/>
          </a:prstGeom>
          <a:solidFill>
            <a:srgbClr val="AE002B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94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94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2616369" y="2331189"/>
            <a:ext cx="477016" cy="478141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94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94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2542116" y="3965869"/>
            <a:ext cx="478141" cy="478142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94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94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4856318" y="2569698"/>
            <a:ext cx="1708932" cy="1708932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3902" tIns="33301" rIns="63902" bIns="33301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4523306" y="3098465"/>
            <a:ext cx="731275" cy="731275"/>
          </a:xfrm>
          <a:prstGeom prst="ellipse">
            <a:avLst/>
          </a:prstGeom>
          <a:solidFill>
            <a:srgbClr val="AE002B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6315493" y="3225033"/>
            <a:ext cx="477016" cy="478142"/>
          </a:xfrm>
          <a:prstGeom prst="ellipse">
            <a:avLst/>
          </a:prstGeom>
          <a:solidFill>
            <a:srgbClr val="AE002B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94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94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5471714" y="2331189"/>
            <a:ext cx="478141" cy="478141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94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94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5545966" y="3965869"/>
            <a:ext cx="477016" cy="478142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94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94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3502899" y="2825080"/>
            <a:ext cx="1571677" cy="1571678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3491648" y="2530320"/>
            <a:ext cx="1572803" cy="1571678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TextBox 23"/>
          <p:cNvSpPr txBox="1"/>
          <p:nvPr/>
        </p:nvSpPr>
        <p:spPr>
          <a:xfrm>
            <a:off x="3164111" y="4460755"/>
            <a:ext cx="1586062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3164111" y="4277139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6090083" y="4460755"/>
            <a:ext cx="1586062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6090082" y="4277139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TextBox 23"/>
          <p:cNvSpPr txBox="1"/>
          <p:nvPr/>
        </p:nvSpPr>
        <p:spPr>
          <a:xfrm>
            <a:off x="1008644" y="1391857"/>
            <a:ext cx="1586062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008644" y="1208242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3934616" y="1391857"/>
            <a:ext cx="1586062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3934616" y="1208242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B669F684-FB64-4CC1-8EC1-BC15D32F932F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8" name="Oval 11">
            <a:extLst>
              <a:ext uri="{FF2B5EF4-FFF2-40B4-BE49-F238E27FC236}">
                <a16:creationId xmlns:a16="http://schemas.microsoft.com/office/drawing/2014/main" id="{D61027E5-B13F-48EF-9D5F-2CDB23D5E09B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9" name="Oval 11">
            <a:extLst>
              <a:ext uri="{FF2B5EF4-FFF2-40B4-BE49-F238E27FC236}">
                <a16:creationId xmlns:a16="http://schemas.microsoft.com/office/drawing/2014/main" id="{C95BC8AB-1D02-43D1-8F96-B924571EC30A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/>
          <p:nvPr/>
        </p:nvGrpSpPr>
        <p:grpSpPr bwMode="auto">
          <a:xfrm>
            <a:off x="5707554" y="3240087"/>
            <a:ext cx="281259" cy="281259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AE00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/>
          <p:nvPr/>
        </p:nvGrpSpPr>
        <p:grpSpPr bwMode="auto">
          <a:xfrm>
            <a:off x="2683452" y="3240087"/>
            <a:ext cx="281259" cy="281259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AE00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/>
          <p:nvPr/>
        </p:nvGrpSpPr>
        <p:grpSpPr bwMode="auto">
          <a:xfrm>
            <a:off x="4179752" y="1756162"/>
            <a:ext cx="281259" cy="281259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/>
          <p:nvPr/>
        </p:nvGrpSpPr>
        <p:grpSpPr bwMode="auto">
          <a:xfrm>
            <a:off x="4179752" y="4753264"/>
            <a:ext cx="281259" cy="281259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/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/>
          <p:nvPr/>
        </p:nvGrpSpPr>
        <p:grpSpPr bwMode="auto">
          <a:xfrm>
            <a:off x="2898487" y="1962292"/>
            <a:ext cx="2843792" cy="2845849"/>
            <a:chOff x="0" y="0"/>
            <a:chExt cx="4392474" cy="4393594"/>
          </a:xfrm>
        </p:grpSpPr>
        <p:grpSp>
          <p:nvGrpSpPr>
            <p:cNvPr id="10256" name="组合 44"/>
            <p:cNvGrpSpPr/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/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/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/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/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/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/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/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/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/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49" y="923100"/>
              <a:ext cx="701195" cy="589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882" dirty="0">
                  <a:solidFill>
                    <a:schemeClr val="bg1"/>
                  </a:solidFill>
                  <a:latin typeface="Arial" panose="020B0604020202020204" pitchFamily="34" charset="0"/>
                </a:rPr>
                <a:t>01</a:t>
              </a:r>
              <a:endParaRPr lang="zh-CN" altLang="en-US" sz="1882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9"/>
              <a:ext cx="701195" cy="589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882" dirty="0">
                  <a:solidFill>
                    <a:schemeClr val="bg1"/>
                  </a:solidFill>
                  <a:latin typeface="Arial" panose="020B0604020202020204" pitchFamily="34" charset="0"/>
                </a:rPr>
                <a:t>04</a:t>
              </a:r>
              <a:endParaRPr lang="zh-CN" altLang="en-US" sz="1882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5"/>
              <a:ext cx="701195" cy="589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882" dirty="0">
                  <a:solidFill>
                    <a:schemeClr val="bg1"/>
                  </a:solidFill>
                  <a:latin typeface="Arial" panose="020B0604020202020204" pitchFamily="34" charset="0"/>
                </a:rPr>
                <a:t>03</a:t>
              </a:r>
              <a:endParaRPr lang="zh-CN" altLang="en-US" sz="1882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7"/>
              <a:ext cx="701195" cy="589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1882" dirty="0">
                  <a:solidFill>
                    <a:schemeClr val="bg1"/>
                  </a:solidFill>
                  <a:latin typeface="Arial" panose="020B0604020202020204" pitchFamily="34" charset="0"/>
                </a:rPr>
                <a:t>02</a:t>
              </a:r>
              <a:endParaRPr lang="zh-CN" altLang="en-US" sz="1882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1755838" y="1956945"/>
            <a:ext cx="1734779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2049196" y="1741410"/>
            <a:ext cx="1441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Box 23"/>
          <p:cNvSpPr txBox="1"/>
          <p:nvPr/>
        </p:nvSpPr>
        <p:spPr>
          <a:xfrm>
            <a:off x="744208" y="3511467"/>
            <a:ext cx="1734779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1037564" y="3295932"/>
            <a:ext cx="14414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4" name="TextBox 23"/>
          <p:cNvSpPr txBox="1"/>
          <p:nvPr/>
        </p:nvSpPr>
        <p:spPr>
          <a:xfrm>
            <a:off x="6145507" y="3479140"/>
            <a:ext cx="1664248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6145507" y="326360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6" name="TextBox 23"/>
          <p:cNvSpPr txBox="1"/>
          <p:nvPr/>
        </p:nvSpPr>
        <p:spPr>
          <a:xfrm>
            <a:off x="4688413" y="4842586"/>
            <a:ext cx="1664248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4688413" y="4627051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0" name="Rectangle 19">
            <a:extLst>
              <a:ext uri="{FF2B5EF4-FFF2-40B4-BE49-F238E27FC236}">
                <a16:creationId xmlns:a16="http://schemas.microsoft.com/office/drawing/2014/main" id="{4B83D9B4-4798-4856-804C-EBF51C22062D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1" name="Oval 11">
            <a:extLst>
              <a:ext uri="{FF2B5EF4-FFF2-40B4-BE49-F238E27FC236}">
                <a16:creationId xmlns:a16="http://schemas.microsoft.com/office/drawing/2014/main" id="{6CFD8D29-1F36-4A3E-B65B-3198A25ED884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2" name="Oval 11">
            <a:extLst>
              <a:ext uri="{FF2B5EF4-FFF2-40B4-BE49-F238E27FC236}">
                <a16:creationId xmlns:a16="http://schemas.microsoft.com/office/drawing/2014/main" id="{08F5DBF4-E9A2-4854-A393-ABB10B056EB1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238" y="3847614"/>
            <a:ext cx="8640288" cy="1822556"/>
          </a:xfrm>
          <a:prstGeom prst="rect">
            <a:avLst/>
          </a:prstGeom>
          <a:blipFill dpi="0" rotWithShape="1">
            <a:blip r:embed="rId3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84" t="-65193" r="-1484" b="-817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49"/>
          <p:cNvGrpSpPr/>
          <p:nvPr/>
        </p:nvGrpSpPr>
        <p:grpSpPr>
          <a:xfrm>
            <a:off x="2227798" y="1924004"/>
            <a:ext cx="4239822" cy="1980558"/>
            <a:chOff x="2357422" y="1178940"/>
            <a:chExt cx="4486995" cy="2096021"/>
          </a:xfrm>
        </p:grpSpPr>
        <p:grpSp>
          <p:nvGrpSpPr>
            <p:cNvPr id="29" name="Group 2"/>
            <p:cNvGrpSpPr/>
            <p:nvPr/>
          </p:nvGrpSpPr>
          <p:grpSpPr>
            <a:xfrm>
              <a:off x="2357422" y="1178940"/>
              <a:ext cx="2453635" cy="2033783"/>
              <a:chOff x="152400" y="438150"/>
              <a:chExt cx="6307824" cy="5228470"/>
            </a:xfrm>
          </p:grpSpPr>
          <p:pic>
            <p:nvPicPr>
              <p:cNvPr id="36" name="Picture 5" descr="imac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438150"/>
                <a:ext cx="6307824" cy="522847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37" name="Rectangle 4"/>
              <p:cNvSpPr/>
              <p:nvPr/>
            </p:nvSpPr>
            <p:spPr>
              <a:xfrm>
                <a:off x="381000" y="666750"/>
                <a:ext cx="5867400" cy="3505200"/>
              </a:xfrm>
              <a:prstGeom prst="rect">
                <a:avLst/>
              </a:prstGeom>
              <a:blipFill dpi="0" rotWithShape="1">
                <a:blip r:embed="rId6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" name="Group 5"/>
            <p:cNvGrpSpPr/>
            <p:nvPr/>
          </p:nvGrpSpPr>
          <p:grpSpPr>
            <a:xfrm>
              <a:off x="4006494" y="1893411"/>
              <a:ext cx="2288837" cy="1381550"/>
              <a:chOff x="336947" y="1950447"/>
              <a:chExt cx="6745544" cy="4071635"/>
            </a:xfrm>
          </p:grpSpPr>
          <p:pic>
            <p:nvPicPr>
              <p:cNvPr id="34" name="Picture 6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947" y="1950447"/>
                <a:ext cx="6745544" cy="4071635"/>
              </a:xfrm>
              <a:prstGeom prst="rect">
                <a:avLst/>
              </a:prstGeom>
            </p:spPr>
          </p:pic>
          <p:sp>
            <p:nvSpPr>
              <p:cNvPr id="35" name="Rectangle 7"/>
              <p:cNvSpPr/>
              <p:nvPr/>
            </p:nvSpPr>
            <p:spPr>
              <a:xfrm>
                <a:off x="1129035" y="2160307"/>
                <a:ext cx="5184576" cy="3240361"/>
              </a:xfrm>
              <a:prstGeom prst="rect">
                <a:avLst/>
              </a:prstGeom>
              <a:blipFill dpi="0" rotWithShape="1">
                <a:blip r:embed="rId8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8"/>
            <p:cNvGrpSpPr/>
            <p:nvPr/>
          </p:nvGrpSpPr>
          <p:grpSpPr>
            <a:xfrm>
              <a:off x="6406729" y="2294497"/>
              <a:ext cx="437688" cy="917910"/>
              <a:chOff x="685800" y="514350"/>
              <a:chExt cx="1985010" cy="4162944"/>
            </a:xfrm>
          </p:grpSpPr>
          <p:pic>
            <p:nvPicPr>
              <p:cNvPr id="32" name="Picture 9" descr="iPhone-5-(black).png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800" y="514350"/>
                <a:ext cx="1985010" cy="416294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33" name="Rectangle 10"/>
              <p:cNvSpPr/>
              <p:nvPr/>
            </p:nvSpPr>
            <p:spPr>
              <a:xfrm>
                <a:off x="838201" y="1123949"/>
                <a:ext cx="1676400" cy="2971800"/>
              </a:xfrm>
              <a:prstGeom prst="rect">
                <a:avLst/>
              </a:prstGeom>
              <a:blipFill dpi="0" rotWithShape="1">
                <a:blip r:embed="rId10"/>
                <a:srcRect/>
                <a:stretch>
                  <a:fillRect l="-17799" t="-472" r="-79189" b="472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38" name="Straight Connector 13"/>
          <p:cNvCxnSpPr>
            <a:stCxn id="57" idx="6"/>
            <a:endCxn id="76" idx="2"/>
          </p:cNvCxnSpPr>
          <p:nvPr/>
        </p:nvCxnSpPr>
        <p:spPr>
          <a:xfrm>
            <a:off x="1816673" y="4252629"/>
            <a:ext cx="2233698" cy="15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5"/>
          <p:cNvCxnSpPr>
            <a:stCxn id="76" idx="6"/>
            <a:endCxn id="67" idx="2"/>
          </p:cNvCxnSpPr>
          <p:nvPr/>
        </p:nvCxnSpPr>
        <p:spPr>
          <a:xfrm>
            <a:off x="4516783" y="4252629"/>
            <a:ext cx="2166195" cy="15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0"/>
          <p:cNvGrpSpPr/>
          <p:nvPr/>
        </p:nvGrpSpPr>
        <p:grpSpPr>
          <a:xfrm>
            <a:off x="607703" y="4019424"/>
            <a:ext cx="1957638" cy="1531561"/>
            <a:chOff x="642879" y="3396519"/>
            <a:chExt cx="2071764" cy="1620847"/>
          </a:xfrm>
        </p:grpSpPr>
        <p:grpSp>
          <p:nvGrpSpPr>
            <p:cNvPr id="55" name="Group 43"/>
            <p:cNvGrpSpPr/>
            <p:nvPr/>
          </p:nvGrpSpPr>
          <p:grpSpPr>
            <a:xfrm>
              <a:off x="642879" y="4000510"/>
              <a:ext cx="2071764" cy="1016856"/>
              <a:chOff x="642879" y="4000510"/>
              <a:chExt cx="2071764" cy="1016856"/>
            </a:xfrm>
          </p:grpSpPr>
          <p:sp>
            <p:nvSpPr>
              <p:cNvPr id="62" name="Rectangle 16"/>
              <p:cNvSpPr/>
              <p:nvPr/>
            </p:nvSpPr>
            <p:spPr>
              <a:xfrm>
                <a:off x="642879" y="4286262"/>
                <a:ext cx="2071764" cy="731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Rectangle 19"/>
              <p:cNvSpPr/>
              <p:nvPr/>
            </p:nvSpPr>
            <p:spPr>
              <a:xfrm>
                <a:off x="1054551" y="4000510"/>
                <a:ext cx="1525452" cy="3257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56" name="Group 44"/>
            <p:cNvGrpSpPr/>
            <p:nvPr/>
          </p:nvGrpSpPr>
          <p:grpSpPr>
            <a:xfrm>
              <a:off x="1428728" y="3396519"/>
              <a:ext cx="493602" cy="493602"/>
              <a:chOff x="1428728" y="3396519"/>
              <a:chExt cx="493602" cy="493602"/>
            </a:xfrm>
          </p:grpSpPr>
          <p:sp>
            <p:nvSpPr>
              <p:cNvPr id="57" name="Oval 11"/>
              <p:cNvSpPr/>
              <p:nvPr/>
            </p:nvSpPr>
            <p:spPr>
              <a:xfrm>
                <a:off x="142872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8" name="Group 31"/>
              <p:cNvGrpSpPr/>
              <p:nvPr/>
            </p:nvGrpSpPr>
            <p:grpSpPr>
              <a:xfrm>
                <a:off x="1511112" y="3600989"/>
                <a:ext cx="338470" cy="119586"/>
                <a:chOff x="1441430" y="4357700"/>
                <a:chExt cx="503238" cy="177800"/>
              </a:xfrm>
              <a:solidFill>
                <a:schemeClr val="bg1"/>
              </a:solidFill>
            </p:grpSpPr>
            <p:sp>
              <p:nvSpPr>
                <p:cNvPr id="59" name="Freeform 19"/>
                <p:cNvSpPr/>
                <p:nvPr/>
              </p:nvSpPr>
              <p:spPr bwMode="auto">
                <a:xfrm>
                  <a:off x="1441430" y="4357700"/>
                  <a:ext cx="231775" cy="177800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03" y="0"/>
                    </a:cxn>
                    <a:cxn ang="0">
                      <a:pos x="225" y="5"/>
                    </a:cxn>
                    <a:cxn ang="0">
                      <a:pos x="245" y="13"/>
                    </a:cxn>
                    <a:cxn ang="0">
                      <a:pos x="262" y="26"/>
                    </a:cxn>
                    <a:cxn ang="0">
                      <a:pos x="271" y="32"/>
                    </a:cxn>
                    <a:cxn ang="0">
                      <a:pos x="282" y="47"/>
                    </a:cxn>
                    <a:cxn ang="0">
                      <a:pos x="292" y="63"/>
                    </a:cxn>
                    <a:cxn ang="0">
                      <a:pos x="232" y="63"/>
                    </a:cxn>
                    <a:cxn ang="0">
                      <a:pos x="213" y="53"/>
                    </a:cxn>
                    <a:cxn ang="0">
                      <a:pos x="192" y="49"/>
                    </a:cxn>
                    <a:cxn ang="0">
                      <a:pos x="112" y="49"/>
                    </a:cxn>
                    <a:cxn ang="0">
                      <a:pos x="88" y="54"/>
                    </a:cxn>
                    <a:cxn ang="0">
                      <a:pos x="68" y="68"/>
                    </a:cxn>
                    <a:cxn ang="0">
                      <a:pos x="61" y="77"/>
                    </a:cxn>
                    <a:cxn ang="0">
                      <a:pos x="51" y="99"/>
                    </a:cxn>
                    <a:cxn ang="0">
                      <a:pos x="50" y="111"/>
                    </a:cxn>
                    <a:cxn ang="0">
                      <a:pos x="51" y="124"/>
                    </a:cxn>
                    <a:cxn ang="0">
                      <a:pos x="61" y="146"/>
                    </a:cxn>
                    <a:cxn ang="0">
                      <a:pos x="68" y="154"/>
                    </a:cxn>
                    <a:cxn ang="0">
                      <a:pos x="88" y="168"/>
                    </a:cxn>
                    <a:cxn ang="0">
                      <a:pos x="112" y="173"/>
                    </a:cxn>
                    <a:cxn ang="0">
                      <a:pos x="192" y="173"/>
                    </a:cxn>
                    <a:cxn ang="0">
                      <a:pos x="213" y="169"/>
                    </a:cxn>
                    <a:cxn ang="0">
                      <a:pos x="232" y="158"/>
                    </a:cxn>
                    <a:cxn ang="0">
                      <a:pos x="292" y="158"/>
                    </a:cxn>
                    <a:cxn ang="0">
                      <a:pos x="282" y="175"/>
                    </a:cxn>
                    <a:cxn ang="0">
                      <a:pos x="271" y="189"/>
                    </a:cxn>
                    <a:cxn ang="0">
                      <a:pos x="262" y="196"/>
                    </a:cxn>
                    <a:cxn ang="0">
                      <a:pos x="245" y="209"/>
                    </a:cxn>
                    <a:cxn ang="0">
                      <a:pos x="225" y="217"/>
                    </a:cxn>
                    <a:cxn ang="0">
                      <a:pos x="203" y="221"/>
                    </a:cxn>
                    <a:cxn ang="0">
                      <a:pos x="112" y="222"/>
                    </a:cxn>
                    <a:cxn ang="0">
                      <a:pos x="100" y="221"/>
                    </a:cxn>
                    <a:cxn ang="0">
                      <a:pos x="78" y="217"/>
                    </a:cxn>
                    <a:cxn ang="0">
                      <a:pos x="58" y="209"/>
                    </a:cxn>
                    <a:cxn ang="0">
                      <a:pos x="41" y="196"/>
                    </a:cxn>
                    <a:cxn ang="0">
                      <a:pos x="34" y="189"/>
                    </a:cxn>
                    <a:cxn ang="0">
                      <a:pos x="20" y="173"/>
                    </a:cxn>
                    <a:cxn ang="0">
                      <a:pos x="9" y="154"/>
                    </a:cxn>
                    <a:cxn ang="0">
                      <a:pos x="3" y="133"/>
                    </a:cxn>
                    <a:cxn ang="0">
                      <a:pos x="0" y="111"/>
                    </a:cxn>
                    <a:cxn ang="0">
                      <a:pos x="0" y="111"/>
                    </a:cxn>
                    <a:cxn ang="0">
                      <a:pos x="3" y="89"/>
                    </a:cxn>
                    <a:cxn ang="0">
                      <a:pos x="9" y="68"/>
                    </a:cxn>
                    <a:cxn ang="0">
                      <a:pos x="20" y="49"/>
                    </a:cxn>
                    <a:cxn ang="0">
                      <a:pos x="34" y="32"/>
                    </a:cxn>
                    <a:cxn ang="0">
                      <a:pos x="41" y="26"/>
                    </a:cxn>
                    <a:cxn ang="0">
                      <a:pos x="58" y="13"/>
                    </a:cxn>
                    <a:cxn ang="0">
                      <a:pos x="78" y="5"/>
                    </a:cxn>
                    <a:cxn ang="0">
                      <a:pos x="100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292" h="222">
                      <a:moveTo>
                        <a:pt x="112" y="0"/>
                      </a:move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3" y="0"/>
                      </a:lnTo>
                      <a:lnTo>
                        <a:pt x="214" y="2"/>
                      </a:lnTo>
                      <a:lnTo>
                        <a:pt x="225" y="5"/>
                      </a:lnTo>
                      <a:lnTo>
                        <a:pt x="235" y="9"/>
                      </a:lnTo>
                      <a:lnTo>
                        <a:pt x="245" y="13"/>
                      </a:lnTo>
                      <a:lnTo>
                        <a:pt x="254" y="18"/>
                      </a:lnTo>
                      <a:lnTo>
                        <a:pt x="262" y="26"/>
                      </a:lnTo>
                      <a:lnTo>
                        <a:pt x="271" y="32"/>
                      </a:lnTo>
                      <a:lnTo>
                        <a:pt x="271" y="32"/>
                      </a:lnTo>
                      <a:lnTo>
                        <a:pt x="277" y="39"/>
                      </a:lnTo>
                      <a:lnTo>
                        <a:pt x="282" y="47"/>
                      </a:lnTo>
                      <a:lnTo>
                        <a:pt x="288" y="56"/>
                      </a:lnTo>
                      <a:lnTo>
                        <a:pt x="29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23" y="58"/>
                      </a:lnTo>
                      <a:lnTo>
                        <a:pt x="213" y="53"/>
                      </a:lnTo>
                      <a:lnTo>
                        <a:pt x="203" y="51"/>
                      </a:lnTo>
                      <a:lnTo>
                        <a:pt x="192" y="49"/>
                      </a:lnTo>
                      <a:lnTo>
                        <a:pt x="112" y="49"/>
                      </a:lnTo>
                      <a:lnTo>
                        <a:pt x="112" y="49"/>
                      </a:lnTo>
                      <a:lnTo>
                        <a:pt x="99" y="51"/>
                      </a:lnTo>
                      <a:lnTo>
                        <a:pt x="88" y="54"/>
                      </a:lnTo>
                      <a:lnTo>
                        <a:pt x="77" y="60"/>
                      </a:lnTo>
                      <a:lnTo>
                        <a:pt x="68" y="68"/>
                      </a:lnTo>
                      <a:lnTo>
                        <a:pt x="68" y="68"/>
                      </a:lnTo>
                      <a:lnTo>
                        <a:pt x="61" y="77"/>
                      </a:lnTo>
                      <a:lnTo>
                        <a:pt x="55" y="86"/>
                      </a:lnTo>
                      <a:lnTo>
                        <a:pt x="51" y="99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1" y="124"/>
                      </a:lnTo>
                      <a:lnTo>
                        <a:pt x="55" y="135"/>
                      </a:lnTo>
                      <a:lnTo>
                        <a:pt x="61" y="146"/>
                      </a:lnTo>
                      <a:lnTo>
                        <a:pt x="68" y="154"/>
                      </a:lnTo>
                      <a:lnTo>
                        <a:pt x="68" y="154"/>
                      </a:lnTo>
                      <a:lnTo>
                        <a:pt x="77" y="162"/>
                      </a:lnTo>
                      <a:lnTo>
                        <a:pt x="88" y="168"/>
                      </a:lnTo>
                      <a:lnTo>
                        <a:pt x="99" y="172"/>
                      </a:lnTo>
                      <a:lnTo>
                        <a:pt x="112" y="173"/>
                      </a:lnTo>
                      <a:lnTo>
                        <a:pt x="192" y="173"/>
                      </a:lnTo>
                      <a:lnTo>
                        <a:pt x="192" y="173"/>
                      </a:lnTo>
                      <a:lnTo>
                        <a:pt x="203" y="172"/>
                      </a:lnTo>
                      <a:lnTo>
                        <a:pt x="213" y="169"/>
                      </a:lnTo>
                      <a:lnTo>
                        <a:pt x="223" y="164"/>
                      </a:lnTo>
                      <a:lnTo>
                        <a:pt x="232" y="158"/>
                      </a:lnTo>
                      <a:lnTo>
                        <a:pt x="292" y="158"/>
                      </a:lnTo>
                      <a:lnTo>
                        <a:pt x="292" y="158"/>
                      </a:lnTo>
                      <a:lnTo>
                        <a:pt x="288" y="167"/>
                      </a:lnTo>
                      <a:lnTo>
                        <a:pt x="282" y="175"/>
                      </a:lnTo>
                      <a:lnTo>
                        <a:pt x="277" y="183"/>
                      </a:lnTo>
                      <a:lnTo>
                        <a:pt x="271" y="189"/>
                      </a:lnTo>
                      <a:lnTo>
                        <a:pt x="271" y="189"/>
                      </a:lnTo>
                      <a:lnTo>
                        <a:pt x="262" y="196"/>
                      </a:lnTo>
                      <a:lnTo>
                        <a:pt x="254" y="203"/>
                      </a:lnTo>
                      <a:lnTo>
                        <a:pt x="245" y="209"/>
                      </a:lnTo>
                      <a:lnTo>
                        <a:pt x="235" y="214"/>
                      </a:lnTo>
                      <a:lnTo>
                        <a:pt x="225" y="217"/>
                      </a:lnTo>
                      <a:lnTo>
                        <a:pt x="214" y="220"/>
                      </a:lnTo>
                      <a:lnTo>
                        <a:pt x="203" y="221"/>
                      </a:lnTo>
                      <a:lnTo>
                        <a:pt x="192" y="222"/>
                      </a:lnTo>
                      <a:lnTo>
                        <a:pt x="112" y="222"/>
                      </a:lnTo>
                      <a:lnTo>
                        <a:pt x="112" y="222"/>
                      </a:lnTo>
                      <a:lnTo>
                        <a:pt x="100" y="221"/>
                      </a:lnTo>
                      <a:lnTo>
                        <a:pt x="89" y="220"/>
                      </a:lnTo>
                      <a:lnTo>
                        <a:pt x="78" y="217"/>
                      </a:lnTo>
                      <a:lnTo>
                        <a:pt x="68" y="214"/>
                      </a:lnTo>
                      <a:lnTo>
                        <a:pt x="58" y="209"/>
                      </a:lnTo>
                      <a:lnTo>
                        <a:pt x="50" y="203"/>
                      </a:lnTo>
                      <a:lnTo>
                        <a:pt x="41" y="196"/>
                      </a:lnTo>
                      <a:lnTo>
                        <a:pt x="34" y="189"/>
                      </a:lnTo>
                      <a:lnTo>
                        <a:pt x="34" y="189"/>
                      </a:lnTo>
                      <a:lnTo>
                        <a:pt x="26" y="182"/>
                      </a:lnTo>
                      <a:lnTo>
                        <a:pt x="20" y="173"/>
                      </a:lnTo>
                      <a:lnTo>
                        <a:pt x="14" y="164"/>
                      </a:lnTo>
                      <a:lnTo>
                        <a:pt x="9" y="154"/>
                      </a:lnTo>
                      <a:lnTo>
                        <a:pt x="5" y="143"/>
                      </a:lnTo>
                      <a:lnTo>
                        <a:pt x="3" y="133"/>
                      </a:lnTo>
                      <a:lnTo>
                        <a:pt x="2" y="122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2" y="100"/>
                      </a:lnTo>
                      <a:lnTo>
                        <a:pt x="3" y="89"/>
                      </a:lnTo>
                      <a:lnTo>
                        <a:pt x="5" y="78"/>
                      </a:lnTo>
                      <a:lnTo>
                        <a:pt x="9" y="68"/>
                      </a:lnTo>
                      <a:lnTo>
                        <a:pt x="14" y="58"/>
                      </a:lnTo>
                      <a:lnTo>
                        <a:pt x="20" y="49"/>
                      </a:lnTo>
                      <a:lnTo>
                        <a:pt x="26" y="41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41" y="26"/>
                      </a:lnTo>
                      <a:lnTo>
                        <a:pt x="50" y="18"/>
                      </a:lnTo>
                      <a:lnTo>
                        <a:pt x="58" y="13"/>
                      </a:lnTo>
                      <a:lnTo>
                        <a:pt x="68" y="9"/>
                      </a:lnTo>
                      <a:lnTo>
                        <a:pt x="78" y="5"/>
                      </a:lnTo>
                      <a:lnTo>
                        <a:pt x="89" y="2"/>
                      </a:lnTo>
                      <a:lnTo>
                        <a:pt x="100" y="0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AE002B"/>
                </a:solidFill>
                <a:ln w="9525">
                  <a:noFill/>
                  <a:round/>
                </a:ln>
              </p:spPr>
              <p:txBody>
                <a:bodyPr vert="horz" wrap="square" lIns="86402" tIns="43201" rIns="86402" bIns="43201" numCol="1" anchor="t" anchorCtr="0" compatLnSpc="1"/>
                <a:lstStyle/>
                <a:p>
                  <a:endParaRPr lang="en-US" sz="2800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0" name="Freeform 20"/>
                <p:cNvSpPr/>
                <p:nvPr/>
              </p:nvSpPr>
              <p:spPr bwMode="auto">
                <a:xfrm>
                  <a:off x="1714480" y="4357700"/>
                  <a:ext cx="230188" cy="17780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92" y="0"/>
                    </a:cxn>
                    <a:cxn ang="0">
                      <a:pos x="213" y="5"/>
                    </a:cxn>
                    <a:cxn ang="0">
                      <a:pos x="234" y="13"/>
                    </a:cxn>
                    <a:cxn ang="0">
                      <a:pos x="251" y="26"/>
                    </a:cxn>
                    <a:cxn ang="0">
                      <a:pos x="258" y="32"/>
                    </a:cxn>
                    <a:cxn ang="0">
                      <a:pos x="272" y="49"/>
                    </a:cxn>
                    <a:cxn ang="0">
                      <a:pos x="283" y="68"/>
                    </a:cxn>
                    <a:cxn ang="0">
                      <a:pos x="289" y="89"/>
                    </a:cxn>
                    <a:cxn ang="0">
                      <a:pos x="292" y="111"/>
                    </a:cxn>
                    <a:cxn ang="0">
                      <a:pos x="292" y="111"/>
                    </a:cxn>
                    <a:cxn ang="0">
                      <a:pos x="289" y="133"/>
                    </a:cxn>
                    <a:cxn ang="0">
                      <a:pos x="283" y="154"/>
                    </a:cxn>
                    <a:cxn ang="0">
                      <a:pos x="272" y="173"/>
                    </a:cxn>
                    <a:cxn ang="0">
                      <a:pos x="258" y="189"/>
                    </a:cxn>
                    <a:cxn ang="0">
                      <a:pos x="251" y="196"/>
                    </a:cxn>
                    <a:cxn ang="0">
                      <a:pos x="234" y="209"/>
                    </a:cxn>
                    <a:cxn ang="0">
                      <a:pos x="213" y="217"/>
                    </a:cxn>
                    <a:cxn ang="0">
                      <a:pos x="192" y="221"/>
                    </a:cxn>
                    <a:cxn ang="0">
                      <a:pos x="100" y="222"/>
                    </a:cxn>
                    <a:cxn ang="0">
                      <a:pos x="89" y="221"/>
                    </a:cxn>
                    <a:cxn ang="0">
                      <a:pos x="67" y="217"/>
                    </a:cxn>
                    <a:cxn ang="0">
                      <a:pos x="47" y="209"/>
                    </a:cxn>
                    <a:cxn ang="0">
                      <a:pos x="30" y="196"/>
                    </a:cxn>
                    <a:cxn ang="0">
                      <a:pos x="21" y="189"/>
                    </a:cxn>
                    <a:cxn ang="0">
                      <a:pos x="9" y="175"/>
                    </a:cxn>
                    <a:cxn ang="0">
                      <a:pos x="0" y="158"/>
                    </a:cxn>
                    <a:cxn ang="0">
                      <a:pos x="61" y="158"/>
                    </a:cxn>
                    <a:cxn ang="0">
                      <a:pos x="79" y="169"/>
                    </a:cxn>
                    <a:cxn ang="0">
                      <a:pos x="100" y="173"/>
                    </a:cxn>
                    <a:cxn ang="0">
                      <a:pos x="181" y="173"/>
                    </a:cxn>
                    <a:cxn ang="0">
                      <a:pos x="204" y="168"/>
                    </a:cxn>
                    <a:cxn ang="0">
                      <a:pos x="224" y="154"/>
                    </a:cxn>
                    <a:cxn ang="0">
                      <a:pos x="231" y="146"/>
                    </a:cxn>
                    <a:cxn ang="0">
                      <a:pos x="241" y="124"/>
                    </a:cxn>
                    <a:cxn ang="0">
                      <a:pos x="242" y="111"/>
                    </a:cxn>
                    <a:cxn ang="0">
                      <a:pos x="241" y="99"/>
                    </a:cxn>
                    <a:cxn ang="0">
                      <a:pos x="231" y="77"/>
                    </a:cxn>
                    <a:cxn ang="0">
                      <a:pos x="224" y="68"/>
                    </a:cxn>
                    <a:cxn ang="0">
                      <a:pos x="204" y="54"/>
                    </a:cxn>
                    <a:cxn ang="0">
                      <a:pos x="181" y="49"/>
                    </a:cxn>
                    <a:cxn ang="0">
                      <a:pos x="100" y="49"/>
                    </a:cxn>
                    <a:cxn ang="0">
                      <a:pos x="79" y="53"/>
                    </a:cxn>
                    <a:cxn ang="0">
                      <a:pos x="61" y="63"/>
                    </a:cxn>
                    <a:cxn ang="0">
                      <a:pos x="0" y="63"/>
                    </a:cxn>
                    <a:cxn ang="0">
                      <a:pos x="9" y="47"/>
                    </a:cxn>
                    <a:cxn ang="0">
                      <a:pos x="21" y="32"/>
                    </a:cxn>
                    <a:cxn ang="0">
                      <a:pos x="30" y="26"/>
                    </a:cxn>
                    <a:cxn ang="0">
                      <a:pos x="47" y="13"/>
                    </a:cxn>
                    <a:cxn ang="0">
                      <a:pos x="67" y="5"/>
                    </a:cxn>
                    <a:cxn ang="0">
                      <a:pos x="89" y="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292" h="222">
                      <a:moveTo>
                        <a:pt x="100" y="0"/>
                      </a:moveTo>
                      <a:lnTo>
                        <a:pt x="181" y="0"/>
                      </a:lnTo>
                      <a:lnTo>
                        <a:pt x="181" y="0"/>
                      </a:lnTo>
                      <a:lnTo>
                        <a:pt x="192" y="0"/>
                      </a:lnTo>
                      <a:lnTo>
                        <a:pt x="203" y="2"/>
                      </a:lnTo>
                      <a:lnTo>
                        <a:pt x="213" y="5"/>
                      </a:lnTo>
                      <a:lnTo>
                        <a:pt x="224" y="9"/>
                      </a:lnTo>
                      <a:lnTo>
                        <a:pt x="234" y="13"/>
                      </a:lnTo>
                      <a:lnTo>
                        <a:pt x="242" y="18"/>
                      </a:lnTo>
                      <a:lnTo>
                        <a:pt x="251" y="26"/>
                      </a:lnTo>
                      <a:lnTo>
                        <a:pt x="258" y="32"/>
                      </a:lnTo>
                      <a:lnTo>
                        <a:pt x="258" y="32"/>
                      </a:lnTo>
                      <a:lnTo>
                        <a:pt x="266" y="41"/>
                      </a:lnTo>
                      <a:lnTo>
                        <a:pt x="272" y="49"/>
                      </a:lnTo>
                      <a:lnTo>
                        <a:pt x="278" y="58"/>
                      </a:lnTo>
                      <a:lnTo>
                        <a:pt x="283" y="68"/>
                      </a:lnTo>
                      <a:lnTo>
                        <a:pt x="287" y="78"/>
                      </a:lnTo>
                      <a:lnTo>
                        <a:pt x="289" y="89"/>
                      </a:lnTo>
                      <a:lnTo>
                        <a:pt x="291" y="100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1" y="122"/>
                      </a:lnTo>
                      <a:lnTo>
                        <a:pt x="289" y="133"/>
                      </a:lnTo>
                      <a:lnTo>
                        <a:pt x="287" y="143"/>
                      </a:lnTo>
                      <a:lnTo>
                        <a:pt x="283" y="154"/>
                      </a:lnTo>
                      <a:lnTo>
                        <a:pt x="278" y="164"/>
                      </a:lnTo>
                      <a:lnTo>
                        <a:pt x="272" y="173"/>
                      </a:lnTo>
                      <a:lnTo>
                        <a:pt x="266" y="182"/>
                      </a:lnTo>
                      <a:lnTo>
                        <a:pt x="258" y="189"/>
                      </a:lnTo>
                      <a:lnTo>
                        <a:pt x="258" y="189"/>
                      </a:lnTo>
                      <a:lnTo>
                        <a:pt x="251" y="196"/>
                      </a:lnTo>
                      <a:lnTo>
                        <a:pt x="242" y="203"/>
                      </a:lnTo>
                      <a:lnTo>
                        <a:pt x="234" y="209"/>
                      </a:lnTo>
                      <a:lnTo>
                        <a:pt x="224" y="214"/>
                      </a:lnTo>
                      <a:lnTo>
                        <a:pt x="213" y="217"/>
                      </a:lnTo>
                      <a:lnTo>
                        <a:pt x="203" y="220"/>
                      </a:lnTo>
                      <a:lnTo>
                        <a:pt x="192" y="221"/>
                      </a:lnTo>
                      <a:lnTo>
                        <a:pt x="181" y="222"/>
                      </a:lnTo>
                      <a:lnTo>
                        <a:pt x="100" y="222"/>
                      </a:lnTo>
                      <a:lnTo>
                        <a:pt x="100" y="222"/>
                      </a:lnTo>
                      <a:lnTo>
                        <a:pt x="89" y="221"/>
                      </a:lnTo>
                      <a:lnTo>
                        <a:pt x="78" y="220"/>
                      </a:lnTo>
                      <a:lnTo>
                        <a:pt x="67" y="217"/>
                      </a:lnTo>
                      <a:lnTo>
                        <a:pt x="57" y="214"/>
                      </a:lnTo>
                      <a:lnTo>
                        <a:pt x="47" y="209"/>
                      </a:lnTo>
                      <a:lnTo>
                        <a:pt x="38" y="203"/>
                      </a:lnTo>
                      <a:lnTo>
                        <a:pt x="30" y="196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15" y="183"/>
                      </a:lnTo>
                      <a:lnTo>
                        <a:pt x="9" y="175"/>
                      </a:lnTo>
                      <a:lnTo>
                        <a:pt x="4" y="167"/>
                      </a:lnTo>
                      <a:lnTo>
                        <a:pt x="0" y="158"/>
                      </a:lnTo>
                      <a:lnTo>
                        <a:pt x="61" y="158"/>
                      </a:lnTo>
                      <a:lnTo>
                        <a:pt x="61" y="158"/>
                      </a:lnTo>
                      <a:lnTo>
                        <a:pt x="69" y="164"/>
                      </a:lnTo>
                      <a:lnTo>
                        <a:pt x="79" y="169"/>
                      </a:lnTo>
                      <a:lnTo>
                        <a:pt x="89" y="172"/>
                      </a:lnTo>
                      <a:lnTo>
                        <a:pt x="100" y="173"/>
                      </a:lnTo>
                      <a:lnTo>
                        <a:pt x="181" y="173"/>
                      </a:lnTo>
                      <a:lnTo>
                        <a:pt x="181" y="173"/>
                      </a:lnTo>
                      <a:lnTo>
                        <a:pt x="193" y="172"/>
                      </a:lnTo>
                      <a:lnTo>
                        <a:pt x="204" y="168"/>
                      </a:lnTo>
                      <a:lnTo>
                        <a:pt x="215" y="162"/>
                      </a:lnTo>
                      <a:lnTo>
                        <a:pt x="224" y="154"/>
                      </a:lnTo>
                      <a:lnTo>
                        <a:pt x="224" y="154"/>
                      </a:lnTo>
                      <a:lnTo>
                        <a:pt x="231" y="146"/>
                      </a:lnTo>
                      <a:lnTo>
                        <a:pt x="237" y="135"/>
                      </a:lnTo>
                      <a:lnTo>
                        <a:pt x="241" y="124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1" y="99"/>
                      </a:lnTo>
                      <a:lnTo>
                        <a:pt x="237" y="86"/>
                      </a:lnTo>
                      <a:lnTo>
                        <a:pt x="231" y="77"/>
                      </a:lnTo>
                      <a:lnTo>
                        <a:pt x="224" y="68"/>
                      </a:lnTo>
                      <a:lnTo>
                        <a:pt x="224" y="68"/>
                      </a:lnTo>
                      <a:lnTo>
                        <a:pt x="215" y="60"/>
                      </a:lnTo>
                      <a:lnTo>
                        <a:pt x="204" y="54"/>
                      </a:lnTo>
                      <a:lnTo>
                        <a:pt x="193" y="51"/>
                      </a:lnTo>
                      <a:lnTo>
                        <a:pt x="181" y="49"/>
                      </a:lnTo>
                      <a:lnTo>
                        <a:pt x="100" y="49"/>
                      </a:lnTo>
                      <a:lnTo>
                        <a:pt x="100" y="49"/>
                      </a:lnTo>
                      <a:lnTo>
                        <a:pt x="89" y="51"/>
                      </a:lnTo>
                      <a:lnTo>
                        <a:pt x="79" y="53"/>
                      </a:lnTo>
                      <a:lnTo>
                        <a:pt x="69" y="58"/>
                      </a:lnTo>
                      <a:lnTo>
                        <a:pt x="61" y="63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4" y="56"/>
                      </a:lnTo>
                      <a:lnTo>
                        <a:pt x="9" y="47"/>
                      </a:lnTo>
                      <a:lnTo>
                        <a:pt x="15" y="39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30" y="26"/>
                      </a:lnTo>
                      <a:lnTo>
                        <a:pt x="38" y="18"/>
                      </a:lnTo>
                      <a:lnTo>
                        <a:pt x="47" y="13"/>
                      </a:lnTo>
                      <a:lnTo>
                        <a:pt x="57" y="9"/>
                      </a:lnTo>
                      <a:lnTo>
                        <a:pt x="67" y="5"/>
                      </a:lnTo>
                      <a:lnTo>
                        <a:pt x="78" y="2"/>
                      </a:lnTo>
                      <a:lnTo>
                        <a:pt x="89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AE002B"/>
                </a:solidFill>
                <a:ln w="9525">
                  <a:noFill/>
                  <a:round/>
                </a:ln>
              </p:spPr>
              <p:txBody>
                <a:bodyPr vert="horz" wrap="square" lIns="86402" tIns="43201" rIns="86402" bIns="43201" numCol="1" anchor="t" anchorCtr="0" compatLnSpc="1"/>
                <a:lstStyle/>
                <a:p>
                  <a:endParaRPr lang="en-US" sz="2800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1" name="Freeform 21"/>
                <p:cNvSpPr/>
                <p:nvPr/>
              </p:nvSpPr>
              <p:spPr bwMode="auto">
                <a:xfrm>
                  <a:off x="1601767" y="4427550"/>
                  <a:ext cx="195263" cy="36513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224" y="0"/>
                    </a:cxn>
                    <a:cxn ang="0">
                      <a:pos x="224" y="0"/>
                    </a:cxn>
                    <a:cxn ang="0">
                      <a:pos x="229" y="1"/>
                    </a:cxn>
                    <a:cxn ang="0">
                      <a:pos x="233" y="2"/>
                    </a:cxn>
                    <a:cxn ang="0">
                      <a:pos x="236" y="5"/>
                    </a:cxn>
                    <a:cxn ang="0">
                      <a:pos x="240" y="7"/>
                    </a:cxn>
                    <a:cxn ang="0">
                      <a:pos x="242" y="11"/>
                    </a:cxn>
                    <a:cxn ang="0">
                      <a:pos x="245" y="14"/>
                    </a:cxn>
                    <a:cxn ang="0">
                      <a:pos x="246" y="18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8"/>
                    </a:cxn>
                    <a:cxn ang="0">
                      <a:pos x="245" y="32"/>
                    </a:cxn>
                    <a:cxn ang="0">
                      <a:pos x="242" y="36"/>
                    </a:cxn>
                    <a:cxn ang="0">
                      <a:pos x="240" y="39"/>
                    </a:cxn>
                    <a:cxn ang="0">
                      <a:pos x="236" y="42"/>
                    </a:cxn>
                    <a:cxn ang="0">
                      <a:pos x="233" y="44"/>
                    </a:cxn>
                    <a:cxn ang="0">
                      <a:pos x="229" y="45"/>
                    </a:cxn>
                    <a:cxn ang="0">
                      <a:pos x="224" y="45"/>
                    </a:cxn>
                    <a:cxn ang="0">
                      <a:pos x="24" y="45"/>
                    </a:cxn>
                    <a:cxn ang="0">
                      <a:pos x="24" y="45"/>
                    </a:cxn>
                    <a:cxn ang="0">
                      <a:pos x="19" y="45"/>
                    </a:cxn>
                    <a:cxn ang="0">
                      <a:pos x="14" y="44"/>
                    </a:cxn>
                    <a:cxn ang="0">
                      <a:pos x="10" y="42"/>
                    </a:cxn>
                    <a:cxn ang="0">
                      <a:pos x="6" y="39"/>
                    </a:cxn>
                    <a:cxn ang="0">
                      <a:pos x="4" y="36"/>
                    </a:cxn>
                    <a:cxn ang="0">
                      <a:pos x="3" y="32"/>
                    </a:cxn>
                    <a:cxn ang="0">
                      <a:pos x="0" y="28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18"/>
                    </a:cxn>
                    <a:cxn ang="0">
                      <a:pos x="3" y="14"/>
                    </a:cxn>
                    <a:cxn ang="0">
                      <a:pos x="4" y="11"/>
                    </a:cxn>
                    <a:cxn ang="0">
                      <a:pos x="6" y="7"/>
                    </a:cxn>
                    <a:cxn ang="0">
                      <a:pos x="10" y="5"/>
                    </a:cxn>
                    <a:cxn ang="0">
                      <a:pos x="14" y="2"/>
                    </a:cxn>
                    <a:cxn ang="0">
                      <a:pos x="19" y="1"/>
                    </a:cxn>
                    <a:cxn ang="0">
                      <a:pos x="24" y="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6" h="45">
                      <a:moveTo>
                        <a:pt x="24" y="0"/>
                      </a:moveTo>
                      <a:lnTo>
                        <a:pt x="224" y="0"/>
                      </a:lnTo>
                      <a:lnTo>
                        <a:pt x="224" y="0"/>
                      </a:lnTo>
                      <a:lnTo>
                        <a:pt x="229" y="1"/>
                      </a:lnTo>
                      <a:lnTo>
                        <a:pt x="233" y="2"/>
                      </a:lnTo>
                      <a:lnTo>
                        <a:pt x="236" y="5"/>
                      </a:lnTo>
                      <a:lnTo>
                        <a:pt x="240" y="7"/>
                      </a:lnTo>
                      <a:lnTo>
                        <a:pt x="242" y="11"/>
                      </a:lnTo>
                      <a:lnTo>
                        <a:pt x="245" y="14"/>
                      </a:lnTo>
                      <a:lnTo>
                        <a:pt x="246" y="18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8"/>
                      </a:lnTo>
                      <a:lnTo>
                        <a:pt x="245" y="32"/>
                      </a:lnTo>
                      <a:lnTo>
                        <a:pt x="242" y="36"/>
                      </a:lnTo>
                      <a:lnTo>
                        <a:pt x="240" y="39"/>
                      </a:lnTo>
                      <a:lnTo>
                        <a:pt x="236" y="42"/>
                      </a:lnTo>
                      <a:lnTo>
                        <a:pt x="233" y="44"/>
                      </a:lnTo>
                      <a:lnTo>
                        <a:pt x="229" y="45"/>
                      </a:lnTo>
                      <a:lnTo>
                        <a:pt x="224" y="45"/>
                      </a:lnTo>
                      <a:lnTo>
                        <a:pt x="24" y="45"/>
                      </a:lnTo>
                      <a:lnTo>
                        <a:pt x="24" y="45"/>
                      </a:lnTo>
                      <a:lnTo>
                        <a:pt x="19" y="45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6" y="39"/>
                      </a:lnTo>
                      <a:lnTo>
                        <a:pt x="4" y="36"/>
                      </a:lnTo>
                      <a:lnTo>
                        <a:pt x="3" y="32"/>
                      </a:lnTo>
                      <a:lnTo>
                        <a:pt x="0" y="28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18"/>
                      </a:lnTo>
                      <a:lnTo>
                        <a:pt x="3" y="14"/>
                      </a:lnTo>
                      <a:lnTo>
                        <a:pt x="4" y="11"/>
                      </a:lnTo>
                      <a:lnTo>
                        <a:pt x="6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AE002B"/>
                </a:solidFill>
                <a:ln w="9525">
                  <a:noFill/>
                  <a:round/>
                </a:ln>
              </p:spPr>
              <p:txBody>
                <a:bodyPr vert="horz" wrap="square" lIns="86402" tIns="43201" rIns="86402" bIns="43201" numCol="1" anchor="t" anchorCtr="0" compatLnSpc="1"/>
                <a:lstStyle/>
                <a:p>
                  <a:endParaRPr lang="en-US" sz="2800">
                    <a:solidFill>
                      <a:srgbClr val="339CA0"/>
                    </a:solidFill>
                  </a:endParaRPr>
                </a:p>
              </p:txBody>
            </p:sp>
          </p:grpSp>
        </p:grpSp>
      </p:grpSp>
      <p:grpSp>
        <p:nvGrpSpPr>
          <p:cNvPr id="64" name="Group 52"/>
          <p:cNvGrpSpPr/>
          <p:nvPr/>
        </p:nvGrpSpPr>
        <p:grpSpPr>
          <a:xfrm>
            <a:off x="5805411" y="4019424"/>
            <a:ext cx="2227648" cy="1531561"/>
            <a:chOff x="6143605" y="3396519"/>
            <a:chExt cx="2357516" cy="1620847"/>
          </a:xfrm>
        </p:grpSpPr>
        <p:grpSp>
          <p:nvGrpSpPr>
            <p:cNvPr id="65" name="Group 42"/>
            <p:cNvGrpSpPr/>
            <p:nvPr/>
          </p:nvGrpSpPr>
          <p:grpSpPr>
            <a:xfrm>
              <a:off x="6143605" y="4000510"/>
              <a:ext cx="2357516" cy="1016856"/>
              <a:chOff x="6143605" y="4000510"/>
              <a:chExt cx="2357516" cy="1016856"/>
            </a:xfrm>
          </p:grpSpPr>
          <p:sp>
            <p:nvSpPr>
              <p:cNvPr id="71" name="Rectangle 18"/>
              <p:cNvSpPr/>
              <p:nvPr/>
            </p:nvSpPr>
            <p:spPr>
              <a:xfrm>
                <a:off x="6143605" y="4286262"/>
                <a:ext cx="2357516" cy="731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Rectangle 21"/>
              <p:cNvSpPr/>
              <p:nvPr/>
            </p:nvSpPr>
            <p:spPr>
              <a:xfrm>
                <a:off x="6721563" y="4000510"/>
                <a:ext cx="1525452" cy="3257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66" name="Group 46"/>
            <p:cNvGrpSpPr/>
            <p:nvPr/>
          </p:nvGrpSpPr>
          <p:grpSpPr>
            <a:xfrm>
              <a:off x="7072330" y="3396519"/>
              <a:ext cx="493602" cy="493602"/>
              <a:chOff x="7072330" y="3396519"/>
              <a:chExt cx="493602" cy="493602"/>
            </a:xfrm>
          </p:grpSpPr>
          <p:sp>
            <p:nvSpPr>
              <p:cNvPr id="67" name="Oval 14"/>
              <p:cNvSpPr/>
              <p:nvPr/>
            </p:nvSpPr>
            <p:spPr>
              <a:xfrm>
                <a:off x="7072330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68" name="Group 40"/>
              <p:cNvGrpSpPr/>
              <p:nvPr/>
            </p:nvGrpSpPr>
            <p:grpSpPr>
              <a:xfrm>
                <a:off x="7196779" y="3508006"/>
                <a:ext cx="257392" cy="257392"/>
                <a:chOff x="928662" y="2428874"/>
                <a:chExt cx="366050" cy="366050"/>
              </a:xfrm>
              <a:solidFill>
                <a:schemeClr val="bg1"/>
              </a:solidFill>
            </p:grpSpPr>
            <p:sp>
              <p:nvSpPr>
                <p:cNvPr id="69" name="AutoShape 126"/>
                <p:cNvSpPr/>
                <p:nvPr/>
              </p:nvSpPr>
              <p:spPr bwMode="auto">
                <a:xfrm>
                  <a:off x="928662" y="2428874"/>
                  <a:ext cx="366050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ffectLst/>
              </p:spPr>
              <p:txBody>
                <a:bodyPr lIns="36001" tIns="36001" rIns="36001" bIns="36001" anchor="ctr"/>
                <a:lstStyle/>
                <a:p>
                  <a:pPr defTabSz="431794"/>
                  <a:endParaRPr lang="en-US" sz="4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0" name="AutoShape 127"/>
                <p:cNvSpPr/>
                <p:nvPr/>
              </p:nvSpPr>
              <p:spPr bwMode="auto">
                <a:xfrm>
                  <a:off x="1076959" y="2485816"/>
                  <a:ext cx="86350" cy="857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70" y="0"/>
                      </a:moveTo>
                      <a:cubicBezTo>
                        <a:pt x="9025" y="0"/>
                        <a:pt x="0" y="9025"/>
                        <a:pt x="0" y="2017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70"/>
                      </a:cubicBezTo>
                      <a:cubicBezTo>
                        <a:pt x="2880" y="10618"/>
                        <a:pt x="10617" y="2880"/>
                        <a:pt x="2017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70" y="0"/>
                      </a:cubicBezTo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ffectLst/>
              </p:spPr>
              <p:txBody>
                <a:bodyPr lIns="36001" tIns="36001" rIns="36001" bIns="36001" anchor="ctr"/>
                <a:lstStyle/>
                <a:p>
                  <a:pPr defTabSz="431794"/>
                  <a:endParaRPr lang="en-US" sz="4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grpSp>
        <p:nvGrpSpPr>
          <p:cNvPr id="73" name="Group 51"/>
          <p:cNvGrpSpPr/>
          <p:nvPr/>
        </p:nvGrpSpPr>
        <p:grpSpPr>
          <a:xfrm>
            <a:off x="3298847" y="4019424"/>
            <a:ext cx="1975568" cy="1531561"/>
            <a:chOff x="3490911" y="3396519"/>
            <a:chExt cx="2090740" cy="1620847"/>
          </a:xfrm>
        </p:grpSpPr>
        <p:grpSp>
          <p:nvGrpSpPr>
            <p:cNvPr id="74" name="Group 41"/>
            <p:cNvGrpSpPr/>
            <p:nvPr/>
          </p:nvGrpSpPr>
          <p:grpSpPr>
            <a:xfrm>
              <a:off x="3490911" y="4000510"/>
              <a:ext cx="2090740" cy="1016856"/>
              <a:chOff x="3490911" y="4000510"/>
              <a:chExt cx="2090740" cy="1016856"/>
            </a:xfrm>
          </p:grpSpPr>
          <p:sp>
            <p:nvSpPr>
              <p:cNvPr id="80" name="Rectangle 17"/>
              <p:cNvSpPr/>
              <p:nvPr/>
            </p:nvSpPr>
            <p:spPr>
              <a:xfrm>
                <a:off x="3490911" y="4286262"/>
                <a:ext cx="2090740" cy="731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Rectangle 20"/>
              <p:cNvSpPr/>
              <p:nvPr/>
            </p:nvSpPr>
            <p:spPr>
              <a:xfrm>
                <a:off x="3896070" y="4000510"/>
                <a:ext cx="1525452" cy="3257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75" name="Group 45"/>
            <p:cNvGrpSpPr/>
            <p:nvPr/>
          </p:nvGrpSpPr>
          <p:grpSpPr>
            <a:xfrm>
              <a:off x="4286248" y="3396519"/>
              <a:ext cx="493602" cy="493602"/>
              <a:chOff x="4286248" y="3396519"/>
              <a:chExt cx="493602" cy="493602"/>
            </a:xfrm>
          </p:grpSpPr>
          <p:sp>
            <p:nvSpPr>
              <p:cNvPr id="76" name="Oval 12"/>
              <p:cNvSpPr/>
              <p:nvPr/>
            </p:nvSpPr>
            <p:spPr>
              <a:xfrm>
                <a:off x="428624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7" name="Group 39"/>
              <p:cNvGrpSpPr/>
              <p:nvPr/>
            </p:nvGrpSpPr>
            <p:grpSpPr>
              <a:xfrm>
                <a:off x="4401717" y="3508006"/>
                <a:ext cx="257832" cy="257392"/>
                <a:chOff x="195935" y="2428874"/>
                <a:chExt cx="366676" cy="366050"/>
              </a:xfrm>
              <a:solidFill>
                <a:schemeClr val="bg1"/>
              </a:solidFill>
            </p:grpSpPr>
            <p:sp>
              <p:nvSpPr>
                <p:cNvPr id="78" name="AutoShape 128"/>
                <p:cNvSpPr/>
                <p:nvPr/>
              </p:nvSpPr>
              <p:spPr bwMode="auto">
                <a:xfrm>
                  <a:off x="195935" y="2428874"/>
                  <a:ext cx="366676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850" y="12150"/>
                      </a:moveTo>
                      <a:cubicBezTo>
                        <a:pt x="13851" y="12150"/>
                        <a:pt x="12926" y="11859"/>
                        <a:pt x="12124" y="11386"/>
                      </a:cubicBezTo>
                      <a:lnTo>
                        <a:pt x="11892" y="11618"/>
                      </a:lnTo>
                      <a:lnTo>
                        <a:pt x="11132" y="12377"/>
                      </a:lnTo>
                      <a:lnTo>
                        <a:pt x="9846" y="13663"/>
                      </a:lnTo>
                      <a:cubicBezTo>
                        <a:pt x="9593" y="13916"/>
                        <a:pt x="9451" y="14260"/>
                        <a:pt x="9451" y="14617"/>
                      </a:cubicBezTo>
                      <a:lnTo>
                        <a:pt x="9451" y="16200"/>
                      </a:lnTo>
                      <a:lnTo>
                        <a:pt x="8101" y="16200"/>
                      </a:lnTo>
                      <a:cubicBezTo>
                        <a:pt x="7356" y="16200"/>
                        <a:pt x="6751" y="16804"/>
                        <a:pt x="6751" y="17549"/>
                      </a:cubicBezTo>
                      <a:lnTo>
                        <a:pt x="6751" y="18900"/>
                      </a:lnTo>
                      <a:lnTo>
                        <a:pt x="5170" y="18900"/>
                      </a:lnTo>
                      <a:cubicBezTo>
                        <a:pt x="4812" y="18900"/>
                        <a:pt x="4469" y="19042"/>
                        <a:pt x="4216" y="19295"/>
                      </a:cubicBezTo>
                      <a:lnTo>
                        <a:pt x="3259" y="20252"/>
                      </a:lnTo>
                      <a:lnTo>
                        <a:pt x="1352" y="20249"/>
                      </a:lnTo>
                      <a:lnTo>
                        <a:pt x="1350" y="18326"/>
                      </a:lnTo>
                      <a:lnTo>
                        <a:pt x="9223" y="10467"/>
                      </a:lnTo>
                      <a:cubicBezTo>
                        <a:pt x="9223" y="10467"/>
                        <a:pt x="9223" y="10467"/>
                        <a:pt x="9224" y="10468"/>
                      </a:cubicBezTo>
                      <a:lnTo>
                        <a:pt x="10215" y="9477"/>
                      </a:lnTo>
                      <a:cubicBezTo>
                        <a:pt x="9741" y="8674"/>
                        <a:pt x="9451" y="7748"/>
                        <a:pt x="9451" y="6750"/>
                      </a:cubicBezTo>
                      <a:cubicBezTo>
                        <a:pt x="9451" y="3767"/>
                        <a:pt x="11869" y="1350"/>
                        <a:pt x="14850" y="1350"/>
                      </a:cubicBezTo>
                      <a:cubicBezTo>
                        <a:pt x="17832" y="1350"/>
                        <a:pt x="20250" y="3767"/>
                        <a:pt x="20250" y="6750"/>
                      </a:cubicBezTo>
                      <a:cubicBezTo>
                        <a:pt x="20250" y="9732"/>
                        <a:pt x="17832" y="12150"/>
                        <a:pt x="14850" y="12150"/>
                      </a:cubicBezTo>
                      <a:moveTo>
                        <a:pt x="14850" y="0"/>
                      </a:moveTo>
                      <a:cubicBezTo>
                        <a:pt x="11123" y="0"/>
                        <a:pt x="8101" y="3022"/>
                        <a:pt x="8101" y="6750"/>
                      </a:cubicBezTo>
                      <a:cubicBezTo>
                        <a:pt x="8101" y="7617"/>
                        <a:pt x="8283" y="8438"/>
                        <a:pt x="8582" y="9199"/>
                      </a:cubicBezTo>
                      <a:lnTo>
                        <a:pt x="383" y="17400"/>
                      </a:lnTo>
                      <a:cubicBezTo>
                        <a:pt x="146" y="17637"/>
                        <a:pt x="0" y="17863"/>
                        <a:pt x="0" y="18225"/>
                      </a:cubicBezTo>
                      <a:lnTo>
                        <a:pt x="0" y="20249"/>
                      </a:lnTo>
                      <a:cubicBezTo>
                        <a:pt x="0" y="20972"/>
                        <a:pt x="626" y="21599"/>
                        <a:pt x="1349" y="21599"/>
                      </a:cubicBezTo>
                      <a:lnTo>
                        <a:pt x="3374" y="21599"/>
                      </a:lnTo>
                      <a:cubicBezTo>
                        <a:pt x="3736" y="21599"/>
                        <a:pt x="3965" y="21455"/>
                        <a:pt x="4202" y="21219"/>
                      </a:cubicBezTo>
                      <a:lnTo>
                        <a:pt x="5170" y="20249"/>
                      </a:lnTo>
                      <a:lnTo>
                        <a:pt x="6751" y="20249"/>
                      </a:lnTo>
                      <a:cubicBezTo>
                        <a:pt x="7496" y="20249"/>
                        <a:pt x="8101" y="19645"/>
                        <a:pt x="8101" y="18900"/>
                      </a:cubicBezTo>
                      <a:lnTo>
                        <a:pt x="8101" y="17549"/>
                      </a:lnTo>
                      <a:lnTo>
                        <a:pt x="9451" y="17549"/>
                      </a:lnTo>
                      <a:cubicBezTo>
                        <a:pt x="10196" y="17549"/>
                        <a:pt x="10801" y="16945"/>
                        <a:pt x="10801" y="16200"/>
                      </a:cubicBezTo>
                      <a:lnTo>
                        <a:pt x="10801" y="14617"/>
                      </a:lnTo>
                      <a:lnTo>
                        <a:pt x="12400" y="13018"/>
                      </a:lnTo>
                      <a:cubicBezTo>
                        <a:pt x="13162" y="13317"/>
                        <a:pt x="13982" y="13500"/>
                        <a:pt x="14850" y="13500"/>
                      </a:cubicBezTo>
                      <a:cubicBezTo>
                        <a:pt x="18577" y="13500"/>
                        <a:pt x="21599" y="10477"/>
                        <a:pt x="21599" y="6750"/>
                      </a:cubicBezTo>
                      <a:cubicBezTo>
                        <a:pt x="21599" y="3022"/>
                        <a:pt x="18577" y="0"/>
                        <a:pt x="14850" y="0"/>
                      </a:cubicBezTo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ffectLst/>
              </p:spPr>
              <p:txBody>
                <a:bodyPr lIns="36001" tIns="36001" rIns="36001" bIns="36001" anchor="ctr"/>
                <a:lstStyle/>
                <a:p>
                  <a:pPr defTabSz="431794"/>
                  <a:endParaRPr lang="en-US" sz="4000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9" name="AutoShape 129"/>
                <p:cNvSpPr/>
                <p:nvPr/>
              </p:nvSpPr>
              <p:spPr bwMode="auto">
                <a:xfrm>
                  <a:off x="424951" y="2474552"/>
                  <a:ext cx="91356" cy="91356"/>
                </a:xfrm>
                <a:custGeom>
                  <a:avLst/>
                  <a:gdLst>
                    <a:gd name="T0" fmla="*/ 10800 w 21600"/>
                    <a:gd name="T1" fmla="+- 0 10800 134"/>
                    <a:gd name="T2" fmla="*/ 10800 h 21333"/>
                    <a:gd name="T3" fmla="*/ 10800 w 21600"/>
                    <a:gd name="T4" fmla="+- 0 10800 134"/>
                    <a:gd name="T5" fmla="*/ 10800 h 21333"/>
                    <a:gd name="T6" fmla="*/ 10800 w 21600"/>
                    <a:gd name="T7" fmla="+- 0 10800 134"/>
                    <a:gd name="T8" fmla="*/ 10800 h 21333"/>
                    <a:gd name="T9" fmla="*/ 10800 w 21600"/>
                    <a:gd name="T10" fmla="+- 0 10800 134"/>
                    <a:gd name="T11" fmla="*/ 10800 h 21333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  <a:cxn ang="0">
                      <a:pos x="T9" y="T11"/>
                    </a:cxn>
                  </a:cxnLst>
                  <a:rect l="0" t="0" r="r" b="b"/>
                  <a:pathLst>
                    <a:path w="21600" h="21333">
                      <a:moveTo>
                        <a:pt x="13008" y="18684"/>
                      </a:moveTo>
                      <a:cubicBezTo>
                        <a:pt x="9017" y="15850"/>
                        <a:pt x="5542" y="12415"/>
                        <a:pt x="2694" y="8570"/>
                      </a:cubicBezTo>
                      <a:cubicBezTo>
                        <a:pt x="3736" y="5628"/>
                        <a:pt x="5693" y="3697"/>
                        <a:pt x="8585" y="2647"/>
                      </a:cubicBezTo>
                      <a:cubicBezTo>
                        <a:pt x="12578" y="5489"/>
                        <a:pt x="16048" y="8911"/>
                        <a:pt x="18889" y="12809"/>
                      </a:cubicBezTo>
                      <a:cubicBezTo>
                        <a:pt x="17836" y="15730"/>
                        <a:pt x="15883" y="17647"/>
                        <a:pt x="13008" y="18684"/>
                      </a:cubicBezTo>
                      <a:moveTo>
                        <a:pt x="21110" y="11295"/>
                      </a:moveTo>
                      <a:cubicBezTo>
                        <a:pt x="18081" y="7130"/>
                        <a:pt x="14396" y="3496"/>
                        <a:pt x="10161" y="484"/>
                      </a:cubicBezTo>
                      <a:cubicBezTo>
                        <a:pt x="9468" y="-8"/>
                        <a:pt x="8579" y="-134"/>
                        <a:pt x="7778" y="145"/>
                      </a:cubicBezTo>
                      <a:cubicBezTo>
                        <a:pt x="4027" y="1450"/>
                        <a:pt x="1463" y="3983"/>
                        <a:pt x="145" y="7687"/>
                      </a:cubicBezTo>
                      <a:cubicBezTo>
                        <a:pt x="46" y="7962"/>
                        <a:pt x="0" y="8252"/>
                        <a:pt x="0" y="8537"/>
                      </a:cubicBezTo>
                      <a:cubicBezTo>
                        <a:pt x="0" y="9071"/>
                        <a:pt x="167" y="9596"/>
                        <a:pt x="487" y="10041"/>
                      </a:cubicBezTo>
                      <a:cubicBezTo>
                        <a:pt x="3525" y="14213"/>
                        <a:pt x="7211" y="17850"/>
                        <a:pt x="11431" y="20850"/>
                      </a:cubicBezTo>
                      <a:cubicBezTo>
                        <a:pt x="12122" y="21338"/>
                        <a:pt x="13010" y="21466"/>
                        <a:pt x="13812" y="21188"/>
                      </a:cubicBezTo>
                      <a:cubicBezTo>
                        <a:pt x="17563" y="19893"/>
                        <a:pt x="20133" y="17356"/>
                        <a:pt x="21451" y="13647"/>
                      </a:cubicBezTo>
                      <a:cubicBezTo>
                        <a:pt x="21551" y="13372"/>
                        <a:pt x="21600" y="13081"/>
                        <a:pt x="21600" y="12796"/>
                      </a:cubicBezTo>
                      <a:cubicBezTo>
                        <a:pt x="21600" y="12265"/>
                        <a:pt x="21429" y="11740"/>
                        <a:pt x="21110" y="11295"/>
                      </a:cubicBezTo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ffectLst/>
              </p:spPr>
              <p:txBody>
                <a:bodyPr lIns="36001" tIns="36001" rIns="36001" bIns="36001" anchor="ctr"/>
                <a:lstStyle/>
                <a:p>
                  <a:pPr defTabSz="431794"/>
                  <a:endParaRPr lang="en-US" sz="4000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51" name="TextBox 348"/>
          <p:cNvSpPr txBox="1"/>
          <p:nvPr/>
        </p:nvSpPr>
        <p:spPr>
          <a:xfrm>
            <a:off x="5515054" y="1381301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2" name="TextBox 349"/>
          <p:cNvSpPr txBox="1"/>
          <p:nvPr/>
        </p:nvSpPr>
        <p:spPr>
          <a:xfrm>
            <a:off x="5515056" y="1603838"/>
            <a:ext cx="2111901" cy="690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Rectangle 19">
            <a:extLst>
              <a:ext uri="{FF2B5EF4-FFF2-40B4-BE49-F238E27FC236}">
                <a16:creationId xmlns:a16="http://schemas.microsoft.com/office/drawing/2014/main" id="{6C36460A-C35F-4A56-9DD7-1FD6B0CB2862}"/>
              </a:ext>
            </a:extLst>
          </p:cNvPr>
          <p:cNvSpPr/>
          <p:nvPr/>
        </p:nvSpPr>
        <p:spPr>
          <a:xfrm>
            <a:off x="720911" y="359767"/>
            <a:ext cx="1396536" cy="2991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44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Oval 11">
            <a:extLst>
              <a:ext uri="{FF2B5EF4-FFF2-40B4-BE49-F238E27FC236}">
                <a16:creationId xmlns:a16="http://schemas.microsoft.com/office/drawing/2014/main" id="{26D677FE-0118-4531-95CD-AA0DFB5C37CF}"/>
              </a:ext>
            </a:extLst>
          </p:cNvPr>
          <p:cNvSpPr/>
          <p:nvPr/>
        </p:nvSpPr>
        <p:spPr>
          <a:xfrm>
            <a:off x="274989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53" name="Oval 11">
            <a:extLst>
              <a:ext uri="{FF2B5EF4-FFF2-40B4-BE49-F238E27FC236}">
                <a16:creationId xmlns:a16="http://schemas.microsoft.com/office/drawing/2014/main" id="{8FEA1D4F-5ED4-491C-969E-3AAD4C357047}"/>
              </a:ext>
            </a:extLst>
          </p:cNvPr>
          <p:cNvSpPr/>
          <p:nvPr/>
        </p:nvSpPr>
        <p:spPr>
          <a:xfrm>
            <a:off x="373008" y="340348"/>
            <a:ext cx="268689" cy="268689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6"/>
          <p:cNvSpPr/>
          <p:nvPr/>
        </p:nvSpPr>
        <p:spPr bwMode="auto">
          <a:xfrm>
            <a:off x="3310211" y="1420529"/>
            <a:ext cx="741025" cy="738024"/>
          </a:xfrm>
          <a:custGeom>
            <a:avLst/>
            <a:gdLst>
              <a:gd name="T0" fmla="*/ 67 w 494"/>
              <a:gd name="T1" fmla="*/ 0 h 492"/>
              <a:gd name="T2" fmla="*/ 429 w 494"/>
              <a:gd name="T3" fmla="*/ 0 h 492"/>
              <a:gd name="T4" fmla="*/ 454 w 494"/>
              <a:gd name="T5" fmla="*/ 5 h 492"/>
              <a:gd name="T6" fmla="*/ 475 w 494"/>
              <a:gd name="T7" fmla="*/ 19 h 492"/>
              <a:gd name="T8" fmla="*/ 489 w 494"/>
              <a:gd name="T9" fmla="*/ 40 h 492"/>
              <a:gd name="T10" fmla="*/ 494 w 494"/>
              <a:gd name="T11" fmla="*/ 65 h 492"/>
              <a:gd name="T12" fmla="*/ 494 w 494"/>
              <a:gd name="T13" fmla="*/ 427 h 492"/>
              <a:gd name="T14" fmla="*/ 489 w 494"/>
              <a:gd name="T15" fmla="*/ 452 h 492"/>
              <a:gd name="T16" fmla="*/ 475 w 494"/>
              <a:gd name="T17" fmla="*/ 473 h 492"/>
              <a:gd name="T18" fmla="*/ 454 w 494"/>
              <a:gd name="T19" fmla="*/ 487 h 492"/>
              <a:gd name="T20" fmla="*/ 429 w 494"/>
              <a:gd name="T21" fmla="*/ 492 h 492"/>
              <a:gd name="T22" fmla="*/ 67 w 494"/>
              <a:gd name="T23" fmla="*/ 492 h 492"/>
              <a:gd name="T24" fmla="*/ 41 w 494"/>
              <a:gd name="T25" fmla="*/ 487 h 492"/>
              <a:gd name="T26" fmla="*/ 20 w 494"/>
              <a:gd name="T27" fmla="*/ 473 h 492"/>
              <a:gd name="T28" fmla="*/ 6 w 494"/>
              <a:gd name="T29" fmla="*/ 452 h 492"/>
              <a:gd name="T30" fmla="*/ 0 w 494"/>
              <a:gd name="T31" fmla="*/ 427 h 492"/>
              <a:gd name="T32" fmla="*/ 0 w 494"/>
              <a:gd name="T33" fmla="*/ 65 h 492"/>
              <a:gd name="T34" fmla="*/ 6 w 494"/>
              <a:gd name="T35" fmla="*/ 40 h 492"/>
              <a:gd name="T36" fmla="*/ 20 w 494"/>
              <a:gd name="T37" fmla="*/ 19 h 492"/>
              <a:gd name="T38" fmla="*/ 41 w 494"/>
              <a:gd name="T39" fmla="*/ 5 h 492"/>
              <a:gd name="T40" fmla="*/ 67 w 494"/>
              <a:gd name="T41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94" h="492">
                <a:moveTo>
                  <a:pt x="67" y="0"/>
                </a:moveTo>
                <a:lnTo>
                  <a:pt x="429" y="0"/>
                </a:lnTo>
                <a:lnTo>
                  <a:pt x="454" y="5"/>
                </a:lnTo>
                <a:lnTo>
                  <a:pt x="475" y="19"/>
                </a:lnTo>
                <a:lnTo>
                  <a:pt x="489" y="40"/>
                </a:lnTo>
                <a:lnTo>
                  <a:pt x="494" y="65"/>
                </a:lnTo>
                <a:lnTo>
                  <a:pt x="494" y="427"/>
                </a:lnTo>
                <a:lnTo>
                  <a:pt x="489" y="452"/>
                </a:lnTo>
                <a:lnTo>
                  <a:pt x="475" y="473"/>
                </a:lnTo>
                <a:lnTo>
                  <a:pt x="454" y="487"/>
                </a:lnTo>
                <a:lnTo>
                  <a:pt x="429" y="492"/>
                </a:lnTo>
                <a:lnTo>
                  <a:pt x="67" y="492"/>
                </a:lnTo>
                <a:lnTo>
                  <a:pt x="41" y="487"/>
                </a:lnTo>
                <a:lnTo>
                  <a:pt x="20" y="473"/>
                </a:lnTo>
                <a:lnTo>
                  <a:pt x="6" y="452"/>
                </a:lnTo>
                <a:lnTo>
                  <a:pt x="0" y="427"/>
                </a:lnTo>
                <a:lnTo>
                  <a:pt x="0" y="65"/>
                </a:lnTo>
                <a:lnTo>
                  <a:pt x="6" y="40"/>
                </a:lnTo>
                <a:lnTo>
                  <a:pt x="20" y="19"/>
                </a:lnTo>
                <a:lnTo>
                  <a:pt x="41" y="5"/>
                </a:lnTo>
                <a:lnTo>
                  <a:pt x="67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/>
          </a:p>
        </p:txBody>
      </p:sp>
      <p:sp>
        <p:nvSpPr>
          <p:cNvPr id="24" name="Freeform 9"/>
          <p:cNvSpPr/>
          <p:nvPr/>
        </p:nvSpPr>
        <p:spPr bwMode="auto">
          <a:xfrm>
            <a:off x="1102138" y="2739073"/>
            <a:ext cx="1396547" cy="1396547"/>
          </a:xfrm>
          <a:custGeom>
            <a:avLst/>
            <a:gdLst>
              <a:gd name="T0" fmla="*/ 66 w 931"/>
              <a:gd name="T1" fmla="*/ 0 h 931"/>
              <a:gd name="T2" fmla="*/ 867 w 931"/>
              <a:gd name="T3" fmla="*/ 0 h 931"/>
              <a:gd name="T4" fmla="*/ 891 w 931"/>
              <a:gd name="T5" fmla="*/ 5 h 931"/>
              <a:gd name="T6" fmla="*/ 912 w 931"/>
              <a:gd name="T7" fmla="*/ 19 h 931"/>
              <a:gd name="T8" fmla="*/ 926 w 931"/>
              <a:gd name="T9" fmla="*/ 40 h 931"/>
              <a:gd name="T10" fmla="*/ 931 w 931"/>
              <a:gd name="T11" fmla="*/ 64 h 931"/>
              <a:gd name="T12" fmla="*/ 931 w 931"/>
              <a:gd name="T13" fmla="*/ 864 h 931"/>
              <a:gd name="T14" fmla="*/ 926 w 931"/>
              <a:gd name="T15" fmla="*/ 891 h 931"/>
              <a:gd name="T16" fmla="*/ 912 w 931"/>
              <a:gd name="T17" fmla="*/ 912 h 931"/>
              <a:gd name="T18" fmla="*/ 891 w 931"/>
              <a:gd name="T19" fmla="*/ 926 h 931"/>
              <a:gd name="T20" fmla="*/ 867 w 931"/>
              <a:gd name="T21" fmla="*/ 931 h 931"/>
              <a:gd name="T22" fmla="*/ 66 w 931"/>
              <a:gd name="T23" fmla="*/ 931 h 931"/>
              <a:gd name="T24" fmla="*/ 40 w 931"/>
              <a:gd name="T25" fmla="*/ 926 h 931"/>
              <a:gd name="T26" fmla="*/ 19 w 931"/>
              <a:gd name="T27" fmla="*/ 912 h 931"/>
              <a:gd name="T28" fmla="*/ 5 w 931"/>
              <a:gd name="T29" fmla="*/ 891 h 931"/>
              <a:gd name="T30" fmla="*/ 0 w 931"/>
              <a:gd name="T31" fmla="*/ 864 h 931"/>
              <a:gd name="T32" fmla="*/ 0 w 931"/>
              <a:gd name="T33" fmla="*/ 64 h 931"/>
              <a:gd name="T34" fmla="*/ 5 w 931"/>
              <a:gd name="T35" fmla="*/ 40 h 931"/>
              <a:gd name="T36" fmla="*/ 19 w 931"/>
              <a:gd name="T37" fmla="*/ 19 h 931"/>
              <a:gd name="T38" fmla="*/ 40 w 931"/>
              <a:gd name="T39" fmla="*/ 5 h 931"/>
              <a:gd name="T40" fmla="*/ 66 w 931"/>
              <a:gd name="T4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31" h="931">
                <a:moveTo>
                  <a:pt x="66" y="0"/>
                </a:moveTo>
                <a:lnTo>
                  <a:pt x="867" y="0"/>
                </a:lnTo>
                <a:lnTo>
                  <a:pt x="891" y="5"/>
                </a:lnTo>
                <a:lnTo>
                  <a:pt x="912" y="19"/>
                </a:lnTo>
                <a:lnTo>
                  <a:pt x="926" y="40"/>
                </a:lnTo>
                <a:lnTo>
                  <a:pt x="931" y="64"/>
                </a:lnTo>
                <a:lnTo>
                  <a:pt x="931" y="864"/>
                </a:lnTo>
                <a:lnTo>
                  <a:pt x="926" y="891"/>
                </a:lnTo>
                <a:lnTo>
                  <a:pt x="912" y="912"/>
                </a:lnTo>
                <a:lnTo>
                  <a:pt x="891" y="926"/>
                </a:lnTo>
                <a:lnTo>
                  <a:pt x="867" y="931"/>
                </a:lnTo>
                <a:lnTo>
                  <a:pt x="66" y="931"/>
                </a:lnTo>
                <a:lnTo>
                  <a:pt x="40" y="926"/>
                </a:lnTo>
                <a:lnTo>
                  <a:pt x="19" y="912"/>
                </a:lnTo>
                <a:lnTo>
                  <a:pt x="5" y="891"/>
                </a:lnTo>
                <a:lnTo>
                  <a:pt x="0" y="864"/>
                </a:lnTo>
                <a:lnTo>
                  <a:pt x="0" y="64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6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/>
          </a:p>
        </p:txBody>
      </p:sp>
      <p:sp>
        <p:nvSpPr>
          <p:cNvPr id="25" name="Freeform 10"/>
          <p:cNvSpPr/>
          <p:nvPr/>
        </p:nvSpPr>
        <p:spPr bwMode="auto">
          <a:xfrm>
            <a:off x="2365179" y="3033082"/>
            <a:ext cx="801027" cy="802527"/>
          </a:xfrm>
          <a:custGeom>
            <a:avLst/>
            <a:gdLst>
              <a:gd name="T0" fmla="*/ 65 w 534"/>
              <a:gd name="T1" fmla="*/ 0 h 535"/>
              <a:gd name="T2" fmla="*/ 468 w 534"/>
              <a:gd name="T3" fmla="*/ 0 h 535"/>
              <a:gd name="T4" fmla="*/ 494 w 534"/>
              <a:gd name="T5" fmla="*/ 5 h 535"/>
              <a:gd name="T6" fmla="*/ 515 w 534"/>
              <a:gd name="T7" fmla="*/ 19 h 535"/>
              <a:gd name="T8" fmla="*/ 529 w 534"/>
              <a:gd name="T9" fmla="*/ 40 h 535"/>
              <a:gd name="T10" fmla="*/ 534 w 534"/>
              <a:gd name="T11" fmla="*/ 66 h 535"/>
              <a:gd name="T12" fmla="*/ 534 w 534"/>
              <a:gd name="T13" fmla="*/ 469 h 535"/>
              <a:gd name="T14" fmla="*/ 529 w 534"/>
              <a:gd name="T15" fmla="*/ 495 h 535"/>
              <a:gd name="T16" fmla="*/ 515 w 534"/>
              <a:gd name="T17" fmla="*/ 516 h 535"/>
              <a:gd name="T18" fmla="*/ 494 w 534"/>
              <a:gd name="T19" fmla="*/ 530 h 535"/>
              <a:gd name="T20" fmla="*/ 468 w 534"/>
              <a:gd name="T21" fmla="*/ 535 h 535"/>
              <a:gd name="T22" fmla="*/ 65 w 534"/>
              <a:gd name="T23" fmla="*/ 535 h 535"/>
              <a:gd name="T24" fmla="*/ 40 w 534"/>
              <a:gd name="T25" fmla="*/ 530 h 535"/>
              <a:gd name="T26" fmla="*/ 19 w 534"/>
              <a:gd name="T27" fmla="*/ 516 h 535"/>
              <a:gd name="T28" fmla="*/ 5 w 534"/>
              <a:gd name="T29" fmla="*/ 495 h 535"/>
              <a:gd name="T30" fmla="*/ 0 w 534"/>
              <a:gd name="T31" fmla="*/ 469 h 535"/>
              <a:gd name="T32" fmla="*/ 0 w 534"/>
              <a:gd name="T33" fmla="*/ 66 h 535"/>
              <a:gd name="T34" fmla="*/ 5 w 534"/>
              <a:gd name="T35" fmla="*/ 40 h 535"/>
              <a:gd name="T36" fmla="*/ 19 w 534"/>
              <a:gd name="T37" fmla="*/ 19 h 535"/>
              <a:gd name="T38" fmla="*/ 40 w 534"/>
              <a:gd name="T39" fmla="*/ 5 h 535"/>
              <a:gd name="T40" fmla="*/ 65 w 534"/>
              <a:gd name="T41" fmla="*/ 0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4" h="535">
                <a:moveTo>
                  <a:pt x="65" y="0"/>
                </a:moveTo>
                <a:lnTo>
                  <a:pt x="468" y="0"/>
                </a:lnTo>
                <a:lnTo>
                  <a:pt x="494" y="5"/>
                </a:lnTo>
                <a:lnTo>
                  <a:pt x="515" y="19"/>
                </a:lnTo>
                <a:lnTo>
                  <a:pt x="529" y="40"/>
                </a:lnTo>
                <a:lnTo>
                  <a:pt x="534" y="66"/>
                </a:lnTo>
                <a:lnTo>
                  <a:pt x="534" y="469"/>
                </a:lnTo>
                <a:lnTo>
                  <a:pt x="529" y="495"/>
                </a:lnTo>
                <a:lnTo>
                  <a:pt x="515" y="516"/>
                </a:lnTo>
                <a:lnTo>
                  <a:pt x="494" y="530"/>
                </a:lnTo>
                <a:lnTo>
                  <a:pt x="468" y="535"/>
                </a:lnTo>
                <a:lnTo>
                  <a:pt x="65" y="535"/>
                </a:lnTo>
                <a:lnTo>
                  <a:pt x="40" y="530"/>
                </a:lnTo>
                <a:lnTo>
                  <a:pt x="19" y="516"/>
                </a:lnTo>
                <a:lnTo>
                  <a:pt x="5" y="495"/>
                </a:lnTo>
                <a:lnTo>
                  <a:pt x="0" y="469"/>
                </a:lnTo>
                <a:lnTo>
                  <a:pt x="0" y="66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5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/>
          </a:p>
        </p:txBody>
      </p:sp>
      <p:sp>
        <p:nvSpPr>
          <p:cNvPr id="26" name="Freeform 11"/>
          <p:cNvSpPr/>
          <p:nvPr/>
        </p:nvSpPr>
        <p:spPr bwMode="auto">
          <a:xfrm>
            <a:off x="482615" y="4206120"/>
            <a:ext cx="750025" cy="754526"/>
          </a:xfrm>
          <a:custGeom>
            <a:avLst/>
            <a:gdLst>
              <a:gd name="T0" fmla="*/ 65 w 500"/>
              <a:gd name="T1" fmla="*/ 0 h 503"/>
              <a:gd name="T2" fmla="*/ 436 w 500"/>
              <a:gd name="T3" fmla="*/ 0 h 503"/>
              <a:gd name="T4" fmla="*/ 460 w 500"/>
              <a:gd name="T5" fmla="*/ 5 h 503"/>
              <a:gd name="T6" fmla="*/ 481 w 500"/>
              <a:gd name="T7" fmla="*/ 19 h 503"/>
              <a:gd name="T8" fmla="*/ 495 w 500"/>
              <a:gd name="T9" fmla="*/ 40 h 503"/>
              <a:gd name="T10" fmla="*/ 500 w 500"/>
              <a:gd name="T11" fmla="*/ 67 h 503"/>
              <a:gd name="T12" fmla="*/ 500 w 500"/>
              <a:gd name="T13" fmla="*/ 436 h 503"/>
              <a:gd name="T14" fmla="*/ 495 w 500"/>
              <a:gd name="T15" fmla="*/ 462 h 503"/>
              <a:gd name="T16" fmla="*/ 481 w 500"/>
              <a:gd name="T17" fmla="*/ 483 h 503"/>
              <a:gd name="T18" fmla="*/ 460 w 500"/>
              <a:gd name="T19" fmla="*/ 497 h 503"/>
              <a:gd name="T20" fmla="*/ 436 w 500"/>
              <a:gd name="T21" fmla="*/ 503 h 503"/>
              <a:gd name="T22" fmla="*/ 65 w 500"/>
              <a:gd name="T23" fmla="*/ 503 h 503"/>
              <a:gd name="T24" fmla="*/ 40 w 500"/>
              <a:gd name="T25" fmla="*/ 497 h 503"/>
              <a:gd name="T26" fmla="*/ 19 w 500"/>
              <a:gd name="T27" fmla="*/ 483 h 503"/>
              <a:gd name="T28" fmla="*/ 5 w 500"/>
              <a:gd name="T29" fmla="*/ 462 h 503"/>
              <a:gd name="T30" fmla="*/ 0 w 500"/>
              <a:gd name="T31" fmla="*/ 436 h 503"/>
              <a:gd name="T32" fmla="*/ 0 w 500"/>
              <a:gd name="T33" fmla="*/ 67 h 503"/>
              <a:gd name="T34" fmla="*/ 5 w 500"/>
              <a:gd name="T35" fmla="*/ 40 h 503"/>
              <a:gd name="T36" fmla="*/ 19 w 500"/>
              <a:gd name="T37" fmla="*/ 19 h 503"/>
              <a:gd name="T38" fmla="*/ 40 w 500"/>
              <a:gd name="T39" fmla="*/ 5 h 503"/>
              <a:gd name="T40" fmla="*/ 65 w 500"/>
              <a:gd name="T41" fmla="*/ 0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00" h="503">
                <a:moveTo>
                  <a:pt x="65" y="0"/>
                </a:moveTo>
                <a:lnTo>
                  <a:pt x="436" y="0"/>
                </a:lnTo>
                <a:lnTo>
                  <a:pt x="460" y="5"/>
                </a:lnTo>
                <a:lnTo>
                  <a:pt x="481" y="19"/>
                </a:lnTo>
                <a:lnTo>
                  <a:pt x="495" y="40"/>
                </a:lnTo>
                <a:lnTo>
                  <a:pt x="500" y="67"/>
                </a:lnTo>
                <a:lnTo>
                  <a:pt x="500" y="436"/>
                </a:lnTo>
                <a:lnTo>
                  <a:pt x="495" y="462"/>
                </a:lnTo>
                <a:lnTo>
                  <a:pt x="481" y="483"/>
                </a:lnTo>
                <a:lnTo>
                  <a:pt x="460" y="497"/>
                </a:lnTo>
                <a:lnTo>
                  <a:pt x="436" y="503"/>
                </a:lnTo>
                <a:lnTo>
                  <a:pt x="65" y="503"/>
                </a:lnTo>
                <a:lnTo>
                  <a:pt x="40" y="497"/>
                </a:lnTo>
                <a:lnTo>
                  <a:pt x="19" y="483"/>
                </a:lnTo>
                <a:lnTo>
                  <a:pt x="5" y="462"/>
                </a:lnTo>
                <a:lnTo>
                  <a:pt x="0" y="436"/>
                </a:lnTo>
                <a:lnTo>
                  <a:pt x="0" y="67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5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/>
          </a:p>
        </p:txBody>
      </p:sp>
      <p:sp>
        <p:nvSpPr>
          <p:cNvPr id="27" name="Freeform 13"/>
          <p:cNvSpPr/>
          <p:nvPr/>
        </p:nvSpPr>
        <p:spPr bwMode="auto">
          <a:xfrm>
            <a:off x="1318145" y="2937079"/>
            <a:ext cx="579020" cy="583520"/>
          </a:xfrm>
          <a:custGeom>
            <a:avLst/>
            <a:gdLst>
              <a:gd name="T0" fmla="*/ 75 w 386"/>
              <a:gd name="T1" fmla="*/ 0 h 389"/>
              <a:gd name="T2" fmla="*/ 311 w 386"/>
              <a:gd name="T3" fmla="*/ 0 h 389"/>
              <a:gd name="T4" fmla="*/ 336 w 386"/>
              <a:gd name="T5" fmla="*/ 4 h 389"/>
              <a:gd name="T6" fmla="*/ 357 w 386"/>
              <a:gd name="T7" fmla="*/ 14 h 389"/>
              <a:gd name="T8" fmla="*/ 372 w 386"/>
              <a:gd name="T9" fmla="*/ 32 h 389"/>
              <a:gd name="T10" fmla="*/ 383 w 386"/>
              <a:gd name="T11" fmla="*/ 53 h 389"/>
              <a:gd name="T12" fmla="*/ 386 w 386"/>
              <a:gd name="T13" fmla="*/ 76 h 389"/>
              <a:gd name="T14" fmla="*/ 386 w 386"/>
              <a:gd name="T15" fmla="*/ 312 h 389"/>
              <a:gd name="T16" fmla="*/ 383 w 386"/>
              <a:gd name="T17" fmla="*/ 337 h 389"/>
              <a:gd name="T18" fmla="*/ 372 w 386"/>
              <a:gd name="T19" fmla="*/ 358 h 389"/>
              <a:gd name="T20" fmla="*/ 357 w 386"/>
              <a:gd name="T21" fmla="*/ 373 h 389"/>
              <a:gd name="T22" fmla="*/ 336 w 386"/>
              <a:gd name="T23" fmla="*/ 384 h 389"/>
              <a:gd name="T24" fmla="*/ 311 w 386"/>
              <a:gd name="T25" fmla="*/ 389 h 389"/>
              <a:gd name="T26" fmla="*/ 75 w 386"/>
              <a:gd name="T27" fmla="*/ 389 h 389"/>
              <a:gd name="T28" fmla="*/ 50 w 386"/>
              <a:gd name="T29" fmla="*/ 384 h 389"/>
              <a:gd name="T30" fmla="*/ 29 w 386"/>
              <a:gd name="T31" fmla="*/ 373 h 389"/>
              <a:gd name="T32" fmla="*/ 14 w 386"/>
              <a:gd name="T33" fmla="*/ 358 h 389"/>
              <a:gd name="T34" fmla="*/ 3 w 386"/>
              <a:gd name="T35" fmla="*/ 337 h 389"/>
              <a:gd name="T36" fmla="*/ 0 w 386"/>
              <a:gd name="T37" fmla="*/ 312 h 389"/>
              <a:gd name="T38" fmla="*/ 0 w 386"/>
              <a:gd name="T39" fmla="*/ 76 h 389"/>
              <a:gd name="T40" fmla="*/ 3 w 386"/>
              <a:gd name="T41" fmla="*/ 53 h 389"/>
              <a:gd name="T42" fmla="*/ 14 w 386"/>
              <a:gd name="T43" fmla="*/ 32 h 389"/>
              <a:gd name="T44" fmla="*/ 29 w 386"/>
              <a:gd name="T45" fmla="*/ 14 h 389"/>
              <a:gd name="T46" fmla="*/ 50 w 386"/>
              <a:gd name="T47" fmla="*/ 4 h 389"/>
              <a:gd name="T48" fmla="*/ 75 w 386"/>
              <a:gd name="T49" fmla="*/ 0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6" h="389">
                <a:moveTo>
                  <a:pt x="75" y="0"/>
                </a:moveTo>
                <a:lnTo>
                  <a:pt x="311" y="0"/>
                </a:lnTo>
                <a:lnTo>
                  <a:pt x="336" y="4"/>
                </a:lnTo>
                <a:lnTo>
                  <a:pt x="357" y="14"/>
                </a:lnTo>
                <a:lnTo>
                  <a:pt x="372" y="32"/>
                </a:lnTo>
                <a:lnTo>
                  <a:pt x="383" y="53"/>
                </a:lnTo>
                <a:lnTo>
                  <a:pt x="386" y="76"/>
                </a:lnTo>
                <a:lnTo>
                  <a:pt x="386" y="312"/>
                </a:lnTo>
                <a:lnTo>
                  <a:pt x="383" y="337"/>
                </a:lnTo>
                <a:lnTo>
                  <a:pt x="372" y="358"/>
                </a:lnTo>
                <a:lnTo>
                  <a:pt x="357" y="373"/>
                </a:lnTo>
                <a:lnTo>
                  <a:pt x="336" y="384"/>
                </a:lnTo>
                <a:lnTo>
                  <a:pt x="311" y="389"/>
                </a:lnTo>
                <a:lnTo>
                  <a:pt x="75" y="389"/>
                </a:lnTo>
                <a:lnTo>
                  <a:pt x="50" y="384"/>
                </a:lnTo>
                <a:lnTo>
                  <a:pt x="29" y="373"/>
                </a:lnTo>
                <a:lnTo>
                  <a:pt x="14" y="358"/>
                </a:lnTo>
                <a:lnTo>
                  <a:pt x="3" y="337"/>
                </a:lnTo>
                <a:lnTo>
                  <a:pt x="0" y="312"/>
                </a:lnTo>
                <a:lnTo>
                  <a:pt x="0" y="76"/>
                </a:lnTo>
                <a:lnTo>
                  <a:pt x="3" y="53"/>
                </a:lnTo>
                <a:lnTo>
                  <a:pt x="14" y="32"/>
                </a:lnTo>
                <a:lnTo>
                  <a:pt x="29" y="14"/>
                </a:lnTo>
                <a:lnTo>
                  <a:pt x="50" y="4"/>
                </a:lnTo>
                <a:lnTo>
                  <a:pt x="75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/>
          </a:p>
        </p:txBody>
      </p:sp>
      <p:sp>
        <p:nvSpPr>
          <p:cNvPr id="29" name="Freeform 15"/>
          <p:cNvSpPr/>
          <p:nvPr/>
        </p:nvSpPr>
        <p:spPr bwMode="auto">
          <a:xfrm>
            <a:off x="1952665" y="1561534"/>
            <a:ext cx="1959065" cy="1959065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ctr" anchorCtr="1" compatLnSpc="1"/>
          <a:lstStyle/>
          <a:p>
            <a:endParaRPr lang="zh-CN" altLang="en-US" sz="5913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30" name="Freeform 16"/>
          <p:cNvSpPr/>
          <p:nvPr/>
        </p:nvSpPr>
        <p:spPr bwMode="auto">
          <a:xfrm>
            <a:off x="1952664" y="3579100"/>
            <a:ext cx="954032" cy="952533"/>
          </a:xfrm>
          <a:custGeom>
            <a:avLst/>
            <a:gdLst>
              <a:gd name="T0" fmla="*/ 62 w 636"/>
              <a:gd name="T1" fmla="*/ 0 h 635"/>
              <a:gd name="T2" fmla="*/ 574 w 636"/>
              <a:gd name="T3" fmla="*/ 0 h 635"/>
              <a:gd name="T4" fmla="*/ 597 w 636"/>
              <a:gd name="T5" fmla="*/ 5 h 635"/>
              <a:gd name="T6" fmla="*/ 618 w 636"/>
              <a:gd name="T7" fmla="*/ 17 h 635"/>
              <a:gd name="T8" fmla="*/ 631 w 636"/>
              <a:gd name="T9" fmla="*/ 37 h 635"/>
              <a:gd name="T10" fmla="*/ 636 w 636"/>
              <a:gd name="T11" fmla="*/ 61 h 635"/>
              <a:gd name="T12" fmla="*/ 636 w 636"/>
              <a:gd name="T13" fmla="*/ 574 h 635"/>
              <a:gd name="T14" fmla="*/ 631 w 636"/>
              <a:gd name="T15" fmla="*/ 597 h 635"/>
              <a:gd name="T16" fmla="*/ 618 w 636"/>
              <a:gd name="T17" fmla="*/ 616 h 635"/>
              <a:gd name="T18" fmla="*/ 597 w 636"/>
              <a:gd name="T19" fmla="*/ 630 h 635"/>
              <a:gd name="T20" fmla="*/ 574 w 636"/>
              <a:gd name="T21" fmla="*/ 635 h 635"/>
              <a:gd name="T22" fmla="*/ 62 w 636"/>
              <a:gd name="T23" fmla="*/ 635 h 635"/>
              <a:gd name="T24" fmla="*/ 39 w 636"/>
              <a:gd name="T25" fmla="*/ 630 h 635"/>
              <a:gd name="T26" fmla="*/ 18 w 636"/>
              <a:gd name="T27" fmla="*/ 616 h 635"/>
              <a:gd name="T28" fmla="*/ 5 w 636"/>
              <a:gd name="T29" fmla="*/ 597 h 635"/>
              <a:gd name="T30" fmla="*/ 0 w 636"/>
              <a:gd name="T31" fmla="*/ 574 h 635"/>
              <a:gd name="T32" fmla="*/ 0 w 636"/>
              <a:gd name="T33" fmla="*/ 61 h 635"/>
              <a:gd name="T34" fmla="*/ 5 w 636"/>
              <a:gd name="T35" fmla="*/ 37 h 635"/>
              <a:gd name="T36" fmla="*/ 18 w 636"/>
              <a:gd name="T37" fmla="*/ 17 h 635"/>
              <a:gd name="T38" fmla="*/ 39 w 636"/>
              <a:gd name="T39" fmla="*/ 5 h 635"/>
              <a:gd name="T40" fmla="*/ 62 w 636"/>
              <a:gd name="T41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36" h="635">
                <a:moveTo>
                  <a:pt x="62" y="0"/>
                </a:moveTo>
                <a:lnTo>
                  <a:pt x="574" y="0"/>
                </a:lnTo>
                <a:lnTo>
                  <a:pt x="597" y="5"/>
                </a:lnTo>
                <a:lnTo>
                  <a:pt x="618" y="17"/>
                </a:lnTo>
                <a:lnTo>
                  <a:pt x="631" y="37"/>
                </a:lnTo>
                <a:lnTo>
                  <a:pt x="636" y="61"/>
                </a:lnTo>
                <a:lnTo>
                  <a:pt x="636" y="574"/>
                </a:lnTo>
                <a:lnTo>
                  <a:pt x="631" y="597"/>
                </a:lnTo>
                <a:lnTo>
                  <a:pt x="618" y="616"/>
                </a:lnTo>
                <a:lnTo>
                  <a:pt x="597" y="630"/>
                </a:lnTo>
                <a:lnTo>
                  <a:pt x="574" y="635"/>
                </a:lnTo>
                <a:lnTo>
                  <a:pt x="62" y="635"/>
                </a:lnTo>
                <a:lnTo>
                  <a:pt x="39" y="630"/>
                </a:lnTo>
                <a:lnTo>
                  <a:pt x="18" y="616"/>
                </a:lnTo>
                <a:lnTo>
                  <a:pt x="5" y="597"/>
                </a:lnTo>
                <a:lnTo>
                  <a:pt x="0" y="574"/>
                </a:lnTo>
                <a:lnTo>
                  <a:pt x="0" y="61"/>
                </a:lnTo>
                <a:lnTo>
                  <a:pt x="5" y="37"/>
                </a:lnTo>
                <a:lnTo>
                  <a:pt x="18" y="17"/>
                </a:lnTo>
                <a:lnTo>
                  <a:pt x="39" y="5"/>
                </a:lnTo>
                <a:lnTo>
                  <a:pt x="62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t" anchorCtr="0" compatLnSpc="1"/>
          <a:lstStyle/>
          <a:p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811574" y="2702773"/>
            <a:ext cx="4719432" cy="9194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375" b="1" dirty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感谢您的聆听</a:t>
            </a:r>
          </a:p>
        </p:txBody>
      </p:sp>
      <p:sp>
        <p:nvSpPr>
          <p:cNvPr id="15" name="矩形 259">
            <a:extLst>
              <a:ext uri="{FF2B5EF4-FFF2-40B4-BE49-F238E27FC236}">
                <a16:creationId xmlns:a16="http://schemas.microsoft.com/office/drawing/2014/main" id="{B70F5C75-8FC0-4627-A4C6-582AEBCAB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534" y="3887915"/>
            <a:ext cx="25161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2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学院或部门名称  </a:t>
            </a:r>
            <a:r>
              <a:rPr lang="en-US" altLang="zh-CN" sz="12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</a:t>
            </a:r>
            <a:r>
              <a:rPr lang="zh-CN" altLang="en-US" sz="12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年</a:t>
            </a:r>
            <a:r>
              <a:rPr lang="en-US" altLang="zh-CN" sz="12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zh-CN" altLang="en-US" sz="1200" b="1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  <a:endParaRPr lang="zh-CN" altLang="en-US" sz="1200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03C3D6A2-0D53-4ED2-9EF2-5848976A99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455" y="1916924"/>
            <a:ext cx="1735085" cy="1161503"/>
          </a:xfrm>
          <a:prstGeom prst="rect">
            <a:avLst/>
          </a:prstGeom>
        </p:spPr>
      </p:pic>
      <p:sp>
        <p:nvSpPr>
          <p:cNvPr id="22" name="Freeform 14">
            <a:extLst>
              <a:ext uri="{FF2B5EF4-FFF2-40B4-BE49-F238E27FC236}">
                <a16:creationId xmlns:a16="http://schemas.microsoft.com/office/drawing/2014/main" id="{7E57A26C-B531-4F30-BF3F-14D0D5B3D6C1}"/>
              </a:ext>
            </a:extLst>
          </p:cNvPr>
          <p:cNvSpPr/>
          <p:nvPr/>
        </p:nvSpPr>
        <p:spPr bwMode="auto">
          <a:xfrm>
            <a:off x="662622" y="3579099"/>
            <a:ext cx="1234542" cy="1234542"/>
          </a:xfrm>
          <a:custGeom>
            <a:avLst/>
            <a:gdLst>
              <a:gd name="T0" fmla="*/ 77 w 823"/>
              <a:gd name="T1" fmla="*/ 0 h 823"/>
              <a:gd name="T2" fmla="*/ 746 w 823"/>
              <a:gd name="T3" fmla="*/ 0 h 823"/>
              <a:gd name="T4" fmla="*/ 770 w 823"/>
              <a:gd name="T5" fmla="*/ 3 h 823"/>
              <a:gd name="T6" fmla="*/ 791 w 823"/>
              <a:gd name="T7" fmla="*/ 16 h 823"/>
              <a:gd name="T8" fmla="*/ 807 w 823"/>
              <a:gd name="T9" fmla="*/ 31 h 823"/>
              <a:gd name="T10" fmla="*/ 819 w 823"/>
              <a:gd name="T11" fmla="*/ 52 h 823"/>
              <a:gd name="T12" fmla="*/ 823 w 823"/>
              <a:gd name="T13" fmla="*/ 77 h 823"/>
              <a:gd name="T14" fmla="*/ 823 w 823"/>
              <a:gd name="T15" fmla="*/ 746 h 823"/>
              <a:gd name="T16" fmla="*/ 819 w 823"/>
              <a:gd name="T17" fmla="*/ 770 h 823"/>
              <a:gd name="T18" fmla="*/ 807 w 823"/>
              <a:gd name="T19" fmla="*/ 791 h 823"/>
              <a:gd name="T20" fmla="*/ 791 w 823"/>
              <a:gd name="T21" fmla="*/ 807 h 823"/>
              <a:gd name="T22" fmla="*/ 770 w 823"/>
              <a:gd name="T23" fmla="*/ 817 h 823"/>
              <a:gd name="T24" fmla="*/ 746 w 823"/>
              <a:gd name="T25" fmla="*/ 823 h 823"/>
              <a:gd name="T26" fmla="*/ 77 w 823"/>
              <a:gd name="T27" fmla="*/ 823 h 823"/>
              <a:gd name="T28" fmla="*/ 53 w 823"/>
              <a:gd name="T29" fmla="*/ 817 h 823"/>
              <a:gd name="T30" fmla="*/ 32 w 823"/>
              <a:gd name="T31" fmla="*/ 807 h 823"/>
              <a:gd name="T32" fmla="*/ 16 w 823"/>
              <a:gd name="T33" fmla="*/ 791 h 823"/>
              <a:gd name="T34" fmla="*/ 4 w 823"/>
              <a:gd name="T35" fmla="*/ 770 h 823"/>
              <a:gd name="T36" fmla="*/ 0 w 823"/>
              <a:gd name="T37" fmla="*/ 746 h 823"/>
              <a:gd name="T38" fmla="*/ 0 w 823"/>
              <a:gd name="T39" fmla="*/ 77 h 823"/>
              <a:gd name="T40" fmla="*/ 4 w 823"/>
              <a:gd name="T41" fmla="*/ 52 h 823"/>
              <a:gd name="T42" fmla="*/ 16 w 823"/>
              <a:gd name="T43" fmla="*/ 31 h 823"/>
              <a:gd name="T44" fmla="*/ 32 w 823"/>
              <a:gd name="T45" fmla="*/ 16 h 823"/>
              <a:gd name="T46" fmla="*/ 53 w 823"/>
              <a:gd name="T47" fmla="*/ 3 h 823"/>
              <a:gd name="T48" fmla="*/ 77 w 823"/>
              <a:gd name="T49" fmla="*/ 0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23" h="823">
                <a:moveTo>
                  <a:pt x="77" y="0"/>
                </a:moveTo>
                <a:lnTo>
                  <a:pt x="746" y="0"/>
                </a:lnTo>
                <a:lnTo>
                  <a:pt x="770" y="3"/>
                </a:lnTo>
                <a:lnTo>
                  <a:pt x="791" y="16"/>
                </a:lnTo>
                <a:lnTo>
                  <a:pt x="807" y="31"/>
                </a:lnTo>
                <a:lnTo>
                  <a:pt x="819" y="52"/>
                </a:lnTo>
                <a:lnTo>
                  <a:pt x="823" y="77"/>
                </a:lnTo>
                <a:lnTo>
                  <a:pt x="823" y="746"/>
                </a:lnTo>
                <a:lnTo>
                  <a:pt x="819" y="770"/>
                </a:lnTo>
                <a:lnTo>
                  <a:pt x="807" y="791"/>
                </a:lnTo>
                <a:lnTo>
                  <a:pt x="791" y="807"/>
                </a:lnTo>
                <a:lnTo>
                  <a:pt x="770" y="817"/>
                </a:lnTo>
                <a:lnTo>
                  <a:pt x="746" y="823"/>
                </a:lnTo>
                <a:lnTo>
                  <a:pt x="77" y="823"/>
                </a:lnTo>
                <a:lnTo>
                  <a:pt x="53" y="817"/>
                </a:lnTo>
                <a:lnTo>
                  <a:pt x="32" y="807"/>
                </a:lnTo>
                <a:lnTo>
                  <a:pt x="16" y="791"/>
                </a:lnTo>
                <a:lnTo>
                  <a:pt x="4" y="770"/>
                </a:lnTo>
                <a:lnTo>
                  <a:pt x="0" y="746"/>
                </a:lnTo>
                <a:lnTo>
                  <a:pt x="0" y="77"/>
                </a:lnTo>
                <a:lnTo>
                  <a:pt x="4" y="52"/>
                </a:lnTo>
                <a:lnTo>
                  <a:pt x="16" y="31"/>
                </a:lnTo>
                <a:lnTo>
                  <a:pt x="32" y="16"/>
                </a:lnTo>
                <a:lnTo>
                  <a:pt x="53" y="3"/>
                </a:lnTo>
                <a:lnTo>
                  <a:pt x="77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57150">
            <a:noFill/>
            <a:prstDash val="solid"/>
            <a:rou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86402" tIns="43201" rIns="86402" bIns="43201" numCol="1" anchor="ctr" anchorCtr="1" compatLnSpc="1"/>
          <a:lstStyle/>
          <a:p>
            <a:endParaRPr lang="zh-CN" altLang="en-US" sz="4031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3059</Words>
  <Application>Microsoft Office PowerPoint</Application>
  <PresentationFormat>自定义</PresentationFormat>
  <Paragraphs>286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3" baseType="lpstr">
      <vt:lpstr>Gill Sans</vt:lpstr>
      <vt:lpstr>Helvetica Light</vt:lpstr>
      <vt:lpstr>Kozuka Gothic Pro B</vt:lpstr>
      <vt:lpstr>Lato</vt:lpstr>
      <vt:lpstr>Lato Regular</vt:lpstr>
      <vt:lpstr>等线 Light</vt:lpstr>
      <vt:lpstr>微软雅黑</vt:lpstr>
      <vt:lpstr>微软雅黑 Light</vt:lpstr>
      <vt:lpstr>Arial</vt:lpstr>
      <vt:lpstr>Calibri</vt:lpstr>
      <vt:lpstr>Calibri Light</vt:lpstr>
      <vt:lpstr>Franklin Gothic Book</vt:lpstr>
      <vt:lpstr>Helvetica</vt:lpstr>
      <vt:lpstr>Impact</vt:lpstr>
      <vt:lpstr>Open Sans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tukuppt</dc:title>
  <dc:subject>熊猫办公</dc:subject>
  <dc:creator/>
  <cp:keywords>tukuppt</cp:keywords>
  <cp:lastModifiedBy/>
  <cp:revision>1</cp:revision>
  <dcterms:created xsi:type="dcterms:W3CDTF">2016-09-05T07:59:00Z</dcterms:created>
  <dcterms:modified xsi:type="dcterms:W3CDTF">2020-12-15T09:00:29Z</dcterms:modified>
  <cp:category>tukuppt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