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756" r:id="rId2"/>
    <p:sldId id="2734" r:id="rId3"/>
    <p:sldId id="2711" r:id="rId4"/>
    <p:sldId id="2720" r:id="rId5"/>
    <p:sldId id="2712" r:id="rId6"/>
    <p:sldId id="2713" r:id="rId7"/>
    <p:sldId id="2729" r:id="rId8"/>
    <p:sldId id="2719" r:id="rId9"/>
    <p:sldId id="2757" r:id="rId10"/>
    <p:sldId id="2718" r:id="rId11"/>
    <p:sldId id="2744" r:id="rId12"/>
    <p:sldId id="2751" r:id="rId13"/>
    <p:sldId id="2743" r:id="rId14"/>
    <p:sldId id="2715" r:id="rId15"/>
    <p:sldId id="2758" r:id="rId16"/>
    <p:sldId id="2724" r:id="rId17"/>
    <p:sldId id="2752" r:id="rId18"/>
    <p:sldId id="2725" r:id="rId19"/>
    <p:sldId id="2721" r:id="rId20"/>
    <p:sldId id="2746" r:id="rId21"/>
    <p:sldId id="2759" r:id="rId22"/>
    <p:sldId id="2745" r:id="rId23"/>
    <p:sldId id="2730" r:id="rId24"/>
    <p:sldId id="2722" r:id="rId25"/>
    <p:sldId id="2747" r:id="rId26"/>
    <p:sldId id="2760" r:id="rId27"/>
  </p:sldIdLst>
  <p:sldSz cx="11520488" cy="6480175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573398" indent="-16382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149072" indent="-32993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725314" indent="-49660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300988" indent="-66270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047851" algn="l" defTabSz="8191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457421" algn="l" defTabSz="8191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866991" algn="l" defTabSz="8191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276563" algn="l" defTabSz="8191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" userDrawn="1">
          <p15:clr>
            <a:srgbClr val="A4A3A4"/>
          </p15:clr>
        </p15:guide>
        <p15:guide id="2" pos="3629" userDrawn="1">
          <p15:clr>
            <a:srgbClr val="A4A3A4"/>
          </p15:clr>
        </p15:guide>
        <p15:guide id="3" pos="499" userDrawn="1">
          <p15:clr>
            <a:srgbClr val="A4A3A4"/>
          </p15:clr>
        </p15:guide>
        <p15:guide id="4" orient="horz" pos="3748" userDrawn="1">
          <p15:clr>
            <a:srgbClr val="A4A3A4"/>
          </p15:clr>
        </p15:guide>
        <p15:guide id="5" pos="6798" userDrawn="1">
          <p15:clr>
            <a:srgbClr val="A4A3A4"/>
          </p15:clr>
        </p15:guide>
        <p15:guide id="6" pos="3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002B"/>
    <a:srgbClr val="FBFBFB"/>
    <a:srgbClr val="EEE5E7"/>
    <a:srgbClr val="009882"/>
    <a:srgbClr val="26A244"/>
    <a:srgbClr val="298EC0"/>
    <a:srgbClr val="B61922"/>
    <a:srgbClr val="1C1C1C"/>
    <a:srgbClr val="6E6E6E"/>
    <a:srgbClr val="DD6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0" autoAdjust="0"/>
    <p:restoredTop sz="95226" autoAdjust="0"/>
  </p:normalViewPr>
  <p:slideViewPr>
    <p:cSldViewPr>
      <p:cViewPr varScale="1">
        <p:scale>
          <a:sx n="109" d="100"/>
          <a:sy n="109" d="100"/>
        </p:scale>
        <p:origin x="132" y="228"/>
      </p:cViewPr>
      <p:guideLst>
        <p:guide orient="horz" pos="334"/>
        <p:guide pos="3629"/>
        <p:guide pos="499"/>
        <p:guide orient="horz" pos="3748"/>
        <p:guide pos="6798"/>
        <p:guide pos="337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AE002B"/>
            </a:solidFill>
            <a:ln w="25400">
              <a:noFill/>
            </a:ln>
            <a:effectLst/>
          </c:spPr>
          <c:invertIfNegative val="0"/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41D-4513-8B6B-BE4E06BC52E8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1D-4513-8B6B-BE4E06BC52E8}"/>
            </c:ext>
          </c:extLst>
        </c:ser>
        <c:ser>
          <c:idx val="1"/>
          <c:order val="1"/>
          <c:spPr>
            <a:solidFill>
              <a:schemeClr val="bg1"/>
            </a:solidFill>
            <a:ln w="25400">
              <a:noFill/>
            </a:ln>
            <a:effectLst/>
          </c:spPr>
          <c:invertIfNegative val="0"/>
          <c:val>
            <c:numRef>
              <c:f>Sheet1!$C$2:$C$11</c:f>
              <c:numCache>
                <c:formatCode>General</c:formatCode>
                <c:ptCount val="10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1D-4513-8B6B-BE4E06BC5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98700672"/>
        <c:axId val="198701232"/>
      </c:barChart>
      <c:catAx>
        <c:axId val="19870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zh-CN"/>
          </a:p>
        </c:txPr>
        <c:crossAx val="198701232"/>
        <c:crosses val="autoZero"/>
        <c:auto val="1"/>
        <c:lblAlgn val="ctr"/>
        <c:lblOffset val="100"/>
        <c:noMultiLvlLbl val="0"/>
      </c:catAx>
      <c:valAx>
        <c:axId val="19870123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8700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780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2020/12/15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471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65" kern="1200">
        <a:solidFill>
          <a:schemeClr val="tx1"/>
        </a:solidFill>
        <a:latin typeface="+mn-lt"/>
        <a:ea typeface="+mn-ea"/>
        <a:cs typeface="+mn-cs"/>
      </a:defRPr>
    </a:lvl1pPr>
    <a:lvl2pPr marL="408433" algn="l" rtl="0" eaLnBrk="0" fontAlgn="base" hangingPunct="0">
      <a:spcBef>
        <a:spcPct val="30000"/>
      </a:spcBef>
      <a:spcAft>
        <a:spcPct val="0"/>
      </a:spcAft>
      <a:defRPr sz="1165" kern="1200">
        <a:solidFill>
          <a:schemeClr val="tx1"/>
        </a:solidFill>
        <a:latin typeface="+mn-lt"/>
        <a:ea typeface="+mn-ea"/>
        <a:cs typeface="+mn-cs"/>
      </a:defRPr>
    </a:lvl2pPr>
    <a:lvl3pPr marL="818002" algn="l" rtl="0" eaLnBrk="0" fontAlgn="base" hangingPunct="0">
      <a:spcBef>
        <a:spcPct val="30000"/>
      </a:spcBef>
      <a:spcAft>
        <a:spcPct val="0"/>
      </a:spcAft>
      <a:defRPr sz="1165" kern="1200">
        <a:solidFill>
          <a:schemeClr val="tx1"/>
        </a:solidFill>
        <a:latin typeface="+mn-lt"/>
        <a:ea typeface="+mn-ea"/>
        <a:cs typeface="+mn-cs"/>
      </a:defRPr>
    </a:lvl3pPr>
    <a:lvl4pPr marL="1227574" algn="l" rtl="0" eaLnBrk="0" fontAlgn="base" hangingPunct="0">
      <a:spcBef>
        <a:spcPct val="30000"/>
      </a:spcBef>
      <a:spcAft>
        <a:spcPct val="0"/>
      </a:spcAft>
      <a:defRPr sz="1165" kern="1200">
        <a:solidFill>
          <a:schemeClr val="tx1"/>
        </a:solidFill>
        <a:latin typeface="+mn-lt"/>
        <a:ea typeface="+mn-ea"/>
        <a:cs typeface="+mn-cs"/>
      </a:defRPr>
    </a:lvl4pPr>
    <a:lvl5pPr marL="1637143" algn="l" rtl="0" eaLnBrk="0" fontAlgn="base" hangingPunct="0">
      <a:spcBef>
        <a:spcPct val="30000"/>
      </a:spcBef>
      <a:spcAft>
        <a:spcPct val="0"/>
      </a:spcAft>
      <a:defRPr sz="1165" kern="1200">
        <a:solidFill>
          <a:schemeClr val="tx1"/>
        </a:solidFill>
        <a:latin typeface="+mn-lt"/>
        <a:ea typeface="+mn-ea"/>
        <a:cs typeface="+mn-cs"/>
      </a:defRPr>
    </a:lvl5pPr>
    <a:lvl6pPr marL="2047283" algn="l" defTabSz="818571" rtl="0" eaLnBrk="1" latinLnBrk="0" hangingPunct="1">
      <a:defRPr sz="1165" kern="1200">
        <a:solidFill>
          <a:schemeClr val="tx1"/>
        </a:solidFill>
        <a:latin typeface="+mn-lt"/>
        <a:ea typeface="+mn-ea"/>
        <a:cs typeface="+mn-cs"/>
      </a:defRPr>
    </a:lvl6pPr>
    <a:lvl7pPr marL="2456853" algn="l" defTabSz="818571" rtl="0" eaLnBrk="1" latinLnBrk="0" hangingPunct="1">
      <a:defRPr sz="1165" kern="1200">
        <a:solidFill>
          <a:schemeClr val="tx1"/>
        </a:solidFill>
        <a:latin typeface="+mn-lt"/>
        <a:ea typeface="+mn-ea"/>
        <a:cs typeface="+mn-cs"/>
      </a:defRPr>
    </a:lvl7pPr>
    <a:lvl8pPr marL="2866422" algn="l" defTabSz="818571" rtl="0" eaLnBrk="1" latinLnBrk="0" hangingPunct="1">
      <a:defRPr sz="1165" kern="1200">
        <a:solidFill>
          <a:schemeClr val="tx1"/>
        </a:solidFill>
        <a:latin typeface="+mn-lt"/>
        <a:ea typeface="+mn-ea"/>
        <a:cs typeface="+mn-cs"/>
      </a:defRPr>
    </a:lvl8pPr>
    <a:lvl9pPr marL="3275994" algn="l" defTabSz="818571" rtl="0" eaLnBrk="1" latinLnBrk="0" hangingPunct="1">
      <a:defRPr sz="116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376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411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566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133544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802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463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457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618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82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245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92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527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50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781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608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32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8183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598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2684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2783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5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8800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347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6369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788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118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92312" y="345629"/>
            <a:ext cx="9935868" cy="125165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92315" y="1725297"/>
            <a:ext cx="4898946" cy="41119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27812" y="1725297"/>
            <a:ext cx="4900367" cy="41119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792317" y="6006546"/>
            <a:ext cx="2591719" cy="344206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816457" y="6006546"/>
            <a:ext cx="3887578" cy="34420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136467" y="6006546"/>
            <a:ext cx="2591719" cy="344206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7EE5678-0534-4B57-BA90-4CD5A73329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062" y="200374"/>
            <a:ext cx="1926090" cy="5778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92312" y="345629"/>
            <a:ext cx="9935868" cy="125165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792317" y="6006546"/>
            <a:ext cx="2591719" cy="344206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816457" y="6006546"/>
            <a:ext cx="3887578" cy="34420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136467" y="6006546"/>
            <a:ext cx="2591719" cy="344206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DF599DA-E921-4F75-AA36-16053CDE8A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062" y="200374"/>
            <a:ext cx="1926090" cy="5778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92317" y="6006546"/>
            <a:ext cx="2591719" cy="344206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816457" y="6006546"/>
            <a:ext cx="3887578" cy="34420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136467" y="6006546"/>
            <a:ext cx="2591719" cy="344206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6FCC079-A708-4EEB-AAA7-5C70519ABE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062" y="200374"/>
            <a:ext cx="1926090" cy="5778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gradFill flip="none" rotWithShape="1">
          <a:gsLst>
            <a:gs pos="0">
              <a:srgbClr val="F4F4F4"/>
            </a:gs>
            <a:gs pos="35000">
              <a:srgbClr val="D4D4D4"/>
            </a:gs>
            <a:gs pos="100000">
              <a:srgbClr val="BABBB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32AFEB4-1315-4011-9BCF-97EE34A12F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062" y="200374"/>
            <a:ext cx="1926090" cy="57782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" y="617"/>
            <a:ext cx="11517666" cy="647894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819214" rtl="0" eaLnBrk="1" latinLnBrk="0" hangingPunct="1">
        <a:lnSpc>
          <a:spcPct val="90000"/>
        </a:lnSpc>
        <a:spcBef>
          <a:spcPct val="0"/>
        </a:spcBef>
        <a:buNone/>
        <a:defRPr sz="394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804" indent="-204804" algn="l" defTabSz="819214" rtl="0" eaLnBrk="1" latinLnBrk="0" hangingPunct="1">
        <a:lnSpc>
          <a:spcPct val="90000"/>
        </a:lnSpc>
        <a:spcBef>
          <a:spcPts val="896"/>
        </a:spcBef>
        <a:buFont typeface="Arial" panose="020B0604020202020204" pitchFamily="34" charset="0"/>
        <a:buChar char="•"/>
        <a:defRPr sz="2509" kern="1200">
          <a:solidFill>
            <a:schemeClr val="tx1"/>
          </a:solidFill>
          <a:latin typeface="+mn-lt"/>
          <a:ea typeface="+mn-ea"/>
          <a:cs typeface="+mn-cs"/>
        </a:defRPr>
      </a:lvl1pPr>
      <a:lvl2pPr marL="614410" indent="-204804" algn="l" defTabSz="819214" rtl="0" eaLnBrk="1" latinLnBrk="0" hangingPunct="1">
        <a:lnSpc>
          <a:spcPct val="90000"/>
        </a:lnSpc>
        <a:spcBef>
          <a:spcPts val="448"/>
        </a:spcBef>
        <a:buFont typeface="Arial" panose="020B0604020202020204" pitchFamily="34" charset="0"/>
        <a:buChar char="•"/>
        <a:defRPr sz="2150" kern="1200">
          <a:solidFill>
            <a:schemeClr val="tx1"/>
          </a:solidFill>
          <a:latin typeface="+mn-lt"/>
          <a:ea typeface="+mn-ea"/>
          <a:cs typeface="+mn-cs"/>
        </a:defRPr>
      </a:lvl2pPr>
      <a:lvl3pPr marL="1024017" indent="-204804" algn="l" defTabSz="819214" rtl="0" eaLnBrk="1" latinLnBrk="0" hangingPunct="1">
        <a:lnSpc>
          <a:spcPct val="90000"/>
        </a:lnSpc>
        <a:spcBef>
          <a:spcPts val="448"/>
        </a:spcBef>
        <a:buFont typeface="Arial" panose="020B0604020202020204" pitchFamily="34" charset="0"/>
        <a:buChar char="•"/>
        <a:defRPr sz="1792" kern="1200">
          <a:solidFill>
            <a:schemeClr val="tx1"/>
          </a:solidFill>
          <a:latin typeface="+mn-lt"/>
          <a:ea typeface="+mn-ea"/>
          <a:cs typeface="+mn-cs"/>
        </a:defRPr>
      </a:lvl3pPr>
      <a:lvl4pPr marL="1433625" indent="-204804" algn="l" defTabSz="819214" rtl="0" eaLnBrk="1" latinLnBrk="0" hangingPunct="1">
        <a:lnSpc>
          <a:spcPct val="90000"/>
        </a:lnSpc>
        <a:spcBef>
          <a:spcPts val="448"/>
        </a:spcBef>
        <a:buFont typeface="Arial" panose="020B0604020202020204" pitchFamily="34" charset="0"/>
        <a:buChar char="•"/>
        <a:defRPr sz="1613" kern="1200">
          <a:solidFill>
            <a:schemeClr val="tx1"/>
          </a:solidFill>
          <a:latin typeface="+mn-lt"/>
          <a:ea typeface="+mn-ea"/>
          <a:cs typeface="+mn-cs"/>
        </a:defRPr>
      </a:lvl4pPr>
      <a:lvl5pPr marL="1843232" indent="-204804" algn="l" defTabSz="819214" rtl="0" eaLnBrk="1" latinLnBrk="0" hangingPunct="1">
        <a:lnSpc>
          <a:spcPct val="90000"/>
        </a:lnSpc>
        <a:spcBef>
          <a:spcPts val="448"/>
        </a:spcBef>
        <a:buFont typeface="Arial" panose="020B0604020202020204" pitchFamily="34" charset="0"/>
        <a:buChar char="•"/>
        <a:defRPr sz="1613" kern="1200">
          <a:solidFill>
            <a:schemeClr val="tx1"/>
          </a:solidFill>
          <a:latin typeface="+mn-lt"/>
          <a:ea typeface="+mn-ea"/>
          <a:cs typeface="+mn-cs"/>
        </a:defRPr>
      </a:lvl5pPr>
      <a:lvl6pPr marL="2252838" indent="-204804" algn="l" defTabSz="819214" rtl="0" eaLnBrk="1" latinLnBrk="0" hangingPunct="1">
        <a:lnSpc>
          <a:spcPct val="90000"/>
        </a:lnSpc>
        <a:spcBef>
          <a:spcPts val="448"/>
        </a:spcBef>
        <a:buFont typeface="Arial" panose="020B0604020202020204" pitchFamily="34" charset="0"/>
        <a:buChar char="•"/>
        <a:defRPr sz="1613" kern="1200">
          <a:solidFill>
            <a:schemeClr val="tx1"/>
          </a:solidFill>
          <a:latin typeface="+mn-lt"/>
          <a:ea typeface="+mn-ea"/>
          <a:cs typeface="+mn-cs"/>
        </a:defRPr>
      </a:lvl6pPr>
      <a:lvl7pPr marL="2662445" indent="-204804" algn="l" defTabSz="819214" rtl="0" eaLnBrk="1" latinLnBrk="0" hangingPunct="1">
        <a:lnSpc>
          <a:spcPct val="90000"/>
        </a:lnSpc>
        <a:spcBef>
          <a:spcPts val="448"/>
        </a:spcBef>
        <a:buFont typeface="Arial" panose="020B0604020202020204" pitchFamily="34" charset="0"/>
        <a:buChar char="•"/>
        <a:defRPr sz="1613" kern="1200">
          <a:solidFill>
            <a:schemeClr val="tx1"/>
          </a:solidFill>
          <a:latin typeface="+mn-lt"/>
          <a:ea typeface="+mn-ea"/>
          <a:cs typeface="+mn-cs"/>
        </a:defRPr>
      </a:lvl7pPr>
      <a:lvl8pPr marL="3072052" indent="-204804" algn="l" defTabSz="819214" rtl="0" eaLnBrk="1" latinLnBrk="0" hangingPunct="1">
        <a:lnSpc>
          <a:spcPct val="90000"/>
        </a:lnSpc>
        <a:spcBef>
          <a:spcPts val="448"/>
        </a:spcBef>
        <a:buFont typeface="Arial" panose="020B0604020202020204" pitchFamily="34" charset="0"/>
        <a:buChar char="•"/>
        <a:defRPr sz="1613" kern="1200">
          <a:solidFill>
            <a:schemeClr val="tx1"/>
          </a:solidFill>
          <a:latin typeface="+mn-lt"/>
          <a:ea typeface="+mn-ea"/>
          <a:cs typeface="+mn-cs"/>
        </a:defRPr>
      </a:lvl8pPr>
      <a:lvl9pPr marL="3482227" indent="-204804" algn="l" defTabSz="819214" rtl="0" eaLnBrk="1" latinLnBrk="0" hangingPunct="1">
        <a:lnSpc>
          <a:spcPct val="90000"/>
        </a:lnSpc>
        <a:spcBef>
          <a:spcPts val="448"/>
        </a:spcBef>
        <a:buFont typeface="Arial" panose="020B0604020202020204" pitchFamily="34" charset="0"/>
        <a:buChar char="•"/>
        <a:defRPr sz="16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9214" rtl="0" eaLnBrk="1" latinLnBrk="0" hangingPunct="1">
        <a:defRPr sz="1613" kern="1200">
          <a:solidFill>
            <a:schemeClr val="tx1"/>
          </a:solidFill>
          <a:latin typeface="+mn-lt"/>
          <a:ea typeface="+mn-ea"/>
          <a:cs typeface="+mn-cs"/>
        </a:defRPr>
      </a:lvl1pPr>
      <a:lvl2pPr marL="409606" algn="l" defTabSz="819214" rtl="0" eaLnBrk="1" latinLnBrk="0" hangingPunct="1">
        <a:defRPr sz="1613" kern="1200">
          <a:solidFill>
            <a:schemeClr val="tx1"/>
          </a:solidFill>
          <a:latin typeface="+mn-lt"/>
          <a:ea typeface="+mn-ea"/>
          <a:cs typeface="+mn-cs"/>
        </a:defRPr>
      </a:lvl2pPr>
      <a:lvl3pPr marL="819214" algn="l" defTabSz="819214" rtl="0" eaLnBrk="1" latinLnBrk="0" hangingPunct="1">
        <a:defRPr sz="1613" kern="1200">
          <a:solidFill>
            <a:schemeClr val="tx1"/>
          </a:solidFill>
          <a:latin typeface="+mn-lt"/>
          <a:ea typeface="+mn-ea"/>
          <a:cs typeface="+mn-cs"/>
        </a:defRPr>
      </a:lvl3pPr>
      <a:lvl4pPr marL="1228820" algn="l" defTabSz="819214" rtl="0" eaLnBrk="1" latinLnBrk="0" hangingPunct="1">
        <a:defRPr sz="1613" kern="1200">
          <a:solidFill>
            <a:schemeClr val="tx1"/>
          </a:solidFill>
          <a:latin typeface="+mn-lt"/>
          <a:ea typeface="+mn-ea"/>
          <a:cs typeface="+mn-cs"/>
        </a:defRPr>
      </a:lvl4pPr>
      <a:lvl5pPr marL="1638428" algn="l" defTabSz="819214" rtl="0" eaLnBrk="1" latinLnBrk="0" hangingPunct="1">
        <a:defRPr sz="1613" kern="1200">
          <a:solidFill>
            <a:schemeClr val="tx1"/>
          </a:solidFill>
          <a:latin typeface="+mn-lt"/>
          <a:ea typeface="+mn-ea"/>
          <a:cs typeface="+mn-cs"/>
        </a:defRPr>
      </a:lvl5pPr>
      <a:lvl6pPr marL="2048035" algn="l" defTabSz="819214" rtl="0" eaLnBrk="1" latinLnBrk="0" hangingPunct="1">
        <a:defRPr sz="1613" kern="1200">
          <a:solidFill>
            <a:schemeClr val="tx1"/>
          </a:solidFill>
          <a:latin typeface="+mn-lt"/>
          <a:ea typeface="+mn-ea"/>
          <a:cs typeface="+mn-cs"/>
        </a:defRPr>
      </a:lvl6pPr>
      <a:lvl7pPr marL="2457642" algn="l" defTabSz="819214" rtl="0" eaLnBrk="1" latinLnBrk="0" hangingPunct="1">
        <a:defRPr sz="1613" kern="1200">
          <a:solidFill>
            <a:schemeClr val="tx1"/>
          </a:solidFill>
          <a:latin typeface="+mn-lt"/>
          <a:ea typeface="+mn-ea"/>
          <a:cs typeface="+mn-cs"/>
        </a:defRPr>
      </a:lvl7pPr>
      <a:lvl8pPr marL="2867248" algn="l" defTabSz="819214" rtl="0" eaLnBrk="1" latinLnBrk="0" hangingPunct="1">
        <a:defRPr sz="1613" kern="1200">
          <a:solidFill>
            <a:schemeClr val="tx1"/>
          </a:solidFill>
          <a:latin typeface="+mn-lt"/>
          <a:ea typeface="+mn-ea"/>
          <a:cs typeface="+mn-cs"/>
        </a:defRPr>
      </a:lvl8pPr>
      <a:lvl9pPr marL="3276855" algn="l" defTabSz="819214" rtl="0" eaLnBrk="1" latinLnBrk="0" hangingPunct="1">
        <a:defRPr sz="16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jpg"/><Relationship Id="rId4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8.png"/><Relationship Id="rId10" Type="http://schemas.openxmlformats.org/officeDocument/2006/relationships/image" Target="../media/image8.jpg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6"/>
          <p:cNvSpPr/>
          <p:nvPr/>
        </p:nvSpPr>
        <p:spPr bwMode="auto">
          <a:xfrm>
            <a:off x="4413412" y="814120"/>
            <a:ext cx="987988" cy="983987"/>
          </a:xfrm>
          <a:custGeom>
            <a:avLst/>
            <a:gdLst>
              <a:gd name="T0" fmla="*/ 67 w 494"/>
              <a:gd name="T1" fmla="*/ 0 h 492"/>
              <a:gd name="T2" fmla="*/ 429 w 494"/>
              <a:gd name="T3" fmla="*/ 0 h 492"/>
              <a:gd name="T4" fmla="*/ 454 w 494"/>
              <a:gd name="T5" fmla="*/ 5 h 492"/>
              <a:gd name="T6" fmla="*/ 475 w 494"/>
              <a:gd name="T7" fmla="*/ 19 h 492"/>
              <a:gd name="T8" fmla="*/ 489 w 494"/>
              <a:gd name="T9" fmla="*/ 40 h 492"/>
              <a:gd name="T10" fmla="*/ 494 w 494"/>
              <a:gd name="T11" fmla="*/ 65 h 492"/>
              <a:gd name="T12" fmla="*/ 494 w 494"/>
              <a:gd name="T13" fmla="*/ 427 h 492"/>
              <a:gd name="T14" fmla="*/ 489 w 494"/>
              <a:gd name="T15" fmla="*/ 452 h 492"/>
              <a:gd name="T16" fmla="*/ 475 w 494"/>
              <a:gd name="T17" fmla="*/ 473 h 492"/>
              <a:gd name="T18" fmla="*/ 454 w 494"/>
              <a:gd name="T19" fmla="*/ 487 h 492"/>
              <a:gd name="T20" fmla="*/ 429 w 494"/>
              <a:gd name="T21" fmla="*/ 492 h 492"/>
              <a:gd name="T22" fmla="*/ 67 w 494"/>
              <a:gd name="T23" fmla="*/ 492 h 492"/>
              <a:gd name="T24" fmla="*/ 41 w 494"/>
              <a:gd name="T25" fmla="*/ 487 h 492"/>
              <a:gd name="T26" fmla="*/ 20 w 494"/>
              <a:gd name="T27" fmla="*/ 473 h 492"/>
              <a:gd name="T28" fmla="*/ 6 w 494"/>
              <a:gd name="T29" fmla="*/ 452 h 492"/>
              <a:gd name="T30" fmla="*/ 0 w 494"/>
              <a:gd name="T31" fmla="*/ 427 h 492"/>
              <a:gd name="T32" fmla="*/ 0 w 494"/>
              <a:gd name="T33" fmla="*/ 65 h 492"/>
              <a:gd name="T34" fmla="*/ 6 w 494"/>
              <a:gd name="T35" fmla="*/ 40 h 492"/>
              <a:gd name="T36" fmla="*/ 20 w 494"/>
              <a:gd name="T37" fmla="*/ 19 h 492"/>
              <a:gd name="T38" fmla="*/ 41 w 494"/>
              <a:gd name="T39" fmla="*/ 5 h 492"/>
              <a:gd name="T40" fmla="*/ 67 w 494"/>
              <a:gd name="T41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94" h="492">
                <a:moveTo>
                  <a:pt x="67" y="0"/>
                </a:moveTo>
                <a:lnTo>
                  <a:pt x="429" y="0"/>
                </a:lnTo>
                <a:lnTo>
                  <a:pt x="454" y="5"/>
                </a:lnTo>
                <a:lnTo>
                  <a:pt x="475" y="19"/>
                </a:lnTo>
                <a:lnTo>
                  <a:pt x="489" y="40"/>
                </a:lnTo>
                <a:lnTo>
                  <a:pt x="494" y="65"/>
                </a:lnTo>
                <a:lnTo>
                  <a:pt x="494" y="427"/>
                </a:lnTo>
                <a:lnTo>
                  <a:pt x="489" y="452"/>
                </a:lnTo>
                <a:lnTo>
                  <a:pt x="475" y="473"/>
                </a:lnTo>
                <a:lnTo>
                  <a:pt x="454" y="487"/>
                </a:lnTo>
                <a:lnTo>
                  <a:pt x="429" y="492"/>
                </a:lnTo>
                <a:lnTo>
                  <a:pt x="67" y="492"/>
                </a:lnTo>
                <a:lnTo>
                  <a:pt x="41" y="487"/>
                </a:lnTo>
                <a:lnTo>
                  <a:pt x="20" y="473"/>
                </a:lnTo>
                <a:lnTo>
                  <a:pt x="6" y="452"/>
                </a:lnTo>
                <a:lnTo>
                  <a:pt x="0" y="427"/>
                </a:lnTo>
                <a:lnTo>
                  <a:pt x="0" y="65"/>
                </a:lnTo>
                <a:lnTo>
                  <a:pt x="6" y="40"/>
                </a:lnTo>
                <a:lnTo>
                  <a:pt x="20" y="19"/>
                </a:lnTo>
                <a:lnTo>
                  <a:pt x="41" y="5"/>
                </a:lnTo>
                <a:lnTo>
                  <a:pt x="67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t" anchorCtr="0" compatLnSpc="1"/>
          <a:lstStyle/>
          <a:p>
            <a:endParaRPr lang="zh-CN" altLang="en-US"/>
          </a:p>
        </p:txBody>
      </p:sp>
      <p:sp>
        <p:nvSpPr>
          <p:cNvPr id="24" name="Freeform 9"/>
          <p:cNvSpPr/>
          <p:nvPr/>
        </p:nvSpPr>
        <p:spPr bwMode="auto">
          <a:xfrm>
            <a:off x="1469450" y="2572098"/>
            <a:ext cx="1861977" cy="1861977"/>
          </a:xfrm>
          <a:custGeom>
            <a:avLst/>
            <a:gdLst>
              <a:gd name="T0" fmla="*/ 66 w 931"/>
              <a:gd name="T1" fmla="*/ 0 h 931"/>
              <a:gd name="T2" fmla="*/ 867 w 931"/>
              <a:gd name="T3" fmla="*/ 0 h 931"/>
              <a:gd name="T4" fmla="*/ 891 w 931"/>
              <a:gd name="T5" fmla="*/ 5 h 931"/>
              <a:gd name="T6" fmla="*/ 912 w 931"/>
              <a:gd name="T7" fmla="*/ 19 h 931"/>
              <a:gd name="T8" fmla="*/ 926 w 931"/>
              <a:gd name="T9" fmla="*/ 40 h 931"/>
              <a:gd name="T10" fmla="*/ 931 w 931"/>
              <a:gd name="T11" fmla="*/ 64 h 931"/>
              <a:gd name="T12" fmla="*/ 931 w 931"/>
              <a:gd name="T13" fmla="*/ 864 h 931"/>
              <a:gd name="T14" fmla="*/ 926 w 931"/>
              <a:gd name="T15" fmla="*/ 891 h 931"/>
              <a:gd name="T16" fmla="*/ 912 w 931"/>
              <a:gd name="T17" fmla="*/ 912 h 931"/>
              <a:gd name="T18" fmla="*/ 891 w 931"/>
              <a:gd name="T19" fmla="*/ 926 h 931"/>
              <a:gd name="T20" fmla="*/ 867 w 931"/>
              <a:gd name="T21" fmla="*/ 931 h 931"/>
              <a:gd name="T22" fmla="*/ 66 w 931"/>
              <a:gd name="T23" fmla="*/ 931 h 931"/>
              <a:gd name="T24" fmla="*/ 40 w 931"/>
              <a:gd name="T25" fmla="*/ 926 h 931"/>
              <a:gd name="T26" fmla="*/ 19 w 931"/>
              <a:gd name="T27" fmla="*/ 912 h 931"/>
              <a:gd name="T28" fmla="*/ 5 w 931"/>
              <a:gd name="T29" fmla="*/ 891 h 931"/>
              <a:gd name="T30" fmla="*/ 0 w 931"/>
              <a:gd name="T31" fmla="*/ 864 h 931"/>
              <a:gd name="T32" fmla="*/ 0 w 931"/>
              <a:gd name="T33" fmla="*/ 64 h 931"/>
              <a:gd name="T34" fmla="*/ 5 w 931"/>
              <a:gd name="T35" fmla="*/ 40 h 931"/>
              <a:gd name="T36" fmla="*/ 19 w 931"/>
              <a:gd name="T37" fmla="*/ 19 h 931"/>
              <a:gd name="T38" fmla="*/ 40 w 931"/>
              <a:gd name="T39" fmla="*/ 5 h 931"/>
              <a:gd name="T40" fmla="*/ 66 w 931"/>
              <a:gd name="T4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31" h="931">
                <a:moveTo>
                  <a:pt x="66" y="0"/>
                </a:moveTo>
                <a:lnTo>
                  <a:pt x="867" y="0"/>
                </a:lnTo>
                <a:lnTo>
                  <a:pt x="891" y="5"/>
                </a:lnTo>
                <a:lnTo>
                  <a:pt x="912" y="19"/>
                </a:lnTo>
                <a:lnTo>
                  <a:pt x="926" y="40"/>
                </a:lnTo>
                <a:lnTo>
                  <a:pt x="931" y="64"/>
                </a:lnTo>
                <a:lnTo>
                  <a:pt x="931" y="864"/>
                </a:lnTo>
                <a:lnTo>
                  <a:pt x="926" y="891"/>
                </a:lnTo>
                <a:lnTo>
                  <a:pt x="912" y="912"/>
                </a:lnTo>
                <a:lnTo>
                  <a:pt x="891" y="926"/>
                </a:lnTo>
                <a:lnTo>
                  <a:pt x="867" y="931"/>
                </a:lnTo>
                <a:lnTo>
                  <a:pt x="66" y="931"/>
                </a:lnTo>
                <a:lnTo>
                  <a:pt x="40" y="926"/>
                </a:lnTo>
                <a:lnTo>
                  <a:pt x="19" y="912"/>
                </a:lnTo>
                <a:lnTo>
                  <a:pt x="5" y="891"/>
                </a:lnTo>
                <a:lnTo>
                  <a:pt x="0" y="864"/>
                </a:lnTo>
                <a:lnTo>
                  <a:pt x="0" y="64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6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t" anchorCtr="0" compatLnSpc="1"/>
          <a:lstStyle/>
          <a:p>
            <a:endParaRPr lang="zh-CN" altLang="en-US"/>
          </a:p>
        </p:txBody>
      </p:sp>
      <p:sp>
        <p:nvSpPr>
          <p:cNvPr id="25" name="Freeform 10"/>
          <p:cNvSpPr/>
          <p:nvPr/>
        </p:nvSpPr>
        <p:spPr bwMode="auto">
          <a:xfrm>
            <a:off x="3153427" y="2964092"/>
            <a:ext cx="1067987" cy="1069987"/>
          </a:xfrm>
          <a:custGeom>
            <a:avLst/>
            <a:gdLst>
              <a:gd name="T0" fmla="*/ 65 w 534"/>
              <a:gd name="T1" fmla="*/ 0 h 535"/>
              <a:gd name="T2" fmla="*/ 468 w 534"/>
              <a:gd name="T3" fmla="*/ 0 h 535"/>
              <a:gd name="T4" fmla="*/ 494 w 534"/>
              <a:gd name="T5" fmla="*/ 5 h 535"/>
              <a:gd name="T6" fmla="*/ 515 w 534"/>
              <a:gd name="T7" fmla="*/ 19 h 535"/>
              <a:gd name="T8" fmla="*/ 529 w 534"/>
              <a:gd name="T9" fmla="*/ 40 h 535"/>
              <a:gd name="T10" fmla="*/ 534 w 534"/>
              <a:gd name="T11" fmla="*/ 66 h 535"/>
              <a:gd name="T12" fmla="*/ 534 w 534"/>
              <a:gd name="T13" fmla="*/ 469 h 535"/>
              <a:gd name="T14" fmla="*/ 529 w 534"/>
              <a:gd name="T15" fmla="*/ 495 h 535"/>
              <a:gd name="T16" fmla="*/ 515 w 534"/>
              <a:gd name="T17" fmla="*/ 516 h 535"/>
              <a:gd name="T18" fmla="*/ 494 w 534"/>
              <a:gd name="T19" fmla="*/ 530 h 535"/>
              <a:gd name="T20" fmla="*/ 468 w 534"/>
              <a:gd name="T21" fmla="*/ 535 h 535"/>
              <a:gd name="T22" fmla="*/ 65 w 534"/>
              <a:gd name="T23" fmla="*/ 535 h 535"/>
              <a:gd name="T24" fmla="*/ 40 w 534"/>
              <a:gd name="T25" fmla="*/ 530 h 535"/>
              <a:gd name="T26" fmla="*/ 19 w 534"/>
              <a:gd name="T27" fmla="*/ 516 h 535"/>
              <a:gd name="T28" fmla="*/ 5 w 534"/>
              <a:gd name="T29" fmla="*/ 495 h 535"/>
              <a:gd name="T30" fmla="*/ 0 w 534"/>
              <a:gd name="T31" fmla="*/ 469 h 535"/>
              <a:gd name="T32" fmla="*/ 0 w 534"/>
              <a:gd name="T33" fmla="*/ 66 h 535"/>
              <a:gd name="T34" fmla="*/ 5 w 534"/>
              <a:gd name="T35" fmla="*/ 40 h 535"/>
              <a:gd name="T36" fmla="*/ 19 w 534"/>
              <a:gd name="T37" fmla="*/ 19 h 535"/>
              <a:gd name="T38" fmla="*/ 40 w 534"/>
              <a:gd name="T39" fmla="*/ 5 h 535"/>
              <a:gd name="T40" fmla="*/ 65 w 534"/>
              <a:gd name="T41" fmla="*/ 0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4" h="535">
                <a:moveTo>
                  <a:pt x="65" y="0"/>
                </a:moveTo>
                <a:lnTo>
                  <a:pt x="468" y="0"/>
                </a:lnTo>
                <a:lnTo>
                  <a:pt x="494" y="5"/>
                </a:lnTo>
                <a:lnTo>
                  <a:pt x="515" y="19"/>
                </a:lnTo>
                <a:lnTo>
                  <a:pt x="529" y="40"/>
                </a:lnTo>
                <a:lnTo>
                  <a:pt x="534" y="66"/>
                </a:lnTo>
                <a:lnTo>
                  <a:pt x="534" y="469"/>
                </a:lnTo>
                <a:lnTo>
                  <a:pt x="529" y="495"/>
                </a:lnTo>
                <a:lnTo>
                  <a:pt x="515" y="516"/>
                </a:lnTo>
                <a:lnTo>
                  <a:pt x="494" y="530"/>
                </a:lnTo>
                <a:lnTo>
                  <a:pt x="468" y="535"/>
                </a:lnTo>
                <a:lnTo>
                  <a:pt x="65" y="535"/>
                </a:lnTo>
                <a:lnTo>
                  <a:pt x="40" y="530"/>
                </a:lnTo>
                <a:lnTo>
                  <a:pt x="19" y="516"/>
                </a:lnTo>
                <a:lnTo>
                  <a:pt x="5" y="495"/>
                </a:lnTo>
                <a:lnTo>
                  <a:pt x="0" y="469"/>
                </a:lnTo>
                <a:lnTo>
                  <a:pt x="0" y="66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5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t" anchorCtr="0" compatLnSpc="1"/>
          <a:lstStyle/>
          <a:p>
            <a:endParaRPr lang="zh-CN" altLang="en-US"/>
          </a:p>
        </p:txBody>
      </p:sp>
      <p:sp>
        <p:nvSpPr>
          <p:cNvPr id="26" name="Freeform 11"/>
          <p:cNvSpPr/>
          <p:nvPr/>
        </p:nvSpPr>
        <p:spPr bwMode="auto">
          <a:xfrm>
            <a:off x="643458" y="4528072"/>
            <a:ext cx="999988" cy="1005988"/>
          </a:xfrm>
          <a:custGeom>
            <a:avLst/>
            <a:gdLst>
              <a:gd name="T0" fmla="*/ 65 w 500"/>
              <a:gd name="T1" fmla="*/ 0 h 503"/>
              <a:gd name="T2" fmla="*/ 436 w 500"/>
              <a:gd name="T3" fmla="*/ 0 h 503"/>
              <a:gd name="T4" fmla="*/ 460 w 500"/>
              <a:gd name="T5" fmla="*/ 5 h 503"/>
              <a:gd name="T6" fmla="*/ 481 w 500"/>
              <a:gd name="T7" fmla="*/ 19 h 503"/>
              <a:gd name="T8" fmla="*/ 495 w 500"/>
              <a:gd name="T9" fmla="*/ 40 h 503"/>
              <a:gd name="T10" fmla="*/ 500 w 500"/>
              <a:gd name="T11" fmla="*/ 67 h 503"/>
              <a:gd name="T12" fmla="*/ 500 w 500"/>
              <a:gd name="T13" fmla="*/ 436 h 503"/>
              <a:gd name="T14" fmla="*/ 495 w 500"/>
              <a:gd name="T15" fmla="*/ 462 h 503"/>
              <a:gd name="T16" fmla="*/ 481 w 500"/>
              <a:gd name="T17" fmla="*/ 483 h 503"/>
              <a:gd name="T18" fmla="*/ 460 w 500"/>
              <a:gd name="T19" fmla="*/ 497 h 503"/>
              <a:gd name="T20" fmla="*/ 436 w 500"/>
              <a:gd name="T21" fmla="*/ 503 h 503"/>
              <a:gd name="T22" fmla="*/ 65 w 500"/>
              <a:gd name="T23" fmla="*/ 503 h 503"/>
              <a:gd name="T24" fmla="*/ 40 w 500"/>
              <a:gd name="T25" fmla="*/ 497 h 503"/>
              <a:gd name="T26" fmla="*/ 19 w 500"/>
              <a:gd name="T27" fmla="*/ 483 h 503"/>
              <a:gd name="T28" fmla="*/ 5 w 500"/>
              <a:gd name="T29" fmla="*/ 462 h 503"/>
              <a:gd name="T30" fmla="*/ 0 w 500"/>
              <a:gd name="T31" fmla="*/ 436 h 503"/>
              <a:gd name="T32" fmla="*/ 0 w 500"/>
              <a:gd name="T33" fmla="*/ 67 h 503"/>
              <a:gd name="T34" fmla="*/ 5 w 500"/>
              <a:gd name="T35" fmla="*/ 40 h 503"/>
              <a:gd name="T36" fmla="*/ 19 w 500"/>
              <a:gd name="T37" fmla="*/ 19 h 503"/>
              <a:gd name="T38" fmla="*/ 40 w 500"/>
              <a:gd name="T39" fmla="*/ 5 h 503"/>
              <a:gd name="T40" fmla="*/ 65 w 500"/>
              <a:gd name="T41" fmla="*/ 0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00" h="503">
                <a:moveTo>
                  <a:pt x="65" y="0"/>
                </a:moveTo>
                <a:lnTo>
                  <a:pt x="436" y="0"/>
                </a:lnTo>
                <a:lnTo>
                  <a:pt x="460" y="5"/>
                </a:lnTo>
                <a:lnTo>
                  <a:pt x="481" y="19"/>
                </a:lnTo>
                <a:lnTo>
                  <a:pt x="495" y="40"/>
                </a:lnTo>
                <a:lnTo>
                  <a:pt x="500" y="67"/>
                </a:lnTo>
                <a:lnTo>
                  <a:pt x="500" y="436"/>
                </a:lnTo>
                <a:lnTo>
                  <a:pt x="495" y="462"/>
                </a:lnTo>
                <a:lnTo>
                  <a:pt x="481" y="483"/>
                </a:lnTo>
                <a:lnTo>
                  <a:pt x="460" y="497"/>
                </a:lnTo>
                <a:lnTo>
                  <a:pt x="436" y="503"/>
                </a:lnTo>
                <a:lnTo>
                  <a:pt x="65" y="503"/>
                </a:lnTo>
                <a:lnTo>
                  <a:pt x="40" y="497"/>
                </a:lnTo>
                <a:lnTo>
                  <a:pt x="19" y="483"/>
                </a:lnTo>
                <a:lnTo>
                  <a:pt x="5" y="462"/>
                </a:lnTo>
                <a:lnTo>
                  <a:pt x="0" y="436"/>
                </a:lnTo>
                <a:lnTo>
                  <a:pt x="0" y="67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5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t" anchorCtr="0" compatLnSpc="1"/>
          <a:lstStyle/>
          <a:p>
            <a:endParaRPr lang="zh-CN" altLang="en-US"/>
          </a:p>
        </p:txBody>
      </p:sp>
      <p:sp>
        <p:nvSpPr>
          <p:cNvPr id="27" name="Freeform 13"/>
          <p:cNvSpPr/>
          <p:nvPr/>
        </p:nvSpPr>
        <p:spPr bwMode="auto">
          <a:xfrm>
            <a:off x="1757446" y="2836094"/>
            <a:ext cx="771991" cy="777991"/>
          </a:xfrm>
          <a:custGeom>
            <a:avLst/>
            <a:gdLst>
              <a:gd name="T0" fmla="*/ 75 w 386"/>
              <a:gd name="T1" fmla="*/ 0 h 389"/>
              <a:gd name="T2" fmla="*/ 311 w 386"/>
              <a:gd name="T3" fmla="*/ 0 h 389"/>
              <a:gd name="T4" fmla="*/ 336 w 386"/>
              <a:gd name="T5" fmla="*/ 4 h 389"/>
              <a:gd name="T6" fmla="*/ 357 w 386"/>
              <a:gd name="T7" fmla="*/ 14 h 389"/>
              <a:gd name="T8" fmla="*/ 372 w 386"/>
              <a:gd name="T9" fmla="*/ 32 h 389"/>
              <a:gd name="T10" fmla="*/ 383 w 386"/>
              <a:gd name="T11" fmla="*/ 53 h 389"/>
              <a:gd name="T12" fmla="*/ 386 w 386"/>
              <a:gd name="T13" fmla="*/ 76 h 389"/>
              <a:gd name="T14" fmla="*/ 386 w 386"/>
              <a:gd name="T15" fmla="*/ 312 h 389"/>
              <a:gd name="T16" fmla="*/ 383 w 386"/>
              <a:gd name="T17" fmla="*/ 337 h 389"/>
              <a:gd name="T18" fmla="*/ 372 w 386"/>
              <a:gd name="T19" fmla="*/ 358 h 389"/>
              <a:gd name="T20" fmla="*/ 357 w 386"/>
              <a:gd name="T21" fmla="*/ 373 h 389"/>
              <a:gd name="T22" fmla="*/ 336 w 386"/>
              <a:gd name="T23" fmla="*/ 384 h 389"/>
              <a:gd name="T24" fmla="*/ 311 w 386"/>
              <a:gd name="T25" fmla="*/ 389 h 389"/>
              <a:gd name="T26" fmla="*/ 75 w 386"/>
              <a:gd name="T27" fmla="*/ 389 h 389"/>
              <a:gd name="T28" fmla="*/ 50 w 386"/>
              <a:gd name="T29" fmla="*/ 384 h 389"/>
              <a:gd name="T30" fmla="*/ 29 w 386"/>
              <a:gd name="T31" fmla="*/ 373 h 389"/>
              <a:gd name="T32" fmla="*/ 14 w 386"/>
              <a:gd name="T33" fmla="*/ 358 h 389"/>
              <a:gd name="T34" fmla="*/ 3 w 386"/>
              <a:gd name="T35" fmla="*/ 337 h 389"/>
              <a:gd name="T36" fmla="*/ 0 w 386"/>
              <a:gd name="T37" fmla="*/ 312 h 389"/>
              <a:gd name="T38" fmla="*/ 0 w 386"/>
              <a:gd name="T39" fmla="*/ 76 h 389"/>
              <a:gd name="T40" fmla="*/ 3 w 386"/>
              <a:gd name="T41" fmla="*/ 53 h 389"/>
              <a:gd name="T42" fmla="*/ 14 w 386"/>
              <a:gd name="T43" fmla="*/ 32 h 389"/>
              <a:gd name="T44" fmla="*/ 29 w 386"/>
              <a:gd name="T45" fmla="*/ 14 h 389"/>
              <a:gd name="T46" fmla="*/ 50 w 386"/>
              <a:gd name="T47" fmla="*/ 4 h 389"/>
              <a:gd name="T48" fmla="*/ 75 w 386"/>
              <a:gd name="T49" fmla="*/ 0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6" h="389">
                <a:moveTo>
                  <a:pt x="75" y="0"/>
                </a:moveTo>
                <a:lnTo>
                  <a:pt x="311" y="0"/>
                </a:lnTo>
                <a:lnTo>
                  <a:pt x="336" y="4"/>
                </a:lnTo>
                <a:lnTo>
                  <a:pt x="357" y="14"/>
                </a:lnTo>
                <a:lnTo>
                  <a:pt x="372" y="32"/>
                </a:lnTo>
                <a:lnTo>
                  <a:pt x="383" y="53"/>
                </a:lnTo>
                <a:lnTo>
                  <a:pt x="386" y="76"/>
                </a:lnTo>
                <a:lnTo>
                  <a:pt x="386" y="312"/>
                </a:lnTo>
                <a:lnTo>
                  <a:pt x="383" y="337"/>
                </a:lnTo>
                <a:lnTo>
                  <a:pt x="372" y="358"/>
                </a:lnTo>
                <a:lnTo>
                  <a:pt x="357" y="373"/>
                </a:lnTo>
                <a:lnTo>
                  <a:pt x="336" y="384"/>
                </a:lnTo>
                <a:lnTo>
                  <a:pt x="311" y="389"/>
                </a:lnTo>
                <a:lnTo>
                  <a:pt x="75" y="389"/>
                </a:lnTo>
                <a:lnTo>
                  <a:pt x="50" y="384"/>
                </a:lnTo>
                <a:lnTo>
                  <a:pt x="29" y="373"/>
                </a:lnTo>
                <a:lnTo>
                  <a:pt x="14" y="358"/>
                </a:lnTo>
                <a:lnTo>
                  <a:pt x="3" y="337"/>
                </a:lnTo>
                <a:lnTo>
                  <a:pt x="0" y="312"/>
                </a:lnTo>
                <a:lnTo>
                  <a:pt x="0" y="76"/>
                </a:lnTo>
                <a:lnTo>
                  <a:pt x="3" y="53"/>
                </a:lnTo>
                <a:lnTo>
                  <a:pt x="14" y="32"/>
                </a:lnTo>
                <a:lnTo>
                  <a:pt x="29" y="14"/>
                </a:lnTo>
                <a:lnTo>
                  <a:pt x="50" y="4"/>
                </a:lnTo>
                <a:lnTo>
                  <a:pt x="75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t" anchorCtr="0" compatLnSpc="1"/>
          <a:lstStyle/>
          <a:p>
            <a:endParaRPr lang="zh-CN" altLang="en-US"/>
          </a:p>
        </p:txBody>
      </p:sp>
      <p:sp>
        <p:nvSpPr>
          <p:cNvPr id="28" name="Freeform 14"/>
          <p:cNvSpPr/>
          <p:nvPr/>
        </p:nvSpPr>
        <p:spPr bwMode="auto">
          <a:xfrm>
            <a:off x="883456" y="3692082"/>
            <a:ext cx="1645980" cy="1645980"/>
          </a:xfrm>
          <a:custGeom>
            <a:avLst/>
            <a:gdLst>
              <a:gd name="T0" fmla="*/ 77 w 823"/>
              <a:gd name="T1" fmla="*/ 0 h 823"/>
              <a:gd name="T2" fmla="*/ 746 w 823"/>
              <a:gd name="T3" fmla="*/ 0 h 823"/>
              <a:gd name="T4" fmla="*/ 770 w 823"/>
              <a:gd name="T5" fmla="*/ 3 h 823"/>
              <a:gd name="T6" fmla="*/ 791 w 823"/>
              <a:gd name="T7" fmla="*/ 16 h 823"/>
              <a:gd name="T8" fmla="*/ 807 w 823"/>
              <a:gd name="T9" fmla="*/ 31 h 823"/>
              <a:gd name="T10" fmla="*/ 819 w 823"/>
              <a:gd name="T11" fmla="*/ 52 h 823"/>
              <a:gd name="T12" fmla="*/ 823 w 823"/>
              <a:gd name="T13" fmla="*/ 77 h 823"/>
              <a:gd name="T14" fmla="*/ 823 w 823"/>
              <a:gd name="T15" fmla="*/ 746 h 823"/>
              <a:gd name="T16" fmla="*/ 819 w 823"/>
              <a:gd name="T17" fmla="*/ 770 h 823"/>
              <a:gd name="T18" fmla="*/ 807 w 823"/>
              <a:gd name="T19" fmla="*/ 791 h 823"/>
              <a:gd name="T20" fmla="*/ 791 w 823"/>
              <a:gd name="T21" fmla="*/ 807 h 823"/>
              <a:gd name="T22" fmla="*/ 770 w 823"/>
              <a:gd name="T23" fmla="*/ 817 h 823"/>
              <a:gd name="T24" fmla="*/ 746 w 823"/>
              <a:gd name="T25" fmla="*/ 823 h 823"/>
              <a:gd name="T26" fmla="*/ 77 w 823"/>
              <a:gd name="T27" fmla="*/ 823 h 823"/>
              <a:gd name="T28" fmla="*/ 53 w 823"/>
              <a:gd name="T29" fmla="*/ 817 h 823"/>
              <a:gd name="T30" fmla="*/ 32 w 823"/>
              <a:gd name="T31" fmla="*/ 807 h 823"/>
              <a:gd name="T32" fmla="*/ 16 w 823"/>
              <a:gd name="T33" fmla="*/ 791 h 823"/>
              <a:gd name="T34" fmla="*/ 4 w 823"/>
              <a:gd name="T35" fmla="*/ 770 h 823"/>
              <a:gd name="T36" fmla="*/ 0 w 823"/>
              <a:gd name="T37" fmla="*/ 746 h 823"/>
              <a:gd name="T38" fmla="*/ 0 w 823"/>
              <a:gd name="T39" fmla="*/ 77 h 823"/>
              <a:gd name="T40" fmla="*/ 4 w 823"/>
              <a:gd name="T41" fmla="*/ 52 h 823"/>
              <a:gd name="T42" fmla="*/ 16 w 823"/>
              <a:gd name="T43" fmla="*/ 31 h 823"/>
              <a:gd name="T44" fmla="*/ 32 w 823"/>
              <a:gd name="T45" fmla="*/ 16 h 823"/>
              <a:gd name="T46" fmla="*/ 53 w 823"/>
              <a:gd name="T47" fmla="*/ 3 h 823"/>
              <a:gd name="T48" fmla="*/ 77 w 823"/>
              <a:gd name="T49" fmla="*/ 0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23" h="823">
                <a:moveTo>
                  <a:pt x="77" y="0"/>
                </a:moveTo>
                <a:lnTo>
                  <a:pt x="746" y="0"/>
                </a:lnTo>
                <a:lnTo>
                  <a:pt x="770" y="3"/>
                </a:lnTo>
                <a:lnTo>
                  <a:pt x="791" y="16"/>
                </a:lnTo>
                <a:lnTo>
                  <a:pt x="807" y="31"/>
                </a:lnTo>
                <a:lnTo>
                  <a:pt x="819" y="52"/>
                </a:lnTo>
                <a:lnTo>
                  <a:pt x="823" y="77"/>
                </a:lnTo>
                <a:lnTo>
                  <a:pt x="823" y="746"/>
                </a:lnTo>
                <a:lnTo>
                  <a:pt x="819" y="770"/>
                </a:lnTo>
                <a:lnTo>
                  <a:pt x="807" y="791"/>
                </a:lnTo>
                <a:lnTo>
                  <a:pt x="791" y="807"/>
                </a:lnTo>
                <a:lnTo>
                  <a:pt x="770" y="817"/>
                </a:lnTo>
                <a:lnTo>
                  <a:pt x="746" y="823"/>
                </a:lnTo>
                <a:lnTo>
                  <a:pt x="77" y="823"/>
                </a:lnTo>
                <a:lnTo>
                  <a:pt x="53" y="817"/>
                </a:lnTo>
                <a:lnTo>
                  <a:pt x="32" y="807"/>
                </a:lnTo>
                <a:lnTo>
                  <a:pt x="16" y="791"/>
                </a:lnTo>
                <a:lnTo>
                  <a:pt x="4" y="770"/>
                </a:lnTo>
                <a:lnTo>
                  <a:pt x="0" y="746"/>
                </a:lnTo>
                <a:lnTo>
                  <a:pt x="0" y="77"/>
                </a:lnTo>
                <a:lnTo>
                  <a:pt x="4" y="52"/>
                </a:lnTo>
                <a:lnTo>
                  <a:pt x="16" y="31"/>
                </a:lnTo>
                <a:lnTo>
                  <a:pt x="32" y="16"/>
                </a:lnTo>
                <a:lnTo>
                  <a:pt x="53" y="3"/>
                </a:lnTo>
                <a:lnTo>
                  <a:pt x="77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ctr" anchorCtr="1" compatLnSpc="1"/>
          <a:lstStyle/>
          <a:p>
            <a:endParaRPr lang="zh-CN" altLang="en-US" sz="5375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29" name="Freeform 15"/>
          <p:cNvSpPr/>
          <p:nvPr/>
        </p:nvSpPr>
        <p:spPr bwMode="auto">
          <a:xfrm>
            <a:off x="2603434" y="1002118"/>
            <a:ext cx="2611967" cy="2611967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ctr" anchorCtr="1" compatLnSpc="1"/>
          <a:lstStyle/>
          <a:p>
            <a:endParaRPr lang="zh-CN" altLang="en-US" sz="7884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30" name="Freeform 16"/>
          <p:cNvSpPr/>
          <p:nvPr/>
        </p:nvSpPr>
        <p:spPr bwMode="auto">
          <a:xfrm>
            <a:off x="2603433" y="3692083"/>
            <a:ext cx="1271984" cy="1269985"/>
          </a:xfrm>
          <a:custGeom>
            <a:avLst/>
            <a:gdLst>
              <a:gd name="T0" fmla="*/ 62 w 636"/>
              <a:gd name="T1" fmla="*/ 0 h 635"/>
              <a:gd name="T2" fmla="*/ 574 w 636"/>
              <a:gd name="T3" fmla="*/ 0 h 635"/>
              <a:gd name="T4" fmla="*/ 597 w 636"/>
              <a:gd name="T5" fmla="*/ 5 h 635"/>
              <a:gd name="T6" fmla="*/ 618 w 636"/>
              <a:gd name="T7" fmla="*/ 17 h 635"/>
              <a:gd name="T8" fmla="*/ 631 w 636"/>
              <a:gd name="T9" fmla="*/ 37 h 635"/>
              <a:gd name="T10" fmla="*/ 636 w 636"/>
              <a:gd name="T11" fmla="*/ 61 h 635"/>
              <a:gd name="T12" fmla="*/ 636 w 636"/>
              <a:gd name="T13" fmla="*/ 574 h 635"/>
              <a:gd name="T14" fmla="*/ 631 w 636"/>
              <a:gd name="T15" fmla="*/ 597 h 635"/>
              <a:gd name="T16" fmla="*/ 618 w 636"/>
              <a:gd name="T17" fmla="*/ 616 h 635"/>
              <a:gd name="T18" fmla="*/ 597 w 636"/>
              <a:gd name="T19" fmla="*/ 630 h 635"/>
              <a:gd name="T20" fmla="*/ 574 w 636"/>
              <a:gd name="T21" fmla="*/ 635 h 635"/>
              <a:gd name="T22" fmla="*/ 62 w 636"/>
              <a:gd name="T23" fmla="*/ 635 h 635"/>
              <a:gd name="T24" fmla="*/ 39 w 636"/>
              <a:gd name="T25" fmla="*/ 630 h 635"/>
              <a:gd name="T26" fmla="*/ 18 w 636"/>
              <a:gd name="T27" fmla="*/ 616 h 635"/>
              <a:gd name="T28" fmla="*/ 5 w 636"/>
              <a:gd name="T29" fmla="*/ 597 h 635"/>
              <a:gd name="T30" fmla="*/ 0 w 636"/>
              <a:gd name="T31" fmla="*/ 574 h 635"/>
              <a:gd name="T32" fmla="*/ 0 w 636"/>
              <a:gd name="T33" fmla="*/ 61 h 635"/>
              <a:gd name="T34" fmla="*/ 5 w 636"/>
              <a:gd name="T35" fmla="*/ 37 h 635"/>
              <a:gd name="T36" fmla="*/ 18 w 636"/>
              <a:gd name="T37" fmla="*/ 17 h 635"/>
              <a:gd name="T38" fmla="*/ 39 w 636"/>
              <a:gd name="T39" fmla="*/ 5 h 635"/>
              <a:gd name="T40" fmla="*/ 62 w 636"/>
              <a:gd name="T41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36" h="635">
                <a:moveTo>
                  <a:pt x="62" y="0"/>
                </a:moveTo>
                <a:lnTo>
                  <a:pt x="574" y="0"/>
                </a:lnTo>
                <a:lnTo>
                  <a:pt x="597" y="5"/>
                </a:lnTo>
                <a:lnTo>
                  <a:pt x="618" y="17"/>
                </a:lnTo>
                <a:lnTo>
                  <a:pt x="631" y="37"/>
                </a:lnTo>
                <a:lnTo>
                  <a:pt x="636" y="61"/>
                </a:lnTo>
                <a:lnTo>
                  <a:pt x="636" y="574"/>
                </a:lnTo>
                <a:lnTo>
                  <a:pt x="631" y="597"/>
                </a:lnTo>
                <a:lnTo>
                  <a:pt x="618" y="616"/>
                </a:lnTo>
                <a:lnTo>
                  <a:pt x="597" y="630"/>
                </a:lnTo>
                <a:lnTo>
                  <a:pt x="574" y="635"/>
                </a:lnTo>
                <a:lnTo>
                  <a:pt x="62" y="635"/>
                </a:lnTo>
                <a:lnTo>
                  <a:pt x="39" y="630"/>
                </a:lnTo>
                <a:lnTo>
                  <a:pt x="18" y="616"/>
                </a:lnTo>
                <a:lnTo>
                  <a:pt x="5" y="597"/>
                </a:lnTo>
                <a:lnTo>
                  <a:pt x="0" y="574"/>
                </a:lnTo>
                <a:lnTo>
                  <a:pt x="0" y="61"/>
                </a:lnTo>
                <a:lnTo>
                  <a:pt x="5" y="37"/>
                </a:lnTo>
                <a:lnTo>
                  <a:pt x="18" y="17"/>
                </a:lnTo>
                <a:lnTo>
                  <a:pt x="39" y="5"/>
                </a:lnTo>
                <a:lnTo>
                  <a:pt x="62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t" anchorCtr="0" compatLnSpc="1"/>
          <a:lstStyle/>
          <a:p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377540" y="2316665"/>
            <a:ext cx="6233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4000" b="1" cap="all" dirty="0">
                <a:solidFill>
                  <a:srgbClr val="AE002B"/>
                </a:solidFill>
                <a:latin typeface="+mj-ea"/>
                <a:ea typeface="+mj-ea"/>
                <a:cs typeface="Arial" panose="020B0604020202020204" pitchFamily="34" charset="0"/>
              </a:rPr>
              <a:t>哈尔滨工程大学</a:t>
            </a:r>
            <a:r>
              <a:rPr lang="en-US" altLang="zh-CN" sz="4000" b="1" cap="all" dirty="0">
                <a:solidFill>
                  <a:srgbClr val="AE002B"/>
                </a:solidFill>
                <a:latin typeface="+mj-ea"/>
                <a:ea typeface="+mj-ea"/>
                <a:cs typeface="Arial" panose="020B0604020202020204" pitchFamily="34" charset="0"/>
              </a:rPr>
              <a:t>PPT</a:t>
            </a:r>
            <a:r>
              <a:rPr lang="zh-CN" altLang="en-US" sz="4000" b="1" cap="all" dirty="0">
                <a:solidFill>
                  <a:srgbClr val="AE002B"/>
                </a:solidFill>
                <a:latin typeface="+mj-ea"/>
                <a:ea typeface="+mj-ea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5581240" y="3000771"/>
            <a:ext cx="53096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rgbClr val="AE002B"/>
                </a:solidFill>
                <a:cs typeface="Arial" panose="020B0604020202020204" pitchFamily="34" charset="0"/>
              </a:rPr>
              <a:t>HARBIN ENGINEERING UNIVERSITY</a:t>
            </a:r>
            <a:endParaRPr lang="zh-CN" altLang="en-US" sz="1800" cap="all" dirty="0">
              <a:solidFill>
                <a:srgbClr val="AE002B"/>
              </a:solidFill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7056388" y="4103817"/>
            <a:ext cx="33547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6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学院或部门名称  </a:t>
            </a:r>
            <a:r>
              <a:rPr lang="en-US" altLang="zh-CN" sz="16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zh-CN" altLang="en-US" sz="16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</a:t>
            </a:r>
            <a:r>
              <a:rPr lang="en-US" altLang="zh-CN" sz="16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zh-CN" altLang="en-US" sz="16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月</a:t>
            </a:r>
            <a:endParaRPr lang="zh-CN" altLang="en-US" sz="1600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204024" y="3236674"/>
            <a:ext cx="4580482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zh-CN" altLang="en-US" sz="1400" cap="all" dirty="0">
                <a:latin typeface="+mj-ea"/>
                <a:ea typeface="+mj-ea"/>
                <a:cs typeface="Arial" panose="020B0604020202020204" pitchFamily="34" charset="0"/>
              </a:rPr>
              <a:t>点击此处添加副标题内容</a:t>
            </a:r>
          </a:p>
        </p:txBody>
      </p:sp>
      <p:pic>
        <p:nvPicPr>
          <p:cNvPr id="3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87166" y="-1663092"/>
            <a:ext cx="546156" cy="54615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9417E4B-C130-42CA-BC59-20AF7A60B0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062" y="200374"/>
            <a:ext cx="1926090" cy="57782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57D3186-44AA-42F2-AD8B-E09BB8D6F1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150" y="1475951"/>
            <a:ext cx="2313341" cy="154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1132050" y="3137237"/>
            <a:ext cx="1275325" cy="1051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235" dirty="0">
                <a:solidFill>
                  <a:srgbClr val="AE002B"/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01</a:t>
            </a:r>
            <a:endParaRPr lang="zh-CN" altLang="en-US" sz="6235" dirty="0">
              <a:solidFill>
                <a:srgbClr val="AE002B"/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648418" y="3137237"/>
            <a:ext cx="1275325" cy="1051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235" dirty="0">
                <a:solidFill>
                  <a:schemeClr val="bg1">
                    <a:lumMod val="50000"/>
                  </a:schemeClr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02</a:t>
            </a:r>
            <a:endParaRPr lang="zh-CN" altLang="en-US" sz="6235" dirty="0">
              <a:solidFill>
                <a:schemeClr val="bg1">
                  <a:lumMod val="50000"/>
                </a:schemeClr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164787" y="3137237"/>
            <a:ext cx="1275325" cy="1051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235" dirty="0">
                <a:solidFill>
                  <a:srgbClr val="AE002B"/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03</a:t>
            </a:r>
            <a:endParaRPr lang="zh-CN" altLang="en-US" sz="6235" dirty="0">
              <a:solidFill>
                <a:srgbClr val="AE002B"/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81155" y="3137237"/>
            <a:ext cx="1275325" cy="1051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235" dirty="0">
                <a:solidFill>
                  <a:schemeClr val="bg1">
                    <a:lumMod val="50000"/>
                  </a:schemeClr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04</a:t>
            </a:r>
            <a:endParaRPr lang="zh-CN" altLang="en-US" sz="6235" dirty="0">
              <a:solidFill>
                <a:schemeClr val="bg1">
                  <a:lumMod val="50000"/>
                </a:schemeClr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2879632" y="3219519"/>
            <a:ext cx="11131" cy="812507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648659" y="3219519"/>
            <a:ext cx="11131" cy="812507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5538699" y="3219519"/>
            <a:ext cx="11131" cy="812507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8198416" y="3219519"/>
            <a:ext cx="11131" cy="812507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10543369" y="3219519"/>
            <a:ext cx="11131" cy="81250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128"/>
            <a:ext cx="11520488" cy="3046646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66217" y="4465851"/>
            <a:ext cx="16347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53977" y="4796744"/>
            <a:ext cx="245920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985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985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514248" y="4465851"/>
            <a:ext cx="1585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077184" y="4796744"/>
            <a:ext cx="245920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98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98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056204" y="4465851"/>
            <a:ext cx="1697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675564" y="4796744"/>
            <a:ext cx="245920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985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985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627603" y="4465851"/>
            <a:ext cx="16691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232570" y="4796744"/>
            <a:ext cx="245920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98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98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92212" y="140316"/>
            <a:ext cx="1348446" cy="7898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53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327839" y="856285"/>
            <a:ext cx="2257491" cy="533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67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CONTENTS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4971694" y="2647598"/>
            <a:ext cx="285299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400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400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71694" y="3229770"/>
            <a:ext cx="4852923" cy="80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75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075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5"/>
          <p:cNvSpPr/>
          <p:nvPr/>
        </p:nvSpPr>
        <p:spPr bwMode="auto">
          <a:xfrm>
            <a:off x="2654003" y="2370197"/>
            <a:ext cx="1889821" cy="1889820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solidFill>
              <a:schemeClr val="bg1"/>
            </a:solidFill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ctr" anchorCtr="1" compatLnSpc="1"/>
          <a:lstStyle/>
          <a:p>
            <a:endParaRPr lang="zh-CN" altLang="en-US" sz="7884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65113" y="2611958"/>
            <a:ext cx="1267601" cy="1415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601" dirty="0">
                <a:solidFill>
                  <a:srgbClr val="AE002B"/>
                </a:solidFill>
                <a:latin typeface="Impact" panose="020B0806030902050204" pitchFamily="34" charset="0"/>
              </a:rPr>
              <a:t>01</a:t>
            </a:r>
            <a:endParaRPr lang="zh-CN" altLang="en-US" sz="8601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5381483" y="1280566"/>
            <a:ext cx="466773" cy="5199502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Bent Arrow 65"/>
          <p:cNvSpPr/>
          <p:nvPr/>
        </p:nvSpPr>
        <p:spPr>
          <a:xfrm>
            <a:off x="5496824" y="2184101"/>
            <a:ext cx="2944625" cy="4295968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2815619" y="3048091"/>
            <a:ext cx="2944625" cy="3431979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5498237" y="3528085"/>
            <a:ext cx="2612694" cy="2951985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3515510" y="4278188"/>
            <a:ext cx="2244735" cy="2201881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143205" y="4903469"/>
            <a:ext cx="2170273" cy="97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br>
              <a:rPr lang="en-US" sz="806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sz="806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19570" y="3579448"/>
            <a:ext cx="2141974" cy="111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33" dirty="0">
                <a:solidFill>
                  <a:srgbClr val="605E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br>
              <a:rPr lang="en-US" altLang="zh-CN" sz="806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806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806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469749" y="3275301"/>
            <a:ext cx="2141974" cy="1271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br>
              <a:rPr lang="en-US" altLang="zh-CN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806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161915" y="1394181"/>
            <a:ext cx="2141974" cy="111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br>
              <a:rPr lang="en-US" altLang="zh-CN" sz="806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806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806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469749" y="1974862"/>
            <a:ext cx="2141974" cy="111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br>
              <a:rPr lang="en-US" altLang="zh-CN" sz="806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806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806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245"/>
          <p:cNvSpPr/>
          <p:nvPr/>
        </p:nvSpPr>
        <p:spPr bwMode="auto">
          <a:xfrm>
            <a:off x="4761677" y="4852552"/>
            <a:ext cx="417774" cy="41777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AE002B"/>
          </a:solidFill>
          <a:ln w="9525">
            <a:noFill/>
            <a:round/>
          </a:ln>
        </p:spPr>
        <p:txBody>
          <a:bodyPr vert="horz" wrap="square" lIns="115198" tIns="57599" rIns="115198" bIns="57599" numCol="1" anchor="t" anchorCtr="0" compatLnSpc="1"/>
          <a:lstStyle/>
          <a:p>
            <a:endParaRPr lang="en-US" dirty="0"/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5945375" y="1570867"/>
            <a:ext cx="466602" cy="46660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AE002B"/>
          </a:solidFill>
          <a:ln w="9525">
            <a:noFill/>
            <a:round/>
          </a:ln>
        </p:spPr>
        <p:txBody>
          <a:bodyPr vert="horz" wrap="square" lIns="115198" tIns="57599" rIns="115198" bIns="57599" numCol="1" anchor="t" anchorCtr="0" compatLnSpc="1"/>
          <a:lstStyle/>
          <a:p>
            <a:endParaRPr lang="en-US" dirty="0"/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4826567" y="3650086"/>
            <a:ext cx="477323" cy="357993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AE002B"/>
          </a:solidFill>
          <a:ln w="9525">
            <a:noFill/>
            <a:round/>
          </a:ln>
        </p:spPr>
        <p:txBody>
          <a:bodyPr vert="horz" wrap="square" lIns="115198" tIns="57599" rIns="115198" bIns="57599" numCol="1" anchor="t" anchorCtr="0" compatLnSpc="1"/>
          <a:lstStyle/>
          <a:p>
            <a:endParaRPr lang="en-US" dirty="0"/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5961027" y="4100664"/>
            <a:ext cx="427200" cy="430104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</p:spPr>
        <p:txBody>
          <a:bodyPr vert="horz" wrap="square" lIns="115198" tIns="57599" rIns="115198" bIns="57599" numCol="1" anchor="t" anchorCtr="0" compatLnSpc="1"/>
          <a:lstStyle/>
          <a:p>
            <a:endParaRPr lang="en-US" dirty="0"/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5917293" y="2786097"/>
            <a:ext cx="382182" cy="357993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</p:spPr>
        <p:txBody>
          <a:bodyPr vert="horz" wrap="square" lIns="115198" tIns="57599" rIns="115198" bIns="57599" numCol="1" anchor="t" anchorCtr="0" compatLnSpc="1"/>
          <a:lstStyle/>
          <a:p>
            <a:endParaRPr lang="en-US" dirty="0"/>
          </a:p>
        </p:txBody>
      </p:sp>
      <p:sp>
        <p:nvSpPr>
          <p:cNvPr id="17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924504" y="4064998"/>
            <a:ext cx="627106" cy="236450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</a:ln>
        </p:spPr>
        <p:txBody>
          <a:bodyPr vert="horz" wrap="square" lIns="81923" tIns="40962" rIns="81923" bIns="40962" numCol="1" anchor="t" anchorCtr="0" compatLnSpc="1"/>
          <a:lstStyle/>
          <a:p>
            <a:endParaRPr lang="zh-CN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6924504" y="2373868"/>
            <a:ext cx="627106" cy="233881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</a:ln>
        </p:spPr>
        <p:txBody>
          <a:bodyPr vert="horz" wrap="square" lIns="81923" tIns="40962" rIns="81923" bIns="40962" numCol="1" anchor="t" anchorCtr="0" compatLnSpc="1"/>
          <a:lstStyle/>
          <a:p>
            <a:endParaRPr lang="zh-CN" altLang="en-US"/>
          </a:p>
        </p:txBody>
      </p:sp>
      <p:sp>
        <p:nvSpPr>
          <p:cNvPr id="11" name="Freeform 8"/>
          <p:cNvSpPr/>
          <p:nvPr/>
        </p:nvSpPr>
        <p:spPr bwMode="auto">
          <a:xfrm>
            <a:off x="3968880" y="1744192"/>
            <a:ext cx="3582729" cy="629677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3968879" y="3227142"/>
            <a:ext cx="619397" cy="213320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</a:ln>
        </p:spPr>
        <p:txBody>
          <a:bodyPr vert="horz" wrap="square" lIns="81923" tIns="40962" rIns="81923" bIns="40962" numCol="1" anchor="t" anchorCtr="0" compatLnSpc="1"/>
          <a:lstStyle/>
          <a:p>
            <a:endParaRPr lang="zh-CN" altLang="en-US"/>
          </a:p>
        </p:txBody>
      </p:sp>
      <p:sp>
        <p:nvSpPr>
          <p:cNvPr id="13" name="Freeform 10"/>
          <p:cNvSpPr/>
          <p:nvPr/>
        </p:nvSpPr>
        <p:spPr bwMode="auto">
          <a:xfrm>
            <a:off x="3968880" y="3435323"/>
            <a:ext cx="3582729" cy="629677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3968879" y="4918273"/>
            <a:ext cx="619397" cy="221029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</a:ln>
        </p:spPr>
        <p:txBody>
          <a:bodyPr vert="horz" wrap="square" lIns="81923" tIns="40962" rIns="81923" bIns="40962" numCol="1" anchor="t" anchorCtr="0" compatLnSpc="1"/>
          <a:lstStyle/>
          <a:p>
            <a:endParaRPr lang="zh-CN" altLang="en-US"/>
          </a:p>
        </p:txBody>
      </p:sp>
      <p:sp>
        <p:nvSpPr>
          <p:cNvPr id="15" name="Freeform 12"/>
          <p:cNvSpPr/>
          <p:nvPr/>
        </p:nvSpPr>
        <p:spPr bwMode="auto">
          <a:xfrm>
            <a:off x="3968880" y="5134160"/>
            <a:ext cx="3222914" cy="621966"/>
          </a:xfrm>
          <a:custGeom>
            <a:avLst/>
            <a:gdLst>
              <a:gd name="T0" fmla="*/ 0 w 1254"/>
              <a:gd name="T1" fmla="*/ 0 h 242"/>
              <a:gd name="T2" fmla="*/ 1254 w 1254"/>
              <a:gd name="T3" fmla="*/ 0 h 242"/>
              <a:gd name="T4" fmla="*/ 1254 w 1254"/>
              <a:gd name="T5" fmla="*/ 242 h 242"/>
              <a:gd name="T6" fmla="*/ 241 w 1254"/>
              <a:gd name="T7" fmla="*/ 242 h 242"/>
              <a:gd name="T8" fmla="*/ 0 w 1254"/>
              <a:gd name="T9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242">
                <a:moveTo>
                  <a:pt x="0" y="0"/>
                </a:moveTo>
                <a:lnTo>
                  <a:pt x="1254" y="0"/>
                </a:lnTo>
                <a:lnTo>
                  <a:pt x="1254" y="242"/>
                </a:lnTo>
                <a:lnTo>
                  <a:pt x="241" y="242"/>
                </a:lnTo>
                <a:lnTo>
                  <a:pt x="0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Freeform 13"/>
          <p:cNvSpPr/>
          <p:nvPr/>
        </p:nvSpPr>
        <p:spPr bwMode="auto">
          <a:xfrm>
            <a:off x="3968880" y="2597468"/>
            <a:ext cx="3582729" cy="629677"/>
          </a:xfrm>
          <a:custGeom>
            <a:avLst/>
            <a:gdLst>
              <a:gd name="T0" fmla="*/ 241 w 1394"/>
              <a:gd name="T1" fmla="*/ 0 h 245"/>
              <a:gd name="T2" fmla="*/ 1394 w 1394"/>
              <a:gd name="T3" fmla="*/ 0 h 245"/>
              <a:gd name="T4" fmla="*/ 1150 w 1394"/>
              <a:gd name="T5" fmla="*/ 245 h 245"/>
              <a:gd name="T6" fmla="*/ 0 w 1394"/>
              <a:gd name="T7" fmla="*/ 245 h 245"/>
              <a:gd name="T8" fmla="*/ 241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241" y="0"/>
                </a:moveTo>
                <a:lnTo>
                  <a:pt x="1394" y="0"/>
                </a:lnTo>
                <a:lnTo>
                  <a:pt x="1150" y="245"/>
                </a:lnTo>
                <a:lnTo>
                  <a:pt x="0" y="245"/>
                </a:lnTo>
                <a:lnTo>
                  <a:pt x="24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Freeform 14"/>
          <p:cNvSpPr/>
          <p:nvPr/>
        </p:nvSpPr>
        <p:spPr bwMode="auto">
          <a:xfrm>
            <a:off x="3968880" y="4291166"/>
            <a:ext cx="3582729" cy="627106"/>
          </a:xfrm>
          <a:custGeom>
            <a:avLst/>
            <a:gdLst>
              <a:gd name="T0" fmla="*/ 241 w 1394"/>
              <a:gd name="T1" fmla="*/ 0 h 244"/>
              <a:gd name="T2" fmla="*/ 1394 w 1394"/>
              <a:gd name="T3" fmla="*/ 0 h 244"/>
              <a:gd name="T4" fmla="*/ 1150 w 1394"/>
              <a:gd name="T5" fmla="*/ 244 h 244"/>
              <a:gd name="T6" fmla="*/ 0 w 1394"/>
              <a:gd name="T7" fmla="*/ 244 h 244"/>
              <a:gd name="T8" fmla="*/ 241 w 1394"/>
              <a:gd name="T9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4">
                <a:moveTo>
                  <a:pt x="241" y="0"/>
                </a:moveTo>
                <a:lnTo>
                  <a:pt x="1394" y="0"/>
                </a:lnTo>
                <a:lnTo>
                  <a:pt x="1150" y="244"/>
                </a:lnTo>
                <a:lnTo>
                  <a:pt x="0" y="244"/>
                </a:lnTo>
                <a:lnTo>
                  <a:pt x="24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693651" y="5247246"/>
            <a:ext cx="683648" cy="395797"/>
            <a:chOff x="5238881" y="5604205"/>
            <a:chExt cx="763063" cy="441774"/>
          </a:xfrm>
        </p:grpSpPr>
        <p:sp>
          <p:nvSpPr>
            <p:cNvPr id="19" name="Freeform 79"/>
            <p:cNvSpPr/>
            <p:nvPr/>
          </p:nvSpPr>
          <p:spPr bwMode="auto">
            <a:xfrm>
              <a:off x="5238881" y="5652973"/>
              <a:ext cx="203676" cy="344239"/>
            </a:xfrm>
            <a:custGeom>
              <a:avLst/>
              <a:gdLst>
                <a:gd name="T0" fmla="*/ 61 w 71"/>
                <a:gd name="T1" fmla="*/ 0 h 120"/>
                <a:gd name="T2" fmla="*/ 65 w 71"/>
                <a:gd name="T3" fmla="*/ 0 h 120"/>
                <a:gd name="T4" fmla="*/ 67 w 71"/>
                <a:gd name="T5" fmla="*/ 2 h 120"/>
                <a:gd name="T6" fmla="*/ 71 w 71"/>
                <a:gd name="T7" fmla="*/ 6 h 120"/>
                <a:gd name="T8" fmla="*/ 71 w 71"/>
                <a:gd name="T9" fmla="*/ 10 h 120"/>
                <a:gd name="T10" fmla="*/ 71 w 71"/>
                <a:gd name="T11" fmla="*/ 14 h 120"/>
                <a:gd name="T12" fmla="*/ 67 w 71"/>
                <a:gd name="T13" fmla="*/ 18 h 120"/>
                <a:gd name="T14" fmla="*/ 26 w 71"/>
                <a:gd name="T15" fmla="*/ 61 h 120"/>
                <a:gd name="T16" fmla="*/ 67 w 71"/>
                <a:gd name="T17" fmla="*/ 102 h 120"/>
                <a:gd name="T18" fmla="*/ 71 w 71"/>
                <a:gd name="T19" fmla="*/ 106 h 120"/>
                <a:gd name="T20" fmla="*/ 71 w 71"/>
                <a:gd name="T21" fmla="*/ 110 h 120"/>
                <a:gd name="T22" fmla="*/ 71 w 71"/>
                <a:gd name="T23" fmla="*/ 114 h 120"/>
                <a:gd name="T24" fmla="*/ 67 w 71"/>
                <a:gd name="T25" fmla="*/ 118 h 120"/>
                <a:gd name="T26" fmla="*/ 61 w 71"/>
                <a:gd name="T27" fmla="*/ 120 h 120"/>
                <a:gd name="T28" fmla="*/ 53 w 71"/>
                <a:gd name="T29" fmla="*/ 118 h 120"/>
                <a:gd name="T30" fmla="*/ 4 w 71"/>
                <a:gd name="T31" fmla="*/ 67 h 120"/>
                <a:gd name="T32" fmla="*/ 0 w 71"/>
                <a:gd name="T33" fmla="*/ 61 h 120"/>
                <a:gd name="T34" fmla="*/ 4 w 71"/>
                <a:gd name="T35" fmla="*/ 53 h 120"/>
                <a:gd name="T36" fmla="*/ 53 w 71"/>
                <a:gd name="T37" fmla="*/ 2 h 120"/>
                <a:gd name="T38" fmla="*/ 57 w 71"/>
                <a:gd name="T39" fmla="*/ 0 h 120"/>
                <a:gd name="T40" fmla="*/ 61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6"/>
                  </a:lnTo>
                  <a:lnTo>
                    <a:pt x="71" y="10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26" y="61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0"/>
                  </a:lnTo>
                  <a:lnTo>
                    <a:pt x="71" y="114"/>
                  </a:lnTo>
                  <a:lnTo>
                    <a:pt x="67" y="118"/>
                  </a:lnTo>
                  <a:lnTo>
                    <a:pt x="61" y="120"/>
                  </a:lnTo>
                  <a:lnTo>
                    <a:pt x="53" y="118"/>
                  </a:lnTo>
                  <a:lnTo>
                    <a:pt x="4" y="67"/>
                  </a:lnTo>
                  <a:lnTo>
                    <a:pt x="0" y="61"/>
                  </a:lnTo>
                  <a:lnTo>
                    <a:pt x="4" y="53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1923" tIns="40962" rIns="81923" bIns="40962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557301" y="5604205"/>
              <a:ext cx="444643" cy="441774"/>
              <a:chOff x="5557301" y="5584126"/>
              <a:chExt cx="444643" cy="441774"/>
            </a:xfrm>
          </p:grpSpPr>
          <p:sp>
            <p:nvSpPr>
              <p:cNvPr id="21" name="Freeform 192"/>
              <p:cNvSpPr>
                <a:spLocks noEditPoints="1"/>
              </p:cNvSpPr>
              <p:nvPr/>
            </p:nvSpPr>
            <p:spPr bwMode="auto">
              <a:xfrm>
                <a:off x="5557301" y="5584126"/>
                <a:ext cx="444643" cy="441774"/>
              </a:xfrm>
              <a:custGeom>
                <a:avLst/>
                <a:gdLst>
                  <a:gd name="T0" fmla="*/ 78 w 155"/>
                  <a:gd name="T1" fmla="*/ 10 h 154"/>
                  <a:gd name="T2" fmla="*/ 61 w 155"/>
                  <a:gd name="T3" fmla="*/ 12 h 154"/>
                  <a:gd name="T4" fmla="*/ 43 w 155"/>
                  <a:gd name="T5" fmla="*/ 18 h 154"/>
                  <a:gd name="T6" fmla="*/ 25 w 155"/>
                  <a:gd name="T7" fmla="*/ 34 h 154"/>
                  <a:gd name="T8" fmla="*/ 13 w 155"/>
                  <a:gd name="T9" fmla="*/ 55 h 154"/>
                  <a:gd name="T10" fmla="*/ 9 w 155"/>
                  <a:gd name="T11" fmla="*/ 77 h 154"/>
                  <a:gd name="T12" fmla="*/ 11 w 155"/>
                  <a:gd name="T13" fmla="*/ 95 h 154"/>
                  <a:gd name="T14" fmla="*/ 19 w 155"/>
                  <a:gd name="T15" fmla="*/ 112 h 154"/>
                  <a:gd name="T16" fmla="*/ 33 w 155"/>
                  <a:gd name="T17" fmla="*/ 130 h 154"/>
                  <a:gd name="T18" fmla="*/ 55 w 155"/>
                  <a:gd name="T19" fmla="*/ 142 h 154"/>
                  <a:gd name="T20" fmla="*/ 78 w 155"/>
                  <a:gd name="T21" fmla="*/ 146 h 154"/>
                  <a:gd name="T22" fmla="*/ 94 w 155"/>
                  <a:gd name="T23" fmla="*/ 144 h 154"/>
                  <a:gd name="T24" fmla="*/ 112 w 155"/>
                  <a:gd name="T25" fmla="*/ 138 h 154"/>
                  <a:gd name="T26" fmla="*/ 130 w 155"/>
                  <a:gd name="T27" fmla="*/ 122 h 154"/>
                  <a:gd name="T28" fmla="*/ 143 w 155"/>
                  <a:gd name="T29" fmla="*/ 101 h 154"/>
                  <a:gd name="T30" fmla="*/ 147 w 155"/>
                  <a:gd name="T31" fmla="*/ 77 h 154"/>
                  <a:gd name="T32" fmla="*/ 145 w 155"/>
                  <a:gd name="T33" fmla="*/ 61 h 154"/>
                  <a:gd name="T34" fmla="*/ 136 w 155"/>
                  <a:gd name="T35" fmla="*/ 44 h 154"/>
                  <a:gd name="T36" fmla="*/ 122 w 155"/>
                  <a:gd name="T37" fmla="*/ 24 h 154"/>
                  <a:gd name="T38" fmla="*/ 100 w 155"/>
                  <a:gd name="T39" fmla="*/ 14 h 154"/>
                  <a:gd name="T40" fmla="*/ 78 w 155"/>
                  <a:gd name="T41" fmla="*/ 10 h 154"/>
                  <a:gd name="T42" fmla="*/ 78 w 155"/>
                  <a:gd name="T43" fmla="*/ 0 h 154"/>
                  <a:gd name="T44" fmla="*/ 104 w 155"/>
                  <a:gd name="T45" fmla="*/ 6 h 154"/>
                  <a:gd name="T46" fmla="*/ 126 w 155"/>
                  <a:gd name="T47" fmla="*/ 18 h 154"/>
                  <a:gd name="T48" fmla="*/ 145 w 155"/>
                  <a:gd name="T49" fmla="*/ 40 h 154"/>
                  <a:gd name="T50" fmla="*/ 153 w 155"/>
                  <a:gd name="T51" fmla="*/ 59 h 154"/>
                  <a:gd name="T52" fmla="*/ 155 w 155"/>
                  <a:gd name="T53" fmla="*/ 77 h 154"/>
                  <a:gd name="T54" fmla="*/ 151 w 155"/>
                  <a:gd name="T55" fmla="*/ 103 h 154"/>
                  <a:gd name="T56" fmla="*/ 136 w 155"/>
                  <a:gd name="T57" fmla="*/ 128 h 154"/>
                  <a:gd name="T58" fmla="*/ 116 w 155"/>
                  <a:gd name="T59" fmla="*/ 144 h 154"/>
                  <a:gd name="T60" fmla="*/ 96 w 155"/>
                  <a:gd name="T61" fmla="*/ 152 h 154"/>
                  <a:gd name="T62" fmla="*/ 78 w 155"/>
                  <a:gd name="T63" fmla="*/ 154 h 154"/>
                  <a:gd name="T64" fmla="*/ 51 w 155"/>
                  <a:gd name="T65" fmla="*/ 150 h 154"/>
                  <a:gd name="T66" fmla="*/ 29 w 155"/>
                  <a:gd name="T67" fmla="*/ 136 h 154"/>
                  <a:gd name="T68" fmla="*/ 11 w 155"/>
                  <a:gd name="T69" fmla="*/ 116 h 154"/>
                  <a:gd name="T70" fmla="*/ 3 w 155"/>
                  <a:gd name="T71" fmla="*/ 97 h 154"/>
                  <a:gd name="T72" fmla="*/ 0 w 155"/>
                  <a:gd name="T73" fmla="*/ 77 h 154"/>
                  <a:gd name="T74" fmla="*/ 5 w 155"/>
                  <a:gd name="T75" fmla="*/ 50 h 154"/>
                  <a:gd name="T76" fmla="*/ 19 w 155"/>
                  <a:gd name="T77" fmla="*/ 28 h 154"/>
                  <a:gd name="T78" fmla="*/ 39 w 155"/>
                  <a:gd name="T79" fmla="*/ 10 h 154"/>
                  <a:gd name="T80" fmla="*/ 59 w 155"/>
                  <a:gd name="T81" fmla="*/ 4 h 154"/>
                  <a:gd name="T82" fmla="*/ 78 w 155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4">
                    <a:moveTo>
                      <a:pt x="78" y="10"/>
                    </a:moveTo>
                    <a:lnTo>
                      <a:pt x="61" y="12"/>
                    </a:lnTo>
                    <a:lnTo>
                      <a:pt x="43" y="18"/>
                    </a:lnTo>
                    <a:lnTo>
                      <a:pt x="25" y="34"/>
                    </a:lnTo>
                    <a:lnTo>
                      <a:pt x="13" y="55"/>
                    </a:lnTo>
                    <a:lnTo>
                      <a:pt x="9" y="77"/>
                    </a:lnTo>
                    <a:lnTo>
                      <a:pt x="11" y="95"/>
                    </a:lnTo>
                    <a:lnTo>
                      <a:pt x="19" y="112"/>
                    </a:lnTo>
                    <a:lnTo>
                      <a:pt x="33" y="130"/>
                    </a:lnTo>
                    <a:lnTo>
                      <a:pt x="55" y="142"/>
                    </a:lnTo>
                    <a:lnTo>
                      <a:pt x="78" y="146"/>
                    </a:lnTo>
                    <a:lnTo>
                      <a:pt x="94" y="144"/>
                    </a:lnTo>
                    <a:lnTo>
                      <a:pt x="112" y="138"/>
                    </a:lnTo>
                    <a:lnTo>
                      <a:pt x="130" y="122"/>
                    </a:lnTo>
                    <a:lnTo>
                      <a:pt x="143" y="101"/>
                    </a:lnTo>
                    <a:lnTo>
                      <a:pt x="147" y="77"/>
                    </a:lnTo>
                    <a:lnTo>
                      <a:pt x="145" y="61"/>
                    </a:lnTo>
                    <a:lnTo>
                      <a:pt x="136" y="44"/>
                    </a:lnTo>
                    <a:lnTo>
                      <a:pt x="122" y="24"/>
                    </a:lnTo>
                    <a:lnTo>
                      <a:pt x="100" y="14"/>
                    </a:lnTo>
                    <a:lnTo>
                      <a:pt x="78" y="10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8"/>
                    </a:lnTo>
                    <a:lnTo>
                      <a:pt x="145" y="40"/>
                    </a:lnTo>
                    <a:lnTo>
                      <a:pt x="153" y="59"/>
                    </a:lnTo>
                    <a:lnTo>
                      <a:pt x="155" y="77"/>
                    </a:lnTo>
                    <a:lnTo>
                      <a:pt x="151" y="103"/>
                    </a:lnTo>
                    <a:lnTo>
                      <a:pt x="136" y="128"/>
                    </a:lnTo>
                    <a:lnTo>
                      <a:pt x="116" y="144"/>
                    </a:lnTo>
                    <a:lnTo>
                      <a:pt x="96" y="152"/>
                    </a:lnTo>
                    <a:lnTo>
                      <a:pt x="78" y="154"/>
                    </a:lnTo>
                    <a:lnTo>
                      <a:pt x="51" y="150"/>
                    </a:lnTo>
                    <a:lnTo>
                      <a:pt x="29" y="136"/>
                    </a:lnTo>
                    <a:lnTo>
                      <a:pt x="11" y="116"/>
                    </a:lnTo>
                    <a:lnTo>
                      <a:pt x="3" y="97"/>
                    </a:lnTo>
                    <a:lnTo>
                      <a:pt x="0" y="77"/>
                    </a:lnTo>
                    <a:lnTo>
                      <a:pt x="5" y="50"/>
                    </a:lnTo>
                    <a:lnTo>
                      <a:pt x="19" y="28"/>
                    </a:lnTo>
                    <a:lnTo>
                      <a:pt x="39" y="10"/>
                    </a:lnTo>
                    <a:lnTo>
                      <a:pt x="5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93"/>
              <p:cNvSpPr/>
              <p:nvPr/>
            </p:nvSpPr>
            <p:spPr bwMode="auto">
              <a:xfrm>
                <a:off x="5657705" y="5905416"/>
                <a:ext cx="28687" cy="22949"/>
              </a:xfrm>
              <a:custGeom>
                <a:avLst/>
                <a:gdLst>
                  <a:gd name="T0" fmla="*/ 0 w 10"/>
                  <a:gd name="T1" fmla="*/ 0 h 8"/>
                  <a:gd name="T2" fmla="*/ 10 w 10"/>
                  <a:gd name="T3" fmla="*/ 8 h 8"/>
                  <a:gd name="T4" fmla="*/ 4 w 10"/>
                  <a:gd name="T5" fmla="*/ 8 h 8"/>
                  <a:gd name="T6" fmla="*/ 0 w 10"/>
                  <a:gd name="T7" fmla="*/ 8 h 8"/>
                  <a:gd name="T8" fmla="*/ 0 w 10"/>
                  <a:gd name="T9" fmla="*/ 4 h 8"/>
                  <a:gd name="T10" fmla="*/ 0 w 10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lnTo>
                      <a:pt x="10" y="8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94"/>
              <p:cNvSpPr/>
              <p:nvPr/>
            </p:nvSpPr>
            <p:spPr bwMode="auto">
              <a:xfrm>
                <a:off x="5792532" y="5687397"/>
                <a:ext cx="103272" cy="111879"/>
              </a:xfrm>
              <a:custGeom>
                <a:avLst/>
                <a:gdLst>
                  <a:gd name="T0" fmla="*/ 6 w 36"/>
                  <a:gd name="T1" fmla="*/ 0 h 39"/>
                  <a:gd name="T2" fmla="*/ 16 w 36"/>
                  <a:gd name="T3" fmla="*/ 0 h 39"/>
                  <a:gd name="T4" fmla="*/ 36 w 36"/>
                  <a:gd name="T5" fmla="*/ 21 h 39"/>
                  <a:gd name="T6" fmla="*/ 36 w 36"/>
                  <a:gd name="T7" fmla="*/ 31 h 39"/>
                  <a:gd name="T8" fmla="*/ 30 w 36"/>
                  <a:gd name="T9" fmla="*/ 39 h 39"/>
                  <a:gd name="T10" fmla="*/ 0 w 36"/>
                  <a:gd name="T11" fmla="*/ 6 h 39"/>
                  <a:gd name="T12" fmla="*/ 6 w 36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9">
                    <a:moveTo>
                      <a:pt x="6" y="0"/>
                    </a:moveTo>
                    <a:lnTo>
                      <a:pt x="16" y="0"/>
                    </a:lnTo>
                    <a:lnTo>
                      <a:pt x="36" y="21"/>
                    </a:lnTo>
                    <a:lnTo>
                      <a:pt x="36" y="31"/>
                    </a:lnTo>
                    <a:lnTo>
                      <a:pt x="30" y="39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95"/>
              <p:cNvSpPr/>
              <p:nvPr/>
            </p:nvSpPr>
            <p:spPr bwMode="auto">
              <a:xfrm>
                <a:off x="5715079" y="5747638"/>
                <a:ext cx="123353" cy="120484"/>
              </a:xfrm>
              <a:custGeom>
                <a:avLst/>
                <a:gdLst>
                  <a:gd name="T0" fmla="*/ 35 w 43"/>
                  <a:gd name="T1" fmla="*/ 0 h 42"/>
                  <a:gd name="T2" fmla="*/ 43 w 43"/>
                  <a:gd name="T3" fmla="*/ 8 h 42"/>
                  <a:gd name="T4" fmla="*/ 8 w 43"/>
                  <a:gd name="T5" fmla="*/ 42 h 42"/>
                  <a:gd name="T6" fmla="*/ 0 w 43"/>
                  <a:gd name="T7" fmla="*/ 42 h 42"/>
                  <a:gd name="T8" fmla="*/ 0 w 43"/>
                  <a:gd name="T9" fmla="*/ 34 h 42"/>
                  <a:gd name="T10" fmla="*/ 0 w 43"/>
                  <a:gd name="T11" fmla="*/ 34 h 42"/>
                  <a:gd name="T12" fmla="*/ 35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35" y="0"/>
                    </a:moveTo>
                    <a:lnTo>
                      <a:pt x="43" y="8"/>
                    </a:lnTo>
                    <a:lnTo>
                      <a:pt x="8" y="42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96"/>
              <p:cNvSpPr/>
              <p:nvPr/>
            </p:nvSpPr>
            <p:spPr bwMode="auto">
              <a:xfrm>
                <a:off x="5680655" y="5716084"/>
                <a:ext cx="123353" cy="123353"/>
              </a:xfrm>
              <a:custGeom>
                <a:avLst/>
                <a:gdLst>
                  <a:gd name="T0" fmla="*/ 35 w 43"/>
                  <a:gd name="T1" fmla="*/ 0 h 43"/>
                  <a:gd name="T2" fmla="*/ 43 w 43"/>
                  <a:gd name="T3" fmla="*/ 9 h 43"/>
                  <a:gd name="T4" fmla="*/ 8 w 43"/>
                  <a:gd name="T5" fmla="*/ 43 h 43"/>
                  <a:gd name="T6" fmla="*/ 8 w 43"/>
                  <a:gd name="T7" fmla="*/ 43 h 43"/>
                  <a:gd name="T8" fmla="*/ 0 w 43"/>
                  <a:gd name="T9" fmla="*/ 43 h 43"/>
                  <a:gd name="T10" fmla="*/ 0 w 43"/>
                  <a:gd name="T11" fmla="*/ 35 h 43"/>
                  <a:gd name="T12" fmla="*/ 35 w 43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3">
                    <a:moveTo>
                      <a:pt x="35" y="0"/>
                    </a:moveTo>
                    <a:lnTo>
                      <a:pt x="43" y="9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0" y="43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97"/>
              <p:cNvSpPr/>
              <p:nvPr/>
            </p:nvSpPr>
            <p:spPr bwMode="auto">
              <a:xfrm>
                <a:off x="5663443" y="5833698"/>
                <a:ext cx="86060" cy="94667"/>
              </a:xfrm>
              <a:custGeom>
                <a:avLst/>
                <a:gdLst>
                  <a:gd name="T0" fmla="*/ 2 w 30"/>
                  <a:gd name="T1" fmla="*/ 0 h 33"/>
                  <a:gd name="T2" fmla="*/ 4 w 30"/>
                  <a:gd name="T3" fmla="*/ 4 h 33"/>
                  <a:gd name="T4" fmla="*/ 12 w 30"/>
                  <a:gd name="T5" fmla="*/ 8 h 33"/>
                  <a:gd name="T6" fmla="*/ 16 w 30"/>
                  <a:gd name="T7" fmla="*/ 16 h 33"/>
                  <a:gd name="T8" fmla="*/ 24 w 30"/>
                  <a:gd name="T9" fmla="*/ 18 h 33"/>
                  <a:gd name="T10" fmla="*/ 26 w 30"/>
                  <a:gd name="T11" fmla="*/ 27 h 33"/>
                  <a:gd name="T12" fmla="*/ 30 w 30"/>
                  <a:gd name="T13" fmla="*/ 31 h 33"/>
                  <a:gd name="T14" fmla="*/ 12 w 30"/>
                  <a:gd name="T15" fmla="*/ 33 h 33"/>
                  <a:gd name="T16" fmla="*/ 0 w 30"/>
                  <a:gd name="T17" fmla="*/ 18 h 33"/>
                  <a:gd name="T18" fmla="*/ 2 w 30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3">
                    <a:moveTo>
                      <a:pt x="2" y="0"/>
                    </a:moveTo>
                    <a:lnTo>
                      <a:pt x="4" y="4"/>
                    </a:lnTo>
                    <a:lnTo>
                      <a:pt x="12" y="8"/>
                    </a:lnTo>
                    <a:lnTo>
                      <a:pt x="16" y="16"/>
                    </a:lnTo>
                    <a:lnTo>
                      <a:pt x="24" y="18"/>
                    </a:lnTo>
                    <a:lnTo>
                      <a:pt x="26" y="27"/>
                    </a:lnTo>
                    <a:lnTo>
                      <a:pt x="30" y="31"/>
                    </a:lnTo>
                    <a:lnTo>
                      <a:pt x="12" y="33"/>
                    </a:lnTo>
                    <a:lnTo>
                      <a:pt x="0" y="1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98"/>
              <p:cNvSpPr/>
              <p:nvPr/>
            </p:nvSpPr>
            <p:spPr bwMode="auto">
              <a:xfrm>
                <a:off x="5749503" y="5782062"/>
                <a:ext cx="117616" cy="129091"/>
              </a:xfrm>
              <a:custGeom>
                <a:avLst/>
                <a:gdLst>
                  <a:gd name="T0" fmla="*/ 33 w 41"/>
                  <a:gd name="T1" fmla="*/ 0 h 45"/>
                  <a:gd name="T2" fmla="*/ 41 w 41"/>
                  <a:gd name="T3" fmla="*/ 8 h 45"/>
                  <a:gd name="T4" fmla="*/ 7 w 41"/>
                  <a:gd name="T5" fmla="*/ 45 h 45"/>
                  <a:gd name="T6" fmla="*/ 0 w 41"/>
                  <a:gd name="T7" fmla="*/ 43 h 45"/>
                  <a:gd name="T8" fmla="*/ 0 w 41"/>
                  <a:gd name="T9" fmla="*/ 34 h 45"/>
                  <a:gd name="T10" fmla="*/ 33 w 41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5">
                    <a:moveTo>
                      <a:pt x="33" y="0"/>
                    </a:moveTo>
                    <a:lnTo>
                      <a:pt x="41" y="8"/>
                    </a:lnTo>
                    <a:lnTo>
                      <a:pt x="7" y="45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127769" y="4406821"/>
            <a:ext cx="668228" cy="395797"/>
            <a:chOff x="6839593" y="4666153"/>
            <a:chExt cx="745852" cy="441774"/>
          </a:xfrm>
        </p:grpSpPr>
        <p:sp>
          <p:nvSpPr>
            <p:cNvPr id="29" name="Freeform 81"/>
            <p:cNvSpPr/>
            <p:nvPr/>
          </p:nvSpPr>
          <p:spPr bwMode="auto">
            <a:xfrm>
              <a:off x="7381769" y="4714921"/>
              <a:ext cx="203676" cy="344239"/>
            </a:xfrm>
            <a:custGeom>
              <a:avLst/>
              <a:gdLst>
                <a:gd name="T0" fmla="*/ 10 w 71"/>
                <a:gd name="T1" fmla="*/ 0 h 120"/>
                <a:gd name="T2" fmla="*/ 14 w 71"/>
                <a:gd name="T3" fmla="*/ 2 h 120"/>
                <a:gd name="T4" fmla="*/ 18 w 71"/>
                <a:gd name="T5" fmla="*/ 4 h 120"/>
                <a:gd name="T6" fmla="*/ 67 w 71"/>
                <a:gd name="T7" fmla="*/ 53 h 120"/>
                <a:gd name="T8" fmla="*/ 71 w 71"/>
                <a:gd name="T9" fmla="*/ 61 h 120"/>
                <a:gd name="T10" fmla="*/ 67 w 71"/>
                <a:gd name="T11" fmla="*/ 69 h 120"/>
                <a:gd name="T12" fmla="*/ 18 w 71"/>
                <a:gd name="T13" fmla="*/ 118 h 120"/>
                <a:gd name="T14" fmla="*/ 10 w 71"/>
                <a:gd name="T15" fmla="*/ 120 h 120"/>
                <a:gd name="T16" fmla="*/ 4 w 71"/>
                <a:gd name="T17" fmla="*/ 118 h 120"/>
                <a:gd name="T18" fmla="*/ 0 w 71"/>
                <a:gd name="T19" fmla="*/ 114 h 120"/>
                <a:gd name="T20" fmla="*/ 0 w 71"/>
                <a:gd name="T21" fmla="*/ 110 h 120"/>
                <a:gd name="T22" fmla="*/ 0 w 71"/>
                <a:gd name="T23" fmla="*/ 106 h 120"/>
                <a:gd name="T24" fmla="*/ 4 w 71"/>
                <a:gd name="T25" fmla="*/ 104 h 120"/>
                <a:gd name="T26" fmla="*/ 44 w 71"/>
                <a:gd name="T27" fmla="*/ 61 h 120"/>
                <a:gd name="T28" fmla="*/ 4 w 71"/>
                <a:gd name="T29" fmla="*/ 18 h 120"/>
                <a:gd name="T30" fmla="*/ 0 w 71"/>
                <a:gd name="T31" fmla="*/ 14 h 120"/>
                <a:gd name="T32" fmla="*/ 0 w 71"/>
                <a:gd name="T33" fmla="*/ 10 h 120"/>
                <a:gd name="T34" fmla="*/ 0 w 71"/>
                <a:gd name="T35" fmla="*/ 8 h 120"/>
                <a:gd name="T36" fmla="*/ 4 w 71"/>
                <a:gd name="T37" fmla="*/ 4 h 120"/>
                <a:gd name="T38" fmla="*/ 6 w 71"/>
                <a:gd name="T39" fmla="*/ 2 h 120"/>
                <a:gd name="T40" fmla="*/ 10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10" y="0"/>
                  </a:moveTo>
                  <a:lnTo>
                    <a:pt x="14" y="2"/>
                  </a:lnTo>
                  <a:lnTo>
                    <a:pt x="18" y="4"/>
                  </a:lnTo>
                  <a:lnTo>
                    <a:pt x="67" y="53"/>
                  </a:lnTo>
                  <a:lnTo>
                    <a:pt x="71" y="61"/>
                  </a:lnTo>
                  <a:lnTo>
                    <a:pt x="67" y="69"/>
                  </a:lnTo>
                  <a:lnTo>
                    <a:pt x="18" y="118"/>
                  </a:lnTo>
                  <a:lnTo>
                    <a:pt x="10" y="120"/>
                  </a:lnTo>
                  <a:lnTo>
                    <a:pt x="4" y="118"/>
                  </a:lnTo>
                  <a:lnTo>
                    <a:pt x="0" y="114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1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1923" tIns="40962" rIns="81923" bIns="40962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6839593" y="4666153"/>
              <a:ext cx="441774" cy="441774"/>
              <a:chOff x="6839593" y="4666155"/>
              <a:chExt cx="441774" cy="441774"/>
            </a:xfrm>
          </p:grpSpPr>
          <p:sp>
            <p:nvSpPr>
              <p:cNvPr id="31" name="Freeform 199"/>
              <p:cNvSpPr>
                <a:spLocks noEditPoints="1"/>
              </p:cNvSpPr>
              <p:nvPr/>
            </p:nvSpPr>
            <p:spPr bwMode="auto">
              <a:xfrm>
                <a:off x="6839593" y="4666155"/>
                <a:ext cx="441774" cy="441774"/>
              </a:xfrm>
              <a:custGeom>
                <a:avLst/>
                <a:gdLst>
                  <a:gd name="T0" fmla="*/ 77 w 154"/>
                  <a:gd name="T1" fmla="*/ 8 h 154"/>
                  <a:gd name="T2" fmla="*/ 59 w 154"/>
                  <a:gd name="T3" fmla="*/ 10 h 154"/>
                  <a:gd name="T4" fmla="*/ 42 w 154"/>
                  <a:gd name="T5" fmla="*/ 16 h 154"/>
                  <a:gd name="T6" fmla="*/ 24 w 154"/>
                  <a:gd name="T7" fmla="*/ 32 h 154"/>
                  <a:gd name="T8" fmla="*/ 12 w 154"/>
                  <a:gd name="T9" fmla="*/ 53 h 154"/>
                  <a:gd name="T10" fmla="*/ 8 w 154"/>
                  <a:gd name="T11" fmla="*/ 77 h 154"/>
                  <a:gd name="T12" fmla="*/ 10 w 154"/>
                  <a:gd name="T13" fmla="*/ 93 h 154"/>
                  <a:gd name="T14" fmla="*/ 16 w 154"/>
                  <a:gd name="T15" fmla="*/ 110 h 154"/>
                  <a:gd name="T16" fmla="*/ 32 w 154"/>
                  <a:gd name="T17" fmla="*/ 130 h 154"/>
                  <a:gd name="T18" fmla="*/ 53 w 154"/>
                  <a:gd name="T19" fmla="*/ 142 h 154"/>
                  <a:gd name="T20" fmla="*/ 77 w 154"/>
                  <a:gd name="T21" fmla="*/ 146 h 154"/>
                  <a:gd name="T22" fmla="*/ 93 w 154"/>
                  <a:gd name="T23" fmla="*/ 144 h 154"/>
                  <a:gd name="T24" fmla="*/ 109 w 154"/>
                  <a:gd name="T25" fmla="*/ 136 h 154"/>
                  <a:gd name="T26" fmla="*/ 130 w 154"/>
                  <a:gd name="T27" fmla="*/ 122 h 154"/>
                  <a:gd name="T28" fmla="*/ 140 w 154"/>
                  <a:gd name="T29" fmla="*/ 99 h 154"/>
                  <a:gd name="T30" fmla="*/ 144 w 154"/>
                  <a:gd name="T31" fmla="*/ 77 h 154"/>
                  <a:gd name="T32" fmla="*/ 142 w 154"/>
                  <a:gd name="T33" fmla="*/ 59 h 154"/>
                  <a:gd name="T34" fmla="*/ 136 w 154"/>
                  <a:gd name="T35" fmla="*/ 42 h 154"/>
                  <a:gd name="T36" fmla="*/ 120 w 154"/>
                  <a:gd name="T37" fmla="*/ 24 h 154"/>
                  <a:gd name="T38" fmla="*/ 99 w 154"/>
                  <a:gd name="T39" fmla="*/ 12 h 154"/>
                  <a:gd name="T40" fmla="*/ 77 w 154"/>
                  <a:gd name="T41" fmla="*/ 8 h 154"/>
                  <a:gd name="T42" fmla="*/ 77 w 154"/>
                  <a:gd name="T43" fmla="*/ 0 h 154"/>
                  <a:gd name="T44" fmla="*/ 103 w 154"/>
                  <a:gd name="T45" fmla="*/ 4 h 154"/>
                  <a:gd name="T46" fmla="*/ 126 w 154"/>
                  <a:gd name="T47" fmla="*/ 18 h 154"/>
                  <a:gd name="T48" fmla="*/ 144 w 154"/>
                  <a:gd name="T49" fmla="*/ 38 h 154"/>
                  <a:gd name="T50" fmla="*/ 150 w 154"/>
                  <a:gd name="T51" fmla="*/ 57 h 154"/>
                  <a:gd name="T52" fmla="*/ 154 w 154"/>
                  <a:gd name="T53" fmla="*/ 77 h 154"/>
                  <a:gd name="T54" fmla="*/ 148 w 154"/>
                  <a:gd name="T55" fmla="*/ 103 h 154"/>
                  <a:gd name="T56" fmla="*/ 136 w 154"/>
                  <a:gd name="T57" fmla="*/ 126 h 154"/>
                  <a:gd name="T58" fmla="*/ 114 w 154"/>
                  <a:gd name="T59" fmla="*/ 144 h 154"/>
                  <a:gd name="T60" fmla="*/ 95 w 154"/>
                  <a:gd name="T61" fmla="*/ 152 h 154"/>
                  <a:gd name="T62" fmla="*/ 77 w 154"/>
                  <a:gd name="T63" fmla="*/ 154 h 154"/>
                  <a:gd name="T64" fmla="*/ 51 w 154"/>
                  <a:gd name="T65" fmla="*/ 148 h 154"/>
                  <a:gd name="T66" fmla="*/ 26 w 154"/>
                  <a:gd name="T67" fmla="*/ 136 h 154"/>
                  <a:gd name="T68" fmla="*/ 10 w 154"/>
                  <a:gd name="T69" fmla="*/ 114 h 154"/>
                  <a:gd name="T70" fmla="*/ 2 w 154"/>
                  <a:gd name="T71" fmla="*/ 95 h 154"/>
                  <a:gd name="T72" fmla="*/ 0 w 154"/>
                  <a:gd name="T73" fmla="*/ 77 h 154"/>
                  <a:gd name="T74" fmla="*/ 4 w 154"/>
                  <a:gd name="T75" fmla="*/ 50 h 154"/>
                  <a:gd name="T76" fmla="*/ 18 w 154"/>
                  <a:gd name="T77" fmla="*/ 28 h 154"/>
                  <a:gd name="T78" fmla="*/ 38 w 154"/>
                  <a:gd name="T79" fmla="*/ 10 h 154"/>
                  <a:gd name="T80" fmla="*/ 57 w 154"/>
                  <a:gd name="T81" fmla="*/ 2 h 154"/>
                  <a:gd name="T82" fmla="*/ 77 w 154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4">
                    <a:moveTo>
                      <a:pt x="77" y="8"/>
                    </a:moveTo>
                    <a:lnTo>
                      <a:pt x="59" y="10"/>
                    </a:lnTo>
                    <a:lnTo>
                      <a:pt x="42" y="16"/>
                    </a:lnTo>
                    <a:lnTo>
                      <a:pt x="24" y="32"/>
                    </a:lnTo>
                    <a:lnTo>
                      <a:pt x="12" y="53"/>
                    </a:lnTo>
                    <a:lnTo>
                      <a:pt x="8" y="77"/>
                    </a:lnTo>
                    <a:lnTo>
                      <a:pt x="10" y="93"/>
                    </a:lnTo>
                    <a:lnTo>
                      <a:pt x="16" y="110"/>
                    </a:lnTo>
                    <a:lnTo>
                      <a:pt x="32" y="130"/>
                    </a:lnTo>
                    <a:lnTo>
                      <a:pt x="53" y="142"/>
                    </a:lnTo>
                    <a:lnTo>
                      <a:pt x="77" y="146"/>
                    </a:lnTo>
                    <a:lnTo>
                      <a:pt x="93" y="144"/>
                    </a:lnTo>
                    <a:lnTo>
                      <a:pt x="109" y="136"/>
                    </a:lnTo>
                    <a:lnTo>
                      <a:pt x="130" y="122"/>
                    </a:lnTo>
                    <a:lnTo>
                      <a:pt x="140" y="99"/>
                    </a:lnTo>
                    <a:lnTo>
                      <a:pt x="144" y="77"/>
                    </a:lnTo>
                    <a:lnTo>
                      <a:pt x="142" y="59"/>
                    </a:lnTo>
                    <a:lnTo>
                      <a:pt x="136" y="42"/>
                    </a:lnTo>
                    <a:lnTo>
                      <a:pt x="120" y="24"/>
                    </a:lnTo>
                    <a:lnTo>
                      <a:pt x="99" y="12"/>
                    </a:lnTo>
                    <a:lnTo>
                      <a:pt x="77" y="8"/>
                    </a:lnTo>
                    <a:close/>
                    <a:moveTo>
                      <a:pt x="77" y="0"/>
                    </a:moveTo>
                    <a:lnTo>
                      <a:pt x="103" y="4"/>
                    </a:lnTo>
                    <a:lnTo>
                      <a:pt x="126" y="18"/>
                    </a:lnTo>
                    <a:lnTo>
                      <a:pt x="144" y="38"/>
                    </a:lnTo>
                    <a:lnTo>
                      <a:pt x="150" y="57"/>
                    </a:lnTo>
                    <a:lnTo>
                      <a:pt x="154" y="77"/>
                    </a:lnTo>
                    <a:lnTo>
                      <a:pt x="148" y="103"/>
                    </a:lnTo>
                    <a:lnTo>
                      <a:pt x="136" y="126"/>
                    </a:lnTo>
                    <a:lnTo>
                      <a:pt x="114" y="144"/>
                    </a:lnTo>
                    <a:lnTo>
                      <a:pt x="95" y="152"/>
                    </a:lnTo>
                    <a:lnTo>
                      <a:pt x="77" y="154"/>
                    </a:lnTo>
                    <a:lnTo>
                      <a:pt x="51" y="148"/>
                    </a:lnTo>
                    <a:lnTo>
                      <a:pt x="26" y="136"/>
                    </a:lnTo>
                    <a:lnTo>
                      <a:pt x="10" y="114"/>
                    </a:lnTo>
                    <a:lnTo>
                      <a:pt x="2" y="95"/>
                    </a:lnTo>
                    <a:lnTo>
                      <a:pt x="0" y="77"/>
                    </a:lnTo>
                    <a:lnTo>
                      <a:pt x="4" y="50"/>
                    </a:lnTo>
                    <a:lnTo>
                      <a:pt x="18" y="28"/>
                    </a:lnTo>
                    <a:lnTo>
                      <a:pt x="38" y="10"/>
                    </a:lnTo>
                    <a:lnTo>
                      <a:pt x="57" y="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00"/>
              <p:cNvSpPr>
                <a:spLocks noEditPoints="1"/>
              </p:cNvSpPr>
              <p:nvPr/>
            </p:nvSpPr>
            <p:spPr bwMode="auto">
              <a:xfrm>
                <a:off x="6902704" y="4818193"/>
                <a:ext cx="197938" cy="192201"/>
              </a:xfrm>
              <a:custGeom>
                <a:avLst/>
                <a:gdLst>
                  <a:gd name="T0" fmla="*/ 35 w 69"/>
                  <a:gd name="T1" fmla="*/ 16 h 67"/>
                  <a:gd name="T2" fmla="*/ 29 w 69"/>
                  <a:gd name="T3" fmla="*/ 16 h 67"/>
                  <a:gd name="T4" fmla="*/ 23 w 69"/>
                  <a:gd name="T5" fmla="*/ 20 h 67"/>
                  <a:gd name="T6" fmla="*/ 18 w 69"/>
                  <a:gd name="T7" fmla="*/ 26 h 67"/>
                  <a:gd name="T8" fmla="*/ 16 w 69"/>
                  <a:gd name="T9" fmla="*/ 34 h 67"/>
                  <a:gd name="T10" fmla="*/ 18 w 69"/>
                  <a:gd name="T11" fmla="*/ 40 h 67"/>
                  <a:gd name="T12" fmla="*/ 23 w 69"/>
                  <a:gd name="T13" fmla="*/ 46 h 67"/>
                  <a:gd name="T14" fmla="*/ 29 w 69"/>
                  <a:gd name="T15" fmla="*/ 50 h 67"/>
                  <a:gd name="T16" fmla="*/ 35 w 69"/>
                  <a:gd name="T17" fmla="*/ 50 h 67"/>
                  <a:gd name="T18" fmla="*/ 43 w 69"/>
                  <a:gd name="T19" fmla="*/ 50 h 67"/>
                  <a:gd name="T20" fmla="*/ 47 w 69"/>
                  <a:gd name="T21" fmla="*/ 46 h 67"/>
                  <a:gd name="T22" fmla="*/ 51 w 69"/>
                  <a:gd name="T23" fmla="*/ 40 h 67"/>
                  <a:gd name="T24" fmla="*/ 53 w 69"/>
                  <a:gd name="T25" fmla="*/ 34 h 67"/>
                  <a:gd name="T26" fmla="*/ 51 w 69"/>
                  <a:gd name="T27" fmla="*/ 26 h 67"/>
                  <a:gd name="T28" fmla="*/ 47 w 69"/>
                  <a:gd name="T29" fmla="*/ 20 h 67"/>
                  <a:gd name="T30" fmla="*/ 43 w 69"/>
                  <a:gd name="T31" fmla="*/ 16 h 67"/>
                  <a:gd name="T32" fmla="*/ 35 w 69"/>
                  <a:gd name="T33" fmla="*/ 16 h 67"/>
                  <a:gd name="T34" fmla="*/ 29 w 69"/>
                  <a:gd name="T35" fmla="*/ 0 h 67"/>
                  <a:gd name="T36" fmla="*/ 41 w 69"/>
                  <a:gd name="T37" fmla="*/ 0 h 67"/>
                  <a:gd name="T38" fmla="*/ 41 w 69"/>
                  <a:gd name="T39" fmla="*/ 6 h 67"/>
                  <a:gd name="T40" fmla="*/ 51 w 69"/>
                  <a:gd name="T41" fmla="*/ 10 h 67"/>
                  <a:gd name="T42" fmla="*/ 55 w 69"/>
                  <a:gd name="T43" fmla="*/ 6 h 67"/>
                  <a:gd name="T44" fmla="*/ 63 w 69"/>
                  <a:gd name="T45" fmla="*/ 14 h 67"/>
                  <a:gd name="T46" fmla="*/ 59 w 69"/>
                  <a:gd name="T47" fmla="*/ 18 h 67"/>
                  <a:gd name="T48" fmla="*/ 63 w 69"/>
                  <a:gd name="T49" fmla="*/ 28 h 67"/>
                  <a:gd name="T50" fmla="*/ 69 w 69"/>
                  <a:gd name="T51" fmla="*/ 28 h 67"/>
                  <a:gd name="T52" fmla="*/ 69 w 69"/>
                  <a:gd name="T53" fmla="*/ 38 h 67"/>
                  <a:gd name="T54" fmla="*/ 63 w 69"/>
                  <a:gd name="T55" fmla="*/ 38 h 67"/>
                  <a:gd name="T56" fmla="*/ 59 w 69"/>
                  <a:gd name="T57" fmla="*/ 48 h 67"/>
                  <a:gd name="T58" fmla="*/ 63 w 69"/>
                  <a:gd name="T59" fmla="*/ 53 h 67"/>
                  <a:gd name="T60" fmla="*/ 55 w 69"/>
                  <a:gd name="T61" fmla="*/ 61 h 67"/>
                  <a:gd name="T62" fmla="*/ 51 w 69"/>
                  <a:gd name="T63" fmla="*/ 57 h 67"/>
                  <a:gd name="T64" fmla="*/ 41 w 69"/>
                  <a:gd name="T65" fmla="*/ 61 h 67"/>
                  <a:gd name="T66" fmla="*/ 41 w 69"/>
                  <a:gd name="T67" fmla="*/ 67 h 67"/>
                  <a:gd name="T68" fmla="*/ 29 w 69"/>
                  <a:gd name="T69" fmla="*/ 67 h 67"/>
                  <a:gd name="T70" fmla="*/ 29 w 69"/>
                  <a:gd name="T71" fmla="*/ 61 h 67"/>
                  <a:gd name="T72" fmla="*/ 18 w 69"/>
                  <a:gd name="T73" fmla="*/ 57 h 67"/>
                  <a:gd name="T74" fmla="*/ 14 w 69"/>
                  <a:gd name="T75" fmla="*/ 61 h 67"/>
                  <a:gd name="T76" fmla="*/ 6 w 69"/>
                  <a:gd name="T77" fmla="*/ 53 h 67"/>
                  <a:gd name="T78" fmla="*/ 12 w 69"/>
                  <a:gd name="T79" fmla="*/ 48 h 67"/>
                  <a:gd name="T80" fmla="*/ 8 w 69"/>
                  <a:gd name="T81" fmla="*/ 38 h 67"/>
                  <a:gd name="T82" fmla="*/ 0 w 69"/>
                  <a:gd name="T83" fmla="*/ 38 h 67"/>
                  <a:gd name="T84" fmla="*/ 0 w 69"/>
                  <a:gd name="T85" fmla="*/ 28 h 67"/>
                  <a:gd name="T86" fmla="*/ 8 w 69"/>
                  <a:gd name="T87" fmla="*/ 28 h 67"/>
                  <a:gd name="T88" fmla="*/ 12 w 69"/>
                  <a:gd name="T89" fmla="*/ 18 h 67"/>
                  <a:gd name="T90" fmla="*/ 6 w 69"/>
                  <a:gd name="T91" fmla="*/ 14 h 67"/>
                  <a:gd name="T92" fmla="*/ 14 w 69"/>
                  <a:gd name="T93" fmla="*/ 6 h 67"/>
                  <a:gd name="T94" fmla="*/ 20 w 69"/>
                  <a:gd name="T95" fmla="*/ 10 h 67"/>
                  <a:gd name="T96" fmla="*/ 29 w 69"/>
                  <a:gd name="T97" fmla="*/ 6 h 67"/>
                  <a:gd name="T98" fmla="*/ 29 w 69"/>
                  <a:gd name="T9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9" h="67">
                    <a:moveTo>
                      <a:pt x="35" y="16"/>
                    </a:moveTo>
                    <a:lnTo>
                      <a:pt x="29" y="16"/>
                    </a:lnTo>
                    <a:lnTo>
                      <a:pt x="23" y="20"/>
                    </a:lnTo>
                    <a:lnTo>
                      <a:pt x="18" y="26"/>
                    </a:lnTo>
                    <a:lnTo>
                      <a:pt x="16" y="34"/>
                    </a:lnTo>
                    <a:lnTo>
                      <a:pt x="18" y="40"/>
                    </a:lnTo>
                    <a:lnTo>
                      <a:pt x="23" y="46"/>
                    </a:lnTo>
                    <a:lnTo>
                      <a:pt x="29" y="50"/>
                    </a:lnTo>
                    <a:lnTo>
                      <a:pt x="35" y="50"/>
                    </a:lnTo>
                    <a:lnTo>
                      <a:pt x="43" y="50"/>
                    </a:lnTo>
                    <a:lnTo>
                      <a:pt x="47" y="46"/>
                    </a:lnTo>
                    <a:lnTo>
                      <a:pt x="51" y="40"/>
                    </a:lnTo>
                    <a:lnTo>
                      <a:pt x="53" y="34"/>
                    </a:lnTo>
                    <a:lnTo>
                      <a:pt x="51" y="26"/>
                    </a:lnTo>
                    <a:lnTo>
                      <a:pt x="47" y="20"/>
                    </a:lnTo>
                    <a:lnTo>
                      <a:pt x="43" y="16"/>
                    </a:lnTo>
                    <a:lnTo>
                      <a:pt x="35" y="16"/>
                    </a:lnTo>
                    <a:close/>
                    <a:moveTo>
                      <a:pt x="29" y="0"/>
                    </a:moveTo>
                    <a:lnTo>
                      <a:pt x="41" y="0"/>
                    </a:lnTo>
                    <a:lnTo>
                      <a:pt x="41" y="6"/>
                    </a:lnTo>
                    <a:lnTo>
                      <a:pt x="51" y="10"/>
                    </a:lnTo>
                    <a:lnTo>
                      <a:pt x="55" y="6"/>
                    </a:lnTo>
                    <a:lnTo>
                      <a:pt x="63" y="14"/>
                    </a:lnTo>
                    <a:lnTo>
                      <a:pt x="59" y="18"/>
                    </a:lnTo>
                    <a:lnTo>
                      <a:pt x="63" y="28"/>
                    </a:lnTo>
                    <a:lnTo>
                      <a:pt x="69" y="28"/>
                    </a:lnTo>
                    <a:lnTo>
                      <a:pt x="69" y="38"/>
                    </a:lnTo>
                    <a:lnTo>
                      <a:pt x="63" y="38"/>
                    </a:lnTo>
                    <a:lnTo>
                      <a:pt x="59" y="48"/>
                    </a:lnTo>
                    <a:lnTo>
                      <a:pt x="63" y="53"/>
                    </a:lnTo>
                    <a:lnTo>
                      <a:pt x="55" y="61"/>
                    </a:lnTo>
                    <a:lnTo>
                      <a:pt x="51" y="57"/>
                    </a:lnTo>
                    <a:lnTo>
                      <a:pt x="41" y="61"/>
                    </a:lnTo>
                    <a:lnTo>
                      <a:pt x="41" y="67"/>
                    </a:lnTo>
                    <a:lnTo>
                      <a:pt x="29" y="67"/>
                    </a:lnTo>
                    <a:lnTo>
                      <a:pt x="29" y="61"/>
                    </a:lnTo>
                    <a:lnTo>
                      <a:pt x="18" y="57"/>
                    </a:lnTo>
                    <a:lnTo>
                      <a:pt x="14" y="61"/>
                    </a:lnTo>
                    <a:lnTo>
                      <a:pt x="6" y="53"/>
                    </a:lnTo>
                    <a:lnTo>
                      <a:pt x="12" y="48"/>
                    </a:lnTo>
                    <a:lnTo>
                      <a:pt x="8" y="38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8" y="28"/>
                    </a:lnTo>
                    <a:lnTo>
                      <a:pt x="12" y="18"/>
                    </a:lnTo>
                    <a:lnTo>
                      <a:pt x="6" y="14"/>
                    </a:lnTo>
                    <a:lnTo>
                      <a:pt x="14" y="6"/>
                    </a:lnTo>
                    <a:lnTo>
                      <a:pt x="20" y="10"/>
                    </a:lnTo>
                    <a:lnTo>
                      <a:pt x="29" y="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01"/>
              <p:cNvSpPr>
                <a:spLocks noEditPoints="1"/>
              </p:cNvSpPr>
              <p:nvPr/>
            </p:nvSpPr>
            <p:spPr bwMode="auto">
              <a:xfrm>
                <a:off x="7077691" y="4763689"/>
                <a:ext cx="134828" cy="129091"/>
              </a:xfrm>
              <a:custGeom>
                <a:avLst/>
                <a:gdLst>
                  <a:gd name="T0" fmla="*/ 24 w 47"/>
                  <a:gd name="T1" fmla="*/ 10 h 45"/>
                  <a:gd name="T2" fmla="*/ 16 w 47"/>
                  <a:gd name="T3" fmla="*/ 12 h 45"/>
                  <a:gd name="T4" fmla="*/ 12 w 47"/>
                  <a:gd name="T5" fmla="*/ 23 h 45"/>
                  <a:gd name="T6" fmla="*/ 14 w 47"/>
                  <a:gd name="T7" fmla="*/ 31 h 45"/>
                  <a:gd name="T8" fmla="*/ 22 w 47"/>
                  <a:gd name="T9" fmla="*/ 35 h 45"/>
                  <a:gd name="T10" fmla="*/ 31 w 47"/>
                  <a:gd name="T11" fmla="*/ 33 h 45"/>
                  <a:gd name="T12" fmla="*/ 37 w 47"/>
                  <a:gd name="T13" fmla="*/ 25 h 45"/>
                  <a:gd name="T14" fmla="*/ 33 w 47"/>
                  <a:gd name="T15" fmla="*/ 14 h 45"/>
                  <a:gd name="T16" fmla="*/ 24 w 47"/>
                  <a:gd name="T17" fmla="*/ 10 h 45"/>
                  <a:gd name="T18" fmla="*/ 22 w 47"/>
                  <a:gd name="T19" fmla="*/ 0 h 45"/>
                  <a:gd name="T20" fmla="*/ 28 w 47"/>
                  <a:gd name="T21" fmla="*/ 0 h 45"/>
                  <a:gd name="T22" fmla="*/ 28 w 47"/>
                  <a:gd name="T23" fmla="*/ 4 h 45"/>
                  <a:gd name="T24" fmla="*/ 35 w 47"/>
                  <a:gd name="T25" fmla="*/ 8 h 45"/>
                  <a:gd name="T26" fmla="*/ 39 w 47"/>
                  <a:gd name="T27" fmla="*/ 4 h 45"/>
                  <a:gd name="T28" fmla="*/ 43 w 47"/>
                  <a:gd name="T29" fmla="*/ 10 h 45"/>
                  <a:gd name="T30" fmla="*/ 41 w 47"/>
                  <a:gd name="T31" fmla="*/ 14 h 45"/>
                  <a:gd name="T32" fmla="*/ 43 w 47"/>
                  <a:gd name="T33" fmla="*/ 21 h 45"/>
                  <a:gd name="T34" fmla="*/ 47 w 47"/>
                  <a:gd name="T35" fmla="*/ 21 h 45"/>
                  <a:gd name="T36" fmla="*/ 47 w 47"/>
                  <a:gd name="T37" fmla="*/ 29 h 45"/>
                  <a:gd name="T38" fmla="*/ 43 w 47"/>
                  <a:gd name="T39" fmla="*/ 29 h 45"/>
                  <a:gd name="T40" fmla="*/ 39 w 47"/>
                  <a:gd name="T41" fmla="*/ 35 h 45"/>
                  <a:gd name="T42" fmla="*/ 41 w 47"/>
                  <a:gd name="T43" fmla="*/ 37 h 45"/>
                  <a:gd name="T44" fmla="*/ 35 w 47"/>
                  <a:gd name="T45" fmla="*/ 43 h 45"/>
                  <a:gd name="T46" fmla="*/ 33 w 47"/>
                  <a:gd name="T47" fmla="*/ 39 h 45"/>
                  <a:gd name="T48" fmla="*/ 26 w 47"/>
                  <a:gd name="T49" fmla="*/ 41 h 45"/>
                  <a:gd name="T50" fmla="*/ 24 w 47"/>
                  <a:gd name="T51" fmla="*/ 45 h 45"/>
                  <a:gd name="T52" fmla="*/ 18 w 47"/>
                  <a:gd name="T53" fmla="*/ 45 h 45"/>
                  <a:gd name="T54" fmla="*/ 18 w 47"/>
                  <a:gd name="T55" fmla="*/ 41 h 45"/>
                  <a:gd name="T56" fmla="*/ 12 w 47"/>
                  <a:gd name="T57" fmla="*/ 37 h 45"/>
                  <a:gd name="T58" fmla="*/ 8 w 47"/>
                  <a:gd name="T59" fmla="*/ 41 h 45"/>
                  <a:gd name="T60" fmla="*/ 4 w 47"/>
                  <a:gd name="T61" fmla="*/ 35 h 45"/>
                  <a:gd name="T62" fmla="*/ 6 w 47"/>
                  <a:gd name="T63" fmla="*/ 31 h 45"/>
                  <a:gd name="T64" fmla="*/ 4 w 47"/>
                  <a:gd name="T65" fmla="*/ 25 h 45"/>
                  <a:gd name="T66" fmla="*/ 0 w 47"/>
                  <a:gd name="T67" fmla="*/ 25 h 45"/>
                  <a:gd name="T68" fmla="*/ 2 w 47"/>
                  <a:gd name="T69" fmla="*/ 16 h 45"/>
                  <a:gd name="T70" fmla="*/ 6 w 47"/>
                  <a:gd name="T71" fmla="*/ 16 h 45"/>
                  <a:gd name="T72" fmla="*/ 8 w 47"/>
                  <a:gd name="T73" fmla="*/ 10 h 45"/>
                  <a:gd name="T74" fmla="*/ 6 w 47"/>
                  <a:gd name="T75" fmla="*/ 8 h 45"/>
                  <a:gd name="T76" fmla="*/ 12 w 47"/>
                  <a:gd name="T77" fmla="*/ 2 h 45"/>
                  <a:gd name="T78" fmla="*/ 14 w 47"/>
                  <a:gd name="T79" fmla="*/ 6 h 45"/>
                  <a:gd name="T80" fmla="*/ 22 w 47"/>
                  <a:gd name="T81" fmla="*/ 4 h 45"/>
                  <a:gd name="T82" fmla="*/ 22 w 47"/>
                  <a:gd name="T8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" h="45">
                    <a:moveTo>
                      <a:pt x="24" y="10"/>
                    </a:moveTo>
                    <a:lnTo>
                      <a:pt x="16" y="12"/>
                    </a:lnTo>
                    <a:lnTo>
                      <a:pt x="12" y="23"/>
                    </a:lnTo>
                    <a:lnTo>
                      <a:pt x="14" y="31"/>
                    </a:lnTo>
                    <a:lnTo>
                      <a:pt x="22" y="35"/>
                    </a:lnTo>
                    <a:lnTo>
                      <a:pt x="31" y="33"/>
                    </a:lnTo>
                    <a:lnTo>
                      <a:pt x="37" y="25"/>
                    </a:lnTo>
                    <a:lnTo>
                      <a:pt x="33" y="14"/>
                    </a:lnTo>
                    <a:lnTo>
                      <a:pt x="24" y="10"/>
                    </a:lnTo>
                    <a:close/>
                    <a:moveTo>
                      <a:pt x="22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35" y="8"/>
                    </a:lnTo>
                    <a:lnTo>
                      <a:pt x="39" y="4"/>
                    </a:lnTo>
                    <a:lnTo>
                      <a:pt x="43" y="10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7" y="21"/>
                    </a:lnTo>
                    <a:lnTo>
                      <a:pt x="47" y="29"/>
                    </a:lnTo>
                    <a:lnTo>
                      <a:pt x="43" y="29"/>
                    </a:lnTo>
                    <a:lnTo>
                      <a:pt x="39" y="35"/>
                    </a:lnTo>
                    <a:lnTo>
                      <a:pt x="41" y="37"/>
                    </a:lnTo>
                    <a:lnTo>
                      <a:pt x="35" y="43"/>
                    </a:lnTo>
                    <a:lnTo>
                      <a:pt x="33" y="39"/>
                    </a:lnTo>
                    <a:lnTo>
                      <a:pt x="26" y="41"/>
                    </a:lnTo>
                    <a:lnTo>
                      <a:pt x="24" y="45"/>
                    </a:lnTo>
                    <a:lnTo>
                      <a:pt x="18" y="45"/>
                    </a:lnTo>
                    <a:lnTo>
                      <a:pt x="18" y="41"/>
                    </a:lnTo>
                    <a:lnTo>
                      <a:pt x="12" y="37"/>
                    </a:lnTo>
                    <a:lnTo>
                      <a:pt x="8" y="41"/>
                    </a:lnTo>
                    <a:lnTo>
                      <a:pt x="4" y="35"/>
                    </a:lnTo>
                    <a:lnTo>
                      <a:pt x="6" y="31"/>
                    </a:lnTo>
                    <a:lnTo>
                      <a:pt x="4" y="25"/>
                    </a:lnTo>
                    <a:lnTo>
                      <a:pt x="0" y="25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4" y="6"/>
                    </a:lnTo>
                    <a:lnTo>
                      <a:pt x="22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02"/>
              <p:cNvSpPr>
                <a:spLocks noEditPoints="1"/>
              </p:cNvSpPr>
              <p:nvPr/>
            </p:nvSpPr>
            <p:spPr bwMode="auto">
              <a:xfrm>
                <a:off x="7094903" y="4898515"/>
                <a:ext cx="88929" cy="94667"/>
              </a:xfrm>
              <a:custGeom>
                <a:avLst/>
                <a:gdLst>
                  <a:gd name="T0" fmla="*/ 16 w 31"/>
                  <a:gd name="T1" fmla="*/ 8 h 33"/>
                  <a:gd name="T2" fmla="*/ 10 w 31"/>
                  <a:gd name="T3" fmla="*/ 10 h 33"/>
                  <a:gd name="T4" fmla="*/ 8 w 31"/>
                  <a:gd name="T5" fmla="*/ 16 h 33"/>
                  <a:gd name="T6" fmla="*/ 10 w 31"/>
                  <a:gd name="T7" fmla="*/ 22 h 33"/>
                  <a:gd name="T8" fmla="*/ 14 w 31"/>
                  <a:gd name="T9" fmla="*/ 25 h 33"/>
                  <a:gd name="T10" fmla="*/ 20 w 31"/>
                  <a:gd name="T11" fmla="*/ 22 h 33"/>
                  <a:gd name="T12" fmla="*/ 25 w 31"/>
                  <a:gd name="T13" fmla="*/ 16 h 33"/>
                  <a:gd name="T14" fmla="*/ 22 w 31"/>
                  <a:gd name="T15" fmla="*/ 10 h 33"/>
                  <a:gd name="T16" fmla="*/ 16 w 31"/>
                  <a:gd name="T17" fmla="*/ 8 h 33"/>
                  <a:gd name="T18" fmla="*/ 14 w 31"/>
                  <a:gd name="T19" fmla="*/ 0 h 33"/>
                  <a:gd name="T20" fmla="*/ 20 w 31"/>
                  <a:gd name="T21" fmla="*/ 2 h 33"/>
                  <a:gd name="T22" fmla="*/ 20 w 31"/>
                  <a:gd name="T23" fmla="*/ 4 h 33"/>
                  <a:gd name="T24" fmla="*/ 25 w 31"/>
                  <a:gd name="T25" fmla="*/ 6 h 33"/>
                  <a:gd name="T26" fmla="*/ 27 w 31"/>
                  <a:gd name="T27" fmla="*/ 4 h 33"/>
                  <a:gd name="T28" fmla="*/ 29 w 31"/>
                  <a:gd name="T29" fmla="*/ 8 h 33"/>
                  <a:gd name="T30" fmla="*/ 27 w 31"/>
                  <a:gd name="T31" fmla="*/ 10 h 33"/>
                  <a:gd name="T32" fmla="*/ 29 w 31"/>
                  <a:gd name="T33" fmla="*/ 14 h 33"/>
                  <a:gd name="T34" fmla="*/ 31 w 31"/>
                  <a:gd name="T35" fmla="*/ 14 h 33"/>
                  <a:gd name="T36" fmla="*/ 31 w 31"/>
                  <a:gd name="T37" fmla="*/ 20 h 33"/>
                  <a:gd name="T38" fmla="*/ 29 w 31"/>
                  <a:gd name="T39" fmla="*/ 20 h 33"/>
                  <a:gd name="T40" fmla="*/ 27 w 31"/>
                  <a:gd name="T41" fmla="*/ 25 h 33"/>
                  <a:gd name="T42" fmla="*/ 29 w 31"/>
                  <a:gd name="T43" fmla="*/ 27 h 33"/>
                  <a:gd name="T44" fmla="*/ 25 w 31"/>
                  <a:gd name="T45" fmla="*/ 31 h 33"/>
                  <a:gd name="T46" fmla="*/ 22 w 31"/>
                  <a:gd name="T47" fmla="*/ 29 h 33"/>
                  <a:gd name="T48" fmla="*/ 18 w 31"/>
                  <a:gd name="T49" fmla="*/ 29 h 33"/>
                  <a:gd name="T50" fmla="*/ 16 w 31"/>
                  <a:gd name="T51" fmla="*/ 33 h 33"/>
                  <a:gd name="T52" fmla="*/ 12 w 31"/>
                  <a:gd name="T53" fmla="*/ 31 h 33"/>
                  <a:gd name="T54" fmla="*/ 12 w 31"/>
                  <a:gd name="T55" fmla="*/ 29 h 33"/>
                  <a:gd name="T56" fmla="*/ 8 w 31"/>
                  <a:gd name="T57" fmla="*/ 27 h 33"/>
                  <a:gd name="T58" fmla="*/ 6 w 31"/>
                  <a:gd name="T59" fmla="*/ 29 h 33"/>
                  <a:gd name="T60" fmla="*/ 2 w 31"/>
                  <a:gd name="T61" fmla="*/ 25 h 33"/>
                  <a:gd name="T62" fmla="*/ 4 w 31"/>
                  <a:gd name="T63" fmla="*/ 22 h 33"/>
                  <a:gd name="T64" fmla="*/ 4 w 31"/>
                  <a:gd name="T65" fmla="*/ 18 h 33"/>
                  <a:gd name="T66" fmla="*/ 0 w 31"/>
                  <a:gd name="T67" fmla="*/ 18 h 33"/>
                  <a:gd name="T68" fmla="*/ 0 w 31"/>
                  <a:gd name="T69" fmla="*/ 12 h 33"/>
                  <a:gd name="T70" fmla="*/ 4 w 31"/>
                  <a:gd name="T71" fmla="*/ 12 h 33"/>
                  <a:gd name="T72" fmla="*/ 6 w 31"/>
                  <a:gd name="T73" fmla="*/ 8 h 33"/>
                  <a:gd name="T74" fmla="*/ 4 w 31"/>
                  <a:gd name="T75" fmla="*/ 6 h 33"/>
                  <a:gd name="T76" fmla="*/ 8 w 31"/>
                  <a:gd name="T77" fmla="*/ 2 h 33"/>
                  <a:gd name="T78" fmla="*/ 10 w 31"/>
                  <a:gd name="T79" fmla="*/ 6 h 33"/>
                  <a:gd name="T80" fmla="*/ 14 w 31"/>
                  <a:gd name="T81" fmla="*/ 4 h 33"/>
                  <a:gd name="T82" fmla="*/ 14 w 31"/>
                  <a:gd name="T8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" h="33">
                    <a:moveTo>
                      <a:pt x="16" y="8"/>
                    </a:moveTo>
                    <a:lnTo>
                      <a:pt x="10" y="10"/>
                    </a:lnTo>
                    <a:lnTo>
                      <a:pt x="8" y="16"/>
                    </a:lnTo>
                    <a:lnTo>
                      <a:pt x="10" y="22"/>
                    </a:lnTo>
                    <a:lnTo>
                      <a:pt x="14" y="25"/>
                    </a:lnTo>
                    <a:lnTo>
                      <a:pt x="20" y="22"/>
                    </a:lnTo>
                    <a:lnTo>
                      <a:pt x="25" y="16"/>
                    </a:lnTo>
                    <a:lnTo>
                      <a:pt x="22" y="10"/>
                    </a:lnTo>
                    <a:lnTo>
                      <a:pt x="16" y="8"/>
                    </a:lnTo>
                    <a:close/>
                    <a:moveTo>
                      <a:pt x="14" y="0"/>
                    </a:moveTo>
                    <a:lnTo>
                      <a:pt x="20" y="2"/>
                    </a:lnTo>
                    <a:lnTo>
                      <a:pt x="20" y="4"/>
                    </a:lnTo>
                    <a:lnTo>
                      <a:pt x="25" y="6"/>
                    </a:lnTo>
                    <a:lnTo>
                      <a:pt x="27" y="4"/>
                    </a:lnTo>
                    <a:lnTo>
                      <a:pt x="29" y="8"/>
                    </a:lnTo>
                    <a:lnTo>
                      <a:pt x="27" y="10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20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9" y="27"/>
                    </a:lnTo>
                    <a:lnTo>
                      <a:pt x="25" y="31"/>
                    </a:lnTo>
                    <a:lnTo>
                      <a:pt x="22" y="29"/>
                    </a:lnTo>
                    <a:lnTo>
                      <a:pt x="18" y="29"/>
                    </a:lnTo>
                    <a:lnTo>
                      <a:pt x="16" y="33"/>
                    </a:lnTo>
                    <a:lnTo>
                      <a:pt x="12" y="31"/>
                    </a:lnTo>
                    <a:lnTo>
                      <a:pt x="12" y="29"/>
                    </a:lnTo>
                    <a:lnTo>
                      <a:pt x="8" y="27"/>
                    </a:lnTo>
                    <a:lnTo>
                      <a:pt x="6" y="29"/>
                    </a:lnTo>
                    <a:lnTo>
                      <a:pt x="2" y="25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127769" y="2713123"/>
            <a:ext cx="668228" cy="398367"/>
            <a:chOff x="6839593" y="2775708"/>
            <a:chExt cx="745852" cy="444643"/>
          </a:xfrm>
        </p:grpSpPr>
        <p:sp>
          <p:nvSpPr>
            <p:cNvPr id="36" name="Freeform 83"/>
            <p:cNvSpPr/>
            <p:nvPr/>
          </p:nvSpPr>
          <p:spPr bwMode="auto">
            <a:xfrm>
              <a:off x="7381769" y="2824475"/>
              <a:ext cx="203676" cy="347109"/>
            </a:xfrm>
            <a:custGeom>
              <a:avLst/>
              <a:gdLst>
                <a:gd name="T0" fmla="*/ 10 w 71"/>
                <a:gd name="T1" fmla="*/ 0 h 121"/>
                <a:gd name="T2" fmla="*/ 14 w 71"/>
                <a:gd name="T3" fmla="*/ 3 h 121"/>
                <a:gd name="T4" fmla="*/ 18 w 71"/>
                <a:gd name="T5" fmla="*/ 5 h 121"/>
                <a:gd name="T6" fmla="*/ 67 w 71"/>
                <a:gd name="T7" fmla="*/ 53 h 121"/>
                <a:gd name="T8" fmla="*/ 71 w 71"/>
                <a:gd name="T9" fmla="*/ 62 h 121"/>
                <a:gd name="T10" fmla="*/ 67 w 71"/>
                <a:gd name="T11" fmla="*/ 68 h 121"/>
                <a:gd name="T12" fmla="*/ 18 w 71"/>
                <a:gd name="T13" fmla="*/ 119 h 121"/>
                <a:gd name="T14" fmla="*/ 10 w 71"/>
                <a:gd name="T15" fmla="*/ 121 h 121"/>
                <a:gd name="T16" fmla="*/ 4 w 71"/>
                <a:gd name="T17" fmla="*/ 119 h 121"/>
                <a:gd name="T18" fmla="*/ 0 w 71"/>
                <a:gd name="T19" fmla="*/ 115 h 121"/>
                <a:gd name="T20" fmla="*/ 0 w 71"/>
                <a:gd name="T21" fmla="*/ 111 h 121"/>
                <a:gd name="T22" fmla="*/ 0 w 71"/>
                <a:gd name="T23" fmla="*/ 106 h 121"/>
                <a:gd name="T24" fmla="*/ 4 w 71"/>
                <a:gd name="T25" fmla="*/ 104 h 121"/>
                <a:gd name="T26" fmla="*/ 44 w 71"/>
                <a:gd name="T27" fmla="*/ 62 h 121"/>
                <a:gd name="T28" fmla="*/ 4 w 71"/>
                <a:gd name="T29" fmla="*/ 19 h 121"/>
                <a:gd name="T30" fmla="*/ 0 w 71"/>
                <a:gd name="T31" fmla="*/ 15 h 121"/>
                <a:gd name="T32" fmla="*/ 0 w 71"/>
                <a:gd name="T33" fmla="*/ 11 h 121"/>
                <a:gd name="T34" fmla="*/ 0 w 71"/>
                <a:gd name="T35" fmla="*/ 7 h 121"/>
                <a:gd name="T36" fmla="*/ 4 w 71"/>
                <a:gd name="T37" fmla="*/ 5 h 121"/>
                <a:gd name="T38" fmla="*/ 6 w 71"/>
                <a:gd name="T39" fmla="*/ 3 h 121"/>
                <a:gd name="T40" fmla="*/ 10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10" y="0"/>
                  </a:moveTo>
                  <a:lnTo>
                    <a:pt x="14" y="3"/>
                  </a:lnTo>
                  <a:lnTo>
                    <a:pt x="18" y="5"/>
                  </a:lnTo>
                  <a:lnTo>
                    <a:pt x="67" y="53"/>
                  </a:lnTo>
                  <a:lnTo>
                    <a:pt x="71" y="62"/>
                  </a:lnTo>
                  <a:lnTo>
                    <a:pt x="67" y="68"/>
                  </a:lnTo>
                  <a:lnTo>
                    <a:pt x="18" y="119"/>
                  </a:lnTo>
                  <a:lnTo>
                    <a:pt x="10" y="121"/>
                  </a:lnTo>
                  <a:lnTo>
                    <a:pt x="4" y="119"/>
                  </a:lnTo>
                  <a:lnTo>
                    <a:pt x="0" y="115"/>
                  </a:lnTo>
                  <a:lnTo>
                    <a:pt x="0" y="111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2"/>
                  </a:lnTo>
                  <a:lnTo>
                    <a:pt x="4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1923" tIns="40962" rIns="81923" bIns="40962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839593" y="2775708"/>
              <a:ext cx="441774" cy="444643"/>
              <a:chOff x="6839593" y="2769970"/>
              <a:chExt cx="441774" cy="444643"/>
            </a:xfrm>
          </p:grpSpPr>
          <p:sp>
            <p:nvSpPr>
              <p:cNvPr id="38" name="Freeform 203"/>
              <p:cNvSpPr>
                <a:spLocks noEditPoints="1"/>
              </p:cNvSpPr>
              <p:nvPr/>
            </p:nvSpPr>
            <p:spPr bwMode="auto">
              <a:xfrm>
                <a:off x="6839593" y="2769970"/>
                <a:ext cx="441774" cy="444643"/>
              </a:xfrm>
              <a:custGeom>
                <a:avLst/>
                <a:gdLst>
                  <a:gd name="T0" fmla="*/ 77 w 154"/>
                  <a:gd name="T1" fmla="*/ 10 h 155"/>
                  <a:gd name="T2" fmla="*/ 59 w 154"/>
                  <a:gd name="T3" fmla="*/ 12 h 155"/>
                  <a:gd name="T4" fmla="*/ 42 w 154"/>
                  <a:gd name="T5" fmla="*/ 19 h 155"/>
                  <a:gd name="T6" fmla="*/ 24 w 154"/>
                  <a:gd name="T7" fmla="*/ 35 h 155"/>
                  <a:gd name="T8" fmla="*/ 12 w 154"/>
                  <a:gd name="T9" fmla="*/ 55 h 155"/>
                  <a:gd name="T10" fmla="*/ 8 w 154"/>
                  <a:gd name="T11" fmla="*/ 78 h 155"/>
                  <a:gd name="T12" fmla="*/ 10 w 154"/>
                  <a:gd name="T13" fmla="*/ 96 h 155"/>
                  <a:gd name="T14" fmla="*/ 16 w 154"/>
                  <a:gd name="T15" fmla="*/ 112 h 155"/>
                  <a:gd name="T16" fmla="*/ 32 w 154"/>
                  <a:gd name="T17" fmla="*/ 131 h 155"/>
                  <a:gd name="T18" fmla="*/ 53 w 154"/>
                  <a:gd name="T19" fmla="*/ 143 h 155"/>
                  <a:gd name="T20" fmla="*/ 77 w 154"/>
                  <a:gd name="T21" fmla="*/ 147 h 155"/>
                  <a:gd name="T22" fmla="*/ 93 w 154"/>
                  <a:gd name="T23" fmla="*/ 145 h 155"/>
                  <a:gd name="T24" fmla="*/ 109 w 154"/>
                  <a:gd name="T25" fmla="*/ 139 h 155"/>
                  <a:gd name="T26" fmla="*/ 130 w 154"/>
                  <a:gd name="T27" fmla="*/ 122 h 155"/>
                  <a:gd name="T28" fmla="*/ 140 w 154"/>
                  <a:gd name="T29" fmla="*/ 102 h 155"/>
                  <a:gd name="T30" fmla="*/ 144 w 154"/>
                  <a:gd name="T31" fmla="*/ 78 h 155"/>
                  <a:gd name="T32" fmla="*/ 142 w 154"/>
                  <a:gd name="T33" fmla="*/ 61 h 155"/>
                  <a:gd name="T34" fmla="*/ 136 w 154"/>
                  <a:gd name="T35" fmla="*/ 45 h 155"/>
                  <a:gd name="T36" fmla="*/ 120 w 154"/>
                  <a:gd name="T37" fmla="*/ 25 h 155"/>
                  <a:gd name="T38" fmla="*/ 99 w 154"/>
                  <a:gd name="T39" fmla="*/ 14 h 155"/>
                  <a:gd name="T40" fmla="*/ 77 w 154"/>
                  <a:gd name="T41" fmla="*/ 10 h 155"/>
                  <a:gd name="T42" fmla="*/ 77 w 154"/>
                  <a:gd name="T43" fmla="*/ 0 h 155"/>
                  <a:gd name="T44" fmla="*/ 103 w 154"/>
                  <a:gd name="T45" fmla="*/ 6 h 155"/>
                  <a:gd name="T46" fmla="*/ 126 w 154"/>
                  <a:gd name="T47" fmla="*/ 19 h 155"/>
                  <a:gd name="T48" fmla="*/ 144 w 154"/>
                  <a:gd name="T49" fmla="*/ 41 h 155"/>
                  <a:gd name="T50" fmla="*/ 150 w 154"/>
                  <a:gd name="T51" fmla="*/ 59 h 155"/>
                  <a:gd name="T52" fmla="*/ 154 w 154"/>
                  <a:gd name="T53" fmla="*/ 78 h 155"/>
                  <a:gd name="T54" fmla="*/ 148 w 154"/>
                  <a:gd name="T55" fmla="*/ 104 h 155"/>
                  <a:gd name="T56" fmla="*/ 136 w 154"/>
                  <a:gd name="T57" fmla="*/ 129 h 155"/>
                  <a:gd name="T58" fmla="*/ 114 w 154"/>
                  <a:gd name="T59" fmla="*/ 145 h 155"/>
                  <a:gd name="T60" fmla="*/ 95 w 154"/>
                  <a:gd name="T61" fmla="*/ 153 h 155"/>
                  <a:gd name="T62" fmla="*/ 77 w 154"/>
                  <a:gd name="T63" fmla="*/ 155 h 155"/>
                  <a:gd name="T64" fmla="*/ 51 w 154"/>
                  <a:gd name="T65" fmla="*/ 151 h 155"/>
                  <a:gd name="T66" fmla="*/ 26 w 154"/>
                  <a:gd name="T67" fmla="*/ 137 h 155"/>
                  <a:gd name="T68" fmla="*/ 10 w 154"/>
                  <a:gd name="T69" fmla="*/ 116 h 155"/>
                  <a:gd name="T70" fmla="*/ 2 w 154"/>
                  <a:gd name="T71" fmla="*/ 98 h 155"/>
                  <a:gd name="T72" fmla="*/ 0 w 154"/>
                  <a:gd name="T73" fmla="*/ 78 h 155"/>
                  <a:gd name="T74" fmla="*/ 4 w 154"/>
                  <a:gd name="T75" fmla="*/ 51 h 155"/>
                  <a:gd name="T76" fmla="*/ 18 w 154"/>
                  <a:gd name="T77" fmla="*/ 29 h 155"/>
                  <a:gd name="T78" fmla="*/ 38 w 154"/>
                  <a:gd name="T79" fmla="*/ 10 h 155"/>
                  <a:gd name="T80" fmla="*/ 57 w 154"/>
                  <a:gd name="T81" fmla="*/ 4 h 155"/>
                  <a:gd name="T82" fmla="*/ 77 w 154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5">
                    <a:moveTo>
                      <a:pt x="77" y="10"/>
                    </a:moveTo>
                    <a:lnTo>
                      <a:pt x="59" y="12"/>
                    </a:lnTo>
                    <a:lnTo>
                      <a:pt x="42" y="19"/>
                    </a:lnTo>
                    <a:lnTo>
                      <a:pt x="24" y="35"/>
                    </a:lnTo>
                    <a:lnTo>
                      <a:pt x="12" y="55"/>
                    </a:lnTo>
                    <a:lnTo>
                      <a:pt x="8" y="78"/>
                    </a:lnTo>
                    <a:lnTo>
                      <a:pt x="10" y="96"/>
                    </a:lnTo>
                    <a:lnTo>
                      <a:pt x="16" y="112"/>
                    </a:lnTo>
                    <a:lnTo>
                      <a:pt x="32" y="131"/>
                    </a:lnTo>
                    <a:lnTo>
                      <a:pt x="53" y="143"/>
                    </a:lnTo>
                    <a:lnTo>
                      <a:pt x="77" y="147"/>
                    </a:lnTo>
                    <a:lnTo>
                      <a:pt x="93" y="145"/>
                    </a:lnTo>
                    <a:lnTo>
                      <a:pt x="109" y="139"/>
                    </a:lnTo>
                    <a:lnTo>
                      <a:pt x="130" y="122"/>
                    </a:lnTo>
                    <a:lnTo>
                      <a:pt x="140" y="102"/>
                    </a:lnTo>
                    <a:lnTo>
                      <a:pt x="144" y="78"/>
                    </a:lnTo>
                    <a:lnTo>
                      <a:pt x="142" y="61"/>
                    </a:lnTo>
                    <a:lnTo>
                      <a:pt x="136" y="45"/>
                    </a:lnTo>
                    <a:lnTo>
                      <a:pt x="120" y="25"/>
                    </a:lnTo>
                    <a:lnTo>
                      <a:pt x="99" y="14"/>
                    </a:lnTo>
                    <a:lnTo>
                      <a:pt x="77" y="10"/>
                    </a:lnTo>
                    <a:close/>
                    <a:moveTo>
                      <a:pt x="77" y="0"/>
                    </a:moveTo>
                    <a:lnTo>
                      <a:pt x="103" y="6"/>
                    </a:lnTo>
                    <a:lnTo>
                      <a:pt x="126" y="19"/>
                    </a:lnTo>
                    <a:lnTo>
                      <a:pt x="144" y="41"/>
                    </a:lnTo>
                    <a:lnTo>
                      <a:pt x="150" y="59"/>
                    </a:lnTo>
                    <a:lnTo>
                      <a:pt x="154" y="78"/>
                    </a:lnTo>
                    <a:lnTo>
                      <a:pt x="148" y="104"/>
                    </a:lnTo>
                    <a:lnTo>
                      <a:pt x="136" y="129"/>
                    </a:lnTo>
                    <a:lnTo>
                      <a:pt x="114" y="145"/>
                    </a:lnTo>
                    <a:lnTo>
                      <a:pt x="95" y="153"/>
                    </a:lnTo>
                    <a:lnTo>
                      <a:pt x="77" y="155"/>
                    </a:lnTo>
                    <a:lnTo>
                      <a:pt x="51" y="151"/>
                    </a:lnTo>
                    <a:lnTo>
                      <a:pt x="26" y="137"/>
                    </a:lnTo>
                    <a:lnTo>
                      <a:pt x="10" y="116"/>
                    </a:lnTo>
                    <a:lnTo>
                      <a:pt x="2" y="98"/>
                    </a:lnTo>
                    <a:lnTo>
                      <a:pt x="0" y="78"/>
                    </a:lnTo>
                    <a:lnTo>
                      <a:pt x="4" y="51"/>
                    </a:lnTo>
                    <a:lnTo>
                      <a:pt x="18" y="29"/>
                    </a:lnTo>
                    <a:lnTo>
                      <a:pt x="38" y="10"/>
                    </a:lnTo>
                    <a:lnTo>
                      <a:pt x="57" y="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04"/>
              <p:cNvSpPr>
                <a:spLocks noEditPoints="1"/>
              </p:cNvSpPr>
              <p:nvPr/>
            </p:nvSpPr>
            <p:spPr bwMode="auto">
              <a:xfrm>
                <a:off x="6925653" y="2870374"/>
                <a:ext cx="269654" cy="186464"/>
              </a:xfrm>
              <a:custGeom>
                <a:avLst/>
                <a:gdLst>
                  <a:gd name="T0" fmla="*/ 6 w 94"/>
                  <a:gd name="T1" fmla="*/ 6 h 65"/>
                  <a:gd name="T2" fmla="*/ 6 w 94"/>
                  <a:gd name="T3" fmla="*/ 55 h 65"/>
                  <a:gd name="T4" fmla="*/ 88 w 94"/>
                  <a:gd name="T5" fmla="*/ 55 h 65"/>
                  <a:gd name="T6" fmla="*/ 88 w 94"/>
                  <a:gd name="T7" fmla="*/ 6 h 65"/>
                  <a:gd name="T8" fmla="*/ 6 w 94"/>
                  <a:gd name="T9" fmla="*/ 6 h 65"/>
                  <a:gd name="T10" fmla="*/ 4 w 94"/>
                  <a:gd name="T11" fmla="*/ 0 h 65"/>
                  <a:gd name="T12" fmla="*/ 88 w 94"/>
                  <a:gd name="T13" fmla="*/ 0 h 65"/>
                  <a:gd name="T14" fmla="*/ 94 w 94"/>
                  <a:gd name="T15" fmla="*/ 4 h 65"/>
                  <a:gd name="T16" fmla="*/ 94 w 94"/>
                  <a:gd name="T17" fmla="*/ 61 h 65"/>
                  <a:gd name="T18" fmla="*/ 88 w 94"/>
                  <a:gd name="T19" fmla="*/ 65 h 65"/>
                  <a:gd name="T20" fmla="*/ 67 w 94"/>
                  <a:gd name="T21" fmla="*/ 65 h 65"/>
                  <a:gd name="T22" fmla="*/ 29 w 94"/>
                  <a:gd name="T23" fmla="*/ 65 h 65"/>
                  <a:gd name="T24" fmla="*/ 4 w 94"/>
                  <a:gd name="T25" fmla="*/ 65 h 65"/>
                  <a:gd name="T26" fmla="*/ 0 w 94"/>
                  <a:gd name="T27" fmla="*/ 61 h 65"/>
                  <a:gd name="T28" fmla="*/ 0 w 94"/>
                  <a:gd name="T29" fmla="*/ 4 h 65"/>
                  <a:gd name="T30" fmla="*/ 4 w 94"/>
                  <a:gd name="T3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65">
                    <a:moveTo>
                      <a:pt x="6" y="6"/>
                    </a:moveTo>
                    <a:lnTo>
                      <a:pt x="6" y="55"/>
                    </a:lnTo>
                    <a:lnTo>
                      <a:pt x="88" y="55"/>
                    </a:lnTo>
                    <a:lnTo>
                      <a:pt x="88" y="6"/>
                    </a:lnTo>
                    <a:lnTo>
                      <a:pt x="6" y="6"/>
                    </a:lnTo>
                    <a:close/>
                    <a:moveTo>
                      <a:pt x="4" y="0"/>
                    </a:moveTo>
                    <a:lnTo>
                      <a:pt x="88" y="0"/>
                    </a:lnTo>
                    <a:lnTo>
                      <a:pt x="94" y="4"/>
                    </a:lnTo>
                    <a:lnTo>
                      <a:pt x="94" y="61"/>
                    </a:lnTo>
                    <a:lnTo>
                      <a:pt x="88" y="65"/>
                    </a:lnTo>
                    <a:lnTo>
                      <a:pt x="67" y="65"/>
                    </a:lnTo>
                    <a:lnTo>
                      <a:pt x="29" y="65"/>
                    </a:lnTo>
                    <a:lnTo>
                      <a:pt x="4" y="65"/>
                    </a:lnTo>
                    <a:lnTo>
                      <a:pt x="0" y="61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Rectangle 206"/>
              <p:cNvSpPr>
                <a:spLocks noChangeArrowheads="1"/>
              </p:cNvSpPr>
              <p:nvPr/>
            </p:nvSpPr>
            <p:spPr bwMode="auto">
              <a:xfrm>
                <a:off x="7026055" y="3068310"/>
                <a:ext cx="68848" cy="22949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07"/>
              <p:cNvSpPr/>
              <p:nvPr/>
            </p:nvSpPr>
            <p:spPr bwMode="auto">
              <a:xfrm>
                <a:off x="6991631" y="3102734"/>
                <a:ext cx="131958" cy="17212"/>
              </a:xfrm>
              <a:custGeom>
                <a:avLst/>
                <a:gdLst>
                  <a:gd name="T0" fmla="*/ 4 w 46"/>
                  <a:gd name="T1" fmla="*/ 0 h 6"/>
                  <a:gd name="T2" fmla="*/ 44 w 46"/>
                  <a:gd name="T3" fmla="*/ 0 h 6"/>
                  <a:gd name="T4" fmla="*/ 46 w 46"/>
                  <a:gd name="T5" fmla="*/ 2 h 6"/>
                  <a:gd name="T6" fmla="*/ 44 w 46"/>
                  <a:gd name="T7" fmla="*/ 6 h 6"/>
                  <a:gd name="T8" fmla="*/ 4 w 46"/>
                  <a:gd name="T9" fmla="*/ 6 h 6"/>
                  <a:gd name="T10" fmla="*/ 0 w 46"/>
                  <a:gd name="T11" fmla="*/ 2 h 6"/>
                  <a:gd name="T12" fmla="*/ 4 w 4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">
                    <a:moveTo>
                      <a:pt x="4" y="0"/>
                    </a:moveTo>
                    <a:lnTo>
                      <a:pt x="44" y="0"/>
                    </a:lnTo>
                    <a:lnTo>
                      <a:pt x="46" y="2"/>
                    </a:lnTo>
                    <a:lnTo>
                      <a:pt x="44" y="6"/>
                    </a:lnTo>
                    <a:lnTo>
                      <a:pt x="4" y="6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693651" y="1862416"/>
            <a:ext cx="683648" cy="393227"/>
            <a:chOff x="5238881" y="1826181"/>
            <a:chExt cx="763063" cy="438906"/>
          </a:xfrm>
        </p:grpSpPr>
        <p:sp>
          <p:nvSpPr>
            <p:cNvPr id="46" name="Freeform 80"/>
            <p:cNvSpPr/>
            <p:nvPr/>
          </p:nvSpPr>
          <p:spPr bwMode="auto">
            <a:xfrm>
              <a:off x="5238881" y="1872080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2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7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08 h 121"/>
                <a:gd name="T22" fmla="*/ 71 w 71"/>
                <a:gd name="T23" fmla="*/ 112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1 h 121"/>
                <a:gd name="T36" fmla="*/ 53 w 71"/>
                <a:gd name="T37" fmla="*/ 2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7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08"/>
                  </a:lnTo>
                  <a:lnTo>
                    <a:pt x="71" y="112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1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1923" tIns="40962" rIns="81923" bIns="40962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557301" y="1826181"/>
              <a:ext cx="444643" cy="438906"/>
              <a:chOff x="5557301" y="1829049"/>
              <a:chExt cx="444643" cy="438906"/>
            </a:xfrm>
          </p:grpSpPr>
          <p:sp>
            <p:nvSpPr>
              <p:cNvPr id="48" name="Freeform 208"/>
              <p:cNvSpPr>
                <a:spLocks noEditPoints="1"/>
              </p:cNvSpPr>
              <p:nvPr/>
            </p:nvSpPr>
            <p:spPr bwMode="auto">
              <a:xfrm>
                <a:off x="5557301" y="1829049"/>
                <a:ext cx="444643" cy="438906"/>
              </a:xfrm>
              <a:custGeom>
                <a:avLst/>
                <a:gdLst>
                  <a:gd name="T0" fmla="*/ 78 w 155"/>
                  <a:gd name="T1" fmla="*/ 8 h 153"/>
                  <a:gd name="T2" fmla="*/ 61 w 155"/>
                  <a:gd name="T3" fmla="*/ 10 h 153"/>
                  <a:gd name="T4" fmla="*/ 43 w 155"/>
                  <a:gd name="T5" fmla="*/ 16 h 153"/>
                  <a:gd name="T6" fmla="*/ 25 w 155"/>
                  <a:gd name="T7" fmla="*/ 33 h 153"/>
                  <a:gd name="T8" fmla="*/ 13 w 155"/>
                  <a:gd name="T9" fmla="*/ 53 h 153"/>
                  <a:gd name="T10" fmla="*/ 9 w 155"/>
                  <a:gd name="T11" fmla="*/ 77 h 153"/>
                  <a:gd name="T12" fmla="*/ 11 w 155"/>
                  <a:gd name="T13" fmla="*/ 94 h 153"/>
                  <a:gd name="T14" fmla="*/ 19 w 155"/>
                  <a:gd name="T15" fmla="*/ 110 h 153"/>
                  <a:gd name="T16" fmla="*/ 33 w 155"/>
                  <a:gd name="T17" fmla="*/ 128 h 153"/>
                  <a:gd name="T18" fmla="*/ 55 w 155"/>
                  <a:gd name="T19" fmla="*/ 141 h 153"/>
                  <a:gd name="T20" fmla="*/ 78 w 155"/>
                  <a:gd name="T21" fmla="*/ 145 h 153"/>
                  <a:gd name="T22" fmla="*/ 94 w 155"/>
                  <a:gd name="T23" fmla="*/ 143 h 153"/>
                  <a:gd name="T24" fmla="*/ 112 w 155"/>
                  <a:gd name="T25" fmla="*/ 137 h 153"/>
                  <a:gd name="T26" fmla="*/ 130 w 155"/>
                  <a:gd name="T27" fmla="*/ 120 h 153"/>
                  <a:gd name="T28" fmla="*/ 143 w 155"/>
                  <a:gd name="T29" fmla="*/ 100 h 153"/>
                  <a:gd name="T30" fmla="*/ 147 w 155"/>
                  <a:gd name="T31" fmla="*/ 77 h 153"/>
                  <a:gd name="T32" fmla="*/ 145 w 155"/>
                  <a:gd name="T33" fmla="*/ 59 h 153"/>
                  <a:gd name="T34" fmla="*/ 136 w 155"/>
                  <a:gd name="T35" fmla="*/ 43 h 153"/>
                  <a:gd name="T36" fmla="*/ 122 w 155"/>
                  <a:gd name="T37" fmla="*/ 24 h 153"/>
                  <a:gd name="T38" fmla="*/ 100 w 155"/>
                  <a:gd name="T39" fmla="*/ 12 h 153"/>
                  <a:gd name="T40" fmla="*/ 78 w 155"/>
                  <a:gd name="T41" fmla="*/ 8 h 153"/>
                  <a:gd name="T42" fmla="*/ 78 w 155"/>
                  <a:gd name="T43" fmla="*/ 0 h 153"/>
                  <a:gd name="T44" fmla="*/ 104 w 155"/>
                  <a:gd name="T45" fmla="*/ 4 h 153"/>
                  <a:gd name="T46" fmla="*/ 126 w 155"/>
                  <a:gd name="T47" fmla="*/ 18 h 153"/>
                  <a:gd name="T48" fmla="*/ 145 w 155"/>
                  <a:gd name="T49" fmla="*/ 39 h 153"/>
                  <a:gd name="T50" fmla="*/ 153 w 155"/>
                  <a:gd name="T51" fmla="*/ 57 h 153"/>
                  <a:gd name="T52" fmla="*/ 155 w 155"/>
                  <a:gd name="T53" fmla="*/ 77 h 153"/>
                  <a:gd name="T54" fmla="*/ 151 w 155"/>
                  <a:gd name="T55" fmla="*/ 102 h 153"/>
                  <a:gd name="T56" fmla="*/ 136 w 155"/>
                  <a:gd name="T57" fmla="*/ 126 h 153"/>
                  <a:gd name="T58" fmla="*/ 116 w 155"/>
                  <a:gd name="T59" fmla="*/ 145 h 153"/>
                  <a:gd name="T60" fmla="*/ 96 w 155"/>
                  <a:gd name="T61" fmla="*/ 151 h 153"/>
                  <a:gd name="T62" fmla="*/ 78 w 155"/>
                  <a:gd name="T63" fmla="*/ 153 h 153"/>
                  <a:gd name="T64" fmla="*/ 51 w 155"/>
                  <a:gd name="T65" fmla="*/ 149 h 153"/>
                  <a:gd name="T66" fmla="*/ 29 w 155"/>
                  <a:gd name="T67" fmla="*/ 137 h 153"/>
                  <a:gd name="T68" fmla="*/ 11 w 155"/>
                  <a:gd name="T69" fmla="*/ 114 h 153"/>
                  <a:gd name="T70" fmla="*/ 3 w 155"/>
                  <a:gd name="T71" fmla="*/ 96 h 153"/>
                  <a:gd name="T72" fmla="*/ 0 w 155"/>
                  <a:gd name="T73" fmla="*/ 77 h 153"/>
                  <a:gd name="T74" fmla="*/ 5 w 155"/>
                  <a:gd name="T75" fmla="*/ 51 h 153"/>
                  <a:gd name="T76" fmla="*/ 19 w 155"/>
                  <a:gd name="T77" fmla="*/ 27 h 153"/>
                  <a:gd name="T78" fmla="*/ 39 w 155"/>
                  <a:gd name="T79" fmla="*/ 10 h 153"/>
                  <a:gd name="T80" fmla="*/ 59 w 155"/>
                  <a:gd name="T81" fmla="*/ 2 h 153"/>
                  <a:gd name="T82" fmla="*/ 78 w 155"/>
                  <a:gd name="T83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3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6"/>
                    </a:lnTo>
                    <a:lnTo>
                      <a:pt x="25" y="33"/>
                    </a:lnTo>
                    <a:lnTo>
                      <a:pt x="13" y="53"/>
                    </a:lnTo>
                    <a:lnTo>
                      <a:pt x="9" y="77"/>
                    </a:lnTo>
                    <a:lnTo>
                      <a:pt x="11" y="94"/>
                    </a:lnTo>
                    <a:lnTo>
                      <a:pt x="19" y="110"/>
                    </a:lnTo>
                    <a:lnTo>
                      <a:pt x="33" y="128"/>
                    </a:lnTo>
                    <a:lnTo>
                      <a:pt x="55" y="141"/>
                    </a:lnTo>
                    <a:lnTo>
                      <a:pt x="78" y="145"/>
                    </a:lnTo>
                    <a:lnTo>
                      <a:pt x="94" y="143"/>
                    </a:lnTo>
                    <a:lnTo>
                      <a:pt x="112" y="137"/>
                    </a:lnTo>
                    <a:lnTo>
                      <a:pt x="130" y="120"/>
                    </a:lnTo>
                    <a:lnTo>
                      <a:pt x="143" y="100"/>
                    </a:lnTo>
                    <a:lnTo>
                      <a:pt x="147" y="77"/>
                    </a:lnTo>
                    <a:lnTo>
                      <a:pt x="145" y="59"/>
                    </a:lnTo>
                    <a:lnTo>
                      <a:pt x="136" y="43"/>
                    </a:lnTo>
                    <a:lnTo>
                      <a:pt x="122" y="24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4"/>
                    </a:lnTo>
                    <a:lnTo>
                      <a:pt x="126" y="18"/>
                    </a:lnTo>
                    <a:lnTo>
                      <a:pt x="145" y="39"/>
                    </a:lnTo>
                    <a:lnTo>
                      <a:pt x="153" y="57"/>
                    </a:lnTo>
                    <a:lnTo>
                      <a:pt x="155" y="77"/>
                    </a:lnTo>
                    <a:lnTo>
                      <a:pt x="151" y="102"/>
                    </a:lnTo>
                    <a:lnTo>
                      <a:pt x="136" y="126"/>
                    </a:lnTo>
                    <a:lnTo>
                      <a:pt x="116" y="145"/>
                    </a:lnTo>
                    <a:lnTo>
                      <a:pt x="96" y="151"/>
                    </a:lnTo>
                    <a:lnTo>
                      <a:pt x="78" y="153"/>
                    </a:lnTo>
                    <a:lnTo>
                      <a:pt x="51" y="149"/>
                    </a:lnTo>
                    <a:lnTo>
                      <a:pt x="29" y="137"/>
                    </a:lnTo>
                    <a:lnTo>
                      <a:pt x="11" y="114"/>
                    </a:lnTo>
                    <a:lnTo>
                      <a:pt x="3" y="96"/>
                    </a:lnTo>
                    <a:lnTo>
                      <a:pt x="0" y="77"/>
                    </a:lnTo>
                    <a:lnTo>
                      <a:pt x="5" y="51"/>
                    </a:lnTo>
                    <a:lnTo>
                      <a:pt x="19" y="27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09"/>
              <p:cNvSpPr>
                <a:spLocks noEditPoints="1"/>
              </p:cNvSpPr>
              <p:nvPr/>
            </p:nvSpPr>
            <p:spPr bwMode="auto">
              <a:xfrm>
                <a:off x="5640494" y="1906504"/>
                <a:ext cx="278261" cy="283998"/>
              </a:xfrm>
              <a:custGeom>
                <a:avLst/>
                <a:gdLst>
                  <a:gd name="T0" fmla="*/ 65 w 97"/>
                  <a:gd name="T1" fmla="*/ 79 h 99"/>
                  <a:gd name="T2" fmla="*/ 59 w 97"/>
                  <a:gd name="T3" fmla="*/ 89 h 99"/>
                  <a:gd name="T4" fmla="*/ 73 w 97"/>
                  <a:gd name="T5" fmla="*/ 81 h 99"/>
                  <a:gd name="T6" fmla="*/ 69 w 97"/>
                  <a:gd name="T7" fmla="*/ 73 h 99"/>
                  <a:gd name="T8" fmla="*/ 18 w 97"/>
                  <a:gd name="T9" fmla="*/ 75 h 99"/>
                  <a:gd name="T10" fmla="*/ 30 w 97"/>
                  <a:gd name="T11" fmla="*/ 85 h 99"/>
                  <a:gd name="T12" fmla="*/ 34 w 97"/>
                  <a:gd name="T13" fmla="*/ 85 h 99"/>
                  <a:gd name="T14" fmla="*/ 28 w 97"/>
                  <a:gd name="T15" fmla="*/ 73 h 99"/>
                  <a:gd name="T16" fmla="*/ 51 w 97"/>
                  <a:gd name="T17" fmla="*/ 87 h 99"/>
                  <a:gd name="T18" fmla="*/ 61 w 97"/>
                  <a:gd name="T19" fmla="*/ 77 h 99"/>
                  <a:gd name="T20" fmla="*/ 51 w 97"/>
                  <a:gd name="T21" fmla="*/ 71 h 99"/>
                  <a:gd name="T22" fmla="*/ 34 w 97"/>
                  <a:gd name="T23" fmla="*/ 73 h 99"/>
                  <a:gd name="T24" fmla="*/ 42 w 97"/>
                  <a:gd name="T25" fmla="*/ 85 h 99"/>
                  <a:gd name="T26" fmla="*/ 47 w 97"/>
                  <a:gd name="T27" fmla="*/ 71 h 99"/>
                  <a:gd name="T28" fmla="*/ 71 w 97"/>
                  <a:gd name="T29" fmla="*/ 61 h 99"/>
                  <a:gd name="T30" fmla="*/ 83 w 97"/>
                  <a:gd name="T31" fmla="*/ 71 h 99"/>
                  <a:gd name="T32" fmla="*/ 89 w 97"/>
                  <a:gd name="T33" fmla="*/ 53 h 99"/>
                  <a:gd name="T34" fmla="*/ 51 w 97"/>
                  <a:gd name="T35" fmla="*/ 53 h 99"/>
                  <a:gd name="T36" fmla="*/ 65 w 97"/>
                  <a:gd name="T37" fmla="*/ 67 h 99"/>
                  <a:gd name="T38" fmla="*/ 67 w 97"/>
                  <a:gd name="T39" fmla="*/ 53 h 99"/>
                  <a:gd name="T40" fmla="*/ 30 w 97"/>
                  <a:gd name="T41" fmla="*/ 53 h 99"/>
                  <a:gd name="T42" fmla="*/ 32 w 97"/>
                  <a:gd name="T43" fmla="*/ 67 h 99"/>
                  <a:gd name="T44" fmla="*/ 47 w 97"/>
                  <a:gd name="T45" fmla="*/ 53 h 99"/>
                  <a:gd name="T46" fmla="*/ 8 w 97"/>
                  <a:gd name="T47" fmla="*/ 53 h 99"/>
                  <a:gd name="T48" fmla="*/ 14 w 97"/>
                  <a:gd name="T49" fmla="*/ 71 h 99"/>
                  <a:gd name="T50" fmla="*/ 26 w 97"/>
                  <a:gd name="T51" fmla="*/ 61 h 99"/>
                  <a:gd name="T52" fmla="*/ 8 w 97"/>
                  <a:gd name="T53" fmla="*/ 53 h 99"/>
                  <a:gd name="T54" fmla="*/ 30 w 97"/>
                  <a:gd name="T55" fmla="*/ 38 h 99"/>
                  <a:gd name="T56" fmla="*/ 47 w 97"/>
                  <a:gd name="T57" fmla="*/ 46 h 99"/>
                  <a:gd name="T58" fmla="*/ 32 w 97"/>
                  <a:gd name="T59" fmla="*/ 32 h 99"/>
                  <a:gd name="T60" fmla="*/ 51 w 97"/>
                  <a:gd name="T61" fmla="*/ 32 h 99"/>
                  <a:gd name="T62" fmla="*/ 67 w 97"/>
                  <a:gd name="T63" fmla="*/ 46 h 99"/>
                  <a:gd name="T64" fmla="*/ 65 w 97"/>
                  <a:gd name="T65" fmla="*/ 32 h 99"/>
                  <a:gd name="T66" fmla="*/ 10 w 97"/>
                  <a:gd name="T67" fmla="*/ 36 h 99"/>
                  <a:gd name="T68" fmla="*/ 26 w 97"/>
                  <a:gd name="T69" fmla="*/ 46 h 99"/>
                  <a:gd name="T70" fmla="*/ 28 w 97"/>
                  <a:gd name="T71" fmla="*/ 30 h 99"/>
                  <a:gd name="T72" fmla="*/ 83 w 97"/>
                  <a:gd name="T73" fmla="*/ 28 h 99"/>
                  <a:gd name="T74" fmla="*/ 71 w 97"/>
                  <a:gd name="T75" fmla="*/ 38 h 99"/>
                  <a:gd name="T76" fmla="*/ 89 w 97"/>
                  <a:gd name="T77" fmla="*/ 46 h 99"/>
                  <a:gd name="T78" fmla="*/ 83 w 97"/>
                  <a:gd name="T79" fmla="*/ 28 h 99"/>
                  <a:gd name="T80" fmla="*/ 51 w 97"/>
                  <a:gd name="T81" fmla="*/ 28 h 99"/>
                  <a:gd name="T82" fmla="*/ 59 w 97"/>
                  <a:gd name="T83" fmla="*/ 20 h 99"/>
                  <a:gd name="T84" fmla="*/ 51 w 97"/>
                  <a:gd name="T85" fmla="*/ 12 h 99"/>
                  <a:gd name="T86" fmla="*/ 42 w 97"/>
                  <a:gd name="T87" fmla="*/ 14 h 99"/>
                  <a:gd name="T88" fmla="*/ 34 w 97"/>
                  <a:gd name="T89" fmla="*/ 28 h 99"/>
                  <a:gd name="T90" fmla="*/ 47 w 97"/>
                  <a:gd name="T91" fmla="*/ 12 h 99"/>
                  <a:gd name="T92" fmla="*/ 63 w 97"/>
                  <a:gd name="T93" fmla="*/ 14 h 99"/>
                  <a:gd name="T94" fmla="*/ 69 w 97"/>
                  <a:gd name="T95" fmla="*/ 26 h 99"/>
                  <a:gd name="T96" fmla="*/ 73 w 97"/>
                  <a:gd name="T97" fmla="*/ 18 h 99"/>
                  <a:gd name="T98" fmla="*/ 59 w 97"/>
                  <a:gd name="T99" fmla="*/ 10 h 99"/>
                  <a:gd name="T100" fmla="*/ 30 w 97"/>
                  <a:gd name="T101" fmla="*/ 14 h 99"/>
                  <a:gd name="T102" fmla="*/ 18 w 97"/>
                  <a:gd name="T103" fmla="*/ 24 h 99"/>
                  <a:gd name="T104" fmla="*/ 32 w 97"/>
                  <a:gd name="T105" fmla="*/ 20 h 99"/>
                  <a:gd name="T106" fmla="*/ 38 w 97"/>
                  <a:gd name="T107" fmla="*/ 10 h 99"/>
                  <a:gd name="T108" fmla="*/ 67 w 97"/>
                  <a:gd name="T109" fmla="*/ 4 h 99"/>
                  <a:gd name="T110" fmla="*/ 93 w 97"/>
                  <a:gd name="T111" fmla="*/ 30 h 99"/>
                  <a:gd name="T112" fmla="*/ 93 w 97"/>
                  <a:gd name="T113" fmla="*/ 69 h 99"/>
                  <a:gd name="T114" fmla="*/ 67 w 97"/>
                  <a:gd name="T115" fmla="*/ 95 h 99"/>
                  <a:gd name="T116" fmla="*/ 30 w 97"/>
                  <a:gd name="T117" fmla="*/ 95 h 99"/>
                  <a:gd name="T118" fmla="*/ 4 w 97"/>
                  <a:gd name="T119" fmla="*/ 69 h 99"/>
                  <a:gd name="T120" fmla="*/ 4 w 97"/>
                  <a:gd name="T121" fmla="*/ 30 h 99"/>
                  <a:gd name="T122" fmla="*/ 30 w 97"/>
                  <a:gd name="T123" fmla="*/ 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7" h="99">
                    <a:moveTo>
                      <a:pt x="69" y="73"/>
                    </a:moveTo>
                    <a:lnTo>
                      <a:pt x="65" y="79"/>
                    </a:lnTo>
                    <a:lnTo>
                      <a:pt x="63" y="85"/>
                    </a:lnTo>
                    <a:lnTo>
                      <a:pt x="59" y="89"/>
                    </a:lnTo>
                    <a:lnTo>
                      <a:pt x="67" y="85"/>
                    </a:lnTo>
                    <a:lnTo>
                      <a:pt x="73" y="81"/>
                    </a:lnTo>
                    <a:lnTo>
                      <a:pt x="79" y="75"/>
                    </a:lnTo>
                    <a:lnTo>
                      <a:pt x="69" y="73"/>
                    </a:lnTo>
                    <a:close/>
                    <a:moveTo>
                      <a:pt x="28" y="73"/>
                    </a:moveTo>
                    <a:lnTo>
                      <a:pt x="18" y="75"/>
                    </a:lnTo>
                    <a:lnTo>
                      <a:pt x="24" y="81"/>
                    </a:lnTo>
                    <a:lnTo>
                      <a:pt x="30" y="85"/>
                    </a:lnTo>
                    <a:lnTo>
                      <a:pt x="38" y="89"/>
                    </a:lnTo>
                    <a:lnTo>
                      <a:pt x="34" y="85"/>
                    </a:lnTo>
                    <a:lnTo>
                      <a:pt x="32" y="79"/>
                    </a:lnTo>
                    <a:lnTo>
                      <a:pt x="28" y="73"/>
                    </a:lnTo>
                    <a:close/>
                    <a:moveTo>
                      <a:pt x="51" y="71"/>
                    </a:moveTo>
                    <a:lnTo>
                      <a:pt x="51" y="87"/>
                    </a:lnTo>
                    <a:lnTo>
                      <a:pt x="55" y="85"/>
                    </a:lnTo>
                    <a:lnTo>
                      <a:pt x="61" y="77"/>
                    </a:lnTo>
                    <a:lnTo>
                      <a:pt x="63" y="73"/>
                    </a:lnTo>
                    <a:lnTo>
                      <a:pt x="51" y="71"/>
                    </a:lnTo>
                    <a:close/>
                    <a:moveTo>
                      <a:pt x="47" y="71"/>
                    </a:moveTo>
                    <a:lnTo>
                      <a:pt x="34" y="73"/>
                    </a:lnTo>
                    <a:lnTo>
                      <a:pt x="38" y="79"/>
                    </a:lnTo>
                    <a:lnTo>
                      <a:pt x="42" y="85"/>
                    </a:lnTo>
                    <a:lnTo>
                      <a:pt x="47" y="87"/>
                    </a:lnTo>
                    <a:lnTo>
                      <a:pt x="47" y="71"/>
                    </a:lnTo>
                    <a:close/>
                    <a:moveTo>
                      <a:pt x="71" y="53"/>
                    </a:moveTo>
                    <a:lnTo>
                      <a:pt x="71" y="61"/>
                    </a:lnTo>
                    <a:lnTo>
                      <a:pt x="69" y="69"/>
                    </a:lnTo>
                    <a:lnTo>
                      <a:pt x="83" y="71"/>
                    </a:lnTo>
                    <a:lnTo>
                      <a:pt x="87" y="63"/>
                    </a:lnTo>
                    <a:lnTo>
                      <a:pt x="89" y="53"/>
                    </a:lnTo>
                    <a:lnTo>
                      <a:pt x="71" y="53"/>
                    </a:lnTo>
                    <a:close/>
                    <a:moveTo>
                      <a:pt x="51" y="53"/>
                    </a:moveTo>
                    <a:lnTo>
                      <a:pt x="51" y="67"/>
                    </a:lnTo>
                    <a:lnTo>
                      <a:pt x="65" y="67"/>
                    </a:lnTo>
                    <a:lnTo>
                      <a:pt x="67" y="61"/>
                    </a:lnTo>
                    <a:lnTo>
                      <a:pt x="67" y="53"/>
                    </a:lnTo>
                    <a:lnTo>
                      <a:pt x="51" y="53"/>
                    </a:lnTo>
                    <a:close/>
                    <a:moveTo>
                      <a:pt x="30" y="53"/>
                    </a:moveTo>
                    <a:lnTo>
                      <a:pt x="30" y="61"/>
                    </a:lnTo>
                    <a:lnTo>
                      <a:pt x="32" y="67"/>
                    </a:lnTo>
                    <a:lnTo>
                      <a:pt x="47" y="67"/>
                    </a:lnTo>
                    <a:lnTo>
                      <a:pt x="47" y="53"/>
                    </a:lnTo>
                    <a:lnTo>
                      <a:pt x="30" y="53"/>
                    </a:lnTo>
                    <a:close/>
                    <a:moveTo>
                      <a:pt x="8" y="53"/>
                    </a:moveTo>
                    <a:lnTo>
                      <a:pt x="10" y="63"/>
                    </a:lnTo>
                    <a:lnTo>
                      <a:pt x="14" y="71"/>
                    </a:lnTo>
                    <a:lnTo>
                      <a:pt x="28" y="69"/>
                    </a:lnTo>
                    <a:lnTo>
                      <a:pt x="26" y="61"/>
                    </a:lnTo>
                    <a:lnTo>
                      <a:pt x="26" y="53"/>
                    </a:lnTo>
                    <a:lnTo>
                      <a:pt x="8" y="53"/>
                    </a:lnTo>
                    <a:close/>
                    <a:moveTo>
                      <a:pt x="32" y="32"/>
                    </a:moveTo>
                    <a:lnTo>
                      <a:pt x="30" y="38"/>
                    </a:lnTo>
                    <a:lnTo>
                      <a:pt x="30" y="46"/>
                    </a:lnTo>
                    <a:lnTo>
                      <a:pt x="47" y="46"/>
                    </a:lnTo>
                    <a:lnTo>
                      <a:pt x="47" y="32"/>
                    </a:lnTo>
                    <a:lnTo>
                      <a:pt x="32" y="32"/>
                    </a:lnTo>
                    <a:close/>
                    <a:moveTo>
                      <a:pt x="65" y="32"/>
                    </a:moveTo>
                    <a:lnTo>
                      <a:pt x="51" y="32"/>
                    </a:lnTo>
                    <a:lnTo>
                      <a:pt x="51" y="46"/>
                    </a:lnTo>
                    <a:lnTo>
                      <a:pt x="67" y="46"/>
                    </a:lnTo>
                    <a:lnTo>
                      <a:pt x="67" y="38"/>
                    </a:lnTo>
                    <a:lnTo>
                      <a:pt x="65" y="32"/>
                    </a:lnTo>
                    <a:close/>
                    <a:moveTo>
                      <a:pt x="14" y="28"/>
                    </a:moveTo>
                    <a:lnTo>
                      <a:pt x="10" y="36"/>
                    </a:lnTo>
                    <a:lnTo>
                      <a:pt x="8" y="46"/>
                    </a:lnTo>
                    <a:lnTo>
                      <a:pt x="26" y="46"/>
                    </a:lnTo>
                    <a:lnTo>
                      <a:pt x="26" y="38"/>
                    </a:lnTo>
                    <a:lnTo>
                      <a:pt x="28" y="30"/>
                    </a:lnTo>
                    <a:lnTo>
                      <a:pt x="14" y="28"/>
                    </a:lnTo>
                    <a:close/>
                    <a:moveTo>
                      <a:pt x="83" y="28"/>
                    </a:moveTo>
                    <a:lnTo>
                      <a:pt x="69" y="30"/>
                    </a:lnTo>
                    <a:lnTo>
                      <a:pt x="71" y="38"/>
                    </a:lnTo>
                    <a:lnTo>
                      <a:pt x="71" y="46"/>
                    </a:lnTo>
                    <a:lnTo>
                      <a:pt x="89" y="46"/>
                    </a:lnTo>
                    <a:lnTo>
                      <a:pt x="87" y="36"/>
                    </a:lnTo>
                    <a:lnTo>
                      <a:pt x="83" y="28"/>
                    </a:lnTo>
                    <a:close/>
                    <a:moveTo>
                      <a:pt x="51" y="12"/>
                    </a:moveTo>
                    <a:lnTo>
                      <a:pt x="51" y="28"/>
                    </a:lnTo>
                    <a:lnTo>
                      <a:pt x="63" y="28"/>
                    </a:lnTo>
                    <a:lnTo>
                      <a:pt x="59" y="20"/>
                    </a:lnTo>
                    <a:lnTo>
                      <a:pt x="55" y="14"/>
                    </a:lnTo>
                    <a:lnTo>
                      <a:pt x="51" y="12"/>
                    </a:lnTo>
                    <a:close/>
                    <a:moveTo>
                      <a:pt x="47" y="12"/>
                    </a:moveTo>
                    <a:lnTo>
                      <a:pt x="42" y="14"/>
                    </a:lnTo>
                    <a:lnTo>
                      <a:pt x="36" y="22"/>
                    </a:lnTo>
                    <a:lnTo>
                      <a:pt x="34" y="28"/>
                    </a:lnTo>
                    <a:lnTo>
                      <a:pt x="47" y="28"/>
                    </a:lnTo>
                    <a:lnTo>
                      <a:pt x="47" y="12"/>
                    </a:lnTo>
                    <a:close/>
                    <a:moveTo>
                      <a:pt x="59" y="10"/>
                    </a:moveTo>
                    <a:lnTo>
                      <a:pt x="63" y="14"/>
                    </a:lnTo>
                    <a:lnTo>
                      <a:pt x="65" y="20"/>
                    </a:lnTo>
                    <a:lnTo>
                      <a:pt x="69" y="26"/>
                    </a:lnTo>
                    <a:lnTo>
                      <a:pt x="79" y="24"/>
                    </a:lnTo>
                    <a:lnTo>
                      <a:pt x="73" y="18"/>
                    </a:lnTo>
                    <a:lnTo>
                      <a:pt x="67" y="14"/>
                    </a:lnTo>
                    <a:lnTo>
                      <a:pt x="59" y="10"/>
                    </a:lnTo>
                    <a:close/>
                    <a:moveTo>
                      <a:pt x="38" y="10"/>
                    </a:moveTo>
                    <a:lnTo>
                      <a:pt x="30" y="14"/>
                    </a:lnTo>
                    <a:lnTo>
                      <a:pt x="24" y="18"/>
                    </a:lnTo>
                    <a:lnTo>
                      <a:pt x="18" y="24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4" y="14"/>
                    </a:lnTo>
                    <a:lnTo>
                      <a:pt x="38" y="10"/>
                    </a:lnTo>
                    <a:close/>
                    <a:moveTo>
                      <a:pt x="49" y="0"/>
                    </a:moveTo>
                    <a:lnTo>
                      <a:pt x="67" y="4"/>
                    </a:lnTo>
                    <a:lnTo>
                      <a:pt x="83" y="14"/>
                    </a:lnTo>
                    <a:lnTo>
                      <a:pt x="93" y="30"/>
                    </a:lnTo>
                    <a:lnTo>
                      <a:pt x="97" y="50"/>
                    </a:lnTo>
                    <a:lnTo>
                      <a:pt x="93" y="69"/>
                    </a:lnTo>
                    <a:lnTo>
                      <a:pt x="83" y="85"/>
                    </a:lnTo>
                    <a:lnTo>
                      <a:pt x="67" y="95"/>
                    </a:lnTo>
                    <a:lnTo>
                      <a:pt x="49" y="99"/>
                    </a:lnTo>
                    <a:lnTo>
                      <a:pt x="30" y="95"/>
                    </a:lnTo>
                    <a:lnTo>
                      <a:pt x="14" y="85"/>
                    </a:lnTo>
                    <a:lnTo>
                      <a:pt x="4" y="69"/>
                    </a:lnTo>
                    <a:lnTo>
                      <a:pt x="0" y="50"/>
                    </a:lnTo>
                    <a:lnTo>
                      <a:pt x="4" y="30"/>
                    </a:lnTo>
                    <a:lnTo>
                      <a:pt x="14" y="14"/>
                    </a:lnTo>
                    <a:lnTo>
                      <a:pt x="30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4693651" y="3550978"/>
            <a:ext cx="683648" cy="398367"/>
            <a:chOff x="5238881" y="3710891"/>
            <a:chExt cx="763063" cy="444643"/>
          </a:xfrm>
        </p:grpSpPr>
        <p:sp>
          <p:nvSpPr>
            <p:cNvPr id="51" name="Freeform 82"/>
            <p:cNvSpPr/>
            <p:nvPr/>
          </p:nvSpPr>
          <p:spPr bwMode="auto">
            <a:xfrm>
              <a:off x="5238881" y="3759658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3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9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11 h 121"/>
                <a:gd name="T22" fmla="*/ 71 w 71"/>
                <a:gd name="T23" fmla="*/ 115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3 h 121"/>
                <a:gd name="T36" fmla="*/ 53 w 71"/>
                <a:gd name="T37" fmla="*/ 3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3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9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1"/>
                  </a:lnTo>
                  <a:lnTo>
                    <a:pt x="71" y="115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3"/>
                  </a:lnTo>
                  <a:lnTo>
                    <a:pt x="53" y="3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1923" tIns="40962" rIns="81923" bIns="40962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5557301" y="3710891"/>
              <a:ext cx="444643" cy="444643"/>
              <a:chOff x="5557301" y="3705153"/>
              <a:chExt cx="444643" cy="444643"/>
            </a:xfrm>
          </p:grpSpPr>
          <p:sp>
            <p:nvSpPr>
              <p:cNvPr id="53" name="Freeform 210"/>
              <p:cNvSpPr>
                <a:spLocks noEditPoints="1"/>
              </p:cNvSpPr>
              <p:nvPr/>
            </p:nvSpPr>
            <p:spPr bwMode="auto">
              <a:xfrm>
                <a:off x="5557301" y="3705153"/>
                <a:ext cx="444643" cy="444643"/>
              </a:xfrm>
              <a:custGeom>
                <a:avLst/>
                <a:gdLst>
                  <a:gd name="T0" fmla="*/ 78 w 155"/>
                  <a:gd name="T1" fmla="*/ 8 h 155"/>
                  <a:gd name="T2" fmla="*/ 61 w 155"/>
                  <a:gd name="T3" fmla="*/ 10 h 155"/>
                  <a:gd name="T4" fmla="*/ 43 w 155"/>
                  <a:gd name="T5" fmla="*/ 19 h 155"/>
                  <a:gd name="T6" fmla="*/ 25 w 155"/>
                  <a:gd name="T7" fmla="*/ 35 h 155"/>
                  <a:gd name="T8" fmla="*/ 13 w 155"/>
                  <a:gd name="T9" fmla="*/ 55 h 155"/>
                  <a:gd name="T10" fmla="*/ 9 w 155"/>
                  <a:gd name="T11" fmla="*/ 78 h 155"/>
                  <a:gd name="T12" fmla="*/ 11 w 155"/>
                  <a:gd name="T13" fmla="*/ 96 h 155"/>
                  <a:gd name="T14" fmla="*/ 19 w 155"/>
                  <a:gd name="T15" fmla="*/ 112 h 155"/>
                  <a:gd name="T16" fmla="*/ 33 w 155"/>
                  <a:gd name="T17" fmla="*/ 131 h 155"/>
                  <a:gd name="T18" fmla="*/ 55 w 155"/>
                  <a:gd name="T19" fmla="*/ 143 h 155"/>
                  <a:gd name="T20" fmla="*/ 78 w 155"/>
                  <a:gd name="T21" fmla="*/ 147 h 155"/>
                  <a:gd name="T22" fmla="*/ 94 w 155"/>
                  <a:gd name="T23" fmla="*/ 145 h 155"/>
                  <a:gd name="T24" fmla="*/ 112 w 155"/>
                  <a:gd name="T25" fmla="*/ 139 h 155"/>
                  <a:gd name="T26" fmla="*/ 130 w 155"/>
                  <a:gd name="T27" fmla="*/ 123 h 155"/>
                  <a:gd name="T28" fmla="*/ 143 w 155"/>
                  <a:gd name="T29" fmla="*/ 102 h 155"/>
                  <a:gd name="T30" fmla="*/ 147 w 155"/>
                  <a:gd name="T31" fmla="*/ 78 h 155"/>
                  <a:gd name="T32" fmla="*/ 145 w 155"/>
                  <a:gd name="T33" fmla="*/ 61 h 155"/>
                  <a:gd name="T34" fmla="*/ 136 w 155"/>
                  <a:gd name="T35" fmla="*/ 45 h 155"/>
                  <a:gd name="T36" fmla="*/ 122 w 155"/>
                  <a:gd name="T37" fmla="*/ 25 h 155"/>
                  <a:gd name="T38" fmla="*/ 100 w 155"/>
                  <a:gd name="T39" fmla="*/ 12 h 155"/>
                  <a:gd name="T40" fmla="*/ 78 w 155"/>
                  <a:gd name="T41" fmla="*/ 8 h 155"/>
                  <a:gd name="T42" fmla="*/ 78 w 155"/>
                  <a:gd name="T43" fmla="*/ 0 h 155"/>
                  <a:gd name="T44" fmla="*/ 104 w 155"/>
                  <a:gd name="T45" fmla="*/ 6 h 155"/>
                  <a:gd name="T46" fmla="*/ 126 w 155"/>
                  <a:gd name="T47" fmla="*/ 19 h 155"/>
                  <a:gd name="T48" fmla="*/ 145 w 155"/>
                  <a:gd name="T49" fmla="*/ 41 h 155"/>
                  <a:gd name="T50" fmla="*/ 153 w 155"/>
                  <a:gd name="T51" fmla="*/ 59 h 155"/>
                  <a:gd name="T52" fmla="*/ 155 w 155"/>
                  <a:gd name="T53" fmla="*/ 78 h 155"/>
                  <a:gd name="T54" fmla="*/ 151 w 155"/>
                  <a:gd name="T55" fmla="*/ 104 h 155"/>
                  <a:gd name="T56" fmla="*/ 136 w 155"/>
                  <a:gd name="T57" fmla="*/ 127 h 155"/>
                  <a:gd name="T58" fmla="*/ 116 w 155"/>
                  <a:gd name="T59" fmla="*/ 145 h 155"/>
                  <a:gd name="T60" fmla="*/ 96 w 155"/>
                  <a:gd name="T61" fmla="*/ 153 h 155"/>
                  <a:gd name="T62" fmla="*/ 78 w 155"/>
                  <a:gd name="T63" fmla="*/ 155 h 155"/>
                  <a:gd name="T64" fmla="*/ 51 w 155"/>
                  <a:gd name="T65" fmla="*/ 151 h 155"/>
                  <a:gd name="T66" fmla="*/ 29 w 155"/>
                  <a:gd name="T67" fmla="*/ 137 h 155"/>
                  <a:gd name="T68" fmla="*/ 11 w 155"/>
                  <a:gd name="T69" fmla="*/ 116 h 155"/>
                  <a:gd name="T70" fmla="*/ 3 w 155"/>
                  <a:gd name="T71" fmla="*/ 98 h 155"/>
                  <a:gd name="T72" fmla="*/ 0 w 155"/>
                  <a:gd name="T73" fmla="*/ 78 h 155"/>
                  <a:gd name="T74" fmla="*/ 5 w 155"/>
                  <a:gd name="T75" fmla="*/ 51 h 155"/>
                  <a:gd name="T76" fmla="*/ 19 w 155"/>
                  <a:gd name="T77" fmla="*/ 29 h 155"/>
                  <a:gd name="T78" fmla="*/ 39 w 155"/>
                  <a:gd name="T79" fmla="*/ 10 h 155"/>
                  <a:gd name="T80" fmla="*/ 59 w 155"/>
                  <a:gd name="T81" fmla="*/ 2 h 155"/>
                  <a:gd name="T82" fmla="*/ 78 w 155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5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9"/>
                    </a:lnTo>
                    <a:lnTo>
                      <a:pt x="25" y="35"/>
                    </a:lnTo>
                    <a:lnTo>
                      <a:pt x="13" y="55"/>
                    </a:lnTo>
                    <a:lnTo>
                      <a:pt x="9" y="78"/>
                    </a:lnTo>
                    <a:lnTo>
                      <a:pt x="11" y="96"/>
                    </a:lnTo>
                    <a:lnTo>
                      <a:pt x="19" y="112"/>
                    </a:lnTo>
                    <a:lnTo>
                      <a:pt x="33" y="131"/>
                    </a:lnTo>
                    <a:lnTo>
                      <a:pt x="55" y="143"/>
                    </a:lnTo>
                    <a:lnTo>
                      <a:pt x="78" y="147"/>
                    </a:lnTo>
                    <a:lnTo>
                      <a:pt x="94" y="145"/>
                    </a:lnTo>
                    <a:lnTo>
                      <a:pt x="112" y="139"/>
                    </a:lnTo>
                    <a:lnTo>
                      <a:pt x="130" y="123"/>
                    </a:lnTo>
                    <a:lnTo>
                      <a:pt x="143" y="102"/>
                    </a:lnTo>
                    <a:lnTo>
                      <a:pt x="147" y="78"/>
                    </a:lnTo>
                    <a:lnTo>
                      <a:pt x="145" y="61"/>
                    </a:lnTo>
                    <a:lnTo>
                      <a:pt x="136" y="45"/>
                    </a:lnTo>
                    <a:lnTo>
                      <a:pt x="122" y="25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9"/>
                    </a:lnTo>
                    <a:lnTo>
                      <a:pt x="145" y="41"/>
                    </a:lnTo>
                    <a:lnTo>
                      <a:pt x="153" y="59"/>
                    </a:lnTo>
                    <a:lnTo>
                      <a:pt x="155" y="78"/>
                    </a:lnTo>
                    <a:lnTo>
                      <a:pt x="151" y="104"/>
                    </a:lnTo>
                    <a:lnTo>
                      <a:pt x="136" y="127"/>
                    </a:lnTo>
                    <a:lnTo>
                      <a:pt x="116" y="145"/>
                    </a:lnTo>
                    <a:lnTo>
                      <a:pt x="96" y="153"/>
                    </a:lnTo>
                    <a:lnTo>
                      <a:pt x="78" y="155"/>
                    </a:lnTo>
                    <a:lnTo>
                      <a:pt x="51" y="151"/>
                    </a:lnTo>
                    <a:lnTo>
                      <a:pt x="29" y="137"/>
                    </a:lnTo>
                    <a:lnTo>
                      <a:pt x="11" y="116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5" y="51"/>
                    </a:lnTo>
                    <a:lnTo>
                      <a:pt x="19" y="29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11"/>
              <p:cNvSpPr/>
              <p:nvPr/>
            </p:nvSpPr>
            <p:spPr bwMode="auto">
              <a:xfrm>
                <a:off x="5651968" y="3817031"/>
                <a:ext cx="255312" cy="226625"/>
              </a:xfrm>
              <a:custGeom>
                <a:avLst/>
                <a:gdLst>
                  <a:gd name="T0" fmla="*/ 2 w 89"/>
                  <a:gd name="T1" fmla="*/ 0 h 79"/>
                  <a:gd name="T2" fmla="*/ 6 w 89"/>
                  <a:gd name="T3" fmla="*/ 4 h 79"/>
                  <a:gd name="T4" fmla="*/ 6 w 89"/>
                  <a:gd name="T5" fmla="*/ 71 h 79"/>
                  <a:gd name="T6" fmla="*/ 87 w 89"/>
                  <a:gd name="T7" fmla="*/ 71 h 79"/>
                  <a:gd name="T8" fmla="*/ 89 w 89"/>
                  <a:gd name="T9" fmla="*/ 75 h 79"/>
                  <a:gd name="T10" fmla="*/ 87 w 89"/>
                  <a:gd name="T11" fmla="*/ 79 h 79"/>
                  <a:gd name="T12" fmla="*/ 6 w 89"/>
                  <a:gd name="T13" fmla="*/ 79 h 79"/>
                  <a:gd name="T14" fmla="*/ 2 w 89"/>
                  <a:gd name="T15" fmla="*/ 77 h 79"/>
                  <a:gd name="T16" fmla="*/ 0 w 89"/>
                  <a:gd name="T17" fmla="*/ 75 h 79"/>
                  <a:gd name="T18" fmla="*/ 0 w 89"/>
                  <a:gd name="T19" fmla="*/ 71 h 79"/>
                  <a:gd name="T20" fmla="*/ 0 w 89"/>
                  <a:gd name="T21" fmla="*/ 4 h 79"/>
                  <a:gd name="T22" fmla="*/ 2 w 89"/>
                  <a:gd name="T2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" h="79">
                    <a:moveTo>
                      <a:pt x="2" y="0"/>
                    </a:moveTo>
                    <a:lnTo>
                      <a:pt x="6" y="4"/>
                    </a:lnTo>
                    <a:lnTo>
                      <a:pt x="6" y="71"/>
                    </a:lnTo>
                    <a:lnTo>
                      <a:pt x="87" y="71"/>
                    </a:lnTo>
                    <a:lnTo>
                      <a:pt x="89" y="75"/>
                    </a:lnTo>
                    <a:lnTo>
                      <a:pt x="87" y="79"/>
                    </a:lnTo>
                    <a:lnTo>
                      <a:pt x="6" y="79"/>
                    </a:lnTo>
                    <a:lnTo>
                      <a:pt x="2" y="77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12"/>
              <p:cNvSpPr/>
              <p:nvPr/>
            </p:nvSpPr>
            <p:spPr bwMode="auto">
              <a:xfrm>
                <a:off x="5692129" y="3822769"/>
                <a:ext cx="209413" cy="180726"/>
              </a:xfrm>
              <a:custGeom>
                <a:avLst/>
                <a:gdLst>
                  <a:gd name="T0" fmla="*/ 69 w 73"/>
                  <a:gd name="T1" fmla="*/ 0 h 63"/>
                  <a:gd name="T2" fmla="*/ 71 w 73"/>
                  <a:gd name="T3" fmla="*/ 2 h 63"/>
                  <a:gd name="T4" fmla="*/ 73 w 73"/>
                  <a:gd name="T5" fmla="*/ 4 h 63"/>
                  <a:gd name="T6" fmla="*/ 69 w 73"/>
                  <a:gd name="T7" fmla="*/ 27 h 63"/>
                  <a:gd name="T8" fmla="*/ 65 w 73"/>
                  <a:gd name="T9" fmla="*/ 31 h 63"/>
                  <a:gd name="T10" fmla="*/ 63 w 73"/>
                  <a:gd name="T11" fmla="*/ 27 h 63"/>
                  <a:gd name="T12" fmla="*/ 65 w 73"/>
                  <a:gd name="T13" fmla="*/ 16 h 63"/>
                  <a:gd name="T14" fmla="*/ 45 w 73"/>
                  <a:gd name="T15" fmla="*/ 43 h 63"/>
                  <a:gd name="T16" fmla="*/ 43 w 73"/>
                  <a:gd name="T17" fmla="*/ 45 h 63"/>
                  <a:gd name="T18" fmla="*/ 39 w 73"/>
                  <a:gd name="T19" fmla="*/ 45 h 63"/>
                  <a:gd name="T20" fmla="*/ 27 w 73"/>
                  <a:gd name="T21" fmla="*/ 35 h 63"/>
                  <a:gd name="T22" fmla="*/ 6 w 73"/>
                  <a:gd name="T23" fmla="*/ 61 h 63"/>
                  <a:gd name="T24" fmla="*/ 4 w 73"/>
                  <a:gd name="T25" fmla="*/ 63 h 63"/>
                  <a:gd name="T26" fmla="*/ 0 w 73"/>
                  <a:gd name="T27" fmla="*/ 63 h 63"/>
                  <a:gd name="T28" fmla="*/ 0 w 73"/>
                  <a:gd name="T29" fmla="*/ 57 h 63"/>
                  <a:gd name="T30" fmla="*/ 20 w 73"/>
                  <a:gd name="T31" fmla="*/ 27 h 63"/>
                  <a:gd name="T32" fmla="*/ 24 w 73"/>
                  <a:gd name="T33" fmla="*/ 24 h 63"/>
                  <a:gd name="T34" fmla="*/ 27 w 73"/>
                  <a:gd name="T35" fmla="*/ 24 h 63"/>
                  <a:gd name="T36" fmla="*/ 41 w 73"/>
                  <a:gd name="T37" fmla="*/ 35 h 63"/>
                  <a:gd name="T38" fmla="*/ 57 w 73"/>
                  <a:gd name="T39" fmla="*/ 10 h 63"/>
                  <a:gd name="T40" fmla="*/ 49 w 73"/>
                  <a:gd name="T41" fmla="*/ 10 h 63"/>
                  <a:gd name="T42" fmla="*/ 45 w 73"/>
                  <a:gd name="T43" fmla="*/ 8 h 63"/>
                  <a:gd name="T44" fmla="*/ 47 w 73"/>
                  <a:gd name="T45" fmla="*/ 4 h 63"/>
                  <a:gd name="T46" fmla="*/ 69 w 73"/>
                  <a:gd name="T4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3" h="63">
                    <a:moveTo>
                      <a:pt x="69" y="0"/>
                    </a:moveTo>
                    <a:lnTo>
                      <a:pt x="71" y="2"/>
                    </a:lnTo>
                    <a:lnTo>
                      <a:pt x="73" y="4"/>
                    </a:lnTo>
                    <a:lnTo>
                      <a:pt x="69" y="27"/>
                    </a:lnTo>
                    <a:lnTo>
                      <a:pt x="65" y="31"/>
                    </a:lnTo>
                    <a:lnTo>
                      <a:pt x="63" y="27"/>
                    </a:lnTo>
                    <a:lnTo>
                      <a:pt x="65" y="16"/>
                    </a:lnTo>
                    <a:lnTo>
                      <a:pt x="45" y="43"/>
                    </a:lnTo>
                    <a:lnTo>
                      <a:pt x="43" y="45"/>
                    </a:lnTo>
                    <a:lnTo>
                      <a:pt x="39" y="45"/>
                    </a:lnTo>
                    <a:lnTo>
                      <a:pt x="27" y="35"/>
                    </a:lnTo>
                    <a:lnTo>
                      <a:pt x="6" y="61"/>
                    </a:lnTo>
                    <a:lnTo>
                      <a:pt x="4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20" y="27"/>
                    </a:lnTo>
                    <a:lnTo>
                      <a:pt x="24" y="24"/>
                    </a:lnTo>
                    <a:lnTo>
                      <a:pt x="27" y="24"/>
                    </a:lnTo>
                    <a:lnTo>
                      <a:pt x="41" y="35"/>
                    </a:lnTo>
                    <a:lnTo>
                      <a:pt x="57" y="10"/>
                    </a:lnTo>
                    <a:lnTo>
                      <a:pt x="49" y="10"/>
                    </a:lnTo>
                    <a:lnTo>
                      <a:pt x="45" y="8"/>
                    </a:lnTo>
                    <a:lnTo>
                      <a:pt x="47" y="4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6" name="Text Placeholder 7"/>
          <p:cNvSpPr txBox="1"/>
          <p:nvPr/>
        </p:nvSpPr>
        <p:spPr>
          <a:xfrm>
            <a:off x="1225603" y="1702564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/>
          <p:nvPr/>
        </p:nvSpPr>
        <p:spPr>
          <a:xfrm>
            <a:off x="1552821" y="2047356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1225603" y="3081688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/>
          <p:nvPr/>
        </p:nvSpPr>
        <p:spPr>
          <a:xfrm>
            <a:off x="1552821" y="3426480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/>
          <p:nvPr/>
        </p:nvSpPr>
        <p:spPr>
          <a:xfrm>
            <a:off x="1225603" y="4706424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/>
          <p:nvPr/>
        </p:nvSpPr>
        <p:spPr>
          <a:xfrm>
            <a:off x="1552821" y="5051217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/>
          <p:nvPr/>
        </p:nvSpPr>
        <p:spPr>
          <a:xfrm>
            <a:off x="7975929" y="1702564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Text Placeholder 2"/>
          <p:cNvSpPr txBox="1"/>
          <p:nvPr/>
        </p:nvSpPr>
        <p:spPr>
          <a:xfrm>
            <a:off x="7975928" y="2047356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Text Placeholder 7"/>
          <p:cNvSpPr txBox="1"/>
          <p:nvPr/>
        </p:nvSpPr>
        <p:spPr>
          <a:xfrm>
            <a:off x="7975929" y="3081688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5" name="Text Placeholder 2"/>
          <p:cNvSpPr txBox="1"/>
          <p:nvPr/>
        </p:nvSpPr>
        <p:spPr>
          <a:xfrm>
            <a:off x="7975928" y="3426480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Text Placeholder 7"/>
          <p:cNvSpPr txBox="1"/>
          <p:nvPr/>
        </p:nvSpPr>
        <p:spPr>
          <a:xfrm>
            <a:off x="7975929" y="4706424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7" name="Text Placeholder 2"/>
          <p:cNvSpPr txBox="1"/>
          <p:nvPr/>
        </p:nvSpPr>
        <p:spPr>
          <a:xfrm>
            <a:off x="7975928" y="5051217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9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0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185379" y="3574128"/>
            <a:ext cx="2029480" cy="1134659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679658" y="4139340"/>
            <a:ext cx="1040925" cy="1040924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3902347" y="2420509"/>
            <a:ext cx="2029480" cy="1134659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396628" y="1929572"/>
            <a:ext cx="1040925" cy="1040924"/>
          </a:xfrm>
          <a:prstGeom prst="ellipse">
            <a:avLst/>
          </a:prstGeom>
          <a:solidFill>
            <a:srgbClr val="AE002B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5624185" y="3574128"/>
            <a:ext cx="2029480" cy="1134659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118465" y="4139340"/>
            <a:ext cx="1040925" cy="1040924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7337574" y="2420509"/>
            <a:ext cx="2029480" cy="1134659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831853" y="1929572"/>
            <a:ext cx="1040925" cy="1040924"/>
          </a:xfrm>
          <a:prstGeom prst="ellipse">
            <a:avLst/>
          </a:prstGeom>
          <a:solidFill>
            <a:srgbClr val="AE002B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30" y="3555168"/>
            <a:ext cx="11531523" cy="78357"/>
          </a:xfrm>
          <a:prstGeom prst="rect">
            <a:avLst/>
          </a:pr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8" tIns="43194" rIns="86388" bIns="43194" numCol="1" spcCol="0" rtlCol="0" fromWordArt="0" anchor="ctr" anchorCtr="0" forceAA="0" compatLnSpc="1">
            <a:no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2748238" y="4417636"/>
            <a:ext cx="891961" cy="62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5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15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465209" y="2207867"/>
            <a:ext cx="891961" cy="62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5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15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7900433" y="2207867"/>
            <a:ext cx="891961" cy="62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5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15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187044" y="4417636"/>
            <a:ext cx="891961" cy="62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5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15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436909" y="2474184"/>
            <a:ext cx="2090352" cy="62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436910" y="2190671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7" name="TextBox 23"/>
          <p:cNvSpPr txBox="1"/>
          <p:nvPr/>
        </p:nvSpPr>
        <p:spPr>
          <a:xfrm>
            <a:off x="3871857" y="5091183"/>
            <a:ext cx="2090352" cy="62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3871858" y="4807669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9" name="TextBox 23"/>
          <p:cNvSpPr txBox="1"/>
          <p:nvPr/>
        </p:nvSpPr>
        <p:spPr>
          <a:xfrm>
            <a:off x="5589975" y="1609436"/>
            <a:ext cx="2090352" cy="62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5589975" y="1325922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91" name="TextBox 23"/>
          <p:cNvSpPr txBox="1"/>
          <p:nvPr/>
        </p:nvSpPr>
        <p:spPr>
          <a:xfrm>
            <a:off x="8002166" y="4249192"/>
            <a:ext cx="2090352" cy="62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002166" y="3965678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5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286804" y="1885298"/>
            <a:ext cx="34016" cy="2234127"/>
            <a:chOff x="1331651" y="1597980"/>
            <a:chExt cx="36000" cy="2364481"/>
          </a:xfrm>
          <a:solidFill>
            <a:srgbClr val="AE002B"/>
          </a:solidFill>
        </p:grpSpPr>
        <p:cxnSp>
          <p:nvCxnSpPr>
            <p:cNvPr id="13" name="直接连接符 12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AE00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AE0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79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V="1">
            <a:off x="3564558" y="3167215"/>
            <a:ext cx="34016" cy="2258549"/>
            <a:chOff x="1331651" y="1572132"/>
            <a:chExt cx="36000" cy="2390327"/>
          </a:xfrm>
          <a:solidFill>
            <a:schemeClr val="bg1">
              <a:lumMod val="50000"/>
            </a:schemeClr>
          </a:solidFill>
        </p:grpSpPr>
        <p:cxnSp>
          <p:nvCxnSpPr>
            <p:cNvPr id="25" name="直接连接符 24"/>
            <p:cNvCxnSpPr/>
            <p:nvPr/>
          </p:nvCxnSpPr>
          <p:spPr>
            <a:xfrm>
              <a:off x="1331651" y="1576008"/>
              <a:ext cx="0" cy="2386451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79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842316" y="1885298"/>
            <a:ext cx="34016" cy="2234127"/>
            <a:chOff x="1331651" y="1597980"/>
            <a:chExt cx="36000" cy="2364481"/>
          </a:xfrm>
          <a:solidFill>
            <a:srgbClr val="AE002B"/>
          </a:solidFill>
        </p:grpSpPr>
        <p:cxnSp>
          <p:nvCxnSpPr>
            <p:cNvPr id="30" name="直接连接符 29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AE00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AE0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79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V="1">
            <a:off x="8120069" y="3167213"/>
            <a:ext cx="34016" cy="2258550"/>
            <a:chOff x="1331651" y="1572132"/>
            <a:chExt cx="36000" cy="2390328"/>
          </a:xfrm>
          <a:solidFill>
            <a:schemeClr val="bg1">
              <a:lumMod val="50000"/>
            </a:schemeClr>
          </a:solidFill>
        </p:grpSpPr>
        <p:cxnSp>
          <p:nvCxnSpPr>
            <p:cNvPr id="35" name="直接连接符 34"/>
            <p:cNvCxnSpPr/>
            <p:nvPr/>
          </p:nvCxnSpPr>
          <p:spPr>
            <a:xfrm>
              <a:off x="1331651" y="1576008"/>
              <a:ext cx="0" cy="2386452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79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86804" y="3167214"/>
            <a:ext cx="1984152" cy="961211"/>
            <a:chOff x="1331651" y="2945166"/>
            <a:chExt cx="2099921" cy="1017295"/>
          </a:xfrm>
          <a:solidFill>
            <a:srgbClr val="298EC0"/>
          </a:solidFill>
        </p:grpSpPr>
        <p:sp>
          <p:nvSpPr>
            <p:cNvPr id="7" name="矩形 6"/>
            <p:cNvSpPr/>
            <p:nvPr/>
          </p:nvSpPr>
          <p:spPr>
            <a:xfrm>
              <a:off x="1331651" y="2945166"/>
              <a:ext cx="2099921" cy="1017295"/>
            </a:xfrm>
            <a:prstGeom prst="rect">
              <a:avLst/>
            </a:prstGeom>
            <a:solidFill>
              <a:srgbClr val="AE002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79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419945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1881" dirty="0">
                  <a:sym typeface="Arial" panose="020B0604020202020204" pitchFamily="34" charset="0"/>
                </a:rPr>
                <a:t>YOUR TITLE</a:t>
              </a:r>
              <a:endParaRPr lang="zh-CN" altLang="en-US" sz="1881" dirty="0">
                <a:sym typeface="Arial" panose="020B0604020202020204" pitchFamily="34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843808" y="2945166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3763" dirty="0">
                  <a:sym typeface="Arial" panose="020B0604020202020204" pitchFamily="34" charset="0"/>
                </a:rPr>
                <a:t>1</a:t>
              </a:r>
              <a:endParaRPr lang="zh-CN" altLang="en-US" sz="3763" dirty="0"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564560" y="3167215"/>
            <a:ext cx="1984152" cy="961211"/>
            <a:chOff x="3742306" y="2945166"/>
            <a:chExt cx="2099921" cy="1017295"/>
          </a:xfrm>
        </p:grpSpPr>
        <p:sp>
          <p:nvSpPr>
            <p:cNvPr id="23" name="矩形 22"/>
            <p:cNvSpPr/>
            <p:nvPr/>
          </p:nvSpPr>
          <p:spPr>
            <a:xfrm flipV="1">
              <a:off x="3742306" y="2945166"/>
              <a:ext cx="2099921" cy="101729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2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830598" y="3543679"/>
              <a:ext cx="1923329" cy="405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945"/>
                </a:spcBef>
              </a:pPr>
              <a:r>
                <a:rPr lang="en-US" altLang="zh-CN" sz="18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189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4270418" y="3042093"/>
              <a:ext cx="1075605" cy="713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945"/>
                </a:spcBef>
              </a:pPr>
              <a:r>
                <a:rPr lang="en-US" altLang="zh-CN" sz="378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378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842315" y="3167214"/>
            <a:ext cx="1984152" cy="961211"/>
            <a:chOff x="6152961" y="2945166"/>
            <a:chExt cx="2099921" cy="1017295"/>
          </a:xfrm>
          <a:solidFill>
            <a:srgbClr val="298EC0"/>
          </a:solidFill>
        </p:grpSpPr>
        <p:sp>
          <p:nvSpPr>
            <p:cNvPr id="28" name="矩形 27"/>
            <p:cNvSpPr/>
            <p:nvPr/>
          </p:nvSpPr>
          <p:spPr>
            <a:xfrm>
              <a:off x="6152961" y="2945166"/>
              <a:ext cx="2099921" cy="1017295"/>
            </a:xfrm>
            <a:prstGeom prst="rect">
              <a:avLst/>
            </a:prstGeom>
            <a:solidFill>
              <a:srgbClr val="AE002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79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246353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1881" dirty="0">
                  <a:sym typeface="Arial" panose="020B0604020202020204" pitchFamily="34" charset="0"/>
                </a:rPr>
                <a:t>YOUR TITLE</a:t>
              </a:r>
              <a:endParaRPr lang="zh-CN" altLang="en-US" sz="1881" dirty="0">
                <a:sym typeface="Arial" panose="020B0604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665116" y="3042093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3763" dirty="0">
                  <a:sym typeface="Arial" panose="020B0604020202020204" pitchFamily="34" charset="0"/>
                </a:rPr>
                <a:t>3</a:t>
              </a:r>
              <a:endParaRPr lang="zh-CN" altLang="en-US" sz="3763" dirty="0"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20070" y="3167215"/>
            <a:ext cx="1984152" cy="961211"/>
            <a:chOff x="8563615" y="2945166"/>
            <a:chExt cx="2099921" cy="1017295"/>
          </a:xfrm>
        </p:grpSpPr>
        <p:sp>
          <p:nvSpPr>
            <p:cNvPr id="33" name="矩形 32"/>
            <p:cNvSpPr/>
            <p:nvPr/>
          </p:nvSpPr>
          <p:spPr>
            <a:xfrm flipV="1">
              <a:off x="8563615" y="2945166"/>
              <a:ext cx="2099921" cy="101729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2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8651907" y="3543679"/>
              <a:ext cx="1923329" cy="405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945"/>
                </a:spcBef>
              </a:pPr>
              <a:r>
                <a:rPr lang="en-US" altLang="zh-CN" sz="18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189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9087650" y="3042093"/>
              <a:ext cx="1075605" cy="713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945"/>
                </a:spcBef>
              </a:pPr>
              <a:r>
                <a:rPr lang="en-US" altLang="zh-CN" sz="378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378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 Placeholder 7"/>
          <p:cNvSpPr txBox="1"/>
          <p:nvPr/>
        </p:nvSpPr>
        <p:spPr>
          <a:xfrm>
            <a:off x="1522908" y="1882833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 Placeholder 2"/>
          <p:cNvSpPr txBox="1"/>
          <p:nvPr/>
        </p:nvSpPr>
        <p:spPr>
          <a:xfrm>
            <a:off x="1522907" y="2227626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 Placeholder 7"/>
          <p:cNvSpPr txBox="1"/>
          <p:nvPr/>
        </p:nvSpPr>
        <p:spPr>
          <a:xfrm>
            <a:off x="3741667" y="4494144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5" name="Text Placeholder 2"/>
          <p:cNvSpPr txBox="1"/>
          <p:nvPr/>
        </p:nvSpPr>
        <p:spPr>
          <a:xfrm>
            <a:off x="3741667" y="4838936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6079899" y="1968170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/>
          <p:nvPr/>
        </p:nvSpPr>
        <p:spPr>
          <a:xfrm>
            <a:off x="6079899" y="2312962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8315727" y="4596548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/>
          <p:nvPr/>
        </p:nvSpPr>
        <p:spPr>
          <a:xfrm>
            <a:off x="8315727" y="4941340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9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0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/>
        </p:nvSpPr>
        <p:spPr bwMode="auto">
          <a:xfrm rot="5400000">
            <a:off x="9226815" y="2298850"/>
            <a:ext cx="1183783" cy="3475181"/>
          </a:xfrm>
          <a:custGeom>
            <a:avLst/>
            <a:gdLst>
              <a:gd name="connsiteX0" fmla="*/ 0 w 1253008"/>
              <a:gd name="connsiteY0" fmla="*/ 3081115 h 3678400"/>
              <a:gd name="connsiteX1" fmla="*/ 0 w 1253008"/>
              <a:gd name="connsiteY1" fmla="*/ 103674 h 3678400"/>
              <a:gd name="connsiteX2" fmla="*/ 103675 w 1253008"/>
              <a:gd name="connsiteY2" fmla="*/ 0 h 3678400"/>
              <a:gd name="connsiteX3" fmla="*/ 325621 w 1253008"/>
              <a:gd name="connsiteY3" fmla="*/ 0 h 3678400"/>
              <a:gd name="connsiteX4" fmla="*/ 429296 w 1253008"/>
              <a:gd name="connsiteY4" fmla="*/ 103674 h 3678400"/>
              <a:gd name="connsiteX5" fmla="*/ 429296 w 1253008"/>
              <a:gd name="connsiteY5" fmla="*/ 3020727 h 3678400"/>
              <a:gd name="connsiteX6" fmla="*/ 435077 w 1253008"/>
              <a:gd name="connsiteY6" fmla="*/ 3028006 h 3678400"/>
              <a:gd name="connsiteX7" fmla="*/ 629745 w 1253008"/>
              <a:gd name="connsiteY7" fmla="*/ 3047864 h 3678400"/>
              <a:gd name="connsiteX8" fmla="*/ 629745 w 1253008"/>
              <a:gd name="connsiteY8" fmla="*/ 3046873 h 3678400"/>
              <a:gd name="connsiteX9" fmla="*/ 1224810 w 1253008"/>
              <a:gd name="connsiteY9" fmla="*/ 3505788 h 3678400"/>
              <a:gd name="connsiteX10" fmla="*/ 919535 w 1253008"/>
              <a:gd name="connsiteY10" fmla="*/ 3675675 h 3678400"/>
              <a:gd name="connsiteX11" fmla="*/ 824413 w 1253008"/>
              <a:gd name="connsiteY11" fmla="*/ 3496963 h 3678400"/>
              <a:gd name="connsiteX12" fmla="*/ 629745 w 1253008"/>
              <a:gd name="connsiteY12" fmla="*/ 3477106 h 3678400"/>
              <a:gd name="connsiteX13" fmla="*/ 629745 w 1253008"/>
              <a:gd name="connsiteY13" fmla="*/ 3478097 h 3678400"/>
              <a:gd name="connsiteX14" fmla="*/ 9137 w 1253008"/>
              <a:gd name="connsiteY14" fmla="*/ 3138358 h 3678400"/>
              <a:gd name="connsiteX15" fmla="*/ 9348 w 1253008"/>
              <a:gd name="connsiteY15" fmla="*/ 3123250 h 3678400"/>
              <a:gd name="connsiteX16" fmla="*/ 8147 w 1253008"/>
              <a:gd name="connsiteY16" fmla="*/ 3121470 h 3678400"/>
              <a:gd name="connsiteX17" fmla="*/ 0 w 1253008"/>
              <a:gd name="connsiteY17" fmla="*/ 3081115 h 36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3008" h="3678400">
                <a:moveTo>
                  <a:pt x="0" y="3081115"/>
                </a:moveTo>
                <a:lnTo>
                  <a:pt x="0" y="103674"/>
                </a:lnTo>
                <a:cubicBezTo>
                  <a:pt x="0" y="46416"/>
                  <a:pt x="46417" y="0"/>
                  <a:pt x="103675" y="0"/>
                </a:cubicBezTo>
                <a:lnTo>
                  <a:pt x="325621" y="0"/>
                </a:lnTo>
                <a:cubicBezTo>
                  <a:pt x="382879" y="0"/>
                  <a:pt x="429296" y="46416"/>
                  <a:pt x="429296" y="103674"/>
                </a:cubicBezTo>
                <a:lnTo>
                  <a:pt x="429296" y="3020727"/>
                </a:lnTo>
                <a:lnTo>
                  <a:pt x="435077" y="3028006"/>
                </a:lnTo>
                <a:cubicBezTo>
                  <a:pt x="457198" y="3054483"/>
                  <a:pt x="525774" y="3047864"/>
                  <a:pt x="629745" y="3047864"/>
                </a:cubicBezTo>
                <a:lnTo>
                  <a:pt x="629745" y="3046873"/>
                </a:lnTo>
                <a:cubicBezTo>
                  <a:pt x="1187204" y="3046873"/>
                  <a:pt x="1319932" y="3393266"/>
                  <a:pt x="1224810" y="3505788"/>
                </a:cubicBezTo>
                <a:cubicBezTo>
                  <a:pt x="1162870" y="3580803"/>
                  <a:pt x="999172" y="3697739"/>
                  <a:pt x="919535" y="3675675"/>
                </a:cubicBezTo>
                <a:cubicBezTo>
                  <a:pt x="866444" y="3658025"/>
                  <a:pt x="901838" y="3578597"/>
                  <a:pt x="824413" y="3496963"/>
                </a:cubicBezTo>
                <a:cubicBezTo>
                  <a:pt x="802292" y="3470487"/>
                  <a:pt x="733716" y="3477106"/>
                  <a:pt x="629745" y="3477106"/>
                </a:cubicBezTo>
                <a:lnTo>
                  <a:pt x="629745" y="3478097"/>
                </a:lnTo>
                <a:cubicBezTo>
                  <a:pt x="211651" y="3478097"/>
                  <a:pt x="32468" y="3283251"/>
                  <a:pt x="9137" y="3138358"/>
                </a:cubicBezTo>
                <a:lnTo>
                  <a:pt x="9348" y="3123250"/>
                </a:lnTo>
                <a:lnTo>
                  <a:pt x="8147" y="3121470"/>
                </a:lnTo>
                <a:cubicBezTo>
                  <a:pt x="2901" y="3109066"/>
                  <a:pt x="0" y="3095429"/>
                  <a:pt x="0" y="3081115"/>
                </a:cubicBez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1792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41953" y="2527163"/>
            <a:ext cx="1103705" cy="2164397"/>
            <a:chOff x="7558505" y="2674384"/>
            <a:chExt cx="1168246" cy="2290964"/>
          </a:xfrm>
          <a:solidFill>
            <a:schemeClr val="bg1">
              <a:lumMod val="50000"/>
            </a:schemeClr>
          </a:solidFill>
        </p:grpSpPr>
        <p:sp>
          <p:nvSpPr>
            <p:cNvPr id="19" name="Freeform 18"/>
            <p:cNvSpPr/>
            <p:nvPr/>
          </p:nvSpPr>
          <p:spPr bwMode="auto">
            <a:xfrm rot="5400000">
              <a:off x="6850210" y="3382679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115184" tIns="57592" rIns="115184" bIns="5759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02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 rot="5400000">
              <a:off x="7427090" y="3575662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15184" tIns="57592" rIns="115184" bIns="5759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02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20080" y="2523252"/>
            <a:ext cx="1103705" cy="2166352"/>
            <a:chOff x="6582724" y="2670245"/>
            <a:chExt cx="1168246" cy="2293034"/>
          </a:xfrm>
          <a:solidFill>
            <a:srgbClr val="AE002B"/>
          </a:solidFill>
        </p:grpSpPr>
        <p:sp>
          <p:nvSpPr>
            <p:cNvPr id="21" name="Freeform 9"/>
            <p:cNvSpPr/>
            <p:nvPr/>
          </p:nvSpPr>
          <p:spPr bwMode="auto">
            <a:xfrm rot="5400000">
              <a:off x="5873394" y="3379575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179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1"/>
            <p:cNvSpPr/>
            <p:nvPr/>
          </p:nvSpPr>
          <p:spPr bwMode="auto">
            <a:xfrm rot="5400000">
              <a:off x="6451826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179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319285" y="2586666"/>
            <a:ext cx="1084581" cy="2034079"/>
            <a:chOff x="5629255" y="2737367"/>
            <a:chExt cx="1148004" cy="2153026"/>
          </a:xfrm>
          <a:solidFill>
            <a:schemeClr val="bg1">
              <a:lumMod val="50000"/>
            </a:schemeClr>
          </a:solidFill>
        </p:grpSpPr>
        <p:sp>
          <p:nvSpPr>
            <p:cNvPr id="30" name="任意多边形 29"/>
            <p:cNvSpPr/>
            <p:nvPr/>
          </p:nvSpPr>
          <p:spPr>
            <a:xfrm>
              <a:off x="5629255" y="2737367"/>
              <a:ext cx="833033" cy="2153026"/>
            </a:xfrm>
            <a:custGeom>
              <a:avLst/>
              <a:gdLst>
                <a:gd name="connsiteX0" fmla="*/ 540647 w 833033"/>
                <a:gd name="connsiteY0" fmla="*/ 2768 h 2153026"/>
                <a:gd name="connsiteX1" fmla="*/ 659667 w 833033"/>
                <a:gd name="connsiteY1" fmla="*/ 28000 h 2153026"/>
                <a:gd name="connsiteX2" fmla="*/ 829824 w 833033"/>
                <a:gd name="connsiteY2" fmla="*/ 333275 h 2153026"/>
                <a:gd name="connsiteX3" fmla="*/ 650828 w 833033"/>
                <a:gd name="connsiteY3" fmla="*/ 428397 h 2153026"/>
                <a:gd name="connsiteX4" fmla="*/ 631768 w 833033"/>
                <a:gd name="connsiteY4" fmla="*/ 496697 h 2153026"/>
                <a:gd name="connsiteX5" fmla="*/ 630992 w 833033"/>
                <a:gd name="connsiteY5" fmla="*/ 615033 h 2153026"/>
                <a:gd name="connsiteX6" fmla="*/ 631527 w 833033"/>
                <a:gd name="connsiteY6" fmla="*/ 615033 h 2153026"/>
                <a:gd name="connsiteX7" fmla="*/ 631527 w 833033"/>
                <a:gd name="connsiteY7" fmla="*/ 1529763 h 2153026"/>
                <a:gd name="connsiteX8" fmla="*/ 631528 w 833033"/>
                <a:gd name="connsiteY8" fmla="*/ 1529763 h 2153026"/>
                <a:gd name="connsiteX9" fmla="*/ 172612 w 833033"/>
                <a:gd name="connsiteY9" fmla="*/ 2124828 h 2153026"/>
                <a:gd name="connsiteX10" fmla="*/ 2725 w 833033"/>
                <a:gd name="connsiteY10" fmla="*/ 1819553 h 2153026"/>
                <a:gd name="connsiteX11" fmla="*/ 181437 w 833033"/>
                <a:gd name="connsiteY11" fmla="*/ 1724431 h 2153026"/>
                <a:gd name="connsiteX12" fmla="*/ 201294 w 833033"/>
                <a:gd name="connsiteY12" fmla="*/ 1529763 h 2153026"/>
                <a:gd name="connsiteX13" fmla="*/ 202134 w 833033"/>
                <a:gd name="connsiteY13" fmla="*/ 1529763 h 2153026"/>
                <a:gd name="connsiteX14" fmla="*/ 202231 w 833033"/>
                <a:gd name="connsiteY14" fmla="*/ 1529763 h 2153026"/>
                <a:gd name="connsiteX15" fmla="*/ 202231 w 833033"/>
                <a:gd name="connsiteY15" fmla="*/ 623065 h 2153026"/>
                <a:gd name="connsiteX16" fmla="*/ 202231 w 833033"/>
                <a:gd name="connsiteY16" fmla="*/ 615033 h 2153026"/>
                <a:gd name="connsiteX17" fmla="*/ 202547 w 833033"/>
                <a:gd name="connsiteY17" fmla="*/ 615033 h 2153026"/>
                <a:gd name="connsiteX18" fmla="*/ 206130 w 833033"/>
                <a:gd name="connsiteY18" fmla="*/ 523835 h 2153026"/>
                <a:gd name="connsiteX19" fmla="*/ 540647 w 833033"/>
                <a:gd name="connsiteY19" fmla="*/ 2768 h 21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3033" h="2153026">
                  <a:moveTo>
                    <a:pt x="540647" y="2768"/>
                  </a:moveTo>
                  <a:cubicBezTo>
                    <a:pt x="588814" y="-5182"/>
                    <a:pt x="631491" y="4219"/>
                    <a:pt x="659667" y="28000"/>
                  </a:cubicBezTo>
                  <a:cubicBezTo>
                    <a:pt x="734801" y="92152"/>
                    <a:pt x="854132" y="255850"/>
                    <a:pt x="829824" y="333275"/>
                  </a:cubicBezTo>
                  <a:cubicBezTo>
                    <a:pt x="814355" y="388578"/>
                    <a:pt x="732591" y="350972"/>
                    <a:pt x="650828" y="428397"/>
                  </a:cubicBezTo>
                  <a:cubicBezTo>
                    <a:pt x="638674" y="440564"/>
                    <a:pt x="633701" y="463791"/>
                    <a:pt x="631768" y="496697"/>
                  </a:cubicBezTo>
                  <a:lnTo>
                    <a:pt x="630992" y="615033"/>
                  </a:lnTo>
                  <a:lnTo>
                    <a:pt x="631527" y="615033"/>
                  </a:lnTo>
                  <a:lnTo>
                    <a:pt x="631527" y="1529763"/>
                  </a:lnTo>
                  <a:lnTo>
                    <a:pt x="631528" y="1529763"/>
                  </a:lnTo>
                  <a:cubicBezTo>
                    <a:pt x="631528" y="2087221"/>
                    <a:pt x="285135" y="2219950"/>
                    <a:pt x="172612" y="2124828"/>
                  </a:cubicBezTo>
                  <a:cubicBezTo>
                    <a:pt x="97597" y="2062888"/>
                    <a:pt x="-19339" y="1899190"/>
                    <a:pt x="2725" y="1819553"/>
                  </a:cubicBezTo>
                  <a:cubicBezTo>
                    <a:pt x="20375" y="1766461"/>
                    <a:pt x="99803" y="1801856"/>
                    <a:pt x="181437" y="1724431"/>
                  </a:cubicBezTo>
                  <a:cubicBezTo>
                    <a:pt x="207913" y="1702309"/>
                    <a:pt x="201294" y="1633733"/>
                    <a:pt x="201294" y="1529763"/>
                  </a:cubicBezTo>
                  <a:cubicBezTo>
                    <a:pt x="201294" y="1529763"/>
                    <a:pt x="201294" y="1529763"/>
                    <a:pt x="202134" y="1529763"/>
                  </a:cubicBezTo>
                  <a:lnTo>
                    <a:pt x="202231" y="1529763"/>
                  </a:lnTo>
                  <a:lnTo>
                    <a:pt x="202231" y="623065"/>
                  </a:lnTo>
                  <a:lnTo>
                    <a:pt x="202231" y="615033"/>
                  </a:lnTo>
                  <a:lnTo>
                    <a:pt x="202547" y="615033"/>
                  </a:lnTo>
                  <a:lnTo>
                    <a:pt x="206130" y="523835"/>
                  </a:lnTo>
                  <a:cubicBezTo>
                    <a:pt x="234207" y="177712"/>
                    <a:pt x="408186" y="24630"/>
                    <a:pt x="540647" y="27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0"/>
            <p:cNvSpPr/>
            <p:nvPr/>
          </p:nvSpPr>
          <p:spPr bwMode="auto">
            <a:xfrm rot="5400000">
              <a:off x="5478115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15184" tIns="57592" rIns="115184" bIns="5759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02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80123" y="2519577"/>
            <a:ext cx="1103705" cy="2164397"/>
            <a:chOff x="4635171" y="2666353"/>
            <a:chExt cx="1168246" cy="2290964"/>
          </a:xfrm>
          <a:solidFill>
            <a:srgbClr val="AE002B"/>
          </a:solidFill>
        </p:grpSpPr>
        <p:sp>
          <p:nvSpPr>
            <p:cNvPr id="8" name="Freeform 7"/>
            <p:cNvSpPr/>
            <p:nvPr/>
          </p:nvSpPr>
          <p:spPr bwMode="auto">
            <a:xfrm rot="5400000">
              <a:off x="3926876" y="3374648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179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 rot="5400000">
              <a:off x="4503756" y="3567630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179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58251" y="2515665"/>
            <a:ext cx="1103705" cy="2166352"/>
            <a:chOff x="3659390" y="2662213"/>
            <a:chExt cx="1168246" cy="2293034"/>
          </a:xfrm>
          <a:solidFill>
            <a:schemeClr val="bg1">
              <a:lumMod val="50000"/>
            </a:schemeClr>
          </a:solidFill>
        </p:grpSpPr>
        <p:sp>
          <p:nvSpPr>
            <p:cNvPr id="12" name="Freeform 9"/>
            <p:cNvSpPr/>
            <p:nvPr/>
          </p:nvSpPr>
          <p:spPr bwMode="auto">
            <a:xfrm rot="5400000">
              <a:off x="2950060" y="3371543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5184" tIns="57592" rIns="115184" bIns="5759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02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 rot="5400000">
              <a:off x="3528492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15184" tIns="57592" rIns="115184" bIns="57592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302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54"/>
          <p:cNvSpPr txBox="1"/>
          <p:nvPr/>
        </p:nvSpPr>
        <p:spPr>
          <a:xfrm>
            <a:off x="2103668" y="1433700"/>
            <a:ext cx="1674769" cy="312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Rectangle 55"/>
          <p:cNvSpPr/>
          <p:nvPr/>
        </p:nvSpPr>
        <p:spPr>
          <a:xfrm>
            <a:off x="2103670" y="1716738"/>
            <a:ext cx="1792152" cy="560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54"/>
          <p:cNvSpPr txBox="1"/>
          <p:nvPr/>
        </p:nvSpPr>
        <p:spPr>
          <a:xfrm>
            <a:off x="2996421" y="4904013"/>
            <a:ext cx="1674769" cy="312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Rectangle 55"/>
          <p:cNvSpPr/>
          <p:nvPr/>
        </p:nvSpPr>
        <p:spPr>
          <a:xfrm>
            <a:off x="2996420" y="5185366"/>
            <a:ext cx="1792152" cy="560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54"/>
          <p:cNvSpPr txBox="1"/>
          <p:nvPr/>
        </p:nvSpPr>
        <p:spPr>
          <a:xfrm>
            <a:off x="4419197" y="1433700"/>
            <a:ext cx="1674769" cy="312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Rectangle 55"/>
          <p:cNvSpPr/>
          <p:nvPr/>
        </p:nvSpPr>
        <p:spPr>
          <a:xfrm>
            <a:off x="4419197" y="1716738"/>
            <a:ext cx="1792152" cy="560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54"/>
          <p:cNvSpPr txBox="1"/>
          <p:nvPr/>
        </p:nvSpPr>
        <p:spPr>
          <a:xfrm>
            <a:off x="5256580" y="4904013"/>
            <a:ext cx="1674769" cy="312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Rectangle 55"/>
          <p:cNvSpPr/>
          <p:nvPr/>
        </p:nvSpPr>
        <p:spPr>
          <a:xfrm>
            <a:off x="5256582" y="5185366"/>
            <a:ext cx="1792152" cy="560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54"/>
          <p:cNvSpPr txBox="1"/>
          <p:nvPr/>
        </p:nvSpPr>
        <p:spPr>
          <a:xfrm>
            <a:off x="6734725" y="1433700"/>
            <a:ext cx="1674769" cy="312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Rectangle 55"/>
          <p:cNvSpPr/>
          <p:nvPr/>
        </p:nvSpPr>
        <p:spPr>
          <a:xfrm>
            <a:off x="6734724" y="1716738"/>
            <a:ext cx="1792152" cy="560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4"/>
          <p:cNvSpPr txBox="1"/>
          <p:nvPr/>
        </p:nvSpPr>
        <p:spPr>
          <a:xfrm>
            <a:off x="7452367" y="4904013"/>
            <a:ext cx="1674769" cy="312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Rectangle 55"/>
          <p:cNvSpPr/>
          <p:nvPr/>
        </p:nvSpPr>
        <p:spPr>
          <a:xfrm>
            <a:off x="7452368" y="5185366"/>
            <a:ext cx="1792152" cy="560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5805" y="2579078"/>
            <a:ext cx="3677841" cy="2014954"/>
            <a:chOff x="-38987" y="2729334"/>
            <a:chExt cx="3892912" cy="2132784"/>
          </a:xfrm>
          <a:solidFill>
            <a:srgbClr val="AE002B"/>
          </a:solidFill>
        </p:grpSpPr>
        <p:sp>
          <p:nvSpPr>
            <p:cNvPr id="29" name="任意多边形 28"/>
            <p:cNvSpPr/>
            <p:nvPr/>
          </p:nvSpPr>
          <p:spPr>
            <a:xfrm rot="16200000">
              <a:off x="1127315" y="1563032"/>
              <a:ext cx="1245336" cy="3577940"/>
            </a:xfrm>
            <a:custGeom>
              <a:avLst/>
              <a:gdLst>
                <a:gd name="connsiteX0" fmla="*/ 1242568 w 1245336"/>
                <a:gd name="connsiteY0" fmla="*/ 3285554 h 3577940"/>
                <a:gd name="connsiteX1" fmla="*/ 1217336 w 1245336"/>
                <a:gd name="connsiteY1" fmla="*/ 3404574 h 3577940"/>
                <a:gd name="connsiteX2" fmla="*/ 912061 w 1245336"/>
                <a:gd name="connsiteY2" fmla="*/ 3574731 h 3577940"/>
                <a:gd name="connsiteX3" fmla="*/ 816939 w 1245336"/>
                <a:gd name="connsiteY3" fmla="*/ 3395735 h 3577940"/>
                <a:gd name="connsiteX4" fmla="*/ 622271 w 1245336"/>
                <a:gd name="connsiteY4" fmla="*/ 3375846 h 3577940"/>
                <a:gd name="connsiteX5" fmla="*/ 622271 w 1245336"/>
                <a:gd name="connsiteY5" fmla="*/ 3374366 h 3577940"/>
                <a:gd name="connsiteX6" fmla="*/ 1973 w 1245336"/>
                <a:gd name="connsiteY6" fmla="*/ 3035950 h 3577940"/>
                <a:gd name="connsiteX7" fmla="*/ 2017 w 1245336"/>
                <a:gd name="connsiteY7" fmla="*/ 3031859 h 3577940"/>
                <a:gd name="connsiteX8" fmla="*/ 0 w 1245336"/>
                <a:gd name="connsiteY8" fmla="*/ 3031859 h 3577940"/>
                <a:gd name="connsiteX9" fmla="*/ 0 w 1245336"/>
                <a:gd name="connsiteY9" fmla="*/ 0 h 3577940"/>
                <a:gd name="connsiteX10" fmla="*/ 429296 w 1245336"/>
                <a:gd name="connsiteY10" fmla="*/ 0 h 3577940"/>
                <a:gd name="connsiteX11" fmla="*/ 429296 w 1245336"/>
                <a:gd name="connsiteY11" fmla="*/ 2926627 h 3577940"/>
                <a:gd name="connsiteX12" fmla="*/ 453975 w 1245336"/>
                <a:gd name="connsiteY12" fmla="*/ 2939132 h 3577940"/>
                <a:gd name="connsiteX13" fmla="*/ 622271 w 1245336"/>
                <a:gd name="connsiteY13" fmla="*/ 2945658 h 3577940"/>
                <a:gd name="connsiteX14" fmla="*/ 622271 w 1245336"/>
                <a:gd name="connsiteY14" fmla="*/ 2947139 h 3577940"/>
                <a:gd name="connsiteX15" fmla="*/ 1242568 w 1245336"/>
                <a:gd name="connsiteY15" fmla="*/ 3285554 h 357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45336" h="3577940">
                  <a:moveTo>
                    <a:pt x="1242568" y="3285554"/>
                  </a:moveTo>
                  <a:cubicBezTo>
                    <a:pt x="1250518" y="3333721"/>
                    <a:pt x="1241116" y="3376399"/>
                    <a:pt x="1217336" y="3404574"/>
                  </a:cubicBezTo>
                  <a:cubicBezTo>
                    <a:pt x="1153184" y="3479709"/>
                    <a:pt x="989486" y="3599040"/>
                    <a:pt x="912061" y="3574731"/>
                  </a:cubicBezTo>
                  <a:cubicBezTo>
                    <a:pt x="856757" y="3559263"/>
                    <a:pt x="894364" y="3477499"/>
                    <a:pt x="816939" y="3395735"/>
                  </a:cubicBezTo>
                  <a:cubicBezTo>
                    <a:pt x="792605" y="3371427"/>
                    <a:pt x="724029" y="3375846"/>
                    <a:pt x="622271" y="3375846"/>
                  </a:cubicBezTo>
                  <a:lnTo>
                    <a:pt x="622271" y="3374366"/>
                  </a:lnTo>
                  <a:cubicBezTo>
                    <a:pt x="205836" y="3374366"/>
                    <a:pt x="25823" y="3180453"/>
                    <a:pt x="1973" y="3035950"/>
                  </a:cubicBezTo>
                  <a:lnTo>
                    <a:pt x="2017" y="3031859"/>
                  </a:lnTo>
                  <a:lnTo>
                    <a:pt x="0" y="3031859"/>
                  </a:lnTo>
                  <a:lnTo>
                    <a:pt x="0" y="0"/>
                  </a:lnTo>
                  <a:lnTo>
                    <a:pt x="429296" y="0"/>
                  </a:lnTo>
                  <a:lnTo>
                    <a:pt x="429296" y="2926627"/>
                  </a:lnTo>
                  <a:lnTo>
                    <a:pt x="453975" y="2939132"/>
                  </a:lnTo>
                  <a:cubicBezTo>
                    <a:pt x="488298" y="2948144"/>
                    <a:pt x="545952" y="2945658"/>
                    <a:pt x="622271" y="2945658"/>
                  </a:cubicBezTo>
                  <a:lnTo>
                    <a:pt x="622271" y="2947139"/>
                  </a:lnTo>
                  <a:cubicBezTo>
                    <a:pt x="1038705" y="2947139"/>
                    <a:pt x="1218718" y="3141052"/>
                    <a:pt x="1242568" y="328555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179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 rot="5400000">
              <a:off x="2554781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179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5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4971694" y="2647598"/>
            <a:ext cx="285299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400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400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71694" y="3229770"/>
            <a:ext cx="4852923" cy="80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75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075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5"/>
          <p:cNvSpPr/>
          <p:nvPr/>
        </p:nvSpPr>
        <p:spPr bwMode="auto">
          <a:xfrm>
            <a:off x="2654003" y="2370197"/>
            <a:ext cx="1889821" cy="1889820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solidFill>
              <a:schemeClr val="bg1"/>
            </a:solidFill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ctr" anchorCtr="1" compatLnSpc="1"/>
          <a:lstStyle/>
          <a:p>
            <a:endParaRPr lang="zh-CN" altLang="en-US" sz="7884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94439" y="2611958"/>
            <a:ext cx="1608949" cy="1415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601" dirty="0">
                <a:solidFill>
                  <a:srgbClr val="AE002B"/>
                </a:solidFill>
                <a:latin typeface="Impact" panose="020B0806030902050204" pitchFamily="34" charset="0"/>
              </a:rPr>
              <a:t>02</a:t>
            </a:r>
            <a:endParaRPr lang="zh-CN" altLang="en-US" sz="8601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553347" y="3254188"/>
            <a:ext cx="4731833" cy="1971618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79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/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AE002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79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/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79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/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AE002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792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7661377" y="3669957"/>
            <a:ext cx="2634786" cy="29634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944941">
              <a:lnSpc>
                <a:spcPct val="130000"/>
              </a:lnSpc>
              <a:defRPr/>
            </a:pPr>
            <a:endParaRPr lang="zh-CN" altLang="en-US" sz="1035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206407" y="3988447"/>
            <a:ext cx="2636488" cy="29634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944941">
              <a:lnSpc>
                <a:spcPct val="130000"/>
              </a:lnSpc>
              <a:defRPr/>
            </a:pPr>
            <a:endParaRPr lang="zh-CN" altLang="en-US" sz="1035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016119" y="2946114"/>
            <a:ext cx="694888" cy="103552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944941">
              <a:lnSpc>
                <a:spcPct val="130000"/>
              </a:lnSpc>
              <a:defRPr/>
            </a:pPr>
            <a:endParaRPr lang="zh-CN" altLang="en-US" sz="1035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246540" y="2939302"/>
            <a:ext cx="694888" cy="103552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944941">
              <a:lnSpc>
                <a:spcPct val="130000"/>
              </a:lnSpc>
              <a:defRPr/>
            </a:pPr>
            <a:endParaRPr lang="zh-CN" altLang="en-US" sz="1035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012063" y="4153283"/>
            <a:ext cx="234483" cy="249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4491" tIns="47244" rIns="94491" bIns="47244" numCol="1" anchor="t" anchorCtr="0" compatLnSpc="1"/>
          <a:lstStyle/>
          <a:p>
            <a:pPr>
              <a:lnSpc>
                <a:spcPct val="130000"/>
              </a:lnSpc>
            </a:pPr>
            <a:endParaRPr lang="en-US" sz="185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4866140" y="4130333"/>
            <a:ext cx="302209" cy="302528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4491" tIns="47244" rIns="94491" bIns="47244" numCol="1" anchor="t" anchorCtr="0" compatLnSpc="1"/>
          <a:lstStyle/>
          <a:p>
            <a:pPr>
              <a:lnSpc>
                <a:spcPct val="130000"/>
              </a:lnSpc>
            </a:pPr>
            <a:endParaRPr lang="en-US" sz="185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006802" y="4143359"/>
            <a:ext cx="263293" cy="264123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4491" tIns="47244" rIns="94491" bIns="47244" numCol="1" anchor="t" anchorCtr="0" compatLnSpc="1"/>
          <a:lstStyle/>
          <a:p>
            <a:pPr>
              <a:lnSpc>
                <a:spcPct val="130000"/>
              </a:lnSpc>
            </a:pPr>
            <a:endParaRPr lang="en-US" sz="185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7312332" y="4154495"/>
            <a:ext cx="251089" cy="260404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4491" tIns="47244" rIns="94491" bIns="47244" numCol="1" anchor="t" anchorCtr="0" compatLnSpc="1"/>
          <a:lstStyle/>
          <a:p>
            <a:pPr>
              <a:lnSpc>
                <a:spcPct val="130000"/>
              </a:lnSpc>
            </a:pPr>
            <a:endParaRPr lang="en-US" sz="185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/>
          <p:nvPr/>
        </p:nvSpPr>
        <p:spPr>
          <a:xfrm>
            <a:off x="1079691" y="2912141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 Placeholder 2"/>
          <p:cNvSpPr txBox="1"/>
          <p:nvPr/>
        </p:nvSpPr>
        <p:spPr>
          <a:xfrm>
            <a:off x="1406910" y="3256933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 Placeholder 7"/>
          <p:cNvSpPr txBox="1"/>
          <p:nvPr/>
        </p:nvSpPr>
        <p:spPr>
          <a:xfrm>
            <a:off x="3477659" y="2195311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 Placeholder 2"/>
          <p:cNvSpPr txBox="1"/>
          <p:nvPr/>
        </p:nvSpPr>
        <p:spPr>
          <a:xfrm>
            <a:off x="3804878" y="2540103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 Placeholder 7"/>
          <p:cNvSpPr txBox="1"/>
          <p:nvPr/>
        </p:nvSpPr>
        <p:spPr>
          <a:xfrm>
            <a:off x="6472986" y="2425720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Text Placeholder 2"/>
          <p:cNvSpPr txBox="1"/>
          <p:nvPr/>
        </p:nvSpPr>
        <p:spPr>
          <a:xfrm>
            <a:off x="6800205" y="2770513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 Placeholder 7"/>
          <p:cNvSpPr txBox="1"/>
          <p:nvPr/>
        </p:nvSpPr>
        <p:spPr>
          <a:xfrm>
            <a:off x="8205327" y="3919117"/>
            <a:ext cx="2380893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Text Placeholder 2"/>
          <p:cNvSpPr txBox="1"/>
          <p:nvPr/>
        </p:nvSpPr>
        <p:spPr>
          <a:xfrm>
            <a:off x="8532545" y="4263909"/>
            <a:ext cx="2053674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4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6" r="16077"/>
          <a:stretch>
            <a:fillRect/>
          </a:stretch>
        </p:blipFill>
        <p:spPr>
          <a:xfrm>
            <a:off x="4583485" y="1278584"/>
            <a:ext cx="2353519" cy="450673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805069" y="1789335"/>
            <a:ext cx="1936550" cy="3369140"/>
          </a:xfrm>
          <a:prstGeom prst="rect">
            <a:avLst/>
          </a:prstGeom>
          <a:blipFill dpi="0" rotWithShape="1">
            <a:blip r:embed="rId4"/>
            <a:srcRect/>
            <a:stretch>
              <a:fillRect l="-36844" t="228" r="-83524" b="-2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Rectangle 7"/>
          <p:cNvSpPr/>
          <p:nvPr/>
        </p:nvSpPr>
        <p:spPr>
          <a:xfrm>
            <a:off x="317" y="4719833"/>
            <a:ext cx="11519855" cy="1760216"/>
          </a:xfrm>
          <a:prstGeom prst="rect">
            <a:avLst/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9" tIns="43200" rIns="86399" bIns="43200" rtlCol="0" anchor="ctr"/>
          <a:lstStyle/>
          <a:p>
            <a:pPr algn="ctr"/>
            <a:endParaRPr lang="en-GB"/>
          </a:p>
        </p:txBody>
      </p:sp>
      <p:sp>
        <p:nvSpPr>
          <p:cNvPr id="85" name="TextBox 84"/>
          <p:cNvSpPr txBox="1"/>
          <p:nvPr/>
        </p:nvSpPr>
        <p:spPr>
          <a:xfrm>
            <a:off x="4663237" y="5078456"/>
            <a:ext cx="2104501" cy="418104"/>
          </a:xfrm>
          <a:prstGeom prst="rect">
            <a:avLst/>
          </a:prstGeom>
          <a:noFill/>
        </p:spPr>
        <p:txBody>
          <a:bodyPr wrap="none" lIns="86399" tIns="43200" rIns="86399" bIns="43200" rtlCol="0">
            <a:spAutoFit/>
          </a:bodyPr>
          <a:lstStyle/>
          <a:p>
            <a:r>
              <a:rPr lang="zh-CN" altLang="en-US" sz="215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Rectangle 9"/>
          <p:cNvSpPr/>
          <p:nvPr/>
        </p:nvSpPr>
        <p:spPr>
          <a:xfrm>
            <a:off x="1586365" y="5434743"/>
            <a:ext cx="8347759" cy="623224"/>
          </a:xfrm>
          <a:prstGeom prst="rect">
            <a:avLst/>
          </a:prstGeom>
        </p:spPr>
        <p:txBody>
          <a:bodyPr wrap="square" lIns="86399" tIns="43200" rIns="86399" bIns="432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7" name="Group 41"/>
          <p:cNvGrpSpPr/>
          <p:nvPr/>
        </p:nvGrpSpPr>
        <p:grpSpPr>
          <a:xfrm>
            <a:off x="7668499" y="1632797"/>
            <a:ext cx="785445" cy="785445"/>
            <a:chOff x="8115591" y="1727927"/>
            <a:chExt cx="831273" cy="831273"/>
          </a:xfrm>
          <a:solidFill>
            <a:schemeClr val="bg1"/>
          </a:solidFill>
        </p:grpSpPr>
        <p:sp>
          <p:nvSpPr>
            <p:cNvPr id="88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89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grpFill/>
          </p:grpSpPr>
          <p:sp>
            <p:nvSpPr>
              <p:cNvPr id="9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99" name="Group 43"/>
          <p:cNvGrpSpPr/>
          <p:nvPr/>
        </p:nvGrpSpPr>
        <p:grpSpPr>
          <a:xfrm>
            <a:off x="3067200" y="3240089"/>
            <a:ext cx="785445" cy="785445"/>
            <a:chOff x="3245823" y="3429000"/>
            <a:chExt cx="831273" cy="831273"/>
          </a:xfrm>
          <a:solidFill>
            <a:srgbClr val="009882"/>
          </a:solidFill>
        </p:grpSpPr>
        <p:sp>
          <p:nvSpPr>
            <p:cNvPr id="100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01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grpFill/>
          </p:grpSpPr>
          <p:sp>
            <p:nvSpPr>
              <p:cNvPr id="102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7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03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104" name="Group 42"/>
          <p:cNvGrpSpPr/>
          <p:nvPr/>
        </p:nvGrpSpPr>
        <p:grpSpPr>
          <a:xfrm>
            <a:off x="7667848" y="3240089"/>
            <a:ext cx="785445" cy="785445"/>
            <a:chOff x="8114903" y="3428999"/>
            <a:chExt cx="831273" cy="831273"/>
          </a:xfrm>
          <a:solidFill>
            <a:schemeClr val="bg1"/>
          </a:solidFill>
        </p:grpSpPr>
        <p:sp>
          <p:nvSpPr>
            <p:cNvPr id="105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06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grpFill/>
          </p:grpSpPr>
          <p:sp>
            <p:nvSpPr>
              <p:cNvPr id="107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 sz="138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8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 sz="138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9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 sz="1384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10" name="Group 3"/>
          <p:cNvGrpSpPr/>
          <p:nvPr/>
        </p:nvGrpSpPr>
        <p:grpSpPr>
          <a:xfrm>
            <a:off x="3067200" y="1632797"/>
            <a:ext cx="785445" cy="785445"/>
            <a:chOff x="3245823" y="1727927"/>
            <a:chExt cx="831273" cy="831273"/>
          </a:xfrm>
          <a:solidFill>
            <a:srgbClr val="009882"/>
          </a:solidFill>
        </p:grpSpPr>
        <p:sp>
          <p:nvSpPr>
            <p:cNvPr id="111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12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grpFill/>
          </p:grpSpPr>
          <p:sp>
            <p:nvSpPr>
              <p:cNvPr id="11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1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1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75"/>
                    </a:cubicBezTo>
                    <a:lnTo>
                      <a:pt x="18720" y="20175"/>
                    </a:lnTo>
                    <a:cubicBezTo>
                      <a:pt x="18722" y="20959"/>
                      <a:pt x="19366" y="21600"/>
                      <a:pt x="20170" y="21600"/>
                    </a:cubicBezTo>
                    <a:cubicBezTo>
                      <a:pt x="20955" y="21600"/>
                      <a:pt x="21599" y="20956"/>
                      <a:pt x="21599" y="20170"/>
                    </a:cubicBezTo>
                    <a:cubicBezTo>
                      <a:pt x="21599" y="20175"/>
                      <a:pt x="21597" y="2017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ym typeface="Gill Sans" charset="0"/>
                </a:endParaRPr>
              </a:p>
            </p:txBody>
          </p:sp>
        </p:grpSp>
      </p:grpSp>
      <p:sp>
        <p:nvSpPr>
          <p:cNvPr id="46" name="Text Placeholder 7"/>
          <p:cNvSpPr txBox="1"/>
          <p:nvPr/>
        </p:nvSpPr>
        <p:spPr>
          <a:xfrm>
            <a:off x="750736" y="1728128"/>
            <a:ext cx="2053674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Text Placeholder 2"/>
          <p:cNvSpPr txBox="1"/>
          <p:nvPr/>
        </p:nvSpPr>
        <p:spPr>
          <a:xfrm>
            <a:off x="921639" y="2072921"/>
            <a:ext cx="1882770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778664" y="3459692"/>
            <a:ext cx="2053674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/>
          <p:nvPr/>
        </p:nvSpPr>
        <p:spPr>
          <a:xfrm>
            <a:off x="949567" y="3804485"/>
            <a:ext cx="1882770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8681244" y="1728128"/>
            <a:ext cx="2053674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/>
          <p:nvPr/>
        </p:nvSpPr>
        <p:spPr>
          <a:xfrm>
            <a:off x="8681244" y="2072921"/>
            <a:ext cx="1882770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/>
          <p:nvPr/>
        </p:nvSpPr>
        <p:spPr>
          <a:xfrm>
            <a:off x="8681244" y="3459692"/>
            <a:ext cx="2053674" cy="319705"/>
          </a:xfrm>
          <a:prstGeom prst="rect">
            <a:avLst/>
          </a:prstGeom>
        </p:spPr>
        <p:txBody>
          <a:bodyPr vert="horz" lIns="0" tIns="93056" rIns="0" bIns="9305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33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/>
          <p:nvPr/>
        </p:nvSpPr>
        <p:spPr>
          <a:xfrm>
            <a:off x="8681244" y="3804485"/>
            <a:ext cx="1882770" cy="5182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9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Isosceles Triangle 91"/>
          <p:cNvSpPr/>
          <p:nvPr/>
        </p:nvSpPr>
        <p:spPr>
          <a:xfrm rot="3600000" flipH="1">
            <a:off x="6990189" y="2598354"/>
            <a:ext cx="437430" cy="377096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Donut 92"/>
          <p:cNvSpPr/>
          <p:nvPr/>
        </p:nvSpPr>
        <p:spPr>
          <a:xfrm flipH="1">
            <a:off x="6215329" y="1950976"/>
            <a:ext cx="1293828" cy="1293828"/>
          </a:xfrm>
          <a:prstGeom prst="donut">
            <a:avLst>
              <a:gd name="adj" fmla="val 190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 flipH="1">
            <a:off x="6936261" y="2298182"/>
            <a:ext cx="1578909" cy="400211"/>
            <a:chOff x="1793077" y="1463668"/>
            <a:chExt cx="1371600" cy="347664"/>
          </a:xfrm>
        </p:grpSpPr>
        <p:sp>
          <p:nvSpPr>
            <p:cNvPr id="95" name="Round Same Side Corner Rectangle 94"/>
            <p:cNvSpPr/>
            <p:nvPr/>
          </p:nvSpPr>
          <p:spPr>
            <a:xfrm rot="16200000">
              <a:off x="2305045" y="951700"/>
              <a:ext cx="347664" cy="1371600"/>
            </a:xfrm>
            <a:prstGeom prst="round2Same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Text Placeholder 3"/>
            <p:cNvSpPr txBox="1"/>
            <p:nvPr/>
          </p:nvSpPr>
          <p:spPr>
            <a:xfrm>
              <a:off x="1845314" y="1511390"/>
              <a:ext cx="295217" cy="287419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51451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</p:grpSp>
      <p:sp>
        <p:nvSpPr>
          <p:cNvPr id="99" name="Isosceles Triangle 98"/>
          <p:cNvSpPr/>
          <p:nvPr/>
        </p:nvSpPr>
        <p:spPr>
          <a:xfrm rot="3600000" flipH="1">
            <a:off x="7038188" y="4351409"/>
            <a:ext cx="437430" cy="377096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Donut 99"/>
          <p:cNvSpPr/>
          <p:nvPr/>
        </p:nvSpPr>
        <p:spPr>
          <a:xfrm flipH="1">
            <a:off x="6263328" y="3704032"/>
            <a:ext cx="1293828" cy="1293828"/>
          </a:xfrm>
          <a:prstGeom prst="donut">
            <a:avLst>
              <a:gd name="adj" fmla="val 190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1" name="Group 100"/>
          <p:cNvGrpSpPr/>
          <p:nvPr/>
        </p:nvGrpSpPr>
        <p:grpSpPr>
          <a:xfrm flipH="1">
            <a:off x="6984264" y="4054902"/>
            <a:ext cx="1578909" cy="400212"/>
            <a:chOff x="1793075" y="1466851"/>
            <a:chExt cx="1371600" cy="347664"/>
          </a:xfrm>
        </p:grpSpPr>
        <p:sp>
          <p:nvSpPr>
            <p:cNvPr id="102" name="Round Same Side Corner Rectangle 101"/>
            <p:cNvSpPr/>
            <p:nvPr/>
          </p:nvSpPr>
          <p:spPr>
            <a:xfrm rot="16200000">
              <a:off x="2305043" y="954883"/>
              <a:ext cx="347664" cy="1371600"/>
            </a:xfrm>
            <a:prstGeom prst="round2Same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Text Placeholder 3"/>
            <p:cNvSpPr txBox="1"/>
            <p:nvPr/>
          </p:nvSpPr>
          <p:spPr>
            <a:xfrm>
              <a:off x="1845314" y="1504841"/>
              <a:ext cx="295217" cy="28741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51451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</p:grpSp>
      <p:cxnSp>
        <p:nvCxnSpPr>
          <p:cNvPr id="109" name="Straight Connector 108"/>
          <p:cNvCxnSpPr/>
          <p:nvPr/>
        </p:nvCxnSpPr>
        <p:spPr>
          <a:xfrm>
            <a:off x="5034544" y="1697363"/>
            <a:ext cx="1247984" cy="64691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10800000" flipV="1">
            <a:off x="5034544" y="2851504"/>
            <a:ext cx="1247984" cy="64691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V="1">
            <a:off x="5034544" y="4510439"/>
            <a:ext cx="1247984" cy="64691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5034544" y="3546417"/>
            <a:ext cx="1247984" cy="64691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Isosceles Triangle 114"/>
          <p:cNvSpPr/>
          <p:nvPr/>
        </p:nvSpPr>
        <p:spPr>
          <a:xfrm rot="18000000">
            <a:off x="3860651" y="1697825"/>
            <a:ext cx="437430" cy="377096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Donut 115"/>
          <p:cNvSpPr/>
          <p:nvPr/>
        </p:nvSpPr>
        <p:spPr>
          <a:xfrm>
            <a:off x="3779115" y="1050448"/>
            <a:ext cx="1293828" cy="1293828"/>
          </a:xfrm>
          <a:prstGeom prst="donut">
            <a:avLst>
              <a:gd name="adj" fmla="val 19079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54"/>
          <p:cNvGrpSpPr/>
          <p:nvPr/>
        </p:nvGrpSpPr>
        <p:grpSpPr>
          <a:xfrm>
            <a:off x="2773106" y="1401320"/>
            <a:ext cx="1578909" cy="400213"/>
            <a:chOff x="1793078" y="1466850"/>
            <a:chExt cx="1371600" cy="347664"/>
          </a:xfrm>
        </p:grpSpPr>
        <p:sp>
          <p:nvSpPr>
            <p:cNvPr id="118" name="Round Same Side Corner Rectangle 117"/>
            <p:cNvSpPr/>
            <p:nvPr/>
          </p:nvSpPr>
          <p:spPr>
            <a:xfrm rot="16200000">
              <a:off x="2305046" y="954882"/>
              <a:ext cx="347664" cy="1371600"/>
            </a:xfrm>
            <a:prstGeom prst="round2SameRect">
              <a:avLst/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Text Placeholder 3"/>
            <p:cNvSpPr txBox="1"/>
            <p:nvPr/>
          </p:nvSpPr>
          <p:spPr>
            <a:xfrm>
              <a:off x="1856137" y="1491766"/>
              <a:ext cx="295217" cy="28741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51451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</p:grpSp>
      <p:sp>
        <p:nvSpPr>
          <p:cNvPr id="122" name="Isosceles Triangle 121"/>
          <p:cNvSpPr/>
          <p:nvPr/>
        </p:nvSpPr>
        <p:spPr>
          <a:xfrm rot="18000000">
            <a:off x="3860651" y="3498881"/>
            <a:ext cx="437430" cy="377096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Donut 122"/>
          <p:cNvSpPr/>
          <p:nvPr/>
        </p:nvSpPr>
        <p:spPr>
          <a:xfrm>
            <a:off x="3779115" y="2851503"/>
            <a:ext cx="1293828" cy="1293828"/>
          </a:xfrm>
          <a:prstGeom prst="donut">
            <a:avLst>
              <a:gd name="adj" fmla="val 19079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4" name="Group 79"/>
          <p:cNvGrpSpPr/>
          <p:nvPr/>
        </p:nvGrpSpPr>
        <p:grpSpPr>
          <a:xfrm>
            <a:off x="2773107" y="3202373"/>
            <a:ext cx="1578909" cy="400212"/>
            <a:chOff x="1793079" y="1466851"/>
            <a:chExt cx="1371600" cy="347664"/>
          </a:xfrm>
        </p:grpSpPr>
        <p:sp>
          <p:nvSpPr>
            <p:cNvPr id="125" name="Round Same Side Corner Rectangle 124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Text Placeholder 3"/>
            <p:cNvSpPr txBox="1"/>
            <p:nvPr/>
          </p:nvSpPr>
          <p:spPr>
            <a:xfrm>
              <a:off x="1866956" y="1504841"/>
              <a:ext cx="295217" cy="28741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51451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</p:grpSp>
      <p:sp>
        <p:nvSpPr>
          <p:cNvPr id="129" name="Isosceles Triangle 128"/>
          <p:cNvSpPr/>
          <p:nvPr/>
        </p:nvSpPr>
        <p:spPr>
          <a:xfrm rot="18000000">
            <a:off x="3860651" y="5299936"/>
            <a:ext cx="437430" cy="377096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Donut 129"/>
          <p:cNvSpPr/>
          <p:nvPr/>
        </p:nvSpPr>
        <p:spPr>
          <a:xfrm>
            <a:off x="3779115" y="4652558"/>
            <a:ext cx="1293828" cy="1293828"/>
          </a:xfrm>
          <a:prstGeom prst="donut">
            <a:avLst>
              <a:gd name="adj" fmla="val 19079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1" name="Group 86"/>
          <p:cNvGrpSpPr/>
          <p:nvPr/>
        </p:nvGrpSpPr>
        <p:grpSpPr>
          <a:xfrm>
            <a:off x="2773107" y="5003428"/>
            <a:ext cx="1578909" cy="400212"/>
            <a:chOff x="1793079" y="1466851"/>
            <a:chExt cx="1371600" cy="347664"/>
          </a:xfrm>
        </p:grpSpPr>
        <p:sp>
          <p:nvSpPr>
            <p:cNvPr id="132" name="Round Same Side Corner Rectangle 131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 Placeholder 3"/>
            <p:cNvSpPr txBox="1"/>
            <p:nvPr/>
          </p:nvSpPr>
          <p:spPr>
            <a:xfrm>
              <a:off x="1866956" y="1504841"/>
              <a:ext cx="295217" cy="28741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51451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</a:p>
          </p:txBody>
        </p:sp>
      </p:grpSp>
      <p:sp>
        <p:nvSpPr>
          <p:cNvPr id="45" name="TextBox 23"/>
          <p:cNvSpPr txBox="1"/>
          <p:nvPr/>
        </p:nvSpPr>
        <p:spPr>
          <a:xfrm>
            <a:off x="711497" y="5014402"/>
            <a:ext cx="2066810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1303223" y="4652560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TextBox 23"/>
          <p:cNvSpPr txBox="1"/>
          <p:nvPr/>
        </p:nvSpPr>
        <p:spPr>
          <a:xfrm>
            <a:off x="745632" y="3533779"/>
            <a:ext cx="2066810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337358" y="3171936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TextBox 23"/>
          <p:cNvSpPr txBox="1"/>
          <p:nvPr/>
        </p:nvSpPr>
        <p:spPr>
          <a:xfrm>
            <a:off x="745632" y="1691313"/>
            <a:ext cx="2066810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1337358" y="1329470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8639980" y="2579141"/>
            <a:ext cx="2066810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8639981" y="2217298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Box 23"/>
          <p:cNvSpPr txBox="1"/>
          <p:nvPr/>
        </p:nvSpPr>
        <p:spPr>
          <a:xfrm>
            <a:off x="8639980" y="4430953"/>
            <a:ext cx="2066810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639981" y="4069109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1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2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3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2929384" y="128"/>
            <a:ext cx="8590788" cy="6479919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9" tIns="43200" rIns="86399" bIns="4320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35445" y="2226645"/>
            <a:ext cx="574022" cy="344038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9" tIns="43200" rIns="86399" bIns="43200" rtlCol="0" anchor="ctr"/>
          <a:lstStyle/>
          <a:p>
            <a:pPr algn="ctr"/>
            <a:r>
              <a:rPr lang="en-US" sz="189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  <a:endParaRPr lang="en-GB" sz="189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059532" y="2177192"/>
            <a:ext cx="3516708" cy="437211"/>
          </a:xfrm>
          <a:prstGeom prst="rect">
            <a:avLst/>
          </a:prstGeom>
        </p:spPr>
        <p:txBody>
          <a:bodyPr wrap="square" lIns="86399" tIns="43200" rIns="86399" bIns="432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35445" y="3068070"/>
            <a:ext cx="574022" cy="344038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9" tIns="43200" rIns="86399" bIns="43200" rtlCol="0" anchor="ctr"/>
          <a:lstStyle/>
          <a:p>
            <a:pPr algn="ctr"/>
            <a:r>
              <a:rPr lang="en-US" sz="189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  <a:endParaRPr lang="en-GB" sz="189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059532" y="3018616"/>
            <a:ext cx="3108447" cy="437211"/>
          </a:xfrm>
          <a:prstGeom prst="rect">
            <a:avLst/>
          </a:prstGeom>
        </p:spPr>
        <p:txBody>
          <a:bodyPr wrap="square" lIns="86399" tIns="43200" rIns="86399" bIns="432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35445" y="3897561"/>
            <a:ext cx="574022" cy="344038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9" tIns="43200" rIns="86399" bIns="43200" rtlCol="0" anchor="ctr"/>
          <a:lstStyle/>
          <a:p>
            <a:pPr algn="ctr"/>
            <a:r>
              <a:rPr lang="en-US" sz="189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  <a:endParaRPr lang="en-GB" sz="189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059535" y="3848108"/>
            <a:ext cx="2960897" cy="437211"/>
          </a:xfrm>
          <a:prstGeom prst="rect">
            <a:avLst/>
          </a:prstGeom>
        </p:spPr>
        <p:txBody>
          <a:bodyPr wrap="square" lIns="86399" tIns="43200" rIns="86399" bIns="432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35445" y="4765455"/>
            <a:ext cx="574022" cy="344038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9" tIns="43200" rIns="86399" bIns="43200" rtlCol="0" anchor="ctr"/>
          <a:lstStyle/>
          <a:p>
            <a:pPr algn="ctr"/>
            <a:r>
              <a:rPr lang="en-US" sz="189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  <a:endParaRPr lang="en-GB" sz="189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059534" y="4716004"/>
            <a:ext cx="2700782" cy="437211"/>
          </a:xfrm>
          <a:prstGeom prst="rect">
            <a:avLst/>
          </a:prstGeom>
        </p:spPr>
        <p:txBody>
          <a:bodyPr wrap="square" lIns="86399" tIns="43200" rIns="86399" bIns="432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340940" y="2611062"/>
            <a:ext cx="1991310" cy="863989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0" tIns="24000" rIns="24000" bIns="24000" anchor="ctr"/>
            <a:lstStyle/>
            <a:p>
              <a:pPr algn="ctr" defTabSz="215613" hangingPunct="0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4851903" y="1473169"/>
            <a:ext cx="1991310" cy="863989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 sz="1384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 sz="1384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237992" y="4886849"/>
            <a:ext cx="1991310" cy="863989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7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3793801" y="3748955"/>
            <a:ext cx="1991310" cy="863989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 sz="1384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 sz="1384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4000" tIns="24000" rIns="24000" bIns="24000" anchor="ctr"/>
              <a:lstStyle/>
              <a:p>
                <a:pPr algn="ctr" defTabSz="215613" hangingPunct="0"/>
                <a:endParaRPr lang="en-US" sz="1384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30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2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2031245" y="1299666"/>
            <a:ext cx="1404520" cy="3094623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108404" y="1299666"/>
            <a:ext cx="1404519" cy="3094623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8320210" y="1299666"/>
            <a:ext cx="1207886" cy="3094623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241492" y="1299666"/>
            <a:ext cx="1406080" cy="3094623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320210" y="1505661"/>
            <a:ext cx="586777" cy="1746285"/>
            <a:chOff x="9286715" y="1680422"/>
            <a:chExt cx="654939" cy="1949140"/>
          </a:xfrm>
          <a:solidFill>
            <a:schemeClr val="bg1">
              <a:lumMod val="50000"/>
            </a:schemeClr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1923" tIns="40962" rIns="81923" bIns="40962" numCol="1" anchor="t" anchorCtr="0" compatLnSpc="1"/>
            <a:lstStyle/>
            <a:p>
              <a:endParaRPr lang="zh-CN" altLang="en-US">
                <a:solidFill>
                  <a:srgbClr val="009882"/>
                </a:solidFill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031247" y="1505661"/>
            <a:ext cx="589898" cy="1746285"/>
            <a:chOff x="2267202" y="1680422"/>
            <a:chExt cx="658423" cy="1949140"/>
          </a:xfrm>
          <a:solidFill>
            <a:srgbClr val="AE002B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1923" tIns="40962" rIns="81923" bIns="40962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108403" y="1505661"/>
            <a:ext cx="588338" cy="1746285"/>
            <a:chOff x="4585650" y="1680422"/>
            <a:chExt cx="656681" cy="1949140"/>
          </a:xfrm>
          <a:solidFill>
            <a:schemeClr val="bg1">
              <a:lumMod val="50000"/>
            </a:schemeClr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1923" tIns="40962" rIns="81923" bIns="40962" numCol="1" anchor="t" anchorCtr="0" compatLnSpc="1"/>
            <a:lstStyle/>
            <a:p>
              <a:endParaRPr lang="zh-CN" altLang="en-US">
                <a:solidFill>
                  <a:srgbClr val="009882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2412680" y="3670181"/>
            <a:ext cx="6755237" cy="588338"/>
            <a:chOff x="2692946" y="4096380"/>
            <a:chExt cx="7539950" cy="656681"/>
          </a:xfrm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241491" y="1505661"/>
            <a:ext cx="589898" cy="1746285"/>
            <a:chOff x="6966525" y="1680422"/>
            <a:chExt cx="658423" cy="1949140"/>
          </a:xfrm>
          <a:solidFill>
            <a:srgbClr val="AE002B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1923" tIns="40962" rIns="81923" bIns="40962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81923" tIns="40962" rIns="81923" bIns="40962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181630" y="5001910"/>
            <a:ext cx="2203290" cy="62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181632" y="4723907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TextBox 23"/>
          <p:cNvSpPr txBox="1"/>
          <p:nvPr/>
        </p:nvSpPr>
        <p:spPr>
          <a:xfrm>
            <a:off x="3494261" y="5001910"/>
            <a:ext cx="2203290" cy="62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3494263" y="4723907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5815426" y="5001910"/>
            <a:ext cx="2203290" cy="62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5815428" y="4723907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Box 23"/>
          <p:cNvSpPr txBox="1"/>
          <p:nvPr/>
        </p:nvSpPr>
        <p:spPr>
          <a:xfrm>
            <a:off x="8128057" y="5001910"/>
            <a:ext cx="2203290" cy="628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128059" y="4723907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0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62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4971694" y="2647598"/>
            <a:ext cx="285299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400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400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71694" y="3229770"/>
            <a:ext cx="4852923" cy="80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75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075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5"/>
          <p:cNvSpPr/>
          <p:nvPr/>
        </p:nvSpPr>
        <p:spPr bwMode="auto">
          <a:xfrm>
            <a:off x="2654003" y="2370197"/>
            <a:ext cx="1889821" cy="1889820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solidFill>
              <a:schemeClr val="bg1"/>
            </a:solidFill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ctr" anchorCtr="1" compatLnSpc="1"/>
          <a:lstStyle/>
          <a:p>
            <a:endParaRPr lang="zh-CN" altLang="en-US" sz="7884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94439" y="2611958"/>
            <a:ext cx="1608949" cy="1415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601" dirty="0">
                <a:solidFill>
                  <a:srgbClr val="AE002B"/>
                </a:solidFill>
                <a:latin typeface="Impact" panose="020B0806030902050204" pitchFamily="34" charset="0"/>
              </a:rPr>
              <a:t>03</a:t>
            </a:r>
            <a:endParaRPr lang="zh-CN" altLang="en-US" sz="8601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/>
          <p:nvPr/>
        </p:nvSpPr>
        <p:spPr bwMode="auto">
          <a:xfrm>
            <a:off x="3779007" y="1856208"/>
            <a:ext cx="3939722" cy="1063867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81923" tIns="40962" rIns="81923" bIns="40962" numCol="1" anchor="t" anchorCtr="0" compatLnSpc="1"/>
          <a:lstStyle/>
          <a:p>
            <a:endParaRPr lang="zh-CN" altLang="en-US"/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474500" y="3171819"/>
            <a:ext cx="2891501" cy="911683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81923" tIns="40962" rIns="81923" bIns="40962" numCol="1" anchor="t" anchorCtr="0" compatLnSpc="1"/>
          <a:lstStyle/>
          <a:p>
            <a:endParaRPr lang="zh-CN" altLang="en-US"/>
          </a:p>
        </p:txBody>
      </p:sp>
      <p:sp>
        <p:nvSpPr>
          <p:cNvPr id="4146" name="Freeform 2353"/>
          <p:cNvSpPr/>
          <p:nvPr/>
        </p:nvSpPr>
        <p:spPr bwMode="auto">
          <a:xfrm>
            <a:off x="4834338" y="4296843"/>
            <a:ext cx="2154758" cy="702608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81923" tIns="40962" rIns="81923" bIns="40962" numCol="1" anchor="t" anchorCtr="0" compatLnSpc="1"/>
          <a:lstStyle/>
          <a:p>
            <a:endParaRPr lang="zh-CN" altLang="en-US"/>
          </a:p>
        </p:txBody>
      </p:sp>
      <p:sp>
        <p:nvSpPr>
          <p:cNvPr id="4147" name="Freeform 2354"/>
          <p:cNvSpPr/>
          <p:nvPr/>
        </p:nvSpPr>
        <p:spPr bwMode="auto">
          <a:xfrm>
            <a:off x="5017813" y="4609745"/>
            <a:ext cx="1984084" cy="985642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8" name="Freeform 2355"/>
          <p:cNvSpPr/>
          <p:nvPr/>
        </p:nvSpPr>
        <p:spPr bwMode="auto">
          <a:xfrm>
            <a:off x="4793093" y="3483297"/>
            <a:ext cx="2589977" cy="1288588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9" name="Freeform 2356"/>
          <p:cNvSpPr/>
          <p:nvPr/>
        </p:nvSpPr>
        <p:spPr bwMode="auto">
          <a:xfrm>
            <a:off x="4419033" y="2196132"/>
            <a:ext cx="3321030" cy="1652692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6382" tIns="43191" rIns="86382" bIns="43191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792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551035" y="2575883"/>
            <a:ext cx="615849" cy="2494683"/>
            <a:chOff x="7312026" y="2874963"/>
            <a:chExt cx="687388" cy="2784475"/>
          </a:xfrm>
        </p:grpSpPr>
        <p:sp>
          <p:nvSpPr>
            <p:cNvPr id="4150" name="Freeform 2357"/>
            <p:cNvSpPr/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1923" tIns="40962" rIns="81923" bIns="40962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4" name="任意多边形 2433"/>
            <p:cNvSpPr/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1923" tIns="40962" rIns="81923" bIns="40962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433" name="任意多边形 2432"/>
            <p:cNvSpPr/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7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7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1923" tIns="40962" rIns="81923" bIns="40962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416420" y="2099400"/>
            <a:ext cx="2203290" cy="93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4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4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416422" y="1861563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23"/>
          <p:cNvSpPr txBox="1"/>
          <p:nvPr/>
        </p:nvSpPr>
        <p:spPr>
          <a:xfrm>
            <a:off x="1416420" y="4431391"/>
            <a:ext cx="2203290" cy="93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4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4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416422" y="4193554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TextBox 23"/>
          <p:cNvSpPr txBox="1"/>
          <p:nvPr/>
        </p:nvSpPr>
        <p:spPr>
          <a:xfrm>
            <a:off x="8055042" y="3347455"/>
            <a:ext cx="2203290" cy="93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4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4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055044" y="3109618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9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135812" y="3371159"/>
            <a:ext cx="1417096" cy="374481"/>
            <a:chOff x="1424694" y="3437117"/>
            <a:chExt cx="1499779" cy="396331"/>
          </a:xfrm>
          <a:solidFill>
            <a:srgbClr val="AE002B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617902" y="3509706"/>
            <a:ext cx="1417096" cy="364085"/>
            <a:chOff x="2993261" y="3583747"/>
            <a:chExt cx="1499779" cy="385328"/>
          </a:xfrm>
          <a:solidFill>
            <a:schemeClr val="bg1">
              <a:lumMod val="50000"/>
            </a:schemeClr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099993" y="3371161"/>
            <a:ext cx="1417096" cy="374480"/>
            <a:chOff x="4561827" y="3437117"/>
            <a:chExt cx="1499779" cy="396330"/>
          </a:xfrm>
          <a:solidFill>
            <a:srgbClr val="AE002B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5582085" y="3509706"/>
            <a:ext cx="1417096" cy="364085"/>
            <a:chOff x="6130393" y="3583747"/>
            <a:chExt cx="1499779" cy="385328"/>
          </a:xfrm>
          <a:solidFill>
            <a:schemeClr val="bg1">
              <a:lumMod val="50000"/>
            </a:schemeClr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8546269" y="3509706"/>
            <a:ext cx="1417096" cy="364084"/>
            <a:chOff x="9267526" y="3583748"/>
            <a:chExt cx="1499779" cy="385327"/>
          </a:xfrm>
          <a:solidFill>
            <a:schemeClr val="bg1">
              <a:lumMod val="50000"/>
            </a:schemeClr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064178" y="3371159"/>
            <a:ext cx="1417096" cy="374481"/>
            <a:chOff x="7698960" y="3437117"/>
            <a:chExt cx="1499779" cy="396331"/>
          </a:xfrm>
          <a:solidFill>
            <a:srgbClr val="AE002B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9035443" y="3954737"/>
            <a:ext cx="438745" cy="439495"/>
            <a:chOff x="9145588" y="4435475"/>
            <a:chExt cx="464344" cy="465138"/>
          </a:xfrm>
          <a:solidFill>
            <a:schemeClr val="bg1">
              <a:lumMod val="50000"/>
            </a:schemeClr>
          </a:solidFill>
        </p:grpSpPr>
        <p:sp>
          <p:nvSpPr>
            <p:cNvPr id="99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32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7618346" y="2865772"/>
            <a:ext cx="438745" cy="438745"/>
            <a:chOff x="7287419" y="2577307"/>
            <a:chExt cx="464344" cy="464344"/>
          </a:xfrm>
          <a:solidFill>
            <a:srgbClr val="AE002B"/>
          </a:solidFill>
        </p:grpSpPr>
        <p:sp>
          <p:nvSpPr>
            <p:cNvPr id="109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/>
          <p:nvPr/>
        </p:nvSpPr>
        <p:spPr bwMode="auto">
          <a:xfrm>
            <a:off x="3038367" y="3945832"/>
            <a:ext cx="439495" cy="43874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lIns="18000" tIns="18000" rIns="18000" bIns="18000" anchor="ctr"/>
          <a:lstStyle/>
          <a:p>
            <a:pPr algn="ctr" defTabSz="215613" hangingPunct="0">
              <a:lnSpc>
                <a:spcPct val="130000"/>
              </a:lnSpc>
            </a:pPr>
            <a:endParaRPr lang="en-US" sz="1321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4653789" y="2859695"/>
            <a:ext cx="439495" cy="369746"/>
            <a:chOff x="5368132" y="2625725"/>
            <a:chExt cx="465138" cy="391319"/>
          </a:xfrm>
          <a:solidFill>
            <a:srgbClr val="AE002B"/>
          </a:solidFill>
        </p:grpSpPr>
        <p:sp>
          <p:nvSpPr>
            <p:cNvPr id="114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624987" y="2865399"/>
            <a:ext cx="438745" cy="342746"/>
            <a:chOff x="2581275" y="1710532"/>
            <a:chExt cx="464344" cy="362744"/>
          </a:xfrm>
          <a:solidFill>
            <a:srgbClr val="AE002B"/>
          </a:solidFill>
        </p:grpSpPr>
        <p:sp>
          <p:nvSpPr>
            <p:cNvPr id="118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78" y="8008"/>
                    <a:pt x="2017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140548" y="3945830"/>
            <a:ext cx="301497" cy="439495"/>
            <a:chOff x="5441157" y="4440238"/>
            <a:chExt cx="319088" cy="465138"/>
          </a:xfrm>
          <a:solidFill>
            <a:schemeClr val="bg1">
              <a:lumMod val="50000"/>
            </a:schemeClr>
          </a:solidFill>
        </p:grpSpPr>
        <p:sp>
          <p:nvSpPr>
            <p:cNvPr id="126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8000" tIns="18000" rIns="18000" bIns="18000" anchor="ctr"/>
            <a:lstStyle/>
            <a:p>
              <a:pPr algn="ctr" defTabSz="215613" hangingPunct="0">
                <a:lnSpc>
                  <a:spcPct val="130000"/>
                </a:lnSpc>
              </a:pPr>
              <a:endParaRPr lang="en-US" sz="1133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8405312" y="2229550"/>
            <a:ext cx="211465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8405312" y="1867706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1" name="TextBox 23"/>
          <p:cNvSpPr txBox="1"/>
          <p:nvPr/>
        </p:nvSpPr>
        <p:spPr>
          <a:xfrm>
            <a:off x="7015096" y="4783940"/>
            <a:ext cx="211465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015096" y="4422098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3" name="TextBox 23"/>
          <p:cNvSpPr txBox="1"/>
          <p:nvPr/>
        </p:nvSpPr>
        <p:spPr>
          <a:xfrm>
            <a:off x="5335251" y="2229550"/>
            <a:ext cx="211465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335251" y="1867706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5" name="TextBox 23"/>
          <p:cNvSpPr txBox="1"/>
          <p:nvPr/>
        </p:nvSpPr>
        <p:spPr>
          <a:xfrm>
            <a:off x="4118811" y="4783940"/>
            <a:ext cx="211465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118811" y="4422098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7" name="TextBox 23"/>
          <p:cNvSpPr txBox="1"/>
          <p:nvPr/>
        </p:nvSpPr>
        <p:spPr>
          <a:xfrm>
            <a:off x="2505167" y="2229550"/>
            <a:ext cx="211465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505167" y="1867706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9" name="TextBox 23"/>
          <p:cNvSpPr txBox="1"/>
          <p:nvPr/>
        </p:nvSpPr>
        <p:spPr>
          <a:xfrm>
            <a:off x="1156326" y="4783940"/>
            <a:ext cx="211465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156325" y="4422098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4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65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/>
          <p:nvPr/>
        </p:nvSpPr>
        <p:spPr bwMode="auto">
          <a:xfrm>
            <a:off x="3778578" y="2251440"/>
            <a:ext cx="3304458" cy="1652979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rgbClr val="40404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005076" y="2530436"/>
            <a:ext cx="2795965" cy="279596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85199" tIns="44399" rIns="85199" bIns="44399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227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5244059" y="2998429"/>
            <a:ext cx="385495" cy="1793978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227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8" name="MH_Other_4"/>
          <p:cNvSpPr/>
          <p:nvPr/>
        </p:nvSpPr>
        <p:spPr bwMode="auto">
          <a:xfrm>
            <a:off x="5571056" y="3706421"/>
            <a:ext cx="713991" cy="1085987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" name="MH_Other_5"/>
          <p:cNvSpPr/>
          <p:nvPr/>
        </p:nvSpPr>
        <p:spPr bwMode="auto">
          <a:xfrm flipH="1">
            <a:off x="4584067" y="3706421"/>
            <a:ext cx="715492" cy="1085987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4770065" y="4859908"/>
            <a:ext cx="1351484" cy="47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10000"/>
              </a:lnSpc>
            </a:pP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  <a:sym typeface="나눔고딕" charset="-127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3460582" y="3395925"/>
            <a:ext cx="1016987" cy="1016987"/>
          </a:xfrm>
          <a:prstGeom prst="ellipse">
            <a:avLst/>
          </a:prstGeom>
          <a:solidFill>
            <a:srgbClr val="AE002B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433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510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6384046" y="3395925"/>
            <a:ext cx="1016987" cy="1016987"/>
          </a:xfrm>
          <a:prstGeom prst="ellipse">
            <a:avLst/>
          </a:prstGeom>
          <a:solidFill>
            <a:srgbClr val="AE002B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433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510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4921564" y="1934946"/>
            <a:ext cx="1016987" cy="1015486"/>
          </a:xfrm>
          <a:prstGeom prst="ellipse">
            <a:avLst/>
          </a:prstGeom>
          <a:solidFill>
            <a:srgbClr val="AE002B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433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510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7849526" y="3922988"/>
            <a:ext cx="211465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7849525" y="3561143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2096581" y="2071437"/>
            <a:ext cx="211465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2736149" y="1709592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1082259" y="3916604"/>
            <a:ext cx="211465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1721827" y="3554762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7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/>
          <p:nvPr/>
        </p:nvSpPr>
        <p:spPr bwMode="auto">
          <a:xfrm>
            <a:off x="6739953" y="5099416"/>
            <a:ext cx="519744" cy="5999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s-ES" altLang="zh-CN" sz="1510" b="0">
                <a:latin typeface="Helvetica Light" charset="0"/>
                <a:sym typeface="Helvetica Light" charset="0"/>
              </a:rPr>
              <a:t> </a:t>
            </a:r>
            <a:endParaRPr lang="es-ES" altLang="zh-CN" sz="1183"/>
          </a:p>
        </p:txBody>
      </p:sp>
      <p:sp>
        <p:nvSpPr>
          <p:cNvPr id="63492" name="AutoShape 4"/>
          <p:cNvSpPr/>
          <p:nvPr/>
        </p:nvSpPr>
        <p:spPr bwMode="auto">
          <a:xfrm>
            <a:off x="4268734" y="3195942"/>
            <a:ext cx="519744" cy="5999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510">
              <a:latin typeface="Helvetica Light" charset="0"/>
              <a:ea typeface="MS PGothic" panose="020B0600070205080204" pitchFamily="34" charset="-128"/>
              <a:cs typeface="Helvetica Light" charset="0"/>
              <a:sym typeface="Helvetica Light" charset="0"/>
            </a:endParaRPr>
          </a:p>
        </p:txBody>
      </p:sp>
      <p:sp>
        <p:nvSpPr>
          <p:cNvPr id="63494" name="AutoShape 6"/>
          <p:cNvSpPr/>
          <p:nvPr/>
        </p:nvSpPr>
        <p:spPr bwMode="auto">
          <a:xfrm>
            <a:off x="6727953" y="3691685"/>
            <a:ext cx="519744" cy="5999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AE002B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510">
              <a:latin typeface="Helvetica Light" charset="0"/>
              <a:ea typeface="MS PGothic" panose="020B0600070205080204" pitchFamily="34" charset="-128"/>
              <a:cs typeface="Helvetica Light" charset="0"/>
              <a:sym typeface="Helvetica Light" charset="0"/>
            </a:endParaRPr>
          </a:p>
        </p:txBody>
      </p:sp>
      <p:sp>
        <p:nvSpPr>
          <p:cNvPr id="63496" name="AutoShape 8"/>
          <p:cNvSpPr/>
          <p:nvPr/>
        </p:nvSpPr>
        <p:spPr bwMode="auto">
          <a:xfrm>
            <a:off x="4256734" y="1947956"/>
            <a:ext cx="519744" cy="59999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AE002B"/>
          </a:solidFill>
          <a:ln>
            <a:noFill/>
          </a:ln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s-ES" altLang="zh-CN" sz="1510" b="0">
                <a:latin typeface="Helvetica Light" charset="0"/>
                <a:sym typeface="Helvetica Light" charset="0"/>
              </a:rPr>
              <a:t> </a:t>
            </a:r>
            <a:endParaRPr lang="es-ES" altLang="zh-CN" sz="1183"/>
          </a:p>
        </p:txBody>
      </p:sp>
      <p:sp>
        <p:nvSpPr>
          <p:cNvPr id="63498" name="AutoShape 10"/>
          <p:cNvSpPr/>
          <p:nvPr/>
        </p:nvSpPr>
        <p:spPr bwMode="auto">
          <a:xfrm>
            <a:off x="4287483" y="4593923"/>
            <a:ext cx="519744" cy="5999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AE002B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510">
              <a:latin typeface="Helvetica Light" charset="0"/>
              <a:ea typeface="MS PGothic" panose="020B0600070205080204" pitchFamily="34" charset="-128"/>
              <a:cs typeface="Helvetica Light" charset="0"/>
              <a:sym typeface="Helvetica Light" charset="0"/>
            </a:endParaRPr>
          </a:p>
        </p:txBody>
      </p:sp>
      <p:sp>
        <p:nvSpPr>
          <p:cNvPr id="63500" name="AutoShape 12"/>
          <p:cNvSpPr/>
          <p:nvPr/>
        </p:nvSpPr>
        <p:spPr bwMode="auto">
          <a:xfrm>
            <a:off x="6723452" y="2443700"/>
            <a:ext cx="519744" cy="59999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031474" y="4920169"/>
            <a:ext cx="1484231" cy="443994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15613">
              <a:defRPr/>
            </a:pPr>
            <a:endParaRPr lang="es-ES" sz="569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033723" y="3996180"/>
            <a:ext cx="1454231" cy="911239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15613">
              <a:defRPr/>
            </a:pPr>
            <a:endParaRPr lang="es-ES" sz="569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029973" y="3503439"/>
            <a:ext cx="1456482" cy="490493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15613">
              <a:defRPr/>
            </a:pPr>
            <a:endParaRPr lang="es-ES" sz="569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032974" y="2761697"/>
            <a:ext cx="1424982" cy="744741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15613">
              <a:defRPr/>
            </a:pPr>
            <a:endParaRPr lang="es-ES" sz="569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044223" y="2246455"/>
            <a:ext cx="1410732" cy="503993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15613">
              <a:defRPr/>
            </a:pPr>
            <a:endParaRPr lang="es-ES" sz="569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9" name="AutoShape 21"/>
          <p:cNvSpPr/>
          <p:nvPr/>
        </p:nvSpPr>
        <p:spPr bwMode="auto">
          <a:xfrm>
            <a:off x="6352208" y="2644698"/>
            <a:ext cx="203998" cy="20399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75916">
              <a:defRPr/>
            </a:pPr>
            <a:endParaRPr lang="es-ES" sz="189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63510" name="AutoShape 22"/>
          <p:cNvSpPr/>
          <p:nvPr/>
        </p:nvSpPr>
        <p:spPr bwMode="auto">
          <a:xfrm>
            <a:off x="6383707" y="3884433"/>
            <a:ext cx="203998" cy="20399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AE002B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75916">
              <a:defRPr/>
            </a:pPr>
            <a:endParaRPr lang="es-ES" sz="189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63511" name="AutoShape 23"/>
          <p:cNvSpPr/>
          <p:nvPr/>
        </p:nvSpPr>
        <p:spPr bwMode="auto">
          <a:xfrm>
            <a:off x="6424205" y="5276415"/>
            <a:ext cx="203998" cy="20399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75916">
              <a:defRPr/>
            </a:pPr>
            <a:endParaRPr lang="es-ES" sz="189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63512" name="AutoShape 24"/>
          <p:cNvSpPr/>
          <p:nvPr/>
        </p:nvSpPr>
        <p:spPr bwMode="auto">
          <a:xfrm>
            <a:off x="4957224" y="2140705"/>
            <a:ext cx="203998" cy="20399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AE002B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75916">
              <a:defRPr/>
            </a:pPr>
            <a:endParaRPr lang="es-ES" sz="189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63513" name="AutoShape 25"/>
          <p:cNvSpPr/>
          <p:nvPr/>
        </p:nvSpPr>
        <p:spPr bwMode="auto">
          <a:xfrm>
            <a:off x="4940725" y="3388688"/>
            <a:ext cx="203998" cy="20399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75916">
              <a:defRPr/>
            </a:pPr>
            <a:endParaRPr lang="es-ES" sz="189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63514" name="AutoShape 26"/>
          <p:cNvSpPr/>
          <p:nvPr/>
        </p:nvSpPr>
        <p:spPr bwMode="auto">
          <a:xfrm>
            <a:off x="4933224" y="4796422"/>
            <a:ext cx="203998" cy="20399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AE002B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75916">
              <a:defRPr/>
            </a:pPr>
            <a:endParaRPr lang="es-ES" sz="189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336402" y="2309800"/>
            <a:ext cx="231293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174249" y="1947957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1336402" y="3535563"/>
            <a:ext cx="231293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174249" y="3173720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1336402" y="4818204"/>
            <a:ext cx="231293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174249" y="4456362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Box 23"/>
          <p:cNvSpPr txBox="1"/>
          <p:nvPr/>
        </p:nvSpPr>
        <p:spPr>
          <a:xfrm>
            <a:off x="7950817" y="2309800"/>
            <a:ext cx="231293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7950818" y="1947957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Box 23"/>
          <p:cNvSpPr txBox="1"/>
          <p:nvPr/>
        </p:nvSpPr>
        <p:spPr>
          <a:xfrm>
            <a:off x="7950817" y="3535563"/>
            <a:ext cx="231293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7950818" y="3173720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0" name="TextBox 23"/>
          <p:cNvSpPr txBox="1"/>
          <p:nvPr/>
        </p:nvSpPr>
        <p:spPr>
          <a:xfrm>
            <a:off x="7950817" y="4818204"/>
            <a:ext cx="231293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7950818" y="4456362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2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3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59"/>
          <p:cNvGrpSpPr/>
          <p:nvPr/>
        </p:nvGrpSpPr>
        <p:grpSpPr>
          <a:xfrm>
            <a:off x="450275" y="1530098"/>
            <a:ext cx="2429987" cy="3868296"/>
            <a:chOff x="357158" y="1214428"/>
            <a:chExt cx="1928826" cy="3070499"/>
          </a:xfrm>
        </p:grpSpPr>
        <p:sp>
          <p:nvSpPr>
            <p:cNvPr id="46" name="Rectangle 1"/>
            <p:cNvSpPr/>
            <p:nvPr/>
          </p:nvSpPr>
          <p:spPr>
            <a:xfrm>
              <a:off x="357158" y="1214428"/>
              <a:ext cx="1926791" cy="1714512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l="-7076" t="-655" r="-18629" b="65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57"/>
            <p:cNvGrpSpPr/>
            <p:nvPr/>
          </p:nvGrpSpPr>
          <p:grpSpPr>
            <a:xfrm>
              <a:off x="577737" y="3500444"/>
              <a:ext cx="1708247" cy="784483"/>
              <a:chOff x="577737" y="3500444"/>
              <a:chExt cx="1708247" cy="784483"/>
            </a:xfrm>
          </p:grpSpPr>
          <p:sp>
            <p:nvSpPr>
              <p:cNvPr id="58" name="Rectangle 33"/>
              <p:cNvSpPr/>
              <p:nvPr/>
            </p:nvSpPr>
            <p:spPr>
              <a:xfrm>
                <a:off x="577737" y="3786196"/>
                <a:ext cx="1708247" cy="498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6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806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Rectangle 34"/>
              <p:cNvSpPr/>
              <p:nvPr/>
            </p:nvSpPr>
            <p:spPr>
              <a:xfrm>
                <a:off x="614353" y="3500444"/>
                <a:ext cx="1429159" cy="2931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50" name="Group 58"/>
            <p:cNvGrpSpPr/>
            <p:nvPr/>
          </p:nvGrpSpPr>
          <p:grpSpPr>
            <a:xfrm>
              <a:off x="785786" y="1214428"/>
              <a:ext cx="1071570" cy="357172"/>
              <a:chOff x="785786" y="1214428"/>
              <a:chExt cx="1071570" cy="357172"/>
            </a:xfrm>
          </p:grpSpPr>
          <p:sp>
            <p:nvSpPr>
              <p:cNvPr id="52" name="Rectangle 42"/>
              <p:cNvSpPr/>
              <p:nvPr/>
            </p:nvSpPr>
            <p:spPr>
              <a:xfrm>
                <a:off x="785786" y="1214428"/>
                <a:ext cx="1071570" cy="357172"/>
              </a:xfrm>
              <a:prstGeom prst="rect">
                <a:avLst/>
              </a:prstGeom>
              <a:solidFill>
                <a:srgbClr val="AE002B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46"/>
              <p:cNvSpPr/>
              <p:nvPr/>
            </p:nvSpPr>
            <p:spPr>
              <a:xfrm>
                <a:off x="878705" y="1285866"/>
                <a:ext cx="930379" cy="2577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510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20.11.2020</a:t>
                </a:r>
              </a:p>
            </p:txBody>
          </p:sp>
        </p:grpSp>
      </p:grpSp>
      <p:grpSp>
        <p:nvGrpSpPr>
          <p:cNvPr id="77" name="Group 60"/>
          <p:cNvGrpSpPr/>
          <p:nvPr/>
        </p:nvGrpSpPr>
        <p:grpSpPr>
          <a:xfrm>
            <a:off x="3181127" y="1530098"/>
            <a:ext cx="2427423" cy="3868296"/>
            <a:chOff x="2524798" y="1214428"/>
            <a:chExt cx="1926791" cy="3070499"/>
          </a:xfrm>
        </p:grpSpPr>
        <p:sp>
          <p:nvSpPr>
            <p:cNvPr id="78" name="Rectangle 2"/>
            <p:cNvSpPr/>
            <p:nvPr/>
          </p:nvSpPr>
          <p:spPr>
            <a:xfrm>
              <a:off x="2524798" y="1214428"/>
              <a:ext cx="1926791" cy="1714512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l="-3464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56"/>
            <p:cNvGrpSpPr/>
            <p:nvPr/>
          </p:nvGrpSpPr>
          <p:grpSpPr>
            <a:xfrm>
              <a:off x="2779225" y="3500444"/>
              <a:ext cx="1649899" cy="784483"/>
              <a:chOff x="2779225" y="3500444"/>
              <a:chExt cx="1649899" cy="784483"/>
            </a:xfrm>
          </p:grpSpPr>
          <p:sp>
            <p:nvSpPr>
              <p:cNvPr id="84" name="Rectangle 36"/>
              <p:cNvSpPr/>
              <p:nvPr/>
            </p:nvSpPr>
            <p:spPr>
              <a:xfrm>
                <a:off x="2779225" y="3786196"/>
                <a:ext cx="1649899" cy="498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6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806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5" name="Rectangle 37"/>
              <p:cNvSpPr/>
              <p:nvPr/>
            </p:nvSpPr>
            <p:spPr>
              <a:xfrm>
                <a:off x="2779225" y="3500444"/>
                <a:ext cx="1429159" cy="2931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81" name="Group 59"/>
            <p:cNvGrpSpPr/>
            <p:nvPr/>
          </p:nvGrpSpPr>
          <p:grpSpPr>
            <a:xfrm>
              <a:off x="2928926" y="1214428"/>
              <a:ext cx="1071570" cy="357172"/>
              <a:chOff x="2928926" y="1214428"/>
              <a:chExt cx="1071570" cy="357172"/>
            </a:xfrm>
          </p:grpSpPr>
          <p:sp>
            <p:nvSpPr>
              <p:cNvPr id="82" name="Rectangle 43"/>
              <p:cNvSpPr/>
              <p:nvPr/>
            </p:nvSpPr>
            <p:spPr>
              <a:xfrm>
                <a:off x="2928926" y="1214428"/>
                <a:ext cx="1071570" cy="35717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47"/>
              <p:cNvSpPr/>
              <p:nvPr/>
            </p:nvSpPr>
            <p:spPr>
              <a:xfrm>
                <a:off x="3021845" y="1285866"/>
                <a:ext cx="930379" cy="2577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510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22.11.2020</a:t>
                </a:r>
              </a:p>
            </p:txBody>
          </p:sp>
        </p:grpSp>
      </p:grpSp>
      <p:grpSp>
        <p:nvGrpSpPr>
          <p:cNvPr id="91" name="Group 61"/>
          <p:cNvGrpSpPr/>
          <p:nvPr/>
        </p:nvGrpSpPr>
        <p:grpSpPr>
          <a:xfrm>
            <a:off x="5911977" y="1530098"/>
            <a:ext cx="2427423" cy="3868296"/>
            <a:chOff x="4692438" y="1214428"/>
            <a:chExt cx="1926791" cy="3070499"/>
          </a:xfrm>
        </p:grpSpPr>
        <p:sp>
          <p:nvSpPr>
            <p:cNvPr id="92" name="Rectangle 3"/>
            <p:cNvSpPr/>
            <p:nvPr/>
          </p:nvSpPr>
          <p:spPr>
            <a:xfrm>
              <a:off x="4692438" y="1214428"/>
              <a:ext cx="1926791" cy="1714512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4" name="Group 55"/>
            <p:cNvGrpSpPr/>
            <p:nvPr/>
          </p:nvGrpSpPr>
          <p:grpSpPr>
            <a:xfrm>
              <a:off x="4714876" y="3500444"/>
              <a:ext cx="1751838" cy="784483"/>
              <a:chOff x="4714876" y="3500444"/>
              <a:chExt cx="1751838" cy="784483"/>
            </a:xfrm>
          </p:grpSpPr>
          <p:sp>
            <p:nvSpPr>
              <p:cNvPr id="98" name="Rectangle 38"/>
              <p:cNvSpPr/>
              <p:nvPr/>
            </p:nvSpPr>
            <p:spPr>
              <a:xfrm>
                <a:off x="4714876" y="3786196"/>
                <a:ext cx="1751838" cy="498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6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806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9" name="Rectangle 39"/>
              <p:cNvSpPr/>
              <p:nvPr/>
            </p:nvSpPr>
            <p:spPr>
              <a:xfrm>
                <a:off x="4714876" y="3500444"/>
                <a:ext cx="1429159" cy="2931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95" name="Group 60"/>
            <p:cNvGrpSpPr/>
            <p:nvPr/>
          </p:nvGrpSpPr>
          <p:grpSpPr>
            <a:xfrm>
              <a:off x="5143504" y="1214428"/>
              <a:ext cx="1071570" cy="357172"/>
              <a:chOff x="5143504" y="1214428"/>
              <a:chExt cx="1071570" cy="357172"/>
            </a:xfrm>
          </p:grpSpPr>
          <p:sp>
            <p:nvSpPr>
              <p:cNvPr id="96" name="Rectangle 44"/>
              <p:cNvSpPr/>
              <p:nvPr/>
            </p:nvSpPr>
            <p:spPr>
              <a:xfrm>
                <a:off x="5143504" y="1214428"/>
                <a:ext cx="1071570" cy="357172"/>
              </a:xfrm>
              <a:prstGeom prst="rect">
                <a:avLst/>
              </a:prstGeom>
              <a:solidFill>
                <a:srgbClr val="AE002B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48"/>
              <p:cNvSpPr/>
              <p:nvPr/>
            </p:nvSpPr>
            <p:spPr>
              <a:xfrm>
                <a:off x="5236425" y="1285866"/>
                <a:ext cx="930379" cy="2577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510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23.11.2020</a:t>
                </a:r>
              </a:p>
            </p:txBody>
          </p:sp>
        </p:grpSp>
      </p:grpSp>
      <p:grpSp>
        <p:nvGrpSpPr>
          <p:cNvPr id="105" name="Group 63"/>
          <p:cNvGrpSpPr/>
          <p:nvPr/>
        </p:nvGrpSpPr>
        <p:grpSpPr>
          <a:xfrm>
            <a:off x="8642791" y="1530098"/>
            <a:ext cx="2427423" cy="3868296"/>
            <a:chOff x="6860051" y="1214428"/>
            <a:chExt cx="1926791" cy="3070499"/>
          </a:xfrm>
        </p:grpSpPr>
        <p:sp>
          <p:nvSpPr>
            <p:cNvPr id="106" name="Rectangle 4"/>
            <p:cNvSpPr/>
            <p:nvPr/>
          </p:nvSpPr>
          <p:spPr>
            <a:xfrm>
              <a:off x="6860051" y="1214428"/>
              <a:ext cx="1926791" cy="1714512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 l="-15504" t="-1270" r="-22814" b="127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8" name="Group 54"/>
            <p:cNvGrpSpPr/>
            <p:nvPr/>
          </p:nvGrpSpPr>
          <p:grpSpPr>
            <a:xfrm>
              <a:off x="7000892" y="3500444"/>
              <a:ext cx="1785950" cy="784483"/>
              <a:chOff x="7000892" y="3500444"/>
              <a:chExt cx="1785950" cy="784483"/>
            </a:xfrm>
          </p:grpSpPr>
          <p:sp>
            <p:nvSpPr>
              <p:cNvPr id="112" name="Rectangle 40"/>
              <p:cNvSpPr/>
              <p:nvPr/>
            </p:nvSpPr>
            <p:spPr>
              <a:xfrm>
                <a:off x="7000892" y="3786196"/>
                <a:ext cx="1785950" cy="498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6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806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3" name="Rectangle 41"/>
              <p:cNvSpPr/>
              <p:nvPr/>
            </p:nvSpPr>
            <p:spPr>
              <a:xfrm>
                <a:off x="7000892" y="3500444"/>
                <a:ext cx="1429159" cy="2931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109" name="Group 61"/>
            <p:cNvGrpSpPr/>
            <p:nvPr/>
          </p:nvGrpSpPr>
          <p:grpSpPr>
            <a:xfrm>
              <a:off x="7286644" y="1214428"/>
              <a:ext cx="1071570" cy="357172"/>
              <a:chOff x="7286644" y="1214428"/>
              <a:chExt cx="1071570" cy="357172"/>
            </a:xfrm>
          </p:grpSpPr>
          <p:sp>
            <p:nvSpPr>
              <p:cNvPr id="110" name="Rectangle 45"/>
              <p:cNvSpPr/>
              <p:nvPr/>
            </p:nvSpPr>
            <p:spPr>
              <a:xfrm>
                <a:off x="7286644" y="1214428"/>
                <a:ext cx="1071570" cy="35717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49"/>
              <p:cNvSpPr/>
              <p:nvPr/>
            </p:nvSpPr>
            <p:spPr>
              <a:xfrm>
                <a:off x="7379563" y="1285866"/>
                <a:ext cx="930379" cy="2577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510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24.11.2020</a:t>
                </a:r>
              </a:p>
            </p:txBody>
          </p:sp>
        </p:grpSp>
      </p:grpSp>
      <p:sp>
        <p:nvSpPr>
          <p:cNvPr id="34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5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4971694" y="2647598"/>
            <a:ext cx="285299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400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400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71694" y="3229770"/>
            <a:ext cx="4852923" cy="80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75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075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5"/>
          <p:cNvSpPr/>
          <p:nvPr/>
        </p:nvSpPr>
        <p:spPr bwMode="auto">
          <a:xfrm>
            <a:off x="2654003" y="2370197"/>
            <a:ext cx="1889821" cy="1889820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solidFill>
              <a:schemeClr val="bg1"/>
            </a:solidFill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ctr" anchorCtr="1" compatLnSpc="1"/>
          <a:lstStyle/>
          <a:p>
            <a:endParaRPr lang="zh-CN" altLang="en-US" sz="7884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94439" y="2611958"/>
            <a:ext cx="1608949" cy="1415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601" dirty="0">
                <a:solidFill>
                  <a:srgbClr val="AE002B"/>
                </a:solidFill>
                <a:latin typeface="Impact" panose="020B0806030902050204" pitchFamily="34" charset="0"/>
              </a:rPr>
              <a:t>04</a:t>
            </a:r>
            <a:endParaRPr lang="zh-CN" altLang="en-US" sz="8601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5"/>
          <p:cNvSpPr/>
          <p:nvPr/>
        </p:nvSpPr>
        <p:spPr>
          <a:xfrm>
            <a:off x="317" y="3943337"/>
            <a:ext cx="11519855" cy="25367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9" tIns="43200" rIns="86399" bIns="43200" rtlCol="0" anchor="ctr"/>
          <a:lstStyle/>
          <a:p>
            <a:pPr algn="ctr"/>
            <a:endParaRPr lang="en-US"/>
          </a:p>
        </p:txBody>
      </p:sp>
      <p:pic>
        <p:nvPicPr>
          <p:cNvPr id="47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8468" y="2251912"/>
            <a:ext cx="3474252" cy="2896992"/>
          </a:xfrm>
          <a:prstGeom prst="rect">
            <a:avLst/>
          </a:prstGeom>
        </p:spPr>
      </p:pic>
      <p:graphicFrame>
        <p:nvGraphicFramePr>
          <p:cNvPr id="50" name="Chart 41"/>
          <p:cNvGraphicFramePr/>
          <p:nvPr/>
        </p:nvGraphicFramePr>
        <p:xfrm>
          <a:off x="6725719" y="4179424"/>
          <a:ext cx="3786467" cy="1652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矩形 2"/>
          <p:cNvSpPr/>
          <p:nvPr/>
        </p:nvSpPr>
        <p:spPr>
          <a:xfrm>
            <a:off x="1508517" y="2390634"/>
            <a:ext cx="3220117" cy="181415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3241" y="3626874"/>
            <a:ext cx="2767862" cy="1592354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4024610" y="3714508"/>
            <a:ext cx="2086505" cy="1327932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348"/>
          <p:cNvSpPr txBox="1"/>
          <p:nvPr/>
        </p:nvSpPr>
        <p:spPr>
          <a:xfrm>
            <a:off x="6198024" y="2197370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349"/>
          <p:cNvSpPr txBox="1"/>
          <p:nvPr/>
        </p:nvSpPr>
        <p:spPr>
          <a:xfrm>
            <a:off x="6198025" y="2494074"/>
            <a:ext cx="4385735" cy="1000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1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667842" y="2346276"/>
            <a:ext cx="2276972" cy="2278471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5199" tIns="44399" rIns="85199" bIns="44399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413820" y="3051266"/>
            <a:ext cx="976488" cy="974988"/>
          </a:xfrm>
          <a:prstGeom prst="ellipse">
            <a:avLst/>
          </a:prstGeom>
          <a:solidFill>
            <a:srgbClr val="AE002B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363346" y="3220015"/>
            <a:ext cx="637492" cy="637493"/>
          </a:xfrm>
          <a:prstGeom prst="ellipse">
            <a:avLst/>
          </a:prstGeom>
          <a:solidFill>
            <a:srgbClr val="AE002B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254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254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488332" y="2028279"/>
            <a:ext cx="635992" cy="637492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254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254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389333" y="4207751"/>
            <a:ext cx="637492" cy="637493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254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254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6474794" y="2346276"/>
            <a:ext cx="2278472" cy="2278471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5199" tIns="44399" rIns="85199" bIns="44399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030799" y="3051266"/>
            <a:ext cx="974988" cy="974988"/>
          </a:xfrm>
          <a:prstGeom prst="ellipse">
            <a:avLst/>
          </a:prstGeom>
          <a:solidFill>
            <a:srgbClr val="AE002B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8420271" y="3220015"/>
            <a:ext cx="635992" cy="637493"/>
          </a:xfrm>
          <a:prstGeom prst="ellipse">
            <a:avLst/>
          </a:prstGeom>
          <a:solidFill>
            <a:srgbClr val="AE002B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254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254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7295284" y="2028279"/>
            <a:ext cx="637492" cy="637492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254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254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7394283" y="4207751"/>
            <a:ext cx="635992" cy="637493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254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254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4670318" y="2686770"/>
            <a:ext cx="2095473" cy="209547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4655317" y="2293775"/>
            <a:ext cx="2096974" cy="209547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TextBox 23"/>
          <p:cNvSpPr txBox="1"/>
          <p:nvPr/>
        </p:nvSpPr>
        <p:spPr>
          <a:xfrm>
            <a:off x="4218621" y="4867569"/>
            <a:ext cx="211465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218621" y="4622759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8119738" y="4867569"/>
            <a:ext cx="211465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8119737" y="4622759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TextBox 23"/>
          <p:cNvSpPr txBox="1"/>
          <p:nvPr/>
        </p:nvSpPr>
        <p:spPr>
          <a:xfrm>
            <a:off x="1344798" y="1629640"/>
            <a:ext cx="211465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344798" y="1384831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5245915" y="1629640"/>
            <a:ext cx="211465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245914" y="1384831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4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/>
          <p:nvPr/>
        </p:nvGrpSpPr>
        <p:grpSpPr bwMode="auto">
          <a:xfrm>
            <a:off x="7609723" y="3240087"/>
            <a:ext cx="374995" cy="374995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AE00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/>
          <p:nvPr/>
        </p:nvGrpSpPr>
        <p:grpSpPr bwMode="auto">
          <a:xfrm>
            <a:off x="3577772" y="3240087"/>
            <a:ext cx="374995" cy="374995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AE00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/>
          <p:nvPr/>
        </p:nvGrpSpPr>
        <p:grpSpPr bwMode="auto">
          <a:xfrm>
            <a:off x="5572747" y="1261611"/>
            <a:ext cx="374995" cy="374995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/>
          <p:nvPr/>
        </p:nvGrpSpPr>
        <p:grpSpPr bwMode="auto">
          <a:xfrm>
            <a:off x="5572747" y="5257563"/>
            <a:ext cx="374995" cy="374995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/>
          <p:nvPr/>
        </p:nvGrpSpPr>
        <p:grpSpPr bwMode="auto">
          <a:xfrm>
            <a:off x="3864472" y="1536438"/>
            <a:ext cx="3791548" cy="3794291"/>
            <a:chOff x="0" y="0"/>
            <a:chExt cx="4392474" cy="4393594"/>
          </a:xfrm>
        </p:grpSpPr>
        <p:grpSp>
          <p:nvGrpSpPr>
            <p:cNvPr id="10256" name="组合 44"/>
            <p:cNvGrpSpPr/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/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/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/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/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/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/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/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/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/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49" y="923100"/>
              <a:ext cx="629917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509" dirty="0">
                  <a:solidFill>
                    <a:schemeClr val="bg1"/>
                  </a:solidFill>
                  <a:latin typeface="Arial" panose="020B0604020202020204" pitchFamily="34" charset="0"/>
                </a:rPr>
                <a:t>01</a:t>
              </a:r>
              <a:endParaRPr lang="zh-CN" altLang="en-US" sz="2509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629917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509" dirty="0">
                  <a:solidFill>
                    <a:schemeClr val="bg1"/>
                  </a:solidFill>
                  <a:latin typeface="Arial" panose="020B0604020202020204" pitchFamily="34" charset="0"/>
                </a:rPr>
                <a:t>04</a:t>
              </a:r>
              <a:endParaRPr lang="zh-CN" altLang="en-US" sz="2509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629917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509" dirty="0">
                  <a:solidFill>
                    <a:schemeClr val="bg1"/>
                  </a:solidFill>
                  <a:latin typeface="Arial" panose="020B0604020202020204" pitchFamily="34" charset="0"/>
                </a:rPr>
                <a:t>03</a:t>
              </a:r>
              <a:endParaRPr lang="zh-CN" altLang="en-US" sz="2509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7" y="1212606"/>
              <a:ext cx="629917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509" dirty="0">
                  <a:solidFill>
                    <a:schemeClr val="bg1"/>
                  </a:solidFill>
                  <a:latin typeface="Arial" panose="020B0604020202020204" pitchFamily="34" charset="0"/>
                </a:rPr>
                <a:t>02</a:t>
              </a:r>
              <a:endParaRPr lang="zh-CN" altLang="en-US" sz="2509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341011" y="1529310"/>
            <a:ext cx="231293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178859" y="1241942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Box 23"/>
          <p:cNvSpPr txBox="1"/>
          <p:nvPr/>
        </p:nvSpPr>
        <p:spPr>
          <a:xfrm>
            <a:off x="992233" y="3601911"/>
            <a:ext cx="2312932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1830078" y="3314543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4" name="TextBox 23"/>
          <p:cNvSpPr txBox="1"/>
          <p:nvPr/>
        </p:nvSpPr>
        <p:spPr>
          <a:xfrm>
            <a:off x="8193633" y="3558809"/>
            <a:ext cx="2218895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193633" y="3271440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6" name="TextBox 23"/>
          <p:cNvSpPr txBox="1"/>
          <p:nvPr/>
        </p:nvSpPr>
        <p:spPr>
          <a:xfrm>
            <a:off x="6250930" y="5376653"/>
            <a:ext cx="2218895" cy="62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250931" y="5089287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7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9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/>
          <p:cNvSpPr/>
          <p:nvPr/>
        </p:nvSpPr>
        <p:spPr>
          <a:xfrm>
            <a:off x="317" y="4050085"/>
            <a:ext cx="11519855" cy="2429963"/>
          </a:xfrm>
          <a:prstGeom prst="rect">
            <a:avLst/>
          </a:prstGeom>
          <a:blipFill dpi="0" rotWithShape="1"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84" t="-65193" r="-1484" b="-817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49"/>
          <p:cNvGrpSpPr/>
          <p:nvPr/>
        </p:nvGrpSpPr>
        <p:grpSpPr>
          <a:xfrm>
            <a:off x="2970261" y="1485389"/>
            <a:ext cx="5652837" cy="2640623"/>
            <a:chOff x="2357422" y="1178940"/>
            <a:chExt cx="4486995" cy="2096021"/>
          </a:xfrm>
        </p:grpSpPr>
        <p:grpSp>
          <p:nvGrpSpPr>
            <p:cNvPr id="29" name="Group 2"/>
            <p:cNvGrpSpPr/>
            <p:nvPr/>
          </p:nvGrpSpPr>
          <p:grpSpPr>
            <a:xfrm>
              <a:off x="2357422" y="1178940"/>
              <a:ext cx="2453635" cy="2033783"/>
              <a:chOff x="152400" y="438150"/>
              <a:chExt cx="6307824" cy="5228470"/>
            </a:xfrm>
          </p:grpSpPr>
          <p:pic>
            <p:nvPicPr>
              <p:cNvPr id="36" name="Picture 5" descr="imac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438150"/>
                <a:ext cx="6307824" cy="522847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37" name="Rectangle 4"/>
              <p:cNvSpPr/>
              <p:nvPr/>
            </p:nvSpPr>
            <p:spPr>
              <a:xfrm>
                <a:off x="381000" y="666750"/>
                <a:ext cx="5867400" cy="3505200"/>
              </a:xfrm>
              <a:prstGeom prst="rect">
                <a:avLst/>
              </a:prstGeom>
              <a:blipFill dpi="0" rotWithShape="1">
                <a:blip r:embed="rId6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" name="Group 5"/>
            <p:cNvGrpSpPr/>
            <p:nvPr/>
          </p:nvGrpSpPr>
          <p:grpSpPr>
            <a:xfrm>
              <a:off x="4006494" y="1893411"/>
              <a:ext cx="2288837" cy="1381550"/>
              <a:chOff x="336947" y="1950447"/>
              <a:chExt cx="6745544" cy="4071635"/>
            </a:xfrm>
          </p:grpSpPr>
          <p:pic>
            <p:nvPicPr>
              <p:cNvPr id="34" name="Picture 6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947" y="1950447"/>
                <a:ext cx="6745544" cy="4071635"/>
              </a:xfrm>
              <a:prstGeom prst="rect">
                <a:avLst/>
              </a:prstGeom>
            </p:spPr>
          </p:pic>
          <p:sp>
            <p:nvSpPr>
              <p:cNvPr id="35" name="Rectangle 7"/>
              <p:cNvSpPr/>
              <p:nvPr/>
            </p:nvSpPr>
            <p:spPr>
              <a:xfrm>
                <a:off x="1129035" y="2160307"/>
                <a:ext cx="5184576" cy="3240361"/>
              </a:xfrm>
              <a:prstGeom prst="rect">
                <a:avLst/>
              </a:prstGeom>
              <a:blipFill dpi="0" rotWithShape="1">
                <a:blip r:embed="rId8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8"/>
            <p:cNvGrpSpPr/>
            <p:nvPr/>
          </p:nvGrpSpPr>
          <p:grpSpPr>
            <a:xfrm>
              <a:off x="6406729" y="2294497"/>
              <a:ext cx="437688" cy="917910"/>
              <a:chOff x="685800" y="514350"/>
              <a:chExt cx="1985010" cy="4162944"/>
            </a:xfrm>
          </p:grpSpPr>
          <p:pic>
            <p:nvPicPr>
              <p:cNvPr id="32" name="Picture 9" descr="iPhone-5-(black).png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800" y="514350"/>
                <a:ext cx="1985010" cy="416294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33" name="Rectangle 10"/>
              <p:cNvSpPr/>
              <p:nvPr/>
            </p:nvSpPr>
            <p:spPr>
              <a:xfrm>
                <a:off x="838201" y="1123949"/>
                <a:ext cx="1676400" cy="2971800"/>
              </a:xfrm>
              <a:prstGeom prst="rect">
                <a:avLst/>
              </a:prstGeom>
              <a:blipFill dpi="0" rotWithShape="1">
                <a:blip r:embed="rId10"/>
                <a:srcRect/>
                <a:stretch>
                  <a:fillRect l="-17799" t="-472" r="-79189" b="472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38" name="Straight Connector 13"/>
          <p:cNvCxnSpPr>
            <a:stCxn id="57" idx="6"/>
            <a:endCxn id="76" idx="2"/>
          </p:cNvCxnSpPr>
          <p:nvPr/>
        </p:nvCxnSpPr>
        <p:spPr>
          <a:xfrm>
            <a:off x="2422120" y="4590081"/>
            <a:ext cx="2978127" cy="20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5"/>
          <p:cNvCxnSpPr>
            <a:stCxn id="76" idx="6"/>
            <a:endCxn id="67" idx="2"/>
          </p:cNvCxnSpPr>
          <p:nvPr/>
        </p:nvCxnSpPr>
        <p:spPr>
          <a:xfrm>
            <a:off x="6022101" y="4590081"/>
            <a:ext cx="2888127" cy="20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0"/>
          <p:cNvGrpSpPr/>
          <p:nvPr/>
        </p:nvGrpSpPr>
        <p:grpSpPr>
          <a:xfrm>
            <a:off x="990272" y="4279155"/>
            <a:ext cx="2249987" cy="1749236"/>
            <a:chOff x="785786" y="3396519"/>
            <a:chExt cx="1785950" cy="1388473"/>
          </a:xfrm>
        </p:grpSpPr>
        <p:grpSp>
          <p:nvGrpSpPr>
            <p:cNvPr id="55" name="Group 43"/>
            <p:cNvGrpSpPr/>
            <p:nvPr/>
          </p:nvGrpSpPr>
          <p:grpSpPr>
            <a:xfrm>
              <a:off x="785786" y="4000510"/>
              <a:ext cx="1785950" cy="784482"/>
              <a:chOff x="785786" y="4000510"/>
              <a:chExt cx="1785950" cy="784482"/>
            </a:xfrm>
          </p:grpSpPr>
          <p:sp>
            <p:nvSpPr>
              <p:cNvPr id="62" name="Rectangle 16"/>
              <p:cNvSpPr/>
              <p:nvPr/>
            </p:nvSpPr>
            <p:spPr>
              <a:xfrm>
                <a:off x="785786" y="4286262"/>
                <a:ext cx="1785950" cy="498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6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80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Rectangle 19"/>
              <p:cNvSpPr/>
              <p:nvPr/>
            </p:nvSpPr>
            <p:spPr>
              <a:xfrm>
                <a:off x="1054551" y="4000510"/>
                <a:ext cx="1170863" cy="2483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33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56" name="Group 44"/>
            <p:cNvGrpSpPr/>
            <p:nvPr/>
          </p:nvGrpSpPr>
          <p:grpSpPr>
            <a:xfrm>
              <a:off x="1428728" y="3396519"/>
              <a:ext cx="493602" cy="493602"/>
              <a:chOff x="1428728" y="3396519"/>
              <a:chExt cx="493602" cy="493602"/>
            </a:xfrm>
          </p:grpSpPr>
          <p:sp>
            <p:nvSpPr>
              <p:cNvPr id="57" name="Oval 11"/>
              <p:cNvSpPr/>
              <p:nvPr/>
            </p:nvSpPr>
            <p:spPr>
              <a:xfrm>
                <a:off x="142872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8" name="Group 31"/>
              <p:cNvGrpSpPr/>
              <p:nvPr/>
            </p:nvGrpSpPr>
            <p:grpSpPr>
              <a:xfrm>
                <a:off x="1511112" y="3600989"/>
                <a:ext cx="338470" cy="119586"/>
                <a:chOff x="1441430" y="4357700"/>
                <a:chExt cx="503238" cy="177800"/>
              </a:xfrm>
              <a:solidFill>
                <a:schemeClr val="bg1"/>
              </a:solidFill>
            </p:grpSpPr>
            <p:sp>
              <p:nvSpPr>
                <p:cNvPr id="59" name="Freeform 19"/>
                <p:cNvSpPr/>
                <p:nvPr/>
              </p:nvSpPr>
              <p:spPr bwMode="auto">
                <a:xfrm>
                  <a:off x="1441430" y="4357700"/>
                  <a:ext cx="231775" cy="177800"/>
                </a:xfrm>
                <a:custGeom>
                  <a:avLst/>
                  <a:gdLst/>
                  <a:ahLst/>
                  <a:cxnLst>
                    <a:cxn ang="0">
                      <a:pos x="192" y="0"/>
                    </a:cxn>
                    <a:cxn ang="0">
                      <a:pos x="203" y="0"/>
                    </a:cxn>
                    <a:cxn ang="0">
                      <a:pos x="225" y="5"/>
                    </a:cxn>
                    <a:cxn ang="0">
                      <a:pos x="245" y="13"/>
                    </a:cxn>
                    <a:cxn ang="0">
                      <a:pos x="262" y="26"/>
                    </a:cxn>
                    <a:cxn ang="0">
                      <a:pos x="271" y="32"/>
                    </a:cxn>
                    <a:cxn ang="0">
                      <a:pos x="282" y="47"/>
                    </a:cxn>
                    <a:cxn ang="0">
                      <a:pos x="292" y="63"/>
                    </a:cxn>
                    <a:cxn ang="0">
                      <a:pos x="232" y="63"/>
                    </a:cxn>
                    <a:cxn ang="0">
                      <a:pos x="213" y="53"/>
                    </a:cxn>
                    <a:cxn ang="0">
                      <a:pos x="192" y="49"/>
                    </a:cxn>
                    <a:cxn ang="0">
                      <a:pos x="112" y="49"/>
                    </a:cxn>
                    <a:cxn ang="0">
                      <a:pos x="88" y="54"/>
                    </a:cxn>
                    <a:cxn ang="0">
                      <a:pos x="68" y="68"/>
                    </a:cxn>
                    <a:cxn ang="0">
                      <a:pos x="61" y="77"/>
                    </a:cxn>
                    <a:cxn ang="0">
                      <a:pos x="51" y="99"/>
                    </a:cxn>
                    <a:cxn ang="0">
                      <a:pos x="50" y="111"/>
                    </a:cxn>
                    <a:cxn ang="0">
                      <a:pos x="51" y="124"/>
                    </a:cxn>
                    <a:cxn ang="0">
                      <a:pos x="61" y="146"/>
                    </a:cxn>
                    <a:cxn ang="0">
                      <a:pos x="68" y="154"/>
                    </a:cxn>
                    <a:cxn ang="0">
                      <a:pos x="88" y="168"/>
                    </a:cxn>
                    <a:cxn ang="0">
                      <a:pos x="112" y="173"/>
                    </a:cxn>
                    <a:cxn ang="0">
                      <a:pos x="192" y="173"/>
                    </a:cxn>
                    <a:cxn ang="0">
                      <a:pos x="213" y="169"/>
                    </a:cxn>
                    <a:cxn ang="0">
                      <a:pos x="232" y="158"/>
                    </a:cxn>
                    <a:cxn ang="0">
                      <a:pos x="292" y="158"/>
                    </a:cxn>
                    <a:cxn ang="0">
                      <a:pos x="282" y="175"/>
                    </a:cxn>
                    <a:cxn ang="0">
                      <a:pos x="271" y="189"/>
                    </a:cxn>
                    <a:cxn ang="0">
                      <a:pos x="262" y="196"/>
                    </a:cxn>
                    <a:cxn ang="0">
                      <a:pos x="245" y="209"/>
                    </a:cxn>
                    <a:cxn ang="0">
                      <a:pos x="225" y="217"/>
                    </a:cxn>
                    <a:cxn ang="0">
                      <a:pos x="203" y="221"/>
                    </a:cxn>
                    <a:cxn ang="0">
                      <a:pos x="112" y="222"/>
                    </a:cxn>
                    <a:cxn ang="0">
                      <a:pos x="100" y="221"/>
                    </a:cxn>
                    <a:cxn ang="0">
                      <a:pos x="78" y="217"/>
                    </a:cxn>
                    <a:cxn ang="0">
                      <a:pos x="58" y="209"/>
                    </a:cxn>
                    <a:cxn ang="0">
                      <a:pos x="41" y="196"/>
                    </a:cxn>
                    <a:cxn ang="0">
                      <a:pos x="34" y="189"/>
                    </a:cxn>
                    <a:cxn ang="0">
                      <a:pos x="20" y="173"/>
                    </a:cxn>
                    <a:cxn ang="0">
                      <a:pos x="9" y="154"/>
                    </a:cxn>
                    <a:cxn ang="0">
                      <a:pos x="3" y="133"/>
                    </a:cxn>
                    <a:cxn ang="0">
                      <a:pos x="0" y="111"/>
                    </a:cxn>
                    <a:cxn ang="0">
                      <a:pos x="0" y="111"/>
                    </a:cxn>
                    <a:cxn ang="0">
                      <a:pos x="3" y="89"/>
                    </a:cxn>
                    <a:cxn ang="0">
                      <a:pos x="9" y="68"/>
                    </a:cxn>
                    <a:cxn ang="0">
                      <a:pos x="20" y="49"/>
                    </a:cxn>
                    <a:cxn ang="0">
                      <a:pos x="34" y="32"/>
                    </a:cxn>
                    <a:cxn ang="0">
                      <a:pos x="41" y="26"/>
                    </a:cxn>
                    <a:cxn ang="0">
                      <a:pos x="58" y="13"/>
                    </a:cxn>
                    <a:cxn ang="0">
                      <a:pos x="78" y="5"/>
                    </a:cxn>
                    <a:cxn ang="0">
                      <a:pos x="100" y="0"/>
                    </a:cxn>
                    <a:cxn ang="0">
                      <a:pos x="112" y="0"/>
                    </a:cxn>
                  </a:cxnLst>
                  <a:rect l="0" t="0" r="r" b="b"/>
                  <a:pathLst>
                    <a:path w="292" h="222">
                      <a:moveTo>
                        <a:pt x="112" y="0"/>
                      </a:moveTo>
                      <a:lnTo>
                        <a:pt x="192" y="0"/>
                      </a:lnTo>
                      <a:lnTo>
                        <a:pt x="192" y="0"/>
                      </a:lnTo>
                      <a:lnTo>
                        <a:pt x="203" y="0"/>
                      </a:lnTo>
                      <a:lnTo>
                        <a:pt x="214" y="2"/>
                      </a:lnTo>
                      <a:lnTo>
                        <a:pt x="225" y="5"/>
                      </a:lnTo>
                      <a:lnTo>
                        <a:pt x="235" y="9"/>
                      </a:lnTo>
                      <a:lnTo>
                        <a:pt x="245" y="13"/>
                      </a:lnTo>
                      <a:lnTo>
                        <a:pt x="254" y="18"/>
                      </a:lnTo>
                      <a:lnTo>
                        <a:pt x="262" y="26"/>
                      </a:lnTo>
                      <a:lnTo>
                        <a:pt x="271" y="32"/>
                      </a:lnTo>
                      <a:lnTo>
                        <a:pt x="271" y="32"/>
                      </a:lnTo>
                      <a:lnTo>
                        <a:pt x="277" y="39"/>
                      </a:lnTo>
                      <a:lnTo>
                        <a:pt x="282" y="47"/>
                      </a:lnTo>
                      <a:lnTo>
                        <a:pt x="288" y="56"/>
                      </a:lnTo>
                      <a:lnTo>
                        <a:pt x="29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23" y="58"/>
                      </a:lnTo>
                      <a:lnTo>
                        <a:pt x="213" y="53"/>
                      </a:lnTo>
                      <a:lnTo>
                        <a:pt x="203" y="51"/>
                      </a:lnTo>
                      <a:lnTo>
                        <a:pt x="192" y="49"/>
                      </a:lnTo>
                      <a:lnTo>
                        <a:pt x="112" y="49"/>
                      </a:lnTo>
                      <a:lnTo>
                        <a:pt x="112" y="49"/>
                      </a:lnTo>
                      <a:lnTo>
                        <a:pt x="99" y="51"/>
                      </a:lnTo>
                      <a:lnTo>
                        <a:pt x="88" y="54"/>
                      </a:lnTo>
                      <a:lnTo>
                        <a:pt x="77" y="60"/>
                      </a:lnTo>
                      <a:lnTo>
                        <a:pt x="68" y="68"/>
                      </a:lnTo>
                      <a:lnTo>
                        <a:pt x="68" y="68"/>
                      </a:lnTo>
                      <a:lnTo>
                        <a:pt x="61" y="77"/>
                      </a:lnTo>
                      <a:lnTo>
                        <a:pt x="55" y="86"/>
                      </a:lnTo>
                      <a:lnTo>
                        <a:pt x="51" y="99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1" y="124"/>
                      </a:lnTo>
                      <a:lnTo>
                        <a:pt x="55" y="135"/>
                      </a:lnTo>
                      <a:lnTo>
                        <a:pt x="61" y="146"/>
                      </a:lnTo>
                      <a:lnTo>
                        <a:pt x="68" y="154"/>
                      </a:lnTo>
                      <a:lnTo>
                        <a:pt x="68" y="154"/>
                      </a:lnTo>
                      <a:lnTo>
                        <a:pt x="77" y="162"/>
                      </a:lnTo>
                      <a:lnTo>
                        <a:pt x="88" y="168"/>
                      </a:lnTo>
                      <a:lnTo>
                        <a:pt x="99" y="172"/>
                      </a:lnTo>
                      <a:lnTo>
                        <a:pt x="112" y="173"/>
                      </a:lnTo>
                      <a:lnTo>
                        <a:pt x="192" y="173"/>
                      </a:lnTo>
                      <a:lnTo>
                        <a:pt x="192" y="173"/>
                      </a:lnTo>
                      <a:lnTo>
                        <a:pt x="203" y="172"/>
                      </a:lnTo>
                      <a:lnTo>
                        <a:pt x="213" y="169"/>
                      </a:lnTo>
                      <a:lnTo>
                        <a:pt x="223" y="164"/>
                      </a:lnTo>
                      <a:lnTo>
                        <a:pt x="232" y="158"/>
                      </a:lnTo>
                      <a:lnTo>
                        <a:pt x="292" y="158"/>
                      </a:lnTo>
                      <a:lnTo>
                        <a:pt x="292" y="158"/>
                      </a:lnTo>
                      <a:lnTo>
                        <a:pt x="288" y="167"/>
                      </a:lnTo>
                      <a:lnTo>
                        <a:pt x="282" y="175"/>
                      </a:lnTo>
                      <a:lnTo>
                        <a:pt x="277" y="183"/>
                      </a:lnTo>
                      <a:lnTo>
                        <a:pt x="271" y="189"/>
                      </a:lnTo>
                      <a:lnTo>
                        <a:pt x="271" y="189"/>
                      </a:lnTo>
                      <a:lnTo>
                        <a:pt x="262" y="196"/>
                      </a:lnTo>
                      <a:lnTo>
                        <a:pt x="254" y="203"/>
                      </a:lnTo>
                      <a:lnTo>
                        <a:pt x="245" y="209"/>
                      </a:lnTo>
                      <a:lnTo>
                        <a:pt x="235" y="214"/>
                      </a:lnTo>
                      <a:lnTo>
                        <a:pt x="225" y="217"/>
                      </a:lnTo>
                      <a:lnTo>
                        <a:pt x="214" y="220"/>
                      </a:lnTo>
                      <a:lnTo>
                        <a:pt x="203" y="221"/>
                      </a:lnTo>
                      <a:lnTo>
                        <a:pt x="192" y="222"/>
                      </a:lnTo>
                      <a:lnTo>
                        <a:pt x="112" y="222"/>
                      </a:lnTo>
                      <a:lnTo>
                        <a:pt x="112" y="222"/>
                      </a:lnTo>
                      <a:lnTo>
                        <a:pt x="100" y="221"/>
                      </a:lnTo>
                      <a:lnTo>
                        <a:pt x="89" y="220"/>
                      </a:lnTo>
                      <a:lnTo>
                        <a:pt x="78" y="217"/>
                      </a:lnTo>
                      <a:lnTo>
                        <a:pt x="68" y="214"/>
                      </a:lnTo>
                      <a:lnTo>
                        <a:pt x="58" y="209"/>
                      </a:lnTo>
                      <a:lnTo>
                        <a:pt x="50" y="203"/>
                      </a:lnTo>
                      <a:lnTo>
                        <a:pt x="41" y="196"/>
                      </a:lnTo>
                      <a:lnTo>
                        <a:pt x="34" y="189"/>
                      </a:lnTo>
                      <a:lnTo>
                        <a:pt x="34" y="189"/>
                      </a:lnTo>
                      <a:lnTo>
                        <a:pt x="26" y="182"/>
                      </a:lnTo>
                      <a:lnTo>
                        <a:pt x="20" y="173"/>
                      </a:lnTo>
                      <a:lnTo>
                        <a:pt x="14" y="164"/>
                      </a:lnTo>
                      <a:lnTo>
                        <a:pt x="9" y="154"/>
                      </a:lnTo>
                      <a:lnTo>
                        <a:pt x="5" y="143"/>
                      </a:lnTo>
                      <a:lnTo>
                        <a:pt x="3" y="133"/>
                      </a:lnTo>
                      <a:lnTo>
                        <a:pt x="2" y="122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2" y="100"/>
                      </a:lnTo>
                      <a:lnTo>
                        <a:pt x="3" y="89"/>
                      </a:lnTo>
                      <a:lnTo>
                        <a:pt x="5" y="78"/>
                      </a:lnTo>
                      <a:lnTo>
                        <a:pt x="9" y="68"/>
                      </a:lnTo>
                      <a:lnTo>
                        <a:pt x="14" y="58"/>
                      </a:lnTo>
                      <a:lnTo>
                        <a:pt x="20" y="49"/>
                      </a:lnTo>
                      <a:lnTo>
                        <a:pt x="26" y="41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41" y="26"/>
                      </a:lnTo>
                      <a:lnTo>
                        <a:pt x="50" y="18"/>
                      </a:lnTo>
                      <a:lnTo>
                        <a:pt x="58" y="13"/>
                      </a:lnTo>
                      <a:lnTo>
                        <a:pt x="68" y="9"/>
                      </a:lnTo>
                      <a:lnTo>
                        <a:pt x="78" y="5"/>
                      </a:lnTo>
                      <a:lnTo>
                        <a:pt x="89" y="2"/>
                      </a:lnTo>
                      <a:lnTo>
                        <a:pt x="100" y="0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AE002B"/>
                </a:solidFill>
                <a:ln w="9525">
                  <a:noFill/>
                  <a:round/>
                </a:ln>
              </p:spPr>
              <p:txBody>
                <a:bodyPr vert="horz" wrap="square" lIns="115198" tIns="57599" rIns="115198" bIns="57599" numCol="1" anchor="t" anchorCtr="0" compatLnSpc="1"/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0" name="Freeform 20"/>
                <p:cNvSpPr/>
                <p:nvPr/>
              </p:nvSpPr>
              <p:spPr bwMode="auto">
                <a:xfrm>
                  <a:off x="1714480" y="4357700"/>
                  <a:ext cx="230188" cy="177800"/>
                </a:xfrm>
                <a:custGeom>
                  <a:avLst/>
                  <a:gdLst/>
                  <a:ahLst/>
                  <a:cxnLst>
                    <a:cxn ang="0">
                      <a:pos x="181" y="0"/>
                    </a:cxn>
                    <a:cxn ang="0">
                      <a:pos x="192" y="0"/>
                    </a:cxn>
                    <a:cxn ang="0">
                      <a:pos x="213" y="5"/>
                    </a:cxn>
                    <a:cxn ang="0">
                      <a:pos x="234" y="13"/>
                    </a:cxn>
                    <a:cxn ang="0">
                      <a:pos x="251" y="26"/>
                    </a:cxn>
                    <a:cxn ang="0">
                      <a:pos x="258" y="32"/>
                    </a:cxn>
                    <a:cxn ang="0">
                      <a:pos x="272" y="49"/>
                    </a:cxn>
                    <a:cxn ang="0">
                      <a:pos x="283" y="68"/>
                    </a:cxn>
                    <a:cxn ang="0">
                      <a:pos x="289" y="89"/>
                    </a:cxn>
                    <a:cxn ang="0">
                      <a:pos x="292" y="111"/>
                    </a:cxn>
                    <a:cxn ang="0">
                      <a:pos x="292" y="111"/>
                    </a:cxn>
                    <a:cxn ang="0">
                      <a:pos x="289" y="133"/>
                    </a:cxn>
                    <a:cxn ang="0">
                      <a:pos x="283" y="154"/>
                    </a:cxn>
                    <a:cxn ang="0">
                      <a:pos x="272" y="173"/>
                    </a:cxn>
                    <a:cxn ang="0">
                      <a:pos x="258" y="189"/>
                    </a:cxn>
                    <a:cxn ang="0">
                      <a:pos x="251" y="196"/>
                    </a:cxn>
                    <a:cxn ang="0">
                      <a:pos x="234" y="209"/>
                    </a:cxn>
                    <a:cxn ang="0">
                      <a:pos x="213" y="217"/>
                    </a:cxn>
                    <a:cxn ang="0">
                      <a:pos x="192" y="221"/>
                    </a:cxn>
                    <a:cxn ang="0">
                      <a:pos x="100" y="222"/>
                    </a:cxn>
                    <a:cxn ang="0">
                      <a:pos x="89" y="221"/>
                    </a:cxn>
                    <a:cxn ang="0">
                      <a:pos x="67" y="217"/>
                    </a:cxn>
                    <a:cxn ang="0">
                      <a:pos x="47" y="209"/>
                    </a:cxn>
                    <a:cxn ang="0">
                      <a:pos x="30" y="196"/>
                    </a:cxn>
                    <a:cxn ang="0">
                      <a:pos x="21" y="189"/>
                    </a:cxn>
                    <a:cxn ang="0">
                      <a:pos x="9" y="175"/>
                    </a:cxn>
                    <a:cxn ang="0">
                      <a:pos x="0" y="158"/>
                    </a:cxn>
                    <a:cxn ang="0">
                      <a:pos x="61" y="158"/>
                    </a:cxn>
                    <a:cxn ang="0">
                      <a:pos x="79" y="169"/>
                    </a:cxn>
                    <a:cxn ang="0">
                      <a:pos x="100" y="173"/>
                    </a:cxn>
                    <a:cxn ang="0">
                      <a:pos x="181" y="173"/>
                    </a:cxn>
                    <a:cxn ang="0">
                      <a:pos x="204" y="168"/>
                    </a:cxn>
                    <a:cxn ang="0">
                      <a:pos x="224" y="154"/>
                    </a:cxn>
                    <a:cxn ang="0">
                      <a:pos x="231" y="146"/>
                    </a:cxn>
                    <a:cxn ang="0">
                      <a:pos x="241" y="124"/>
                    </a:cxn>
                    <a:cxn ang="0">
                      <a:pos x="242" y="111"/>
                    </a:cxn>
                    <a:cxn ang="0">
                      <a:pos x="241" y="99"/>
                    </a:cxn>
                    <a:cxn ang="0">
                      <a:pos x="231" y="77"/>
                    </a:cxn>
                    <a:cxn ang="0">
                      <a:pos x="224" y="68"/>
                    </a:cxn>
                    <a:cxn ang="0">
                      <a:pos x="204" y="54"/>
                    </a:cxn>
                    <a:cxn ang="0">
                      <a:pos x="181" y="49"/>
                    </a:cxn>
                    <a:cxn ang="0">
                      <a:pos x="100" y="49"/>
                    </a:cxn>
                    <a:cxn ang="0">
                      <a:pos x="79" y="53"/>
                    </a:cxn>
                    <a:cxn ang="0">
                      <a:pos x="61" y="63"/>
                    </a:cxn>
                    <a:cxn ang="0">
                      <a:pos x="0" y="63"/>
                    </a:cxn>
                    <a:cxn ang="0">
                      <a:pos x="9" y="47"/>
                    </a:cxn>
                    <a:cxn ang="0">
                      <a:pos x="21" y="32"/>
                    </a:cxn>
                    <a:cxn ang="0">
                      <a:pos x="30" y="26"/>
                    </a:cxn>
                    <a:cxn ang="0">
                      <a:pos x="47" y="13"/>
                    </a:cxn>
                    <a:cxn ang="0">
                      <a:pos x="67" y="5"/>
                    </a:cxn>
                    <a:cxn ang="0">
                      <a:pos x="89" y="0"/>
                    </a:cxn>
                    <a:cxn ang="0">
                      <a:pos x="100" y="0"/>
                    </a:cxn>
                  </a:cxnLst>
                  <a:rect l="0" t="0" r="r" b="b"/>
                  <a:pathLst>
                    <a:path w="292" h="222">
                      <a:moveTo>
                        <a:pt x="100" y="0"/>
                      </a:moveTo>
                      <a:lnTo>
                        <a:pt x="181" y="0"/>
                      </a:lnTo>
                      <a:lnTo>
                        <a:pt x="181" y="0"/>
                      </a:lnTo>
                      <a:lnTo>
                        <a:pt x="192" y="0"/>
                      </a:lnTo>
                      <a:lnTo>
                        <a:pt x="203" y="2"/>
                      </a:lnTo>
                      <a:lnTo>
                        <a:pt x="213" y="5"/>
                      </a:lnTo>
                      <a:lnTo>
                        <a:pt x="224" y="9"/>
                      </a:lnTo>
                      <a:lnTo>
                        <a:pt x="234" y="13"/>
                      </a:lnTo>
                      <a:lnTo>
                        <a:pt x="242" y="18"/>
                      </a:lnTo>
                      <a:lnTo>
                        <a:pt x="251" y="26"/>
                      </a:lnTo>
                      <a:lnTo>
                        <a:pt x="258" y="32"/>
                      </a:lnTo>
                      <a:lnTo>
                        <a:pt x="258" y="32"/>
                      </a:lnTo>
                      <a:lnTo>
                        <a:pt x="266" y="41"/>
                      </a:lnTo>
                      <a:lnTo>
                        <a:pt x="272" y="49"/>
                      </a:lnTo>
                      <a:lnTo>
                        <a:pt x="278" y="58"/>
                      </a:lnTo>
                      <a:lnTo>
                        <a:pt x="283" y="68"/>
                      </a:lnTo>
                      <a:lnTo>
                        <a:pt x="287" y="78"/>
                      </a:lnTo>
                      <a:lnTo>
                        <a:pt x="289" y="89"/>
                      </a:lnTo>
                      <a:lnTo>
                        <a:pt x="291" y="100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1" y="122"/>
                      </a:lnTo>
                      <a:lnTo>
                        <a:pt x="289" y="133"/>
                      </a:lnTo>
                      <a:lnTo>
                        <a:pt x="287" y="143"/>
                      </a:lnTo>
                      <a:lnTo>
                        <a:pt x="283" y="154"/>
                      </a:lnTo>
                      <a:lnTo>
                        <a:pt x="278" y="164"/>
                      </a:lnTo>
                      <a:lnTo>
                        <a:pt x="272" y="173"/>
                      </a:lnTo>
                      <a:lnTo>
                        <a:pt x="266" y="182"/>
                      </a:lnTo>
                      <a:lnTo>
                        <a:pt x="258" y="189"/>
                      </a:lnTo>
                      <a:lnTo>
                        <a:pt x="258" y="189"/>
                      </a:lnTo>
                      <a:lnTo>
                        <a:pt x="251" y="196"/>
                      </a:lnTo>
                      <a:lnTo>
                        <a:pt x="242" y="203"/>
                      </a:lnTo>
                      <a:lnTo>
                        <a:pt x="234" y="209"/>
                      </a:lnTo>
                      <a:lnTo>
                        <a:pt x="224" y="214"/>
                      </a:lnTo>
                      <a:lnTo>
                        <a:pt x="213" y="217"/>
                      </a:lnTo>
                      <a:lnTo>
                        <a:pt x="203" y="220"/>
                      </a:lnTo>
                      <a:lnTo>
                        <a:pt x="192" y="221"/>
                      </a:lnTo>
                      <a:lnTo>
                        <a:pt x="181" y="222"/>
                      </a:lnTo>
                      <a:lnTo>
                        <a:pt x="100" y="222"/>
                      </a:lnTo>
                      <a:lnTo>
                        <a:pt x="100" y="222"/>
                      </a:lnTo>
                      <a:lnTo>
                        <a:pt x="89" y="221"/>
                      </a:lnTo>
                      <a:lnTo>
                        <a:pt x="78" y="220"/>
                      </a:lnTo>
                      <a:lnTo>
                        <a:pt x="67" y="217"/>
                      </a:lnTo>
                      <a:lnTo>
                        <a:pt x="57" y="214"/>
                      </a:lnTo>
                      <a:lnTo>
                        <a:pt x="47" y="209"/>
                      </a:lnTo>
                      <a:lnTo>
                        <a:pt x="38" y="203"/>
                      </a:lnTo>
                      <a:lnTo>
                        <a:pt x="30" y="196"/>
                      </a:lnTo>
                      <a:lnTo>
                        <a:pt x="21" y="189"/>
                      </a:lnTo>
                      <a:lnTo>
                        <a:pt x="21" y="189"/>
                      </a:lnTo>
                      <a:lnTo>
                        <a:pt x="15" y="183"/>
                      </a:lnTo>
                      <a:lnTo>
                        <a:pt x="9" y="175"/>
                      </a:lnTo>
                      <a:lnTo>
                        <a:pt x="4" y="167"/>
                      </a:lnTo>
                      <a:lnTo>
                        <a:pt x="0" y="158"/>
                      </a:lnTo>
                      <a:lnTo>
                        <a:pt x="61" y="158"/>
                      </a:lnTo>
                      <a:lnTo>
                        <a:pt x="61" y="158"/>
                      </a:lnTo>
                      <a:lnTo>
                        <a:pt x="69" y="164"/>
                      </a:lnTo>
                      <a:lnTo>
                        <a:pt x="79" y="169"/>
                      </a:lnTo>
                      <a:lnTo>
                        <a:pt x="89" y="172"/>
                      </a:lnTo>
                      <a:lnTo>
                        <a:pt x="100" y="173"/>
                      </a:lnTo>
                      <a:lnTo>
                        <a:pt x="181" y="173"/>
                      </a:lnTo>
                      <a:lnTo>
                        <a:pt x="181" y="173"/>
                      </a:lnTo>
                      <a:lnTo>
                        <a:pt x="193" y="172"/>
                      </a:lnTo>
                      <a:lnTo>
                        <a:pt x="204" y="168"/>
                      </a:lnTo>
                      <a:lnTo>
                        <a:pt x="215" y="162"/>
                      </a:lnTo>
                      <a:lnTo>
                        <a:pt x="224" y="154"/>
                      </a:lnTo>
                      <a:lnTo>
                        <a:pt x="224" y="154"/>
                      </a:lnTo>
                      <a:lnTo>
                        <a:pt x="231" y="146"/>
                      </a:lnTo>
                      <a:lnTo>
                        <a:pt x="237" y="135"/>
                      </a:lnTo>
                      <a:lnTo>
                        <a:pt x="241" y="124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1" y="99"/>
                      </a:lnTo>
                      <a:lnTo>
                        <a:pt x="237" y="86"/>
                      </a:lnTo>
                      <a:lnTo>
                        <a:pt x="231" y="77"/>
                      </a:lnTo>
                      <a:lnTo>
                        <a:pt x="224" y="68"/>
                      </a:lnTo>
                      <a:lnTo>
                        <a:pt x="224" y="68"/>
                      </a:lnTo>
                      <a:lnTo>
                        <a:pt x="215" y="60"/>
                      </a:lnTo>
                      <a:lnTo>
                        <a:pt x="204" y="54"/>
                      </a:lnTo>
                      <a:lnTo>
                        <a:pt x="193" y="51"/>
                      </a:lnTo>
                      <a:lnTo>
                        <a:pt x="181" y="49"/>
                      </a:lnTo>
                      <a:lnTo>
                        <a:pt x="100" y="49"/>
                      </a:lnTo>
                      <a:lnTo>
                        <a:pt x="100" y="49"/>
                      </a:lnTo>
                      <a:lnTo>
                        <a:pt x="89" y="51"/>
                      </a:lnTo>
                      <a:lnTo>
                        <a:pt x="79" y="53"/>
                      </a:lnTo>
                      <a:lnTo>
                        <a:pt x="69" y="58"/>
                      </a:lnTo>
                      <a:lnTo>
                        <a:pt x="61" y="63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4" y="56"/>
                      </a:lnTo>
                      <a:lnTo>
                        <a:pt x="9" y="47"/>
                      </a:lnTo>
                      <a:lnTo>
                        <a:pt x="15" y="39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30" y="26"/>
                      </a:lnTo>
                      <a:lnTo>
                        <a:pt x="38" y="18"/>
                      </a:lnTo>
                      <a:lnTo>
                        <a:pt x="47" y="13"/>
                      </a:lnTo>
                      <a:lnTo>
                        <a:pt x="57" y="9"/>
                      </a:lnTo>
                      <a:lnTo>
                        <a:pt x="67" y="5"/>
                      </a:lnTo>
                      <a:lnTo>
                        <a:pt x="78" y="2"/>
                      </a:lnTo>
                      <a:lnTo>
                        <a:pt x="89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AE002B"/>
                </a:solidFill>
                <a:ln w="9525">
                  <a:noFill/>
                  <a:round/>
                </a:ln>
              </p:spPr>
              <p:txBody>
                <a:bodyPr vert="horz" wrap="square" lIns="115198" tIns="57599" rIns="115198" bIns="57599" numCol="1" anchor="t" anchorCtr="0" compatLnSpc="1"/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1" name="Freeform 21"/>
                <p:cNvSpPr/>
                <p:nvPr/>
              </p:nvSpPr>
              <p:spPr bwMode="auto">
                <a:xfrm>
                  <a:off x="1601767" y="4427550"/>
                  <a:ext cx="195263" cy="36513"/>
                </a:xfrm>
                <a:custGeom>
                  <a:avLst/>
                  <a:gdLst/>
                  <a:ahLst/>
                  <a:cxnLst>
                    <a:cxn ang="0">
                      <a:pos x="24" y="0"/>
                    </a:cxn>
                    <a:cxn ang="0">
                      <a:pos x="224" y="0"/>
                    </a:cxn>
                    <a:cxn ang="0">
                      <a:pos x="224" y="0"/>
                    </a:cxn>
                    <a:cxn ang="0">
                      <a:pos x="229" y="1"/>
                    </a:cxn>
                    <a:cxn ang="0">
                      <a:pos x="233" y="2"/>
                    </a:cxn>
                    <a:cxn ang="0">
                      <a:pos x="236" y="5"/>
                    </a:cxn>
                    <a:cxn ang="0">
                      <a:pos x="240" y="7"/>
                    </a:cxn>
                    <a:cxn ang="0">
                      <a:pos x="242" y="11"/>
                    </a:cxn>
                    <a:cxn ang="0">
                      <a:pos x="245" y="14"/>
                    </a:cxn>
                    <a:cxn ang="0">
                      <a:pos x="246" y="18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8"/>
                    </a:cxn>
                    <a:cxn ang="0">
                      <a:pos x="245" y="32"/>
                    </a:cxn>
                    <a:cxn ang="0">
                      <a:pos x="242" y="36"/>
                    </a:cxn>
                    <a:cxn ang="0">
                      <a:pos x="240" y="39"/>
                    </a:cxn>
                    <a:cxn ang="0">
                      <a:pos x="236" y="42"/>
                    </a:cxn>
                    <a:cxn ang="0">
                      <a:pos x="233" y="44"/>
                    </a:cxn>
                    <a:cxn ang="0">
                      <a:pos x="229" y="45"/>
                    </a:cxn>
                    <a:cxn ang="0">
                      <a:pos x="224" y="45"/>
                    </a:cxn>
                    <a:cxn ang="0">
                      <a:pos x="24" y="45"/>
                    </a:cxn>
                    <a:cxn ang="0">
                      <a:pos x="24" y="45"/>
                    </a:cxn>
                    <a:cxn ang="0">
                      <a:pos x="19" y="45"/>
                    </a:cxn>
                    <a:cxn ang="0">
                      <a:pos x="14" y="44"/>
                    </a:cxn>
                    <a:cxn ang="0">
                      <a:pos x="10" y="42"/>
                    </a:cxn>
                    <a:cxn ang="0">
                      <a:pos x="6" y="39"/>
                    </a:cxn>
                    <a:cxn ang="0">
                      <a:pos x="4" y="36"/>
                    </a:cxn>
                    <a:cxn ang="0">
                      <a:pos x="3" y="32"/>
                    </a:cxn>
                    <a:cxn ang="0">
                      <a:pos x="0" y="28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18"/>
                    </a:cxn>
                    <a:cxn ang="0">
                      <a:pos x="3" y="14"/>
                    </a:cxn>
                    <a:cxn ang="0">
                      <a:pos x="4" y="11"/>
                    </a:cxn>
                    <a:cxn ang="0">
                      <a:pos x="6" y="7"/>
                    </a:cxn>
                    <a:cxn ang="0">
                      <a:pos x="10" y="5"/>
                    </a:cxn>
                    <a:cxn ang="0">
                      <a:pos x="14" y="2"/>
                    </a:cxn>
                    <a:cxn ang="0">
                      <a:pos x="19" y="1"/>
                    </a:cxn>
                    <a:cxn ang="0">
                      <a:pos x="24" y="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6" h="45">
                      <a:moveTo>
                        <a:pt x="24" y="0"/>
                      </a:moveTo>
                      <a:lnTo>
                        <a:pt x="224" y="0"/>
                      </a:lnTo>
                      <a:lnTo>
                        <a:pt x="224" y="0"/>
                      </a:lnTo>
                      <a:lnTo>
                        <a:pt x="229" y="1"/>
                      </a:lnTo>
                      <a:lnTo>
                        <a:pt x="233" y="2"/>
                      </a:lnTo>
                      <a:lnTo>
                        <a:pt x="236" y="5"/>
                      </a:lnTo>
                      <a:lnTo>
                        <a:pt x="240" y="7"/>
                      </a:lnTo>
                      <a:lnTo>
                        <a:pt x="242" y="11"/>
                      </a:lnTo>
                      <a:lnTo>
                        <a:pt x="245" y="14"/>
                      </a:lnTo>
                      <a:lnTo>
                        <a:pt x="246" y="18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8"/>
                      </a:lnTo>
                      <a:lnTo>
                        <a:pt x="245" y="32"/>
                      </a:lnTo>
                      <a:lnTo>
                        <a:pt x="242" y="36"/>
                      </a:lnTo>
                      <a:lnTo>
                        <a:pt x="240" y="39"/>
                      </a:lnTo>
                      <a:lnTo>
                        <a:pt x="236" y="42"/>
                      </a:lnTo>
                      <a:lnTo>
                        <a:pt x="233" y="44"/>
                      </a:lnTo>
                      <a:lnTo>
                        <a:pt x="229" y="45"/>
                      </a:lnTo>
                      <a:lnTo>
                        <a:pt x="224" y="45"/>
                      </a:lnTo>
                      <a:lnTo>
                        <a:pt x="24" y="45"/>
                      </a:lnTo>
                      <a:lnTo>
                        <a:pt x="24" y="45"/>
                      </a:lnTo>
                      <a:lnTo>
                        <a:pt x="19" y="45"/>
                      </a:lnTo>
                      <a:lnTo>
                        <a:pt x="14" y="44"/>
                      </a:lnTo>
                      <a:lnTo>
                        <a:pt x="10" y="42"/>
                      </a:lnTo>
                      <a:lnTo>
                        <a:pt x="6" y="39"/>
                      </a:lnTo>
                      <a:lnTo>
                        <a:pt x="4" y="36"/>
                      </a:lnTo>
                      <a:lnTo>
                        <a:pt x="3" y="32"/>
                      </a:lnTo>
                      <a:lnTo>
                        <a:pt x="0" y="28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18"/>
                      </a:lnTo>
                      <a:lnTo>
                        <a:pt x="3" y="14"/>
                      </a:lnTo>
                      <a:lnTo>
                        <a:pt x="4" y="11"/>
                      </a:lnTo>
                      <a:lnTo>
                        <a:pt x="6" y="7"/>
                      </a:lnTo>
                      <a:lnTo>
                        <a:pt x="10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AE002B"/>
                </a:solidFill>
                <a:ln w="9525">
                  <a:noFill/>
                  <a:round/>
                </a:ln>
              </p:spPr>
              <p:txBody>
                <a:bodyPr vert="horz" wrap="square" lIns="115198" tIns="57599" rIns="115198" bIns="57599" numCol="1" anchor="t" anchorCtr="0" compatLnSpc="1"/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</p:grpSp>
        </p:grpSp>
      </p:grpSp>
      <p:grpSp>
        <p:nvGrpSpPr>
          <p:cNvPr id="64" name="Group 52"/>
          <p:cNvGrpSpPr/>
          <p:nvPr/>
        </p:nvGrpSpPr>
        <p:grpSpPr>
          <a:xfrm>
            <a:off x="8100231" y="4279155"/>
            <a:ext cx="2249987" cy="1749236"/>
            <a:chOff x="6429388" y="3396519"/>
            <a:chExt cx="1785950" cy="1388473"/>
          </a:xfrm>
        </p:grpSpPr>
        <p:grpSp>
          <p:nvGrpSpPr>
            <p:cNvPr id="65" name="Group 42"/>
            <p:cNvGrpSpPr/>
            <p:nvPr/>
          </p:nvGrpSpPr>
          <p:grpSpPr>
            <a:xfrm>
              <a:off x="6429388" y="4000510"/>
              <a:ext cx="1785950" cy="784482"/>
              <a:chOff x="6429388" y="4000510"/>
              <a:chExt cx="1785950" cy="784482"/>
            </a:xfrm>
          </p:grpSpPr>
          <p:sp>
            <p:nvSpPr>
              <p:cNvPr id="71" name="Rectangle 18"/>
              <p:cNvSpPr/>
              <p:nvPr/>
            </p:nvSpPr>
            <p:spPr>
              <a:xfrm>
                <a:off x="6429388" y="4286262"/>
                <a:ext cx="1785950" cy="498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6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80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Rectangle 21"/>
              <p:cNvSpPr/>
              <p:nvPr/>
            </p:nvSpPr>
            <p:spPr>
              <a:xfrm>
                <a:off x="6721563" y="4000510"/>
                <a:ext cx="1170863" cy="2483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33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66" name="Group 46"/>
            <p:cNvGrpSpPr/>
            <p:nvPr/>
          </p:nvGrpSpPr>
          <p:grpSpPr>
            <a:xfrm>
              <a:off x="7072330" y="3396519"/>
              <a:ext cx="493602" cy="493602"/>
              <a:chOff x="7072330" y="3396519"/>
              <a:chExt cx="493602" cy="493602"/>
            </a:xfrm>
          </p:grpSpPr>
          <p:sp>
            <p:nvSpPr>
              <p:cNvPr id="67" name="Oval 14"/>
              <p:cNvSpPr/>
              <p:nvPr/>
            </p:nvSpPr>
            <p:spPr>
              <a:xfrm>
                <a:off x="7072330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68" name="Group 40"/>
              <p:cNvGrpSpPr/>
              <p:nvPr/>
            </p:nvGrpSpPr>
            <p:grpSpPr>
              <a:xfrm>
                <a:off x="7196779" y="3508006"/>
                <a:ext cx="257392" cy="257392"/>
                <a:chOff x="928662" y="2428874"/>
                <a:chExt cx="366050" cy="366050"/>
              </a:xfrm>
              <a:solidFill>
                <a:schemeClr val="bg1"/>
              </a:solidFill>
            </p:grpSpPr>
            <p:sp>
              <p:nvSpPr>
                <p:cNvPr id="69" name="AutoShape 126"/>
                <p:cNvSpPr/>
                <p:nvPr/>
              </p:nvSpPr>
              <p:spPr bwMode="auto">
                <a:xfrm>
                  <a:off x="928662" y="2428874"/>
                  <a:ext cx="366050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ffectLst/>
              </p:spPr>
              <p:txBody>
                <a:bodyPr lIns="47999" tIns="47999" rIns="47999" bIns="47999" anchor="ctr"/>
                <a:lstStyle/>
                <a:p>
                  <a:pPr defTabSz="575725"/>
                  <a:endParaRPr lang="en-US" sz="378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0" name="AutoShape 127"/>
                <p:cNvSpPr/>
                <p:nvPr/>
              </p:nvSpPr>
              <p:spPr bwMode="auto">
                <a:xfrm>
                  <a:off x="1076959" y="2485816"/>
                  <a:ext cx="86350" cy="857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70" y="0"/>
                      </a:moveTo>
                      <a:cubicBezTo>
                        <a:pt x="9025" y="0"/>
                        <a:pt x="0" y="9025"/>
                        <a:pt x="0" y="2017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70"/>
                      </a:cubicBezTo>
                      <a:cubicBezTo>
                        <a:pt x="2880" y="10618"/>
                        <a:pt x="10617" y="2880"/>
                        <a:pt x="2017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70" y="0"/>
                      </a:cubicBezTo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ffectLst/>
              </p:spPr>
              <p:txBody>
                <a:bodyPr lIns="47999" tIns="47999" rIns="47999" bIns="47999" anchor="ctr"/>
                <a:lstStyle/>
                <a:p>
                  <a:pPr defTabSz="575725"/>
                  <a:endParaRPr lang="en-US" sz="378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grpSp>
        <p:nvGrpSpPr>
          <p:cNvPr id="73" name="Group 51"/>
          <p:cNvGrpSpPr/>
          <p:nvPr/>
        </p:nvGrpSpPr>
        <p:grpSpPr>
          <a:xfrm>
            <a:off x="4590252" y="4279155"/>
            <a:ext cx="2249987" cy="1749236"/>
            <a:chOff x="3643306" y="3396519"/>
            <a:chExt cx="1785950" cy="1388473"/>
          </a:xfrm>
        </p:grpSpPr>
        <p:grpSp>
          <p:nvGrpSpPr>
            <p:cNvPr id="74" name="Group 41"/>
            <p:cNvGrpSpPr/>
            <p:nvPr/>
          </p:nvGrpSpPr>
          <p:grpSpPr>
            <a:xfrm>
              <a:off x="3643306" y="4000510"/>
              <a:ext cx="1785950" cy="784482"/>
              <a:chOff x="3643306" y="4000510"/>
              <a:chExt cx="1785950" cy="784482"/>
            </a:xfrm>
          </p:grpSpPr>
          <p:sp>
            <p:nvSpPr>
              <p:cNvPr id="80" name="Rectangle 17"/>
              <p:cNvSpPr/>
              <p:nvPr/>
            </p:nvSpPr>
            <p:spPr>
              <a:xfrm>
                <a:off x="3643306" y="4286262"/>
                <a:ext cx="1785950" cy="498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6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80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Rectangle 20"/>
              <p:cNvSpPr/>
              <p:nvPr/>
            </p:nvSpPr>
            <p:spPr>
              <a:xfrm>
                <a:off x="3896070" y="4000510"/>
                <a:ext cx="1170863" cy="2483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33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75" name="Group 45"/>
            <p:cNvGrpSpPr/>
            <p:nvPr/>
          </p:nvGrpSpPr>
          <p:grpSpPr>
            <a:xfrm>
              <a:off x="4286248" y="3396519"/>
              <a:ext cx="493602" cy="493602"/>
              <a:chOff x="4286248" y="3396519"/>
              <a:chExt cx="493602" cy="493602"/>
            </a:xfrm>
          </p:grpSpPr>
          <p:sp>
            <p:nvSpPr>
              <p:cNvPr id="76" name="Oval 12"/>
              <p:cNvSpPr/>
              <p:nvPr/>
            </p:nvSpPr>
            <p:spPr>
              <a:xfrm>
                <a:off x="428624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7" name="Group 39"/>
              <p:cNvGrpSpPr/>
              <p:nvPr/>
            </p:nvGrpSpPr>
            <p:grpSpPr>
              <a:xfrm>
                <a:off x="4401717" y="3508006"/>
                <a:ext cx="257832" cy="257392"/>
                <a:chOff x="195935" y="2428874"/>
                <a:chExt cx="366676" cy="366050"/>
              </a:xfrm>
              <a:solidFill>
                <a:schemeClr val="bg1"/>
              </a:solidFill>
            </p:grpSpPr>
            <p:sp>
              <p:nvSpPr>
                <p:cNvPr id="78" name="AutoShape 128"/>
                <p:cNvSpPr/>
                <p:nvPr/>
              </p:nvSpPr>
              <p:spPr bwMode="auto">
                <a:xfrm>
                  <a:off x="195935" y="2428874"/>
                  <a:ext cx="366676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850" y="12150"/>
                      </a:moveTo>
                      <a:cubicBezTo>
                        <a:pt x="13851" y="12150"/>
                        <a:pt x="12926" y="11859"/>
                        <a:pt x="12124" y="11386"/>
                      </a:cubicBezTo>
                      <a:lnTo>
                        <a:pt x="11892" y="11618"/>
                      </a:lnTo>
                      <a:lnTo>
                        <a:pt x="11132" y="12377"/>
                      </a:lnTo>
                      <a:lnTo>
                        <a:pt x="9846" y="13663"/>
                      </a:lnTo>
                      <a:cubicBezTo>
                        <a:pt x="9593" y="13916"/>
                        <a:pt x="9451" y="14260"/>
                        <a:pt x="9451" y="14617"/>
                      </a:cubicBezTo>
                      <a:lnTo>
                        <a:pt x="9451" y="16200"/>
                      </a:lnTo>
                      <a:lnTo>
                        <a:pt x="8101" y="16200"/>
                      </a:lnTo>
                      <a:cubicBezTo>
                        <a:pt x="7356" y="16200"/>
                        <a:pt x="6751" y="16804"/>
                        <a:pt x="6751" y="17549"/>
                      </a:cubicBezTo>
                      <a:lnTo>
                        <a:pt x="6751" y="18900"/>
                      </a:lnTo>
                      <a:lnTo>
                        <a:pt x="5170" y="18900"/>
                      </a:lnTo>
                      <a:cubicBezTo>
                        <a:pt x="4812" y="18900"/>
                        <a:pt x="4469" y="19042"/>
                        <a:pt x="4216" y="19295"/>
                      </a:cubicBezTo>
                      <a:lnTo>
                        <a:pt x="3259" y="20252"/>
                      </a:lnTo>
                      <a:lnTo>
                        <a:pt x="1352" y="20249"/>
                      </a:lnTo>
                      <a:lnTo>
                        <a:pt x="1350" y="18326"/>
                      </a:lnTo>
                      <a:lnTo>
                        <a:pt x="9223" y="10467"/>
                      </a:lnTo>
                      <a:cubicBezTo>
                        <a:pt x="9223" y="10467"/>
                        <a:pt x="9223" y="10467"/>
                        <a:pt x="9224" y="10468"/>
                      </a:cubicBezTo>
                      <a:lnTo>
                        <a:pt x="10215" y="9477"/>
                      </a:lnTo>
                      <a:cubicBezTo>
                        <a:pt x="9741" y="8674"/>
                        <a:pt x="9451" y="7748"/>
                        <a:pt x="9451" y="6750"/>
                      </a:cubicBezTo>
                      <a:cubicBezTo>
                        <a:pt x="9451" y="3767"/>
                        <a:pt x="11869" y="1350"/>
                        <a:pt x="14850" y="1350"/>
                      </a:cubicBezTo>
                      <a:cubicBezTo>
                        <a:pt x="17832" y="1350"/>
                        <a:pt x="20250" y="3767"/>
                        <a:pt x="20250" y="6750"/>
                      </a:cubicBezTo>
                      <a:cubicBezTo>
                        <a:pt x="20250" y="9732"/>
                        <a:pt x="17832" y="12150"/>
                        <a:pt x="14850" y="12150"/>
                      </a:cubicBezTo>
                      <a:moveTo>
                        <a:pt x="14850" y="0"/>
                      </a:moveTo>
                      <a:cubicBezTo>
                        <a:pt x="11123" y="0"/>
                        <a:pt x="8101" y="3022"/>
                        <a:pt x="8101" y="6750"/>
                      </a:cubicBezTo>
                      <a:cubicBezTo>
                        <a:pt x="8101" y="7617"/>
                        <a:pt x="8283" y="8438"/>
                        <a:pt x="8582" y="9199"/>
                      </a:cubicBezTo>
                      <a:lnTo>
                        <a:pt x="383" y="17400"/>
                      </a:lnTo>
                      <a:cubicBezTo>
                        <a:pt x="146" y="17637"/>
                        <a:pt x="0" y="17863"/>
                        <a:pt x="0" y="18225"/>
                      </a:cubicBezTo>
                      <a:lnTo>
                        <a:pt x="0" y="20249"/>
                      </a:lnTo>
                      <a:cubicBezTo>
                        <a:pt x="0" y="20972"/>
                        <a:pt x="626" y="21599"/>
                        <a:pt x="1349" y="21599"/>
                      </a:cubicBezTo>
                      <a:lnTo>
                        <a:pt x="3374" y="21599"/>
                      </a:lnTo>
                      <a:cubicBezTo>
                        <a:pt x="3736" y="21599"/>
                        <a:pt x="3965" y="21455"/>
                        <a:pt x="4202" y="21219"/>
                      </a:cubicBezTo>
                      <a:lnTo>
                        <a:pt x="5170" y="20249"/>
                      </a:lnTo>
                      <a:lnTo>
                        <a:pt x="6751" y="20249"/>
                      </a:lnTo>
                      <a:cubicBezTo>
                        <a:pt x="7496" y="20249"/>
                        <a:pt x="8101" y="19645"/>
                        <a:pt x="8101" y="18900"/>
                      </a:cubicBezTo>
                      <a:lnTo>
                        <a:pt x="8101" y="17549"/>
                      </a:lnTo>
                      <a:lnTo>
                        <a:pt x="9451" y="17549"/>
                      </a:lnTo>
                      <a:cubicBezTo>
                        <a:pt x="10196" y="17549"/>
                        <a:pt x="10801" y="16945"/>
                        <a:pt x="10801" y="16200"/>
                      </a:cubicBezTo>
                      <a:lnTo>
                        <a:pt x="10801" y="14617"/>
                      </a:lnTo>
                      <a:lnTo>
                        <a:pt x="12400" y="13018"/>
                      </a:lnTo>
                      <a:cubicBezTo>
                        <a:pt x="13162" y="13317"/>
                        <a:pt x="13982" y="13500"/>
                        <a:pt x="14850" y="13500"/>
                      </a:cubicBezTo>
                      <a:cubicBezTo>
                        <a:pt x="18577" y="13500"/>
                        <a:pt x="21599" y="10477"/>
                        <a:pt x="21599" y="6750"/>
                      </a:cubicBezTo>
                      <a:cubicBezTo>
                        <a:pt x="21599" y="3022"/>
                        <a:pt x="18577" y="0"/>
                        <a:pt x="14850" y="0"/>
                      </a:cubicBezTo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ffectLst/>
              </p:spPr>
              <p:txBody>
                <a:bodyPr lIns="47999" tIns="47999" rIns="47999" bIns="47999" anchor="ctr"/>
                <a:lstStyle/>
                <a:p>
                  <a:pPr defTabSz="575725"/>
                  <a:endParaRPr lang="en-US" sz="3781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9" name="AutoShape 129"/>
                <p:cNvSpPr/>
                <p:nvPr/>
              </p:nvSpPr>
              <p:spPr bwMode="auto">
                <a:xfrm>
                  <a:off x="424951" y="2474552"/>
                  <a:ext cx="91356" cy="91356"/>
                </a:xfrm>
                <a:custGeom>
                  <a:avLst/>
                  <a:gdLst>
                    <a:gd name="T0" fmla="*/ 10800 w 21600"/>
                    <a:gd name="T1" fmla="+- 0 10800 134"/>
                    <a:gd name="T2" fmla="*/ 10800 h 21333"/>
                    <a:gd name="T3" fmla="*/ 10800 w 21600"/>
                    <a:gd name="T4" fmla="+- 0 10800 134"/>
                    <a:gd name="T5" fmla="*/ 10800 h 21333"/>
                    <a:gd name="T6" fmla="*/ 10800 w 21600"/>
                    <a:gd name="T7" fmla="+- 0 10800 134"/>
                    <a:gd name="T8" fmla="*/ 10800 h 21333"/>
                    <a:gd name="T9" fmla="*/ 10800 w 21600"/>
                    <a:gd name="T10" fmla="+- 0 10800 134"/>
                    <a:gd name="T11" fmla="*/ 10800 h 21333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  <a:cxn ang="0">
                      <a:pos x="T9" y="T11"/>
                    </a:cxn>
                  </a:cxnLst>
                  <a:rect l="0" t="0" r="r" b="b"/>
                  <a:pathLst>
                    <a:path w="21600" h="21333">
                      <a:moveTo>
                        <a:pt x="13008" y="18684"/>
                      </a:moveTo>
                      <a:cubicBezTo>
                        <a:pt x="9017" y="15850"/>
                        <a:pt x="5542" y="12415"/>
                        <a:pt x="2694" y="8570"/>
                      </a:cubicBezTo>
                      <a:cubicBezTo>
                        <a:pt x="3736" y="5628"/>
                        <a:pt x="5693" y="3697"/>
                        <a:pt x="8585" y="2647"/>
                      </a:cubicBezTo>
                      <a:cubicBezTo>
                        <a:pt x="12578" y="5489"/>
                        <a:pt x="16048" y="8911"/>
                        <a:pt x="18889" y="12809"/>
                      </a:cubicBezTo>
                      <a:cubicBezTo>
                        <a:pt x="17836" y="15730"/>
                        <a:pt x="15883" y="17647"/>
                        <a:pt x="13008" y="18684"/>
                      </a:cubicBezTo>
                      <a:moveTo>
                        <a:pt x="21110" y="11295"/>
                      </a:moveTo>
                      <a:cubicBezTo>
                        <a:pt x="18081" y="7130"/>
                        <a:pt x="14396" y="3496"/>
                        <a:pt x="10161" y="484"/>
                      </a:cubicBezTo>
                      <a:cubicBezTo>
                        <a:pt x="9468" y="-8"/>
                        <a:pt x="8579" y="-134"/>
                        <a:pt x="7778" y="145"/>
                      </a:cubicBezTo>
                      <a:cubicBezTo>
                        <a:pt x="4027" y="1450"/>
                        <a:pt x="1463" y="3983"/>
                        <a:pt x="145" y="7687"/>
                      </a:cubicBezTo>
                      <a:cubicBezTo>
                        <a:pt x="46" y="7962"/>
                        <a:pt x="0" y="8252"/>
                        <a:pt x="0" y="8537"/>
                      </a:cubicBezTo>
                      <a:cubicBezTo>
                        <a:pt x="0" y="9071"/>
                        <a:pt x="167" y="9596"/>
                        <a:pt x="487" y="10041"/>
                      </a:cubicBezTo>
                      <a:cubicBezTo>
                        <a:pt x="3525" y="14213"/>
                        <a:pt x="7211" y="17850"/>
                        <a:pt x="11431" y="20850"/>
                      </a:cubicBezTo>
                      <a:cubicBezTo>
                        <a:pt x="12122" y="21338"/>
                        <a:pt x="13010" y="21466"/>
                        <a:pt x="13812" y="21188"/>
                      </a:cubicBezTo>
                      <a:cubicBezTo>
                        <a:pt x="17563" y="19893"/>
                        <a:pt x="20133" y="17356"/>
                        <a:pt x="21451" y="13647"/>
                      </a:cubicBezTo>
                      <a:cubicBezTo>
                        <a:pt x="21551" y="13372"/>
                        <a:pt x="21600" y="13081"/>
                        <a:pt x="21600" y="12796"/>
                      </a:cubicBezTo>
                      <a:cubicBezTo>
                        <a:pt x="21600" y="12265"/>
                        <a:pt x="21429" y="11740"/>
                        <a:pt x="21110" y="11295"/>
                      </a:cubicBezTo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ffectLst/>
              </p:spPr>
              <p:txBody>
                <a:bodyPr lIns="47999" tIns="47999" rIns="47999" bIns="47999" anchor="ctr"/>
                <a:lstStyle/>
                <a:p>
                  <a:pPr defTabSz="575725"/>
                  <a:endParaRPr lang="en-US" sz="3781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51" name="TextBox 348"/>
          <p:cNvSpPr txBox="1"/>
          <p:nvPr/>
        </p:nvSpPr>
        <p:spPr>
          <a:xfrm>
            <a:off x="7387891" y="1445756"/>
            <a:ext cx="1475084" cy="312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33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2" name="TextBox 349"/>
          <p:cNvSpPr txBox="1"/>
          <p:nvPr/>
        </p:nvSpPr>
        <p:spPr>
          <a:xfrm>
            <a:off x="7387892" y="1742459"/>
            <a:ext cx="2815739" cy="442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Rectangle 19"/>
          <p:cNvSpPr/>
          <p:nvPr/>
        </p:nvSpPr>
        <p:spPr>
          <a:xfrm>
            <a:off x="961171" y="324245"/>
            <a:ext cx="1789272" cy="3681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792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Oval 11"/>
          <p:cNvSpPr/>
          <p:nvPr/>
        </p:nvSpPr>
        <p:spPr>
          <a:xfrm>
            <a:off x="366636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5" name="Oval 11"/>
          <p:cNvSpPr/>
          <p:nvPr/>
        </p:nvSpPr>
        <p:spPr>
          <a:xfrm>
            <a:off x="497322" y="298354"/>
            <a:ext cx="358236" cy="358236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6"/>
          <p:cNvSpPr/>
          <p:nvPr/>
        </p:nvSpPr>
        <p:spPr bwMode="auto">
          <a:xfrm>
            <a:off x="4413412" y="814120"/>
            <a:ext cx="987988" cy="983987"/>
          </a:xfrm>
          <a:custGeom>
            <a:avLst/>
            <a:gdLst>
              <a:gd name="T0" fmla="*/ 67 w 494"/>
              <a:gd name="T1" fmla="*/ 0 h 492"/>
              <a:gd name="T2" fmla="*/ 429 w 494"/>
              <a:gd name="T3" fmla="*/ 0 h 492"/>
              <a:gd name="T4" fmla="*/ 454 w 494"/>
              <a:gd name="T5" fmla="*/ 5 h 492"/>
              <a:gd name="T6" fmla="*/ 475 w 494"/>
              <a:gd name="T7" fmla="*/ 19 h 492"/>
              <a:gd name="T8" fmla="*/ 489 w 494"/>
              <a:gd name="T9" fmla="*/ 40 h 492"/>
              <a:gd name="T10" fmla="*/ 494 w 494"/>
              <a:gd name="T11" fmla="*/ 65 h 492"/>
              <a:gd name="T12" fmla="*/ 494 w 494"/>
              <a:gd name="T13" fmla="*/ 427 h 492"/>
              <a:gd name="T14" fmla="*/ 489 w 494"/>
              <a:gd name="T15" fmla="*/ 452 h 492"/>
              <a:gd name="T16" fmla="*/ 475 w 494"/>
              <a:gd name="T17" fmla="*/ 473 h 492"/>
              <a:gd name="T18" fmla="*/ 454 w 494"/>
              <a:gd name="T19" fmla="*/ 487 h 492"/>
              <a:gd name="T20" fmla="*/ 429 w 494"/>
              <a:gd name="T21" fmla="*/ 492 h 492"/>
              <a:gd name="T22" fmla="*/ 67 w 494"/>
              <a:gd name="T23" fmla="*/ 492 h 492"/>
              <a:gd name="T24" fmla="*/ 41 w 494"/>
              <a:gd name="T25" fmla="*/ 487 h 492"/>
              <a:gd name="T26" fmla="*/ 20 w 494"/>
              <a:gd name="T27" fmla="*/ 473 h 492"/>
              <a:gd name="T28" fmla="*/ 6 w 494"/>
              <a:gd name="T29" fmla="*/ 452 h 492"/>
              <a:gd name="T30" fmla="*/ 0 w 494"/>
              <a:gd name="T31" fmla="*/ 427 h 492"/>
              <a:gd name="T32" fmla="*/ 0 w 494"/>
              <a:gd name="T33" fmla="*/ 65 h 492"/>
              <a:gd name="T34" fmla="*/ 6 w 494"/>
              <a:gd name="T35" fmla="*/ 40 h 492"/>
              <a:gd name="T36" fmla="*/ 20 w 494"/>
              <a:gd name="T37" fmla="*/ 19 h 492"/>
              <a:gd name="T38" fmla="*/ 41 w 494"/>
              <a:gd name="T39" fmla="*/ 5 h 492"/>
              <a:gd name="T40" fmla="*/ 67 w 494"/>
              <a:gd name="T41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94" h="492">
                <a:moveTo>
                  <a:pt x="67" y="0"/>
                </a:moveTo>
                <a:lnTo>
                  <a:pt x="429" y="0"/>
                </a:lnTo>
                <a:lnTo>
                  <a:pt x="454" y="5"/>
                </a:lnTo>
                <a:lnTo>
                  <a:pt x="475" y="19"/>
                </a:lnTo>
                <a:lnTo>
                  <a:pt x="489" y="40"/>
                </a:lnTo>
                <a:lnTo>
                  <a:pt x="494" y="65"/>
                </a:lnTo>
                <a:lnTo>
                  <a:pt x="494" y="427"/>
                </a:lnTo>
                <a:lnTo>
                  <a:pt x="489" y="452"/>
                </a:lnTo>
                <a:lnTo>
                  <a:pt x="475" y="473"/>
                </a:lnTo>
                <a:lnTo>
                  <a:pt x="454" y="487"/>
                </a:lnTo>
                <a:lnTo>
                  <a:pt x="429" y="492"/>
                </a:lnTo>
                <a:lnTo>
                  <a:pt x="67" y="492"/>
                </a:lnTo>
                <a:lnTo>
                  <a:pt x="41" y="487"/>
                </a:lnTo>
                <a:lnTo>
                  <a:pt x="20" y="473"/>
                </a:lnTo>
                <a:lnTo>
                  <a:pt x="6" y="452"/>
                </a:lnTo>
                <a:lnTo>
                  <a:pt x="0" y="427"/>
                </a:lnTo>
                <a:lnTo>
                  <a:pt x="0" y="65"/>
                </a:lnTo>
                <a:lnTo>
                  <a:pt x="6" y="40"/>
                </a:lnTo>
                <a:lnTo>
                  <a:pt x="20" y="19"/>
                </a:lnTo>
                <a:lnTo>
                  <a:pt x="41" y="5"/>
                </a:lnTo>
                <a:lnTo>
                  <a:pt x="67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t" anchorCtr="0" compatLnSpc="1"/>
          <a:lstStyle/>
          <a:p>
            <a:endParaRPr lang="zh-CN" altLang="en-US"/>
          </a:p>
        </p:txBody>
      </p:sp>
      <p:sp>
        <p:nvSpPr>
          <p:cNvPr id="24" name="Freeform 9"/>
          <p:cNvSpPr/>
          <p:nvPr/>
        </p:nvSpPr>
        <p:spPr bwMode="auto">
          <a:xfrm>
            <a:off x="1469450" y="2572098"/>
            <a:ext cx="1861977" cy="1861977"/>
          </a:xfrm>
          <a:custGeom>
            <a:avLst/>
            <a:gdLst>
              <a:gd name="T0" fmla="*/ 66 w 931"/>
              <a:gd name="T1" fmla="*/ 0 h 931"/>
              <a:gd name="T2" fmla="*/ 867 w 931"/>
              <a:gd name="T3" fmla="*/ 0 h 931"/>
              <a:gd name="T4" fmla="*/ 891 w 931"/>
              <a:gd name="T5" fmla="*/ 5 h 931"/>
              <a:gd name="T6" fmla="*/ 912 w 931"/>
              <a:gd name="T7" fmla="*/ 19 h 931"/>
              <a:gd name="T8" fmla="*/ 926 w 931"/>
              <a:gd name="T9" fmla="*/ 40 h 931"/>
              <a:gd name="T10" fmla="*/ 931 w 931"/>
              <a:gd name="T11" fmla="*/ 64 h 931"/>
              <a:gd name="T12" fmla="*/ 931 w 931"/>
              <a:gd name="T13" fmla="*/ 864 h 931"/>
              <a:gd name="T14" fmla="*/ 926 w 931"/>
              <a:gd name="T15" fmla="*/ 891 h 931"/>
              <a:gd name="T16" fmla="*/ 912 w 931"/>
              <a:gd name="T17" fmla="*/ 912 h 931"/>
              <a:gd name="T18" fmla="*/ 891 w 931"/>
              <a:gd name="T19" fmla="*/ 926 h 931"/>
              <a:gd name="T20" fmla="*/ 867 w 931"/>
              <a:gd name="T21" fmla="*/ 931 h 931"/>
              <a:gd name="T22" fmla="*/ 66 w 931"/>
              <a:gd name="T23" fmla="*/ 931 h 931"/>
              <a:gd name="T24" fmla="*/ 40 w 931"/>
              <a:gd name="T25" fmla="*/ 926 h 931"/>
              <a:gd name="T26" fmla="*/ 19 w 931"/>
              <a:gd name="T27" fmla="*/ 912 h 931"/>
              <a:gd name="T28" fmla="*/ 5 w 931"/>
              <a:gd name="T29" fmla="*/ 891 h 931"/>
              <a:gd name="T30" fmla="*/ 0 w 931"/>
              <a:gd name="T31" fmla="*/ 864 h 931"/>
              <a:gd name="T32" fmla="*/ 0 w 931"/>
              <a:gd name="T33" fmla="*/ 64 h 931"/>
              <a:gd name="T34" fmla="*/ 5 w 931"/>
              <a:gd name="T35" fmla="*/ 40 h 931"/>
              <a:gd name="T36" fmla="*/ 19 w 931"/>
              <a:gd name="T37" fmla="*/ 19 h 931"/>
              <a:gd name="T38" fmla="*/ 40 w 931"/>
              <a:gd name="T39" fmla="*/ 5 h 931"/>
              <a:gd name="T40" fmla="*/ 66 w 931"/>
              <a:gd name="T4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31" h="931">
                <a:moveTo>
                  <a:pt x="66" y="0"/>
                </a:moveTo>
                <a:lnTo>
                  <a:pt x="867" y="0"/>
                </a:lnTo>
                <a:lnTo>
                  <a:pt x="891" y="5"/>
                </a:lnTo>
                <a:lnTo>
                  <a:pt x="912" y="19"/>
                </a:lnTo>
                <a:lnTo>
                  <a:pt x="926" y="40"/>
                </a:lnTo>
                <a:lnTo>
                  <a:pt x="931" y="64"/>
                </a:lnTo>
                <a:lnTo>
                  <a:pt x="931" y="864"/>
                </a:lnTo>
                <a:lnTo>
                  <a:pt x="926" y="891"/>
                </a:lnTo>
                <a:lnTo>
                  <a:pt x="912" y="912"/>
                </a:lnTo>
                <a:lnTo>
                  <a:pt x="891" y="926"/>
                </a:lnTo>
                <a:lnTo>
                  <a:pt x="867" y="931"/>
                </a:lnTo>
                <a:lnTo>
                  <a:pt x="66" y="931"/>
                </a:lnTo>
                <a:lnTo>
                  <a:pt x="40" y="926"/>
                </a:lnTo>
                <a:lnTo>
                  <a:pt x="19" y="912"/>
                </a:lnTo>
                <a:lnTo>
                  <a:pt x="5" y="891"/>
                </a:lnTo>
                <a:lnTo>
                  <a:pt x="0" y="864"/>
                </a:lnTo>
                <a:lnTo>
                  <a:pt x="0" y="64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6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t" anchorCtr="0" compatLnSpc="1"/>
          <a:lstStyle/>
          <a:p>
            <a:endParaRPr lang="zh-CN" altLang="en-US"/>
          </a:p>
        </p:txBody>
      </p:sp>
      <p:sp>
        <p:nvSpPr>
          <p:cNvPr id="25" name="Freeform 10"/>
          <p:cNvSpPr/>
          <p:nvPr/>
        </p:nvSpPr>
        <p:spPr bwMode="auto">
          <a:xfrm>
            <a:off x="3153427" y="2964092"/>
            <a:ext cx="1067987" cy="1069987"/>
          </a:xfrm>
          <a:custGeom>
            <a:avLst/>
            <a:gdLst>
              <a:gd name="T0" fmla="*/ 65 w 534"/>
              <a:gd name="T1" fmla="*/ 0 h 535"/>
              <a:gd name="T2" fmla="*/ 468 w 534"/>
              <a:gd name="T3" fmla="*/ 0 h 535"/>
              <a:gd name="T4" fmla="*/ 494 w 534"/>
              <a:gd name="T5" fmla="*/ 5 h 535"/>
              <a:gd name="T6" fmla="*/ 515 w 534"/>
              <a:gd name="T7" fmla="*/ 19 h 535"/>
              <a:gd name="T8" fmla="*/ 529 w 534"/>
              <a:gd name="T9" fmla="*/ 40 h 535"/>
              <a:gd name="T10" fmla="*/ 534 w 534"/>
              <a:gd name="T11" fmla="*/ 66 h 535"/>
              <a:gd name="T12" fmla="*/ 534 w 534"/>
              <a:gd name="T13" fmla="*/ 469 h 535"/>
              <a:gd name="T14" fmla="*/ 529 w 534"/>
              <a:gd name="T15" fmla="*/ 495 h 535"/>
              <a:gd name="T16" fmla="*/ 515 w 534"/>
              <a:gd name="T17" fmla="*/ 516 h 535"/>
              <a:gd name="T18" fmla="*/ 494 w 534"/>
              <a:gd name="T19" fmla="*/ 530 h 535"/>
              <a:gd name="T20" fmla="*/ 468 w 534"/>
              <a:gd name="T21" fmla="*/ 535 h 535"/>
              <a:gd name="T22" fmla="*/ 65 w 534"/>
              <a:gd name="T23" fmla="*/ 535 h 535"/>
              <a:gd name="T24" fmla="*/ 40 w 534"/>
              <a:gd name="T25" fmla="*/ 530 h 535"/>
              <a:gd name="T26" fmla="*/ 19 w 534"/>
              <a:gd name="T27" fmla="*/ 516 h 535"/>
              <a:gd name="T28" fmla="*/ 5 w 534"/>
              <a:gd name="T29" fmla="*/ 495 h 535"/>
              <a:gd name="T30" fmla="*/ 0 w 534"/>
              <a:gd name="T31" fmla="*/ 469 h 535"/>
              <a:gd name="T32" fmla="*/ 0 w 534"/>
              <a:gd name="T33" fmla="*/ 66 h 535"/>
              <a:gd name="T34" fmla="*/ 5 w 534"/>
              <a:gd name="T35" fmla="*/ 40 h 535"/>
              <a:gd name="T36" fmla="*/ 19 w 534"/>
              <a:gd name="T37" fmla="*/ 19 h 535"/>
              <a:gd name="T38" fmla="*/ 40 w 534"/>
              <a:gd name="T39" fmla="*/ 5 h 535"/>
              <a:gd name="T40" fmla="*/ 65 w 534"/>
              <a:gd name="T41" fmla="*/ 0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4" h="535">
                <a:moveTo>
                  <a:pt x="65" y="0"/>
                </a:moveTo>
                <a:lnTo>
                  <a:pt x="468" y="0"/>
                </a:lnTo>
                <a:lnTo>
                  <a:pt x="494" y="5"/>
                </a:lnTo>
                <a:lnTo>
                  <a:pt x="515" y="19"/>
                </a:lnTo>
                <a:lnTo>
                  <a:pt x="529" y="40"/>
                </a:lnTo>
                <a:lnTo>
                  <a:pt x="534" y="66"/>
                </a:lnTo>
                <a:lnTo>
                  <a:pt x="534" y="469"/>
                </a:lnTo>
                <a:lnTo>
                  <a:pt x="529" y="495"/>
                </a:lnTo>
                <a:lnTo>
                  <a:pt x="515" y="516"/>
                </a:lnTo>
                <a:lnTo>
                  <a:pt x="494" y="530"/>
                </a:lnTo>
                <a:lnTo>
                  <a:pt x="468" y="535"/>
                </a:lnTo>
                <a:lnTo>
                  <a:pt x="65" y="535"/>
                </a:lnTo>
                <a:lnTo>
                  <a:pt x="40" y="530"/>
                </a:lnTo>
                <a:lnTo>
                  <a:pt x="19" y="516"/>
                </a:lnTo>
                <a:lnTo>
                  <a:pt x="5" y="495"/>
                </a:lnTo>
                <a:lnTo>
                  <a:pt x="0" y="469"/>
                </a:lnTo>
                <a:lnTo>
                  <a:pt x="0" y="66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5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t" anchorCtr="0" compatLnSpc="1"/>
          <a:lstStyle/>
          <a:p>
            <a:endParaRPr lang="zh-CN" altLang="en-US"/>
          </a:p>
        </p:txBody>
      </p:sp>
      <p:sp>
        <p:nvSpPr>
          <p:cNvPr id="26" name="Freeform 11"/>
          <p:cNvSpPr/>
          <p:nvPr/>
        </p:nvSpPr>
        <p:spPr bwMode="auto">
          <a:xfrm>
            <a:off x="643458" y="4528072"/>
            <a:ext cx="999988" cy="1005988"/>
          </a:xfrm>
          <a:custGeom>
            <a:avLst/>
            <a:gdLst>
              <a:gd name="T0" fmla="*/ 65 w 500"/>
              <a:gd name="T1" fmla="*/ 0 h 503"/>
              <a:gd name="T2" fmla="*/ 436 w 500"/>
              <a:gd name="T3" fmla="*/ 0 h 503"/>
              <a:gd name="T4" fmla="*/ 460 w 500"/>
              <a:gd name="T5" fmla="*/ 5 h 503"/>
              <a:gd name="T6" fmla="*/ 481 w 500"/>
              <a:gd name="T7" fmla="*/ 19 h 503"/>
              <a:gd name="T8" fmla="*/ 495 w 500"/>
              <a:gd name="T9" fmla="*/ 40 h 503"/>
              <a:gd name="T10" fmla="*/ 500 w 500"/>
              <a:gd name="T11" fmla="*/ 67 h 503"/>
              <a:gd name="T12" fmla="*/ 500 w 500"/>
              <a:gd name="T13" fmla="*/ 436 h 503"/>
              <a:gd name="T14" fmla="*/ 495 w 500"/>
              <a:gd name="T15" fmla="*/ 462 h 503"/>
              <a:gd name="T16" fmla="*/ 481 w 500"/>
              <a:gd name="T17" fmla="*/ 483 h 503"/>
              <a:gd name="T18" fmla="*/ 460 w 500"/>
              <a:gd name="T19" fmla="*/ 497 h 503"/>
              <a:gd name="T20" fmla="*/ 436 w 500"/>
              <a:gd name="T21" fmla="*/ 503 h 503"/>
              <a:gd name="T22" fmla="*/ 65 w 500"/>
              <a:gd name="T23" fmla="*/ 503 h 503"/>
              <a:gd name="T24" fmla="*/ 40 w 500"/>
              <a:gd name="T25" fmla="*/ 497 h 503"/>
              <a:gd name="T26" fmla="*/ 19 w 500"/>
              <a:gd name="T27" fmla="*/ 483 h 503"/>
              <a:gd name="T28" fmla="*/ 5 w 500"/>
              <a:gd name="T29" fmla="*/ 462 h 503"/>
              <a:gd name="T30" fmla="*/ 0 w 500"/>
              <a:gd name="T31" fmla="*/ 436 h 503"/>
              <a:gd name="T32" fmla="*/ 0 w 500"/>
              <a:gd name="T33" fmla="*/ 67 h 503"/>
              <a:gd name="T34" fmla="*/ 5 w 500"/>
              <a:gd name="T35" fmla="*/ 40 h 503"/>
              <a:gd name="T36" fmla="*/ 19 w 500"/>
              <a:gd name="T37" fmla="*/ 19 h 503"/>
              <a:gd name="T38" fmla="*/ 40 w 500"/>
              <a:gd name="T39" fmla="*/ 5 h 503"/>
              <a:gd name="T40" fmla="*/ 65 w 500"/>
              <a:gd name="T41" fmla="*/ 0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00" h="503">
                <a:moveTo>
                  <a:pt x="65" y="0"/>
                </a:moveTo>
                <a:lnTo>
                  <a:pt x="436" y="0"/>
                </a:lnTo>
                <a:lnTo>
                  <a:pt x="460" y="5"/>
                </a:lnTo>
                <a:lnTo>
                  <a:pt x="481" y="19"/>
                </a:lnTo>
                <a:lnTo>
                  <a:pt x="495" y="40"/>
                </a:lnTo>
                <a:lnTo>
                  <a:pt x="500" y="67"/>
                </a:lnTo>
                <a:lnTo>
                  <a:pt x="500" y="436"/>
                </a:lnTo>
                <a:lnTo>
                  <a:pt x="495" y="462"/>
                </a:lnTo>
                <a:lnTo>
                  <a:pt x="481" y="483"/>
                </a:lnTo>
                <a:lnTo>
                  <a:pt x="460" y="497"/>
                </a:lnTo>
                <a:lnTo>
                  <a:pt x="436" y="503"/>
                </a:lnTo>
                <a:lnTo>
                  <a:pt x="65" y="503"/>
                </a:lnTo>
                <a:lnTo>
                  <a:pt x="40" y="497"/>
                </a:lnTo>
                <a:lnTo>
                  <a:pt x="19" y="483"/>
                </a:lnTo>
                <a:lnTo>
                  <a:pt x="5" y="462"/>
                </a:lnTo>
                <a:lnTo>
                  <a:pt x="0" y="436"/>
                </a:lnTo>
                <a:lnTo>
                  <a:pt x="0" y="67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5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t" anchorCtr="0" compatLnSpc="1"/>
          <a:lstStyle/>
          <a:p>
            <a:endParaRPr lang="zh-CN" altLang="en-US"/>
          </a:p>
        </p:txBody>
      </p:sp>
      <p:sp>
        <p:nvSpPr>
          <p:cNvPr id="27" name="Freeform 13"/>
          <p:cNvSpPr/>
          <p:nvPr/>
        </p:nvSpPr>
        <p:spPr bwMode="auto">
          <a:xfrm>
            <a:off x="1757446" y="2836094"/>
            <a:ext cx="771991" cy="777991"/>
          </a:xfrm>
          <a:custGeom>
            <a:avLst/>
            <a:gdLst>
              <a:gd name="T0" fmla="*/ 75 w 386"/>
              <a:gd name="T1" fmla="*/ 0 h 389"/>
              <a:gd name="T2" fmla="*/ 311 w 386"/>
              <a:gd name="T3" fmla="*/ 0 h 389"/>
              <a:gd name="T4" fmla="*/ 336 w 386"/>
              <a:gd name="T5" fmla="*/ 4 h 389"/>
              <a:gd name="T6" fmla="*/ 357 w 386"/>
              <a:gd name="T7" fmla="*/ 14 h 389"/>
              <a:gd name="T8" fmla="*/ 372 w 386"/>
              <a:gd name="T9" fmla="*/ 32 h 389"/>
              <a:gd name="T10" fmla="*/ 383 w 386"/>
              <a:gd name="T11" fmla="*/ 53 h 389"/>
              <a:gd name="T12" fmla="*/ 386 w 386"/>
              <a:gd name="T13" fmla="*/ 76 h 389"/>
              <a:gd name="T14" fmla="*/ 386 w 386"/>
              <a:gd name="T15" fmla="*/ 312 h 389"/>
              <a:gd name="T16" fmla="*/ 383 w 386"/>
              <a:gd name="T17" fmla="*/ 337 h 389"/>
              <a:gd name="T18" fmla="*/ 372 w 386"/>
              <a:gd name="T19" fmla="*/ 358 h 389"/>
              <a:gd name="T20" fmla="*/ 357 w 386"/>
              <a:gd name="T21" fmla="*/ 373 h 389"/>
              <a:gd name="T22" fmla="*/ 336 w 386"/>
              <a:gd name="T23" fmla="*/ 384 h 389"/>
              <a:gd name="T24" fmla="*/ 311 w 386"/>
              <a:gd name="T25" fmla="*/ 389 h 389"/>
              <a:gd name="T26" fmla="*/ 75 w 386"/>
              <a:gd name="T27" fmla="*/ 389 h 389"/>
              <a:gd name="T28" fmla="*/ 50 w 386"/>
              <a:gd name="T29" fmla="*/ 384 h 389"/>
              <a:gd name="T30" fmla="*/ 29 w 386"/>
              <a:gd name="T31" fmla="*/ 373 h 389"/>
              <a:gd name="T32" fmla="*/ 14 w 386"/>
              <a:gd name="T33" fmla="*/ 358 h 389"/>
              <a:gd name="T34" fmla="*/ 3 w 386"/>
              <a:gd name="T35" fmla="*/ 337 h 389"/>
              <a:gd name="T36" fmla="*/ 0 w 386"/>
              <a:gd name="T37" fmla="*/ 312 h 389"/>
              <a:gd name="T38" fmla="*/ 0 w 386"/>
              <a:gd name="T39" fmla="*/ 76 h 389"/>
              <a:gd name="T40" fmla="*/ 3 w 386"/>
              <a:gd name="T41" fmla="*/ 53 h 389"/>
              <a:gd name="T42" fmla="*/ 14 w 386"/>
              <a:gd name="T43" fmla="*/ 32 h 389"/>
              <a:gd name="T44" fmla="*/ 29 w 386"/>
              <a:gd name="T45" fmla="*/ 14 h 389"/>
              <a:gd name="T46" fmla="*/ 50 w 386"/>
              <a:gd name="T47" fmla="*/ 4 h 389"/>
              <a:gd name="T48" fmla="*/ 75 w 386"/>
              <a:gd name="T49" fmla="*/ 0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6" h="389">
                <a:moveTo>
                  <a:pt x="75" y="0"/>
                </a:moveTo>
                <a:lnTo>
                  <a:pt x="311" y="0"/>
                </a:lnTo>
                <a:lnTo>
                  <a:pt x="336" y="4"/>
                </a:lnTo>
                <a:lnTo>
                  <a:pt x="357" y="14"/>
                </a:lnTo>
                <a:lnTo>
                  <a:pt x="372" y="32"/>
                </a:lnTo>
                <a:lnTo>
                  <a:pt x="383" y="53"/>
                </a:lnTo>
                <a:lnTo>
                  <a:pt x="386" y="76"/>
                </a:lnTo>
                <a:lnTo>
                  <a:pt x="386" y="312"/>
                </a:lnTo>
                <a:lnTo>
                  <a:pt x="383" y="337"/>
                </a:lnTo>
                <a:lnTo>
                  <a:pt x="372" y="358"/>
                </a:lnTo>
                <a:lnTo>
                  <a:pt x="357" y="373"/>
                </a:lnTo>
                <a:lnTo>
                  <a:pt x="336" y="384"/>
                </a:lnTo>
                <a:lnTo>
                  <a:pt x="311" y="389"/>
                </a:lnTo>
                <a:lnTo>
                  <a:pt x="75" y="389"/>
                </a:lnTo>
                <a:lnTo>
                  <a:pt x="50" y="384"/>
                </a:lnTo>
                <a:lnTo>
                  <a:pt x="29" y="373"/>
                </a:lnTo>
                <a:lnTo>
                  <a:pt x="14" y="358"/>
                </a:lnTo>
                <a:lnTo>
                  <a:pt x="3" y="337"/>
                </a:lnTo>
                <a:lnTo>
                  <a:pt x="0" y="312"/>
                </a:lnTo>
                <a:lnTo>
                  <a:pt x="0" y="76"/>
                </a:lnTo>
                <a:lnTo>
                  <a:pt x="3" y="53"/>
                </a:lnTo>
                <a:lnTo>
                  <a:pt x="14" y="32"/>
                </a:lnTo>
                <a:lnTo>
                  <a:pt x="29" y="14"/>
                </a:lnTo>
                <a:lnTo>
                  <a:pt x="50" y="4"/>
                </a:lnTo>
                <a:lnTo>
                  <a:pt x="75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t" anchorCtr="0" compatLnSpc="1"/>
          <a:lstStyle/>
          <a:p>
            <a:endParaRPr lang="zh-CN" altLang="en-US"/>
          </a:p>
        </p:txBody>
      </p:sp>
      <p:sp>
        <p:nvSpPr>
          <p:cNvPr id="29" name="Freeform 15"/>
          <p:cNvSpPr/>
          <p:nvPr/>
        </p:nvSpPr>
        <p:spPr bwMode="auto">
          <a:xfrm>
            <a:off x="2603434" y="1002118"/>
            <a:ext cx="2611967" cy="2611967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ctr" anchorCtr="1" compatLnSpc="1"/>
          <a:lstStyle/>
          <a:p>
            <a:endParaRPr lang="zh-CN" altLang="en-US" sz="7884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30" name="Freeform 16"/>
          <p:cNvSpPr/>
          <p:nvPr/>
        </p:nvSpPr>
        <p:spPr bwMode="auto">
          <a:xfrm>
            <a:off x="2603433" y="3692083"/>
            <a:ext cx="1271984" cy="1269985"/>
          </a:xfrm>
          <a:custGeom>
            <a:avLst/>
            <a:gdLst>
              <a:gd name="T0" fmla="*/ 62 w 636"/>
              <a:gd name="T1" fmla="*/ 0 h 635"/>
              <a:gd name="T2" fmla="*/ 574 w 636"/>
              <a:gd name="T3" fmla="*/ 0 h 635"/>
              <a:gd name="T4" fmla="*/ 597 w 636"/>
              <a:gd name="T5" fmla="*/ 5 h 635"/>
              <a:gd name="T6" fmla="*/ 618 w 636"/>
              <a:gd name="T7" fmla="*/ 17 h 635"/>
              <a:gd name="T8" fmla="*/ 631 w 636"/>
              <a:gd name="T9" fmla="*/ 37 h 635"/>
              <a:gd name="T10" fmla="*/ 636 w 636"/>
              <a:gd name="T11" fmla="*/ 61 h 635"/>
              <a:gd name="T12" fmla="*/ 636 w 636"/>
              <a:gd name="T13" fmla="*/ 574 h 635"/>
              <a:gd name="T14" fmla="*/ 631 w 636"/>
              <a:gd name="T15" fmla="*/ 597 h 635"/>
              <a:gd name="T16" fmla="*/ 618 w 636"/>
              <a:gd name="T17" fmla="*/ 616 h 635"/>
              <a:gd name="T18" fmla="*/ 597 w 636"/>
              <a:gd name="T19" fmla="*/ 630 h 635"/>
              <a:gd name="T20" fmla="*/ 574 w 636"/>
              <a:gd name="T21" fmla="*/ 635 h 635"/>
              <a:gd name="T22" fmla="*/ 62 w 636"/>
              <a:gd name="T23" fmla="*/ 635 h 635"/>
              <a:gd name="T24" fmla="*/ 39 w 636"/>
              <a:gd name="T25" fmla="*/ 630 h 635"/>
              <a:gd name="T26" fmla="*/ 18 w 636"/>
              <a:gd name="T27" fmla="*/ 616 h 635"/>
              <a:gd name="T28" fmla="*/ 5 w 636"/>
              <a:gd name="T29" fmla="*/ 597 h 635"/>
              <a:gd name="T30" fmla="*/ 0 w 636"/>
              <a:gd name="T31" fmla="*/ 574 h 635"/>
              <a:gd name="T32" fmla="*/ 0 w 636"/>
              <a:gd name="T33" fmla="*/ 61 h 635"/>
              <a:gd name="T34" fmla="*/ 5 w 636"/>
              <a:gd name="T35" fmla="*/ 37 h 635"/>
              <a:gd name="T36" fmla="*/ 18 w 636"/>
              <a:gd name="T37" fmla="*/ 17 h 635"/>
              <a:gd name="T38" fmla="*/ 39 w 636"/>
              <a:gd name="T39" fmla="*/ 5 h 635"/>
              <a:gd name="T40" fmla="*/ 62 w 636"/>
              <a:gd name="T41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36" h="635">
                <a:moveTo>
                  <a:pt x="62" y="0"/>
                </a:moveTo>
                <a:lnTo>
                  <a:pt x="574" y="0"/>
                </a:lnTo>
                <a:lnTo>
                  <a:pt x="597" y="5"/>
                </a:lnTo>
                <a:lnTo>
                  <a:pt x="618" y="17"/>
                </a:lnTo>
                <a:lnTo>
                  <a:pt x="631" y="37"/>
                </a:lnTo>
                <a:lnTo>
                  <a:pt x="636" y="61"/>
                </a:lnTo>
                <a:lnTo>
                  <a:pt x="636" y="574"/>
                </a:lnTo>
                <a:lnTo>
                  <a:pt x="631" y="597"/>
                </a:lnTo>
                <a:lnTo>
                  <a:pt x="618" y="616"/>
                </a:lnTo>
                <a:lnTo>
                  <a:pt x="597" y="630"/>
                </a:lnTo>
                <a:lnTo>
                  <a:pt x="574" y="635"/>
                </a:lnTo>
                <a:lnTo>
                  <a:pt x="62" y="635"/>
                </a:lnTo>
                <a:lnTo>
                  <a:pt x="39" y="630"/>
                </a:lnTo>
                <a:lnTo>
                  <a:pt x="18" y="616"/>
                </a:lnTo>
                <a:lnTo>
                  <a:pt x="5" y="597"/>
                </a:lnTo>
                <a:lnTo>
                  <a:pt x="0" y="574"/>
                </a:lnTo>
                <a:lnTo>
                  <a:pt x="0" y="61"/>
                </a:lnTo>
                <a:lnTo>
                  <a:pt x="5" y="37"/>
                </a:lnTo>
                <a:lnTo>
                  <a:pt x="18" y="17"/>
                </a:lnTo>
                <a:lnTo>
                  <a:pt x="39" y="5"/>
                </a:lnTo>
                <a:lnTo>
                  <a:pt x="62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401400" y="2523701"/>
            <a:ext cx="5653216" cy="11952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167" b="1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感谢您的聆听</a:t>
            </a:r>
          </a:p>
        </p:txBody>
      </p:sp>
      <p:sp>
        <p:nvSpPr>
          <p:cNvPr id="15" name="矩形 259">
            <a:extLst>
              <a:ext uri="{FF2B5EF4-FFF2-40B4-BE49-F238E27FC236}">
                <a16:creationId xmlns:a16="http://schemas.microsoft.com/office/drawing/2014/main" id="{B70F5C75-8FC0-4627-A4C6-582AEBCAB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388" y="4103817"/>
            <a:ext cx="33547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6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学院或部门名称  </a:t>
            </a:r>
            <a:r>
              <a:rPr lang="en-US" altLang="zh-CN" sz="16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zh-CN" altLang="en-US" sz="16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</a:t>
            </a:r>
            <a:r>
              <a:rPr lang="en-US" altLang="zh-CN" sz="16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zh-CN" altLang="en-US" sz="16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月</a:t>
            </a:r>
            <a:endParaRPr lang="zh-CN" altLang="en-US" sz="1600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4534BBEA-98A2-41AD-8814-E108E02A15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062" y="200374"/>
            <a:ext cx="1926090" cy="57782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3C3D6A2-0D53-4ED2-9EF2-5848976A99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150" y="1475951"/>
            <a:ext cx="2313341" cy="1548600"/>
          </a:xfrm>
          <a:prstGeom prst="rect">
            <a:avLst/>
          </a:prstGeom>
        </p:spPr>
      </p:pic>
      <p:sp>
        <p:nvSpPr>
          <p:cNvPr id="22" name="Freeform 14">
            <a:extLst>
              <a:ext uri="{FF2B5EF4-FFF2-40B4-BE49-F238E27FC236}">
                <a16:creationId xmlns:a16="http://schemas.microsoft.com/office/drawing/2014/main" id="{7E57A26C-B531-4F30-BF3F-14D0D5B3D6C1}"/>
              </a:ext>
            </a:extLst>
          </p:cNvPr>
          <p:cNvSpPr/>
          <p:nvPr/>
        </p:nvSpPr>
        <p:spPr bwMode="auto">
          <a:xfrm>
            <a:off x="883456" y="3692082"/>
            <a:ext cx="1645980" cy="1645980"/>
          </a:xfrm>
          <a:custGeom>
            <a:avLst/>
            <a:gdLst>
              <a:gd name="T0" fmla="*/ 77 w 823"/>
              <a:gd name="T1" fmla="*/ 0 h 823"/>
              <a:gd name="T2" fmla="*/ 746 w 823"/>
              <a:gd name="T3" fmla="*/ 0 h 823"/>
              <a:gd name="T4" fmla="*/ 770 w 823"/>
              <a:gd name="T5" fmla="*/ 3 h 823"/>
              <a:gd name="T6" fmla="*/ 791 w 823"/>
              <a:gd name="T7" fmla="*/ 16 h 823"/>
              <a:gd name="T8" fmla="*/ 807 w 823"/>
              <a:gd name="T9" fmla="*/ 31 h 823"/>
              <a:gd name="T10" fmla="*/ 819 w 823"/>
              <a:gd name="T11" fmla="*/ 52 h 823"/>
              <a:gd name="T12" fmla="*/ 823 w 823"/>
              <a:gd name="T13" fmla="*/ 77 h 823"/>
              <a:gd name="T14" fmla="*/ 823 w 823"/>
              <a:gd name="T15" fmla="*/ 746 h 823"/>
              <a:gd name="T16" fmla="*/ 819 w 823"/>
              <a:gd name="T17" fmla="*/ 770 h 823"/>
              <a:gd name="T18" fmla="*/ 807 w 823"/>
              <a:gd name="T19" fmla="*/ 791 h 823"/>
              <a:gd name="T20" fmla="*/ 791 w 823"/>
              <a:gd name="T21" fmla="*/ 807 h 823"/>
              <a:gd name="T22" fmla="*/ 770 w 823"/>
              <a:gd name="T23" fmla="*/ 817 h 823"/>
              <a:gd name="T24" fmla="*/ 746 w 823"/>
              <a:gd name="T25" fmla="*/ 823 h 823"/>
              <a:gd name="T26" fmla="*/ 77 w 823"/>
              <a:gd name="T27" fmla="*/ 823 h 823"/>
              <a:gd name="T28" fmla="*/ 53 w 823"/>
              <a:gd name="T29" fmla="*/ 817 h 823"/>
              <a:gd name="T30" fmla="*/ 32 w 823"/>
              <a:gd name="T31" fmla="*/ 807 h 823"/>
              <a:gd name="T32" fmla="*/ 16 w 823"/>
              <a:gd name="T33" fmla="*/ 791 h 823"/>
              <a:gd name="T34" fmla="*/ 4 w 823"/>
              <a:gd name="T35" fmla="*/ 770 h 823"/>
              <a:gd name="T36" fmla="*/ 0 w 823"/>
              <a:gd name="T37" fmla="*/ 746 h 823"/>
              <a:gd name="T38" fmla="*/ 0 w 823"/>
              <a:gd name="T39" fmla="*/ 77 h 823"/>
              <a:gd name="T40" fmla="*/ 4 w 823"/>
              <a:gd name="T41" fmla="*/ 52 h 823"/>
              <a:gd name="T42" fmla="*/ 16 w 823"/>
              <a:gd name="T43" fmla="*/ 31 h 823"/>
              <a:gd name="T44" fmla="*/ 32 w 823"/>
              <a:gd name="T45" fmla="*/ 16 h 823"/>
              <a:gd name="T46" fmla="*/ 53 w 823"/>
              <a:gd name="T47" fmla="*/ 3 h 823"/>
              <a:gd name="T48" fmla="*/ 77 w 823"/>
              <a:gd name="T49" fmla="*/ 0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23" h="823">
                <a:moveTo>
                  <a:pt x="77" y="0"/>
                </a:moveTo>
                <a:lnTo>
                  <a:pt x="746" y="0"/>
                </a:lnTo>
                <a:lnTo>
                  <a:pt x="770" y="3"/>
                </a:lnTo>
                <a:lnTo>
                  <a:pt x="791" y="16"/>
                </a:lnTo>
                <a:lnTo>
                  <a:pt x="807" y="31"/>
                </a:lnTo>
                <a:lnTo>
                  <a:pt x="819" y="52"/>
                </a:lnTo>
                <a:lnTo>
                  <a:pt x="823" y="77"/>
                </a:lnTo>
                <a:lnTo>
                  <a:pt x="823" y="746"/>
                </a:lnTo>
                <a:lnTo>
                  <a:pt x="819" y="770"/>
                </a:lnTo>
                <a:lnTo>
                  <a:pt x="807" y="791"/>
                </a:lnTo>
                <a:lnTo>
                  <a:pt x="791" y="807"/>
                </a:lnTo>
                <a:lnTo>
                  <a:pt x="770" y="817"/>
                </a:lnTo>
                <a:lnTo>
                  <a:pt x="746" y="823"/>
                </a:lnTo>
                <a:lnTo>
                  <a:pt x="77" y="823"/>
                </a:lnTo>
                <a:lnTo>
                  <a:pt x="53" y="817"/>
                </a:lnTo>
                <a:lnTo>
                  <a:pt x="32" y="807"/>
                </a:lnTo>
                <a:lnTo>
                  <a:pt x="16" y="791"/>
                </a:lnTo>
                <a:lnTo>
                  <a:pt x="4" y="770"/>
                </a:lnTo>
                <a:lnTo>
                  <a:pt x="0" y="746"/>
                </a:lnTo>
                <a:lnTo>
                  <a:pt x="0" y="77"/>
                </a:lnTo>
                <a:lnTo>
                  <a:pt x="4" y="52"/>
                </a:lnTo>
                <a:lnTo>
                  <a:pt x="16" y="31"/>
                </a:lnTo>
                <a:lnTo>
                  <a:pt x="32" y="16"/>
                </a:lnTo>
                <a:lnTo>
                  <a:pt x="53" y="3"/>
                </a:lnTo>
                <a:lnTo>
                  <a:pt x="77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5198" tIns="57599" rIns="115198" bIns="57599" numCol="1" anchor="ctr" anchorCtr="1" compatLnSpc="1"/>
          <a:lstStyle/>
          <a:p>
            <a:endParaRPr lang="zh-CN" altLang="en-US" sz="5375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3059</Words>
  <Application>Microsoft Office PowerPoint</Application>
  <PresentationFormat>自定义</PresentationFormat>
  <Paragraphs>286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Gill Sans</vt:lpstr>
      <vt:lpstr>Helvetica Light</vt:lpstr>
      <vt:lpstr>Kozuka Gothic Pro B</vt:lpstr>
      <vt:lpstr>Lato</vt:lpstr>
      <vt:lpstr>Lato Regular</vt:lpstr>
      <vt:lpstr>微软雅黑</vt:lpstr>
      <vt:lpstr>微软雅黑 Light</vt:lpstr>
      <vt:lpstr>Arial</vt:lpstr>
      <vt:lpstr>Calibri</vt:lpstr>
      <vt:lpstr>Franklin Gothic Book</vt:lpstr>
      <vt:lpstr>Helvetica</vt:lpstr>
      <vt:lpstr>Impact</vt:lpstr>
      <vt:lpstr>Open Sans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tukuppt</dc:title>
  <dc:subject>熊猫办公</dc:subject>
  <dc:creator/>
  <cp:keywords>tukuppt</cp:keywords>
  <cp:lastModifiedBy/>
  <cp:revision>1</cp:revision>
  <dcterms:created xsi:type="dcterms:W3CDTF">2016-09-05T07:59:00Z</dcterms:created>
  <dcterms:modified xsi:type="dcterms:W3CDTF">2020-12-15T08:48:46Z</dcterms:modified>
  <cp:category>tukuppt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