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43" r:id="rId2"/>
    <p:sldId id="344" r:id="rId3"/>
    <p:sldId id="309" r:id="rId4"/>
    <p:sldId id="317" r:id="rId5"/>
    <p:sldId id="322" r:id="rId6"/>
    <p:sldId id="323" r:id="rId7"/>
    <p:sldId id="324" r:id="rId8"/>
    <p:sldId id="325" r:id="rId9"/>
    <p:sldId id="326" r:id="rId10"/>
    <p:sldId id="327" r:id="rId11"/>
    <p:sldId id="328" r:id="rId12"/>
    <p:sldId id="345" r:id="rId13"/>
    <p:sldId id="329" r:id="rId14"/>
    <p:sldId id="330" r:id="rId15"/>
    <p:sldId id="331" r:id="rId16"/>
    <p:sldId id="332" r:id="rId17"/>
    <p:sldId id="333" r:id="rId18"/>
    <p:sldId id="346" r:id="rId19"/>
    <p:sldId id="334" r:id="rId20"/>
    <p:sldId id="335" r:id="rId21"/>
    <p:sldId id="336" r:id="rId22"/>
    <p:sldId id="337" r:id="rId23"/>
    <p:sldId id="347" r:id="rId24"/>
    <p:sldId id="338" r:id="rId25"/>
    <p:sldId id="339" r:id="rId26"/>
    <p:sldId id="340" r:id="rId27"/>
    <p:sldId id="341" r:id="rId28"/>
    <p:sldId id="342" r:id="rId29"/>
    <p:sldId id="301" r:id="rId30"/>
  </p:sldIdLst>
  <p:sldSz cx="8640763" cy="6480175"/>
  <p:notesSz cx="6858000" cy="9144000"/>
  <p:custDataLst>
    <p:tags r:id="rId32"/>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31962"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863925"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295887"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727849"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159810" algn="l" defTabSz="863925"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591773" algn="l" defTabSz="863925"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023735" algn="l" defTabSz="863925"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455697" algn="l" defTabSz="863925"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200" userDrawn="1">
          <p15:clr>
            <a:srgbClr val="A4A3A4"/>
          </p15:clr>
        </p15:guide>
        <p15:guide id="2" pos="272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557AE"/>
    <a:srgbClr val="0066CC"/>
    <a:srgbClr val="0000FF"/>
    <a:srgbClr val="0033CC"/>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p:scale>
          <a:sx n="100" d="100"/>
          <a:sy n="100" d="100"/>
        </p:scale>
        <p:origin x="2076" y="384"/>
      </p:cViewPr>
      <p:guideLst>
        <p:guide orient="horz" pos="2200"/>
        <p:guide pos="2722"/>
      </p:guideLst>
    </p:cSldViewPr>
  </p:slideViewPr>
  <p:notesTextViewPr>
    <p:cViewPr>
      <p:scale>
        <a:sx n="3" d="2"/>
        <a:sy n="3" d="2"/>
      </p:scale>
      <p:origin x="0" y="0"/>
    </p:cViewPr>
  </p:notesTextViewPr>
  <p:sorterViewPr>
    <p:cViewPr>
      <p:scale>
        <a:sx n="33" d="100"/>
        <a:sy n="33" d="100"/>
      </p:scale>
      <p:origin x="0" y="0"/>
    </p:cViewPr>
  </p:sorter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3314" name="页眉占位符 1"/>
          <p:cNvSpPr>
            <a:spLocks noGrp="1" noChangeArrowheads="1"/>
          </p:cNvSpPr>
          <p:nvPr>
            <p:ph type="hdr" sz="quarter" idx="4294967295"/>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zh-CN" altLang="en-US"/>
          </a:p>
        </p:txBody>
      </p:sp>
      <p:sp>
        <p:nvSpPr>
          <p:cNvPr id="13315"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mtClean="0"/>
            </a:lvl1pPr>
          </a:lstStyle>
          <a:p>
            <a:pPr>
              <a:defRPr/>
            </a:pPr>
            <a:fld id="{4BEA77D2-31BA-45F2-8C2A-4D149D6B0E6F}" type="datetime1">
              <a:rPr lang="zh-CN" altLang="en-US"/>
              <a:pPr>
                <a:defRPr/>
              </a:pPr>
              <a:t>2020/12/15</a:t>
            </a:fld>
            <a:endParaRPr lang="zh-CN" altLang="en-US" sz="1200"/>
          </a:p>
        </p:txBody>
      </p:sp>
      <p:sp>
        <p:nvSpPr>
          <p:cNvPr id="71684" name="幻灯片图像占位符 3"/>
          <p:cNvSpPr>
            <a:spLocks noGrp="1" noRot="1" noChangeAspect="1" noChangeArrowheads="1"/>
          </p:cNvSpPr>
          <p:nvPr>
            <p:ph type="sldImg" idx="2"/>
          </p:nvPr>
        </p:nvSpPr>
        <p:spPr bwMode="auto">
          <a:xfrm>
            <a:off x="1371600" y="1143000"/>
            <a:ext cx="41148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71685" name="备注占位符 4"/>
          <p:cNvSpPr>
            <a:spLocks noGrp="1" noRot="1" noChangeAspect="1" noChangeArrowheads="1"/>
          </p:cNvSpPr>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30000"/>
              </a:spcBef>
            </a:pPr>
            <a:r>
              <a:rPr lang="zh-CN" altLang="zh-CN" sz="1200"/>
              <a:t>单击此处编辑母版文本样式</a:t>
            </a:r>
          </a:p>
          <a:p>
            <a:pPr>
              <a:spcBef>
                <a:spcPct val="30000"/>
              </a:spcBef>
            </a:pPr>
            <a:r>
              <a:rPr lang="zh-CN" altLang="zh-CN" sz="1200"/>
              <a:t>第二级</a:t>
            </a:r>
          </a:p>
          <a:p>
            <a:pPr>
              <a:spcBef>
                <a:spcPct val="30000"/>
              </a:spcBef>
            </a:pPr>
            <a:r>
              <a:rPr lang="zh-CN" altLang="zh-CN" sz="1200"/>
              <a:t>第三级</a:t>
            </a:r>
          </a:p>
          <a:p>
            <a:pPr>
              <a:spcBef>
                <a:spcPct val="30000"/>
              </a:spcBef>
            </a:pPr>
            <a:r>
              <a:rPr lang="zh-CN" altLang="zh-CN" sz="1200"/>
              <a:t>第四级</a:t>
            </a:r>
          </a:p>
          <a:p>
            <a:pPr>
              <a:spcBef>
                <a:spcPct val="30000"/>
              </a:spcBef>
            </a:pPr>
            <a:r>
              <a:rPr lang="zh-CN" altLang="zh-CN" sz="1200"/>
              <a:t>第五级</a:t>
            </a:r>
          </a:p>
        </p:txBody>
      </p:sp>
      <p:sp>
        <p:nvSpPr>
          <p:cNvPr id="13318"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zh-CN" altLang="en-US"/>
          </a:p>
        </p:txBody>
      </p:sp>
      <p:sp>
        <p:nvSpPr>
          <p:cNvPr id="13319"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a:lvl1pPr>
          </a:lstStyle>
          <a:p>
            <a:fld id="{4AC6BF3C-37ED-4868-8C8C-07B54E59A2F4}" type="slidenum">
              <a:rPr lang="zh-CN" altLang="en-US"/>
              <a:pPr/>
              <a:t>‹#›</a:t>
            </a:fld>
            <a:endParaRPr lang="zh-CN" altLang="en-US" sz="1200"/>
          </a:p>
        </p:txBody>
      </p:sp>
    </p:spTree>
    <p:extLst>
      <p:ext uri="{BB962C8B-B14F-4D97-AF65-F5344CB8AC3E}">
        <p14:creationId xmlns:p14="http://schemas.microsoft.com/office/powerpoint/2010/main" val="4133844955"/>
      </p:ext>
    </p:extLst>
  </p:cSld>
  <p:clrMap bg1="lt1" tx1="dk1" bg2="lt2" tx2="dk2" accent1="accent1" accent2="accent2" accent3="accent3" accent4="accent4" accent5="accent5" accent6="accent6" hlink="hlink" folHlink="folHlink"/>
  <p:notesStyle>
    <a:lvl1pPr algn="l" defTabSz="0" rtl="0" eaLnBrk="0" fontAlgn="base" hangingPunct="0">
      <a:spcBef>
        <a:spcPct val="30000"/>
      </a:spcBef>
      <a:spcAft>
        <a:spcPct val="0"/>
      </a:spcAft>
      <a:defRPr sz="1134" kern="1200">
        <a:solidFill>
          <a:schemeClr val="tx1"/>
        </a:solidFill>
        <a:latin typeface="Arial" pitchFamily="34" charset="0"/>
        <a:ea typeface="宋体" pitchFamily="2" charset="-122"/>
        <a:cs typeface="+mn-cs"/>
      </a:defRPr>
    </a:lvl1pPr>
    <a:lvl2pPr marL="431962" algn="l" defTabSz="0" rtl="0" eaLnBrk="0" fontAlgn="base" hangingPunct="0">
      <a:spcBef>
        <a:spcPct val="30000"/>
      </a:spcBef>
      <a:spcAft>
        <a:spcPct val="0"/>
      </a:spcAft>
      <a:defRPr sz="1134" kern="1200">
        <a:solidFill>
          <a:schemeClr val="tx1"/>
        </a:solidFill>
        <a:latin typeface="Arial" pitchFamily="34" charset="0"/>
        <a:ea typeface="宋体" pitchFamily="2" charset="-122"/>
        <a:cs typeface="+mn-cs"/>
      </a:defRPr>
    </a:lvl2pPr>
    <a:lvl3pPr marL="863925" algn="l" defTabSz="0" rtl="0" eaLnBrk="0" fontAlgn="base" hangingPunct="0">
      <a:spcBef>
        <a:spcPct val="30000"/>
      </a:spcBef>
      <a:spcAft>
        <a:spcPct val="0"/>
      </a:spcAft>
      <a:defRPr sz="1134" kern="1200">
        <a:solidFill>
          <a:schemeClr val="tx1"/>
        </a:solidFill>
        <a:latin typeface="Arial" pitchFamily="34" charset="0"/>
        <a:ea typeface="宋体" pitchFamily="2" charset="-122"/>
        <a:cs typeface="+mn-cs"/>
      </a:defRPr>
    </a:lvl3pPr>
    <a:lvl4pPr marL="1295887" algn="l" defTabSz="0" rtl="0" eaLnBrk="0" fontAlgn="base" hangingPunct="0">
      <a:spcBef>
        <a:spcPct val="30000"/>
      </a:spcBef>
      <a:spcAft>
        <a:spcPct val="0"/>
      </a:spcAft>
      <a:defRPr sz="1134" kern="1200">
        <a:solidFill>
          <a:schemeClr val="tx1"/>
        </a:solidFill>
        <a:latin typeface="Arial" pitchFamily="34" charset="0"/>
        <a:ea typeface="宋体" pitchFamily="2" charset="-122"/>
        <a:cs typeface="+mn-cs"/>
      </a:defRPr>
    </a:lvl4pPr>
    <a:lvl5pPr marL="1727849" algn="l" defTabSz="0" rtl="0" eaLnBrk="0" fontAlgn="base" hangingPunct="0">
      <a:spcBef>
        <a:spcPct val="30000"/>
      </a:spcBef>
      <a:spcAft>
        <a:spcPct val="0"/>
      </a:spcAft>
      <a:defRPr sz="1134" kern="1200">
        <a:solidFill>
          <a:schemeClr val="tx1"/>
        </a:solidFill>
        <a:latin typeface="Arial" pitchFamily="34" charset="0"/>
        <a:ea typeface="宋体" pitchFamily="2" charset="-122"/>
        <a:cs typeface="+mn-cs"/>
      </a:defRPr>
    </a:lvl5pPr>
    <a:lvl6pPr marL="2159810" algn="l" defTabSz="863925" rtl="0" eaLnBrk="1" latinLnBrk="0" hangingPunct="1">
      <a:defRPr sz="1134" kern="1200">
        <a:solidFill>
          <a:schemeClr val="tx1"/>
        </a:solidFill>
        <a:latin typeface="+mn-lt"/>
        <a:ea typeface="+mn-ea"/>
        <a:cs typeface="+mn-cs"/>
      </a:defRPr>
    </a:lvl6pPr>
    <a:lvl7pPr marL="2591773" algn="l" defTabSz="863925" rtl="0" eaLnBrk="1" latinLnBrk="0" hangingPunct="1">
      <a:defRPr sz="1134" kern="1200">
        <a:solidFill>
          <a:schemeClr val="tx1"/>
        </a:solidFill>
        <a:latin typeface="+mn-lt"/>
        <a:ea typeface="+mn-ea"/>
        <a:cs typeface="+mn-cs"/>
      </a:defRPr>
    </a:lvl7pPr>
    <a:lvl8pPr marL="3023735" algn="l" defTabSz="863925" rtl="0" eaLnBrk="1" latinLnBrk="0" hangingPunct="1">
      <a:defRPr sz="1134" kern="1200">
        <a:solidFill>
          <a:schemeClr val="tx1"/>
        </a:solidFill>
        <a:latin typeface="+mn-lt"/>
        <a:ea typeface="+mn-ea"/>
        <a:cs typeface="+mn-cs"/>
      </a:defRPr>
    </a:lvl8pPr>
    <a:lvl9pPr marL="3455697" algn="l" defTabSz="863925" rtl="0" eaLnBrk="1" latinLnBrk="0" hangingPunct="1">
      <a:defRPr sz="113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6B286D78-31DF-493B-968A-39C1B2506957}" type="slidenum">
              <a:rPr lang="zh-CN" altLang="en-US" smtClean="0"/>
              <a:t>1</a:t>
            </a:fld>
            <a:endParaRPr lang="zh-CN" altLang="en-US"/>
          </a:p>
        </p:txBody>
      </p:sp>
    </p:spTree>
    <p:extLst>
      <p:ext uri="{BB962C8B-B14F-4D97-AF65-F5344CB8AC3E}">
        <p14:creationId xmlns:p14="http://schemas.microsoft.com/office/powerpoint/2010/main" val="3771275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t>2</a:t>
            </a:fld>
            <a:endParaRPr lang="zh-CN" altLang="en-US"/>
          </a:p>
        </p:txBody>
      </p:sp>
    </p:spTree>
    <p:extLst>
      <p:ext uri="{BB962C8B-B14F-4D97-AF65-F5344CB8AC3E}">
        <p14:creationId xmlns:p14="http://schemas.microsoft.com/office/powerpoint/2010/main" val="3376984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4AC6BF3C-37ED-4868-8C8C-07B54E59A2F4}" type="slidenum">
              <a:rPr lang="zh-CN" altLang="en-US" smtClean="0"/>
              <a:pPr/>
              <a:t>3</a:t>
            </a:fld>
            <a:endParaRPr lang="zh-CN" altLang="en-US" sz="1200"/>
          </a:p>
        </p:txBody>
      </p:sp>
    </p:spTree>
    <p:extLst>
      <p:ext uri="{BB962C8B-B14F-4D97-AF65-F5344CB8AC3E}">
        <p14:creationId xmlns:p14="http://schemas.microsoft.com/office/powerpoint/2010/main" val="1108362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4AC6BF3C-37ED-4868-8C8C-07B54E59A2F4}" type="slidenum">
              <a:rPr lang="zh-CN" altLang="en-US" smtClean="0"/>
              <a:pPr/>
              <a:t>4</a:t>
            </a:fld>
            <a:endParaRPr lang="zh-CN" altLang="en-US" sz="1200"/>
          </a:p>
        </p:txBody>
      </p:sp>
    </p:spTree>
    <p:extLst>
      <p:ext uri="{BB962C8B-B14F-4D97-AF65-F5344CB8AC3E}">
        <p14:creationId xmlns:p14="http://schemas.microsoft.com/office/powerpoint/2010/main" val="326851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TextEdit="1"/>
          </p:cNvSpPr>
          <p:nvPr>
            <p:ph type="sldImg"/>
          </p:nvPr>
        </p:nvSpPr>
        <p:spPr>
          <a:xfrm>
            <a:off x="1371600" y="1143000"/>
            <a:ext cx="4114800" cy="3086100"/>
          </a:xfrm>
        </p:spPr>
      </p:sp>
      <p:sp>
        <p:nvSpPr>
          <p:cNvPr id="72707"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2708"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9A591352-EF2D-4012-B9EB-C44608C46CF8}" type="slidenum">
              <a:rPr lang="zh-CN" altLang="en-US">
                <a:solidFill>
                  <a:srgbClr val="000000"/>
                </a:solidFill>
              </a:rPr>
              <a:pPr eaLnBrk="1" hangingPunct="1"/>
              <a:t>5</a:t>
            </a:fld>
            <a:endParaRPr lang="zh-CN" altLang="en-US">
              <a:solidFill>
                <a:srgbClr val="000000"/>
              </a:solidFill>
            </a:endParaRPr>
          </a:p>
        </p:txBody>
      </p:sp>
    </p:spTree>
    <p:extLst>
      <p:ext uri="{BB962C8B-B14F-4D97-AF65-F5344CB8AC3E}">
        <p14:creationId xmlns:p14="http://schemas.microsoft.com/office/powerpoint/2010/main" val="1309493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a:xfrm>
            <a:off x="1143000" y="685800"/>
            <a:ext cx="4572000" cy="3429000"/>
          </a:xfrm>
        </p:spPr>
      </p:sp>
      <p:sp>
        <p:nvSpPr>
          <p:cNvPr id="73731"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3732"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558FE6A6-164E-45E6-8E80-C7A23301ED7E}" type="slidenum">
              <a:rPr lang="zh-CN" altLang="en-US">
                <a:solidFill>
                  <a:srgbClr val="000000"/>
                </a:solidFill>
              </a:rPr>
              <a:pPr eaLnBrk="1" hangingPunct="1"/>
              <a:t>6</a:t>
            </a:fld>
            <a:endParaRPr lang="zh-CN" altLang="en-US">
              <a:solidFill>
                <a:srgbClr val="000000"/>
              </a:solidFill>
            </a:endParaRPr>
          </a:p>
        </p:txBody>
      </p:sp>
    </p:spTree>
    <p:extLst>
      <p:ext uri="{BB962C8B-B14F-4D97-AF65-F5344CB8AC3E}">
        <p14:creationId xmlns:p14="http://schemas.microsoft.com/office/powerpoint/2010/main" val="3286296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TextEdit="1"/>
          </p:cNvSpPr>
          <p:nvPr>
            <p:ph type="sldImg"/>
          </p:nvPr>
        </p:nvSpPr>
        <p:spPr>
          <a:xfrm>
            <a:off x="1143000" y="685800"/>
            <a:ext cx="4572000" cy="3429000"/>
          </a:xfrm>
        </p:spPr>
      </p:sp>
      <p:sp>
        <p:nvSpPr>
          <p:cNvPr id="74755"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4756"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2D2371B4-2E3C-483C-8F5F-AF539843E313}" type="slidenum">
              <a:rPr lang="zh-CN" altLang="en-US">
                <a:solidFill>
                  <a:srgbClr val="000000"/>
                </a:solidFill>
              </a:rPr>
              <a:pPr eaLnBrk="1" hangingPunct="1"/>
              <a:t>7</a:t>
            </a:fld>
            <a:endParaRPr lang="zh-CN" altLang="en-US">
              <a:solidFill>
                <a:srgbClr val="000000"/>
              </a:solidFill>
            </a:endParaRPr>
          </a:p>
        </p:txBody>
      </p:sp>
    </p:spTree>
    <p:extLst>
      <p:ext uri="{BB962C8B-B14F-4D97-AF65-F5344CB8AC3E}">
        <p14:creationId xmlns:p14="http://schemas.microsoft.com/office/powerpoint/2010/main" val="1852037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a:xfrm>
            <a:off x="1371600" y="1143000"/>
            <a:ext cx="4114800" cy="3086100"/>
          </a:xfrm>
        </p:spPr>
      </p:sp>
      <p:sp>
        <p:nvSpPr>
          <p:cNvPr id="75779"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5780"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320760AC-A48F-43D9-A18D-A630D45AAEE6}" type="slidenum">
              <a:rPr lang="zh-CN" altLang="en-US">
                <a:solidFill>
                  <a:srgbClr val="000000"/>
                </a:solidFill>
              </a:rPr>
              <a:pPr eaLnBrk="1" hangingPunct="1"/>
              <a:t>8</a:t>
            </a:fld>
            <a:endParaRPr lang="zh-CN" altLang="en-US">
              <a:solidFill>
                <a:srgbClr val="000000"/>
              </a:solidFill>
            </a:endParaRPr>
          </a:p>
        </p:txBody>
      </p:sp>
    </p:spTree>
    <p:extLst>
      <p:ext uri="{BB962C8B-B14F-4D97-AF65-F5344CB8AC3E}">
        <p14:creationId xmlns:p14="http://schemas.microsoft.com/office/powerpoint/2010/main" val="1267756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a:xfrm>
            <a:off x="1371600" y="1143000"/>
            <a:ext cx="4114800" cy="3086100"/>
          </a:xfrm>
        </p:spPr>
      </p:sp>
      <p:sp>
        <p:nvSpPr>
          <p:cNvPr id="76803"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6804"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2C633CA5-A8AF-4649-8556-70C5153A9794}" type="slidenum">
              <a:rPr lang="zh-CN" altLang="en-US">
                <a:solidFill>
                  <a:srgbClr val="000000"/>
                </a:solidFill>
              </a:rPr>
              <a:pPr eaLnBrk="1" hangingPunct="1"/>
              <a:t>9</a:t>
            </a:fld>
            <a:endParaRPr lang="en-US" altLang="zh-CN">
              <a:solidFill>
                <a:srgbClr val="000000"/>
              </a:solidFill>
            </a:endParaRPr>
          </a:p>
        </p:txBody>
      </p:sp>
    </p:spTree>
    <p:extLst>
      <p:ext uri="{BB962C8B-B14F-4D97-AF65-F5344CB8AC3E}">
        <p14:creationId xmlns:p14="http://schemas.microsoft.com/office/powerpoint/2010/main" val="741475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TextEdit="1"/>
          </p:cNvSpPr>
          <p:nvPr>
            <p:ph type="sldImg"/>
          </p:nvPr>
        </p:nvSpPr>
        <p:spPr>
          <a:xfrm>
            <a:off x="1143000" y="685800"/>
            <a:ext cx="4572000" cy="3429000"/>
          </a:xfrm>
        </p:spPr>
      </p:sp>
      <p:sp>
        <p:nvSpPr>
          <p:cNvPr id="77827"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7828"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8712305A-1F8A-446C-88DD-6B489ECA8A74}" type="slidenum">
              <a:rPr lang="zh-CN" altLang="en-US">
                <a:solidFill>
                  <a:srgbClr val="000000"/>
                </a:solidFill>
              </a:rPr>
              <a:pPr eaLnBrk="1" hangingPunct="1"/>
              <a:t>10</a:t>
            </a:fld>
            <a:endParaRPr lang="en-US" altLang="zh-CN">
              <a:solidFill>
                <a:srgbClr val="000000"/>
              </a:solidFill>
            </a:endParaRPr>
          </a:p>
        </p:txBody>
      </p:sp>
    </p:spTree>
    <p:extLst>
      <p:ext uri="{BB962C8B-B14F-4D97-AF65-F5344CB8AC3E}">
        <p14:creationId xmlns:p14="http://schemas.microsoft.com/office/powerpoint/2010/main" val="39619546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a:xfrm>
            <a:off x="1371600" y="1143000"/>
            <a:ext cx="4114800" cy="3086100"/>
          </a:xfrm>
        </p:spPr>
      </p:sp>
      <p:sp>
        <p:nvSpPr>
          <p:cNvPr id="78851"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8852"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17E45BF9-550D-40AB-9742-671D3BC26636}" type="slidenum">
              <a:rPr lang="zh-CN" altLang="en-US">
                <a:solidFill>
                  <a:srgbClr val="000000"/>
                </a:solidFill>
              </a:rPr>
              <a:pPr eaLnBrk="1" hangingPunct="1"/>
              <a:t>11</a:t>
            </a:fld>
            <a:endParaRPr lang="zh-CN" altLang="en-US">
              <a:solidFill>
                <a:srgbClr val="000000"/>
              </a:solidFill>
            </a:endParaRPr>
          </a:p>
        </p:txBody>
      </p:sp>
    </p:spTree>
    <p:extLst>
      <p:ext uri="{BB962C8B-B14F-4D97-AF65-F5344CB8AC3E}">
        <p14:creationId xmlns:p14="http://schemas.microsoft.com/office/powerpoint/2010/main" val="4129993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4AC6BF3C-37ED-4868-8C8C-07B54E59A2F4}" type="slidenum">
              <a:rPr lang="zh-CN" altLang="en-US" smtClean="0"/>
              <a:pPr/>
              <a:t>12</a:t>
            </a:fld>
            <a:endParaRPr lang="zh-CN" altLang="en-US" sz="1200"/>
          </a:p>
        </p:txBody>
      </p:sp>
    </p:spTree>
    <p:extLst>
      <p:ext uri="{BB962C8B-B14F-4D97-AF65-F5344CB8AC3E}">
        <p14:creationId xmlns:p14="http://schemas.microsoft.com/office/powerpoint/2010/main" val="3766529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TextEdit="1"/>
          </p:cNvSpPr>
          <p:nvPr>
            <p:ph type="sldImg"/>
          </p:nvPr>
        </p:nvSpPr>
        <p:spPr>
          <a:xfrm>
            <a:off x="1371600" y="1143000"/>
            <a:ext cx="4114800" cy="3086100"/>
          </a:xfrm>
        </p:spPr>
      </p:sp>
      <p:sp>
        <p:nvSpPr>
          <p:cNvPr id="79875"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9876"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EF8A0876-F37E-4FEC-A93A-7C8D6114E2CA}" type="slidenum">
              <a:rPr lang="zh-CN" altLang="en-US">
                <a:solidFill>
                  <a:srgbClr val="000000"/>
                </a:solidFill>
              </a:rPr>
              <a:pPr eaLnBrk="1" hangingPunct="1"/>
              <a:t>13</a:t>
            </a:fld>
            <a:endParaRPr lang="en-US" altLang="zh-CN">
              <a:solidFill>
                <a:srgbClr val="000000"/>
              </a:solidFill>
            </a:endParaRPr>
          </a:p>
        </p:txBody>
      </p:sp>
    </p:spTree>
    <p:extLst>
      <p:ext uri="{BB962C8B-B14F-4D97-AF65-F5344CB8AC3E}">
        <p14:creationId xmlns:p14="http://schemas.microsoft.com/office/powerpoint/2010/main" val="34627366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1"/>
          <p:cNvSpPr>
            <a:spLocks noGrp="1" noRot="1" noChangeAspect="1" noTextEdit="1"/>
          </p:cNvSpPr>
          <p:nvPr>
            <p:ph type="sldImg"/>
          </p:nvPr>
        </p:nvSpPr>
        <p:spPr>
          <a:xfrm>
            <a:off x="1371600" y="1143000"/>
            <a:ext cx="4114800" cy="3086100"/>
          </a:xfrm>
        </p:spPr>
      </p:sp>
      <p:sp>
        <p:nvSpPr>
          <p:cNvPr id="80899"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0900"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B55B25FE-77DB-4ADB-9C98-17C19A98F655}" type="slidenum">
              <a:rPr lang="zh-CN" altLang="en-US">
                <a:solidFill>
                  <a:srgbClr val="000000"/>
                </a:solidFill>
              </a:rPr>
              <a:pPr eaLnBrk="1" hangingPunct="1"/>
              <a:t>14</a:t>
            </a:fld>
            <a:endParaRPr lang="en-US" altLang="zh-CN">
              <a:solidFill>
                <a:srgbClr val="000000"/>
              </a:solidFill>
            </a:endParaRPr>
          </a:p>
        </p:txBody>
      </p:sp>
    </p:spTree>
    <p:extLst>
      <p:ext uri="{BB962C8B-B14F-4D97-AF65-F5344CB8AC3E}">
        <p14:creationId xmlns:p14="http://schemas.microsoft.com/office/powerpoint/2010/main" val="39364514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4AC6BF3C-37ED-4868-8C8C-07B54E59A2F4}" type="slidenum">
              <a:rPr lang="zh-CN" altLang="en-US" smtClean="0"/>
              <a:pPr/>
              <a:t>15</a:t>
            </a:fld>
            <a:endParaRPr lang="zh-CN" altLang="en-US" sz="1200"/>
          </a:p>
        </p:txBody>
      </p:sp>
    </p:spTree>
    <p:extLst>
      <p:ext uri="{BB962C8B-B14F-4D97-AF65-F5344CB8AC3E}">
        <p14:creationId xmlns:p14="http://schemas.microsoft.com/office/powerpoint/2010/main" val="23081948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4AC6BF3C-37ED-4868-8C8C-07B54E59A2F4}" type="slidenum">
              <a:rPr lang="zh-CN" altLang="en-US" smtClean="0"/>
              <a:pPr/>
              <a:t>16</a:t>
            </a:fld>
            <a:endParaRPr lang="zh-CN" altLang="en-US" sz="1200"/>
          </a:p>
        </p:txBody>
      </p:sp>
    </p:spTree>
    <p:extLst>
      <p:ext uri="{BB962C8B-B14F-4D97-AF65-F5344CB8AC3E}">
        <p14:creationId xmlns:p14="http://schemas.microsoft.com/office/powerpoint/2010/main" val="1989830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幻灯片图像占位符 1"/>
          <p:cNvSpPr>
            <a:spLocks noGrp="1" noRot="1" noChangeAspect="1" noTextEdit="1"/>
          </p:cNvSpPr>
          <p:nvPr>
            <p:ph type="sldImg"/>
          </p:nvPr>
        </p:nvSpPr>
        <p:spPr>
          <a:xfrm>
            <a:off x="1371600" y="1143000"/>
            <a:ext cx="4114800" cy="3086100"/>
          </a:xfrm>
        </p:spPr>
      </p:sp>
      <p:sp>
        <p:nvSpPr>
          <p:cNvPr id="81923"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1924"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ADB9ADE1-4249-4F64-B0A4-0D3D766DCA1C}" type="slidenum">
              <a:rPr lang="zh-CN" altLang="en-US">
                <a:solidFill>
                  <a:srgbClr val="000000"/>
                </a:solidFill>
              </a:rPr>
              <a:pPr eaLnBrk="1" hangingPunct="1"/>
              <a:t>17</a:t>
            </a:fld>
            <a:endParaRPr lang="en-US" altLang="zh-CN">
              <a:solidFill>
                <a:srgbClr val="000000"/>
              </a:solidFill>
            </a:endParaRPr>
          </a:p>
        </p:txBody>
      </p:sp>
    </p:spTree>
    <p:extLst>
      <p:ext uri="{BB962C8B-B14F-4D97-AF65-F5344CB8AC3E}">
        <p14:creationId xmlns:p14="http://schemas.microsoft.com/office/powerpoint/2010/main" val="9671349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4AC6BF3C-37ED-4868-8C8C-07B54E59A2F4}" type="slidenum">
              <a:rPr lang="zh-CN" altLang="en-US" smtClean="0"/>
              <a:pPr/>
              <a:t>18</a:t>
            </a:fld>
            <a:endParaRPr lang="zh-CN" altLang="en-US" sz="1200"/>
          </a:p>
        </p:txBody>
      </p:sp>
    </p:spTree>
    <p:extLst>
      <p:ext uri="{BB962C8B-B14F-4D97-AF65-F5344CB8AC3E}">
        <p14:creationId xmlns:p14="http://schemas.microsoft.com/office/powerpoint/2010/main" val="1833446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1"/>
          <p:cNvSpPr>
            <a:spLocks noGrp="1" noRot="1" noChangeAspect="1" noTextEdit="1"/>
          </p:cNvSpPr>
          <p:nvPr>
            <p:ph type="sldImg"/>
          </p:nvPr>
        </p:nvSpPr>
        <p:spPr>
          <a:xfrm>
            <a:off x="1371600" y="1143000"/>
            <a:ext cx="4114800" cy="3086100"/>
          </a:xfrm>
        </p:spPr>
      </p:sp>
      <p:sp>
        <p:nvSpPr>
          <p:cNvPr id="82947"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2948"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EA7D100A-EE09-40DE-BCF0-B4EA8FA3C2C9}" type="slidenum">
              <a:rPr lang="zh-CN" altLang="en-US">
                <a:solidFill>
                  <a:srgbClr val="000000"/>
                </a:solidFill>
              </a:rPr>
              <a:pPr eaLnBrk="1" hangingPunct="1"/>
              <a:t>19</a:t>
            </a:fld>
            <a:endParaRPr lang="zh-CN" altLang="en-US">
              <a:solidFill>
                <a:srgbClr val="000000"/>
              </a:solidFill>
            </a:endParaRPr>
          </a:p>
        </p:txBody>
      </p:sp>
    </p:spTree>
    <p:extLst>
      <p:ext uri="{BB962C8B-B14F-4D97-AF65-F5344CB8AC3E}">
        <p14:creationId xmlns:p14="http://schemas.microsoft.com/office/powerpoint/2010/main" val="2762057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幻灯片图像占位符 1"/>
          <p:cNvSpPr>
            <a:spLocks noGrp="1" noRot="1" noChangeAspect="1" noTextEdit="1"/>
          </p:cNvSpPr>
          <p:nvPr>
            <p:ph type="sldImg"/>
          </p:nvPr>
        </p:nvSpPr>
        <p:spPr>
          <a:xfrm>
            <a:off x="1371600" y="1143000"/>
            <a:ext cx="4114800" cy="3086100"/>
          </a:xfrm>
        </p:spPr>
      </p:sp>
      <p:sp>
        <p:nvSpPr>
          <p:cNvPr id="83971"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3972"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1CB33DEA-3474-4B0F-AEA9-7613807D3AE4}" type="slidenum">
              <a:rPr lang="zh-CN" altLang="en-US">
                <a:solidFill>
                  <a:srgbClr val="000000"/>
                </a:solidFill>
              </a:rPr>
              <a:pPr eaLnBrk="1" hangingPunct="1"/>
              <a:t>20</a:t>
            </a:fld>
            <a:endParaRPr lang="en-US" altLang="zh-CN">
              <a:solidFill>
                <a:srgbClr val="000000"/>
              </a:solidFill>
            </a:endParaRPr>
          </a:p>
        </p:txBody>
      </p:sp>
    </p:spTree>
    <p:extLst>
      <p:ext uri="{BB962C8B-B14F-4D97-AF65-F5344CB8AC3E}">
        <p14:creationId xmlns:p14="http://schemas.microsoft.com/office/powerpoint/2010/main" val="40987104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幻灯片图像占位符 1"/>
          <p:cNvSpPr>
            <a:spLocks noGrp="1" noRot="1" noChangeAspect="1" noTextEdit="1"/>
          </p:cNvSpPr>
          <p:nvPr>
            <p:ph type="sldImg"/>
          </p:nvPr>
        </p:nvSpPr>
        <p:spPr>
          <a:xfrm>
            <a:off x="1371600" y="1143000"/>
            <a:ext cx="4114800" cy="3086100"/>
          </a:xfrm>
        </p:spPr>
      </p:sp>
      <p:sp>
        <p:nvSpPr>
          <p:cNvPr id="84995"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4996"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72891CC2-4FD5-40C9-B3B1-FC38E32821DA}" type="slidenum">
              <a:rPr lang="zh-CN" altLang="en-US">
                <a:solidFill>
                  <a:srgbClr val="000000"/>
                </a:solidFill>
              </a:rPr>
              <a:pPr eaLnBrk="1" hangingPunct="1"/>
              <a:t>21</a:t>
            </a:fld>
            <a:endParaRPr lang="zh-CN" altLang="en-US">
              <a:solidFill>
                <a:srgbClr val="000000"/>
              </a:solidFill>
            </a:endParaRPr>
          </a:p>
        </p:txBody>
      </p:sp>
    </p:spTree>
    <p:extLst>
      <p:ext uri="{BB962C8B-B14F-4D97-AF65-F5344CB8AC3E}">
        <p14:creationId xmlns:p14="http://schemas.microsoft.com/office/powerpoint/2010/main" val="1360171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幻灯片图像占位符 1"/>
          <p:cNvSpPr>
            <a:spLocks noGrp="1" noRot="1" noChangeAspect="1" noTextEdit="1"/>
          </p:cNvSpPr>
          <p:nvPr>
            <p:ph type="sldImg"/>
          </p:nvPr>
        </p:nvSpPr>
        <p:spPr>
          <a:xfrm>
            <a:off x="1371600" y="1143000"/>
            <a:ext cx="4114800" cy="3086100"/>
          </a:xfrm>
        </p:spPr>
      </p:sp>
      <p:sp>
        <p:nvSpPr>
          <p:cNvPr id="86019"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6020"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CA4039AB-CF79-4C21-872D-B9C8076F1D25}" type="slidenum">
              <a:rPr lang="zh-CN" altLang="en-US">
                <a:solidFill>
                  <a:srgbClr val="000000"/>
                </a:solidFill>
              </a:rPr>
              <a:pPr eaLnBrk="1" hangingPunct="1"/>
              <a:t>22</a:t>
            </a:fld>
            <a:endParaRPr lang="zh-CN" altLang="en-US">
              <a:solidFill>
                <a:srgbClr val="000000"/>
              </a:solidFill>
            </a:endParaRPr>
          </a:p>
        </p:txBody>
      </p:sp>
    </p:spTree>
    <p:extLst>
      <p:ext uri="{BB962C8B-B14F-4D97-AF65-F5344CB8AC3E}">
        <p14:creationId xmlns:p14="http://schemas.microsoft.com/office/powerpoint/2010/main" val="23205965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4AC6BF3C-37ED-4868-8C8C-07B54E59A2F4}" type="slidenum">
              <a:rPr lang="zh-CN" altLang="en-US" smtClean="0"/>
              <a:pPr/>
              <a:t>23</a:t>
            </a:fld>
            <a:endParaRPr lang="zh-CN" altLang="en-US" sz="1200"/>
          </a:p>
        </p:txBody>
      </p:sp>
    </p:spTree>
    <p:extLst>
      <p:ext uri="{BB962C8B-B14F-4D97-AF65-F5344CB8AC3E}">
        <p14:creationId xmlns:p14="http://schemas.microsoft.com/office/powerpoint/2010/main" val="18109448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幻灯片图像占位符 1"/>
          <p:cNvSpPr>
            <a:spLocks noGrp="1" noRot="1" noChangeAspect="1" noTextEdit="1"/>
          </p:cNvSpPr>
          <p:nvPr>
            <p:ph type="sldImg"/>
          </p:nvPr>
        </p:nvSpPr>
        <p:spPr>
          <a:xfrm>
            <a:off x="1371600" y="1143000"/>
            <a:ext cx="4114800" cy="3086100"/>
          </a:xfrm>
        </p:spPr>
      </p:sp>
      <p:sp>
        <p:nvSpPr>
          <p:cNvPr id="87043"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7044"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47C5546E-985B-404C-BDB0-D15CE47801B1}" type="slidenum">
              <a:rPr lang="zh-CN" altLang="en-US">
                <a:solidFill>
                  <a:srgbClr val="000000"/>
                </a:solidFill>
              </a:rPr>
              <a:pPr eaLnBrk="1" hangingPunct="1"/>
              <a:t>24</a:t>
            </a:fld>
            <a:endParaRPr lang="en-US" altLang="zh-CN">
              <a:solidFill>
                <a:srgbClr val="000000"/>
              </a:solidFill>
            </a:endParaRPr>
          </a:p>
        </p:txBody>
      </p:sp>
    </p:spTree>
    <p:extLst>
      <p:ext uri="{BB962C8B-B14F-4D97-AF65-F5344CB8AC3E}">
        <p14:creationId xmlns:p14="http://schemas.microsoft.com/office/powerpoint/2010/main" val="5101162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xfrm>
            <a:off x="1371600" y="1143000"/>
            <a:ext cx="4114800" cy="3086100"/>
          </a:xfrm>
        </p:spPr>
      </p:sp>
      <p:sp>
        <p:nvSpPr>
          <p:cNvPr id="88067"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8068"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964B953A-700D-41B1-A661-AAC5144D089F}" type="slidenum">
              <a:rPr lang="zh-CN" altLang="en-US">
                <a:solidFill>
                  <a:srgbClr val="000000"/>
                </a:solidFill>
              </a:rPr>
              <a:pPr eaLnBrk="1" hangingPunct="1"/>
              <a:t>25</a:t>
            </a:fld>
            <a:endParaRPr lang="en-US" altLang="zh-CN">
              <a:solidFill>
                <a:srgbClr val="000000"/>
              </a:solidFill>
            </a:endParaRPr>
          </a:p>
        </p:txBody>
      </p:sp>
    </p:spTree>
    <p:extLst>
      <p:ext uri="{BB962C8B-B14F-4D97-AF65-F5344CB8AC3E}">
        <p14:creationId xmlns:p14="http://schemas.microsoft.com/office/powerpoint/2010/main" val="18654353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幻灯片图像占位符 1"/>
          <p:cNvSpPr>
            <a:spLocks noGrp="1" noRot="1" noChangeAspect="1" noTextEdit="1"/>
          </p:cNvSpPr>
          <p:nvPr>
            <p:ph type="sldImg"/>
          </p:nvPr>
        </p:nvSpPr>
        <p:spPr>
          <a:xfrm>
            <a:off x="1371600" y="1143000"/>
            <a:ext cx="4114800" cy="3086100"/>
          </a:xfrm>
        </p:spPr>
      </p:sp>
      <p:sp>
        <p:nvSpPr>
          <p:cNvPr id="89091"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9092"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9DFDC9A6-985A-427F-8622-888FCBED3F6E}" type="slidenum">
              <a:rPr lang="zh-CN" altLang="en-US">
                <a:solidFill>
                  <a:srgbClr val="000000"/>
                </a:solidFill>
              </a:rPr>
              <a:pPr eaLnBrk="1" hangingPunct="1"/>
              <a:t>26</a:t>
            </a:fld>
            <a:endParaRPr lang="en-US" altLang="zh-CN">
              <a:solidFill>
                <a:srgbClr val="000000"/>
              </a:solidFill>
            </a:endParaRPr>
          </a:p>
        </p:txBody>
      </p:sp>
    </p:spTree>
    <p:extLst>
      <p:ext uri="{BB962C8B-B14F-4D97-AF65-F5344CB8AC3E}">
        <p14:creationId xmlns:p14="http://schemas.microsoft.com/office/powerpoint/2010/main" val="1445178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幻灯片图像占位符 1"/>
          <p:cNvSpPr>
            <a:spLocks noGrp="1" noRot="1" noChangeAspect="1" noTextEdit="1"/>
          </p:cNvSpPr>
          <p:nvPr>
            <p:ph type="sldImg"/>
          </p:nvPr>
        </p:nvSpPr>
        <p:spPr>
          <a:xfrm>
            <a:off x="1371600" y="1143000"/>
            <a:ext cx="4114800" cy="3086100"/>
          </a:xfrm>
        </p:spPr>
      </p:sp>
      <p:sp>
        <p:nvSpPr>
          <p:cNvPr id="90115"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0116"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42EE6483-10C7-4623-87C7-9BE924E060C3}" type="slidenum">
              <a:rPr lang="zh-CN" altLang="en-US">
                <a:solidFill>
                  <a:srgbClr val="000000"/>
                </a:solidFill>
              </a:rPr>
              <a:pPr eaLnBrk="1" hangingPunct="1"/>
              <a:t>27</a:t>
            </a:fld>
            <a:endParaRPr lang="en-US" altLang="zh-CN">
              <a:solidFill>
                <a:srgbClr val="000000"/>
              </a:solidFill>
            </a:endParaRPr>
          </a:p>
        </p:txBody>
      </p:sp>
    </p:spTree>
    <p:extLst>
      <p:ext uri="{BB962C8B-B14F-4D97-AF65-F5344CB8AC3E}">
        <p14:creationId xmlns:p14="http://schemas.microsoft.com/office/powerpoint/2010/main" val="26937577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a:xfrm>
            <a:off x="1371600" y="1143000"/>
            <a:ext cx="4114800" cy="3086100"/>
          </a:xfrm>
        </p:spPr>
      </p:sp>
      <p:sp>
        <p:nvSpPr>
          <p:cNvPr id="91139" name="备注占位符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1140"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B6C76DE7-3DEB-4E83-A428-D090769C89B2}" type="slidenum">
              <a:rPr lang="zh-CN" altLang="en-US">
                <a:solidFill>
                  <a:srgbClr val="000000"/>
                </a:solidFill>
              </a:rPr>
              <a:pPr eaLnBrk="1" hangingPunct="1"/>
              <a:t>28</a:t>
            </a:fld>
            <a:endParaRPr lang="en-US" altLang="zh-CN">
              <a:solidFill>
                <a:srgbClr val="000000"/>
              </a:solidFill>
            </a:endParaRPr>
          </a:p>
        </p:txBody>
      </p:sp>
    </p:spTree>
    <p:extLst>
      <p:ext uri="{BB962C8B-B14F-4D97-AF65-F5344CB8AC3E}">
        <p14:creationId xmlns:p14="http://schemas.microsoft.com/office/powerpoint/2010/main" val="1757564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4AC6BF3C-37ED-4868-8C8C-07B54E59A2F4}" type="slidenum">
              <a:rPr lang="zh-CN" altLang="en-US" smtClean="0"/>
              <a:pPr/>
              <a:t>29</a:t>
            </a:fld>
            <a:endParaRPr lang="zh-CN" altLang="en-US" sz="1200"/>
          </a:p>
        </p:txBody>
      </p:sp>
    </p:spTree>
    <p:extLst>
      <p:ext uri="{BB962C8B-B14F-4D97-AF65-F5344CB8AC3E}">
        <p14:creationId xmlns:p14="http://schemas.microsoft.com/office/powerpoint/2010/main" val="3349904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48058" y="2013055"/>
            <a:ext cx="7344649" cy="1389038"/>
          </a:xfrm>
        </p:spPr>
        <p:txBody>
          <a:bodyPr/>
          <a:lstStyle/>
          <a:p>
            <a:r>
              <a:rPr lang="zh-CN" altLang="en-US"/>
              <a:t>单击此处编辑母版标题样式</a:t>
            </a:r>
          </a:p>
        </p:txBody>
      </p:sp>
      <p:sp>
        <p:nvSpPr>
          <p:cNvPr id="3" name="副标题 2"/>
          <p:cNvSpPr>
            <a:spLocks noGrp="1"/>
          </p:cNvSpPr>
          <p:nvPr>
            <p:ph type="subTitle" idx="1"/>
          </p:nvPr>
        </p:nvSpPr>
        <p:spPr>
          <a:xfrm>
            <a:off x="1296115" y="3672100"/>
            <a:ext cx="6048534" cy="1656045"/>
          </a:xfrm>
        </p:spPr>
        <p:txBody>
          <a:bodyPr/>
          <a:lstStyle>
            <a:lvl1pPr marL="0" indent="0" algn="ctr">
              <a:buNone/>
              <a:defRPr/>
            </a:lvl1pPr>
            <a:lvl2pPr marL="324002" indent="0" algn="ctr">
              <a:buNone/>
              <a:defRPr/>
            </a:lvl2pPr>
            <a:lvl3pPr marL="648005" indent="0" algn="ctr">
              <a:buNone/>
              <a:defRPr/>
            </a:lvl3pPr>
            <a:lvl4pPr marL="972007" indent="0" algn="ctr">
              <a:buNone/>
              <a:defRPr/>
            </a:lvl4pPr>
            <a:lvl5pPr marL="1296008" indent="0" algn="ctr">
              <a:buNone/>
              <a:defRPr/>
            </a:lvl5pPr>
            <a:lvl6pPr marL="1620011" indent="0" algn="ctr">
              <a:buNone/>
              <a:defRPr/>
            </a:lvl6pPr>
            <a:lvl7pPr marL="1944014" indent="0" algn="ctr">
              <a:buNone/>
              <a:defRPr/>
            </a:lvl7pPr>
            <a:lvl8pPr marL="2268016" indent="0" algn="ctr">
              <a:buNone/>
              <a:defRPr/>
            </a:lvl8pPr>
            <a:lvl9pPr marL="2592018"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pPr>
              <a:defRPr/>
            </a:pPr>
            <a:fld id="{F2411F5E-D749-4137-B756-9AAD8C886D7E}" type="datetime1">
              <a:rPr lang="zh-CN" altLang="en-US"/>
              <a:pPr>
                <a:defRPr/>
              </a:pPr>
              <a:t>2020/12/15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fld id="{68AEC35A-5682-4F17-A5AB-C9E9AF695351}" type="slidenum">
              <a:rPr lang="zh-CN" altLang="en-US"/>
              <a:pPr/>
              <a:t>‹#›</a:t>
            </a:fld>
            <a:endParaRPr lang="zh-CN" altLang="en-US"/>
          </a:p>
        </p:txBody>
      </p:sp>
    </p:spTree>
    <p:extLst>
      <p:ext uri="{BB962C8B-B14F-4D97-AF65-F5344CB8AC3E}">
        <p14:creationId xmlns:p14="http://schemas.microsoft.com/office/powerpoint/2010/main" val="3495409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CD57C1D9-947C-48DD-8EAE-4D8315C2BCB8}" type="datetime1">
              <a:rPr lang="zh-CN" altLang="en-US"/>
              <a:pPr>
                <a:defRPr/>
              </a:pPr>
              <a:t>2020/12/15</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fld id="{5DB6A1ED-02BB-4ED0-8832-6A23D34BFEBE}" type="slidenum">
              <a:rPr lang="zh-CN" altLang="en-US"/>
              <a:pPr/>
              <a:t>‹#›</a:t>
            </a:fld>
            <a:endParaRPr lang="zh-CN" altLang="en-US"/>
          </a:p>
        </p:txBody>
      </p:sp>
    </p:spTree>
    <p:extLst>
      <p:ext uri="{BB962C8B-B14F-4D97-AF65-F5344CB8AC3E}">
        <p14:creationId xmlns:p14="http://schemas.microsoft.com/office/powerpoint/2010/main" val="40887441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矩形 3"/>
          <p:cNvSpPr/>
          <p:nvPr userDrawn="1"/>
        </p:nvSpPr>
        <p:spPr>
          <a:xfrm>
            <a:off x="7659080" y="917483"/>
            <a:ext cx="687435" cy="45719"/>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 fmla="*/ 0 w 1205865"/>
              <a:gd name="connsiteY0" fmla="*/ 7620 h 371604"/>
              <a:gd name="connsiteX1" fmla="*/ 1205865 w 1205865"/>
              <a:gd name="connsiteY1" fmla="*/ 0 h 371604"/>
              <a:gd name="connsiteX2" fmla="*/ 1116330 w 1205865"/>
              <a:gd name="connsiteY2" fmla="*/ 371604 h 371604"/>
              <a:gd name="connsiteX3" fmla="*/ 0 w 1205865"/>
              <a:gd name="connsiteY3" fmla="*/ 371604 h 371604"/>
              <a:gd name="connsiteX4" fmla="*/ 0 w 1205865"/>
              <a:gd name="connsiteY4" fmla="*/ 7620 h 371604"/>
              <a:gd name="connsiteX0" fmla="*/ 0 w 1203960"/>
              <a:gd name="connsiteY0" fmla="*/ 3810 h 367794"/>
              <a:gd name="connsiteX1" fmla="*/ 1203960 w 1203960"/>
              <a:gd name="connsiteY1" fmla="*/ 0 h 367794"/>
              <a:gd name="connsiteX2" fmla="*/ 1116330 w 1203960"/>
              <a:gd name="connsiteY2" fmla="*/ 367794 h 367794"/>
              <a:gd name="connsiteX3" fmla="*/ 0 w 1203960"/>
              <a:gd name="connsiteY3" fmla="*/ 367794 h 367794"/>
              <a:gd name="connsiteX4" fmla="*/ 0 w 1203960"/>
              <a:gd name="connsiteY4" fmla="*/ 3810 h 367794"/>
              <a:gd name="connsiteX0" fmla="*/ 0 w 1203960"/>
              <a:gd name="connsiteY0" fmla="*/ 6423 h 370407"/>
              <a:gd name="connsiteX1" fmla="*/ 145383 w 1203960"/>
              <a:gd name="connsiteY1" fmla="*/ 0 h 370407"/>
              <a:gd name="connsiteX2" fmla="*/ 1203960 w 1203960"/>
              <a:gd name="connsiteY2" fmla="*/ 2613 h 370407"/>
              <a:gd name="connsiteX3" fmla="*/ 1116330 w 1203960"/>
              <a:gd name="connsiteY3" fmla="*/ 370407 h 370407"/>
              <a:gd name="connsiteX4" fmla="*/ 0 w 1203960"/>
              <a:gd name="connsiteY4" fmla="*/ 370407 h 370407"/>
              <a:gd name="connsiteX5" fmla="*/ 0 w 1203960"/>
              <a:gd name="connsiteY5" fmla="*/ 6423 h 370407"/>
              <a:gd name="connsiteX0" fmla="*/ 0 w 1203960"/>
              <a:gd name="connsiteY0" fmla="*/ 370407 h 370407"/>
              <a:gd name="connsiteX1" fmla="*/ 145383 w 1203960"/>
              <a:gd name="connsiteY1" fmla="*/ 0 h 370407"/>
              <a:gd name="connsiteX2" fmla="*/ 1203960 w 1203960"/>
              <a:gd name="connsiteY2" fmla="*/ 2613 h 370407"/>
              <a:gd name="connsiteX3" fmla="*/ 1116330 w 1203960"/>
              <a:gd name="connsiteY3" fmla="*/ 370407 h 370407"/>
              <a:gd name="connsiteX4" fmla="*/ 0 w 1203960"/>
              <a:gd name="connsiteY4" fmla="*/ 370407 h 370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3960" h="370407">
                <a:moveTo>
                  <a:pt x="0" y="370407"/>
                </a:moveTo>
                <a:lnTo>
                  <a:pt x="145383" y="0"/>
                </a:lnTo>
                <a:lnTo>
                  <a:pt x="1203960" y="2613"/>
                </a:lnTo>
                <a:lnTo>
                  <a:pt x="1116330" y="370407"/>
                </a:lnTo>
                <a:lnTo>
                  <a:pt x="0" y="37040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dirty="0">
              <a:solidFill>
                <a:srgbClr val="FFFFFF"/>
              </a:solidFill>
            </a:endParaRPr>
          </a:p>
        </p:txBody>
      </p:sp>
      <p:sp>
        <p:nvSpPr>
          <p:cNvPr id="4" name="矩形 3"/>
          <p:cNvSpPr/>
          <p:nvPr userDrawn="1"/>
        </p:nvSpPr>
        <p:spPr>
          <a:xfrm flipH="1" flipV="1">
            <a:off x="6982895" y="917483"/>
            <a:ext cx="767318" cy="45719"/>
          </a:xfrm>
          <a:custGeom>
            <a:avLst/>
            <a:gdLst>
              <a:gd name="connsiteX0" fmla="*/ 0 w 1116330"/>
              <a:gd name="connsiteY0" fmla="*/ 0 h 363984"/>
              <a:gd name="connsiteX1" fmla="*/ 1116330 w 1116330"/>
              <a:gd name="connsiteY1" fmla="*/ 0 h 363984"/>
              <a:gd name="connsiteX2" fmla="*/ 1116330 w 1116330"/>
              <a:gd name="connsiteY2" fmla="*/ 363984 h 363984"/>
              <a:gd name="connsiteX3" fmla="*/ 0 w 1116330"/>
              <a:gd name="connsiteY3" fmla="*/ 363984 h 363984"/>
              <a:gd name="connsiteX4" fmla="*/ 0 w 1116330"/>
              <a:gd name="connsiteY4" fmla="*/ 0 h 363984"/>
              <a:gd name="connsiteX0" fmla="*/ 0 w 1205865"/>
              <a:gd name="connsiteY0" fmla="*/ 7620 h 371604"/>
              <a:gd name="connsiteX1" fmla="*/ 1205865 w 1205865"/>
              <a:gd name="connsiteY1" fmla="*/ 0 h 371604"/>
              <a:gd name="connsiteX2" fmla="*/ 1116330 w 1205865"/>
              <a:gd name="connsiteY2" fmla="*/ 371604 h 371604"/>
              <a:gd name="connsiteX3" fmla="*/ 0 w 1205865"/>
              <a:gd name="connsiteY3" fmla="*/ 371604 h 371604"/>
              <a:gd name="connsiteX4" fmla="*/ 0 w 1205865"/>
              <a:gd name="connsiteY4" fmla="*/ 7620 h 371604"/>
              <a:gd name="connsiteX0" fmla="*/ 0 w 1203960"/>
              <a:gd name="connsiteY0" fmla="*/ 3810 h 367794"/>
              <a:gd name="connsiteX1" fmla="*/ 1203960 w 1203960"/>
              <a:gd name="connsiteY1" fmla="*/ 0 h 367794"/>
              <a:gd name="connsiteX2" fmla="*/ 1116330 w 1203960"/>
              <a:gd name="connsiteY2" fmla="*/ 367794 h 367794"/>
              <a:gd name="connsiteX3" fmla="*/ 0 w 1203960"/>
              <a:gd name="connsiteY3" fmla="*/ 367794 h 367794"/>
              <a:gd name="connsiteX4" fmla="*/ 0 w 1203960"/>
              <a:gd name="connsiteY4" fmla="*/ 3810 h 367794"/>
              <a:gd name="connsiteX0" fmla="*/ 0 w 1203960"/>
              <a:gd name="connsiteY0" fmla="*/ 6423 h 370407"/>
              <a:gd name="connsiteX1" fmla="*/ 145383 w 1203960"/>
              <a:gd name="connsiteY1" fmla="*/ 0 h 370407"/>
              <a:gd name="connsiteX2" fmla="*/ 1203960 w 1203960"/>
              <a:gd name="connsiteY2" fmla="*/ 2613 h 370407"/>
              <a:gd name="connsiteX3" fmla="*/ 1116330 w 1203960"/>
              <a:gd name="connsiteY3" fmla="*/ 370407 h 370407"/>
              <a:gd name="connsiteX4" fmla="*/ 0 w 1203960"/>
              <a:gd name="connsiteY4" fmla="*/ 370407 h 370407"/>
              <a:gd name="connsiteX5" fmla="*/ 0 w 1203960"/>
              <a:gd name="connsiteY5" fmla="*/ 6423 h 370407"/>
              <a:gd name="connsiteX0" fmla="*/ 0 w 1203960"/>
              <a:gd name="connsiteY0" fmla="*/ 370407 h 370407"/>
              <a:gd name="connsiteX1" fmla="*/ 145383 w 1203960"/>
              <a:gd name="connsiteY1" fmla="*/ 0 h 370407"/>
              <a:gd name="connsiteX2" fmla="*/ 1203960 w 1203960"/>
              <a:gd name="connsiteY2" fmla="*/ 2613 h 370407"/>
              <a:gd name="connsiteX3" fmla="*/ 1116330 w 1203960"/>
              <a:gd name="connsiteY3" fmla="*/ 370407 h 370407"/>
              <a:gd name="connsiteX4" fmla="*/ 0 w 1203960"/>
              <a:gd name="connsiteY4" fmla="*/ 370407 h 370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3960" h="370407">
                <a:moveTo>
                  <a:pt x="0" y="370407"/>
                </a:moveTo>
                <a:lnTo>
                  <a:pt x="145383" y="0"/>
                </a:lnTo>
                <a:lnTo>
                  <a:pt x="1203960" y="2613"/>
                </a:lnTo>
                <a:lnTo>
                  <a:pt x="1116330" y="370407"/>
                </a:lnTo>
                <a:lnTo>
                  <a:pt x="0" y="37040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dirty="0">
              <a:solidFill>
                <a:srgbClr val="FFFFFF"/>
              </a:solidFill>
            </a:endParaRPr>
          </a:p>
        </p:txBody>
      </p:sp>
      <p:cxnSp>
        <p:nvCxnSpPr>
          <p:cNvPr id="8" name="直接连接符 7"/>
          <p:cNvCxnSpPr>
            <a:cxnSpLocks/>
          </p:cNvCxnSpPr>
          <p:nvPr userDrawn="1"/>
        </p:nvCxnSpPr>
        <p:spPr>
          <a:xfrm>
            <a:off x="603053" y="932118"/>
            <a:ext cx="6072163" cy="19854"/>
          </a:xfrm>
          <a:prstGeom prst="line">
            <a:avLst/>
          </a:prstGeom>
          <a:ln w="19050">
            <a:solidFill>
              <a:srgbClr val="D6D6D6"/>
            </a:solidFill>
          </a:ln>
        </p:spPr>
        <p:style>
          <a:lnRef idx="1">
            <a:schemeClr val="accent1"/>
          </a:lnRef>
          <a:fillRef idx="0">
            <a:schemeClr val="accent1"/>
          </a:fillRef>
          <a:effectRef idx="0">
            <a:schemeClr val="accent1"/>
          </a:effectRef>
          <a:fontRef idx="minor">
            <a:schemeClr val="tx1"/>
          </a:fontRef>
        </p:style>
      </p:cxnSp>
      <p:grpSp>
        <p:nvGrpSpPr>
          <p:cNvPr id="9" name="组合 126"/>
          <p:cNvGrpSpPr>
            <a:grpSpLocks/>
          </p:cNvGrpSpPr>
          <p:nvPr userDrawn="1"/>
        </p:nvGrpSpPr>
        <p:grpSpPr bwMode="auto">
          <a:xfrm flipH="1">
            <a:off x="-9000" y="519014"/>
            <a:ext cx="585052" cy="415512"/>
            <a:chOff x="0" y="0"/>
            <a:chExt cx="1787532" cy="1257300"/>
          </a:xfrm>
        </p:grpSpPr>
        <p:sp>
          <p:nvSpPr>
            <p:cNvPr id="10" name="矩形 127"/>
            <p:cNvSpPr>
              <a:spLocks noChangeArrowheads="1"/>
            </p:cNvSpPr>
            <p:nvPr/>
          </p:nvSpPr>
          <p:spPr bwMode="auto">
            <a:xfrm>
              <a:off x="0" y="0"/>
              <a:ext cx="364382" cy="1257300"/>
            </a:xfrm>
            <a:prstGeom prst="rect">
              <a:avLst/>
            </a:prstGeom>
            <a:solidFill>
              <a:schemeClr val="accent1">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11" name="矩形 128"/>
            <p:cNvSpPr>
              <a:spLocks noChangeArrowheads="1"/>
            </p:cNvSpPr>
            <p:nvPr/>
          </p:nvSpPr>
          <p:spPr bwMode="auto">
            <a:xfrm>
              <a:off x="446883" y="0"/>
              <a:ext cx="577510" cy="1257300"/>
            </a:xfrm>
            <a:prstGeom prst="rect">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12" name="矩形 129"/>
            <p:cNvSpPr>
              <a:spLocks noChangeArrowheads="1"/>
            </p:cNvSpPr>
            <p:nvPr/>
          </p:nvSpPr>
          <p:spPr bwMode="auto">
            <a:xfrm>
              <a:off x="1106895" y="0"/>
              <a:ext cx="680637" cy="1257300"/>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grpSp>
      <p:pic>
        <p:nvPicPr>
          <p:cNvPr id="14" name="图片 13">
            <a:extLst>
              <a:ext uri="{FF2B5EF4-FFF2-40B4-BE49-F238E27FC236}">
                <a16:creationId xmlns:a16="http://schemas.microsoft.com/office/drawing/2014/main" id="{AD3C0C16-30A3-42BE-99FE-E497464AE1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11454" y="469465"/>
            <a:ext cx="1496445" cy="446841"/>
          </a:xfrm>
          <a:prstGeom prst="rect">
            <a:avLst/>
          </a:prstGeom>
        </p:spPr>
      </p:pic>
    </p:spTree>
    <p:extLst>
      <p:ext uri="{BB962C8B-B14F-4D97-AF65-F5344CB8AC3E}">
        <p14:creationId xmlns:p14="http://schemas.microsoft.com/office/powerpoint/2010/main" val="31663858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594053" y="345011"/>
            <a:ext cx="7452658" cy="1252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a:sym typeface="Calibri Light" panose="020F0302020204030204" pitchFamily="34" charset="0"/>
              </a:rPr>
              <a:t>单击此处编辑母版标题样式</a:t>
            </a:r>
          </a:p>
        </p:txBody>
      </p:sp>
      <p:sp>
        <p:nvSpPr>
          <p:cNvPr id="1027" name="文本占位符 2"/>
          <p:cNvSpPr>
            <a:spLocks noGrp="1" noChangeArrowheads="1"/>
          </p:cNvSpPr>
          <p:nvPr>
            <p:ph type="body" idx="1"/>
          </p:nvPr>
        </p:nvSpPr>
        <p:spPr bwMode="auto">
          <a:xfrm>
            <a:off x="594053" y="1725046"/>
            <a:ext cx="7452658" cy="411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a:sym typeface="Calibri" panose="020F0502020204030204" pitchFamily="34" charset="0"/>
              </a:rPr>
              <a:t>单击此处编辑母版文本样式</a:t>
            </a:r>
          </a:p>
          <a:p>
            <a:pPr lvl="1"/>
            <a:r>
              <a:rPr lang="zh-CN" altLang="zh-CN">
                <a:sym typeface="Calibri" panose="020F0502020204030204" pitchFamily="34" charset="0"/>
              </a:rPr>
              <a:t>第二级</a:t>
            </a:r>
          </a:p>
          <a:p>
            <a:pPr lvl="2"/>
            <a:r>
              <a:rPr lang="zh-CN" altLang="zh-CN">
                <a:sym typeface="Calibri" panose="020F0502020204030204" pitchFamily="34" charset="0"/>
              </a:rPr>
              <a:t>第三级</a:t>
            </a:r>
          </a:p>
          <a:p>
            <a:pPr lvl="3"/>
            <a:r>
              <a:rPr lang="zh-CN" altLang="zh-CN">
                <a:sym typeface="Calibri" panose="020F0502020204030204" pitchFamily="34" charset="0"/>
              </a:rPr>
              <a:t>第四级</a:t>
            </a:r>
          </a:p>
          <a:p>
            <a:pPr lvl="4"/>
            <a:r>
              <a:rPr lang="zh-CN" altLang="zh-CN">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594052" y="6006165"/>
            <a:ext cx="1944172" cy="34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sz="851" smtClean="0">
                <a:solidFill>
                  <a:srgbClr val="898989"/>
                </a:solidFill>
              </a:defRPr>
            </a:lvl1pPr>
          </a:lstStyle>
          <a:p>
            <a:pPr>
              <a:defRPr/>
            </a:pPr>
            <a:fld id="{7377A612-1B1F-4290-AA15-3321C3431C58}" type="datetime1">
              <a:rPr lang="zh-CN" altLang="en-US"/>
              <a:pPr>
                <a:defRPr/>
              </a:pPr>
              <a:t>2020/12/15</a:t>
            </a:fld>
            <a:endParaRPr lang="zh-CN" altLang="en-US"/>
          </a:p>
        </p:txBody>
      </p:sp>
      <p:sp>
        <p:nvSpPr>
          <p:cNvPr id="1029" name="页脚占位符 4"/>
          <p:cNvSpPr>
            <a:spLocks noGrp="1" noChangeArrowheads="1"/>
          </p:cNvSpPr>
          <p:nvPr>
            <p:ph type="ftr" sz="quarter" idx="3"/>
          </p:nvPr>
        </p:nvSpPr>
        <p:spPr bwMode="auto">
          <a:xfrm>
            <a:off x="2862253" y="6006165"/>
            <a:ext cx="2916258" cy="34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851" smtClean="0">
                <a:solidFill>
                  <a:srgbClr val="898989"/>
                </a:solidFill>
              </a:defRPr>
            </a:lvl1pPr>
          </a:lstStyle>
          <a:p>
            <a:pPr>
              <a:defRPr/>
            </a:pPr>
            <a:endParaRPr lang="zh-CN" altLang="en-US"/>
          </a:p>
        </p:txBody>
      </p:sp>
      <p:sp>
        <p:nvSpPr>
          <p:cNvPr id="1030" name="灯片编号占位符 5"/>
          <p:cNvSpPr>
            <a:spLocks noGrp="1" noChangeArrowheads="1"/>
          </p:cNvSpPr>
          <p:nvPr>
            <p:ph type="sldNum" sz="quarter" idx="4"/>
          </p:nvPr>
        </p:nvSpPr>
        <p:spPr bwMode="auto">
          <a:xfrm>
            <a:off x="6102539" y="6006165"/>
            <a:ext cx="1944172" cy="34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defRPr sz="851">
                <a:solidFill>
                  <a:srgbClr val="898989"/>
                </a:solidFill>
              </a:defRPr>
            </a:lvl1pPr>
          </a:lstStyle>
          <a:p>
            <a:fld id="{F171FB11-ECD9-4EB6-951B-FCC4E535DAB7}"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916" r:id="rId1"/>
    <p:sldLayoutId id="2147483922" r:id="rId2"/>
    <p:sldLayoutId id="2147483927" r:id="rId3"/>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marL="648005" indent="-648005" algn="l" rtl="0" eaLnBrk="0" fontAlgn="base" hangingPunct="0">
        <a:lnSpc>
          <a:spcPct val="90000"/>
        </a:lnSpc>
        <a:spcBef>
          <a:spcPct val="0"/>
        </a:spcBef>
        <a:spcAft>
          <a:spcPct val="0"/>
        </a:spcAft>
        <a:defRPr sz="3119">
          <a:solidFill>
            <a:schemeClr val="tx1"/>
          </a:solidFill>
          <a:latin typeface="+mj-lt"/>
          <a:ea typeface="+mj-ea"/>
          <a:cs typeface="+mj-cs"/>
          <a:sym typeface="Calibri Light" panose="020F0302020204030204" pitchFamily="34" charset="0"/>
        </a:defRPr>
      </a:lvl1pPr>
      <a:lvl2pPr marL="648005" indent="-648005" algn="l" rtl="0" eaLnBrk="0" fontAlgn="base" hangingPunct="0">
        <a:lnSpc>
          <a:spcPct val="90000"/>
        </a:lnSpc>
        <a:spcBef>
          <a:spcPct val="0"/>
        </a:spcBef>
        <a:spcAft>
          <a:spcPct val="0"/>
        </a:spcAft>
        <a:defRPr sz="3119">
          <a:solidFill>
            <a:schemeClr val="tx1"/>
          </a:solidFill>
          <a:latin typeface="Calibri Light" pitchFamily="34" charset="0"/>
          <a:ea typeface="宋体" pitchFamily="2" charset="-122"/>
          <a:sym typeface="Calibri Light" panose="020F0302020204030204" pitchFamily="34" charset="0"/>
        </a:defRPr>
      </a:lvl2pPr>
      <a:lvl3pPr marL="648005" indent="-648005" algn="l" rtl="0" eaLnBrk="0" fontAlgn="base" hangingPunct="0">
        <a:lnSpc>
          <a:spcPct val="90000"/>
        </a:lnSpc>
        <a:spcBef>
          <a:spcPct val="0"/>
        </a:spcBef>
        <a:spcAft>
          <a:spcPct val="0"/>
        </a:spcAft>
        <a:defRPr sz="3119">
          <a:solidFill>
            <a:schemeClr val="tx1"/>
          </a:solidFill>
          <a:latin typeface="Calibri Light" pitchFamily="34" charset="0"/>
          <a:ea typeface="宋体" pitchFamily="2" charset="-122"/>
          <a:sym typeface="Calibri Light" panose="020F0302020204030204" pitchFamily="34" charset="0"/>
        </a:defRPr>
      </a:lvl3pPr>
      <a:lvl4pPr marL="648005" indent="-648005" algn="l" rtl="0" eaLnBrk="0" fontAlgn="base" hangingPunct="0">
        <a:lnSpc>
          <a:spcPct val="90000"/>
        </a:lnSpc>
        <a:spcBef>
          <a:spcPct val="0"/>
        </a:spcBef>
        <a:spcAft>
          <a:spcPct val="0"/>
        </a:spcAft>
        <a:defRPr sz="3119">
          <a:solidFill>
            <a:schemeClr val="tx1"/>
          </a:solidFill>
          <a:latin typeface="Calibri Light" pitchFamily="34" charset="0"/>
          <a:ea typeface="宋体" pitchFamily="2" charset="-122"/>
          <a:sym typeface="Calibri Light" panose="020F0302020204030204" pitchFamily="34" charset="0"/>
        </a:defRPr>
      </a:lvl4pPr>
      <a:lvl5pPr marL="648005" indent="-648005" algn="l" rtl="0" eaLnBrk="0" fontAlgn="base" hangingPunct="0">
        <a:lnSpc>
          <a:spcPct val="90000"/>
        </a:lnSpc>
        <a:spcBef>
          <a:spcPct val="0"/>
        </a:spcBef>
        <a:spcAft>
          <a:spcPct val="0"/>
        </a:spcAft>
        <a:defRPr sz="3119">
          <a:solidFill>
            <a:schemeClr val="tx1"/>
          </a:solidFill>
          <a:latin typeface="Calibri Light" pitchFamily="34" charset="0"/>
          <a:ea typeface="宋体" pitchFamily="2" charset="-122"/>
          <a:sym typeface="Calibri Light" panose="020F0302020204030204" pitchFamily="34" charset="0"/>
        </a:defRPr>
      </a:lvl5pPr>
      <a:lvl6pPr marL="972007" indent="-648005" algn="l" rtl="0" eaLnBrk="0" fontAlgn="base" hangingPunct="0">
        <a:lnSpc>
          <a:spcPct val="90000"/>
        </a:lnSpc>
        <a:spcBef>
          <a:spcPct val="0"/>
        </a:spcBef>
        <a:spcAft>
          <a:spcPct val="0"/>
        </a:spcAft>
        <a:defRPr sz="3119">
          <a:solidFill>
            <a:schemeClr val="tx1"/>
          </a:solidFill>
          <a:latin typeface="Calibri Light" pitchFamily="34" charset="0"/>
          <a:ea typeface="宋体" pitchFamily="2" charset="-122"/>
          <a:sym typeface="Calibri Light" pitchFamily="34" charset="0"/>
        </a:defRPr>
      </a:lvl6pPr>
      <a:lvl7pPr marL="1296008" indent="-648005" algn="l" rtl="0" eaLnBrk="0" fontAlgn="base" hangingPunct="0">
        <a:lnSpc>
          <a:spcPct val="90000"/>
        </a:lnSpc>
        <a:spcBef>
          <a:spcPct val="0"/>
        </a:spcBef>
        <a:spcAft>
          <a:spcPct val="0"/>
        </a:spcAft>
        <a:defRPr sz="3119">
          <a:solidFill>
            <a:schemeClr val="tx1"/>
          </a:solidFill>
          <a:latin typeface="Calibri Light" pitchFamily="34" charset="0"/>
          <a:ea typeface="宋体" pitchFamily="2" charset="-122"/>
          <a:sym typeface="Calibri Light" pitchFamily="34" charset="0"/>
        </a:defRPr>
      </a:lvl7pPr>
      <a:lvl8pPr marL="1620011" indent="-648005" algn="l" rtl="0" eaLnBrk="0" fontAlgn="base" hangingPunct="0">
        <a:lnSpc>
          <a:spcPct val="90000"/>
        </a:lnSpc>
        <a:spcBef>
          <a:spcPct val="0"/>
        </a:spcBef>
        <a:spcAft>
          <a:spcPct val="0"/>
        </a:spcAft>
        <a:defRPr sz="3119">
          <a:solidFill>
            <a:schemeClr val="tx1"/>
          </a:solidFill>
          <a:latin typeface="Calibri Light" pitchFamily="34" charset="0"/>
          <a:ea typeface="宋体" pitchFamily="2" charset="-122"/>
          <a:sym typeface="Calibri Light" pitchFamily="34" charset="0"/>
        </a:defRPr>
      </a:lvl8pPr>
      <a:lvl9pPr marL="1944014" indent="-648005" algn="l" rtl="0" eaLnBrk="0" fontAlgn="base" hangingPunct="0">
        <a:lnSpc>
          <a:spcPct val="90000"/>
        </a:lnSpc>
        <a:spcBef>
          <a:spcPct val="0"/>
        </a:spcBef>
        <a:spcAft>
          <a:spcPct val="0"/>
        </a:spcAft>
        <a:defRPr sz="3119">
          <a:solidFill>
            <a:schemeClr val="tx1"/>
          </a:solidFill>
          <a:latin typeface="Calibri Light" pitchFamily="34" charset="0"/>
          <a:ea typeface="宋体" pitchFamily="2" charset="-122"/>
          <a:sym typeface="Calibri Light" pitchFamily="34" charset="0"/>
        </a:defRPr>
      </a:lvl9pPr>
    </p:titleStyle>
    <p:bodyStyle>
      <a:lvl1pPr marL="162001" indent="-162001" algn="l" rtl="0" eaLnBrk="0" fontAlgn="base" hangingPunct="0">
        <a:lnSpc>
          <a:spcPct val="90000"/>
        </a:lnSpc>
        <a:spcBef>
          <a:spcPts val="709"/>
        </a:spcBef>
        <a:spcAft>
          <a:spcPct val="0"/>
        </a:spcAft>
        <a:buFont typeface="Arial" panose="020B0604020202020204" pitchFamily="34" charset="0"/>
        <a:buChar char="•"/>
        <a:defRPr sz="1985">
          <a:solidFill>
            <a:schemeClr val="tx1"/>
          </a:solidFill>
          <a:latin typeface="+mn-lt"/>
          <a:ea typeface="+mn-ea"/>
          <a:cs typeface="+mn-cs"/>
          <a:sym typeface="Calibri" panose="020F0502020204030204" pitchFamily="34" charset="0"/>
        </a:defRPr>
      </a:lvl1pPr>
      <a:lvl2pPr marL="486003" indent="-162001" algn="l" rtl="0" eaLnBrk="0" fontAlgn="base" hangingPunct="0">
        <a:lnSpc>
          <a:spcPct val="90000"/>
        </a:lnSpc>
        <a:spcBef>
          <a:spcPts val="354"/>
        </a:spcBef>
        <a:spcAft>
          <a:spcPct val="0"/>
        </a:spcAft>
        <a:buFont typeface="Arial" panose="020B0604020202020204" pitchFamily="34" charset="0"/>
        <a:buChar char="•"/>
        <a:defRPr sz="1701">
          <a:solidFill>
            <a:schemeClr val="tx1"/>
          </a:solidFill>
          <a:latin typeface="+mn-lt"/>
          <a:ea typeface="+mn-ea"/>
          <a:sym typeface="Calibri" panose="020F0502020204030204" pitchFamily="34" charset="0"/>
        </a:defRPr>
      </a:lvl2pPr>
      <a:lvl3pPr marL="810005" indent="-162001" algn="l" rtl="0" eaLnBrk="0" fontAlgn="base" hangingPunct="0">
        <a:lnSpc>
          <a:spcPct val="90000"/>
        </a:lnSpc>
        <a:spcBef>
          <a:spcPts val="354"/>
        </a:spcBef>
        <a:spcAft>
          <a:spcPct val="0"/>
        </a:spcAft>
        <a:buFont typeface="Arial" panose="020B0604020202020204" pitchFamily="34" charset="0"/>
        <a:buChar char="•"/>
        <a:defRPr sz="1418">
          <a:solidFill>
            <a:schemeClr val="tx1"/>
          </a:solidFill>
          <a:latin typeface="+mn-lt"/>
          <a:ea typeface="+mn-ea"/>
          <a:sym typeface="Calibri" panose="020F0502020204030204" pitchFamily="34" charset="0"/>
        </a:defRPr>
      </a:lvl3pPr>
      <a:lvl4pPr marL="1134008" indent="-162001" algn="l" rtl="0" eaLnBrk="0" fontAlgn="base" hangingPunct="0">
        <a:lnSpc>
          <a:spcPct val="90000"/>
        </a:lnSpc>
        <a:spcBef>
          <a:spcPts val="354"/>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4pPr>
      <a:lvl5pPr marL="1458010" indent="-162001" algn="l" rtl="0" eaLnBrk="0" fontAlgn="base" hangingPunct="0">
        <a:lnSpc>
          <a:spcPct val="90000"/>
        </a:lnSpc>
        <a:spcBef>
          <a:spcPts val="354"/>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5pPr>
      <a:lvl6pPr marL="1782012" indent="-162001" algn="l" rtl="0" eaLnBrk="0" fontAlgn="base" hangingPunct="0">
        <a:lnSpc>
          <a:spcPct val="90000"/>
        </a:lnSpc>
        <a:spcBef>
          <a:spcPts val="354"/>
        </a:spcBef>
        <a:spcAft>
          <a:spcPct val="0"/>
        </a:spcAft>
        <a:buFont typeface="Arial" pitchFamily="34" charset="0"/>
        <a:buChar char="•"/>
        <a:defRPr>
          <a:solidFill>
            <a:schemeClr val="tx1"/>
          </a:solidFill>
          <a:latin typeface="+mn-lt"/>
          <a:ea typeface="+mn-ea"/>
          <a:sym typeface="Calibri" pitchFamily="34" charset="0"/>
        </a:defRPr>
      </a:lvl6pPr>
      <a:lvl7pPr marL="2106015" indent="-162001" algn="l" rtl="0" eaLnBrk="0" fontAlgn="base" hangingPunct="0">
        <a:lnSpc>
          <a:spcPct val="90000"/>
        </a:lnSpc>
        <a:spcBef>
          <a:spcPts val="354"/>
        </a:spcBef>
        <a:spcAft>
          <a:spcPct val="0"/>
        </a:spcAft>
        <a:buFont typeface="Arial" pitchFamily="34" charset="0"/>
        <a:buChar char="•"/>
        <a:defRPr>
          <a:solidFill>
            <a:schemeClr val="tx1"/>
          </a:solidFill>
          <a:latin typeface="+mn-lt"/>
          <a:ea typeface="+mn-ea"/>
          <a:sym typeface="Calibri" pitchFamily="34" charset="0"/>
        </a:defRPr>
      </a:lvl7pPr>
      <a:lvl8pPr marL="2430017" indent="-162001" algn="l" rtl="0" eaLnBrk="0" fontAlgn="base" hangingPunct="0">
        <a:lnSpc>
          <a:spcPct val="90000"/>
        </a:lnSpc>
        <a:spcBef>
          <a:spcPts val="354"/>
        </a:spcBef>
        <a:spcAft>
          <a:spcPct val="0"/>
        </a:spcAft>
        <a:buFont typeface="Arial" pitchFamily="34" charset="0"/>
        <a:buChar char="•"/>
        <a:defRPr>
          <a:solidFill>
            <a:schemeClr val="tx1"/>
          </a:solidFill>
          <a:latin typeface="+mn-lt"/>
          <a:ea typeface="+mn-ea"/>
          <a:sym typeface="Calibri" pitchFamily="34" charset="0"/>
        </a:defRPr>
      </a:lvl8pPr>
      <a:lvl9pPr marL="2754019" indent="-162001" algn="l" rtl="0" eaLnBrk="0" fontAlgn="base" hangingPunct="0">
        <a:lnSpc>
          <a:spcPct val="90000"/>
        </a:lnSpc>
        <a:spcBef>
          <a:spcPts val="354"/>
        </a:spcBef>
        <a:spcAft>
          <a:spcPct val="0"/>
        </a:spcAft>
        <a:buFont typeface="Arial" pitchFamily="34" charset="0"/>
        <a:buChar char="•"/>
        <a:defRPr>
          <a:solidFill>
            <a:schemeClr val="tx1"/>
          </a:solidFill>
          <a:latin typeface="+mn-lt"/>
          <a:ea typeface="+mn-ea"/>
          <a:sym typeface="Calibri" pitchFamily="34" charset="0"/>
        </a:defRPr>
      </a:lvl9pPr>
    </p:bodyStyle>
    <p:otherStyle>
      <a:defPPr>
        <a:defRPr lang="zh-CN"/>
      </a:defPPr>
      <a:lvl1pPr marL="0" algn="l" defTabSz="648005" rtl="0" eaLnBrk="1" latinLnBrk="0" hangingPunct="1">
        <a:defRPr sz="1276" kern="1200">
          <a:solidFill>
            <a:schemeClr val="tx1"/>
          </a:solidFill>
          <a:latin typeface="+mn-lt"/>
          <a:ea typeface="+mn-ea"/>
          <a:cs typeface="+mn-cs"/>
        </a:defRPr>
      </a:lvl1pPr>
      <a:lvl2pPr marL="324002" algn="l" defTabSz="648005" rtl="0" eaLnBrk="1" latinLnBrk="0" hangingPunct="1">
        <a:defRPr sz="1276" kern="1200">
          <a:solidFill>
            <a:schemeClr val="tx1"/>
          </a:solidFill>
          <a:latin typeface="+mn-lt"/>
          <a:ea typeface="+mn-ea"/>
          <a:cs typeface="+mn-cs"/>
        </a:defRPr>
      </a:lvl2pPr>
      <a:lvl3pPr marL="648005" algn="l" defTabSz="648005" rtl="0" eaLnBrk="1" latinLnBrk="0" hangingPunct="1">
        <a:defRPr sz="1276" kern="1200">
          <a:solidFill>
            <a:schemeClr val="tx1"/>
          </a:solidFill>
          <a:latin typeface="+mn-lt"/>
          <a:ea typeface="+mn-ea"/>
          <a:cs typeface="+mn-cs"/>
        </a:defRPr>
      </a:lvl3pPr>
      <a:lvl4pPr marL="972007" algn="l" defTabSz="648005" rtl="0" eaLnBrk="1" latinLnBrk="0" hangingPunct="1">
        <a:defRPr sz="1276" kern="1200">
          <a:solidFill>
            <a:schemeClr val="tx1"/>
          </a:solidFill>
          <a:latin typeface="+mn-lt"/>
          <a:ea typeface="+mn-ea"/>
          <a:cs typeface="+mn-cs"/>
        </a:defRPr>
      </a:lvl4pPr>
      <a:lvl5pPr marL="1296008" algn="l" defTabSz="648005" rtl="0" eaLnBrk="1" latinLnBrk="0" hangingPunct="1">
        <a:defRPr sz="1276" kern="1200">
          <a:solidFill>
            <a:schemeClr val="tx1"/>
          </a:solidFill>
          <a:latin typeface="+mn-lt"/>
          <a:ea typeface="+mn-ea"/>
          <a:cs typeface="+mn-cs"/>
        </a:defRPr>
      </a:lvl5pPr>
      <a:lvl6pPr marL="1620011" algn="l" defTabSz="648005" rtl="0" eaLnBrk="1" latinLnBrk="0" hangingPunct="1">
        <a:defRPr sz="1276" kern="1200">
          <a:solidFill>
            <a:schemeClr val="tx1"/>
          </a:solidFill>
          <a:latin typeface="+mn-lt"/>
          <a:ea typeface="+mn-ea"/>
          <a:cs typeface="+mn-cs"/>
        </a:defRPr>
      </a:lvl6pPr>
      <a:lvl7pPr marL="1944014" algn="l" defTabSz="648005" rtl="0" eaLnBrk="1" latinLnBrk="0" hangingPunct="1">
        <a:defRPr sz="1276" kern="1200">
          <a:solidFill>
            <a:schemeClr val="tx1"/>
          </a:solidFill>
          <a:latin typeface="+mn-lt"/>
          <a:ea typeface="+mn-ea"/>
          <a:cs typeface="+mn-cs"/>
        </a:defRPr>
      </a:lvl7pPr>
      <a:lvl8pPr marL="2268016" algn="l" defTabSz="648005" rtl="0" eaLnBrk="1" latinLnBrk="0" hangingPunct="1">
        <a:defRPr sz="1276" kern="1200">
          <a:solidFill>
            <a:schemeClr val="tx1"/>
          </a:solidFill>
          <a:latin typeface="+mn-lt"/>
          <a:ea typeface="+mn-ea"/>
          <a:cs typeface="+mn-cs"/>
        </a:defRPr>
      </a:lvl8pPr>
      <a:lvl9pPr marL="2592018" algn="l" defTabSz="648005" rtl="0" eaLnBrk="1" latinLnBrk="0" hangingPunct="1">
        <a:defRPr sz="127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0.JPG"/><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3.jpg"/><Relationship Id="rId5" Type="http://schemas.openxmlformats.org/officeDocument/2006/relationships/image" Target="../media/image12.JPG"/><Relationship Id="rId4" Type="http://schemas.openxmlformats.org/officeDocument/2006/relationships/image" Target="../media/image11.jpg"/></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14.jpg"/><Relationship Id="rId4" Type="http://schemas.openxmlformats.org/officeDocument/2006/relationships/image" Target="../media/image10.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rot="2685974">
            <a:off x="6741282" y="1790959"/>
            <a:ext cx="863839" cy="863839"/>
          </a:xfrm>
          <a:prstGeom prst="rect">
            <a:avLst/>
          </a:prstGeom>
          <a:solidFill>
            <a:srgbClr val="155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5" name="矩形 14"/>
          <p:cNvSpPr/>
          <p:nvPr/>
        </p:nvSpPr>
        <p:spPr>
          <a:xfrm rot="2685974">
            <a:off x="5569370" y="2295346"/>
            <a:ext cx="310835" cy="31083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6" name="矩形 15"/>
          <p:cNvSpPr/>
          <p:nvPr/>
        </p:nvSpPr>
        <p:spPr>
          <a:xfrm rot="2657183">
            <a:off x="4479764" y="1272769"/>
            <a:ext cx="454896" cy="38413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7" name="矩形 16"/>
          <p:cNvSpPr/>
          <p:nvPr/>
        </p:nvSpPr>
        <p:spPr>
          <a:xfrm rot="2685974">
            <a:off x="3674792" y="954861"/>
            <a:ext cx="241563" cy="24156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8" name="矩形 17"/>
          <p:cNvSpPr/>
          <p:nvPr/>
        </p:nvSpPr>
        <p:spPr>
          <a:xfrm rot="2685974">
            <a:off x="3654218" y="528623"/>
            <a:ext cx="117102" cy="117102"/>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9" name="矩形 18"/>
          <p:cNvSpPr/>
          <p:nvPr/>
        </p:nvSpPr>
        <p:spPr>
          <a:xfrm rot="2685974">
            <a:off x="8080925" y="2578033"/>
            <a:ext cx="117102" cy="117102"/>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20" name="矩形 19"/>
          <p:cNvSpPr/>
          <p:nvPr/>
        </p:nvSpPr>
        <p:spPr>
          <a:xfrm rot="2731766">
            <a:off x="4704721" y="1750045"/>
            <a:ext cx="749416" cy="7599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21" name="矩形 20"/>
          <p:cNvSpPr/>
          <p:nvPr/>
        </p:nvSpPr>
        <p:spPr>
          <a:xfrm rot="2685974">
            <a:off x="4312526" y="2261374"/>
            <a:ext cx="310835" cy="31083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22" name="矩形 21"/>
          <p:cNvSpPr/>
          <p:nvPr/>
        </p:nvSpPr>
        <p:spPr>
          <a:xfrm rot="2685974">
            <a:off x="4039054" y="2358240"/>
            <a:ext cx="117102" cy="117102"/>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23" name="任意多边形 22"/>
          <p:cNvSpPr/>
          <p:nvPr/>
        </p:nvSpPr>
        <p:spPr>
          <a:xfrm rot="2680233">
            <a:off x="5560384" y="3445115"/>
            <a:ext cx="5095181" cy="4486642"/>
          </a:xfrm>
          <a:custGeom>
            <a:avLst/>
            <a:gdLst>
              <a:gd name="connsiteX0" fmla="*/ 0 w 5393410"/>
              <a:gd name="connsiteY0" fmla="*/ 0 h 4749253"/>
              <a:gd name="connsiteX1" fmla="*/ 4406292 w 5393410"/>
              <a:gd name="connsiteY1" fmla="*/ 0 h 4749253"/>
              <a:gd name="connsiteX2" fmla="*/ 5393410 w 5393410"/>
              <a:gd name="connsiteY2" fmla="*/ 998536 h 4749253"/>
              <a:gd name="connsiteX3" fmla="*/ 1599309 w 5393410"/>
              <a:gd name="connsiteY3" fmla="*/ 4749253 h 4749253"/>
              <a:gd name="connsiteX4" fmla="*/ 0 w 5393410"/>
              <a:gd name="connsiteY4" fmla="*/ 4749253 h 4749253"/>
              <a:gd name="connsiteX0" fmla="*/ 0 w 5393410"/>
              <a:gd name="connsiteY0" fmla="*/ 0 h 4749253"/>
              <a:gd name="connsiteX1" fmla="*/ 4406292 w 5393410"/>
              <a:gd name="connsiteY1" fmla="*/ 0 h 4749253"/>
              <a:gd name="connsiteX2" fmla="*/ 5393410 w 5393410"/>
              <a:gd name="connsiteY2" fmla="*/ 998536 h 4749253"/>
              <a:gd name="connsiteX3" fmla="*/ 1599309 w 5393410"/>
              <a:gd name="connsiteY3" fmla="*/ 4749253 h 4749253"/>
              <a:gd name="connsiteX4" fmla="*/ 0 w 5393410"/>
              <a:gd name="connsiteY4" fmla="*/ 4749253 h 4749253"/>
              <a:gd name="connsiteX5" fmla="*/ 0 w 5393410"/>
              <a:gd name="connsiteY5" fmla="*/ 0 h 4749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3410" h="4749253">
                <a:moveTo>
                  <a:pt x="0" y="0"/>
                </a:moveTo>
                <a:lnTo>
                  <a:pt x="4406292" y="0"/>
                </a:lnTo>
                <a:lnTo>
                  <a:pt x="5393410" y="998536"/>
                </a:lnTo>
                <a:lnTo>
                  <a:pt x="1599309" y="4749253"/>
                </a:lnTo>
                <a:lnTo>
                  <a:pt x="0" y="4749253"/>
                </a:lnTo>
                <a:lnTo>
                  <a:pt x="0" y="0"/>
                </a:lnTo>
                <a:close/>
              </a:path>
            </a:pathLst>
          </a:custGeom>
          <a:solidFill>
            <a:srgbClr val="155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cxnSp>
        <p:nvCxnSpPr>
          <p:cNvPr id="24" name="直接连接符 23"/>
          <p:cNvCxnSpPr/>
          <p:nvPr/>
        </p:nvCxnSpPr>
        <p:spPr>
          <a:xfrm>
            <a:off x="7869513" y="2541678"/>
            <a:ext cx="2964146" cy="289299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4984755" y="2570172"/>
            <a:ext cx="2886061" cy="2898763"/>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006973" y="5476777"/>
            <a:ext cx="2964146" cy="289299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35934" y="3100005"/>
            <a:ext cx="6326446" cy="646331"/>
          </a:xfrm>
          <a:prstGeom prst="rect">
            <a:avLst/>
          </a:prstGeom>
          <a:noFill/>
        </p:spPr>
        <p:txBody>
          <a:bodyPr wrap="square" rtlCol="0">
            <a:spAutoFit/>
          </a:bodyPr>
          <a:lstStyle/>
          <a:p>
            <a:r>
              <a:rPr lang="zh-CN" altLang="en-US" sz="3600" b="1" dirty="0">
                <a:solidFill>
                  <a:srgbClr val="1557AE"/>
                </a:solidFill>
                <a:latin typeface="微软雅黑" panose="020B0503020204020204" pitchFamily="34" charset="-122"/>
                <a:ea typeface="微软雅黑" panose="020B0503020204020204" pitchFamily="34" charset="-122"/>
              </a:rPr>
              <a:t>哈尔滨工程大学</a:t>
            </a:r>
            <a:r>
              <a:rPr lang="en-US" altLang="zh-CN" sz="3600" b="1" dirty="0">
                <a:solidFill>
                  <a:srgbClr val="1557AE"/>
                </a:solidFill>
                <a:latin typeface="微软雅黑" panose="020B0503020204020204" pitchFamily="34" charset="-122"/>
                <a:ea typeface="微软雅黑" panose="020B0503020204020204" pitchFamily="34" charset="-122"/>
              </a:rPr>
              <a:t>PPT</a:t>
            </a:r>
            <a:r>
              <a:rPr lang="zh-CN" altLang="en-US" sz="3600" b="1" dirty="0">
                <a:solidFill>
                  <a:srgbClr val="1557AE"/>
                </a:solidFill>
                <a:latin typeface="微软雅黑" panose="020B0503020204020204" pitchFamily="34" charset="-122"/>
                <a:ea typeface="微软雅黑" panose="020B0503020204020204" pitchFamily="34" charset="-122"/>
              </a:rPr>
              <a:t>模板</a:t>
            </a:r>
          </a:p>
        </p:txBody>
      </p:sp>
      <p:sp>
        <p:nvSpPr>
          <p:cNvPr id="29" name="矩形 28"/>
          <p:cNvSpPr/>
          <p:nvPr/>
        </p:nvSpPr>
        <p:spPr>
          <a:xfrm>
            <a:off x="1385938" y="4859719"/>
            <a:ext cx="2409634" cy="295787"/>
          </a:xfrm>
          <a:prstGeom prst="rect">
            <a:avLst/>
          </a:prstGeom>
          <a:effectLst/>
        </p:spPr>
        <p:txBody>
          <a:bodyPr wrap="none">
            <a:spAutoFit/>
          </a:bodyPr>
          <a:lstStyle/>
          <a:p>
            <a:r>
              <a:rPr lang="zh-CN" altLang="en-US" sz="1322" dirty="0">
                <a:solidFill>
                  <a:srgbClr val="1557AE"/>
                </a:solidFill>
                <a:latin typeface="微软雅黑" panose="020B0503020204020204" pitchFamily="34" charset="-122"/>
                <a:ea typeface="微软雅黑" panose="020B0503020204020204" pitchFamily="34" charset="-122"/>
              </a:rPr>
              <a:t>学院或部门名称  </a:t>
            </a:r>
            <a:r>
              <a:rPr lang="en-US" altLang="zh-CN" sz="1322" dirty="0">
                <a:solidFill>
                  <a:srgbClr val="1557AE"/>
                </a:solidFill>
                <a:latin typeface="微软雅黑" panose="020B0503020204020204" pitchFamily="34" charset="-122"/>
                <a:ea typeface="微软雅黑" panose="020B0503020204020204" pitchFamily="34" charset="-122"/>
              </a:rPr>
              <a:t>2020</a:t>
            </a:r>
            <a:r>
              <a:rPr lang="zh-CN" altLang="en-US" sz="1322" dirty="0">
                <a:solidFill>
                  <a:srgbClr val="1557AE"/>
                </a:solidFill>
                <a:latin typeface="微软雅黑" panose="020B0503020204020204" pitchFamily="34" charset="-122"/>
                <a:ea typeface="微软雅黑" panose="020B0503020204020204" pitchFamily="34" charset="-122"/>
              </a:rPr>
              <a:t>年</a:t>
            </a:r>
            <a:r>
              <a:rPr lang="en-US" altLang="zh-CN" sz="1322" dirty="0">
                <a:solidFill>
                  <a:srgbClr val="1557AE"/>
                </a:solidFill>
                <a:latin typeface="微软雅黑" panose="020B0503020204020204" pitchFamily="34" charset="-122"/>
                <a:ea typeface="微软雅黑" panose="020B0503020204020204" pitchFamily="34" charset="-122"/>
              </a:rPr>
              <a:t>12</a:t>
            </a:r>
            <a:r>
              <a:rPr lang="zh-CN" altLang="en-US" sz="1322" dirty="0">
                <a:solidFill>
                  <a:srgbClr val="1557AE"/>
                </a:solidFill>
                <a:latin typeface="微软雅黑" panose="020B0503020204020204" pitchFamily="34" charset="-122"/>
                <a:ea typeface="微软雅黑" panose="020B0503020204020204" pitchFamily="34" charset="-122"/>
              </a:rPr>
              <a:t>月</a:t>
            </a:r>
          </a:p>
        </p:txBody>
      </p:sp>
      <p:cxnSp>
        <p:nvCxnSpPr>
          <p:cNvPr id="30" name="直接连接符 29"/>
          <p:cNvCxnSpPr>
            <a:cxnSpLocks/>
          </p:cNvCxnSpPr>
          <p:nvPr/>
        </p:nvCxnSpPr>
        <p:spPr>
          <a:xfrm>
            <a:off x="309846" y="3925834"/>
            <a:ext cx="5081432"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663654" y="4064954"/>
            <a:ext cx="3898398" cy="34013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700">
              <a:solidFill>
                <a:srgbClr val="1557AE"/>
              </a:solidFill>
            </a:endParaRPr>
          </a:p>
        </p:txBody>
      </p:sp>
      <p:sp>
        <p:nvSpPr>
          <p:cNvPr id="32" name="矩形 31"/>
          <p:cNvSpPr/>
          <p:nvPr/>
        </p:nvSpPr>
        <p:spPr>
          <a:xfrm>
            <a:off x="663652" y="4085251"/>
            <a:ext cx="3881674" cy="324833"/>
          </a:xfrm>
          <a:prstGeom prst="rect">
            <a:avLst/>
          </a:prstGeom>
          <a:noFill/>
          <a:ln>
            <a:noFill/>
          </a:ln>
          <a:effectLst/>
        </p:spPr>
        <p:txBody>
          <a:bodyPr wrap="square">
            <a:spAutoFit/>
          </a:bodyPr>
          <a:lstStyle/>
          <a:p>
            <a:pPr algn="ctr"/>
            <a:r>
              <a:rPr lang="en-US" altLang="zh-CN" sz="1511" dirty="0">
                <a:solidFill>
                  <a:schemeClr val="bg1"/>
                </a:solidFill>
                <a:latin typeface="微软雅黑" panose="020B0503020204020204" pitchFamily="34" charset="-122"/>
                <a:ea typeface="微软雅黑" panose="020B0503020204020204" pitchFamily="34" charset="-122"/>
              </a:rPr>
              <a:t>HARBIN ENGINEERING UNIVERSITY</a:t>
            </a:r>
            <a:endParaRPr lang="zh-CN" altLang="en-US" sz="1511" dirty="0">
              <a:solidFill>
                <a:schemeClr val="bg1"/>
              </a:solidFill>
              <a:latin typeface="微软雅黑" panose="020B0503020204020204" pitchFamily="34" charset="-122"/>
              <a:ea typeface="微软雅黑" panose="020B0503020204020204" pitchFamily="34" charset="-122"/>
            </a:endParaRPr>
          </a:p>
        </p:txBody>
      </p:sp>
      <p:sp>
        <p:nvSpPr>
          <p:cNvPr id="35" name="任意多边形: 形状 34">
            <a:extLst>
              <a:ext uri="{FF2B5EF4-FFF2-40B4-BE49-F238E27FC236}">
                <a16:creationId xmlns:a16="http://schemas.microsoft.com/office/drawing/2014/main" id="{FEF306BA-C5E2-48BF-A785-6434E97060AD}"/>
              </a:ext>
            </a:extLst>
          </p:cNvPr>
          <p:cNvSpPr/>
          <p:nvPr/>
        </p:nvSpPr>
        <p:spPr bwMode="auto">
          <a:xfrm>
            <a:off x="6228383" y="0"/>
            <a:ext cx="2424224" cy="2900496"/>
          </a:xfrm>
          <a:custGeom>
            <a:avLst/>
            <a:gdLst>
              <a:gd name="connsiteX0" fmla="*/ 3232150 w 3232150"/>
              <a:gd name="connsiteY0" fmla="*/ 3867150 h 3867150"/>
              <a:gd name="connsiteX1" fmla="*/ 3232150 w 3232150"/>
              <a:gd name="connsiteY1" fmla="*/ 0 h 3867150"/>
              <a:gd name="connsiteX2" fmla="*/ 584200 w 3232150"/>
              <a:gd name="connsiteY2" fmla="*/ 0 h 3867150"/>
              <a:gd name="connsiteX3" fmla="*/ 0 w 3232150"/>
              <a:gd name="connsiteY3" fmla="*/ 584200 h 3867150"/>
              <a:gd name="connsiteX4" fmla="*/ 3232150 w 3232150"/>
              <a:gd name="connsiteY4" fmla="*/ 3867150 h 386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2150" h="3867150">
                <a:moveTo>
                  <a:pt x="3232150" y="3867150"/>
                </a:moveTo>
                <a:lnTo>
                  <a:pt x="3232150" y="0"/>
                </a:lnTo>
                <a:lnTo>
                  <a:pt x="584200" y="0"/>
                </a:lnTo>
                <a:lnTo>
                  <a:pt x="0" y="584200"/>
                </a:lnTo>
                <a:lnTo>
                  <a:pt x="3232150" y="3867150"/>
                </a:lnTo>
                <a:close/>
              </a:path>
            </a:pathLst>
          </a:custGeom>
          <a:blipFill>
            <a:blip r:embed="rId3"/>
            <a:stretch>
              <a:fillRect l="-102050" t="-6117" r="-12114" b="-33739"/>
            </a:stretch>
          </a:blipFill>
          <a:ln w="9525" cap="flat" cmpd="sng" algn="ctr">
            <a:noFill/>
            <a:prstDash val="solid"/>
            <a:round/>
            <a:headEnd type="none" w="med" len="med"/>
            <a:tailEnd type="none" w="med" len="med"/>
          </a:ln>
          <a:effectLst/>
        </p:spPr>
        <p:txBody>
          <a:bodyPr vert="horz" wrap="square" lIns="68583" tIns="34292" rIns="68583" bIns="34292" numCol="1" rtlCol="0" anchor="t" anchorCtr="0" compatLnSpc="1">
            <a:prstTxWarp prst="textNoShape">
              <a:avLst/>
            </a:prstTxWarp>
          </a:bodyPr>
          <a:lstStyle/>
          <a:p>
            <a:pPr defTabSz="685800"/>
            <a:endParaRPr lang="zh-CN" altLang="en-US" sz="1350"/>
          </a:p>
        </p:txBody>
      </p:sp>
      <p:sp>
        <p:nvSpPr>
          <p:cNvPr id="36" name="矩形 35">
            <a:extLst>
              <a:ext uri="{FF2B5EF4-FFF2-40B4-BE49-F238E27FC236}">
                <a16:creationId xmlns:a16="http://schemas.microsoft.com/office/drawing/2014/main" id="{AF673366-6C91-4F3A-81AB-AE58527204B0}"/>
              </a:ext>
            </a:extLst>
          </p:cNvPr>
          <p:cNvSpPr/>
          <p:nvPr/>
        </p:nvSpPr>
        <p:spPr bwMode="auto">
          <a:xfrm rot="2700000">
            <a:off x="5452165" y="819196"/>
            <a:ext cx="1367446" cy="1367446"/>
          </a:xfrm>
          <a:prstGeom prst="rect">
            <a:avLst/>
          </a:prstGeom>
          <a:blipFill dpi="0" rotWithShape="0">
            <a:blip r:embed="rId3"/>
            <a:srcRect/>
            <a:stretch>
              <a:fillRect l="-71077" t="-28837" r="-93481" b="-43929"/>
            </a:stretch>
          </a:blipFill>
          <a:ln w="9525" cap="flat" cmpd="sng" algn="ctr">
            <a:noFill/>
            <a:prstDash val="solid"/>
            <a:round/>
            <a:headEnd type="none" w="med" len="med"/>
            <a:tailEnd type="none" w="med" len="med"/>
          </a:ln>
          <a:effectLst/>
        </p:spPr>
        <p:txBody>
          <a:bodyPr vert="horz" wrap="square" lIns="68583" tIns="34292" rIns="68583" bIns="34292" numCol="1" rtlCol="0" anchor="t" anchorCtr="0" compatLnSpc="1">
            <a:prstTxWarp prst="textNoShape">
              <a:avLst/>
            </a:prstTxWarp>
          </a:bodyPr>
          <a:lstStyle/>
          <a:p>
            <a:pPr defTabSz="685800"/>
            <a:endParaRPr lang="zh-CN" altLang="en-US" sz="1350"/>
          </a:p>
        </p:txBody>
      </p:sp>
      <p:sp>
        <p:nvSpPr>
          <p:cNvPr id="37" name="任意多边形: 形状 36">
            <a:extLst>
              <a:ext uri="{FF2B5EF4-FFF2-40B4-BE49-F238E27FC236}">
                <a16:creationId xmlns:a16="http://schemas.microsoft.com/office/drawing/2014/main" id="{5411E3F3-E610-4CF3-A1FA-3D0A65EAB215}"/>
              </a:ext>
            </a:extLst>
          </p:cNvPr>
          <p:cNvSpPr/>
          <p:nvPr/>
        </p:nvSpPr>
        <p:spPr bwMode="auto">
          <a:xfrm>
            <a:off x="5166840" y="4763"/>
            <a:ext cx="1343087" cy="671543"/>
          </a:xfrm>
          <a:custGeom>
            <a:avLst/>
            <a:gdLst>
              <a:gd name="connsiteX0" fmla="*/ 0 w 1790700"/>
              <a:gd name="connsiteY0" fmla="*/ 0 h 895350"/>
              <a:gd name="connsiteX1" fmla="*/ 1790700 w 1790700"/>
              <a:gd name="connsiteY1" fmla="*/ 0 h 895350"/>
              <a:gd name="connsiteX2" fmla="*/ 895350 w 1790700"/>
              <a:gd name="connsiteY2" fmla="*/ 895350 h 895350"/>
              <a:gd name="connsiteX3" fmla="*/ 0 w 1790700"/>
              <a:gd name="connsiteY3" fmla="*/ 0 h 895350"/>
            </a:gdLst>
            <a:ahLst/>
            <a:cxnLst>
              <a:cxn ang="0">
                <a:pos x="connsiteX0" y="connsiteY0"/>
              </a:cxn>
              <a:cxn ang="0">
                <a:pos x="connsiteX1" y="connsiteY1"/>
              </a:cxn>
              <a:cxn ang="0">
                <a:pos x="connsiteX2" y="connsiteY2"/>
              </a:cxn>
              <a:cxn ang="0">
                <a:pos x="connsiteX3" y="connsiteY3"/>
              </a:cxn>
            </a:cxnLst>
            <a:rect l="l" t="t" r="r" b="b"/>
            <a:pathLst>
              <a:path w="1790700" h="895350">
                <a:moveTo>
                  <a:pt x="0" y="0"/>
                </a:moveTo>
                <a:lnTo>
                  <a:pt x="1790700" y="0"/>
                </a:lnTo>
                <a:lnTo>
                  <a:pt x="895350" y="895350"/>
                </a:lnTo>
                <a:lnTo>
                  <a:pt x="0" y="0"/>
                </a:lnTo>
                <a:close/>
              </a:path>
            </a:pathLst>
          </a:custGeom>
          <a:blipFill>
            <a:blip r:embed="rId3"/>
            <a:stretch>
              <a:fillRect l="-98783" t="-709" r="-160105" b="-371657"/>
            </a:stretch>
          </a:blipFill>
          <a:ln w="9525" cap="flat" cmpd="sng" algn="ctr">
            <a:noFill/>
            <a:prstDash val="solid"/>
            <a:round/>
            <a:headEnd type="none" w="med" len="med"/>
            <a:tailEnd type="none" w="med" len="med"/>
          </a:ln>
          <a:effectLst/>
        </p:spPr>
        <p:txBody>
          <a:bodyPr vert="horz" wrap="square" lIns="68583" tIns="34292" rIns="68583" bIns="34292" numCol="1" rtlCol="0" anchor="t" anchorCtr="0" compatLnSpc="1">
            <a:prstTxWarp prst="textNoShape">
              <a:avLst/>
            </a:prstTxWarp>
          </a:bodyPr>
          <a:lstStyle/>
          <a:p>
            <a:pPr defTabSz="685800"/>
            <a:endParaRPr lang="zh-CN" altLang="en-US" sz="1350"/>
          </a:p>
        </p:txBody>
      </p:sp>
      <p:sp>
        <p:nvSpPr>
          <p:cNvPr id="38" name="矩形 37">
            <a:extLst>
              <a:ext uri="{FF2B5EF4-FFF2-40B4-BE49-F238E27FC236}">
                <a16:creationId xmlns:a16="http://schemas.microsoft.com/office/drawing/2014/main" id="{48D8CDC8-714D-4059-AA66-E040B5A86860}"/>
              </a:ext>
            </a:extLst>
          </p:cNvPr>
          <p:cNvSpPr/>
          <p:nvPr/>
        </p:nvSpPr>
        <p:spPr bwMode="auto">
          <a:xfrm rot="2700000">
            <a:off x="4611349" y="278466"/>
            <a:ext cx="929270" cy="929270"/>
          </a:xfrm>
          <a:prstGeom prst="rect">
            <a:avLst/>
          </a:prstGeom>
          <a:blipFill dpi="0" rotWithShape="0">
            <a:blip r:embed="rId3"/>
            <a:srcRect/>
            <a:stretch>
              <a:fillRect l="-38622" t="-12637" r="-222155" b="-122964"/>
            </a:stretch>
          </a:blipFill>
          <a:ln w="9525" cap="flat" cmpd="sng" algn="ctr">
            <a:noFill/>
            <a:prstDash val="solid"/>
            <a:round/>
            <a:headEnd type="none" w="med" len="med"/>
            <a:tailEnd type="none" w="med" len="med"/>
          </a:ln>
          <a:effectLst/>
        </p:spPr>
        <p:txBody>
          <a:bodyPr vert="horz" wrap="square" lIns="68583" tIns="34292" rIns="68583" bIns="34292" numCol="1" rtlCol="0" anchor="t" anchorCtr="0" compatLnSpc="1">
            <a:prstTxWarp prst="textNoShape">
              <a:avLst/>
            </a:prstTxWarp>
          </a:bodyPr>
          <a:lstStyle/>
          <a:p>
            <a:pPr defTabSz="685800"/>
            <a:endParaRPr lang="zh-CN" altLang="en-US" sz="1350"/>
          </a:p>
        </p:txBody>
      </p:sp>
      <p:sp>
        <p:nvSpPr>
          <p:cNvPr id="39" name="矩形 38">
            <a:extLst>
              <a:ext uri="{FF2B5EF4-FFF2-40B4-BE49-F238E27FC236}">
                <a16:creationId xmlns:a16="http://schemas.microsoft.com/office/drawing/2014/main" id="{9B24ED5E-6974-406C-BAE7-458ABF29988F}"/>
              </a:ext>
            </a:extLst>
          </p:cNvPr>
          <p:cNvSpPr/>
          <p:nvPr/>
        </p:nvSpPr>
        <p:spPr bwMode="auto">
          <a:xfrm rot="2700000">
            <a:off x="4117592" y="872231"/>
            <a:ext cx="426642" cy="426642"/>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3" tIns="34292" rIns="68583" bIns="34292" numCol="1" rtlCol="0" anchor="t" anchorCtr="0" compatLnSpc="1">
            <a:prstTxWarp prst="textNoShape">
              <a:avLst/>
            </a:prstTxWarp>
          </a:bodyPr>
          <a:lstStyle/>
          <a:p>
            <a:pPr defTabSz="685800"/>
            <a:endParaRPr lang="zh-CN" altLang="en-US" sz="1350"/>
          </a:p>
        </p:txBody>
      </p:sp>
      <p:sp>
        <p:nvSpPr>
          <p:cNvPr id="47" name="任意多边形 22">
            <a:extLst>
              <a:ext uri="{FF2B5EF4-FFF2-40B4-BE49-F238E27FC236}">
                <a16:creationId xmlns:a16="http://schemas.microsoft.com/office/drawing/2014/main" id="{42439A2A-8B2A-4E1A-B276-40BBC01DB01E}"/>
              </a:ext>
            </a:extLst>
          </p:cNvPr>
          <p:cNvSpPr/>
          <p:nvPr/>
        </p:nvSpPr>
        <p:spPr>
          <a:xfrm rot="2680233">
            <a:off x="5674689" y="3559421"/>
            <a:ext cx="5095181" cy="4486642"/>
          </a:xfrm>
          <a:custGeom>
            <a:avLst/>
            <a:gdLst>
              <a:gd name="connsiteX0" fmla="*/ 0 w 5393410"/>
              <a:gd name="connsiteY0" fmla="*/ 0 h 4749253"/>
              <a:gd name="connsiteX1" fmla="*/ 4406292 w 5393410"/>
              <a:gd name="connsiteY1" fmla="*/ 0 h 4749253"/>
              <a:gd name="connsiteX2" fmla="*/ 5393410 w 5393410"/>
              <a:gd name="connsiteY2" fmla="*/ 998536 h 4749253"/>
              <a:gd name="connsiteX3" fmla="*/ 1599309 w 5393410"/>
              <a:gd name="connsiteY3" fmla="*/ 4749253 h 4749253"/>
              <a:gd name="connsiteX4" fmla="*/ 0 w 5393410"/>
              <a:gd name="connsiteY4" fmla="*/ 4749253 h 4749253"/>
              <a:gd name="connsiteX0" fmla="*/ 0 w 5393410"/>
              <a:gd name="connsiteY0" fmla="*/ 0 h 4749253"/>
              <a:gd name="connsiteX1" fmla="*/ 4406292 w 5393410"/>
              <a:gd name="connsiteY1" fmla="*/ 0 h 4749253"/>
              <a:gd name="connsiteX2" fmla="*/ 5393410 w 5393410"/>
              <a:gd name="connsiteY2" fmla="*/ 998536 h 4749253"/>
              <a:gd name="connsiteX3" fmla="*/ 1599309 w 5393410"/>
              <a:gd name="connsiteY3" fmla="*/ 4749253 h 4749253"/>
              <a:gd name="connsiteX4" fmla="*/ 0 w 5393410"/>
              <a:gd name="connsiteY4" fmla="*/ 4749253 h 4749253"/>
              <a:gd name="connsiteX5" fmla="*/ 0 w 5393410"/>
              <a:gd name="connsiteY5" fmla="*/ 0 h 4749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3410" h="4749253">
                <a:moveTo>
                  <a:pt x="0" y="0"/>
                </a:moveTo>
                <a:lnTo>
                  <a:pt x="4406292" y="0"/>
                </a:lnTo>
                <a:lnTo>
                  <a:pt x="5393410" y="998536"/>
                </a:lnTo>
                <a:lnTo>
                  <a:pt x="1599309" y="4749253"/>
                </a:lnTo>
                <a:lnTo>
                  <a:pt x="0" y="4749253"/>
                </a:lnTo>
                <a:lnTo>
                  <a:pt x="0" y="0"/>
                </a:lnTo>
                <a:close/>
              </a:path>
            </a:pathLst>
          </a:custGeom>
          <a:blipFill dpi="0" rotWithShape="0">
            <a:blip r:embed="rId4"/>
            <a:srcRect/>
            <a:stretch>
              <a:fillRect l="-16755" t="57189" r="19293" b="77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pic>
        <p:nvPicPr>
          <p:cNvPr id="49" name="图片 48">
            <a:extLst>
              <a:ext uri="{FF2B5EF4-FFF2-40B4-BE49-F238E27FC236}">
                <a16:creationId xmlns:a16="http://schemas.microsoft.com/office/drawing/2014/main" id="{A5C74C6F-AFBD-4AAF-B292-EB518C41DB5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5103" y="387071"/>
            <a:ext cx="1886037" cy="565811"/>
          </a:xfrm>
          <a:prstGeom prst="rect">
            <a:avLst/>
          </a:prstGeom>
        </p:spPr>
      </p:pic>
    </p:spTree>
    <p:extLst>
      <p:ext uri="{BB962C8B-B14F-4D97-AF65-F5344CB8AC3E}">
        <p14:creationId xmlns:p14="http://schemas.microsoft.com/office/powerpoint/2010/main" val="6490887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092632" y="2090133"/>
            <a:ext cx="6615661" cy="2609764"/>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9"/>
          <p:cNvSpPr>
            <a:spLocks noChangeArrowheads="1"/>
          </p:cNvSpPr>
          <p:nvPr/>
        </p:nvSpPr>
        <p:spPr bwMode="auto">
          <a:xfrm>
            <a:off x="1437599" y="2618118"/>
            <a:ext cx="5994986" cy="161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378" tIns="43189" rIns="86378" bIns="4318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hangingPunct="1">
              <a:lnSpc>
                <a:spcPts val="1559"/>
              </a:lnSpc>
              <a:spcAft>
                <a:spcPts val="851"/>
              </a:spcAft>
            </a:pPr>
            <a:r>
              <a:rPr lang="zh-CN" altLang="en-US" sz="1700" b="1" dirty="0">
                <a:solidFill>
                  <a:srgbClr val="0070C0"/>
                </a:solidFill>
                <a:latin typeface="微软雅黑" pitchFamily="34" charset="-122"/>
                <a:ea typeface="微软雅黑" pitchFamily="34" charset="-122"/>
                <a:sym typeface="微软雅黑" pitchFamily="34" charset="-122"/>
              </a:rPr>
              <a:t>首先</a:t>
            </a:r>
            <a:r>
              <a:rPr lang="zh-CN" altLang="en-US" sz="992" dirty="0">
                <a:solidFill>
                  <a:srgbClr val="0070C0"/>
                </a:solidFill>
                <a:latin typeface="微软雅黑" pitchFamily="34" charset="-122"/>
                <a:ea typeface="微软雅黑" pitchFamily="34" charset="-122"/>
                <a:sym typeface="微软雅黑" pitchFamily="3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endParaRPr lang="en-US" altLang="zh-CN" sz="992" dirty="0">
              <a:solidFill>
                <a:srgbClr val="0070C0"/>
              </a:solidFill>
              <a:latin typeface="微软雅黑" pitchFamily="34" charset="-122"/>
              <a:ea typeface="微软雅黑" pitchFamily="34" charset="-122"/>
              <a:sym typeface="微软雅黑" pitchFamily="34" charset="-122"/>
            </a:endParaRPr>
          </a:p>
          <a:p>
            <a:pPr algn="just" eaLnBrk="1" hangingPunct="1">
              <a:lnSpc>
                <a:spcPts val="1559"/>
              </a:lnSpc>
              <a:spcAft>
                <a:spcPts val="851"/>
              </a:spcAft>
            </a:pPr>
            <a:r>
              <a:rPr lang="zh-CN" altLang="en-US" sz="992" dirty="0">
                <a:solidFill>
                  <a:srgbClr val="0070C0"/>
                </a:solidFill>
                <a:latin typeface="微软雅黑" pitchFamily="34" charset="-122"/>
                <a:ea typeface="微软雅黑" pitchFamily="34" charset="-122"/>
                <a:sym typeface="微软雅黑" pitchFamily="3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endParaRPr lang="en-US" altLang="zh-CN" sz="992" dirty="0">
              <a:solidFill>
                <a:srgbClr val="0070C0"/>
              </a:solidFill>
              <a:latin typeface="微软雅黑" pitchFamily="34" charset="-122"/>
              <a:ea typeface="微软雅黑" pitchFamily="34" charset="-122"/>
              <a:sym typeface="微软雅黑" pitchFamily="34" charset="-122"/>
            </a:endParaRPr>
          </a:p>
        </p:txBody>
      </p:sp>
      <p:grpSp>
        <p:nvGrpSpPr>
          <p:cNvPr id="15" name="组合 14"/>
          <p:cNvGrpSpPr/>
          <p:nvPr/>
        </p:nvGrpSpPr>
        <p:grpSpPr>
          <a:xfrm>
            <a:off x="1310217" y="1199299"/>
            <a:ext cx="1244606" cy="1244606"/>
            <a:chOff x="4333987" y="2362200"/>
            <a:chExt cx="2905011" cy="2905012"/>
          </a:xfrm>
          <a:gradFill>
            <a:gsLst>
              <a:gs pos="62000">
                <a:srgbClr val="C69135"/>
              </a:gs>
              <a:gs pos="34200">
                <a:srgbClr val="E6D38F"/>
              </a:gs>
              <a:gs pos="0">
                <a:srgbClr val="FCD860"/>
              </a:gs>
              <a:gs pos="100000">
                <a:srgbClr val="F1DF97"/>
              </a:gs>
            </a:gsLst>
            <a:lin ang="12000000" scaled="0"/>
          </a:gradFill>
          <a:effectLst>
            <a:outerShdw blurRad="177800" dist="88900" dir="2700000" algn="tl" rotWithShape="0">
              <a:prstClr val="black">
                <a:alpha val="30000"/>
              </a:prstClr>
            </a:outerShdw>
          </a:effectLst>
        </p:grpSpPr>
        <p:sp>
          <p:nvSpPr>
            <p:cNvPr id="16" name="任意多边形 15"/>
            <p:cNvSpPr/>
            <p:nvPr/>
          </p:nvSpPr>
          <p:spPr>
            <a:xfrm>
              <a:off x="4333987" y="2362200"/>
              <a:ext cx="2905011" cy="2905012"/>
            </a:xfrm>
            <a:custGeom>
              <a:avLst/>
              <a:gdLst>
                <a:gd name="connsiteX0" fmla="*/ 1452506 w 2905012"/>
                <a:gd name="connsiteY0" fmla="*/ 376181 h 2905012"/>
                <a:gd name="connsiteX1" fmla="*/ 376181 w 2905012"/>
                <a:gd name="connsiteY1" fmla="*/ 1452506 h 2905012"/>
                <a:gd name="connsiteX2" fmla="*/ 1452506 w 2905012"/>
                <a:gd name="connsiteY2" fmla="*/ 2528831 h 2905012"/>
                <a:gd name="connsiteX3" fmla="*/ 2528831 w 2905012"/>
                <a:gd name="connsiteY3" fmla="*/ 1452506 h 2905012"/>
                <a:gd name="connsiteX4" fmla="*/ 1452506 w 2905012"/>
                <a:gd name="connsiteY4" fmla="*/ 376181 h 2905012"/>
                <a:gd name="connsiteX5" fmla="*/ 1452506 w 2905012"/>
                <a:gd name="connsiteY5" fmla="*/ 0 h 2905012"/>
                <a:gd name="connsiteX6" fmla="*/ 1601017 w 2905012"/>
                <a:gd name="connsiteY6" fmla="*/ 7499 h 2905012"/>
                <a:gd name="connsiteX7" fmla="*/ 1643977 w 2905012"/>
                <a:gd name="connsiteY7" fmla="*/ 14056 h 2905012"/>
                <a:gd name="connsiteX8" fmla="*/ 1695533 w 2905012"/>
                <a:gd name="connsiteY8" fmla="*/ 284571 h 2905012"/>
                <a:gd name="connsiteX9" fmla="*/ 1769616 w 2905012"/>
                <a:gd name="connsiteY9" fmla="*/ 301003 h 2905012"/>
                <a:gd name="connsiteX10" fmla="*/ 1825934 w 2905012"/>
                <a:gd name="connsiteY10" fmla="*/ 319615 h 2905012"/>
                <a:gd name="connsiteX11" fmla="*/ 2006748 w 2905012"/>
                <a:gd name="connsiteY11" fmla="*/ 110068 h 2905012"/>
                <a:gd name="connsiteX12" fmla="*/ 2017887 w 2905012"/>
                <a:gd name="connsiteY12" fmla="*/ 114145 h 2905012"/>
                <a:gd name="connsiteX13" fmla="*/ 2264616 w 2905012"/>
                <a:gd name="connsiteY13" fmla="*/ 248065 h 2905012"/>
                <a:gd name="connsiteX14" fmla="*/ 2337523 w 2905012"/>
                <a:gd name="connsiteY14" fmla="*/ 302584 h 2905012"/>
                <a:gd name="connsiteX15" fmla="*/ 2247066 w 2905012"/>
                <a:gd name="connsiteY15" fmla="*/ 562199 h 2905012"/>
                <a:gd name="connsiteX16" fmla="*/ 2280217 w 2905012"/>
                <a:gd name="connsiteY16" fmla="*/ 591137 h 2905012"/>
                <a:gd name="connsiteX17" fmla="*/ 2343125 w 2905012"/>
                <a:gd name="connsiteY17" fmla="*/ 657838 h 2905012"/>
                <a:gd name="connsiteX18" fmla="*/ 2602428 w 2905012"/>
                <a:gd name="connsiteY18" fmla="*/ 567489 h 2905012"/>
                <a:gd name="connsiteX19" fmla="*/ 2656947 w 2905012"/>
                <a:gd name="connsiteY19" fmla="*/ 640396 h 2905012"/>
                <a:gd name="connsiteX20" fmla="*/ 2790867 w 2905012"/>
                <a:gd name="connsiteY20" fmla="*/ 887125 h 2905012"/>
                <a:gd name="connsiteX21" fmla="*/ 2794944 w 2905012"/>
                <a:gd name="connsiteY21" fmla="*/ 898265 h 2905012"/>
                <a:gd name="connsiteX22" fmla="*/ 2586495 w 2905012"/>
                <a:gd name="connsiteY22" fmla="*/ 1078131 h 2905012"/>
                <a:gd name="connsiteX23" fmla="*/ 2616181 w 2905012"/>
                <a:gd name="connsiteY23" fmla="*/ 1182468 h 2905012"/>
                <a:gd name="connsiteX24" fmla="*/ 2621126 w 2905012"/>
                <a:gd name="connsiteY24" fmla="*/ 1209611 h 2905012"/>
                <a:gd name="connsiteX25" fmla="*/ 2890957 w 2905012"/>
                <a:gd name="connsiteY25" fmla="*/ 1261036 h 2905012"/>
                <a:gd name="connsiteX26" fmla="*/ 2897513 w 2905012"/>
                <a:gd name="connsiteY26" fmla="*/ 1303996 h 2905012"/>
                <a:gd name="connsiteX27" fmla="*/ 2905012 w 2905012"/>
                <a:gd name="connsiteY27" fmla="*/ 1452506 h 2905012"/>
                <a:gd name="connsiteX28" fmla="*/ 2897513 w 2905012"/>
                <a:gd name="connsiteY28" fmla="*/ 1601016 h 2905012"/>
                <a:gd name="connsiteX29" fmla="*/ 2890957 w 2905012"/>
                <a:gd name="connsiteY29" fmla="*/ 1643977 h 2905012"/>
                <a:gd name="connsiteX30" fmla="*/ 2620440 w 2905012"/>
                <a:gd name="connsiteY30" fmla="*/ 1695533 h 2905012"/>
                <a:gd name="connsiteX31" fmla="*/ 2604008 w 2905012"/>
                <a:gd name="connsiteY31" fmla="*/ 1769614 h 2905012"/>
                <a:gd name="connsiteX32" fmla="*/ 2585396 w 2905012"/>
                <a:gd name="connsiteY32" fmla="*/ 1825933 h 2905012"/>
                <a:gd name="connsiteX33" fmla="*/ 2794944 w 2905012"/>
                <a:gd name="connsiteY33" fmla="*/ 2006748 h 2905012"/>
                <a:gd name="connsiteX34" fmla="*/ 2790867 w 2905012"/>
                <a:gd name="connsiteY34" fmla="*/ 2017887 h 2905012"/>
                <a:gd name="connsiteX35" fmla="*/ 2656947 w 2905012"/>
                <a:gd name="connsiteY35" fmla="*/ 2264616 h 2905012"/>
                <a:gd name="connsiteX36" fmla="*/ 2602428 w 2905012"/>
                <a:gd name="connsiteY36" fmla="*/ 2337523 h 2905012"/>
                <a:gd name="connsiteX37" fmla="*/ 2342811 w 2905012"/>
                <a:gd name="connsiteY37" fmla="*/ 2247065 h 2905012"/>
                <a:gd name="connsiteX38" fmla="*/ 2313875 w 2905012"/>
                <a:gd name="connsiteY38" fmla="*/ 2280215 h 2905012"/>
                <a:gd name="connsiteX39" fmla="*/ 2247174 w 2905012"/>
                <a:gd name="connsiteY39" fmla="*/ 2343123 h 2905012"/>
                <a:gd name="connsiteX40" fmla="*/ 2337523 w 2905012"/>
                <a:gd name="connsiteY40" fmla="*/ 2602428 h 2905012"/>
                <a:gd name="connsiteX41" fmla="*/ 2264616 w 2905012"/>
                <a:gd name="connsiteY41" fmla="*/ 2656947 h 2905012"/>
                <a:gd name="connsiteX42" fmla="*/ 2017887 w 2905012"/>
                <a:gd name="connsiteY42" fmla="*/ 2790867 h 2905012"/>
                <a:gd name="connsiteX43" fmla="*/ 2006748 w 2905012"/>
                <a:gd name="connsiteY43" fmla="*/ 2794944 h 2905012"/>
                <a:gd name="connsiteX44" fmla="*/ 1826880 w 2905012"/>
                <a:gd name="connsiteY44" fmla="*/ 2586493 h 2905012"/>
                <a:gd name="connsiteX45" fmla="*/ 1722544 w 2905012"/>
                <a:gd name="connsiteY45" fmla="*/ 2616179 h 2905012"/>
                <a:gd name="connsiteX46" fmla="*/ 1695403 w 2905012"/>
                <a:gd name="connsiteY46" fmla="*/ 2621123 h 2905012"/>
                <a:gd name="connsiteX47" fmla="*/ 1643977 w 2905012"/>
                <a:gd name="connsiteY47" fmla="*/ 2890957 h 2905012"/>
                <a:gd name="connsiteX48" fmla="*/ 1601017 w 2905012"/>
                <a:gd name="connsiteY48" fmla="*/ 2897513 h 2905012"/>
                <a:gd name="connsiteX49" fmla="*/ 1452506 w 2905012"/>
                <a:gd name="connsiteY49" fmla="*/ 2905012 h 2905012"/>
                <a:gd name="connsiteX50" fmla="*/ 1303996 w 2905012"/>
                <a:gd name="connsiteY50" fmla="*/ 2897513 h 2905012"/>
                <a:gd name="connsiteX51" fmla="*/ 1261036 w 2905012"/>
                <a:gd name="connsiteY51" fmla="*/ 2890957 h 2905012"/>
                <a:gd name="connsiteX52" fmla="*/ 1209479 w 2905012"/>
                <a:gd name="connsiteY52" fmla="*/ 2620437 h 2905012"/>
                <a:gd name="connsiteX53" fmla="*/ 1135396 w 2905012"/>
                <a:gd name="connsiteY53" fmla="*/ 2604005 h 2905012"/>
                <a:gd name="connsiteX54" fmla="*/ 1079081 w 2905012"/>
                <a:gd name="connsiteY54" fmla="*/ 2585394 h 2905012"/>
                <a:gd name="connsiteX55" fmla="*/ 898265 w 2905012"/>
                <a:gd name="connsiteY55" fmla="*/ 2794944 h 2905012"/>
                <a:gd name="connsiteX56" fmla="*/ 887125 w 2905012"/>
                <a:gd name="connsiteY56" fmla="*/ 2790867 h 2905012"/>
                <a:gd name="connsiteX57" fmla="*/ 640396 w 2905012"/>
                <a:gd name="connsiteY57" fmla="*/ 2656947 h 2905012"/>
                <a:gd name="connsiteX58" fmla="*/ 567489 w 2905012"/>
                <a:gd name="connsiteY58" fmla="*/ 2602428 h 2905012"/>
                <a:gd name="connsiteX59" fmla="*/ 657947 w 2905012"/>
                <a:gd name="connsiteY59" fmla="*/ 2342810 h 2905012"/>
                <a:gd name="connsiteX60" fmla="*/ 624796 w 2905012"/>
                <a:gd name="connsiteY60" fmla="*/ 2313872 h 2905012"/>
                <a:gd name="connsiteX61" fmla="*/ 561890 w 2905012"/>
                <a:gd name="connsiteY61" fmla="*/ 2247174 h 2905012"/>
                <a:gd name="connsiteX62" fmla="*/ 302584 w 2905012"/>
                <a:gd name="connsiteY62" fmla="*/ 2337523 h 2905012"/>
                <a:gd name="connsiteX63" fmla="*/ 248066 w 2905012"/>
                <a:gd name="connsiteY63" fmla="*/ 2264616 h 2905012"/>
                <a:gd name="connsiteX64" fmla="*/ 114145 w 2905012"/>
                <a:gd name="connsiteY64" fmla="*/ 2017887 h 2905012"/>
                <a:gd name="connsiteX65" fmla="*/ 110068 w 2905012"/>
                <a:gd name="connsiteY65" fmla="*/ 2006748 h 2905012"/>
                <a:gd name="connsiteX66" fmla="*/ 318519 w 2905012"/>
                <a:gd name="connsiteY66" fmla="*/ 1826880 h 2905012"/>
                <a:gd name="connsiteX67" fmla="*/ 288831 w 2905012"/>
                <a:gd name="connsiteY67" fmla="*/ 1722541 h 2905012"/>
                <a:gd name="connsiteX68" fmla="*/ 283887 w 2905012"/>
                <a:gd name="connsiteY68" fmla="*/ 1695402 h 2905012"/>
                <a:gd name="connsiteX69" fmla="*/ 14056 w 2905012"/>
                <a:gd name="connsiteY69" fmla="*/ 1643977 h 2905012"/>
                <a:gd name="connsiteX70" fmla="*/ 7499 w 2905012"/>
                <a:gd name="connsiteY70" fmla="*/ 1601016 h 2905012"/>
                <a:gd name="connsiteX71" fmla="*/ 0 w 2905012"/>
                <a:gd name="connsiteY71" fmla="*/ 1452506 h 2905012"/>
                <a:gd name="connsiteX72" fmla="*/ 7499 w 2905012"/>
                <a:gd name="connsiteY72" fmla="*/ 1303996 h 2905012"/>
                <a:gd name="connsiteX73" fmla="*/ 14056 w 2905012"/>
                <a:gd name="connsiteY73" fmla="*/ 1261036 h 2905012"/>
                <a:gd name="connsiteX74" fmla="*/ 284572 w 2905012"/>
                <a:gd name="connsiteY74" fmla="*/ 1209480 h 2905012"/>
                <a:gd name="connsiteX75" fmla="*/ 301005 w 2905012"/>
                <a:gd name="connsiteY75" fmla="*/ 1135394 h 2905012"/>
                <a:gd name="connsiteX76" fmla="*/ 319616 w 2905012"/>
                <a:gd name="connsiteY76" fmla="*/ 1079079 h 2905012"/>
                <a:gd name="connsiteX77" fmla="*/ 110068 w 2905012"/>
                <a:gd name="connsiteY77" fmla="*/ 898264 h 2905012"/>
                <a:gd name="connsiteX78" fmla="*/ 114145 w 2905012"/>
                <a:gd name="connsiteY78" fmla="*/ 887125 h 2905012"/>
                <a:gd name="connsiteX79" fmla="*/ 248066 w 2905012"/>
                <a:gd name="connsiteY79" fmla="*/ 640396 h 2905012"/>
                <a:gd name="connsiteX80" fmla="*/ 302584 w 2905012"/>
                <a:gd name="connsiteY80" fmla="*/ 567489 h 2905012"/>
                <a:gd name="connsiteX81" fmla="*/ 562199 w 2905012"/>
                <a:gd name="connsiteY81" fmla="*/ 657946 h 2905012"/>
                <a:gd name="connsiteX82" fmla="*/ 591138 w 2905012"/>
                <a:gd name="connsiteY82" fmla="*/ 624794 h 2905012"/>
                <a:gd name="connsiteX83" fmla="*/ 657838 w 2905012"/>
                <a:gd name="connsiteY83" fmla="*/ 561888 h 2905012"/>
                <a:gd name="connsiteX84" fmla="*/ 567489 w 2905012"/>
                <a:gd name="connsiteY84" fmla="*/ 302584 h 2905012"/>
                <a:gd name="connsiteX85" fmla="*/ 640396 w 2905012"/>
                <a:gd name="connsiteY85" fmla="*/ 248065 h 2905012"/>
                <a:gd name="connsiteX86" fmla="*/ 887125 w 2905012"/>
                <a:gd name="connsiteY86" fmla="*/ 114145 h 2905012"/>
                <a:gd name="connsiteX87" fmla="*/ 898265 w 2905012"/>
                <a:gd name="connsiteY87" fmla="*/ 110068 h 2905012"/>
                <a:gd name="connsiteX88" fmla="*/ 1078131 w 2905012"/>
                <a:gd name="connsiteY88" fmla="*/ 318516 h 2905012"/>
                <a:gd name="connsiteX89" fmla="*/ 1182469 w 2905012"/>
                <a:gd name="connsiteY89" fmla="*/ 288830 h 2905012"/>
                <a:gd name="connsiteX90" fmla="*/ 1209611 w 2905012"/>
                <a:gd name="connsiteY90" fmla="*/ 283886 h 2905012"/>
                <a:gd name="connsiteX91" fmla="*/ 1261036 w 2905012"/>
                <a:gd name="connsiteY91" fmla="*/ 14056 h 2905012"/>
                <a:gd name="connsiteX92" fmla="*/ 1303996 w 2905012"/>
                <a:gd name="connsiteY92" fmla="*/ 7499 h 2905012"/>
                <a:gd name="connsiteX93" fmla="*/ 1452506 w 2905012"/>
                <a:gd name="connsiteY93" fmla="*/ 0 h 290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905012" h="2905012">
                  <a:moveTo>
                    <a:pt x="1452506" y="376181"/>
                  </a:moveTo>
                  <a:cubicBezTo>
                    <a:pt x="858068" y="376181"/>
                    <a:pt x="376181" y="858068"/>
                    <a:pt x="376181" y="1452506"/>
                  </a:cubicBezTo>
                  <a:cubicBezTo>
                    <a:pt x="376181" y="2046944"/>
                    <a:pt x="858068" y="2528831"/>
                    <a:pt x="1452506" y="2528831"/>
                  </a:cubicBezTo>
                  <a:cubicBezTo>
                    <a:pt x="2046944" y="2528831"/>
                    <a:pt x="2528831" y="2046944"/>
                    <a:pt x="2528831" y="1452506"/>
                  </a:cubicBezTo>
                  <a:cubicBezTo>
                    <a:pt x="2528831" y="858068"/>
                    <a:pt x="2046944" y="376181"/>
                    <a:pt x="1452506" y="376181"/>
                  </a:cubicBezTo>
                  <a:close/>
                  <a:moveTo>
                    <a:pt x="1452506" y="0"/>
                  </a:moveTo>
                  <a:cubicBezTo>
                    <a:pt x="1502644" y="0"/>
                    <a:pt x="1552188" y="2540"/>
                    <a:pt x="1601017" y="7499"/>
                  </a:cubicBezTo>
                  <a:lnTo>
                    <a:pt x="1643977" y="14056"/>
                  </a:lnTo>
                  <a:lnTo>
                    <a:pt x="1695533" y="284571"/>
                  </a:lnTo>
                  <a:lnTo>
                    <a:pt x="1769616" y="301003"/>
                  </a:lnTo>
                  <a:lnTo>
                    <a:pt x="1825934" y="319615"/>
                  </a:lnTo>
                  <a:lnTo>
                    <a:pt x="2006748" y="110068"/>
                  </a:lnTo>
                  <a:lnTo>
                    <a:pt x="2017887" y="114145"/>
                  </a:lnTo>
                  <a:cubicBezTo>
                    <a:pt x="2104775" y="150896"/>
                    <a:pt x="2187342" y="195860"/>
                    <a:pt x="2264616" y="248065"/>
                  </a:cubicBezTo>
                  <a:lnTo>
                    <a:pt x="2337523" y="302584"/>
                  </a:lnTo>
                  <a:lnTo>
                    <a:pt x="2247066" y="562199"/>
                  </a:lnTo>
                  <a:lnTo>
                    <a:pt x="2280217" y="591137"/>
                  </a:lnTo>
                  <a:lnTo>
                    <a:pt x="2343125" y="657838"/>
                  </a:lnTo>
                  <a:lnTo>
                    <a:pt x="2602428" y="567489"/>
                  </a:lnTo>
                  <a:lnTo>
                    <a:pt x="2656947" y="640396"/>
                  </a:lnTo>
                  <a:cubicBezTo>
                    <a:pt x="2709152" y="717670"/>
                    <a:pt x="2754117" y="800238"/>
                    <a:pt x="2790867" y="887125"/>
                  </a:cubicBezTo>
                  <a:lnTo>
                    <a:pt x="2794944" y="898265"/>
                  </a:lnTo>
                  <a:lnTo>
                    <a:pt x="2586495" y="1078131"/>
                  </a:lnTo>
                  <a:lnTo>
                    <a:pt x="2616181" y="1182468"/>
                  </a:lnTo>
                  <a:lnTo>
                    <a:pt x="2621126" y="1209611"/>
                  </a:lnTo>
                  <a:lnTo>
                    <a:pt x="2890957" y="1261036"/>
                  </a:lnTo>
                  <a:lnTo>
                    <a:pt x="2897513" y="1303996"/>
                  </a:lnTo>
                  <a:cubicBezTo>
                    <a:pt x="2902472" y="1352825"/>
                    <a:pt x="2905012" y="1402369"/>
                    <a:pt x="2905012" y="1452506"/>
                  </a:cubicBezTo>
                  <a:cubicBezTo>
                    <a:pt x="2905012" y="1502643"/>
                    <a:pt x="2902472" y="1552187"/>
                    <a:pt x="2897513" y="1601016"/>
                  </a:cubicBezTo>
                  <a:lnTo>
                    <a:pt x="2890957" y="1643977"/>
                  </a:lnTo>
                  <a:lnTo>
                    <a:pt x="2620440" y="1695533"/>
                  </a:lnTo>
                  <a:lnTo>
                    <a:pt x="2604008" y="1769614"/>
                  </a:lnTo>
                  <a:lnTo>
                    <a:pt x="2585396" y="1825933"/>
                  </a:lnTo>
                  <a:lnTo>
                    <a:pt x="2794944" y="2006748"/>
                  </a:lnTo>
                  <a:lnTo>
                    <a:pt x="2790867" y="2017887"/>
                  </a:lnTo>
                  <a:cubicBezTo>
                    <a:pt x="2754117" y="2104775"/>
                    <a:pt x="2709152" y="2187342"/>
                    <a:pt x="2656947" y="2264616"/>
                  </a:cubicBezTo>
                  <a:lnTo>
                    <a:pt x="2602428" y="2337523"/>
                  </a:lnTo>
                  <a:lnTo>
                    <a:pt x="2342811" y="2247065"/>
                  </a:lnTo>
                  <a:lnTo>
                    <a:pt x="2313875" y="2280215"/>
                  </a:lnTo>
                  <a:lnTo>
                    <a:pt x="2247174" y="2343123"/>
                  </a:lnTo>
                  <a:lnTo>
                    <a:pt x="2337523" y="2602428"/>
                  </a:lnTo>
                  <a:lnTo>
                    <a:pt x="2264616" y="2656947"/>
                  </a:lnTo>
                  <a:cubicBezTo>
                    <a:pt x="2187342" y="2709152"/>
                    <a:pt x="2104775" y="2754117"/>
                    <a:pt x="2017887" y="2790867"/>
                  </a:cubicBezTo>
                  <a:lnTo>
                    <a:pt x="2006748" y="2794944"/>
                  </a:lnTo>
                  <a:lnTo>
                    <a:pt x="1826880" y="2586493"/>
                  </a:lnTo>
                  <a:lnTo>
                    <a:pt x="1722544" y="2616179"/>
                  </a:lnTo>
                  <a:lnTo>
                    <a:pt x="1695403" y="2621123"/>
                  </a:lnTo>
                  <a:lnTo>
                    <a:pt x="1643977" y="2890957"/>
                  </a:lnTo>
                  <a:lnTo>
                    <a:pt x="1601017" y="2897513"/>
                  </a:lnTo>
                  <a:cubicBezTo>
                    <a:pt x="1552188" y="2902472"/>
                    <a:pt x="1502644" y="2905012"/>
                    <a:pt x="1452506" y="2905012"/>
                  </a:cubicBezTo>
                  <a:cubicBezTo>
                    <a:pt x="1402369" y="2905012"/>
                    <a:pt x="1352825" y="2902472"/>
                    <a:pt x="1303996" y="2897513"/>
                  </a:cubicBezTo>
                  <a:lnTo>
                    <a:pt x="1261036" y="2890957"/>
                  </a:lnTo>
                  <a:lnTo>
                    <a:pt x="1209479" y="2620437"/>
                  </a:lnTo>
                  <a:lnTo>
                    <a:pt x="1135396" y="2604005"/>
                  </a:lnTo>
                  <a:lnTo>
                    <a:pt x="1079081" y="2585394"/>
                  </a:lnTo>
                  <a:lnTo>
                    <a:pt x="898265" y="2794944"/>
                  </a:lnTo>
                  <a:lnTo>
                    <a:pt x="887125" y="2790867"/>
                  </a:lnTo>
                  <a:cubicBezTo>
                    <a:pt x="800238" y="2754117"/>
                    <a:pt x="717670" y="2709152"/>
                    <a:pt x="640396" y="2656947"/>
                  </a:cubicBezTo>
                  <a:lnTo>
                    <a:pt x="567489" y="2602428"/>
                  </a:lnTo>
                  <a:lnTo>
                    <a:pt x="657947" y="2342810"/>
                  </a:lnTo>
                  <a:lnTo>
                    <a:pt x="624796" y="2313872"/>
                  </a:lnTo>
                  <a:lnTo>
                    <a:pt x="561890" y="2247174"/>
                  </a:lnTo>
                  <a:lnTo>
                    <a:pt x="302584" y="2337523"/>
                  </a:lnTo>
                  <a:lnTo>
                    <a:pt x="248066" y="2264616"/>
                  </a:lnTo>
                  <a:cubicBezTo>
                    <a:pt x="195860" y="2187342"/>
                    <a:pt x="150896" y="2104775"/>
                    <a:pt x="114145" y="2017887"/>
                  </a:cubicBezTo>
                  <a:lnTo>
                    <a:pt x="110068" y="2006748"/>
                  </a:lnTo>
                  <a:lnTo>
                    <a:pt x="318519" y="1826880"/>
                  </a:lnTo>
                  <a:lnTo>
                    <a:pt x="288831" y="1722541"/>
                  </a:lnTo>
                  <a:lnTo>
                    <a:pt x="283887" y="1695402"/>
                  </a:lnTo>
                  <a:lnTo>
                    <a:pt x="14056" y="1643977"/>
                  </a:lnTo>
                  <a:lnTo>
                    <a:pt x="7499" y="1601016"/>
                  </a:lnTo>
                  <a:cubicBezTo>
                    <a:pt x="2541" y="1552187"/>
                    <a:pt x="0" y="1502643"/>
                    <a:pt x="0" y="1452506"/>
                  </a:cubicBezTo>
                  <a:cubicBezTo>
                    <a:pt x="0" y="1402369"/>
                    <a:pt x="2541" y="1352825"/>
                    <a:pt x="7499" y="1303996"/>
                  </a:cubicBezTo>
                  <a:lnTo>
                    <a:pt x="14056" y="1261036"/>
                  </a:lnTo>
                  <a:lnTo>
                    <a:pt x="284572" y="1209480"/>
                  </a:lnTo>
                  <a:lnTo>
                    <a:pt x="301005" y="1135394"/>
                  </a:lnTo>
                  <a:lnTo>
                    <a:pt x="319616" y="1079079"/>
                  </a:lnTo>
                  <a:lnTo>
                    <a:pt x="110068" y="898264"/>
                  </a:lnTo>
                  <a:lnTo>
                    <a:pt x="114145" y="887125"/>
                  </a:lnTo>
                  <a:cubicBezTo>
                    <a:pt x="150896" y="800238"/>
                    <a:pt x="195860" y="717670"/>
                    <a:pt x="248066" y="640396"/>
                  </a:cubicBezTo>
                  <a:lnTo>
                    <a:pt x="302584" y="567489"/>
                  </a:lnTo>
                  <a:lnTo>
                    <a:pt x="562199" y="657946"/>
                  </a:lnTo>
                  <a:lnTo>
                    <a:pt x="591138" y="624794"/>
                  </a:lnTo>
                  <a:lnTo>
                    <a:pt x="657838" y="561888"/>
                  </a:lnTo>
                  <a:lnTo>
                    <a:pt x="567489" y="302584"/>
                  </a:lnTo>
                  <a:lnTo>
                    <a:pt x="640396" y="248065"/>
                  </a:lnTo>
                  <a:cubicBezTo>
                    <a:pt x="717670" y="195860"/>
                    <a:pt x="800238" y="150896"/>
                    <a:pt x="887125" y="114145"/>
                  </a:cubicBezTo>
                  <a:lnTo>
                    <a:pt x="898265" y="110068"/>
                  </a:lnTo>
                  <a:lnTo>
                    <a:pt x="1078131" y="318516"/>
                  </a:lnTo>
                  <a:lnTo>
                    <a:pt x="1182469" y="288830"/>
                  </a:lnTo>
                  <a:lnTo>
                    <a:pt x="1209611" y="283886"/>
                  </a:lnTo>
                  <a:lnTo>
                    <a:pt x="1261036" y="14056"/>
                  </a:lnTo>
                  <a:lnTo>
                    <a:pt x="1303996" y="7499"/>
                  </a:lnTo>
                  <a:cubicBezTo>
                    <a:pt x="1352825" y="2540"/>
                    <a:pt x="1402369" y="0"/>
                    <a:pt x="1452506"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932F"/>
                </a:solidFill>
              </a:endParaRPr>
            </a:p>
          </p:txBody>
        </p:sp>
        <p:sp>
          <p:nvSpPr>
            <p:cNvPr id="17" name="椭圆 16"/>
            <p:cNvSpPr/>
            <p:nvPr/>
          </p:nvSpPr>
          <p:spPr>
            <a:xfrm>
              <a:off x="4710168" y="2738381"/>
              <a:ext cx="2152649" cy="2152650"/>
            </a:xfrm>
            <a:prstGeom prst="ellipse">
              <a:avLst/>
            </a:prstGeom>
            <a:grpFill/>
            <a:ln w="19050">
              <a:gradFill>
                <a:gsLst>
                  <a:gs pos="100000">
                    <a:schemeClr val="accent1">
                      <a:lumMod val="5000"/>
                      <a:lumOff val="95000"/>
                    </a:schemeClr>
                  </a:gs>
                  <a:gs pos="0">
                    <a:srgbClr val="EEEEEE"/>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932F"/>
                </a:solidFill>
              </a:endParaRPr>
            </a:p>
          </p:txBody>
        </p:sp>
        <p:sp>
          <p:nvSpPr>
            <p:cNvPr id="18" name="椭圆 17"/>
            <p:cNvSpPr/>
            <p:nvPr/>
          </p:nvSpPr>
          <p:spPr>
            <a:xfrm>
              <a:off x="4710169" y="2738382"/>
              <a:ext cx="2152650" cy="2152648"/>
            </a:xfrm>
            <a:prstGeom prst="ellipse">
              <a:avLst/>
            </a:prstGeom>
            <a:solidFill>
              <a:schemeClr val="bg1">
                <a:lumMod val="9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932F"/>
                </a:solidFill>
              </a:endParaRPr>
            </a:p>
          </p:txBody>
        </p:sp>
      </p:grpSp>
      <p:sp>
        <p:nvSpPr>
          <p:cNvPr id="20" name="TextBox 7"/>
          <p:cNvSpPr>
            <a:spLocks noChangeArrowheads="1"/>
          </p:cNvSpPr>
          <p:nvPr/>
        </p:nvSpPr>
        <p:spPr bwMode="auto">
          <a:xfrm>
            <a:off x="1405704" y="1660766"/>
            <a:ext cx="1053635" cy="3488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2267" b="1" dirty="0">
                <a:solidFill>
                  <a:srgbClr val="0070C0"/>
                </a:solidFill>
                <a:latin typeface="微软雅黑" pitchFamily="34" charset="-122"/>
                <a:ea typeface="微软雅黑" pitchFamily="34" charset="-122"/>
                <a:sym typeface="微软雅黑" pitchFamily="34" charset="-122"/>
              </a:rPr>
              <a:t>前言</a:t>
            </a:r>
          </a:p>
        </p:txBody>
      </p:sp>
      <p:grpSp>
        <p:nvGrpSpPr>
          <p:cNvPr id="23" name="组合 22"/>
          <p:cNvGrpSpPr/>
          <p:nvPr/>
        </p:nvGrpSpPr>
        <p:grpSpPr>
          <a:xfrm>
            <a:off x="7938895" y="4495259"/>
            <a:ext cx="510197" cy="510197"/>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4" name="椭圆 23"/>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75"/>
            </a:p>
          </p:txBody>
        </p:sp>
      </p:grpSp>
      <p:grpSp>
        <p:nvGrpSpPr>
          <p:cNvPr id="26" name="组合 25"/>
          <p:cNvGrpSpPr/>
          <p:nvPr/>
        </p:nvGrpSpPr>
        <p:grpSpPr>
          <a:xfrm>
            <a:off x="7785836" y="4995754"/>
            <a:ext cx="255099" cy="2550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7" name="椭圆 26"/>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75"/>
            </a:p>
          </p:txBody>
        </p:sp>
      </p:grpSp>
      <p:grpSp>
        <p:nvGrpSpPr>
          <p:cNvPr id="29" name="组合 28"/>
          <p:cNvGrpSpPr/>
          <p:nvPr/>
        </p:nvGrpSpPr>
        <p:grpSpPr>
          <a:xfrm>
            <a:off x="6220714" y="4525917"/>
            <a:ext cx="670477" cy="670477"/>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30" name="椭圆 29"/>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75"/>
            </a:p>
          </p:txBody>
        </p:sp>
      </p:grpSp>
      <p:grpSp>
        <p:nvGrpSpPr>
          <p:cNvPr id="32" name="组合 31"/>
          <p:cNvGrpSpPr/>
          <p:nvPr/>
        </p:nvGrpSpPr>
        <p:grpSpPr>
          <a:xfrm>
            <a:off x="7024426" y="5270251"/>
            <a:ext cx="157426" cy="157426"/>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33" name="椭圆 32"/>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75"/>
            </a:p>
          </p:txBody>
        </p:sp>
      </p:grpSp>
      <p:grpSp>
        <p:nvGrpSpPr>
          <p:cNvPr id="35" name="组合 34"/>
          <p:cNvGrpSpPr/>
          <p:nvPr/>
        </p:nvGrpSpPr>
        <p:grpSpPr>
          <a:xfrm>
            <a:off x="7508567" y="3805442"/>
            <a:ext cx="510197" cy="510197"/>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36" name="椭圆 35"/>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75"/>
            </a:p>
          </p:txBody>
        </p:sp>
      </p:grpSp>
      <p:grpSp>
        <p:nvGrpSpPr>
          <p:cNvPr id="38" name="组合 37"/>
          <p:cNvGrpSpPr/>
          <p:nvPr/>
        </p:nvGrpSpPr>
        <p:grpSpPr>
          <a:xfrm>
            <a:off x="7743612" y="4382173"/>
            <a:ext cx="157426" cy="157426"/>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39" name="椭圆 38"/>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839838" y="2024052"/>
              <a:ext cx="1098122" cy="1098122"/>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75"/>
            </a:p>
          </p:txBody>
        </p:sp>
      </p:grpSp>
      <p:pic>
        <p:nvPicPr>
          <p:cNvPr id="42" name="图片 41">
            <a:extLst>
              <a:ext uri="{FF2B5EF4-FFF2-40B4-BE49-F238E27FC236}">
                <a16:creationId xmlns:a16="http://schemas.microsoft.com/office/drawing/2014/main" id="{403A1CA7-9407-42F0-A25E-FC82BD520B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9889" y="203207"/>
            <a:ext cx="1886037" cy="565811"/>
          </a:xfrm>
          <a:prstGeom prst="rect">
            <a:avLst/>
          </a:prstGeom>
        </p:spPr>
      </p:pic>
    </p:spTree>
    <p:extLst>
      <p:ext uri="{BB962C8B-B14F-4D97-AF65-F5344CB8AC3E}">
        <p14:creationId xmlns:p14="http://schemas.microsoft.com/office/powerpoint/2010/main" val="27235724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任意多边形 111"/>
          <p:cNvSpPr>
            <a:spLocks/>
          </p:cNvSpPr>
          <p:nvPr/>
        </p:nvSpPr>
        <p:spPr bwMode="auto">
          <a:xfrm rot="20509856">
            <a:off x="3690907" y="4806209"/>
            <a:ext cx="2748575" cy="446658"/>
          </a:xfrm>
          <a:custGeom>
            <a:avLst/>
            <a:gdLst>
              <a:gd name="T0" fmla="*/ 3877060 w 3877060"/>
              <a:gd name="T1" fmla="*/ 0 h 696658"/>
              <a:gd name="T2" fmla="*/ 3877060 w 3877060"/>
              <a:gd name="T3" fmla="*/ 696658 h 696658"/>
              <a:gd name="T4" fmla="*/ 1753615 w 3877060"/>
              <a:gd name="T5" fmla="*/ 696658 h 696658"/>
              <a:gd name="T6" fmla="*/ 0 w 3877060"/>
              <a:gd name="T7" fmla="*/ 0 h 696658"/>
              <a:gd name="T8" fmla="*/ 0 w 3877060"/>
              <a:gd name="T9" fmla="*/ 0 h 696658"/>
              <a:gd name="T10" fmla="*/ 3877060 w 3877060"/>
              <a:gd name="T11" fmla="*/ 696658 h 696658"/>
            </a:gdLst>
            <a:ahLst/>
            <a:cxnLst>
              <a:cxn ang="0">
                <a:pos x="T0" y="T1"/>
              </a:cxn>
              <a:cxn ang="0">
                <a:pos x="T2" y="T3"/>
              </a:cxn>
              <a:cxn ang="0">
                <a:pos x="T4" y="T5"/>
              </a:cxn>
              <a:cxn ang="0">
                <a:pos x="T6" y="T7"/>
              </a:cxn>
            </a:cxnLst>
            <a:rect l="T8" t="T9" r="T10" b="T11"/>
            <a:pathLst>
              <a:path w="3877060" h="696658">
                <a:moveTo>
                  <a:pt x="3877060" y="0"/>
                </a:moveTo>
                <a:lnTo>
                  <a:pt x="3877060" y="696658"/>
                </a:lnTo>
                <a:lnTo>
                  <a:pt x="1753615" y="696658"/>
                </a:lnTo>
                <a:lnTo>
                  <a:pt x="0" y="0"/>
                </a:lnTo>
                <a:close/>
              </a:path>
            </a:pathLst>
          </a:custGeom>
          <a:solidFill>
            <a:schemeClr val="bg1">
              <a:lumMod val="75000"/>
            </a:schemeClr>
          </a:solidFill>
          <a:ln>
            <a:noFill/>
          </a:ln>
        </p:spPr>
        <p:txBody>
          <a:bodyPr anchor="ctr"/>
          <a:lstStyle/>
          <a:p>
            <a:pPr>
              <a:defRPr/>
            </a:pPr>
            <a:endParaRPr lang="zh-CN" altLang="en-US"/>
          </a:p>
        </p:txBody>
      </p:sp>
      <p:grpSp>
        <p:nvGrpSpPr>
          <p:cNvPr id="15363" name="组合 112"/>
          <p:cNvGrpSpPr>
            <a:grpSpLocks/>
          </p:cNvGrpSpPr>
          <p:nvPr/>
        </p:nvGrpSpPr>
        <p:grpSpPr bwMode="auto">
          <a:xfrm rot="209843">
            <a:off x="2257552" y="2307724"/>
            <a:ext cx="4088548" cy="795433"/>
            <a:chOff x="0" y="0"/>
            <a:chExt cx="5770322" cy="1121542"/>
          </a:xfrm>
          <a:solidFill>
            <a:schemeClr val="bg1">
              <a:lumMod val="65000"/>
            </a:schemeClr>
          </a:solidFill>
        </p:grpSpPr>
        <p:sp>
          <p:nvSpPr>
            <p:cNvPr id="15364" name="任意多边形 113"/>
            <p:cNvSpPr>
              <a:spLocks/>
            </p:cNvSpPr>
            <p:nvPr/>
          </p:nvSpPr>
          <p:spPr bwMode="auto">
            <a:xfrm rot="21420000">
              <a:off x="0" y="9517"/>
              <a:ext cx="5434943" cy="1112025"/>
            </a:xfrm>
            <a:custGeom>
              <a:avLst/>
              <a:gdLst>
                <a:gd name="T0" fmla="*/ 5434943 w 5434943"/>
                <a:gd name="T1" fmla="*/ 0 h 1112025"/>
                <a:gd name="T2" fmla="*/ 2056877 w 5434943"/>
                <a:gd name="T3" fmla="*/ 1112025 h 1112025"/>
                <a:gd name="T4" fmla="*/ 0 w 5434943"/>
                <a:gd name="T5" fmla="*/ 1112025 h 1112025"/>
                <a:gd name="T6" fmla="*/ 0 w 5434943"/>
                <a:gd name="T7" fmla="*/ 754453 h 1112025"/>
                <a:gd name="T8" fmla="*/ 2291847 w 5434943"/>
                <a:gd name="T9" fmla="*/ 0 h 1112025"/>
                <a:gd name="T10" fmla="*/ 0 w 5434943"/>
                <a:gd name="T11" fmla="*/ 0 h 1112025"/>
                <a:gd name="T12" fmla="*/ 5434943 w 5434943"/>
                <a:gd name="T13" fmla="*/ 1112025 h 1112025"/>
              </a:gdLst>
              <a:ahLst/>
              <a:cxnLst>
                <a:cxn ang="0">
                  <a:pos x="T0" y="T1"/>
                </a:cxn>
                <a:cxn ang="0">
                  <a:pos x="T2" y="T3"/>
                </a:cxn>
                <a:cxn ang="0">
                  <a:pos x="T4" y="T5"/>
                </a:cxn>
                <a:cxn ang="0">
                  <a:pos x="T6" y="T7"/>
                </a:cxn>
                <a:cxn ang="0">
                  <a:pos x="T8" y="T9"/>
                </a:cxn>
              </a:cxnLst>
              <a:rect l="T10" t="T11" r="T12" b="T13"/>
              <a:pathLst>
                <a:path w="5434943" h="1112025">
                  <a:moveTo>
                    <a:pt x="5434943" y="0"/>
                  </a:moveTo>
                  <a:lnTo>
                    <a:pt x="2056877" y="1112025"/>
                  </a:lnTo>
                  <a:lnTo>
                    <a:pt x="0" y="1112025"/>
                  </a:lnTo>
                  <a:lnTo>
                    <a:pt x="0" y="754453"/>
                  </a:lnTo>
                  <a:lnTo>
                    <a:pt x="22918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a:p>
          </p:txBody>
        </p:sp>
        <p:sp>
          <p:nvSpPr>
            <p:cNvPr id="15365" name="任意多边形 114"/>
            <p:cNvSpPr>
              <a:spLocks/>
            </p:cNvSpPr>
            <p:nvPr/>
          </p:nvSpPr>
          <p:spPr bwMode="auto">
            <a:xfrm rot="21420000">
              <a:off x="336822" y="0"/>
              <a:ext cx="5433500" cy="1112025"/>
            </a:xfrm>
            <a:custGeom>
              <a:avLst/>
              <a:gdLst>
                <a:gd name="T0" fmla="*/ 5433500 w 5433500"/>
                <a:gd name="T1" fmla="*/ 0 h 1112025"/>
                <a:gd name="T2" fmla="*/ 5433500 w 5433500"/>
                <a:gd name="T3" fmla="*/ 358047 h 1112025"/>
                <a:gd name="T4" fmla="*/ 3143096 w 5433500"/>
                <a:gd name="T5" fmla="*/ 1112025 h 1112025"/>
                <a:gd name="T6" fmla="*/ 0 w 5433500"/>
                <a:gd name="T7" fmla="*/ 1112025 h 1112025"/>
                <a:gd name="T8" fmla="*/ 3378066 w 5433500"/>
                <a:gd name="T9" fmla="*/ 0 h 1112025"/>
                <a:gd name="T10" fmla="*/ 0 w 5433500"/>
                <a:gd name="T11" fmla="*/ 0 h 1112025"/>
                <a:gd name="T12" fmla="*/ 5433500 w 5433500"/>
                <a:gd name="T13" fmla="*/ 1112025 h 1112025"/>
              </a:gdLst>
              <a:ahLst/>
              <a:cxnLst>
                <a:cxn ang="0">
                  <a:pos x="T0" y="T1"/>
                </a:cxn>
                <a:cxn ang="0">
                  <a:pos x="T2" y="T3"/>
                </a:cxn>
                <a:cxn ang="0">
                  <a:pos x="T4" y="T5"/>
                </a:cxn>
                <a:cxn ang="0">
                  <a:pos x="T6" y="T7"/>
                </a:cxn>
                <a:cxn ang="0">
                  <a:pos x="T8" y="T9"/>
                </a:cxn>
              </a:cxnLst>
              <a:rect l="T10" t="T11" r="T12" b="T13"/>
              <a:pathLst>
                <a:path w="5433500" h="1112025">
                  <a:moveTo>
                    <a:pt x="5433500" y="0"/>
                  </a:moveTo>
                  <a:lnTo>
                    <a:pt x="5433500" y="358047"/>
                  </a:lnTo>
                  <a:lnTo>
                    <a:pt x="3143096" y="1112025"/>
                  </a:lnTo>
                  <a:lnTo>
                    <a:pt x="0" y="1112025"/>
                  </a:lnTo>
                  <a:lnTo>
                    <a:pt x="33780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a:p>
          </p:txBody>
        </p:sp>
      </p:grpSp>
      <p:grpSp>
        <p:nvGrpSpPr>
          <p:cNvPr id="15366" name="组合 115"/>
          <p:cNvGrpSpPr>
            <a:grpSpLocks/>
          </p:cNvGrpSpPr>
          <p:nvPr/>
        </p:nvGrpSpPr>
        <p:grpSpPr bwMode="auto">
          <a:xfrm rot="209843">
            <a:off x="2299180" y="3070529"/>
            <a:ext cx="4089673" cy="794308"/>
            <a:chOff x="0" y="0"/>
            <a:chExt cx="5770322" cy="1121542"/>
          </a:xfrm>
          <a:solidFill>
            <a:schemeClr val="bg1">
              <a:lumMod val="65000"/>
            </a:schemeClr>
          </a:solidFill>
        </p:grpSpPr>
        <p:sp>
          <p:nvSpPr>
            <p:cNvPr id="15367" name="任意多边形 116"/>
            <p:cNvSpPr>
              <a:spLocks/>
            </p:cNvSpPr>
            <p:nvPr/>
          </p:nvSpPr>
          <p:spPr bwMode="auto">
            <a:xfrm rot="21420000">
              <a:off x="0" y="9517"/>
              <a:ext cx="5434943" cy="1112025"/>
            </a:xfrm>
            <a:custGeom>
              <a:avLst/>
              <a:gdLst>
                <a:gd name="T0" fmla="*/ 5434943 w 5434943"/>
                <a:gd name="T1" fmla="*/ 0 h 1112025"/>
                <a:gd name="T2" fmla="*/ 2056877 w 5434943"/>
                <a:gd name="T3" fmla="*/ 1112025 h 1112025"/>
                <a:gd name="T4" fmla="*/ 0 w 5434943"/>
                <a:gd name="T5" fmla="*/ 1112025 h 1112025"/>
                <a:gd name="T6" fmla="*/ 0 w 5434943"/>
                <a:gd name="T7" fmla="*/ 754453 h 1112025"/>
                <a:gd name="T8" fmla="*/ 2291847 w 5434943"/>
                <a:gd name="T9" fmla="*/ 0 h 1112025"/>
                <a:gd name="T10" fmla="*/ 0 w 5434943"/>
                <a:gd name="T11" fmla="*/ 0 h 1112025"/>
                <a:gd name="T12" fmla="*/ 5434943 w 5434943"/>
                <a:gd name="T13" fmla="*/ 1112025 h 1112025"/>
              </a:gdLst>
              <a:ahLst/>
              <a:cxnLst>
                <a:cxn ang="0">
                  <a:pos x="T0" y="T1"/>
                </a:cxn>
                <a:cxn ang="0">
                  <a:pos x="T2" y="T3"/>
                </a:cxn>
                <a:cxn ang="0">
                  <a:pos x="T4" y="T5"/>
                </a:cxn>
                <a:cxn ang="0">
                  <a:pos x="T6" y="T7"/>
                </a:cxn>
                <a:cxn ang="0">
                  <a:pos x="T8" y="T9"/>
                </a:cxn>
              </a:cxnLst>
              <a:rect l="T10" t="T11" r="T12" b="T13"/>
              <a:pathLst>
                <a:path w="5434943" h="1112025">
                  <a:moveTo>
                    <a:pt x="5434943" y="0"/>
                  </a:moveTo>
                  <a:lnTo>
                    <a:pt x="2056877" y="1112025"/>
                  </a:lnTo>
                  <a:lnTo>
                    <a:pt x="0" y="1112025"/>
                  </a:lnTo>
                  <a:lnTo>
                    <a:pt x="0" y="754453"/>
                  </a:lnTo>
                  <a:lnTo>
                    <a:pt x="22918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a:p>
          </p:txBody>
        </p:sp>
        <p:sp>
          <p:nvSpPr>
            <p:cNvPr id="15368" name="任意多边形 117"/>
            <p:cNvSpPr>
              <a:spLocks/>
            </p:cNvSpPr>
            <p:nvPr/>
          </p:nvSpPr>
          <p:spPr bwMode="auto">
            <a:xfrm rot="21420000">
              <a:off x="336822" y="0"/>
              <a:ext cx="5433500" cy="1112025"/>
            </a:xfrm>
            <a:custGeom>
              <a:avLst/>
              <a:gdLst>
                <a:gd name="T0" fmla="*/ 5433500 w 5433500"/>
                <a:gd name="T1" fmla="*/ 0 h 1112025"/>
                <a:gd name="T2" fmla="*/ 5433500 w 5433500"/>
                <a:gd name="T3" fmla="*/ 358047 h 1112025"/>
                <a:gd name="T4" fmla="*/ 3143096 w 5433500"/>
                <a:gd name="T5" fmla="*/ 1112025 h 1112025"/>
                <a:gd name="T6" fmla="*/ 0 w 5433500"/>
                <a:gd name="T7" fmla="*/ 1112025 h 1112025"/>
                <a:gd name="T8" fmla="*/ 3378066 w 5433500"/>
                <a:gd name="T9" fmla="*/ 0 h 1112025"/>
                <a:gd name="T10" fmla="*/ 0 w 5433500"/>
                <a:gd name="T11" fmla="*/ 0 h 1112025"/>
                <a:gd name="T12" fmla="*/ 5433500 w 5433500"/>
                <a:gd name="T13" fmla="*/ 1112025 h 1112025"/>
              </a:gdLst>
              <a:ahLst/>
              <a:cxnLst>
                <a:cxn ang="0">
                  <a:pos x="T0" y="T1"/>
                </a:cxn>
                <a:cxn ang="0">
                  <a:pos x="T2" y="T3"/>
                </a:cxn>
                <a:cxn ang="0">
                  <a:pos x="T4" y="T5"/>
                </a:cxn>
                <a:cxn ang="0">
                  <a:pos x="T6" y="T7"/>
                </a:cxn>
                <a:cxn ang="0">
                  <a:pos x="T8" y="T9"/>
                </a:cxn>
              </a:cxnLst>
              <a:rect l="T10" t="T11" r="T12" b="T13"/>
              <a:pathLst>
                <a:path w="5433500" h="1112025">
                  <a:moveTo>
                    <a:pt x="5433500" y="0"/>
                  </a:moveTo>
                  <a:lnTo>
                    <a:pt x="5433500" y="358047"/>
                  </a:lnTo>
                  <a:lnTo>
                    <a:pt x="3143096" y="1112025"/>
                  </a:lnTo>
                  <a:lnTo>
                    <a:pt x="0" y="1112025"/>
                  </a:lnTo>
                  <a:lnTo>
                    <a:pt x="33780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a:p>
          </p:txBody>
        </p:sp>
      </p:grpSp>
      <p:grpSp>
        <p:nvGrpSpPr>
          <p:cNvPr id="15369" name="组合 118"/>
          <p:cNvGrpSpPr>
            <a:grpSpLocks/>
          </p:cNvGrpSpPr>
          <p:nvPr/>
        </p:nvGrpSpPr>
        <p:grpSpPr bwMode="auto">
          <a:xfrm rot="209843">
            <a:off x="2334057" y="3822083"/>
            <a:ext cx="4089674" cy="805559"/>
            <a:chOff x="0" y="0"/>
            <a:chExt cx="5770322" cy="1136374"/>
          </a:xfrm>
          <a:solidFill>
            <a:schemeClr val="bg1">
              <a:lumMod val="65000"/>
            </a:schemeClr>
          </a:solidFill>
        </p:grpSpPr>
        <p:sp>
          <p:nvSpPr>
            <p:cNvPr id="15370" name="任意多边形 119"/>
            <p:cNvSpPr>
              <a:spLocks/>
            </p:cNvSpPr>
            <p:nvPr/>
          </p:nvSpPr>
          <p:spPr bwMode="auto">
            <a:xfrm rot="21420000">
              <a:off x="0" y="0"/>
              <a:ext cx="5434943" cy="1112025"/>
            </a:xfrm>
            <a:custGeom>
              <a:avLst/>
              <a:gdLst>
                <a:gd name="T0" fmla="*/ 5434943 w 5434943"/>
                <a:gd name="T1" fmla="*/ 0 h 1112025"/>
                <a:gd name="T2" fmla="*/ 2056877 w 5434943"/>
                <a:gd name="T3" fmla="*/ 1112025 h 1112025"/>
                <a:gd name="T4" fmla="*/ 0 w 5434943"/>
                <a:gd name="T5" fmla="*/ 1112025 h 1112025"/>
                <a:gd name="T6" fmla="*/ 0 w 5434943"/>
                <a:gd name="T7" fmla="*/ 754453 h 1112025"/>
                <a:gd name="T8" fmla="*/ 2291847 w 5434943"/>
                <a:gd name="T9" fmla="*/ 0 h 1112025"/>
                <a:gd name="T10" fmla="*/ 0 w 5434943"/>
                <a:gd name="T11" fmla="*/ 0 h 1112025"/>
                <a:gd name="T12" fmla="*/ 5434943 w 5434943"/>
                <a:gd name="T13" fmla="*/ 1112025 h 1112025"/>
              </a:gdLst>
              <a:ahLst/>
              <a:cxnLst>
                <a:cxn ang="0">
                  <a:pos x="T0" y="T1"/>
                </a:cxn>
                <a:cxn ang="0">
                  <a:pos x="T2" y="T3"/>
                </a:cxn>
                <a:cxn ang="0">
                  <a:pos x="T4" y="T5"/>
                </a:cxn>
                <a:cxn ang="0">
                  <a:pos x="T6" y="T7"/>
                </a:cxn>
                <a:cxn ang="0">
                  <a:pos x="T8" y="T9"/>
                </a:cxn>
              </a:cxnLst>
              <a:rect l="T10" t="T11" r="T12" b="T13"/>
              <a:pathLst>
                <a:path w="5434943" h="1112025">
                  <a:moveTo>
                    <a:pt x="5434943" y="0"/>
                  </a:moveTo>
                  <a:lnTo>
                    <a:pt x="2056877" y="1112025"/>
                  </a:lnTo>
                  <a:lnTo>
                    <a:pt x="0" y="1112025"/>
                  </a:lnTo>
                  <a:lnTo>
                    <a:pt x="0" y="754453"/>
                  </a:lnTo>
                  <a:lnTo>
                    <a:pt x="22918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a:p>
          </p:txBody>
        </p:sp>
        <p:sp>
          <p:nvSpPr>
            <p:cNvPr id="15371" name="任意多边形 120"/>
            <p:cNvSpPr>
              <a:spLocks/>
            </p:cNvSpPr>
            <p:nvPr/>
          </p:nvSpPr>
          <p:spPr bwMode="auto">
            <a:xfrm rot="21420000">
              <a:off x="336822" y="24349"/>
              <a:ext cx="5433500" cy="1112025"/>
            </a:xfrm>
            <a:custGeom>
              <a:avLst/>
              <a:gdLst>
                <a:gd name="T0" fmla="*/ 5433500 w 5433500"/>
                <a:gd name="T1" fmla="*/ 0 h 1112025"/>
                <a:gd name="T2" fmla="*/ 5433500 w 5433500"/>
                <a:gd name="T3" fmla="*/ 358047 h 1112025"/>
                <a:gd name="T4" fmla="*/ 3143096 w 5433500"/>
                <a:gd name="T5" fmla="*/ 1112025 h 1112025"/>
                <a:gd name="T6" fmla="*/ 0 w 5433500"/>
                <a:gd name="T7" fmla="*/ 1112025 h 1112025"/>
                <a:gd name="T8" fmla="*/ 3378066 w 5433500"/>
                <a:gd name="T9" fmla="*/ 0 h 1112025"/>
                <a:gd name="T10" fmla="*/ 0 w 5433500"/>
                <a:gd name="T11" fmla="*/ 0 h 1112025"/>
                <a:gd name="T12" fmla="*/ 5433500 w 5433500"/>
                <a:gd name="T13" fmla="*/ 1112025 h 1112025"/>
              </a:gdLst>
              <a:ahLst/>
              <a:cxnLst>
                <a:cxn ang="0">
                  <a:pos x="T0" y="T1"/>
                </a:cxn>
                <a:cxn ang="0">
                  <a:pos x="T2" y="T3"/>
                </a:cxn>
                <a:cxn ang="0">
                  <a:pos x="T4" y="T5"/>
                </a:cxn>
                <a:cxn ang="0">
                  <a:pos x="T6" y="T7"/>
                </a:cxn>
                <a:cxn ang="0">
                  <a:pos x="T8" y="T9"/>
                </a:cxn>
              </a:cxnLst>
              <a:rect l="T10" t="T11" r="T12" b="T13"/>
              <a:pathLst>
                <a:path w="5433500" h="1112025">
                  <a:moveTo>
                    <a:pt x="5433500" y="0"/>
                  </a:moveTo>
                  <a:lnTo>
                    <a:pt x="5433500" y="358047"/>
                  </a:lnTo>
                  <a:lnTo>
                    <a:pt x="3143096" y="1112025"/>
                  </a:lnTo>
                  <a:lnTo>
                    <a:pt x="0" y="1112025"/>
                  </a:lnTo>
                  <a:lnTo>
                    <a:pt x="33780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defRPr/>
              </a:pPr>
              <a:endParaRPr lang="zh-CN" altLang="en-US"/>
            </a:p>
          </p:txBody>
        </p:sp>
      </p:grpSp>
      <p:grpSp>
        <p:nvGrpSpPr>
          <p:cNvPr id="44038" name="组合 121"/>
          <p:cNvGrpSpPr>
            <a:grpSpLocks/>
          </p:cNvGrpSpPr>
          <p:nvPr/>
        </p:nvGrpSpPr>
        <p:grpSpPr bwMode="auto">
          <a:xfrm>
            <a:off x="5831367" y="809911"/>
            <a:ext cx="1006948" cy="687425"/>
            <a:chOff x="-61334" y="0"/>
            <a:chExt cx="2763269" cy="1257300"/>
          </a:xfrm>
        </p:grpSpPr>
        <p:sp>
          <p:nvSpPr>
            <p:cNvPr id="15373" name="矩形 122"/>
            <p:cNvSpPr>
              <a:spLocks noChangeArrowheads="1"/>
            </p:cNvSpPr>
            <p:nvPr/>
          </p:nvSpPr>
          <p:spPr bwMode="auto">
            <a:xfrm>
              <a:off x="-61334" y="0"/>
              <a:ext cx="364319" cy="1257300"/>
            </a:xfrm>
            <a:prstGeom prst="rect">
              <a:avLst/>
            </a:prstGeom>
            <a:solidFill>
              <a:schemeClr val="tx2">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15374" name="矩形 123"/>
            <p:cNvSpPr>
              <a:spLocks noChangeArrowheads="1"/>
            </p:cNvSpPr>
            <p:nvPr/>
          </p:nvSpPr>
          <p:spPr bwMode="auto">
            <a:xfrm>
              <a:off x="448095" y="0"/>
              <a:ext cx="577355" cy="1257300"/>
            </a:xfrm>
            <a:prstGeom prst="rect">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15375" name="矩形 124"/>
            <p:cNvSpPr>
              <a:spLocks noChangeArrowheads="1"/>
            </p:cNvSpPr>
            <p:nvPr/>
          </p:nvSpPr>
          <p:spPr bwMode="auto">
            <a:xfrm>
              <a:off x="1105723" y="0"/>
              <a:ext cx="682326" cy="12573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15376" name="矩形 125"/>
            <p:cNvSpPr>
              <a:spLocks noChangeArrowheads="1"/>
            </p:cNvSpPr>
            <p:nvPr/>
          </p:nvSpPr>
          <p:spPr bwMode="auto">
            <a:xfrm>
              <a:off x="1868323" y="0"/>
              <a:ext cx="833612" cy="1257300"/>
            </a:xfrm>
            <a:prstGeom prst="rect">
              <a:avLst/>
            </a:prstGeom>
            <a:solidFill>
              <a:srgbClr val="1557AE"/>
            </a:solidFill>
            <a:ln w="12700" cmpd="sng">
              <a:solidFill>
                <a:srgbClr val="6C5B7B"/>
              </a:solidFill>
              <a:miter lim="800000"/>
              <a:headEnd/>
              <a:tailEnd/>
            </a:ln>
          </p:spPr>
          <p:txBody>
            <a:bodyPr anchor="ctr"/>
            <a:lstStyle/>
            <a:p>
              <a:pPr algn="ctr">
                <a:defRPr/>
              </a:pPr>
              <a:endParaRPr lang="zh-CN" altLang="en-US">
                <a:solidFill>
                  <a:srgbClr val="FFFFFF"/>
                </a:solidFill>
                <a:latin typeface="宋体" pitchFamily="2" charset="-122"/>
                <a:sym typeface="宋体" pitchFamily="2" charset="-122"/>
              </a:endParaRPr>
            </a:p>
          </p:txBody>
        </p:sp>
      </p:grpSp>
      <p:grpSp>
        <p:nvGrpSpPr>
          <p:cNvPr id="44039" name="组合 126"/>
          <p:cNvGrpSpPr>
            <a:grpSpLocks/>
          </p:cNvGrpSpPr>
          <p:nvPr/>
        </p:nvGrpSpPr>
        <p:grpSpPr bwMode="auto">
          <a:xfrm flipH="1">
            <a:off x="1761945" y="809911"/>
            <a:ext cx="984447" cy="687425"/>
            <a:chOff x="0" y="0"/>
            <a:chExt cx="2701935" cy="1257300"/>
          </a:xfrm>
        </p:grpSpPr>
        <p:sp>
          <p:nvSpPr>
            <p:cNvPr id="15378" name="矩形 127"/>
            <p:cNvSpPr>
              <a:spLocks noChangeArrowheads="1"/>
            </p:cNvSpPr>
            <p:nvPr/>
          </p:nvSpPr>
          <p:spPr bwMode="auto">
            <a:xfrm>
              <a:off x="0" y="0"/>
              <a:ext cx="364375" cy="1257300"/>
            </a:xfrm>
            <a:prstGeom prst="rect">
              <a:avLst/>
            </a:prstGeom>
            <a:solidFill>
              <a:schemeClr val="tx2">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15379" name="矩形 128"/>
            <p:cNvSpPr>
              <a:spLocks noChangeArrowheads="1"/>
            </p:cNvSpPr>
            <p:nvPr/>
          </p:nvSpPr>
          <p:spPr bwMode="auto">
            <a:xfrm>
              <a:off x="447750" y="0"/>
              <a:ext cx="577441" cy="1257300"/>
            </a:xfrm>
            <a:prstGeom prst="rect">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15380" name="矩形 129"/>
            <p:cNvSpPr>
              <a:spLocks noChangeArrowheads="1"/>
            </p:cNvSpPr>
            <p:nvPr/>
          </p:nvSpPr>
          <p:spPr bwMode="auto">
            <a:xfrm>
              <a:off x="1108566" y="0"/>
              <a:ext cx="679343" cy="12573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15381" name="矩形 130"/>
            <p:cNvSpPr>
              <a:spLocks noChangeArrowheads="1"/>
            </p:cNvSpPr>
            <p:nvPr/>
          </p:nvSpPr>
          <p:spPr bwMode="auto">
            <a:xfrm>
              <a:off x="1868195" y="0"/>
              <a:ext cx="833740" cy="1257300"/>
            </a:xfrm>
            <a:prstGeom prst="rect">
              <a:avLst/>
            </a:prstGeom>
            <a:solidFill>
              <a:schemeClr val="accent1"/>
            </a:solidFill>
            <a:ln w="12700" cmpd="sng">
              <a:solidFill>
                <a:srgbClr val="6C5B7B"/>
              </a:solidFill>
              <a:miter lim="800000"/>
              <a:headEnd/>
              <a:tailEnd/>
            </a:ln>
          </p:spPr>
          <p:txBody>
            <a:bodyPr anchor="ctr"/>
            <a:lstStyle/>
            <a:p>
              <a:pPr algn="ctr">
                <a:defRPr/>
              </a:pPr>
              <a:endParaRPr lang="zh-CN" altLang="en-US">
                <a:solidFill>
                  <a:srgbClr val="FFFFFF"/>
                </a:solidFill>
                <a:latin typeface="宋体" pitchFamily="2" charset="-122"/>
                <a:sym typeface="宋体" pitchFamily="2" charset="-122"/>
              </a:endParaRPr>
            </a:p>
          </p:txBody>
        </p:sp>
      </p:grpSp>
      <p:sp>
        <p:nvSpPr>
          <p:cNvPr id="15382" name="文本框 131"/>
          <p:cNvSpPr>
            <a:spLocks noChangeArrowheads="1"/>
          </p:cNvSpPr>
          <p:nvPr/>
        </p:nvSpPr>
        <p:spPr bwMode="auto">
          <a:xfrm>
            <a:off x="3932287" y="865040"/>
            <a:ext cx="1130438" cy="659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3685" dirty="0">
                <a:solidFill>
                  <a:srgbClr val="000000"/>
                </a:solidFill>
                <a:effectLst>
                  <a:outerShdw blurRad="38100" dist="38100" dir="2700000" algn="tl">
                    <a:srgbClr val="000000">
                      <a:alpha val="43137"/>
                    </a:srgbClr>
                  </a:outerShdw>
                </a:effectLst>
                <a:latin typeface="微软雅黑" pitchFamily="34" charset="-122"/>
                <a:ea typeface="微软雅黑" pitchFamily="34" charset="-122"/>
                <a:sym typeface="微软雅黑" pitchFamily="34" charset="-122"/>
              </a:rPr>
              <a:t>目录</a:t>
            </a:r>
          </a:p>
        </p:txBody>
      </p:sp>
      <p:grpSp>
        <p:nvGrpSpPr>
          <p:cNvPr id="2" name="组合 1"/>
          <p:cNvGrpSpPr/>
          <p:nvPr/>
        </p:nvGrpSpPr>
        <p:grpSpPr>
          <a:xfrm rot="209843">
            <a:off x="2230549" y="2081261"/>
            <a:ext cx="4104300" cy="493910"/>
            <a:chOff x="3232150" y="2347913"/>
            <a:chExt cx="5791200" cy="696912"/>
          </a:xfrm>
        </p:grpSpPr>
        <p:sp>
          <p:nvSpPr>
            <p:cNvPr id="15383" name="矩形 132"/>
            <p:cNvSpPr>
              <a:spLocks noChangeArrowheads="1"/>
            </p:cNvSpPr>
            <p:nvPr/>
          </p:nvSpPr>
          <p:spPr bwMode="auto">
            <a:xfrm rot="21420000">
              <a:off x="3232150" y="2347913"/>
              <a:ext cx="5791200" cy="696912"/>
            </a:xfrm>
            <a:prstGeom prst="rect">
              <a:avLst/>
            </a:prstGeom>
            <a:solidFill>
              <a:srgbClr val="1557AE"/>
            </a:solidFill>
            <a:ln>
              <a:noFill/>
            </a:ln>
          </p:spPr>
          <p:txBody>
            <a:bodyPr anchor="ctr"/>
            <a:lstStyle/>
            <a:p>
              <a:pPr algn="ctr">
                <a:defRPr/>
              </a:pPr>
              <a:endParaRPr lang="zh-CN" altLang="en-US" dirty="0">
                <a:solidFill>
                  <a:srgbClr val="FFFFFF"/>
                </a:solidFill>
                <a:latin typeface="宋体" pitchFamily="2" charset="-122"/>
                <a:sym typeface="宋体" pitchFamily="2" charset="-122"/>
              </a:endParaRPr>
            </a:p>
          </p:txBody>
        </p:sp>
        <p:sp>
          <p:nvSpPr>
            <p:cNvPr id="44045" name="矩形 136"/>
            <p:cNvSpPr>
              <a:spLocks noChangeArrowheads="1"/>
            </p:cNvSpPr>
            <p:nvPr/>
          </p:nvSpPr>
          <p:spPr bwMode="auto">
            <a:xfrm rot="21393103">
              <a:off x="5713901" y="2360157"/>
              <a:ext cx="2418370" cy="56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8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标题内容文字</a:t>
              </a:r>
            </a:p>
          </p:txBody>
        </p:sp>
        <p:sp>
          <p:nvSpPr>
            <p:cNvPr id="44049" name="TextBox 1"/>
            <p:cNvSpPr txBox="1">
              <a:spLocks noChangeArrowheads="1"/>
            </p:cNvSpPr>
            <p:nvPr/>
          </p:nvSpPr>
          <p:spPr bwMode="auto">
            <a:xfrm rot="21365879">
              <a:off x="3677152" y="2464137"/>
              <a:ext cx="1777001" cy="56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985">
                  <a:solidFill>
                    <a:schemeClr val="bg1"/>
                  </a:solidFill>
                </a:rPr>
                <a:t>PART  01</a:t>
              </a:r>
              <a:endParaRPr lang="zh-CN" altLang="en-US" sz="1985">
                <a:solidFill>
                  <a:schemeClr val="bg1"/>
                </a:solidFill>
              </a:endParaRPr>
            </a:p>
          </p:txBody>
        </p:sp>
      </p:grpSp>
      <p:grpSp>
        <p:nvGrpSpPr>
          <p:cNvPr id="3" name="组合 2"/>
          <p:cNvGrpSpPr/>
          <p:nvPr/>
        </p:nvGrpSpPr>
        <p:grpSpPr>
          <a:xfrm rot="209843">
            <a:off x="2269660" y="2838436"/>
            <a:ext cx="4104300" cy="502673"/>
            <a:chOff x="3287713" y="3416300"/>
            <a:chExt cx="5791200" cy="709276"/>
          </a:xfrm>
        </p:grpSpPr>
        <p:sp>
          <p:nvSpPr>
            <p:cNvPr id="15384" name="矩形 133"/>
            <p:cNvSpPr>
              <a:spLocks noChangeArrowheads="1"/>
            </p:cNvSpPr>
            <p:nvPr/>
          </p:nvSpPr>
          <p:spPr bwMode="auto">
            <a:xfrm rot="21420000">
              <a:off x="3287713" y="3416300"/>
              <a:ext cx="5791200" cy="696913"/>
            </a:xfrm>
            <a:prstGeom prst="rect">
              <a:avLst/>
            </a:prstGeom>
            <a:solidFill>
              <a:srgbClr val="1557AE"/>
            </a:solidFill>
            <a:ln>
              <a:noFill/>
            </a:ln>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44046" name="矩形 137"/>
            <p:cNvSpPr>
              <a:spLocks noChangeArrowheads="1"/>
            </p:cNvSpPr>
            <p:nvPr/>
          </p:nvSpPr>
          <p:spPr bwMode="auto">
            <a:xfrm rot="21418041">
              <a:off x="5840902" y="3432511"/>
              <a:ext cx="2418370" cy="56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8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标题内容文字</a:t>
              </a:r>
              <a:endParaRPr lang="en-US" altLang="zh-CN" sz="198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050" name="TextBox 32"/>
            <p:cNvSpPr txBox="1">
              <a:spLocks noChangeArrowheads="1"/>
            </p:cNvSpPr>
            <p:nvPr/>
          </p:nvSpPr>
          <p:spPr bwMode="auto">
            <a:xfrm rot="21442336">
              <a:off x="3708105" y="3564275"/>
              <a:ext cx="1777001" cy="56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985">
                  <a:solidFill>
                    <a:schemeClr val="bg1"/>
                  </a:solidFill>
                </a:rPr>
                <a:t>PART  02</a:t>
              </a:r>
              <a:endParaRPr lang="zh-CN" altLang="en-US" sz="1985">
                <a:solidFill>
                  <a:schemeClr val="bg1"/>
                </a:solidFill>
              </a:endParaRPr>
            </a:p>
          </p:txBody>
        </p:sp>
      </p:grpSp>
      <p:grpSp>
        <p:nvGrpSpPr>
          <p:cNvPr id="5" name="组合 4"/>
          <p:cNvGrpSpPr/>
          <p:nvPr/>
        </p:nvGrpSpPr>
        <p:grpSpPr>
          <a:xfrm rot="209843">
            <a:off x="2309304" y="3605748"/>
            <a:ext cx="4104300" cy="492786"/>
            <a:chOff x="3343275" y="4498975"/>
            <a:chExt cx="5791200" cy="695325"/>
          </a:xfrm>
        </p:grpSpPr>
        <p:sp>
          <p:nvSpPr>
            <p:cNvPr id="15385" name="矩形 134"/>
            <p:cNvSpPr>
              <a:spLocks noChangeArrowheads="1"/>
            </p:cNvSpPr>
            <p:nvPr/>
          </p:nvSpPr>
          <p:spPr bwMode="auto">
            <a:xfrm rot="21420000">
              <a:off x="3343275" y="4498975"/>
              <a:ext cx="5791200" cy="695325"/>
            </a:xfrm>
            <a:prstGeom prst="rect">
              <a:avLst/>
            </a:prstGeom>
            <a:solidFill>
              <a:srgbClr val="1557AE"/>
            </a:solidFill>
            <a:ln>
              <a:noFill/>
            </a:ln>
          </p:spPr>
          <p:txBody>
            <a:bodyPr anchor="ctr"/>
            <a:lstStyle/>
            <a:p>
              <a:pPr algn="ctr">
                <a:defRPr/>
              </a:pPr>
              <a:endParaRPr lang="zh-CN" altLang="en-US">
                <a:solidFill>
                  <a:srgbClr val="FFFFFF"/>
                </a:solidFill>
                <a:latin typeface="宋体" pitchFamily="2" charset="-122"/>
                <a:sym typeface="宋体" pitchFamily="2" charset="-122"/>
              </a:endParaRPr>
            </a:p>
          </p:txBody>
        </p:sp>
        <p:grpSp>
          <p:nvGrpSpPr>
            <p:cNvPr id="4" name="组合 3"/>
            <p:cNvGrpSpPr/>
            <p:nvPr/>
          </p:nvGrpSpPr>
          <p:grpSpPr>
            <a:xfrm>
              <a:off x="3815263" y="4512012"/>
              <a:ext cx="4547198" cy="654964"/>
              <a:chOff x="3815263" y="4512012"/>
              <a:chExt cx="4547198" cy="654964"/>
            </a:xfrm>
          </p:grpSpPr>
          <p:sp>
            <p:nvSpPr>
              <p:cNvPr id="44047" name="矩形 138"/>
              <p:cNvSpPr>
                <a:spLocks noChangeArrowheads="1"/>
              </p:cNvSpPr>
              <p:nvPr/>
            </p:nvSpPr>
            <p:spPr bwMode="auto">
              <a:xfrm rot="21414824">
                <a:off x="5944091" y="4512012"/>
                <a:ext cx="2418370" cy="56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8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标题内容文字</a:t>
                </a:r>
                <a:endParaRPr lang="en-US" altLang="zh-CN" sz="198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051" name="TextBox 33"/>
              <p:cNvSpPr txBox="1">
                <a:spLocks noChangeArrowheads="1"/>
              </p:cNvSpPr>
              <p:nvPr/>
            </p:nvSpPr>
            <p:spPr bwMode="auto">
              <a:xfrm rot="21412349">
                <a:off x="3815263" y="4605676"/>
                <a:ext cx="1777001" cy="56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985">
                    <a:solidFill>
                      <a:schemeClr val="bg1"/>
                    </a:solidFill>
                  </a:rPr>
                  <a:t>PART  03</a:t>
                </a:r>
                <a:endParaRPr lang="zh-CN" altLang="en-US" sz="1985">
                  <a:solidFill>
                    <a:schemeClr val="bg1"/>
                  </a:solidFill>
                </a:endParaRPr>
              </a:p>
            </p:txBody>
          </p:sp>
        </p:grpSp>
      </p:grpSp>
      <p:grpSp>
        <p:nvGrpSpPr>
          <p:cNvPr id="6" name="组合 5"/>
          <p:cNvGrpSpPr/>
          <p:nvPr/>
        </p:nvGrpSpPr>
        <p:grpSpPr>
          <a:xfrm rot="209843">
            <a:off x="2348683" y="4348302"/>
            <a:ext cx="4104300" cy="493911"/>
            <a:chOff x="3398838" y="5546725"/>
            <a:chExt cx="5791200" cy="696913"/>
          </a:xfrm>
        </p:grpSpPr>
        <p:sp>
          <p:nvSpPr>
            <p:cNvPr id="15386" name="矩形 135"/>
            <p:cNvSpPr>
              <a:spLocks noChangeArrowheads="1"/>
            </p:cNvSpPr>
            <p:nvPr/>
          </p:nvSpPr>
          <p:spPr bwMode="auto">
            <a:xfrm rot="21420000">
              <a:off x="3398838" y="5546725"/>
              <a:ext cx="5791200" cy="696913"/>
            </a:xfrm>
            <a:prstGeom prst="rect">
              <a:avLst/>
            </a:prstGeom>
            <a:solidFill>
              <a:srgbClr val="1557AE"/>
            </a:solidFill>
            <a:ln>
              <a:noFill/>
            </a:ln>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44048" name="矩形 139"/>
            <p:cNvSpPr>
              <a:spLocks noChangeArrowheads="1"/>
            </p:cNvSpPr>
            <p:nvPr/>
          </p:nvSpPr>
          <p:spPr bwMode="auto">
            <a:xfrm rot="21401977">
              <a:off x="6067121" y="5565320"/>
              <a:ext cx="2418370" cy="56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8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标题内容文字</a:t>
              </a:r>
            </a:p>
          </p:txBody>
        </p:sp>
        <p:sp>
          <p:nvSpPr>
            <p:cNvPr id="44052" name="TextBox 34"/>
            <p:cNvSpPr txBox="1">
              <a:spLocks noChangeArrowheads="1"/>
            </p:cNvSpPr>
            <p:nvPr/>
          </p:nvSpPr>
          <p:spPr bwMode="auto">
            <a:xfrm rot="21442336">
              <a:off x="3890670" y="5661361"/>
              <a:ext cx="1777001" cy="56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985">
                  <a:solidFill>
                    <a:schemeClr val="bg1"/>
                  </a:solidFill>
                </a:rPr>
                <a:t>PART  04</a:t>
              </a:r>
              <a:endParaRPr lang="zh-CN" altLang="en-US" sz="1985">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文本框 2"/>
          <p:cNvSpPr>
            <a:spLocks noChangeArrowheads="1"/>
          </p:cNvSpPr>
          <p:nvPr/>
        </p:nvSpPr>
        <p:spPr bwMode="auto">
          <a:xfrm>
            <a:off x="3897351" y="1438832"/>
            <a:ext cx="2228495" cy="1728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631" dirty="0">
                <a:latin typeface="方正姚体" panose="02010601030101010101" pitchFamily="2" charset="-122"/>
                <a:ea typeface="方正姚体" panose="02010601030101010101" pitchFamily="2" charset="-122"/>
                <a:sym typeface="方正姚体" panose="02010601030101010101" pitchFamily="2" charset="-122"/>
              </a:rPr>
              <a:t>011</a:t>
            </a:r>
            <a:endParaRPr lang="zh-CN" altLang="en-US" sz="10631" dirty="0">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10" name="矩形 136"/>
          <p:cNvSpPr>
            <a:spLocks noChangeArrowheads="1"/>
          </p:cNvSpPr>
          <p:nvPr/>
        </p:nvSpPr>
        <p:spPr bwMode="auto">
          <a:xfrm>
            <a:off x="2411825" y="3264839"/>
            <a:ext cx="3781805" cy="812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4677" dirty="0">
                <a:solidFill>
                  <a:srgbClr val="1557AE"/>
                </a:solidFill>
                <a:latin typeface="微软雅黑" pitchFamily="34" charset="-122"/>
                <a:ea typeface="微软雅黑" pitchFamily="34" charset="-122"/>
                <a:sym typeface="微软雅黑" pitchFamily="34" charset="-122"/>
              </a:rPr>
              <a:t>标题内容文字</a:t>
            </a:r>
          </a:p>
        </p:txBody>
      </p:sp>
      <p:sp>
        <p:nvSpPr>
          <p:cNvPr id="12" name="TextBox 11"/>
          <p:cNvSpPr txBox="1"/>
          <p:nvPr/>
        </p:nvSpPr>
        <p:spPr>
          <a:xfrm>
            <a:off x="2550628" y="4268412"/>
            <a:ext cx="1484344" cy="250689"/>
          </a:xfrm>
          <a:prstGeom prst="rect">
            <a:avLst/>
          </a:prstGeom>
          <a:noFill/>
        </p:spPr>
        <p:txBody>
          <a:bodyPr wrap="none" lIns="64752" tIns="32375" rIns="64752" bIns="32375">
            <a:spAutoFit/>
          </a:bodyPr>
          <a:lstStyle/>
          <a:p>
            <a:pPr marL="121404" lvl="1" indent="-121404">
              <a:buFont typeface="Arial" panose="020B0604020202020204" pitchFamily="34" charset="0"/>
              <a:buChar char="•"/>
              <a:defRPr/>
            </a:pPr>
            <a:r>
              <a:rPr lang="zh-CN" altLang="en-US" sz="1204" dirty="0">
                <a:solidFill>
                  <a:schemeClr val="tx1">
                    <a:lumMod val="85000"/>
                    <a:lumOff val="15000"/>
                  </a:schemeClr>
                </a:solidFill>
                <a:ea typeface="微软雅黑" panose="020B0503020204020204" pitchFamily="34" charset="-122"/>
                <a:cs typeface="+mn-ea"/>
                <a:sym typeface="Arial" panose="020B0604020202020204" pitchFamily="34" charset="0"/>
              </a:rPr>
              <a:t>添加相关标题文字</a:t>
            </a:r>
            <a:endParaRPr lang="en-US" altLang="zh-CN" sz="1204" dirty="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13" name="TextBox 12"/>
          <p:cNvSpPr txBox="1"/>
          <p:nvPr/>
        </p:nvSpPr>
        <p:spPr>
          <a:xfrm>
            <a:off x="4443015" y="4268412"/>
            <a:ext cx="1484344" cy="250689"/>
          </a:xfrm>
          <a:prstGeom prst="rect">
            <a:avLst/>
          </a:prstGeom>
          <a:noFill/>
        </p:spPr>
        <p:txBody>
          <a:bodyPr wrap="none" lIns="64752" tIns="32375" rIns="64752" bIns="32375">
            <a:spAutoFit/>
          </a:bodyPr>
          <a:lstStyle/>
          <a:p>
            <a:pPr marL="121404" lvl="1" indent="-121404">
              <a:buFont typeface="Arial" panose="020B0604020202020204" pitchFamily="34" charset="0"/>
              <a:buChar char="•"/>
              <a:defRPr/>
            </a:pPr>
            <a:r>
              <a:rPr lang="zh-CN" altLang="en-US" sz="1204" dirty="0">
                <a:solidFill>
                  <a:schemeClr val="tx1">
                    <a:lumMod val="85000"/>
                    <a:lumOff val="15000"/>
                  </a:schemeClr>
                </a:solidFill>
                <a:ea typeface="微软雅黑" panose="020B0503020204020204" pitchFamily="34" charset="-122"/>
                <a:cs typeface="+mn-ea"/>
                <a:sym typeface="Arial" panose="020B0604020202020204" pitchFamily="34" charset="0"/>
              </a:rPr>
              <a:t>添加相关标题文字</a:t>
            </a:r>
            <a:endParaRPr lang="en-US" altLang="zh-CN" sz="1204" dirty="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14" name="TextBox 11"/>
          <p:cNvSpPr txBox="1"/>
          <p:nvPr/>
        </p:nvSpPr>
        <p:spPr>
          <a:xfrm>
            <a:off x="2550628" y="4533933"/>
            <a:ext cx="1484344" cy="250689"/>
          </a:xfrm>
          <a:prstGeom prst="rect">
            <a:avLst/>
          </a:prstGeom>
          <a:noFill/>
        </p:spPr>
        <p:txBody>
          <a:bodyPr wrap="none" lIns="64752" tIns="32375" rIns="64752" bIns="32375">
            <a:spAutoFit/>
          </a:bodyPr>
          <a:lstStyle/>
          <a:p>
            <a:pPr marL="121404" lvl="1" indent="-121404">
              <a:buFont typeface="Arial" panose="020B0604020202020204" pitchFamily="34" charset="0"/>
              <a:buChar char="•"/>
              <a:defRPr/>
            </a:pPr>
            <a:r>
              <a:rPr lang="zh-CN" altLang="en-US" sz="1204" dirty="0">
                <a:solidFill>
                  <a:schemeClr val="tx1">
                    <a:lumMod val="85000"/>
                    <a:lumOff val="15000"/>
                  </a:schemeClr>
                </a:solidFill>
                <a:ea typeface="微软雅黑" panose="020B0503020204020204" pitchFamily="34" charset="-122"/>
                <a:cs typeface="+mn-ea"/>
                <a:sym typeface="Arial" panose="020B0604020202020204" pitchFamily="34" charset="0"/>
              </a:rPr>
              <a:t>添加相关标题文字</a:t>
            </a:r>
            <a:endParaRPr lang="en-US" altLang="zh-CN" sz="1204" dirty="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15" name="TextBox 11"/>
          <p:cNvSpPr txBox="1"/>
          <p:nvPr/>
        </p:nvSpPr>
        <p:spPr>
          <a:xfrm>
            <a:off x="4443015" y="4533933"/>
            <a:ext cx="1484344" cy="250689"/>
          </a:xfrm>
          <a:prstGeom prst="rect">
            <a:avLst/>
          </a:prstGeom>
          <a:noFill/>
        </p:spPr>
        <p:txBody>
          <a:bodyPr wrap="none" lIns="64752" tIns="32375" rIns="64752" bIns="32375">
            <a:spAutoFit/>
          </a:bodyPr>
          <a:lstStyle/>
          <a:p>
            <a:pPr marL="121404" lvl="1" indent="-121404">
              <a:buFont typeface="Arial" panose="020B0604020202020204" pitchFamily="34" charset="0"/>
              <a:buChar char="•"/>
              <a:defRPr/>
            </a:pPr>
            <a:r>
              <a:rPr lang="zh-CN" altLang="en-US" sz="1204" dirty="0">
                <a:solidFill>
                  <a:schemeClr val="tx1">
                    <a:lumMod val="85000"/>
                    <a:lumOff val="15000"/>
                  </a:schemeClr>
                </a:solidFill>
                <a:ea typeface="微软雅黑" panose="020B0503020204020204" pitchFamily="34" charset="-122"/>
                <a:cs typeface="+mn-ea"/>
                <a:sym typeface="Arial" panose="020B0604020202020204" pitchFamily="34" charset="0"/>
              </a:rPr>
              <a:t>添加相关标题文字</a:t>
            </a:r>
            <a:endParaRPr lang="en-US" altLang="zh-CN" sz="1204" dirty="0">
              <a:solidFill>
                <a:schemeClr val="tx1">
                  <a:lumMod val="85000"/>
                  <a:lumOff val="15000"/>
                </a:schemeClr>
              </a:solidFill>
              <a:ea typeface="微软雅黑" panose="020B0503020204020204" pitchFamily="34" charset="-122"/>
              <a:sym typeface="Arial" panose="020B0604020202020204" pitchFamily="34" charset="0"/>
            </a:endParaRPr>
          </a:p>
        </p:txBody>
      </p:sp>
      <p:cxnSp>
        <p:nvCxnSpPr>
          <p:cNvPr id="17" name="直接连接符 16"/>
          <p:cNvCxnSpPr/>
          <p:nvPr/>
        </p:nvCxnSpPr>
        <p:spPr bwMode="auto">
          <a:xfrm>
            <a:off x="2462871" y="4061397"/>
            <a:ext cx="3621639" cy="0"/>
          </a:xfrm>
          <a:prstGeom prst="line">
            <a:avLst/>
          </a:prstGeom>
          <a:solidFill>
            <a:schemeClr val="accent1"/>
          </a:solidFill>
          <a:ln w="19050" cap="flat" cmpd="sng" algn="ctr">
            <a:solidFill>
              <a:schemeClr val="tx2">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5065" name="组合 126"/>
          <p:cNvGrpSpPr>
            <a:grpSpLocks/>
          </p:cNvGrpSpPr>
          <p:nvPr/>
        </p:nvGrpSpPr>
        <p:grpSpPr bwMode="auto">
          <a:xfrm rot="10800000" flipH="1">
            <a:off x="2780145" y="1564842"/>
            <a:ext cx="3003969" cy="1541362"/>
            <a:chOff x="-152726" y="0"/>
            <a:chExt cx="5865488" cy="1257300"/>
          </a:xfrm>
        </p:grpSpPr>
        <p:sp>
          <p:nvSpPr>
            <p:cNvPr id="21" name="矩形 127"/>
            <p:cNvSpPr>
              <a:spLocks noChangeArrowheads="1"/>
            </p:cNvSpPr>
            <p:nvPr/>
          </p:nvSpPr>
          <p:spPr bwMode="auto">
            <a:xfrm>
              <a:off x="-152726" y="918"/>
              <a:ext cx="364671" cy="1257300"/>
            </a:xfrm>
            <a:prstGeom prst="rect">
              <a:avLst/>
            </a:prstGeom>
            <a:solidFill>
              <a:schemeClr val="tx2">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22" name="矩形 128"/>
            <p:cNvSpPr>
              <a:spLocks noChangeArrowheads="1"/>
            </p:cNvSpPr>
            <p:nvPr/>
          </p:nvSpPr>
          <p:spPr bwMode="auto">
            <a:xfrm>
              <a:off x="359131" y="918"/>
              <a:ext cx="579958" cy="12573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23" name="矩形 129"/>
            <p:cNvSpPr>
              <a:spLocks noChangeArrowheads="1"/>
            </p:cNvSpPr>
            <p:nvPr/>
          </p:nvSpPr>
          <p:spPr bwMode="auto">
            <a:xfrm>
              <a:off x="1128015" y="0"/>
              <a:ext cx="681012" cy="1257300"/>
            </a:xfrm>
            <a:prstGeom prst="rect">
              <a:avLst/>
            </a:prstGeom>
            <a:solidFill>
              <a:srgbClr val="1557A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24" name="矩形 130"/>
            <p:cNvSpPr>
              <a:spLocks noChangeArrowheads="1"/>
            </p:cNvSpPr>
            <p:nvPr/>
          </p:nvSpPr>
          <p:spPr bwMode="auto">
            <a:xfrm>
              <a:off x="4877973" y="0"/>
              <a:ext cx="832591" cy="1257300"/>
            </a:xfrm>
            <a:prstGeom prst="rect">
              <a:avLst/>
            </a:prstGeom>
            <a:solidFill>
              <a:srgbClr val="1557AE"/>
            </a:solidFill>
            <a:ln w="12700" cmpd="sng">
              <a:solidFill>
                <a:srgbClr val="6C5B7B"/>
              </a:solidFill>
              <a:miter lim="800000"/>
              <a:headEnd/>
              <a:tailEnd/>
            </a:ln>
          </p:spPr>
          <p:txBody>
            <a:bodyPr anchor="ctr"/>
            <a:lstStyle/>
            <a:p>
              <a:pPr algn="ctr">
                <a:defRPr/>
              </a:pPr>
              <a:endParaRPr lang="zh-CN" altLang="en-US">
                <a:solidFill>
                  <a:srgbClr val="FFFFFF"/>
                </a:solidFill>
                <a:latin typeface="宋体" pitchFamily="2" charset="-122"/>
                <a:sym typeface="宋体"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p:cNvGrpSpPr>
          <p:nvPr/>
        </p:nvGrpSpPr>
        <p:grpSpPr bwMode="auto">
          <a:xfrm>
            <a:off x="946584" y="1984824"/>
            <a:ext cx="3347922" cy="2728813"/>
            <a:chOff x="0" y="-1"/>
            <a:chExt cx="3851441" cy="3048007"/>
          </a:xfrm>
          <a:effectLst>
            <a:reflection blurRad="6350" stA="52000" endA="300" endPos="35000" dir="5400000" sy="-100000" algn="bl" rotWithShape="0"/>
          </a:effectLst>
        </p:grpSpPr>
        <p:sp>
          <p:nvSpPr>
            <p:cNvPr id="3" name="矩形 1"/>
            <p:cNvSpPr>
              <a:spLocks noChangeArrowheads="1"/>
            </p:cNvSpPr>
            <p:nvPr/>
          </p:nvSpPr>
          <p:spPr bwMode="auto">
            <a:xfrm>
              <a:off x="82517" y="85860"/>
              <a:ext cx="3656678" cy="2007609"/>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itchFamily="34"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pitchFamily="34"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pitchFamily="34"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pitchFamily="34"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pitchFamily="34"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微软雅黑" pitchFamily="34" charset="-122"/>
                  <a:ea typeface="微软雅黑" pitchFamily="34" charset="-122"/>
                  <a:sym typeface="Calibri" pitchFamily="34" charset="0"/>
                </a:defRPr>
              </a:lvl9pPr>
            </a:lstStyle>
            <a:p>
              <a:pPr algn="ctr" fontAlgn="auto">
                <a:spcBef>
                  <a:spcPct val="0"/>
                </a:spcBef>
                <a:spcAft>
                  <a:spcPts val="0"/>
                </a:spcAft>
                <a:buNone/>
                <a:defRPr/>
              </a:pPr>
              <a:endParaRPr lang="zh-CN" altLang="zh-CN" sz="1323">
                <a:solidFill>
                  <a:srgbClr val="FFFFFF"/>
                </a:solidFill>
                <a:sym typeface="微软雅黑" pitchFamily="34" charset="-122"/>
              </a:endParaRPr>
            </a:p>
          </p:txBody>
        </p:sp>
        <p:grpSp>
          <p:nvGrpSpPr>
            <p:cNvPr id="4" name="Group 7"/>
            <p:cNvGrpSpPr>
              <a:grpSpLocks/>
            </p:cNvGrpSpPr>
            <p:nvPr/>
          </p:nvGrpSpPr>
          <p:grpSpPr bwMode="auto">
            <a:xfrm>
              <a:off x="0" y="-1"/>
              <a:ext cx="3851441" cy="3048007"/>
              <a:chOff x="0" y="-1"/>
              <a:chExt cx="3851441" cy="3048007"/>
            </a:xfrm>
          </p:grpSpPr>
          <p:grpSp>
            <p:nvGrpSpPr>
              <p:cNvPr id="5" name="Group 8"/>
              <p:cNvGrpSpPr>
                <a:grpSpLocks/>
              </p:cNvGrpSpPr>
              <p:nvPr/>
            </p:nvGrpSpPr>
            <p:grpSpPr bwMode="auto">
              <a:xfrm>
                <a:off x="0" y="-1"/>
                <a:ext cx="3851441" cy="3048007"/>
                <a:chOff x="0" y="-1"/>
                <a:chExt cx="3732582" cy="2953943"/>
              </a:xfrm>
            </p:grpSpPr>
            <p:sp>
              <p:nvSpPr>
                <p:cNvPr id="7" name="圆角矩形 1"/>
                <p:cNvSpPr>
                  <a:spLocks noChangeArrowheads="1"/>
                </p:cNvSpPr>
                <p:nvPr/>
              </p:nvSpPr>
              <p:spPr bwMode="auto">
                <a:xfrm>
                  <a:off x="0" y="0"/>
                  <a:ext cx="3732582" cy="2447190"/>
                </a:xfrm>
                <a:custGeom>
                  <a:avLst/>
                  <a:gdLst>
                    <a:gd name="T0" fmla="*/ 110325 w 5436000"/>
                    <a:gd name="T1" fmla="*/ 105407 h 3564000"/>
                    <a:gd name="T2" fmla="*/ 110325 w 5436000"/>
                    <a:gd name="T3" fmla="*/ 1344447 h 3564000"/>
                    <a:gd name="T4" fmla="*/ 2452619 w 5436000"/>
                    <a:gd name="T5" fmla="*/ 1344447 h 3564000"/>
                    <a:gd name="T6" fmla="*/ 2452619 w 5436000"/>
                    <a:gd name="T7" fmla="*/ 105407 h 3564000"/>
                    <a:gd name="T8" fmla="*/ 110325 w 5436000"/>
                    <a:gd name="T9" fmla="*/ 105407 h 3564000"/>
                    <a:gd name="T10" fmla="*/ 91444 w 5436000"/>
                    <a:gd name="T11" fmla="*/ 0 h 3564000"/>
                    <a:gd name="T12" fmla="*/ 2471501 w 5436000"/>
                    <a:gd name="T13" fmla="*/ 0 h 3564000"/>
                    <a:gd name="T14" fmla="*/ 2562945 w 5436000"/>
                    <a:gd name="T15" fmla="*/ 91444 h 3564000"/>
                    <a:gd name="T16" fmla="*/ 2562945 w 5436000"/>
                    <a:gd name="T17" fmla="*/ 1588898 h 3564000"/>
                    <a:gd name="T18" fmla="*/ 2471501 w 5436000"/>
                    <a:gd name="T19" fmla="*/ 1680342 h 3564000"/>
                    <a:gd name="T20" fmla="*/ 91444 w 5436000"/>
                    <a:gd name="T21" fmla="*/ 1680342 h 3564000"/>
                    <a:gd name="T22" fmla="*/ 0 w 5436000"/>
                    <a:gd name="T23" fmla="*/ 1588898 h 3564000"/>
                    <a:gd name="T24" fmla="*/ 0 w 5436000"/>
                    <a:gd name="T25" fmla="*/ 91444 h 3564000"/>
                    <a:gd name="T26" fmla="*/ 91444 w 5436000"/>
                    <a:gd name="T27" fmla="*/ 0 h 35640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436000"/>
                    <a:gd name="T43" fmla="*/ 0 h 3564000"/>
                    <a:gd name="T44" fmla="*/ 5436000 w 5436000"/>
                    <a:gd name="T45" fmla="*/ 3564000 h 35640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436000" h="3564000">
                      <a:moveTo>
                        <a:pt x="234000" y="223568"/>
                      </a:moveTo>
                      <a:lnTo>
                        <a:pt x="234000" y="2851568"/>
                      </a:lnTo>
                      <a:lnTo>
                        <a:pt x="5202000" y="2851568"/>
                      </a:lnTo>
                      <a:lnTo>
                        <a:pt x="5202000" y="223568"/>
                      </a:lnTo>
                      <a:lnTo>
                        <a:pt x="234000" y="223568"/>
                      </a:lnTo>
                      <a:close/>
                      <a:moveTo>
                        <a:pt x="193953" y="0"/>
                      </a:moveTo>
                      <a:lnTo>
                        <a:pt x="5242047" y="0"/>
                      </a:lnTo>
                      <a:cubicBezTo>
                        <a:pt x="5349164" y="0"/>
                        <a:pt x="5436000" y="86836"/>
                        <a:pt x="5436000" y="193953"/>
                      </a:cubicBezTo>
                      <a:lnTo>
                        <a:pt x="5436000" y="3370047"/>
                      </a:lnTo>
                      <a:cubicBezTo>
                        <a:pt x="5436000" y="3477164"/>
                        <a:pt x="5349164" y="3564000"/>
                        <a:pt x="5242047" y="3564000"/>
                      </a:cubicBezTo>
                      <a:lnTo>
                        <a:pt x="193953" y="3564000"/>
                      </a:lnTo>
                      <a:cubicBezTo>
                        <a:pt x="86836" y="3564000"/>
                        <a:pt x="0" y="3477164"/>
                        <a:pt x="0" y="3370047"/>
                      </a:cubicBezTo>
                      <a:lnTo>
                        <a:pt x="0" y="193953"/>
                      </a:lnTo>
                      <a:cubicBezTo>
                        <a:pt x="0" y="86836"/>
                        <a:pt x="86836" y="0"/>
                        <a:pt x="193953"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fontAlgn="auto">
                    <a:spcBef>
                      <a:spcPts val="0"/>
                    </a:spcBef>
                    <a:spcAft>
                      <a:spcPts val="0"/>
                    </a:spcAft>
                    <a:defRPr/>
                  </a:pPr>
                  <a:endParaRPr lang="zh-CN" altLang="en-US" sz="1701">
                    <a:solidFill>
                      <a:srgbClr val="393939"/>
                    </a:solidFill>
                    <a:latin typeface="Calibri"/>
                    <a:ea typeface="宋体"/>
                  </a:endParaRPr>
                </a:p>
              </p:txBody>
            </p:sp>
            <p:sp>
              <p:nvSpPr>
                <p:cNvPr id="8" name="圆角矩形 12"/>
                <p:cNvSpPr>
                  <a:spLocks noChangeArrowheads="1"/>
                </p:cNvSpPr>
                <p:nvPr/>
              </p:nvSpPr>
              <p:spPr bwMode="auto">
                <a:xfrm>
                  <a:off x="0" y="1"/>
                  <a:ext cx="3732582" cy="2111515"/>
                </a:xfrm>
                <a:custGeom>
                  <a:avLst/>
                  <a:gdLst>
                    <a:gd name="T0" fmla="*/ 110325 w 5436000"/>
                    <a:gd name="T1" fmla="*/ 105407 h 3075136"/>
                    <a:gd name="T2" fmla="*/ 110325 w 5436000"/>
                    <a:gd name="T3" fmla="*/ 1344446 h 3075136"/>
                    <a:gd name="T4" fmla="*/ 2452619 w 5436000"/>
                    <a:gd name="T5" fmla="*/ 1344446 h 3075136"/>
                    <a:gd name="T6" fmla="*/ 2452619 w 5436000"/>
                    <a:gd name="T7" fmla="*/ 105407 h 3075136"/>
                    <a:gd name="T8" fmla="*/ 110325 w 5436000"/>
                    <a:gd name="T9" fmla="*/ 105407 h 3075136"/>
                    <a:gd name="T10" fmla="*/ 91444 w 5436000"/>
                    <a:gd name="T11" fmla="*/ 0 h 3075136"/>
                    <a:gd name="T12" fmla="*/ 2471501 w 5436000"/>
                    <a:gd name="T13" fmla="*/ 0 h 3075136"/>
                    <a:gd name="T14" fmla="*/ 2562945 w 5436000"/>
                    <a:gd name="T15" fmla="*/ 91444 h 3075136"/>
                    <a:gd name="T16" fmla="*/ 2562945 w 5436000"/>
                    <a:gd name="T17" fmla="*/ 1449853 h 3075136"/>
                    <a:gd name="T18" fmla="*/ 0 w 5436000"/>
                    <a:gd name="T19" fmla="*/ 1449853 h 3075136"/>
                    <a:gd name="T20" fmla="*/ 0 w 5436000"/>
                    <a:gd name="T21" fmla="*/ 91444 h 3075136"/>
                    <a:gd name="T22" fmla="*/ 91444 w 5436000"/>
                    <a:gd name="T23" fmla="*/ 0 h 30751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36000"/>
                    <a:gd name="T37" fmla="*/ 0 h 3075136"/>
                    <a:gd name="T38" fmla="*/ 5436000 w 5436000"/>
                    <a:gd name="T39" fmla="*/ 3075136 h 30751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36000" h="3075136">
                      <a:moveTo>
                        <a:pt x="234000" y="223568"/>
                      </a:moveTo>
                      <a:lnTo>
                        <a:pt x="234000" y="2851568"/>
                      </a:lnTo>
                      <a:lnTo>
                        <a:pt x="5202000" y="2851568"/>
                      </a:lnTo>
                      <a:lnTo>
                        <a:pt x="5202000" y="223568"/>
                      </a:lnTo>
                      <a:lnTo>
                        <a:pt x="234000" y="223568"/>
                      </a:lnTo>
                      <a:close/>
                      <a:moveTo>
                        <a:pt x="193953" y="0"/>
                      </a:moveTo>
                      <a:lnTo>
                        <a:pt x="5242047" y="0"/>
                      </a:lnTo>
                      <a:cubicBezTo>
                        <a:pt x="5349164" y="0"/>
                        <a:pt x="5436000" y="86836"/>
                        <a:pt x="5436000" y="193953"/>
                      </a:cubicBezTo>
                      <a:lnTo>
                        <a:pt x="5436000" y="3075136"/>
                      </a:lnTo>
                      <a:lnTo>
                        <a:pt x="0" y="3075136"/>
                      </a:lnTo>
                      <a:lnTo>
                        <a:pt x="0" y="193953"/>
                      </a:lnTo>
                      <a:cubicBezTo>
                        <a:pt x="0" y="86836"/>
                        <a:pt x="86836" y="0"/>
                        <a:pt x="193953" y="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fontAlgn="auto">
                    <a:spcBef>
                      <a:spcPts val="0"/>
                    </a:spcBef>
                    <a:spcAft>
                      <a:spcPts val="0"/>
                    </a:spcAft>
                    <a:defRPr/>
                  </a:pPr>
                  <a:endParaRPr lang="zh-CN" altLang="en-US" sz="1701">
                    <a:solidFill>
                      <a:srgbClr val="393939"/>
                    </a:solidFill>
                    <a:latin typeface="Calibri"/>
                    <a:ea typeface="宋体"/>
                  </a:endParaRPr>
                </a:p>
              </p:txBody>
            </p:sp>
            <p:sp>
              <p:nvSpPr>
                <p:cNvPr id="9" name="矩形 14"/>
                <p:cNvSpPr>
                  <a:spLocks noChangeArrowheads="1"/>
                </p:cNvSpPr>
                <p:nvPr/>
              </p:nvSpPr>
              <p:spPr bwMode="auto">
                <a:xfrm>
                  <a:off x="160674" y="153511"/>
                  <a:ext cx="3411233" cy="1804493"/>
                </a:xfrm>
                <a:custGeom>
                  <a:avLst/>
                  <a:gdLst>
                    <a:gd name="T0" fmla="*/ 8487 w 4968000"/>
                    <a:gd name="T1" fmla="*/ 8487 h 2628000"/>
                    <a:gd name="T2" fmla="*/ 8487 w 4968000"/>
                    <a:gd name="T3" fmla="*/ 1230552 h 2628000"/>
                    <a:gd name="T4" fmla="*/ 2333807 w 4968000"/>
                    <a:gd name="T5" fmla="*/ 1230552 h 2628000"/>
                    <a:gd name="T6" fmla="*/ 2333807 w 4968000"/>
                    <a:gd name="T7" fmla="*/ 8487 h 2628000"/>
                    <a:gd name="T8" fmla="*/ 8487 w 4968000"/>
                    <a:gd name="T9" fmla="*/ 8487 h 2628000"/>
                    <a:gd name="T10" fmla="*/ 0 w 4968000"/>
                    <a:gd name="T11" fmla="*/ 0 h 2628000"/>
                    <a:gd name="T12" fmla="*/ 2342293 w 4968000"/>
                    <a:gd name="T13" fmla="*/ 0 h 2628000"/>
                    <a:gd name="T14" fmla="*/ 2342293 w 4968000"/>
                    <a:gd name="T15" fmla="*/ 1239039 h 2628000"/>
                    <a:gd name="T16" fmla="*/ 0 w 4968000"/>
                    <a:gd name="T17" fmla="*/ 1239039 h 2628000"/>
                    <a:gd name="T18" fmla="*/ 0 w 4968000"/>
                    <a:gd name="T19" fmla="*/ 0 h 2628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68000"/>
                    <a:gd name="T31" fmla="*/ 0 h 2628000"/>
                    <a:gd name="T32" fmla="*/ 4968000 w 4968000"/>
                    <a:gd name="T33" fmla="*/ 2628000 h 2628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68000" h="2628000">
                      <a:moveTo>
                        <a:pt x="18000" y="18000"/>
                      </a:moveTo>
                      <a:lnTo>
                        <a:pt x="18000" y="2610000"/>
                      </a:lnTo>
                      <a:lnTo>
                        <a:pt x="4950000" y="2610000"/>
                      </a:lnTo>
                      <a:lnTo>
                        <a:pt x="4950000" y="18000"/>
                      </a:lnTo>
                      <a:lnTo>
                        <a:pt x="18000" y="18000"/>
                      </a:lnTo>
                      <a:close/>
                      <a:moveTo>
                        <a:pt x="0" y="0"/>
                      </a:moveTo>
                      <a:lnTo>
                        <a:pt x="4968000" y="0"/>
                      </a:lnTo>
                      <a:lnTo>
                        <a:pt x="4968000" y="2628000"/>
                      </a:lnTo>
                      <a:lnTo>
                        <a:pt x="0" y="262800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fontAlgn="auto">
                    <a:spcBef>
                      <a:spcPts val="0"/>
                    </a:spcBef>
                    <a:spcAft>
                      <a:spcPts val="0"/>
                    </a:spcAft>
                    <a:defRPr/>
                  </a:pPr>
                  <a:endParaRPr lang="zh-CN" altLang="en-US" sz="1701">
                    <a:solidFill>
                      <a:srgbClr val="393939"/>
                    </a:solidFill>
                    <a:latin typeface="Calibri"/>
                    <a:ea typeface="宋体"/>
                  </a:endParaRPr>
                </a:p>
              </p:txBody>
            </p:sp>
            <p:sp>
              <p:nvSpPr>
                <p:cNvPr id="10" name="矩形 39"/>
                <p:cNvSpPr>
                  <a:spLocks noChangeArrowheads="1"/>
                </p:cNvSpPr>
                <p:nvPr/>
              </p:nvSpPr>
              <p:spPr bwMode="auto">
                <a:xfrm>
                  <a:off x="1421298" y="2447190"/>
                  <a:ext cx="889986" cy="98887"/>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fontAlgn="auto">
                    <a:spcBef>
                      <a:spcPct val="0"/>
                    </a:spcBef>
                    <a:spcAft>
                      <a:spcPts val="0"/>
                    </a:spcAft>
                    <a:buNone/>
                    <a:defRPr/>
                  </a:pPr>
                  <a:endParaRPr lang="zh-CN" altLang="zh-CN" sz="1323">
                    <a:solidFill>
                      <a:srgbClr val="FFFFFF"/>
                    </a:solidFill>
                    <a:sym typeface="微软雅黑" pitchFamily="34" charset="-122"/>
                  </a:endParaRPr>
                </a:p>
              </p:txBody>
            </p:sp>
            <p:sp>
              <p:nvSpPr>
                <p:cNvPr id="11" name="矩形 40"/>
                <p:cNvSpPr>
                  <a:spLocks noChangeArrowheads="1"/>
                </p:cNvSpPr>
                <p:nvPr/>
              </p:nvSpPr>
              <p:spPr bwMode="auto">
                <a:xfrm>
                  <a:off x="1421298" y="2546077"/>
                  <a:ext cx="889986" cy="271910"/>
                </a:xfrm>
                <a:prstGeom prst="rect">
                  <a:avLst/>
                </a:pr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fontAlgn="auto">
                    <a:spcBef>
                      <a:spcPct val="0"/>
                    </a:spcBef>
                    <a:spcAft>
                      <a:spcPts val="0"/>
                    </a:spcAft>
                    <a:buNone/>
                    <a:defRPr/>
                  </a:pPr>
                  <a:endParaRPr lang="zh-CN" altLang="zh-CN" sz="1323">
                    <a:solidFill>
                      <a:srgbClr val="FFFFFF"/>
                    </a:solidFill>
                    <a:sym typeface="微软雅黑" pitchFamily="34" charset="-122"/>
                  </a:endParaRPr>
                </a:p>
              </p:txBody>
            </p:sp>
            <p:sp>
              <p:nvSpPr>
                <p:cNvPr id="12" name="圆角矩形 41"/>
                <p:cNvSpPr>
                  <a:spLocks noChangeArrowheads="1"/>
                </p:cNvSpPr>
                <p:nvPr/>
              </p:nvSpPr>
              <p:spPr bwMode="auto">
                <a:xfrm>
                  <a:off x="1124636" y="2817987"/>
                  <a:ext cx="1483310" cy="135955"/>
                </a:xfrm>
                <a:prstGeom prst="roundRect">
                  <a:avLst>
                    <a:gd name="adj" fmla="val 16667"/>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fontAlgn="auto">
                    <a:spcBef>
                      <a:spcPct val="0"/>
                    </a:spcBef>
                    <a:spcAft>
                      <a:spcPts val="0"/>
                    </a:spcAft>
                    <a:buNone/>
                    <a:defRPr/>
                  </a:pPr>
                  <a:endParaRPr lang="zh-CN" altLang="zh-CN" sz="1323">
                    <a:solidFill>
                      <a:srgbClr val="FFFFFF"/>
                    </a:solidFill>
                    <a:sym typeface="微软雅黑" pitchFamily="34" charset="-122"/>
                  </a:endParaRPr>
                </a:p>
              </p:txBody>
            </p:sp>
            <p:sp>
              <p:nvSpPr>
                <p:cNvPr id="13" name="椭圆 42"/>
                <p:cNvSpPr>
                  <a:spLocks noChangeArrowheads="1"/>
                </p:cNvSpPr>
                <p:nvPr/>
              </p:nvSpPr>
              <p:spPr bwMode="auto">
                <a:xfrm>
                  <a:off x="1829416" y="41325"/>
                  <a:ext cx="74157" cy="74157"/>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fontAlgn="auto">
                    <a:spcBef>
                      <a:spcPct val="0"/>
                    </a:spcBef>
                    <a:spcAft>
                      <a:spcPts val="0"/>
                    </a:spcAft>
                    <a:buNone/>
                    <a:defRPr/>
                  </a:pPr>
                  <a:endParaRPr lang="zh-CN" altLang="zh-CN" sz="1323">
                    <a:solidFill>
                      <a:srgbClr val="FFFFFF"/>
                    </a:solidFill>
                    <a:sym typeface="微软雅黑" pitchFamily="34" charset="-122"/>
                  </a:endParaRPr>
                </a:p>
              </p:txBody>
            </p:sp>
            <p:sp>
              <p:nvSpPr>
                <p:cNvPr id="14" name="矩形 23"/>
                <p:cNvSpPr>
                  <a:spLocks noChangeArrowheads="1"/>
                </p:cNvSpPr>
                <p:nvPr/>
              </p:nvSpPr>
              <p:spPr bwMode="auto">
                <a:xfrm>
                  <a:off x="2042559" y="-1"/>
                  <a:ext cx="1690023" cy="2447190"/>
                </a:xfrm>
                <a:custGeom>
                  <a:avLst/>
                  <a:gdLst>
                    <a:gd name="T0" fmla="*/ 0 w 2461290"/>
                    <a:gd name="T1" fmla="*/ 0 h 3564000"/>
                    <a:gd name="T2" fmla="*/ 1068995 w 2461290"/>
                    <a:gd name="T3" fmla="*/ 0 h 3564000"/>
                    <a:gd name="T4" fmla="*/ 1160439 w 2461290"/>
                    <a:gd name="T5" fmla="*/ 91444 h 3564000"/>
                    <a:gd name="T6" fmla="*/ 1160439 w 2461290"/>
                    <a:gd name="T7" fmla="*/ 1588898 h 3564000"/>
                    <a:gd name="T8" fmla="*/ 1068995 w 2461290"/>
                    <a:gd name="T9" fmla="*/ 1680342 h 3564000"/>
                    <a:gd name="T10" fmla="*/ 782140 w 2461290"/>
                    <a:gd name="T11" fmla="*/ 1680342 h 3564000"/>
                    <a:gd name="T12" fmla="*/ 0 w 2461290"/>
                    <a:gd name="T13" fmla="*/ 0 h 3564000"/>
                    <a:gd name="T14" fmla="*/ 0 60000 65536"/>
                    <a:gd name="T15" fmla="*/ 0 60000 65536"/>
                    <a:gd name="T16" fmla="*/ 0 60000 65536"/>
                    <a:gd name="T17" fmla="*/ 0 60000 65536"/>
                    <a:gd name="T18" fmla="*/ 0 60000 65536"/>
                    <a:gd name="T19" fmla="*/ 0 60000 65536"/>
                    <a:gd name="T20" fmla="*/ 0 60000 65536"/>
                    <a:gd name="T21" fmla="*/ 0 w 2461290"/>
                    <a:gd name="T22" fmla="*/ 0 h 3564000"/>
                    <a:gd name="T23" fmla="*/ 2461290 w 2461290"/>
                    <a:gd name="T24" fmla="*/ 3564000 h 35640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61290" h="3564000">
                      <a:moveTo>
                        <a:pt x="0" y="0"/>
                      </a:moveTo>
                      <a:lnTo>
                        <a:pt x="2267337" y="0"/>
                      </a:lnTo>
                      <a:cubicBezTo>
                        <a:pt x="2374454" y="0"/>
                        <a:pt x="2461290" y="86836"/>
                        <a:pt x="2461290" y="193953"/>
                      </a:cubicBezTo>
                      <a:lnTo>
                        <a:pt x="2461290" y="3370047"/>
                      </a:lnTo>
                      <a:cubicBezTo>
                        <a:pt x="2461290" y="3477164"/>
                        <a:pt x="2374454" y="3564000"/>
                        <a:pt x="2267337" y="3564000"/>
                      </a:cubicBezTo>
                      <a:lnTo>
                        <a:pt x="1658918" y="3564000"/>
                      </a:lnTo>
                      <a:lnTo>
                        <a:pt x="0" y="0"/>
                      </a:ln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fontAlgn="auto">
                    <a:spcBef>
                      <a:spcPts val="0"/>
                    </a:spcBef>
                    <a:spcAft>
                      <a:spcPts val="0"/>
                    </a:spcAft>
                    <a:defRPr/>
                  </a:pPr>
                  <a:endParaRPr lang="zh-CN" altLang="en-US" sz="1701">
                    <a:solidFill>
                      <a:srgbClr val="393939"/>
                    </a:solidFill>
                    <a:latin typeface="Calibri"/>
                    <a:ea typeface="宋体"/>
                  </a:endParaRPr>
                </a:p>
              </p:txBody>
            </p:sp>
          </p:grpSp>
          <p:pic>
            <p:nvPicPr>
              <p:cNvPr id="6" name="图片 3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30577" y="2226718"/>
                <a:ext cx="190285" cy="2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5" name="矩形 47"/>
          <p:cNvSpPr>
            <a:spLocks noChangeArrowheads="1"/>
          </p:cNvSpPr>
          <p:nvPr/>
        </p:nvSpPr>
        <p:spPr bwMode="auto">
          <a:xfrm>
            <a:off x="4851420" y="2497533"/>
            <a:ext cx="2678821" cy="61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98" tIns="32399" rIns="64798" bIns="32399">
            <a:spAutoFit/>
          </a:bodyPr>
          <a:lstStyle/>
          <a:p>
            <a:pPr fontAlgn="auto">
              <a:lnSpc>
                <a:spcPct val="130000"/>
              </a:lnSpc>
              <a:spcAft>
                <a:spcPts val="0"/>
              </a:spcAft>
              <a:defRPr/>
            </a:pPr>
            <a:r>
              <a:rPr lang="zh-CN" altLang="en-US" sz="945" dirty="0">
                <a:solidFill>
                  <a:srgbClr val="2A2A2A">
                    <a:lumMod val="75000"/>
                    <a:lumOff val="25000"/>
                  </a:srgbClr>
                </a:solidFill>
                <a:latin typeface="微软雅黑" pitchFamily="34" charset="-122"/>
                <a:ea typeface="微软雅黑" pitchFamily="34" charset="-122"/>
                <a:sym typeface="微软雅黑" pitchFamily="34" charset="-122"/>
              </a:rPr>
              <a:t>右键点击图片选择设置图片格式可直接替换图片。您可以点击文字框输入您的描述说明，或者通过复制粘贴，在此录入您的综合描述说明。</a:t>
            </a:r>
            <a:endParaRPr lang="en-US" altLang="zh-CN" sz="945" dirty="0">
              <a:solidFill>
                <a:srgbClr val="2A2A2A">
                  <a:lumMod val="75000"/>
                  <a:lumOff val="25000"/>
                </a:srgbClr>
              </a:solidFill>
              <a:latin typeface="微软雅黑" pitchFamily="34" charset="-122"/>
              <a:ea typeface="微软雅黑" pitchFamily="34" charset="-122"/>
              <a:sym typeface="微软雅黑" pitchFamily="34" charset="-122"/>
            </a:endParaRPr>
          </a:p>
        </p:txBody>
      </p:sp>
      <p:sp>
        <p:nvSpPr>
          <p:cNvPr id="16" name="矩形 3"/>
          <p:cNvSpPr>
            <a:spLocks noChangeArrowheads="1"/>
          </p:cNvSpPr>
          <p:nvPr/>
        </p:nvSpPr>
        <p:spPr bwMode="auto">
          <a:xfrm>
            <a:off x="4867172" y="2062127"/>
            <a:ext cx="1294642" cy="29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798" tIns="32399" rIns="64798" bIns="32399">
            <a:spAutoFit/>
          </a:bodyPr>
          <a:lstStyle/>
          <a:p>
            <a:pPr fontAlgn="auto">
              <a:spcAft>
                <a:spcPts val="0"/>
              </a:spcAft>
              <a:defRPr/>
            </a:pPr>
            <a:r>
              <a:rPr lang="zh-CN" altLang="en-US" sz="1511" b="1" dirty="0">
                <a:solidFill>
                  <a:srgbClr val="5D94A9"/>
                </a:solidFill>
                <a:ea typeface="微软雅黑" pitchFamily="34" charset="-122"/>
                <a:cs typeface="Arial" panose="020B0604020202020204" pitchFamily="34" charset="0"/>
              </a:rPr>
              <a:t>标题内容文字</a:t>
            </a:r>
          </a:p>
        </p:txBody>
      </p:sp>
      <p:sp>
        <p:nvSpPr>
          <p:cNvPr id="18" name="矩形 17"/>
          <p:cNvSpPr/>
          <p:nvPr/>
        </p:nvSpPr>
        <p:spPr>
          <a:xfrm>
            <a:off x="4923425" y="2412028"/>
            <a:ext cx="567041" cy="382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4801" tIns="32399" rIns="64801" bIns="32399" anchor="ctr"/>
          <a:lstStyle/>
          <a:p>
            <a:pPr algn="ctr" fontAlgn="auto">
              <a:spcBef>
                <a:spcPts val="0"/>
              </a:spcBef>
              <a:spcAft>
                <a:spcPts val="0"/>
              </a:spcAft>
              <a:defRPr/>
            </a:pPr>
            <a:endParaRPr lang="zh-CN" altLang="en-US" sz="1701">
              <a:solidFill>
                <a:srgbClr val="FFFFFF"/>
              </a:solidFill>
            </a:endParaRPr>
          </a:p>
        </p:txBody>
      </p:sp>
      <p:sp>
        <p:nvSpPr>
          <p:cNvPr id="19" name="矩形 18"/>
          <p:cNvSpPr/>
          <p:nvPr/>
        </p:nvSpPr>
        <p:spPr>
          <a:xfrm>
            <a:off x="5503968" y="2412028"/>
            <a:ext cx="1148709" cy="382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4801" tIns="32399" rIns="64801" bIns="32399" anchor="ctr"/>
          <a:lstStyle/>
          <a:p>
            <a:pPr algn="ctr" fontAlgn="auto">
              <a:spcBef>
                <a:spcPts val="0"/>
              </a:spcBef>
              <a:spcAft>
                <a:spcPts val="0"/>
              </a:spcAft>
              <a:defRPr/>
            </a:pPr>
            <a:endParaRPr lang="zh-CN" altLang="en-US" sz="1701">
              <a:solidFill>
                <a:srgbClr val="FFFFFF"/>
              </a:solidFill>
            </a:endParaRPr>
          </a:p>
        </p:txBody>
      </p:sp>
      <p:sp>
        <p:nvSpPr>
          <p:cNvPr id="28" name="矩形 47"/>
          <p:cNvSpPr>
            <a:spLocks noChangeArrowheads="1"/>
          </p:cNvSpPr>
          <p:nvPr/>
        </p:nvSpPr>
        <p:spPr bwMode="auto">
          <a:xfrm>
            <a:off x="4851420" y="3965765"/>
            <a:ext cx="2678821" cy="61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98" tIns="32399" rIns="64798" bIns="32399">
            <a:spAutoFit/>
          </a:bodyPr>
          <a:lstStyle/>
          <a:p>
            <a:pPr fontAlgn="auto">
              <a:lnSpc>
                <a:spcPct val="130000"/>
              </a:lnSpc>
              <a:spcAft>
                <a:spcPts val="0"/>
              </a:spcAft>
              <a:defRPr/>
            </a:pPr>
            <a:r>
              <a:rPr lang="zh-CN" altLang="en-US" sz="945" dirty="0">
                <a:solidFill>
                  <a:srgbClr val="242424">
                    <a:lumMod val="90000"/>
                    <a:lumOff val="10000"/>
                  </a:srgbClr>
                </a:solidFill>
                <a:latin typeface="微软雅黑" pitchFamily="34" charset="-122"/>
                <a:ea typeface="微软雅黑" pitchFamily="34" charset="-122"/>
                <a:sym typeface="微软雅黑" pitchFamily="34" charset="-122"/>
              </a:rPr>
              <a:t>右键点击图片选择设置图片格式可直接替换图片。您可以点击文字框输入您的描述说明，或者通过复制粘贴。</a:t>
            </a:r>
            <a:endParaRPr lang="en-US" altLang="zh-CN" sz="945" dirty="0">
              <a:solidFill>
                <a:srgbClr val="242424">
                  <a:lumMod val="90000"/>
                  <a:lumOff val="10000"/>
                </a:srgbClr>
              </a:solidFill>
              <a:latin typeface="微软雅黑" pitchFamily="34" charset="-122"/>
              <a:ea typeface="微软雅黑" pitchFamily="34" charset="-122"/>
              <a:sym typeface="微软雅黑" pitchFamily="34" charset="-122"/>
            </a:endParaRPr>
          </a:p>
        </p:txBody>
      </p:sp>
      <p:sp>
        <p:nvSpPr>
          <p:cNvPr id="29" name="矩形 3"/>
          <p:cNvSpPr>
            <a:spLocks noChangeArrowheads="1"/>
          </p:cNvSpPr>
          <p:nvPr/>
        </p:nvSpPr>
        <p:spPr bwMode="auto">
          <a:xfrm>
            <a:off x="4867172" y="3529235"/>
            <a:ext cx="1294642" cy="29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798" tIns="32399" rIns="64798" bIns="32399">
            <a:spAutoFit/>
          </a:bodyPr>
          <a:lstStyle/>
          <a:p>
            <a:pPr fontAlgn="auto">
              <a:spcAft>
                <a:spcPts val="0"/>
              </a:spcAft>
              <a:defRPr/>
            </a:pPr>
            <a:r>
              <a:rPr lang="zh-CN" altLang="en-US" sz="1511" b="1" dirty="0">
                <a:solidFill>
                  <a:srgbClr val="656565"/>
                </a:solidFill>
                <a:ea typeface="微软雅黑" pitchFamily="34" charset="-122"/>
                <a:cs typeface="Arial" panose="020B0604020202020204" pitchFamily="34" charset="0"/>
              </a:rPr>
              <a:t>标题内容文字</a:t>
            </a:r>
          </a:p>
        </p:txBody>
      </p:sp>
      <p:sp>
        <p:nvSpPr>
          <p:cNvPr id="30" name="矩形 29"/>
          <p:cNvSpPr/>
          <p:nvPr/>
        </p:nvSpPr>
        <p:spPr>
          <a:xfrm>
            <a:off x="4923425" y="3880260"/>
            <a:ext cx="567041" cy="382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4801" tIns="32399" rIns="64801" bIns="32399" anchor="ctr"/>
          <a:lstStyle/>
          <a:p>
            <a:pPr algn="ctr" fontAlgn="auto">
              <a:spcBef>
                <a:spcPts val="0"/>
              </a:spcBef>
              <a:spcAft>
                <a:spcPts val="0"/>
              </a:spcAft>
              <a:defRPr/>
            </a:pPr>
            <a:endParaRPr lang="zh-CN" altLang="en-US" sz="1701">
              <a:solidFill>
                <a:srgbClr val="FFFFFF"/>
              </a:solidFill>
            </a:endParaRPr>
          </a:p>
        </p:txBody>
      </p:sp>
      <p:sp>
        <p:nvSpPr>
          <p:cNvPr id="31" name="矩形 30"/>
          <p:cNvSpPr/>
          <p:nvPr/>
        </p:nvSpPr>
        <p:spPr>
          <a:xfrm>
            <a:off x="5503968" y="3880260"/>
            <a:ext cx="1148709" cy="3825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4801" tIns="32399" rIns="64801" bIns="32399" anchor="ctr"/>
          <a:lstStyle/>
          <a:p>
            <a:pPr algn="ctr" fontAlgn="auto">
              <a:spcBef>
                <a:spcPts val="0"/>
              </a:spcBef>
              <a:spcAft>
                <a:spcPts val="0"/>
              </a:spcAft>
              <a:defRPr/>
            </a:pPr>
            <a:endParaRPr lang="zh-CN" altLang="en-US" sz="1701">
              <a:solidFill>
                <a:srgbClr val="FFFFFF"/>
              </a:solidFill>
            </a:endParaRPr>
          </a:p>
        </p:txBody>
      </p:sp>
      <p:sp>
        <p:nvSpPr>
          <p:cNvPr id="25" name="TextBox 88">
            <a:extLst>
              <a:ext uri="{FF2B5EF4-FFF2-40B4-BE49-F238E27FC236}">
                <a16:creationId xmlns:a16="http://schemas.microsoft.com/office/drawing/2014/main" id="{CD8333DD-310A-43D9-9319-4DE7188E6015}"/>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515751" y="1758356"/>
            <a:ext cx="4507079" cy="1022699"/>
          </a:xfrm>
          <a:prstGeom prst="rect">
            <a:avLst/>
          </a:prstGeom>
          <a:solidFill>
            <a:schemeClr val="bg1">
              <a:lumMod val="9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64813" tIns="32406" rIns="64813" bIns="32406" anchor="ctr"/>
          <a:lstStyle/>
          <a:p>
            <a:pPr algn="ctr" fontAlgn="auto">
              <a:spcBef>
                <a:spcPts val="0"/>
              </a:spcBef>
              <a:spcAft>
                <a:spcPts val="0"/>
              </a:spcAft>
              <a:defRPr/>
            </a:pPr>
            <a:endParaRPr lang="zh-CN" altLang="en-US">
              <a:solidFill>
                <a:srgbClr val="FFFFFF"/>
              </a:solidFill>
            </a:endParaRPr>
          </a:p>
        </p:txBody>
      </p:sp>
      <p:sp>
        <p:nvSpPr>
          <p:cNvPr id="4" name="矩形 3"/>
          <p:cNvSpPr/>
          <p:nvPr/>
        </p:nvSpPr>
        <p:spPr>
          <a:xfrm>
            <a:off x="3104993" y="1607409"/>
            <a:ext cx="3320474" cy="328525"/>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4813" tIns="32406" rIns="64813" bIns="32406" anchor="ctr"/>
          <a:lstStyle/>
          <a:p>
            <a:pPr algn="ctr" fontAlgn="auto">
              <a:spcBef>
                <a:spcPts val="0"/>
              </a:spcBef>
              <a:spcAft>
                <a:spcPts val="0"/>
              </a:spcAft>
              <a:defRPr/>
            </a:pPr>
            <a:r>
              <a:rPr lang="zh-CN" altLang="en-US">
                <a:solidFill>
                  <a:srgbClr val="FFFFFF"/>
                </a:solidFill>
                <a:latin typeface="微软雅黑" pitchFamily="34" charset="-122"/>
                <a:ea typeface="微软雅黑" pitchFamily="34" charset="-122"/>
              </a:rPr>
              <a:t>点击添加标题</a:t>
            </a:r>
          </a:p>
        </p:txBody>
      </p:sp>
      <p:sp>
        <p:nvSpPr>
          <p:cNvPr id="5" name="六边形 4"/>
          <p:cNvSpPr/>
          <p:nvPr/>
        </p:nvSpPr>
        <p:spPr>
          <a:xfrm>
            <a:off x="754334" y="2883235"/>
            <a:ext cx="1124507" cy="969627"/>
          </a:xfrm>
          <a:prstGeom prst="hexagon">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4813" tIns="32406" rIns="64813" bIns="32406" anchor="ctr"/>
          <a:lstStyle/>
          <a:p>
            <a:pPr algn="ctr" fontAlgn="auto">
              <a:spcBef>
                <a:spcPts val="0"/>
              </a:spcBef>
              <a:spcAft>
                <a:spcPts val="0"/>
              </a:spcAft>
              <a:defRPr/>
            </a:pPr>
            <a:r>
              <a:rPr lang="zh-CN" altLang="en-US" sz="2267" dirty="0">
                <a:solidFill>
                  <a:srgbClr val="FFFFFF"/>
                </a:solidFill>
                <a:latin typeface="微软雅黑" pitchFamily="34" charset="-122"/>
                <a:ea typeface="微软雅黑" pitchFamily="34" charset="-122"/>
              </a:rPr>
              <a:t>标题内容</a:t>
            </a:r>
          </a:p>
        </p:txBody>
      </p:sp>
      <p:cxnSp>
        <p:nvCxnSpPr>
          <p:cNvPr id="6" name="直接箭头连接符 5"/>
          <p:cNvCxnSpPr>
            <a:stCxn id="0" idx="0"/>
          </p:cNvCxnSpPr>
          <p:nvPr/>
        </p:nvCxnSpPr>
        <p:spPr>
          <a:xfrm flipV="1">
            <a:off x="1635937" y="2219638"/>
            <a:ext cx="879814" cy="66379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0" idx="3"/>
          </p:cNvCxnSpPr>
          <p:nvPr/>
        </p:nvCxnSpPr>
        <p:spPr>
          <a:xfrm>
            <a:off x="1878955" y="3368347"/>
            <a:ext cx="636796"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0" idx="2"/>
          </p:cNvCxnSpPr>
          <p:nvPr/>
        </p:nvCxnSpPr>
        <p:spPr>
          <a:xfrm>
            <a:off x="1635937" y="3853258"/>
            <a:ext cx="879814" cy="662673"/>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a:spLocks noChangeArrowheads="1"/>
          </p:cNvSpPr>
          <p:nvPr/>
        </p:nvSpPr>
        <p:spPr bwMode="auto">
          <a:xfrm>
            <a:off x="2668761" y="1964244"/>
            <a:ext cx="4285438" cy="724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813" tIns="32406" rIns="64813" bIns="324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buFontTx/>
              <a:buNone/>
            </a:pPr>
            <a:r>
              <a:rPr lang="zh-CN" altLang="en-US" sz="1134">
                <a:solidFill>
                  <a:srgbClr val="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1" name="矩形 10"/>
          <p:cNvSpPr/>
          <p:nvPr/>
        </p:nvSpPr>
        <p:spPr>
          <a:xfrm>
            <a:off x="2515751" y="3034199"/>
            <a:ext cx="4507079" cy="1022699"/>
          </a:xfrm>
          <a:prstGeom prst="rect">
            <a:avLst/>
          </a:prstGeom>
          <a:solidFill>
            <a:schemeClr val="bg1">
              <a:lumMod val="9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64813" tIns="32406" rIns="64813" bIns="32406" anchor="ctr"/>
          <a:lstStyle/>
          <a:p>
            <a:pPr algn="ctr" fontAlgn="auto">
              <a:spcBef>
                <a:spcPts val="0"/>
              </a:spcBef>
              <a:spcAft>
                <a:spcPts val="0"/>
              </a:spcAft>
              <a:defRPr/>
            </a:pPr>
            <a:endParaRPr lang="zh-CN" altLang="en-US">
              <a:solidFill>
                <a:srgbClr val="FFFFFF"/>
              </a:solidFill>
            </a:endParaRPr>
          </a:p>
        </p:txBody>
      </p:sp>
      <p:sp>
        <p:nvSpPr>
          <p:cNvPr id="12" name="矩形 11"/>
          <p:cNvSpPr/>
          <p:nvPr/>
        </p:nvSpPr>
        <p:spPr>
          <a:xfrm>
            <a:off x="3104993" y="2883235"/>
            <a:ext cx="3320474" cy="328525"/>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4813" tIns="32406" rIns="64813" bIns="32406" anchor="ctr"/>
          <a:lstStyle/>
          <a:p>
            <a:pPr algn="ctr" fontAlgn="auto">
              <a:spcBef>
                <a:spcPts val="0"/>
              </a:spcBef>
              <a:spcAft>
                <a:spcPts val="0"/>
              </a:spcAft>
              <a:defRPr/>
            </a:pPr>
            <a:r>
              <a:rPr lang="zh-CN" altLang="en-US">
                <a:solidFill>
                  <a:srgbClr val="FFFFFF"/>
                </a:solidFill>
                <a:latin typeface="微软雅黑" pitchFamily="34" charset="-122"/>
                <a:ea typeface="微软雅黑" pitchFamily="34" charset="-122"/>
              </a:rPr>
              <a:t>点击添加标题</a:t>
            </a:r>
          </a:p>
        </p:txBody>
      </p:sp>
      <p:sp>
        <p:nvSpPr>
          <p:cNvPr id="13" name="TextBox 12"/>
          <p:cNvSpPr txBox="1">
            <a:spLocks noChangeArrowheads="1"/>
          </p:cNvSpPr>
          <p:nvPr/>
        </p:nvSpPr>
        <p:spPr bwMode="auto">
          <a:xfrm>
            <a:off x="2668761" y="3240087"/>
            <a:ext cx="4285438" cy="724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813" tIns="32406" rIns="64813" bIns="324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buFontTx/>
              <a:buNone/>
            </a:pPr>
            <a:r>
              <a:rPr lang="zh-CN" altLang="en-US" sz="1134">
                <a:solidFill>
                  <a:srgbClr val="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4" name="矩形 13"/>
          <p:cNvSpPr/>
          <p:nvPr/>
        </p:nvSpPr>
        <p:spPr>
          <a:xfrm>
            <a:off x="2515751" y="4310042"/>
            <a:ext cx="4507079" cy="1022699"/>
          </a:xfrm>
          <a:prstGeom prst="rect">
            <a:avLst/>
          </a:prstGeom>
          <a:solidFill>
            <a:schemeClr val="bg1">
              <a:lumMod val="9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64813" tIns="32406" rIns="64813" bIns="32406" anchor="ctr"/>
          <a:lstStyle/>
          <a:p>
            <a:pPr algn="ctr" fontAlgn="auto">
              <a:spcBef>
                <a:spcPts val="0"/>
              </a:spcBef>
              <a:spcAft>
                <a:spcPts val="0"/>
              </a:spcAft>
              <a:defRPr/>
            </a:pPr>
            <a:endParaRPr lang="zh-CN" altLang="en-US">
              <a:solidFill>
                <a:srgbClr val="FFFFFF"/>
              </a:solidFill>
            </a:endParaRPr>
          </a:p>
        </p:txBody>
      </p:sp>
      <p:sp>
        <p:nvSpPr>
          <p:cNvPr id="15" name="矩形 14"/>
          <p:cNvSpPr/>
          <p:nvPr/>
        </p:nvSpPr>
        <p:spPr>
          <a:xfrm>
            <a:off x="3104993" y="4159061"/>
            <a:ext cx="3320474" cy="328525"/>
          </a:xfrm>
          <a:prstGeom prst="rect">
            <a:avLst/>
          </a:prstGeom>
          <a:solidFill>
            <a:schemeClr val="accent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4813" tIns="32406" rIns="64813" bIns="32406" anchor="ctr"/>
          <a:lstStyle/>
          <a:p>
            <a:pPr algn="ctr" fontAlgn="auto">
              <a:spcBef>
                <a:spcPts val="0"/>
              </a:spcBef>
              <a:spcAft>
                <a:spcPts val="0"/>
              </a:spcAft>
              <a:defRPr/>
            </a:pPr>
            <a:r>
              <a:rPr lang="zh-CN" altLang="en-US" dirty="0">
                <a:solidFill>
                  <a:srgbClr val="FFFFFF"/>
                </a:solidFill>
                <a:latin typeface="微软雅黑" pitchFamily="34" charset="-122"/>
                <a:ea typeface="微软雅黑" pitchFamily="34" charset="-122"/>
              </a:rPr>
              <a:t>点击添加标题</a:t>
            </a:r>
          </a:p>
        </p:txBody>
      </p:sp>
      <p:sp>
        <p:nvSpPr>
          <p:cNvPr id="16" name="TextBox 15"/>
          <p:cNvSpPr txBox="1">
            <a:spLocks noChangeArrowheads="1"/>
          </p:cNvSpPr>
          <p:nvPr/>
        </p:nvSpPr>
        <p:spPr bwMode="auto">
          <a:xfrm>
            <a:off x="2668761" y="4515930"/>
            <a:ext cx="4285438" cy="724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813" tIns="32406" rIns="64813" bIns="324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buFontTx/>
              <a:buNone/>
            </a:pPr>
            <a:r>
              <a:rPr lang="zh-CN" altLang="en-US" sz="1134">
                <a:solidFill>
                  <a:srgbClr val="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7" name="TextBox 88">
            <a:extLst>
              <a:ext uri="{FF2B5EF4-FFF2-40B4-BE49-F238E27FC236}">
                <a16:creationId xmlns:a16="http://schemas.microsoft.com/office/drawing/2014/main" id="{B9F5227F-8659-4B56-84DC-71FDC5FBB425}"/>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9" name="组合 118"/>
          <p:cNvGrpSpPr/>
          <p:nvPr/>
        </p:nvGrpSpPr>
        <p:grpSpPr>
          <a:xfrm>
            <a:off x="380057" y="3495371"/>
            <a:ext cx="7749474" cy="310447"/>
            <a:chOff x="534438" y="3368953"/>
            <a:chExt cx="10944224" cy="438144"/>
          </a:xfrm>
          <a:solidFill>
            <a:schemeClr val="bg1">
              <a:lumMod val="65000"/>
            </a:schemeClr>
          </a:solidFill>
        </p:grpSpPr>
        <p:sp>
          <p:nvSpPr>
            <p:cNvPr id="120" name="矩形 119"/>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FFFFFF"/>
                </a:solidFill>
              </a:endParaRPr>
            </a:p>
          </p:txBody>
        </p:sp>
        <p:grpSp>
          <p:nvGrpSpPr>
            <p:cNvPr id="121" name="组合 120"/>
            <p:cNvGrpSpPr/>
            <p:nvPr/>
          </p:nvGrpSpPr>
          <p:grpSpPr>
            <a:xfrm>
              <a:off x="534438" y="3368953"/>
              <a:ext cx="10944224" cy="438144"/>
              <a:chOff x="623889" y="3209929"/>
              <a:chExt cx="10944224" cy="438144"/>
            </a:xfrm>
            <a:grpFill/>
          </p:grpSpPr>
          <p:sp>
            <p:nvSpPr>
              <p:cNvPr id="122" name="矩形 121"/>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FFFFFF"/>
                  </a:solidFill>
                </a:endParaRPr>
              </a:p>
            </p:txBody>
          </p:sp>
          <p:sp>
            <p:nvSpPr>
              <p:cNvPr id="123" name="矩形 122"/>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FFFFFF"/>
                  </a:solidFill>
                </a:endParaRPr>
              </a:p>
            </p:txBody>
          </p:sp>
          <p:sp>
            <p:nvSpPr>
              <p:cNvPr id="124" name="矩形 123"/>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FFFFFF"/>
                  </a:solidFill>
                </a:endParaRPr>
              </a:p>
            </p:txBody>
          </p:sp>
          <p:sp>
            <p:nvSpPr>
              <p:cNvPr id="125" name="矩形 124"/>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FFFFFF"/>
                  </a:solidFill>
                </a:endParaRPr>
              </a:p>
            </p:txBody>
          </p:sp>
          <p:sp>
            <p:nvSpPr>
              <p:cNvPr id="126" name="矩形 125"/>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FFFFFF"/>
                  </a:solidFill>
                </a:endParaRPr>
              </a:p>
            </p:txBody>
          </p:sp>
          <p:sp>
            <p:nvSpPr>
              <p:cNvPr id="127" name="矩形 126"/>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FFFFFF"/>
                  </a:solidFill>
                </a:endParaRPr>
              </a:p>
            </p:txBody>
          </p:sp>
          <p:sp>
            <p:nvSpPr>
              <p:cNvPr id="128" name="等腰三角形 127"/>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FFFFFF"/>
                  </a:solidFill>
                </a:endParaRPr>
              </a:p>
            </p:txBody>
          </p:sp>
        </p:grpSp>
      </p:grpSp>
      <p:cxnSp>
        <p:nvCxnSpPr>
          <p:cNvPr id="129" name="肘形连接符 128"/>
          <p:cNvCxnSpPr>
            <a:stCxn id="131" idx="3"/>
            <a:endCxn id="134" idx="1"/>
          </p:cNvCxnSpPr>
          <p:nvPr/>
        </p:nvCxnSpPr>
        <p:spPr>
          <a:xfrm rot="5400000" flipH="1" flipV="1">
            <a:off x="767374" y="3042074"/>
            <a:ext cx="533289" cy="20701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0" name="组合 129"/>
          <p:cNvGrpSpPr/>
          <p:nvPr/>
        </p:nvGrpSpPr>
        <p:grpSpPr>
          <a:xfrm>
            <a:off x="724094" y="3412493"/>
            <a:ext cx="412883" cy="479256"/>
            <a:chOff x="1109756" y="3090803"/>
            <a:chExt cx="583096" cy="676392"/>
          </a:xfrm>
          <a:solidFill>
            <a:schemeClr val="accent1"/>
          </a:solidFill>
        </p:grpSpPr>
        <p:sp>
          <p:nvSpPr>
            <p:cNvPr id="131" name="六边形 13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dirty="0">
                <a:solidFill>
                  <a:srgbClr val="FFFFFF"/>
                </a:solidFill>
              </a:endParaRPr>
            </a:p>
          </p:txBody>
        </p:sp>
        <p:sp>
          <p:nvSpPr>
            <p:cNvPr id="132" name="文本框 64"/>
            <p:cNvSpPr txBox="1"/>
            <p:nvPr/>
          </p:nvSpPr>
          <p:spPr>
            <a:xfrm>
              <a:off x="1115003" y="3298193"/>
              <a:ext cx="577849" cy="468764"/>
            </a:xfrm>
            <a:prstGeom prst="rect">
              <a:avLst/>
            </a:prstGeom>
            <a:grpFill/>
          </p:spPr>
          <p:txBody>
            <a:bodyPr>
              <a:spAutoFit/>
            </a:bodyPr>
            <a:lstStyle/>
            <a:p>
              <a:pPr algn="ctr" fontAlgn="auto">
                <a:spcBef>
                  <a:spcPts val="0"/>
                </a:spcBef>
                <a:spcAft>
                  <a:spcPts val="0"/>
                </a:spcAft>
                <a:defRPr/>
              </a:pPr>
              <a:r>
                <a:rPr lang="en-US" altLang="zh-CN" sz="779" dirty="0">
                  <a:solidFill>
                    <a:srgbClr val="FFFFFF"/>
                  </a:solidFill>
                  <a:latin typeface="微软雅黑" panose="020B0503020204020204" pitchFamily="34" charset="-122"/>
                  <a:ea typeface="微软雅黑" panose="020B0503020204020204" pitchFamily="34" charset="-122"/>
                </a:rPr>
                <a:t>4</a:t>
              </a:r>
              <a:r>
                <a:rPr lang="zh-CN" altLang="en-US" sz="779" dirty="0">
                  <a:solidFill>
                    <a:srgbClr val="FFFFFF"/>
                  </a:solidFill>
                  <a:latin typeface="微软雅黑" panose="020B0503020204020204" pitchFamily="34" charset="-122"/>
                  <a:ea typeface="微软雅黑" panose="020B0503020204020204" pitchFamily="34" charset="-122"/>
                </a:rPr>
                <a:t>月份</a:t>
              </a:r>
            </a:p>
          </p:txBody>
        </p:sp>
      </p:grpSp>
      <p:grpSp>
        <p:nvGrpSpPr>
          <p:cNvPr id="133" name="组合 132"/>
          <p:cNvGrpSpPr/>
          <p:nvPr/>
        </p:nvGrpSpPr>
        <p:grpSpPr>
          <a:xfrm>
            <a:off x="1136978" y="2568574"/>
            <a:ext cx="1000765" cy="648125"/>
            <a:chOff x="1853741" y="1952625"/>
            <a:chExt cx="1413335" cy="914721"/>
          </a:xfrm>
          <a:solidFill>
            <a:schemeClr val="bg1">
              <a:lumMod val="85000"/>
            </a:schemeClr>
          </a:solidFill>
        </p:grpSpPr>
        <p:sp>
          <p:nvSpPr>
            <p:cNvPr id="134" name="矩形 13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393939">
                    <a:lumMod val="85000"/>
                    <a:lumOff val="15000"/>
                  </a:srgbClr>
                </a:solidFill>
              </a:endParaRPr>
            </a:p>
          </p:txBody>
        </p:sp>
        <p:sp>
          <p:nvSpPr>
            <p:cNvPr id="135" name="文本框 66"/>
            <p:cNvSpPr txBox="1"/>
            <p:nvPr/>
          </p:nvSpPr>
          <p:spPr>
            <a:xfrm>
              <a:off x="1853742" y="1997871"/>
              <a:ext cx="1413334" cy="869475"/>
            </a:xfrm>
            <a:prstGeom prst="rect">
              <a:avLst/>
            </a:prstGeom>
            <a:grpFill/>
          </p:spPr>
          <p:txBody>
            <a:bodyPr>
              <a:spAutoFit/>
            </a:bodyPr>
            <a:lstStyle/>
            <a:p>
              <a:pPr algn="just" fontAlgn="auto">
                <a:spcBef>
                  <a:spcPts val="0"/>
                </a:spcBef>
                <a:spcAft>
                  <a:spcPts val="0"/>
                </a:spcAft>
                <a:defRPr/>
              </a:pPr>
              <a:r>
                <a:rPr lang="zh-CN" altLang="en-US" sz="851" dirty="0">
                  <a:solidFill>
                    <a:srgbClr val="393939">
                      <a:lumMod val="85000"/>
                      <a:lumOff val="15000"/>
                    </a:srgbClr>
                  </a:solidFill>
                  <a:latin typeface="微软雅黑" panose="020B0503020204020204" pitchFamily="34" charset="-122"/>
                  <a:ea typeface="微软雅黑" panose="020B0503020204020204" pitchFamily="34" charset="-122"/>
                </a:rPr>
                <a:t>       在这里添加你的文字，图片也可以，记得加满哦。</a:t>
              </a:r>
            </a:p>
          </p:txBody>
        </p:sp>
      </p:grpSp>
      <p:cxnSp>
        <p:nvCxnSpPr>
          <p:cNvPr id="136" name="肘形连接符 135"/>
          <p:cNvCxnSpPr>
            <a:stCxn id="138" idx="3"/>
            <a:endCxn id="141" idx="1"/>
          </p:cNvCxnSpPr>
          <p:nvPr/>
        </p:nvCxnSpPr>
        <p:spPr>
          <a:xfrm rot="5400000" flipH="1" flipV="1">
            <a:off x="2594506" y="3042074"/>
            <a:ext cx="533289" cy="20701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2551239" y="3412493"/>
            <a:ext cx="412883" cy="479256"/>
            <a:chOff x="1109756" y="3090803"/>
            <a:chExt cx="583096" cy="676392"/>
          </a:xfrm>
          <a:solidFill>
            <a:schemeClr val="accent3"/>
          </a:solidFill>
        </p:grpSpPr>
        <p:sp>
          <p:nvSpPr>
            <p:cNvPr id="138" name="六边形 137"/>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dirty="0">
                <a:solidFill>
                  <a:srgbClr val="FFFFFF"/>
                </a:solidFill>
              </a:endParaRPr>
            </a:p>
          </p:txBody>
        </p:sp>
        <p:sp>
          <p:nvSpPr>
            <p:cNvPr id="139" name="文本框 72"/>
            <p:cNvSpPr txBox="1"/>
            <p:nvPr/>
          </p:nvSpPr>
          <p:spPr>
            <a:xfrm>
              <a:off x="1115003" y="3298193"/>
              <a:ext cx="577849" cy="468764"/>
            </a:xfrm>
            <a:prstGeom prst="rect">
              <a:avLst/>
            </a:prstGeom>
            <a:grpFill/>
          </p:spPr>
          <p:txBody>
            <a:bodyPr>
              <a:spAutoFit/>
            </a:bodyPr>
            <a:lstStyle/>
            <a:p>
              <a:pPr algn="ctr" fontAlgn="auto">
                <a:spcBef>
                  <a:spcPts val="0"/>
                </a:spcBef>
                <a:spcAft>
                  <a:spcPts val="0"/>
                </a:spcAft>
                <a:defRPr/>
              </a:pPr>
              <a:r>
                <a:rPr lang="en-US" altLang="zh-CN" sz="779" dirty="0">
                  <a:solidFill>
                    <a:srgbClr val="FFFFFF"/>
                  </a:solidFill>
                  <a:latin typeface="微软雅黑" panose="020B0503020204020204" pitchFamily="34" charset="-122"/>
                  <a:ea typeface="微软雅黑" panose="020B0503020204020204" pitchFamily="34" charset="-122"/>
                </a:rPr>
                <a:t>6</a:t>
              </a:r>
              <a:r>
                <a:rPr lang="zh-CN" altLang="en-US" sz="779" dirty="0">
                  <a:solidFill>
                    <a:srgbClr val="FFFFFF"/>
                  </a:solidFill>
                  <a:latin typeface="微软雅黑" panose="020B0503020204020204" pitchFamily="34" charset="-122"/>
                  <a:ea typeface="微软雅黑" panose="020B0503020204020204" pitchFamily="34" charset="-122"/>
                </a:rPr>
                <a:t>月份</a:t>
              </a:r>
            </a:p>
          </p:txBody>
        </p:sp>
      </p:grpSp>
      <p:grpSp>
        <p:nvGrpSpPr>
          <p:cNvPr id="140" name="组合 139"/>
          <p:cNvGrpSpPr/>
          <p:nvPr/>
        </p:nvGrpSpPr>
        <p:grpSpPr>
          <a:xfrm>
            <a:off x="2964123" y="2568574"/>
            <a:ext cx="1000765" cy="648125"/>
            <a:chOff x="1853741" y="1952625"/>
            <a:chExt cx="1413335" cy="914721"/>
          </a:xfrm>
          <a:solidFill>
            <a:schemeClr val="bg1">
              <a:lumMod val="85000"/>
            </a:schemeClr>
          </a:solidFill>
        </p:grpSpPr>
        <p:sp>
          <p:nvSpPr>
            <p:cNvPr id="141" name="矩形 14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393939">
                    <a:lumMod val="85000"/>
                    <a:lumOff val="15000"/>
                  </a:srgbClr>
                </a:solidFill>
              </a:endParaRPr>
            </a:p>
          </p:txBody>
        </p:sp>
        <p:sp>
          <p:nvSpPr>
            <p:cNvPr id="142" name="文本框 75"/>
            <p:cNvSpPr txBox="1"/>
            <p:nvPr/>
          </p:nvSpPr>
          <p:spPr>
            <a:xfrm>
              <a:off x="1853742" y="1997871"/>
              <a:ext cx="1413334" cy="869475"/>
            </a:xfrm>
            <a:prstGeom prst="rect">
              <a:avLst/>
            </a:prstGeom>
            <a:grpFill/>
          </p:spPr>
          <p:txBody>
            <a:bodyPr>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pPr fontAlgn="auto">
                <a:spcBef>
                  <a:spcPts val="0"/>
                </a:spcBef>
                <a:spcAft>
                  <a:spcPts val="0"/>
                </a:spcAft>
                <a:defRPr/>
              </a:pPr>
              <a:r>
                <a:rPr lang="zh-CN" altLang="en-US" sz="851" dirty="0">
                  <a:solidFill>
                    <a:srgbClr val="393939">
                      <a:lumMod val="85000"/>
                      <a:lumOff val="15000"/>
                    </a:srgbClr>
                  </a:solidFill>
                </a:rPr>
                <a:t>       在这里添加你的文字，图片也可以，记得加满哦。</a:t>
              </a:r>
            </a:p>
          </p:txBody>
        </p:sp>
      </p:grpSp>
      <p:cxnSp>
        <p:nvCxnSpPr>
          <p:cNvPr id="143" name="肘形连接符 142"/>
          <p:cNvCxnSpPr>
            <a:stCxn id="145" idx="3"/>
            <a:endCxn id="148" idx="1"/>
          </p:cNvCxnSpPr>
          <p:nvPr/>
        </p:nvCxnSpPr>
        <p:spPr>
          <a:xfrm rot="5400000" flipH="1" flipV="1">
            <a:off x="4421640" y="3042074"/>
            <a:ext cx="533289" cy="20701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44" name="组合 143"/>
          <p:cNvGrpSpPr/>
          <p:nvPr/>
        </p:nvGrpSpPr>
        <p:grpSpPr>
          <a:xfrm>
            <a:off x="4378384" y="3412493"/>
            <a:ext cx="412883" cy="479256"/>
            <a:chOff x="1109756" y="3090803"/>
            <a:chExt cx="583096" cy="676392"/>
          </a:xfrm>
          <a:solidFill>
            <a:schemeClr val="accent5"/>
          </a:solidFill>
        </p:grpSpPr>
        <p:sp>
          <p:nvSpPr>
            <p:cNvPr id="145" name="六边形 144"/>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dirty="0">
                <a:solidFill>
                  <a:srgbClr val="FFFFFF"/>
                </a:solidFill>
              </a:endParaRPr>
            </a:p>
          </p:txBody>
        </p:sp>
        <p:sp>
          <p:nvSpPr>
            <p:cNvPr id="146" name="文本框 79"/>
            <p:cNvSpPr txBox="1"/>
            <p:nvPr/>
          </p:nvSpPr>
          <p:spPr>
            <a:xfrm>
              <a:off x="1115003" y="3298193"/>
              <a:ext cx="577849" cy="468764"/>
            </a:xfrm>
            <a:prstGeom prst="rect">
              <a:avLst/>
            </a:prstGeom>
            <a:grpFill/>
          </p:spPr>
          <p:txBody>
            <a:bodyPr>
              <a:spAutoFit/>
            </a:bodyPr>
            <a:lstStyle/>
            <a:p>
              <a:pPr algn="ctr" fontAlgn="auto">
                <a:spcBef>
                  <a:spcPts val="0"/>
                </a:spcBef>
                <a:spcAft>
                  <a:spcPts val="0"/>
                </a:spcAft>
                <a:defRPr/>
              </a:pPr>
              <a:r>
                <a:rPr lang="en-US" altLang="zh-CN" sz="779" dirty="0">
                  <a:solidFill>
                    <a:srgbClr val="FFFFFF"/>
                  </a:solidFill>
                  <a:latin typeface="微软雅黑" panose="020B0503020204020204" pitchFamily="34" charset="-122"/>
                  <a:ea typeface="微软雅黑" panose="020B0503020204020204" pitchFamily="34" charset="-122"/>
                </a:rPr>
                <a:t>8</a:t>
              </a:r>
              <a:r>
                <a:rPr lang="zh-CN" altLang="en-US" sz="779" dirty="0">
                  <a:solidFill>
                    <a:srgbClr val="FFFFFF"/>
                  </a:solidFill>
                  <a:latin typeface="微软雅黑" panose="020B0503020204020204" pitchFamily="34" charset="-122"/>
                  <a:ea typeface="微软雅黑" panose="020B0503020204020204" pitchFamily="34" charset="-122"/>
                </a:rPr>
                <a:t>月份</a:t>
              </a:r>
            </a:p>
          </p:txBody>
        </p:sp>
      </p:grpSp>
      <p:grpSp>
        <p:nvGrpSpPr>
          <p:cNvPr id="147" name="组合 146"/>
          <p:cNvGrpSpPr/>
          <p:nvPr/>
        </p:nvGrpSpPr>
        <p:grpSpPr>
          <a:xfrm>
            <a:off x="4791268" y="2568574"/>
            <a:ext cx="1000765" cy="648125"/>
            <a:chOff x="1853741" y="1952625"/>
            <a:chExt cx="1413335" cy="914721"/>
          </a:xfrm>
          <a:solidFill>
            <a:schemeClr val="bg1">
              <a:lumMod val="85000"/>
            </a:schemeClr>
          </a:solidFill>
        </p:grpSpPr>
        <p:sp>
          <p:nvSpPr>
            <p:cNvPr id="148" name="矩形 147"/>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393939">
                    <a:lumMod val="85000"/>
                    <a:lumOff val="15000"/>
                  </a:srgbClr>
                </a:solidFill>
              </a:endParaRPr>
            </a:p>
          </p:txBody>
        </p:sp>
        <p:sp>
          <p:nvSpPr>
            <p:cNvPr id="149" name="文本框 82"/>
            <p:cNvSpPr txBox="1"/>
            <p:nvPr/>
          </p:nvSpPr>
          <p:spPr>
            <a:xfrm>
              <a:off x="1853742" y="1997871"/>
              <a:ext cx="1413334" cy="869475"/>
            </a:xfrm>
            <a:prstGeom prst="rect">
              <a:avLst/>
            </a:prstGeom>
            <a:grpFill/>
          </p:spPr>
          <p:txBody>
            <a:bodyPr>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fontAlgn="auto">
                <a:spcBef>
                  <a:spcPts val="0"/>
                </a:spcBef>
                <a:spcAft>
                  <a:spcPts val="0"/>
                </a:spcAft>
                <a:defRPr/>
              </a:pPr>
              <a:r>
                <a:rPr lang="zh-CN" altLang="en-US" sz="851" dirty="0">
                  <a:solidFill>
                    <a:srgbClr val="393939">
                      <a:lumMod val="85000"/>
                      <a:lumOff val="15000"/>
                    </a:srgbClr>
                  </a:solidFill>
                </a:rPr>
                <a:t>       在这里添加你的文字，图片也可以，记得加满哦。</a:t>
              </a:r>
            </a:p>
          </p:txBody>
        </p:sp>
      </p:grpSp>
      <p:cxnSp>
        <p:nvCxnSpPr>
          <p:cNvPr id="150" name="肘形连接符 149"/>
          <p:cNvCxnSpPr>
            <a:stCxn id="152" idx="3"/>
            <a:endCxn id="155" idx="1"/>
          </p:cNvCxnSpPr>
          <p:nvPr/>
        </p:nvCxnSpPr>
        <p:spPr>
          <a:xfrm rot="5400000" flipH="1" flipV="1">
            <a:off x="6248773" y="3042074"/>
            <a:ext cx="533289" cy="20701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51" name="组合 150"/>
          <p:cNvGrpSpPr/>
          <p:nvPr/>
        </p:nvGrpSpPr>
        <p:grpSpPr>
          <a:xfrm>
            <a:off x="6155950" y="3412493"/>
            <a:ext cx="509879" cy="479256"/>
            <a:chOff x="1039738" y="3090803"/>
            <a:chExt cx="720080" cy="676392"/>
          </a:xfrm>
          <a:solidFill>
            <a:schemeClr val="accent1">
              <a:lumMod val="50000"/>
            </a:schemeClr>
          </a:solidFill>
        </p:grpSpPr>
        <p:sp>
          <p:nvSpPr>
            <p:cNvPr id="152" name="六边形 151"/>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dirty="0">
                <a:solidFill>
                  <a:srgbClr val="FFFFFF"/>
                </a:solidFill>
              </a:endParaRPr>
            </a:p>
          </p:txBody>
        </p:sp>
        <p:sp>
          <p:nvSpPr>
            <p:cNvPr id="153" name="文本框 86"/>
            <p:cNvSpPr txBox="1"/>
            <p:nvPr/>
          </p:nvSpPr>
          <p:spPr>
            <a:xfrm>
              <a:off x="1039738" y="3298193"/>
              <a:ext cx="720080" cy="299539"/>
            </a:xfrm>
            <a:prstGeom prst="rect">
              <a:avLst/>
            </a:prstGeom>
            <a:grpFill/>
          </p:spPr>
          <p:txBody>
            <a:bodyPr>
              <a:spAutoFit/>
            </a:bodyPr>
            <a:lstStyle/>
            <a:p>
              <a:pPr algn="ctr" fontAlgn="auto">
                <a:spcBef>
                  <a:spcPts val="0"/>
                </a:spcBef>
                <a:spcAft>
                  <a:spcPts val="0"/>
                </a:spcAft>
                <a:defRPr/>
              </a:pPr>
              <a:r>
                <a:rPr lang="en-US" altLang="zh-CN" sz="779" dirty="0">
                  <a:solidFill>
                    <a:srgbClr val="FFFFFF"/>
                  </a:solidFill>
                  <a:latin typeface="微软雅黑" panose="020B0503020204020204" pitchFamily="34" charset="-122"/>
                  <a:ea typeface="微软雅黑" panose="020B0503020204020204" pitchFamily="34" charset="-122"/>
                </a:rPr>
                <a:t>10</a:t>
              </a:r>
              <a:r>
                <a:rPr lang="zh-CN" altLang="en-US" sz="779" dirty="0">
                  <a:solidFill>
                    <a:srgbClr val="FFFFFF"/>
                  </a:solidFill>
                  <a:latin typeface="微软雅黑" panose="020B0503020204020204" pitchFamily="34" charset="-122"/>
                  <a:ea typeface="微软雅黑" panose="020B0503020204020204" pitchFamily="34" charset="-122"/>
                </a:rPr>
                <a:t>月份</a:t>
              </a:r>
            </a:p>
          </p:txBody>
        </p:sp>
      </p:grpSp>
      <p:grpSp>
        <p:nvGrpSpPr>
          <p:cNvPr id="154" name="组合 153"/>
          <p:cNvGrpSpPr/>
          <p:nvPr/>
        </p:nvGrpSpPr>
        <p:grpSpPr>
          <a:xfrm>
            <a:off x="6618413" y="2568574"/>
            <a:ext cx="1000765" cy="648125"/>
            <a:chOff x="1853741" y="1952625"/>
            <a:chExt cx="1413335" cy="914721"/>
          </a:xfrm>
          <a:solidFill>
            <a:schemeClr val="bg1">
              <a:lumMod val="85000"/>
            </a:schemeClr>
          </a:solidFill>
        </p:grpSpPr>
        <p:sp>
          <p:nvSpPr>
            <p:cNvPr id="155" name="矩形 154"/>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393939">
                    <a:lumMod val="85000"/>
                    <a:lumOff val="15000"/>
                  </a:srgbClr>
                </a:solidFill>
              </a:endParaRPr>
            </a:p>
          </p:txBody>
        </p:sp>
        <p:sp>
          <p:nvSpPr>
            <p:cNvPr id="156" name="文本框 89"/>
            <p:cNvSpPr txBox="1"/>
            <p:nvPr/>
          </p:nvSpPr>
          <p:spPr>
            <a:xfrm>
              <a:off x="1853742" y="1997871"/>
              <a:ext cx="1413334" cy="869475"/>
            </a:xfrm>
            <a:prstGeom prst="rect">
              <a:avLst/>
            </a:prstGeom>
            <a:grpFill/>
          </p:spPr>
          <p:txBody>
            <a:bodyPr>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fontAlgn="auto">
                <a:spcBef>
                  <a:spcPts val="0"/>
                </a:spcBef>
                <a:spcAft>
                  <a:spcPts val="0"/>
                </a:spcAft>
                <a:defRPr/>
              </a:pPr>
              <a:r>
                <a:rPr lang="zh-CN" altLang="en-US" sz="851" dirty="0">
                  <a:solidFill>
                    <a:srgbClr val="393939">
                      <a:lumMod val="85000"/>
                      <a:lumOff val="15000"/>
                    </a:srgbClr>
                  </a:solidFill>
                </a:rPr>
                <a:t>       在这里添加你的文字，图片也可以，记得加满哦。</a:t>
              </a:r>
            </a:p>
          </p:txBody>
        </p:sp>
      </p:grpSp>
      <p:cxnSp>
        <p:nvCxnSpPr>
          <p:cNvPr id="157" name="肘形连接符 156"/>
          <p:cNvCxnSpPr>
            <a:stCxn id="159" idx="0"/>
            <a:endCxn id="162" idx="1"/>
          </p:cNvCxnSpPr>
          <p:nvPr/>
        </p:nvCxnSpPr>
        <p:spPr>
          <a:xfrm rot="16200000" flipH="1">
            <a:off x="1662938" y="4072649"/>
            <a:ext cx="569291" cy="20701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58" name="组合 157"/>
          <p:cNvGrpSpPr/>
          <p:nvPr/>
        </p:nvGrpSpPr>
        <p:grpSpPr>
          <a:xfrm>
            <a:off x="1637667" y="3412493"/>
            <a:ext cx="412883" cy="479256"/>
            <a:chOff x="1109756" y="3090803"/>
            <a:chExt cx="583096" cy="676392"/>
          </a:xfrm>
          <a:solidFill>
            <a:schemeClr val="accent2"/>
          </a:solidFill>
        </p:grpSpPr>
        <p:sp>
          <p:nvSpPr>
            <p:cNvPr id="159" name="六边形 158"/>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dirty="0">
                <a:solidFill>
                  <a:srgbClr val="FFFFFF"/>
                </a:solidFill>
              </a:endParaRPr>
            </a:p>
          </p:txBody>
        </p:sp>
        <p:sp>
          <p:nvSpPr>
            <p:cNvPr id="160" name="文本框 93"/>
            <p:cNvSpPr txBox="1"/>
            <p:nvPr/>
          </p:nvSpPr>
          <p:spPr>
            <a:xfrm>
              <a:off x="1115003" y="3298193"/>
              <a:ext cx="577849" cy="468764"/>
            </a:xfrm>
            <a:prstGeom prst="rect">
              <a:avLst/>
            </a:prstGeom>
            <a:grpFill/>
          </p:spPr>
          <p:txBody>
            <a:bodyPr>
              <a:spAutoFit/>
            </a:bodyPr>
            <a:lstStyle/>
            <a:p>
              <a:pPr algn="ctr" fontAlgn="auto">
                <a:spcBef>
                  <a:spcPts val="0"/>
                </a:spcBef>
                <a:spcAft>
                  <a:spcPts val="0"/>
                </a:spcAft>
                <a:defRPr/>
              </a:pPr>
              <a:r>
                <a:rPr lang="en-US" altLang="zh-CN" sz="779" dirty="0">
                  <a:solidFill>
                    <a:srgbClr val="FFFFFF"/>
                  </a:solidFill>
                  <a:latin typeface="微软雅黑" panose="020B0503020204020204" pitchFamily="34" charset="-122"/>
                  <a:ea typeface="微软雅黑" panose="020B0503020204020204" pitchFamily="34" charset="-122"/>
                </a:rPr>
                <a:t>5</a:t>
              </a:r>
              <a:r>
                <a:rPr lang="zh-CN" altLang="en-US" sz="779" dirty="0">
                  <a:solidFill>
                    <a:srgbClr val="FFFFFF"/>
                  </a:solidFill>
                  <a:latin typeface="微软雅黑" panose="020B0503020204020204" pitchFamily="34" charset="-122"/>
                  <a:ea typeface="微软雅黑" panose="020B0503020204020204" pitchFamily="34" charset="-122"/>
                </a:rPr>
                <a:t>月份</a:t>
              </a:r>
            </a:p>
          </p:txBody>
        </p:sp>
      </p:grpSp>
      <p:grpSp>
        <p:nvGrpSpPr>
          <p:cNvPr id="161" name="组合 160"/>
          <p:cNvGrpSpPr/>
          <p:nvPr/>
        </p:nvGrpSpPr>
        <p:grpSpPr>
          <a:xfrm>
            <a:off x="2050551" y="4149848"/>
            <a:ext cx="1000765" cy="648125"/>
            <a:chOff x="1853741" y="1952625"/>
            <a:chExt cx="1413335" cy="914721"/>
          </a:xfrm>
          <a:solidFill>
            <a:schemeClr val="bg1">
              <a:lumMod val="85000"/>
            </a:schemeClr>
          </a:solidFill>
        </p:grpSpPr>
        <p:sp>
          <p:nvSpPr>
            <p:cNvPr id="162" name="矩形 161"/>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393939">
                    <a:lumMod val="85000"/>
                    <a:lumOff val="15000"/>
                  </a:srgbClr>
                </a:solidFill>
              </a:endParaRPr>
            </a:p>
          </p:txBody>
        </p:sp>
        <p:sp>
          <p:nvSpPr>
            <p:cNvPr id="163" name="文本框 96"/>
            <p:cNvSpPr txBox="1"/>
            <p:nvPr/>
          </p:nvSpPr>
          <p:spPr>
            <a:xfrm>
              <a:off x="1853742" y="1997871"/>
              <a:ext cx="1413334" cy="869475"/>
            </a:xfrm>
            <a:prstGeom prst="rect">
              <a:avLst/>
            </a:prstGeom>
            <a:grpFill/>
          </p:spPr>
          <p:txBody>
            <a:bodyPr>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fontAlgn="auto">
                <a:spcBef>
                  <a:spcPts val="0"/>
                </a:spcBef>
                <a:spcAft>
                  <a:spcPts val="0"/>
                </a:spcAft>
                <a:defRPr/>
              </a:pPr>
              <a:r>
                <a:rPr lang="zh-CN" altLang="en-US" sz="851" dirty="0">
                  <a:solidFill>
                    <a:srgbClr val="393939">
                      <a:lumMod val="85000"/>
                      <a:lumOff val="15000"/>
                    </a:srgbClr>
                  </a:solidFill>
                </a:rPr>
                <a:t>       在这里添加你的文字，图片也可以，记得加满哦。</a:t>
              </a:r>
            </a:p>
          </p:txBody>
        </p:sp>
      </p:grpSp>
      <p:cxnSp>
        <p:nvCxnSpPr>
          <p:cNvPr id="164" name="肘形连接符 163"/>
          <p:cNvCxnSpPr>
            <a:stCxn id="166" idx="0"/>
            <a:endCxn id="169" idx="1"/>
          </p:cNvCxnSpPr>
          <p:nvPr/>
        </p:nvCxnSpPr>
        <p:spPr>
          <a:xfrm rot="16200000" flipH="1">
            <a:off x="3490071" y="4072649"/>
            <a:ext cx="569291" cy="20701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65" name="组合 164"/>
          <p:cNvGrpSpPr/>
          <p:nvPr/>
        </p:nvGrpSpPr>
        <p:grpSpPr>
          <a:xfrm>
            <a:off x="3464812" y="3412493"/>
            <a:ext cx="412883" cy="479256"/>
            <a:chOff x="1109756" y="3090803"/>
            <a:chExt cx="583096" cy="676392"/>
          </a:xfrm>
          <a:solidFill>
            <a:schemeClr val="accent4"/>
          </a:solidFill>
        </p:grpSpPr>
        <p:sp>
          <p:nvSpPr>
            <p:cNvPr id="166" name="六边形 165"/>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dirty="0">
                <a:solidFill>
                  <a:srgbClr val="FFFFFF"/>
                </a:solidFill>
              </a:endParaRPr>
            </a:p>
          </p:txBody>
        </p:sp>
        <p:sp>
          <p:nvSpPr>
            <p:cNvPr id="167" name="文本框 101"/>
            <p:cNvSpPr txBox="1"/>
            <p:nvPr/>
          </p:nvSpPr>
          <p:spPr>
            <a:xfrm>
              <a:off x="1115003" y="3298193"/>
              <a:ext cx="577849" cy="468764"/>
            </a:xfrm>
            <a:prstGeom prst="rect">
              <a:avLst/>
            </a:prstGeom>
            <a:grpFill/>
          </p:spPr>
          <p:txBody>
            <a:bodyPr>
              <a:spAutoFit/>
            </a:bodyPr>
            <a:lstStyle/>
            <a:p>
              <a:pPr algn="ctr" fontAlgn="auto">
                <a:spcBef>
                  <a:spcPts val="0"/>
                </a:spcBef>
                <a:spcAft>
                  <a:spcPts val="0"/>
                </a:spcAft>
                <a:defRPr/>
              </a:pPr>
              <a:r>
                <a:rPr lang="en-US" altLang="zh-CN" sz="779" dirty="0">
                  <a:solidFill>
                    <a:srgbClr val="FFFFFF"/>
                  </a:solidFill>
                  <a:latin typeface="微软雅黑" panose="020B0503020204020204" pitchFamily="34" charset="-122"/>
                  <a:ea typeface="微软雅黑" panose="020B0503020204020204" pitchFamily="34" charset="-122"/>
                </a:rPr>
                <a:t>7</a:t>
              </a:r>
              <a:r>
                <a:rPr lang="zh-CN" altLang="en-US" sz="779" dirty="0">
                  <a:solidFill>
                    <a:srgbClr val="FFFFFF"/>
                  </a:solidFill>
                  <a:latin typeface="微软雅黑" panose="020B0503020204020204" pitchFamily="34" charset="-122"/>
                  <a:ea typeface="微软雅黑" panose="020B0503020204020204" pitchFamily="34" charset="-122"/>
                </a:rPr>
                <a:t>月份</a:t>
              </a:r>
            </a:p>
          </p:txBody>
        </p:sp>
      </p:grpSp>
      <p:grpSp>
        <p:nvGrpSpPr>
          <p:cNvPr id="168" name="组合 167"/>
          <p:cNvGrpSpPr/>
          <p:nvPr/>
        </p:nvGrpSpPr>
        <p:grpSpPr>
          <a:xfrm>
            <a:off x="3877696" y="4149848"/>
            <a:ext cx="1000765" cy="648125"/>
            <a:chOff x="1853741" y="1952625"/>
            <a:chExt cx="1413335" cy="914721"/>
          </a:xfrm>
          <a:solidFill>
            <a:schemeClr val="bg1">
              <a:lumMod val="85000"/>
            </a:schemeClr>
          </a:solidFill>
        </p:grpSpPr>
        <p:sp>
          <p:nvSpPr>
            <p:cNvPr id="169" name="矩形 16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393939">
                    <a:lumMod val="85000"/>
                    <a:lumOff val="15000"/>
                  </a:srgbClr>
                </a:solidFill>
              </a:endParaRPr>
            </a:p>
          </p:txBody>
        </p:sp>
        <p:sp>
          <p:nvSpPr>
            <p:cNvPr id="170" name="文本框 104"/>
            <p:cNvSpPr txBox="1"/>
            <p:nvPr/>
          </p:nvSpPr>
          <p:spPr>
            <a:xfrm>
              <a:off x="1853742" y="1997871"/>
              <a:ext cx="1413334" cy="869475"/>
            </a:xfrm>
            <a:prstGeom prst="rect">
              <a:avLst/>
            </a:prstGeom>
            <a:grpFill/>
          </p:spPr>
          <p:txBody>
            <a:bodyPr>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fontAlgn="auto">
                <a:spcBef>
                  <a:spcPts val="0"/>
                </a:spcBef>
                <a:spcAft>
                  <a:spcPts val="0"/>
                </a:spcAft>
                <a:defRPr/>
              </a:pPr>
              <a:r>
                <a:rPr lang="zh-CN" altLang="en-US" sz="851" dirty="0">
                  <a:solidFill>
                    <a:srgbClr val="393939">
                      <a:lumMod val="85000"/>
                      <a:lumOff val="15000"/>
                    </a:srgbClr>
                  </a:solidFill>
                </a:rPr>
                <a:t>       在这里添加你的文字，图片也可以，记得加满哦。</a:t>
              </a:r>
            </a:p>
          </p:txBody>
        </p:sp>
      </p:grpSp>
      <p:cxnSp>
        <p:nvCxnSpPr>
          <p:cNvPr id="171" name="肘形连接符 170"/>
          <p:cNvCxnSpPr>
            <a:stCxn id="173" idx="0"/>
            <a:endCxn id="176" idx="1"/>
          </p:cNvCxnSpPr>
          <p:nvPr/>
        </p:nvCxnSpPr>
        <p:spPr>
          <a:xfrm rot="16200000" flipH="1">
            <a:off x="5317205" y="4072649"/>
            <a:ext cx="569291" cy="20701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72" name="组合 171"/>
          <p:cNvGrpSpPr/>
          <p:nvPr/>
        </p:nvGrpSpPr>
        <p:grpSpPr>
          <a:xfrm>
            <a:off x="5291957" y="3412493"/>
            <a:ext cx="412883" cy="479256"/>
            <a:chOff x="1109756" y="3090803"/>
            <a:chExt cx="583096" cy="676392"/>
          </a:xfrm>
          <a:solidFill>
            <a:schemeClr val="accent2"/>
          </a:solidFill>
        </p:grpSpPr>
        <p:sp>
          <p:nvSpPr>
            <p:cNvPr id="173" name="六边形 172"/>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dirty="0">
                <a:solidFill>
                  <a:srgbClr val="FFFFFF"/>
                </a:solidFill>
              </a:endParaRPr>
            </a:p>
          </p:txBody>
        </p:sp>
        <p:sp>
          <p:nvSpPr>
            <p:cNvPr id="174" name="文本框 108"/>
            <p:cNvSpPr txBox="1"/>
            <p:nvPr/>
          </p:nvSpPr>
          <p:spPr>
            <a:xfrm>
              <a:off x="1115003" y="3298193"/>
              <a:ext cx="577849" cy="468764"/>
            </a:xfrm>
            <a:prstGeom prst="rect">
              <a:avLst/>
            </a:prstGeom>
            <a:grpFill/>
          </p:spPr>
          <p:txBody>
            <a:bodyPr>
              <a:spAutoFit/>
            </a:bodyPr>
            <a:lstStyle/>
            <a:p>
              <a:pPr algn="ctr" fontAlgn="auto">
                <a:spcBef>
                  <a:spcPts val="0"/>
                </a:spcBef>
                <a:spcAft>
                  <a:spcPts val="0"/>
                </a:spcAft>
                <a:defRPr/>
              </a:pPr>
              <a:r>
                <a:rPr lang="en-US" altLang="zh-CN" sz="779" dirty="0">
                  <a:solidFill>
                    <a:srgbClr val="FFFFFF"/>
                  </a:solidFill>
                  <a:latin typeface="微软雅黑" panose="020B0503020204020204" pitchFamily="34" charset="-122"/>
                  <a:ea typeface="微软雅黑" panose="020B0503020204020204" pitchFamily="34" charset="-122"/>
                </a:rPr>
                <a:t>9</a:t>
              </a:r>
              <a:r>
                <a:rPr lang="zh-CN" altLang="en-US" sz="779" dirty="0">
                  <a:solidFill>
                    <a:srgbClr val="FFFFFF"/>
                  </a:solidFill>
                  <a:latin typeface="微软雅黑" panose="020B0503020204020204" pitchFamily="34" charset="-122"/>
                  <a:ea typeface="微软雅黑" panose="020B0503020204020204" pitchFamily="34" charset="-122"/>
                </a:rPr>
                <a:t>月份</a:t>
              </a:r>
            </a:p>
          </p:txBody>
        </p:sp>
      </p:grpSp>
      <p:grpSp>
        <p:nvGrpSpPr>
          <p:cNvPr id="175" name="组合 174"/>
          <p:cNvGrpSpPr/>
          <p:nvPr/>
        </p:nvGrpSpPr>
        <p:grpSpPr>
          <a:xfrm>
            <a:off x="5704840" y="4149848"/>
            <a:ext cx="1000765" cy="648125"/>
            <a:chOff x="1853741" y="1952625"/>
            <a:chExt cx="1413335" cy="914721"/>
          </a:xfrm>
          <a:solidFill>
            <a:schemeClr val="bg1">
              <a:lumMod val="85000"/>
            </a:schemeClr>
          </a:solidFill>
        </p:grpSpPr>
        <p:sp>
          <p:nvSpPr>
            <p:cNvPr id="176" name="矩形 17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393939">
                    <a:lumMod val="85000"/>
                    <a:lumOff val="15000"/>
                  </a:srgbClr>
                </a:solidFill>
              </a:endParaRPr>
            </a:p>
          </p:txBody>
        </p:sp>
        <p:sp>
          <p:nvSpPr>
            <p:cNvPr id="177" name="文本框 111"/>
            <p:cNvSpPr txBox="1"/>
            <p:nvPr/>
          </p:nvSpPr>
          <p:spPr>
            <a:xfrm>
              <a:off x="1853742" y="1997871"/>
              <a:ext cx="1413334" cy="869475"/>
            </a:xfrm>
            <a:prstGeom prst="rect">
              <a:avLst/>
            </a:prstGeom>
            <a:grpFill/>
          </p:spPr>
          <p:txBody>
            <a:bodyPr>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fontAlgn="auto">
                <a:spcBef>
                  <a:spcPts val="0"/>
                </a:spcBef>
                <a:spcAft>
                  <a:spcPts val="0"/>
                </a:spcAft>
                <a:defRPr/>
              </a:pPr>
              <a:r>
                <a:rPr lang="zh-CN" altLang="en-US" sz="851" dirty="0">
                  <a:solidFill>
                    <a:srgbClr val="393939">
                      <a:lumMod val="85000"/>
                      <a:lumOff val="15000"/>
                    </a:srgbClr>
                  </a:solidFill>
                </a:rPr>
                <a:t>       在这里添加你的文字，图片也可以，记得加满哦。</a:t>
              </a:r>
            </a:p>
          </p:txBody>
        </p:sp>
      </p:grpSp>
      <p:grpSp>
        <p:nvGrpSpPr>
          <p:cNvPr id="178" name="组合 177"/>
          <p:cNvGrpSpPr/>
          <p:nvPr/>
        </p:nvGrpSpPr>
        <p:grpSpPr>
          <a:xfrm>
            <a:off x="7073735" y="3412493"/>
            <a:ext cx="483030" cy="479256"/>
            <a:chOff x="1045689" y="3090803"/>
            <a:chExt cx="682162" cy="676392"/>
          </a:xfrm>
          <a:solidFill>
            <a:schemeClr val="accent4"/>
          </a:solidFill>
        </p:grpSpPr>
        <p:sp>
          <p:nvSpPr>
            <p:cNvPr id="179" name="六边形 178"/>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dirty="0">
                <a:solidFill>
                  <a:srgbClr val="FFFFFF"/>
                </a:solidFill>
              </a:endParaRPr>
            </a:p>
          </p:txBody>
        </p:sp>
        <p:sp>
          <p:nvSpPr>
            <p:cNvPr id="180" name="文本框 114"/>
            <p:cNvSpPr txBox="1"/>
            <p:nvPr/>
          </p:nvSpPr>
          <p:spPr>
            <a:xfrm>
              <a:off x="1045689" y="3298193"/>
              <a:ext cx="682162" cy="468764"/>
            </a:xfrm>
            <a:prstGeom prst="rect">
              <a:avLst/>
            </a:prstGeom>
            <a:noFill/>
          </p:spPr>
          <p:txBody>
            <a:bodyPr>
              <a:spAutoFit/>
            </a:bodyPr>
            <a:lstStyle/>
            <a:p>
              <a:pPr algn="ctr" fontAlgn="auto">
                <a:spcBef>
                  <a:spcPts val="0"/>
                </a:spcBef>
                <a:spcAft>
                  <a:spcPts val="0"/>
                </a:spcAft>
                <a:defRPr/>
              </a:pPr>
              <a:r>
                <a:rPr lang="en-US" altLang="zh-CN" sz="779" dirty="0">
                  <a:solidFill>
                    <a:srgbClr val="FFFFFF"/>
                  </a:solidFill>
                  <a:latin typeface="微软雅黑" panose="020B0503020204020204" pitchFamily="34" charset="-122"/>
                  <a:ea typeface="微软雅黑" panose="020B0503020204020204" pitchFamily="34" charset="-122"/>
                </a:rPr>
                <a:t>11</a:t>
              </a:r>
              <a:r>
                <a:rPr lang="zh-CN" altLang="en-US" sz="779" dirty="0">
                  <a:solidFill>
                    <a:srgbClr val="FFFFFF"/>
                  </a:solidFill>
                  <a:latin typeface="微软雅黑" panose="020B0503020204020204" pitchFamily="34" charset="-122"/>
                  <a:ea typeface="微软雅黑" panose="020B0503020204020204" pitchFamily="34" charset="-122"/>
                </a:rPr>
                <a:t>月份</a:t>
              </a:r>
            </a:p>
          </p:txBody>
        </p:sp>
      </p:grpSp>
      <p:sp>
        <p:nvSpPr>
          <p:cNvPr id="65" name="矩形 64"/>
          <p:cNvSpPr/>
          <p:nvPr/>
        </p:nvSpPr>
        <p:spPr>
          <a:xfrm>
            <a:off x="2943281" y="1709976"/>
            <a:ext cx="2721574" cy="3285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4813" tIns="32406" rIns="64813" bIns="32406" anchor="ctr"/>
          <a:lstStyle/>
          <a:p>
            <a:pPr algn="ctr" fontAlgn="auto">
              <a:spcBef>
                <a:spcPts val="0"/>
              </a:spcBef>
              <a:spcAft>
                <a:spcPts val="0"/>
              </a:spcAft>
              <a:defRPr/>
            </a:pPr>
            <a:r>
              <a:rPr lang="zh-CN" altLang="en-US" dirty="0">
                <a:solidFill>
                  <a:srgbClr val="FFFFFF"/>
                </a:solidFill>
                <a:latin typeface="微软雅黑" pitchFamily="34" charset="-122"/>
                <a:ea typeface="微软雅黑" pitchFamily="34" charset="-122"/>
              </a:rPr>
              <a:t>点击添加小标题</a:t>
            </a:r>
          </a:p>
        </p:txBody>
      </p:sp>
      <p:sp>
        <p:nvSpPr>
          <p:cNvPr id="66" name="TextBox 88">
            <a:extLst>
              <a:ext uri="{FF2B5EF4-FFF2-40B4-BE49-F238E27FC236}">
                <a16:creationId xmlns:a16="http://schemas.microsoft.com/office/drawing/2014/main" id="{3634F975-83BD-4B39-9A37-3C524B5A5730}"/>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flipH="1">
            <a:off x="1871078" y="3490981"/>
            <a:ext cx="2128656" cy="339775"/>
          </a:xfrm>
          <a:prstGeom prst="homePlat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40">
              <a:solidFill>
                <a:srgbClr val="FFFFFF"/>
              </a:solidFill>
              <a:latin typeface="微软雅黑" pitchFamily="34" charset="-122"/>
              <a:ea typeface="微软雅黑" pitchFamily="34" charset="-122"/>
            </a:endParaRPr>
          </a:p>
        </p:txBody>
      </p:sp>
      <p:sp>
        <p:nvSpPr>
          <p:cNvPr id="4" name="五边形 3"/>
          <p:cNvSpPr/>
          <p:nvPr/>
        </p:nvSpPr>
        <p:spPr>
          <a:xfrm flipH="1">
            <a:off x="2691263" y="3920763"/>
            <a:ext cx="1308471" cy="339775"/>
          </a:xfrm>
          <a:prstGeom prst="homePlate">
            <a:avLst/>
          </a:pr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40">
              <a:solidFill>
                <a:srgbClr val="FFFFFF"/>
              </a:solidFill>
              <a:latin typeface="微软雅黑" pitchFamily="34" charset="-122"/>
              <a:ea typeface="微软雅黑" pitchFamily="34" charset="-122"/>
            </a:endParaRPr>
          </a:p>
        </p:txBody>
      </p:sp>
      <p:sp>
        <p:nvSpPr>
          <p:cNvPr id="5" name="五边形 4"/>
          <p:cNvSpPr/>
          <p:nvPr/>
        </p:nvSpPr>
        <p:spPr>
          <a:xfrm flipH="1">
            <a:off x="2192852" y="4350544"/>
            <a:ext cx="1806882" cy="339775"/>
          </a:xfrm>
          <a:prstGeom prst="homePlat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40">
              <a:solidFill>
                <a:srgbClr val="FFFFFF"/>
              </a:solidFill>
              <a:latin typeface="微软雅黑" pitchFamily="34" charset="-122"/>
              <a:ea typeface="微软雅黑" pitchFamily="34" charset="-122"/>
            </a:endParaRPr>
          </a:p>
        </p:txBody>
      </p:sp>
      <p:sp>
        <p:nvSpPr>
          <p:cNvPr id="6" name="五边形 5"/>
          <p:cNvSpPr/>
          <p:nvPr/>
        </p:nvSpPr>
        <p:spPr>
          <a:xfrm flipH="1">
            <a:off x="1394043" y="4780325"/>
            <a:ext cx="2605690" cy="339775"/>
          </a:xfrm>
          <a:prstGeom prst="homePlate">
            <a:avLst/>
          </a:pr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40">
              <a:solidFill>
                <a:srgbClr val="FFFFFF"/>
              </a:solidFill>
              <a:latin typeface="微软雅黑" pitchFamily="34" charset="-122"/>
              <a:ea typeface="微软雅黑" pitchFamily="34" charset="-122"/>
            </a:endParaRPr>
          </a:p>
        </p:txBody>
      </p:sp>
      <p:sp>
        <p:nvSpPr>
          <p:cNvPr id="7" name="TextBox 159"/>
          <p:cNvSpPr txBox="1"/>
          <p:nvPr/>
        </p:nvSpPr>
        <p:spPr>
          <a:xfrm>
            <a:off x="3376520" y="3526984"/>
            <a:ext cx="606256" cy="324833"/>
          </a:xfrm>
          <a:prstGeom prst="rect">
            <a:avLst/>
          </a:prstGeom>
          <a:noFill/>
        </p:spPr>
        <p:txBody>
          <a:bodyPr wrap="none">
            <a:spAutoFit/>
          </a:bodyPr>
          <a:lstStyle/>
          <a:p>
            <a:pPr algn="ctr" fontAlgn="auto">
              <a:spcBef>
                <a:spcPts val="0"/>
              </a:spcBef>
              <a:spcAft>
                <a:spcPts val="0"/>
              </a:spcAft>
              <a:defRPr/>
            </a:pPr>
            <a:r>
              <a:rPr lang="en-US" altLang="zh-CN" sz="1511" b="1" dirty="0">
                <a:solidFill>
                  <a:srgbClr val="FFFFFF"/>
                </a:solidFill>
                <a:latin typeface="微软雅黑" pitchFamily="34" charset="-122"/>
                <a:ea typeface="微软雅黑" pitchFamily="34" charset="-122"/>
              </a:rPr>
              <a:t>73%</a:t>
            </a:r>
            <a:endParaRPr lang="zh-CN" altLang="en-US" sz="1511" b="1" dirty="0">
              <a:solidFill>
                <a:srgbClr val="FFFFFF"/>
              </a:solidFill>
              <a:latin typeface="微软雅黑" pitchFamily="34" charset="-122"/>
              <a:ea typeface="微软雅黑" pitchFamily="34" charset="-122"/>
            </a:endParaRPr>
          </a:p>
        </p:txBody>
      </p:sp>
      <p:sp>
        <p:nvSpPr>
          <p:cNvPr id="9" name="TextBox 160"/>
          <p:cNvSpPr txBox="1"/>
          <p:nvPr/>
        </p:nvSpPr>
        <p:spPr>
          <a:xfrm>
            <a:off x="3369770" y="3960140"/>
            <a:ext cx="606256" cy="324833"/>
          </a:xfrm>
          <a:prstGeom prst="rect">
            <a:avLst/>
          </a:prstGeom>
          <a:noFill/>
        </p:spPr>
        <p:txBody>
          <a:bodyPr wrap="none">
            <a:spAutoFit/>
          </a:bodyPr>
          <a:lstStyle/>
          <a:p>
            <a:pPr algn="ctr" fontAlgn="auto">
              <a:spcBef>
                <a:spcPts val="0"/>
              </a:spcBef>
              <a:spcAft>
                <a:spcPts val="0"/>
              </a:spcAft>
              <a:defRPr/>
            </a:pPr>
            <a:r>
              <a:rPr lang="en-US" altLang="zh-CN" sz="1511" b="1" dirty="0">
                <a:solidFill>
                  <a:srgbClr val="FFFFFF"/>
                </a:solidFill>
                <a:latin typeface="微软雅黑" pitchFamily="34" charset="-122"/>
                <a:ea typeface="微软雅黑" pitchFamily="34" charset="-122"/>
              </a:rPr>
              <a:t>30%</a:t>
            </a:r>
            <a:endParaRPr lang="zh-CN" altLang="en-US" sz="1511" b="1" dirty="0">
              <a:solidFill>
                <a:srgbClr val="FFFFFF"/>
              </a:solidFill>
              <a:latin typeface="微软雅黑" pitchFamily="34" charset="-122"/>
              <a:ea typeface="微软雅黑" pitchFamily="34" charset="-122"/>
            </a:endParaRPr>
          </a:p>
        </p:txBody>
      </p:sp>
      <p:sp>
        <p:nvSpPr>
          <p:cNvPr id="10" name="TextBox 161"/>
          <p:cNvSpPr txBox="1"/>
          <p:nvPr/>
        </p:nvSpPr>
        <p:spPr>
          <a:xfrm>
            <a:off x="3369770" y="4389921"/>
            <a:ext cx="606256" cy="324833"/>
          </a:xfrm>
          <a:prstGeom prst="rect">
            <a:avLst/>
          </a:prstGeom>
          <a:noFill/>
        </p:spPr>
        <p:txBody>
          <a:bodyPr wrap="none">
            <a:spAutoFit/>
          </a:bodyPr>
          <a:lstStyle/>
          <a:p>
            <a:pPr algn="ctr" fontAlgn="auto">
              <a:spcBef>
                <a:spcPts val="0"/>
              </a:spcBef>
              <a:spcAft>
                <a:spcPts val="0"/>
              </a:spcAft>
              <a:defRPr/>
            </a:pPr>
            <a:r>
              <a:rPr lang="en-US" altLang="zh-CN" sz="1511" b="1" dirty="0">
                <a:solidFill>
                  <a:srgbClr val="FFFFFF"/>
                </a:solidFill>
                <a:latin typeface="微软雅黑" pitchFamily="34" charset="-122"/>
                <a:ea typeface="微软雅黑" pitchFamily="34" charset="-122"/>
              </a:rPr>
              <a:t>50%</a:t>
            </a:r>
            <a:endParaRPr lang="zh-CN" altLang="en-US" sz="1511" b="1" dirty="0">
              <a:solidFill>
                <a:srgbClr val="FFFFFF"/>
              </a:solidFill>
              <a:latin typeface="微软雅黑" pitchFamily="34" charset="-122"/>
              <a:ea typeface="微软雅黑" pitchFamily="34" charset="-122"/>
            </a:endParaRPr>
          </a:p>
        </p:txBody>
      </p:sp>
      <p:sp>
        <p:nvSpPr>
          <p:cNvPr id="11" name="TextBox 162"/>
          <p:cNvSpPr txBox="1"/>
          <p:nvPr/>
        </p:nvSpPr>
        <p:spPr>
          <a:xfrm>
            <a:off x="3387771" y="4824203"/>
            <a:ext cx="606256" cy="324833"/>
          </a:xfrm>
          <a:prstGeom prst="rect">
            <a:avLst/>
          </a:prstGeom>
          <a:noFill/>
        </p:spPr>
        <p:txBody>
          <a:bodyPr wrap="none">
            <a:spAutoFit/>
          </a:bodyPr>
          <a:lstStyle/>
          <a:p>
            <a:pPr algn="ctr" fontAlgn="auto">
              <a:spcBef>
                <a:spcPts val="0"/>
              </a:spcBef>
              <a:spcAft>
                <a:spcPts val="0"/>
              </a:spcAft>
              <a:defRPr/>
            </a:pPr>
            <a:r>
              <a:rPr lang="en-US" altLang="zh-CN" sz="1511" b="1" dirty="0">
                <a:solidFill>
                  <a:srgbClr val="FFFFFF"/>
                </a:solidFill>
                <a:latin typeface="微软雅黑" pitchFamily="34" charset="-122"/>
                <a:ea typeface="微软雅黑" pitchFamily="34" charset="-122"/>
              </a:rPr>
              <a:t>75%</a:t>
            </a:r>
            <a:endParaRPr lang="zh-CN" altLang="en-US" sz="1511" b="1" dirty="0">
              <a:solidFill>
                <a:srgbClr val="FFFFFF"/>
              </a:solidFill>
              <a:latin typeface="微软雅黑" pitchFamily="34" charset="-122"/>
              <a:ea typeface="微软雅黑" pitchFamily="34" charset="-122"/>
            </a:endParaRPr>
          </a:p>
        </p:txBody>
      </p:sp>
      <p:sp>
        <p:nvSpPr>
          <p:cNvPr id="12" name="五边形 11"/>
          <p:cNvSpPr/>
          <p:nvPr/>
        </p:nvSpPr>
        <p:spPr>
          <a:xfrm>
            <a:off x="4686035" y="3493231"/>
            <a:ext cx="1086829" cy="339775"/>
          </a:xfrm>
          <a:prstGeom prst="homePlat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40" b="1">
              <a:solidFill>
                <a:srgbClr val="FFFFFF"/>
              </a:solidFill>
              <a:latin typeface="微软雅黑" pitchFamily="34" charset="-122"/>
              <a:ea typeface="微软雅黑" pitchFamily="34" charset="-122"/>
            </a:endParaRPr>
          </a:p>
        </p:txBody>
      </p:sp>
      <p:sp>
        <p:nvSpPr>
          <p:cNvPr id="13" name="五边形 12"/>
          <p:cNvSpPr/>
          <p:nvPr/>
        </p:nvSpPr>
        <p:spPr>
          <a:xfrm>
            <a:off x="4686034" y="3923013"/>
            <a:ext cx="2051024" cy="339775"/>
          </a:xfrm>
          <a:prstGeom prst="homePlat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40">
              <a:solidFill>
                <a:srgbClr val="FFFFFF"/>
              </a:solidFill>
              <a:latin typeface="微软雅黑" pitchFamily="34" charset="-122"/>
              <a:ea typeface="微软雅黑" pitchFamily="34" charset="-122"/>
            </a:endParaRPr>
          </a:p>
        </p:txBody>
      </p:sp>
      <p:sp>
        <p:nvSpPr>
          <p:cNvPr id="14" name="五边形 13"/>
          <p:cNvSpPr/>
          <p:nvPr/>
        </p:nvSpPr>
        <p:spPr>
          <a:xfrm>
            <a:off x="4686033" y="4352794"/>
            <a:ext cx="1285969" cy="339775"/>
          </a:xfrm>
          <a:prstGeom prst="homePlat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40" b="1">
              <a:solidFill>
                <a:srgbClr val="FFFFFF"/>
              </a:solidFill>
              <a:latin typeface="微软雅黑" pitchFamily="34" charset="-122"/>
              <a:ea typeface="微软雅黑" pitchFamily="34" charset="-122"/>
            </a:endParaRPr>
          </a:p>
        </p:txBody>
      </p:sp>
      <p:sp>
        <p:nvSpPr>
          <p:cNvPr id="15" name="五边形 14"/>
          <p:cNvSpPr/>
          <p:nvPr/>
        </p:nvSpPr>
        <p:spPr>
          <a:xfrm>
            <a:off x="4686034" y="4782576"/>
            <a:ext cx="2741824" cy="339775"/>
          </a:xfrm>
          <a:prstGeom prst="homePlate">
            <a:avLst/>
          </a:prstGeom>
          <a:solidFill>
            <a:schemeClr val="accent4"/>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40">
              <a:solidFill>
                <a:srgbClr val="FFFFFF"/>
              </a:solidFill>
              <a:latin typeface="微软雅黑" pitchFamily="34" charset="-122"/>
              <a:ea typeface="微软雅黑" pitchFamily="34" charset="-122"/>
            </a:endParaRPr>
          </a:p>
        </p:txBody>
      </p:sp>
      <p:sp>
        <p:nvSpPr>
          <p:cNvPr id="16" name="TextBox 173"/>
          <p:cNvSpPr txBox="1"/>
          <p:nvPr/>
        </p:nvSpPr>
        <p:spPr>
          <a:xfrm>
            <a:off x="4724369" y="3532608"/>
            <a:ext cx="606256" cy="324833"/>
          </a:xfrm>
          <a:prstGeom prst="rect">
            <a:avLst/>
          </a:prstGeom>
          <a:noFill/>
        </p:spPr>
        <p:txBody>
          <a:bodyPr wrap="none">
            <a:spAutoFit/>
          </a:bodyPr>
          <a:lstStyle/>
          <a:p>
            <a:pPr algn="ctr" fontAlgn="auto">
              <a:spcBef>
                <a:spcPts val="0"/>
              </a:spcBef>
              <a:spcAft>
                <a:spcPts val="0"/>
              </a:spcAft>
              <a:defRPr/>
            </a:pPr>
            <a:r>
              <a:rPr lang="en-US" altLang="zh-CN" sz="1511" b="1" dirty="0">
                <a:solidFill>
                  <a:srgbClr val="FFFFFF"/>
                </a:solidFill>
                <a:latin typeface="微软雅黑" pitchFamily="34" charset="-122"/>
                <a:ea typeface="微软雅黑" pitchFamily="34" charset="-122"/>
              </a:rPr>
              <a:t>20%</a:t>
            </a:r>
            <a:endParaRPr lang="zh-CN" altLang="en-US" sz="1511" b="1" dirty="0">
              <a:solidFill>
                <a:srgbClr val="FFFFFF"/>
              </a:solidFill>
              <a:latin typeface="微软雅黑" pitchFamily="34" charset="-122"/>
              <a:ea typeface="微软雅黑" pitchFamily="34" charset="-122"/>
            </a:endParaRPr>
          </a:p>
        </p:txBody>
      </p:sp>
      <p:sp>
        <p:nvSpPr>
          <p:cNvPr id="17" name="TextBox 174"/>
          <p:cNvSpPr txBox="1"/>
          <p:nvPr/>
        </p:nvSpPr>
        <p:spPr>
          <a:xfrm>
            <a:off x="4724369" y="3955640"/>
            <a:ext cx="606256" cy="324833"/>
          </a:xfrm>
          <a:prstGeom prst="rect">
            <a:avLst/>
          </a:prstGeom>
          <a:noFill/>
        </p:spPr>
        <p:txBody>
          <a:bodyPr wrap="none">
            <a:spAutoFit/>
          </a:bodyPr>
          <a:lstStyle/>
          <a:p>
            <a:pPr algn="ctr" fontAlgn="auto">
              <a:spcBef>
                <a:spcPts val="0"/>
              </a:spcBef>
              <a:spcAft>
                <a:spcPts val="0"/>
              </a:spcAft>
              <a:defRPr/>
            </a:pPr>
            <a:r>
              <a:rPr lang="en-US" altLang="zh-CN" sz="1511" b="1" dirty="0">
                <a:solidFill>
                  <a:srgbClr val="FFFFFF"/>
                </a:solidFill>
                <a:latin typeface="微软雅黑" pitchFamily="34" charset="-122"/>
                <a:ea typeface="微软雅黑" pitchFamily="34" charset="-122"/>
              </a:rPr>
              <a:t>56%</a:t>
            </a:r>
            <a:endParaRPr lang="zh-CN" altLang="en-US" sz="1511" b="1" dirty="0">
              <a:solidFill>
                <a:srgbClr val="FFFFFF"/>
              </a:solidFill>
              <a:latin typeface="微软雅黑" pitchFamily="34" charset="-122"/>
              <a:ea typeface="微软雅黑" pitchFamily="34" charset="-122"/>
            </a:endParaRPr>
          </a:p>
        </p:txBody>
      </p:sp>
      <p:sp>
        <p:nvSpPr>
          <p:cNvPr id="18" name="TextBox 175"/>
          <p:cNvSpPr txBox="1"/>
          <p:nvPr/>
        </p:nvSpPr>
        <p:spPr>
          <a:xfrm>
            <a:off x="4724369" y="4389921"/>
            <a:ext cx="606256" cy="324833"/>
          </a:xfrm>
          <a:prstGeom prst="rect">
            <a:avLst/>
          </a:prstGeom>
          <a:noFill/>
        </p:spPr>
        <p:txBody>
          <a:bodyPr wrap="none">
            <a:spAutoFit/>
          </a:bodyPr>
          <a:lstStyle/>
          <a:p>
            <a:pPr algn="ctr" fontAlgn="auto">
              <a:spcBef>
                <a:spcPts val="0"/>
              </a:spcBef>
              <a:spcAft>
                <a:spcPts val="0"/>
              </a:spcAft>
              <a:defRPr/>
            </a:pPr>
            <a:r>
              <a:rPr lang="en-US" altLang="zh-CN" sz="1511" b="1" dirty="0">
                <a:solidFill>
                  <a:srgbClr val="FFFFFF"/>
                </a:solidFill>
                <a:latin typeface="微软雅黑" pitchFamily="34" charset="-122"/>
                <a:ea typeface="微软雅黑" pitchFamily="34" charset="-122"/>
              </a:rPr>
              <a:t>29%</a:t>
            </a:r>
            <a:endParaRPr lang="zh-CN" altLang="en-US" sz="1511" b="1" dirty="0">
              <a:solidFill>
                <a:srgbClr val="FFFFFF"/>
              </a:solidFill>
              <a:latin typeface="微软雅黑" pitchFamily="34" charset="-122"/>
              <a:ea typeface="微软雅黑" pitchFamily="34" charset="-122"/>
            </a:endParaRPr>
          </a:p>
        </p:txBody>
      </p:sp>
      <p:sp>
        <p:nvSpPr>
          <p:cNvPr id="19" name="TextBox 176"/>
          <p:cNvSpPr txBox="1"/>
          <p:nvPr/>
        </p:nvSpPr>
        <p:spPr>
          <a:xfrm>
            <a:off x="4736745" y="4821953"/>
            <a:ext cx="606256" cy="324833"/>
          </a:xfrm>
          <a:prstGeom prst="rect">
            <a:avLst/>
          </a:prstGeom>
          <a:noFill/>
        </p:spPr>
        <p:txBody>
          <a:bodyPr wrap="none">
            <a:spAutoFit/>
          </a:bodyPr>
          <a:lstStyle/>
          <a:p>
            <a:pPr algn="ctr" fontAlgn="auto">
              <a:spcBef>
                <a:spcPts val="0"/>
              </a:spcBef>
              <a:spcAft>
                <a:spcPts val="0"/>
              </a:spcAft>
              <a:defRPr/>
            </a:pPr>
            <a:r>
              <a:rPr lang="en-US" altLang="zh-CN" sz="1511" b="1" dirty="0">
                <a:solidFill>
                  <a:srgbClr val="FFFFFF"/>
                </a:solidFill>
                <a:latin typeface="微软雅黑" pitchFamily="34" charset="-122"/>
                <a:ea typeface="微软雅黑" pitchFamily="34" charset="-122"/>
              </a:rPr>
              <a:t>77%</a:t>
            </a:r>
            <a:endParaRPr lang="zh-CN" altLang="en-US" sz="1511" b="1" dirty="0">
              <a:solidFill>
                <a:srgbClr val="FFFFFF"/>
              </a:solidFill>
              <a:latin typeface="微软雅黑" pitchFamily="34" charset="-122"/>
              <a:ea typeface="微软雅黑" pitchFamily="34" charset="-122"/>
            </a:endParaRPr>
          </a:p>
        </p:txBody>
      </p:sp>
      <p:sp>
        <p:nvSpPr>
          <p:cNvPr id="20" name="TextBox 180"/>
          <p:cNvSpPr txBox="1"/>
          <p:nvPr/>
        </p:nvSpPr>
        <p:spPr>
          <a:xfrm>
            <a:off x="3985016" y="3566362"/>
            <a:ext cx="716863" cy="252377"/>
          </a:xfrm>
          <a:prstGeom prst="rect">
            <a:avLst/>
          </a:prstGeom>
          <a:noFill/>
        </p:spPr>
        <p:txBody>
          <a:bodyPr wrap="none">
            <a:spAutoFit/>
          </a:bodyPr>
          <a:lstStyle/>
          <a:p>
            <a:pPr algn="ctr" fontAlgn="auto">
              <a:spcBef>
                <a:spcPts val="0"/>
              </a:spcBef>
              <a:spcAft>
                <a:spcPts val="0"/>
              </a:spcAft>
              <a:defRPr/>
            </a:pPr>
            <a:r>
              <a:rPr lang="zh-CN" altLang="en-US" sz="1040" b="1" dirty="0">
                <a:solidFill>
                  <a:srgbClr val="393939">
                    <a:lumMod val="75000"/>
                    <a:lumOff val="25000"/>
                  </a:srgbClr>
                </a:solidFill>
                <a:latin typeface="微软雅黑" pitchFamily="34" charset="-122"/>
                <a:ea typeface="微软雅黑" pitchFamily="34" charset="-122"/>
              </a:rPr>
              <a:t>标题内容</a:t>
            </a:r>
          </a:p>
        </p:txBody>
      </p:sp>
      <p:sp>
        <p:nvSpPr>
          <p:cNvPr id="21" name="TextBox 181"/>
          <p:cNvSpPr txBox="1"/>
          <p:nvPr/>
        </p:nvSpPr>
        <p:spPr>
          <a:xfrm>
            <a:off x="3985016" y="3992768"/>
            <a:ext cx="716863" cy="252377"/>
          </a:xfrm>
          <a:prstGeom prst="rect">
            <a:avLst/>
          </a:prstGeom>
          <a:noFill/>
        </p:spPr>
        <p:txBody>
          <a:bodyPr wrap="none">
            <a:spAutoFit/>
          </a:bodyPr>
          <a:lstStyle/>
          <a:p>
            <a:pPr algn="ctr" fontAlgn="auto">
              <a:spcBef>
                <a:spcPts val="0"/>
              </a:spcBef>
              <a:spcAft>
                <a:spcPts val="0"/>
              </a:spcAft>
              <a:defRPr/>
            </a:pPr>
            <a:r>
              <a:rPr lang="zh-CN" altLang="en-US" sz="1040" b="1" dirty="0">
                <a:solidFill>
                  <a:srgbClr val="393939">
                    <a:lumMod val="75000"/>
                    <a:lumOff val="25000"/>
                  </a:srgbClr>
                </a:solidFill>
                <a:latin typeface="微软雅黑" pitchFamily="34" charset="-122"/>
                <a:ea typeface="微软雅黑" pitchFamily="34" charset="-122"/>
              </a:rPr>
              <a:t>标题内容</a:t>
            </a:r>
          </a:p>
        </p:txBody>
      </p:sp>
      <p:sp>
        <p:nvSpPr>
          <p:cNvPr id="22" name="TextBox 182"/>
          <p:cNvSpPr txBox="1"/>
          <p:nvPr/>
        </p:nvSpPr>
        <p:spPr>
          <a:xfrm>
            <a:off x="3985016" y="4422549"/>
            <a:ext cx="716863" cy="252377"/>
          </a:xfrm>
          <a:prstGeom prst="rect">
            <a:avLst/>
          </a:prstGeom>
          <a:noFill/>
        </p:spPr>
        <p:txBody>
          <a:bodyPr wrap="none">
            <a:spAutoFit/>
          </a:bodyPr>
          <a:lstStyle/>
          <a:p>
            <a:pPr algn="ctr" fontAlgn="auto">
              <a:spcBef>
                <a:spcPts val="0"/>
              </a:spcBef>
              <a:spcAft>
                <a:spcPts val="0"/>
              </a:spcAft>
              <a:defRPr/>
            </a:pPr>
            <a:r>
              <a:rPr lang="zh-CN" altLang="en-US" sz="1040" b="1" dirty="0">
                <a:solidFill>
                  <a:srgbClr val="393939">
                    <a:lumMod val="75000"/>
                    <a:lumOff val="25000"/>
                  </a:srgbClr>
                </a:solidFill>
                <a:latin typeface="微软雅黑" pitchFamily="34" charset="-122"/>
                <a:ea typeface="微软雅黑" pitchFamily="34" charset="-122"/>
              </a:rPr>
              <a:t>标题内容</a:t>
            </a:r>
          </a:p>
        </p:txBody>
      </p:sp>
      <p:sp>
        <p:nvSpPr>
          <p:cNvPr id="23" name="TextBox 183"/>
          <p:cNvSpPr txBox="1"/>
          <p:nvPr/>
        </p:nvSpPr>
        <p:spPr>
          <a:xfrm>
            <a:off x="3985016" y="4854581"/>
            <a:ext cx="716863" cy="252377"/>
          </a:xfrm>
          <a:prstGeom prst="rect">
            <a:avLst/>
          </a:prstGeom>
          <a:noFill/>
        </p:spPr>
        <p:txBody>
          <a:bodyPr wrap="none">
            <a:spAutoFit/>
          </a:bodyPr>
          <a:lstStyle/>
          <a:p>
            <a:pPr algn="ctr" fontAlgn="auto">
              <a:spcBef>
                <a:spcPts val="0"/>
              </a:spcBef>
              <a:spcAft>
                <a:spcPts val="0"/>
              </a:spcAft>
              <a:defRPr/>
            </a:pPr>
            <a:r>
              <a:rPr lang="zh-CN" altLang="en-US" sz="1040" b="1" dirty="0">
                <a:solidFill>
                  <a:srgbClr val="393939">
                    <a:lumMod val="75000"/>
                    <a:lumOff val="25000"/>
                  </a:srgbClr>
                </a:solidFill>
                <a:latin typeface="微软雅黑" pitchFamily="34" charset="-122"/>
                <a:ea typeface="微软雅黑" pitchFamily="34" charset="-122"/>
              </a:rPr>
              <a:t>标题内容</a:t>
            </a:r>
          </a:p>
        </p:txBody>
      </p:sp>
      <p:sp>
        <p:nvSpPr>
          <p:cNvPr id="24" name="Oval 4"/>
          <p:cNvSpPr/>
          <p:nvPr/>
        </p:nvSpPr>
        <p:spPr>
          <a:xfrm>
            <a:off x="4684909" y="1878738"/>
            <a:ext cx="792058" cy="748180"/>
          </a:xfrm>
          <a:prstGeom prst="ellipse">
            <a:avLst/>
          </a:prstGeom>
          <a:solidFill>
            <a:schemeClr val="accent2"/>
          </a:solidFill>
          <a:ln w="63500">
            <a:no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fontAlgn="auto">
              <a:spcBef>
                <a:spcPts val="0"/>
              </a:spcBef>
              <a:spcAft>
                <a:spcPts val="0"/>
              </a:spcAft>
              <a:defRPr/>
            </a:pPr>
            <a:r>
              <a:rPr lang="en-US" sz="1323" b="1" dirty="0">
                <a:solidFill>
                  <a:srgbClr val="FFFFFF"/>
                </a:solidFill>
                <a:latin typeface="微软雅黑" pitchFamily="34" charset="-122"/>
                <a:ea typeface="微软雅黑" pitchFamily="34" charset="-122"/>
              </a:rPr>
              <a:t>2021</a:t>
            </a:r>
          </a:p>
        </p:txBody>
      </p:sp>
      <p:sp>
        <p:nvSpPr>
          <p:cNvPr id="25" name="Oval 5"/>
          <p:cNvSpPr/>
          <p:nvPr/>
        </p:nvSpPr>
        <p:spPr>
          <a:xfrm>
            <a:off x="3223428" y="1878738"/>
            <a:ext cx="792058" cy="748180"/>
          </a:xfrm>
          <a:prstGeom prst="ellipse">
            <a:avLst/>
          </a:prstGeom>
          <a:solidFill>
            <a:schemeClr val="accent1"/>
          </a:solidFill>
          <a:ln w="63500">
            <a:no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fontAlgn="auto">
              <a:spcBef>
                <a:spcPts val="0"/>
              </a:spcBef>
              <a:spcAft>
                <a:spcPts val="0"/>
              </a:spcAft>
              <a:defRPr/>
            </a:pPr>
            <a:r>
              <a:rPr lang="en-US" altLang="zh-CN" sz="1323" b="1" dirty="0">
                <a:solidFill>
                  <a:srgbClr val="FFFFFF"/>
                </a:solidFill>
                <a:latin typeface="微软雅黑" pitchFamily="34" charset="-122"/>
                <a:ea typeface="微软雅黑" pitchFamily="34" charset="-122"/>
              </a:rPr>
              <a:t>2020</a:t>
            </a:r>
            <a:endParaRPr lang="en-US" sz="1323" b="1" dirty="0">
              <a:solidFill>
                <a:srgbClr val="FFFFFF"/>
              </a:solidFill>
              <a:latin typeface="微软雅黑" pitchFamily="34" charset="-122"/>
              <a:ea typeface="微软雅黑" pitchFamily="34" charset="-122"/>
            </a:endParaRPr>
          </a:p>
        </p:txBody>
      </p:sp>
      <p:sp>
        <p:nvSpPr>
          <p:cNvPr id="26" name="Text Box 10"/>
          <p:cNvSpPr txBox="1">
            <a:spLocks noChangeArrowheads="1"/>
          </p:cNvSpPr>
          <p:nvPr/>
        </p:nvSpPr>
        <p:spPr bwMode="auto">
          <a:xfrm>
            <a:off x="4686033" y="2718050"/>
            <a:ext cx="3512506" cy="69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2402" tIns="16201" rIns="32402" bIns="16201">
            <a:spAutoFit/>
          </a:bodyPr>
          <a:lstStyle>
            <a:lvl1pPr defTabSz="1087438" eaLnBrk="0" hangingPunct="0">
              <a:defRPr>
                <a:solidFill>
                  <a:schemeClr val="tx1"/>
                </a:solidFill>
                <a:latin typeface="Arial" panose="020B0604020202020204" pitchFamily="34" charset="0"/>
                <a:ea typeface="宋体" panose="02010600030101010101" pitchFamily="2" charset="-122"/>
              </a:defRPr>
            </a:lvl1pPr>
            <a:lvl2pPr marL="742950" indent="-285750" defTabSz="1087438" eaLnBrk="0" hangingPunct="0">
              <a:defRPr>
                <a:solidFill>
                  <a:schemeClr val="tx1"/>
                </a:solidFill>
                <a:latin typeface="Arial" panose="020B0604020202020204" pitchFamily="34" charset="0"/>
                <a:ea typeface="宋体" panose="02010600030101010101" pitchFamily="2" charset="-122"/>
              </a:defRPr>
            </a:lvl2pPr>
            <a:lvl3pPr marL="1143000" indent="-228600" defTabSz="1087438" eaLnBrk="0" hangingPunct="0">
              <a:defRPr>
                <a:solidFill>
                  <a:schemeClr val="tx1"/>
                </a:solidFill>
                <a:latin typeface="Arial" panose="020B0604020202020204" pitchFamily="34" charset="0"/>
                <a:ea typeface="宋体" panose="02010600030101010101" pitchFamily="2" charset="-122"/>
              </a:defRPr>
            </a:lvl3pPr>
            <a:lvl4pPr marL="1600200" indent="-228600" defTabSz="1087438" eaLnBrk="0" hangingPunct="0">
              <a:defRPr>
                <a:solidFill>
                  <a:schemeClr val="tx1"/>
                </a:solidFill>
                <a:latin typeface="Arial" panose="020B0604020202020204" pitchFamily="34" charset="0"/>
                <a:ea typeface="宋体" panose="02010600030101010101" pitchFamily="2" charset="-122"/>
              </a:defRPr>
            </a:lvl4pPr>
            <a:lvl5pPr marL="2057400" indent="-228600" defTabSz="1087438" eaLnBrk="0" hangingPunct="0">
              <a:defRPr>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buFontTx/>
              <a:buNone/>
            </a:pPr>
            <a:r>
              <a:rPr lang="zh-CN" altLang="en-US" sz="1134" b="1">
                <a:solidFill>
                  <a:srgbClr val="6B6B6B"/>
                </a:solidFill>
                <a:latin typeface="微软雅黑" panose="020B0503020204020204" pitchFamily="34" charset="-122"/>
                <a:ea typeface="微软雅黑" panose="020B0503020204020204" pitchFamily="34" charset="-122"/>
                <a:cs typeface="Open Sans" panose="020B0606030504020204" pitchFamily="34" charset="0"/>
              </a:rPr>
              <a:t>单击此处添加标题</a:t>
            </a:r>
            <a:endParaRPr lang="en-US" altLang="zh-CN" sz="1134" b="1">
              <a:solidFill>
                <a:srgbClr val="6B6B6B"/>
              </a:solidFill>
              <a:latin typeface="微软雅黑" panose="020B0503020204020204" pitchFamily="34" charset="-122"/>
              <a:ea typeface="微软雅黑" panose="020B0503020204020204" pitchFamily="34" charset="-122"/>
              <a:cs typeface="Open Sans" panose="020B0606030504020204" pitchFamily="34" charset="0"/>
            </a:endParaRPr>
          </a:p>
          <a:p>
            <a:pPr eaLnBrk="1" hangingPunct="1">
              <a:lnSpc>
                <a:spcPct val="130000"/>
              </a:lnSpc>
              <a:buFontTx/>
              <a:buNone/>
            </a:pPr>
            <a:r>
              <a:rPr lang="zh-CN" altLang="en-US" sz="1134">
                <a:solidFill>
                  <a:srgbClr val="6B6B6B"/>
                </a:solidFill>
                <a:latin typeface="微软雅黑" panose="020B0503020204020204" pitchFamily="34" charset="-122"/>
                <a:ea typeface="微软雅黑" panose="020B0503020204020204" pitchFamily="34" charset="-122"/>
                <a:cs typeface="Open Sans" panose="020B0606030504020204" pitchFamily="34" charset="0"/>
              </a:rPr>
              <a:t>您的内容打在这里，或者通过复制您的文本后，在此框中选择粘贴，并选择只保留文字。</a:t>
            </a:r>
            <a:endParaRPr lang="en-US" altLang="zh-CN" sz="1134">
              <a:solidFill>
                <a:srgbClr val="6B6B6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7" name="Text Box 10"/>
          <p:cNvSpPr txBox="1">
            <a:spLocks noChangeArrowheads="1"/>
          </p:cNvSpPr>
          <p:nvPr/>
        </p:nvSpPr>
        <p:spPr bwMode="auto">
          <a:xfrm>
            <a:off x="578358" y="2718050"/>
            <a:ext cx="3431501" cy="69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2402" tIns="16201" rIns="32402" bIns="16201">
            <a:spAutoFit/>
          </a:bodyPr>
          <a:lstStyle>
            <a:lvl1pPr defTabSz="1087438" eaLnBrk="0" hangingPunct="0">
              <a:defRPr>
                <a:solidFill>
                  <a:schemeClr val="tx1"/>
                </a:solidFill>
                <a:latin typeface="Arial" panose="020B0604020202020204" pitchFamily="34" charset="0"/>
                <a:ea typeface="宋体" panose="02010600030101010101" pitchFamily="2" charset="-122"/>
              </a:defRPr>
            </a:lvl1pPr>
            <a:lvl2pPr marL="742950" indent="-285750" defTabSz="1087438" eaLnBrk="0" hangingPunct="0">
              <a:defRPr>
                <a:solidFill>
                  <a:schemeClr val="tx1"/>
                </a:solidFill>
                <a:latin typeface="Arial" panose="020B0604020202020204" pitchFamily="34" charset="0"/>
                <a:ea typeface="宋体" panose="02010600030101010101" pitchFamily="2" charset="-122"/>
              </a:defRPr>
            </a:lvl2pPr>
            <a:lvl3pPr marL="1143000" indent="-228600" defTabSz="1087438" eaLnBrk="0" hangingPunct="0">
              <a:defRPr>
                <a:solidFill>
                  <a:schemeClr val="tx1"/>
                </a:solidFill>
                <a:latin typeface="Arial" panose="020B0604020202020204" pitchFamily="34" charset="0"/>
                <a:ea typeface="宋体" panose="02010600030101010101" pitchFamily="2" charset="-122"/>
              </a:defRPr>
            </a:lvl3pPr>
            <a:lvl4pPr marL="1600200" indent="-228600" defTabSz="1087438" eaLnBrk="0" hangingPunct="0">
              <a:defRPr>
                <a:solidFill>
                  <a:schemeClr val="tx1"/>
                </a:solidFill>
                <a:latin typeface="Arial" panose="020B0604020202020204" pitchFamily="34" charset="0"/>
                <a:ea typeface="宋体" panose="02010600030101010101" pitchFamily="2" charset="-122"/>
              </a:defRPr>
            </a:lvl4pPr>
            <a:lvl5pPr marL="2057400" indent="-228600" defTabSz="1087438" eaLnBrk="0" hangingPunct="0">
              <a:defRPr>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30000"/>
              </a:lnSpc>
              <a:buFontTx/>
              <a:buNone/>
            </a:pPr>
            <a:r>
              <a:rPr lang="zh-CN" altLang="en-US" sz="1134" b="1">
                <a:solidFill>
                  <a:srgbClr val="6B6B6B"/>
                </a:solidFill>
                <a:latin typeface="微软雅黑" panose="020B0503020204020204" pitchFamily="34" charset="-122"/>
                <a:ea typeface="微软雅黑" panose="020B0503020204020204" pitchFamily="34" charset="-122"/>
                <a:cs typeface="Open Sans" panose="020B0606030504020204" pitchFamily="34" charset="0"/>
              </a:rPr>
              <a:t>单击此处添加标题</a:t>
            </a:r>
            <a:endParaRPr lang="en-US" altLang="zh-CN" sz="1134" b="1">
              <a:solidFill>
                <a:srgbClr val="6B6B6B"/>
              </a:solidFill>
              <a:latin typeface="微软雅黑" panose="020B0503020204020204" pitchFamily="34" charset="-122"/>
              <a:ea typeface="微软雅黑" panose="020B0503020204020204" pitchFamily="34" charset="-122"/>
              <a:cs typeface="Open Sans" panose="020B0606030504020204" pitchFamily="34" charset="0"/>
            </a:endParaRPr>
          </a:p>
          <a:p>
            <a:pPr algn="r" eaLnBrk="1" hangingPunct="1">
              <a:lnSpc>
                <a:spcPct val="130000"/>
              </a:lnSpc>
              <a:buFontTx/>
              <a:buNone/>
            </a:pPr>
            <a:r>
              <a:rPr lang="zh-CN" altLang="en-US" sz="1134">
                <a:solidFill>
                  <a:srgbClr val="6B6B6B"/>
                </a:solidFill>
                <a:latin typeface="微软雅黑" panose="020B0503020204020204" pitchFamily="34" charset="-122"/>
                <a:ea typeface="微软雅黑" panose="020B0503020204020204" pitchFamily="34" charset="-122"/>
                <a:cs typeface="Open Sans" panose="020B0606030504020204" pitchFamily="34" charset="0"/>
              </a:rPr>
              <a:t>您的内容打在这里，或者通过复制您的文本后，在此框中选择粘贴，并选择只保留文字。</a:t>
            </a:r>
            <a:endParaRPr lang="en-US" altLang="zh-CN" sz="1134">
              <a:solidFill>
                <a:srgbClr val="6B6B6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8" name="TextBox 88">
            <a:extLst>
              <a:ext uri="{FF2B5EF4-FFF2-40B4-BE49-F238E27FC236}">
                <a16:creationId xmlns:a16="http://schemas.microsoft.com/office/drawing/2014/main" id="{1A6D71A6-A3B4-46B6-9583-916C3969898A}"/>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1" name="直接连接符 150"/>
          <p:cNvCxnSpPr/>
          <p:nvPr/>
        </p:nvCxnSpPr>
        <p:spPr>
          <a:xfrm>
            <a:off x="4772664" y="1986745"/>
            <a:ext cx="0" cy="2994969"/>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152" name="组合 151"/>
          <p:cNvGrpSpPr>
            <a:grpSpLocks/>
          </p:cNvGrpSpPr>
          <p:nvPr/>
        </p:nvGrpSpPr>
        <p:grpSpPr bwMode="auto">
          <a:xfrm>
            <a:off x="2415619" y="2201638"/>
            <a:ext cx="2039773" cy="266611"/>
            <a:chOff x="3249264" y="1751685"/>
            <a:chExt cx="2994025" cy="375682"/>
          </a:xfrm>
        </p:grpSpPr>
        <p:grpSp>
          <p:nvGrpSpPr>
            <p:cNvPr id="50206" name="组合 152"/>
            <p:cNvGrpSpPr>
              <a:grpSpLocks/>
            </p:cNvGrpSpPr>
            <p:nvPr/>
          </p:nvGrpSpPr>
          <p:grpSpPr bwMode="auto">
            <a:xfrm>
              <a:off x="3249264" y="1776444"/>
              <a:ext cx="2994025" cy="314202"/>
              <a:chOff x="2940050" y="2132898"/>
              <a:chExt cx="2994025" cy="314202"/>
            </a:xfrm>
          </p:grpSpPr>
          <p:sp>
            <p:nvSpPr>
              <p:cNvPr id="155" name="圆角矩形 154"/>
              <p:cNvSpPr/>
              <p:nvPr/>
            </p:nvSpPr>
            <p:spPr>
              <a:xfrm>
                <a:off x="2940050" y="2133505"/>
                <a:ext cx="2994025" cy="31390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95">
                  <a:solidFill>
                    <a:srgbClr val="393939">
                      <a:lumMod val="75000"/>
                      <a:lumOff val="2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6" name="圆角矩形 155"/>
              <p:cNvSpPr/>
              <p:nvPr/>
            </p:nvSpPr>
            <p:spPr>
              <a:xfrm>
                <a:off x="2940050" y="2133505"/>
                <a:ext cx="2108864" cy="31390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95">
                  <a:solidFill>
                    <a:srgbClr val="393939">
                      <a:lumMod val="75000"/>
                      <a:lumOff val="25000"/>
                    </a:srgb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54" name="文本框 4"/>
            <p:cNvSpPr txBox="1"/>
            <p:nvPr/>
          </p:nvSpPr>
          <p:spPr>
            <a:xfrm>
              <a:off x="5335008" y="1751685"/>
              <a:ext cx="673781" cy="375682"/>
            </a:xfrm>
            <a:prstGeom prst="rect">
              <a:avLst/>
            </a:prstGeom>
            <a:noFill/>
          </p:spPr>
          <p:txBody>
            <a:bodyPr>
              <a:spAutoFit/>
            </a:bodyPr>
            <a:lstStyle/>
            <a:p>
              <a:pPr algn="ctr" fontAlgn="auto">
                <a:lnSpc>
                  <a:spcPct val="120000"/>
                </a:lnSpc>
                <a:spcBef>
                  <a:spcPts val="0"/>
                </a:spcBef>
                <a:spcAft>
                  <a:spcPts val="0"/>
                </a:spcAft>
                <a:defRPr/>
              </a:pPr>
              <a:r>
                <a:rPr lang="en-US" altLang="zh-CN" sz="1039" dirty="0">
                  <a:solidFill>
                    <a:srgbClr val="393939">
                      <a:lumMod val="65000"/>
                      <a:lumOff val="35000"/>
                    </a:srgbClr>
                  </a:solidFill>
                  <a:ea typeface="微软雅黑" panose="020B0503020204020204" pitchFamily="34" charset="-122"/>
                  <a:cs typeface="Arial" panose="020B0604020202020204" pitchFamily="34" charset="0"/>
                </a:rPr>
                <a:t>70%</a:t>
              </a:r>
              <a:endParaRPr lang="zh-CN" altLang="en-US" sz="1039" baseline="-3000" dirty="0">
                <a:solidFill>
                  <a:srgbClr val="393939">
                    <a:lumMod val="65000"/>
                    <a:lumOff val="35000"/>
                  </a:srgbClr>
                </a:solidFill>
                <a:ea typeface="微软雅黑" panose="020B0503020204020204" pitchFamily="34" charset="-122"/>
                <a:cs typeface="Arial" panose="020B0604020202020204" pitchFamily="34" charset="0"/>
              </a:endParaRPr>
            </a:p>
          </p:txBody>
        </p:sp>
      </p:grpSp>
      <p:grpSp>
        <p:nvGrpSpPr>
          <p:cNvPr id="157" name="组合 156"/>
          <p:cNvGrpSpPr>
            <a:grpSpLocks/>
          </p:cNvGrpSpPr>
          <p:nvPr/>
        </p:nvGrpSpPr>
        <p:grpSpPr bwMode="auto">
          <a:xfrm>
            <a:off x="2415619" y="2493031"/>
            <a:ext cx="2039773" cy="266611"/>
            <a:chOff x="3249264" y="2162753"/>
            <a:chExt cx="2994025" cy="375683"/>
          </a:xfrm>
        </p:grpSpPr>
        <p:grpSp>
          <p:nvGrpSpPr>
            <p:cNvPr id="50202" name="组合 157"/>
            <p:cNvGrpSpPr>
              <a:grpSpLocks/>
            </p:cNvGrpSpPr>
            <p:nvPr/>
          </p:nvGrpSpPr>
          <p:grpSpPr bwMode="auto">
            <a:xfrm>
              <a:off x="3249264" y="2178703"/>
              <a:ext cx="2994025" cy="314618"/>
              <a:chOff x="2940050" y="2519659"/>
              <a:chExt cx="2994025" cy="314618"/>
            </a:xfrm>
          </p:grpSpPr>
          <p:sp>
            <p:nvSpPr>
              <p:cNvPr id="160" name="圆角矩形 159"/>
              <p:cNvSpPr/>
              <p:nvPr/>
            </p:nvSpPr>
            <p:spPr>
              <a:xfrm>
                <a:off x="2940050" y="2519562"/>
                <a:ext cx="2994025" cy="315487"/>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95">
                  <a:solidFill>
                    <a:srgbClr val="393939">
                      <a:lumMod val="75000"/>
                      <a:lumOff val="2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61" name="圆角矩形 160"/>
              <p:cNvSpPr/>
              <p:nvPr/>
            </p:nvSpPr>
            <p:spPr>
              <a:xfrm>
                <a:off x="2940050" y="2519562"/>
                <a:ext cx="888464" cy="315487"/>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95">
                  <a:solidFill>
                    <a:srgbClr val="393939">
                      <a:lumMod val="75000"/>
                      <a:lumOff val="25000"/>
                    </a:srgb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59" name="文本框 9"/>
            <p:cNvSpPr txBox="1"/>
            <p:nvPr/>
          </p:nvSpPr>
          <p:spPr>
            <a:xfrm>
              <a:off x="4119562" y="2162753"/>
              <a:ext cx="673781" cy="375683"/>
            </a:xfrm>
            <a:prstGeom prst="rect">
              <a:avLst/>
            </a:prstGeom>
            <a:noFill/>
          </p:spPr>
          <p:txBody>
            <a:bodyPr>
              <a:spAutoFit/>
            </a:bodyPr>
            <a:lstStyle/>
            <a:p>
              <a:pPr algn="ctr" fontAlgn="auto">
                <a:lnSpc>
                  <a:spcPct val="120000"/>
                </a:lnSpc>
                <a:spcBef>
                  <a:spcPts val="0"/>
                </a:spcBef>
                <a:spcAft>
                  <a:spcPts val="0"/>
                </a:spcAft>
                <a:defRPr/>
              </a:pPr>
              <a:r>
                <a:rPr lang="en-US" altLang="zh-CN" sz="1039" dirty="0">
                  <a:solidFill>
                    <a:srgbClr val="393939">
                      <a:lumMod val="65000"/>
                      <a:lumOff val="35000"/>
                    </a:srgbClr>
                  </a:solidFill>
                  <a:ea typeface="微软雅黑" panose="020B0503020204020204" pitchFamily="34" charset="-122"/>
                  <a:cs typeface="Arial" panose="020B0604020202020204" pitchFamily="34" charset="0"/>
                </a:rPr>
                <a:t>30%</a:t>
              </a:r>
              <a:endParaRPr lang="zh-CN" altLang="en-US" sz="1039" baseline="-3000" dirty="0">
                <a:solidFill>
                  <a:srgbClr val="393939">
                    <a:lumMod val="65000"/>
                    <a:lumOff val="35000"/>
                  </a:srgbClr>
                </a:solidFill>
                <a:ea typeface="微软雅黑" panose="020B0503020204020204" pitchFamily="34" charset="-122"/>
                <a:cs typeface="Arial" panose="020B0604020202020204" pitchFamily="34" charset="0"/>
              </a:endParaRPr>
            </a:p>
          </p:txBody>
        </p:sp>
      </p:grpSp>
      <p:grpSp>
        <p:nvGrpSpPr>
          <p:cNvPr id="162" name="组合 161"/>
          <p:cNvGrpSpPr>
            <a:grpSpLocks/>
          </p:cNvGrpSpPr>
          <p:nvPr/>
        </p:nvGrpSpPr>
        <p:grpSpPr bwMode="auto">
          <a:xfrm>
            <a:off x="2412243" y="3747506"/>
            <a:ext cx="2051025" cy="266611"/>
            <a:chOff x="3244272" y="3932941"/>
            <a:chExt cx="3011560" cy="375681"/>
          </a:xfrm>
        </p:grpSpPr>
        <p:sp>
          <p:nvSpPr>
            <p:cNvPr id="163" name="圆角矩形 162"/>
            <p:cNvSpPr/>
            <p:nvPr/>
          </p:nvSpPr>
          <p:spPr>
            <a:xfrm>
              <a:off x="3262444" y="3970990"/>
              <a:ext cx="2993388" cy="313900"/>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95">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64" name="圆角矩形 163"/>
            <p:cNvSpPr/>
            <p:nvPr/>
          </p:nvSpPr>
          <p:spPr>
            <a:xfrm>
              <a:off x="3244272" y="3970990"/>
              <a:ext cx="1202641" cy="313900"/>
            </a:xfrm>
            <a:prstGeom prst="roundRect">
              <a:avLst>
                <a:gd name="adj" fmla="val 5000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95">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65" name="文本框 15"/>
            <p:cNvSpPr txBox="1"/>
            <p:nvPr/>
          </p:nvSpPr>
          <p:spPr>
            <a:xfrm>
              <a:off x="4418831" y="3932941"/>
              <a:ext cx="908589" cy="375681"/>
            </a:xfrm>
            <a:prstGeom prst="rect">
              <a:avLst/>
            </a:prstGeom>
            <a:noFill/>
          </p:spPr>
          <p:txBody>
            <a:bodyPr>
              <a:spAutoFit/>
            </a:bodyPr>
            <a:lstStyle/>
            <a:p>
              <a:pPr algn="ctr" fontAlgn="auto">
                <a:lnSpc>
                  <a:spcPct val="120000"/>
                </a:lnSpc>
                <a:spcBef>
                  <a:spcPts val="0"/>
                </a:spcBef>
                <a:spcAft>
                  <a:spcPts val="0"/>
                </a:spcAft>
                <a:defRPr/>
              </a:pPr>
              <a:r>
                <a:rPr lang="en-US" altLang="zh-CN" sz="1039" dirty="0">
                  <a:solidFill>
                    <a:srgbClr val="333333"/>
                  </a:solidFill>
                  <a:ea typeface="微软雅黑" panose="020B0503020204020204" pitchFamily="34" charset="-122"/>
                  <a:cs typeface="Arial" panose="020B0604020202020204" pitchFamily="34" charset="0"/>
                </a:rPr>
                <a:t>40%</a:t>
              </a:r>
              <a:endParaRPr lang="zh-CN" altLang="en-US" sz="1039" baseline="-3000" dirty="0">
                <a:solidFill>
                  <a:srgbClr val="333333"/>
                </a:solidFill>
                <a:ea typeface="微软雅黑" panose="020B0503020204020204" pitchFamily="34" charset="-122"/>
                <a:cs typeface="Arial" panose="020B0604020202020204" pitchFamily="34" charset="0"/>
              </a:endParaRPr>
            </a:p>
          </p:txBody>
        </p:sp>
      </p:grpSp>
      <p:grpSp>
        <p:nvGrpSpPr>
          <p:cNvPr id="166" name="组合 165"/>
          <p:cNvGrpSpPr>
            <a:grpSpLocks/>
          </p:cNvGrpSpPr>
          <p:nvPr/>
        </p:nvGrpSpPr>
        <p:grpSpPr bwMode="auto">
          <a:xfrm>
            <a:off x="2412241" y="4025403"/>
            <a:ext cx="2048775" cy="266611"/>
            <a:chOff x="3244272" y="4324968"/>
            <a:chExt cx="3008542" cy="375679"/>
          </a:xfrm>
        </p:grpSpPr>
        <p:sp>
          <p:nvSpPr>
            <p:cNvPr id="167" name="圆角矩形 166"/>
            <p:cNvSpPr/>
            <p:nvPr/>
          </p:nvSpPr>
          <p:spPr>
            <a:xfrm>
              <a:off x="3259142" y="4363016"/>
              <a:ext cx="2993672" cy="313899"/>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95">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68" name="圆角矩形 167"/>
            <p:cNvSpPr/>
            <p:nvPr/>
          </p:nvSpPr>
          <p:spPr>
            <a:xfrm>
              <a:off x="3244272" y="4363016"/>
              <a:ext cx="2108127" cy="313899"/>
            </a:xfrm>
            <a:prstGeom prst="roundRect">
              <a:avLst>
                <a:gd name="adj" fmla="val 5000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95">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69" name="文本框 19"/>
            <p:cNvSpPr txBox="1"/>
            <p:nvPr/>
          </p:nvSpPr>
          <p:spPr>
            <a:xfrm>
              <a:off x="5325965" y="4324968"/>
              <a:ext cx="674073" cy="375679"/>
            </a:xfrm>
            <a:prstGeom prst="rect">
              <a:avLst/>
            </a:prstGeom>
            <a:noFill/>
          </p:spPr>
          <p:txBody>
            <a:bodyPr>
              <a:spAutoFit/>
            </a:bodyPr>
            <a:lstStyle/>
            <a:p>
              <a:pPr algn="ctr" fontAlgn="auto">
                <a:lnSpc>
                  <a:spcPct val="120000"/>
                </a:lnSpc>
                <a:spcBef>
                  <a:spcPts val="0"/>
                </a:spcBef>
                <a:spcAft>
                  <a:spcPts val="0"/>
                </a:spcAft>
                <a:defRPr/>
              </a:pPr>
              <a:r>
                <a:rPr lang="en-US" altLang="zh-CN" sz="1039" dirty="0">
                  <a:solidFill>
                    <a:srgbClr val="333333"/>
                  </a:solidFill>
                  <a:ea typeface="微软雅黑" panose="020B0503020204020204" pitchFamily="34" charset="-122"/>
                  <a:cs typeface="Arial" panose="020B0604020202020204" pitchFamily="34" charset="0"/>
                </a:rPr>
                <a:t>60%</a:t>
              </a:r>
              <a:endParaRPr lang="zh-CN" altLang="en-US" sz="1039" baseline="-3000" dirty="0">
                <a:solidFill>
                  <a:srgbClr val="333333"/>
                </a:solidFill>
                <a:ea typeface="微软雅黑" panose="020B0503020204020204" pitchFamily="34" charset="-122"/>
                <a:cs typeface="Arial" panose="020B0604020202020204" pitchFamily="34" charset="0"/>
              </a:endParaRPr>
            </a:p>
          </p:txBody>
        </p:sp>
      </p:grpSp>
      <p:grpSp>
        <p:nvGrpSpPr>
          <p:cNvPr id="170" name="组合 169"/>
          <p:cNvGrpSpPr/>
          <p:nvPr/>
        </p:nvGrpSpPr>
        <p:grpSpPr>
          <a:xfrm>
            <a:off x="1022975" y="1986199"/>
            <a:ext cx="1529518" cy="1556334"/>
            <a:chOff x="471707" y="1675770"/>
            <a:chExt cx="2158455" cy="2196000"/>
          </a:xfrm>
          <a:solidFill>
            <a:schemeClr val="accent1"/>
          </a:solidFill>
        </p:grpSpPr>
        <p:grpSp>
          <p:nvGrpSpPr>
            <p:cNvPr id="171" name="组合 170"/>
            <p:cNvGrpSpPr>
              <a:grpSpLocks noChangeAspect="1"/>
            </p:cNvGrpSpPr>
            <p:nvPr/>
          </p:nvGrpSpPr>
          <p:grpSpPr>
            <a:xfrm>
              <a:off x="471707" y="1675770"/>
              <a:ext cx="2158455" cy="2196000"/>
              <a:chOff x="5397500" y="5734050"/>
              <a:chExt cx="365125" cy="371476"/>
            </a:xfrm>
            <a:grpFill/>
          </p:grpSpPr>
          <p:sp>
            <p:nvSpPr>
              <p:cNvPr id="175"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95">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7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95">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77"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95">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72" name="组合 171"/>
            <p:cNvGrpSpPr>
              <a:grpSpLocks noChangeAspect="1"/>
            </p:cNvGrpSpPr>
            <p:nvPr/>
          </p:nvGrpSpPr>
          <p:grpSpPr>
            <a:xfrm>
              <a:off x="1735995" y="2108076"/>
              <a:ext cx="462003" cy="468000"/>
              <a:chOff x="2665061" y="4979202"/>
              <a:chExt cx="284308" cy="288000"/>
            </a:xfrm>
            <a:grpFill/>
          </p:grpSpPr>
          <p:sp>
            <p:nvSpPr>
              <p:cNvPr id="17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95">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74"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95">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78" name="组合 177"/>
          <p:cNvGrpSpPr/>
          <p:nvPr/>
        </p:nvGrpSpPr>
        <p:grpSpPr>
          <a:xfrm>
            <a:off x="1030116" y="3555312"/>
            <a:ext cx="1529518" cy="1556334"/>
            <a:chOff x="478903" y="4355475"/>
            <a:chExt cx="2158455" cy="2196000"/>
          </a:xfrm>
          <a:solidFill>
            <a:schemeClr val="accent1">
              <a:lumMod val="50000"/>
            </a:schemeClr>
          </a:solidFill>
        </p:grpSpPr>
        <p:grpSp>
          <p:nvGrpSpPr>
            <p:cNvPr id="179" name="组合 178"/>
            <p:cNvGrpSpPr>
              <a:grpSpLocks noChangeAspect="1"/>
            </p:cNvGrpSpPr>
            <p:nvPr/>
          </p:nvGrpSpPr>
          <p:grpSpPr>
            <a:xfrm>
              <a:off x="1795203" y="4733013"/>
              <a:ext cx="366333" cy="576000"/>
              <a:chOff x="2257888" y="5547128"/>
              <a:chExt cx="137373" cy="216000"/>
            </a:xfrm>
            <a:grpFill/>
          </p:grpSpPr>
          <p:sp>
            <p:nvSpPr>
              <p:cNvPr id="184"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15173" tIns="57586" rIns="115173" bIns="57586"/>
              <a:lstStyle/>
              <a:p>
                <a:pPr fontAlgn="auto">
                  <a:spcBef>
                    <a:spcPts val="0"/>
                  </a:spcBef>
                  <a:spcAft>
                    <a:spcPts val="0"/>
                  </a:spcAft>
                  <a:defRPr/>
                </a:pPr>
                <a:endParaRPr lang="zh-CN" altLang="en-US" sz="1795">
                  <a:solidFill>
                    <a:srgbClr val="393939"/>
                  </a:solidFill>
                  <a:ea typeface="微软雅黑" panose="020B0503020204020204" pitchFamily="34" charset="-122"/>
                  <a:cs typeface="Arial" panose="020B0604020202020204" pitchFamily="34" charset="0"/>
                </a:endParaRPr>
              </a:p>
            </p:txBody>
          </p:sp>
          <p:sp>
            <p:nvSpPr>
              <p:cNvPr id="185"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15173" tIns="57586" rIns="115173" bIns="57586"/>
              <a:lstStyle/>
              <a:p>
                <a:pPr fontAlgn="auto">
                  <a:spcBef>
                    <a:spcPts val="0"/>
                  </a:spcBef>
                  <a:spcAft>
                    <a:spcPts val="0"/>
                  </a:spcAft>
                  <a:defRPr/>
                </a:pPr>
                <a:endParaRPr lang="zh-CN" altLang="en-US" sz="1795">
                  <a:solidFill>
                    <a:srgbClr val="393939"/>
                  </a:solidFill>
                  <a:ea typeface="微软雅黑" panose="020B0503020204020204" pitchFamily="34" charset="-122"/>
                  <a:cs typeface="Arial" panose="020B0604020202020204" pitchFamily="34" charset="0"/>
                </a:endParaRPr>
              </a:p>
            </p:txBody>
          </p:sp>
        </p:grpSp>
        <p:grpSp>
          <p:nvGrpSpPr>
            <p:cNvPr id="180" name="组合 179"/>
            <p:cNvGrpSpPr>
              <a:grpSpLocks noChangeAspect="1"/>
            </p:cNvGrpSpPr>
            <p:nvPr/>
          </p:nvGrpSpPr>
          <p:grpSpPr>
            <a:xfrm>
              <a:off x="478903" y="4355475"/>
              <a:ext cx="2158455" cy="2196000"/>
              <a:chOff x="5397500" y="5734050"/>
              <a:chExt cx="365125" cy="371476"/>
            </a:xfrm>
            <a:grpFill/>
          </p:grpSpPr>
          <p:sp>
            <p:nvSpPr>
              <p:cNvPr id="181"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15173" tIns="57586" rIns="115173" bIns="57586"/>
              <a:lstStyle/>
              <a:p>
                <a:pPr fontAlgn="auto">
                  <a:spcBef>
                    <a:spcPts val="0"/>
                  </a:spcBef>
                  <a:spcAft>
                    <a:spcPts val="0"/>
                  </a:spcAft>
                  <a:defRPr/>
                </a:pPr>
                <a:endParaRPr lang="zh-CN" altLang="en-US" sz="1795">
                  <a:solidFill>
                    <a:srgbClr val="393939"/>
                  </a:solidFill>
                  <a:ea typeface="微软雅黑" panose="020B0503020204020204" pitchFamily="34" charset="-122"/>
                  <a:cs typeface="Arial" panose="020B0604020202020204" pitchFamily="34" charset="0"/>
                </a:endParaRPr>
              </a:p>
            </p:txBody>
          </p:sp>
          <p:sp>
            <p:nvSpPr>
              <p:cNvPr id="18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15173" tIns="57586" rIns="115173" bIns="57586"/>
              <a:lstStyle/>
              <a:p>
                <a:pPr fontAlgn="auto">
                  <a:spcBef>
                    <a:spcPts val="0"/>
                  </a:spcBef>
                  <a:spcAft>
                    <a:spcPts val="0"/>
                  </a:spcAft>
                  <a:defRPr/>
                </a:pPr>
                <a:endParaRPr lang="zh-CN" altLang="en-US" sz="1795">
                  <a:solidFill>
                    <a:srgbClr val="393939"/>
                  </a:solidFill>
                  <a:ea typeface="微软雅黑" panose="020B0503020204020204" pitchFamily="34" charset="-122"/>
                  <a:cs typeface="Arial" panose="020B0604020202020204" pitchFamily="34" charset="0"/>
                </a:endParaRPr>
              </a:p>
            </p:txBody>
          </p:sp>
          <p:sp>
            <p:nvSpPr>
              <p:cNvPr id="183"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15173" tIns="57586" rIns="115173" bIns="57586"/>
              <a:lstStyle/>
              <a:p>
                <a:pPr fontAlgn="auto">
                  <a:spcBef>
                    <a:spcPts val="0"/>
                  </a:spcBef>
                  <a:spcAft>
                    <a:spcPts val="0"/>
                  </a:spcAft>
                  <a:defRPr/>
                </a:pPr>
                <a:endParaRPr lang="zh-CN" altLang="en-US" sz="1795">
                  <a:solidFill>
                    <a:srgbClr val="393939"/>
                  </a:solidFill>
                  <a:ea typeface="微软雅黑" panose="020B0503020204020204" pitchFamily="34" charset="-122"/>
                  <a:cs typeface="Arial" panose="020B0604020202020204" pitchFamily="34" charset="0"/>
                </a:endParaRPr>
              </a:p>
            </p:txBody>
          </p:sp>
        </p:grpSp>
      </p:grpSp>
      <p:sp>
        <p:nvSpPr>
          <p:cNvPr id="186" name="矩形 185"/>
          <p:cNvSpPr/>
          <p:nvPr/>
        </p:nvSpPr>
        <p:spPr>
          <a:xfrm>
            <a:off x="5112440" y="2009249"/>
            <a:ext cx="1361944" cy="312542"/>
          </a:xfrm>
          <a:prstGeom prst="rect">
            <a:avLst/>
          </a:prstGeom>
        </p:spPr>
        <p:txBody>
          <a:bodyPr wrap="none" lIns="64786" tIns="32395" rIns="64786" bIns="32395">
            <a:spAutoFit/>
          </a:bodyPr>
          <a:lstStyle/>
          <a:p>
            <a:pPr fontAlgn="auto">
              <a:spcBef>
                <a:spcPts val="0"/>
              </a:spcBef>
              <a:spcAft>
                <a:spcPts val="0"/>
              </a:spcAft>
              <a:defRPr/>
            </a:pPr>
            <a:r>
              <a:rPr lang="zh-CN" altLang="en-US" sz="1606" b="1" dirty="0">
                <a:solidFill>
                  <a:srgbClr val="5D94A9"/>
                </a:solidFill>
                <a:latin typeface="微软雅黑" pitchFamily="34" charset="-122"/>
                <a:ea typeface="微软雅黑" pitchFamily="34" charset="-122"/>
              </a:rPr>
              <a:t>添加你的标题</a:t>
            </a:r>
            <a:endParaRPr lang="en-US" altLang="zh-CN" sz="1606" b="1" dirty="0">
              <a:solidFill>
                <a:srgbClr val="5D94A9"/>
              </a:solidFill>
              <a:latin typeface="微软雅黑" pitchFamily="34" charset="-122"/>
              <a:ea typeface="微软雅黑" pitchFamily="34" charset="-122"/>
            </a:endParaRPr>
          </a:p>
        </p:txBody>
      </p:sp>
      <p:sp>
        <p:nvSpPr>
          <p:cNvPr id="187" name="矩形 47"/>
          <p:cNvSpPr>
            <a:spLocks noChangeArrowheads="1"/>
          </p:cNvSpPr>
          <p:nvPr/>
        </p:nvSpPr>
        <p:spPr bwMode="auto">
          <a:xfrm>
            <a:off x="5137190" y="2284893"/>
            <a:ext cx="2566313" cy="62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86" tIns="32395" rIns="64786" bIns="323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fontAlgn="auto">
              <a:lnSpc>
                <a:spcPct val="120000"/>
              </a:lnSpc>
              <a:spcBef>
                <a:spcPct val="0"/>
              </a:spcBef>
              <a:spcAft>
                <a:spcPts val="0"/>
              </a:spcAft>
              <a:buNone/>
              <a:defRPr/>
            </a:pPr>
            <a:r>
              <a:rPr lang="zh-CN" altLang="en-US" sz="1039" dirty="0">
                <a:solidFill>
                  <a:srgbClr val="333333"/>
                </a:solidFill>
                <a:sym typeface="微软雅黑" pitchFamily="34" charset="-122"/>
              </a:rPr>
              <a:t>在此录入上述图表的综合描述说明，在此录入上述图表的综合描述说明，在此录入上述图表的综合描述说明。</a:t>
            </a:r>
          </a:p>
        </p:txBody>
      </p:sp>
      <p:sp>
        <p:nvSpPr>
          <p:cNvPr id="188" name="矩形 187"/>
          <p:cNvSpPr/>
          <p:nvPr/>
        </p:nvSpPr>
        <p:spPr>
          <a:xfrm>
            <a:off x="5137192" y="3089328"/>
            <a:ext cx="951575" cy="312542"/>
          </a:xfrm>
          <a:prstGeom prst="rect">
            <a:avLst/>
          </a:prstGeom>
        </p:spPr>
        <p:txBody>
          <a:bodyPr wrap="none" lIns="64786" tIns="32395" rIns="64786" bIns="32395">
            <a:spAutoFit/>
          </a:bodyPr>
          <a:lstStyle/>
          <a:p>
            <a:pPr fontAlgn="auto">
              <a:spcBef>
                <a:spcPts val="0"/>
              </a:spcBef>
              <a:spcAft>
                <a:spcPts val="0"/>
              </a:spcAft>
              <a:defRPr/>
            </a:pPr>
            <a:r>
              <a:rPr lang="zh-CN" altLang="en-US" sz="1606" b="1" dirty="0">
                <a:solidFill>
                  <a:srgbClr val="5D94A9"/>
                </a:solidFill>
                <a:latin typeface="微软雅黑" pitchFamily="34" charset="-122"/>
                <a:ea typeface="微软雅黑" pitchFamily="34" charset="-122"/>
              </a:rPr>
              <a:t>添加标题</a:t>
            </a:r>
            <a:endParaRPr lang="en-US" altLang="zh-CN" sz="1606" b="1" dirty="0">
              <a:solidFill>
                <a:srgbClr val="5D94A9"/>
              </a:solidFill>
              <a:latin typeface="微软雅黑" pitchFamily="34" charset="-122"/>
              <a:ea typeface="微软雅黑" pitchFamily="34" charset="-122"/>
            </a:endParaRPr>
          </a:p>
        </p:txBody>
      </p:sp>
      <p:sp>
        <p:nvSpPr>
          <p:cNvPr id="189" name="矩形 47"/>
          <p:cNvSpPr>
            <a:spLocks noChangeArrowheads="1"/>
          </p:cNvSpPr>
          <p:nvPr/>
        </p:nvSpPr>
        <p:spPr bwMode="auto">
          <a:xfrm>
            <a:off x="5137190" y="3364972"/>
            <a:ext cx="2566313" cy="62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86" tIns="32395" rIns="64786" bIns="323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fontAlgn="auto">
              <a:lnSpc>
                <a:spcPct val="120000"/>
              </a:lnSpc>
              <a:spcBef>
                <a:spcPct val="0"/>
              </a:spcBef>
              <a:spcAft>
                <a:spcPts val="0"/>
              </a:spcAft>
              <a:buNone/>
              <a:defRPr/>
            </a:pPr>
            <a:r>
              <a:rPr lang="zh-CN" altLang="en-US" sz="1039" dirty="0">
                <a:solidFill>
                  <a:srgbClr val="333333"/>
                </a:solidFill>
                <a:sym typeface="微软雅黑" pitchFamily="34" charset="-122"/>
              </a:rPr>
              <a:t>在此录入上述图表的综合描述说明，在此录入上述图表的综合描述说明，在此录入上述图表的综合描述说明。</a:t>
            </a:r>
          </a:p>
        </p:txBody>
      </p:sp>
      <p:sp>
        <p:nvSpPr>
          <p:cNvPr id="190" name="矩形 189"/>
          <p:cNvSpPr/>
          <p:nvPr/>
        </p:nvSpPr>
        <p:spPr>
          <a:xfrm>
            <a:off x="5137192" y="4169406"/>
            <a:ext cx="951575" cy="312542"/>
          </a:xfrm>
          <a:prstGeom prst="rect">
            <a:avLst/>
          </a:prstGeom>
        </p:spPr>
        <p:txBody>
          <a:bodyPr wrap="none" lIns="64786" tIns="32395" rIns="64786" bIns="32395">
            <a:spAutoFit/>
          </a:bodyPr>
          <a:lstStyle/>
          <a:p>
            <a:pPr fontAlgn="auto">
              <a:spcBef>
                <a:spcPts val="0"/>
              </a:spcBef>
              <a:spcAft>
                <a:spcPts val="0"/>
              </a:spcAft>
              <a:defRPr/>
            </a:pPr>
            <a:r>
              <a:rPr lang="zh-CN" altLang="en-US" sz="1606" b="1" dirty="0">
                <a:solidFill>
                  <a:srgbClr val="5D94A9"/>
                </a:solidFill>
                <a:latin typeface="微软雅黑" pitchFamily="34" charset="-122"/>
                <a:ea typeface="微软雅黑" pitchFamily="34" charset="-122"/>
              </a:rPr>
              <a:t>添加标题</a:t>
            </a:r>
            <a:endParaRPr lang="en-US" altLang="zh-CN" sz="1606" b="1" dirty="0">
              <a:solidFill>
                <a:srgbClr val="5D94A9"/>
              </a:solidFill>
              <a:latin typeface="微软雅黑" pitchFamily="34" charset="-122"/>
              <a:ea typeface="微软雅黑" pitchFamily="34" charset="-122"/>
            </a:endParaRPr>
          </a:p>
        </p:txBody>
      </p:sp>
      <p:sp>
        <p:nvSpPr>
          <p:cNvPr id="191" name="矩形 47"/>
          <p:cNvSpPr>
            <a:spLocks noChangeArrowheads="1"/>
          </p:cNvSpPr>
          <p:nvPr/>
        </p:nvSpPr>
        <p:spPr bwMode="auto">
          <a:xfrm>
            <a:off x="5137190" y="4445051"/>
            <a:ext cx="2566313" cy="62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86" tIns="32395" rIns="64786" bIns="323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fontAlgn="auto">
              <a:lnSpc>
                <a:spcPct val="120000"/>
              </a:lnSpc>
              <a:spcBef>
                <a:spcPct val="0"/>
              </a:spcBef>
              <a:spcAft>
                <a:spcPts val="0"/>
              </a:spcAft>
              <a:buNone/>
              <a:defRPr/>
            </a:pPr>
            <a:r>
              <a:rPr lang="zh-CN" altLang="en-US" sz="1039" dirty="0">
                <a:solidFill>
                  <a:srgbClr val="333333"/>
                </a:solidFill>
                <a:sym typeface="微软雅黑" pitchFamily="34" charset="-122"/>
              </a:rPr>
              <a:t>在此录入上述图表的综合描述说明，在此录入上述图表的综合描述说明，在此录入上述图表的描述说明。</a:t>
            </a:r>
          </a:p>
        </p:txBody>
      </p:sp>
      <p:sp>
        <p:nvSpPr>
          <p:cNvPr id="192" name="矩形 191"/>
          <p:cNvSpPr/>
          <p:nvPr/>
        </p:nvSpPr>
        <p:spPr>
          <a:xfrm>
            <a:off x="2481998" y="1916992"/>
            <a:ext cx="1217673" cy="283496"/>
          </a:xfrm>
          <a:prstGeom prst="rect">
            <a:avLst/>
          </a:prstGeom>
        </p:spPr>
        <p:txBody>
          <a:bodyPr wrap="none" lIns="64786" tIns="32395" rIns="64786" bIns="32395">
            <a:spAutoFit/>
          </a:bodyPr>
          <a:lstStyle/>
          <a:p>
            <a:pPr fontAlgn="auto">
              <a:spcBef>
                <a:spcPts val="0"/>
              </a:spcBef>
              <a:spcAft>
                <a:spcPts val="0"/>
              </a:spcAft>
              <a:defRPr/>
            </a:pPr>
            <a:r>
              <a:rPr lang="zh-CN" altLang="en-US" sz="1417" b="1" dirty="0">
                <a:solidFill>
                  <a:srgbClr val="393939">
                    <a:lumMod val="65000"/>
                    <a:lumOff val="35000"/>
                  </a:srgbClr>
                </a:solidFill>
                <a:latin typeface="微软雅黑" pitchFamily="34" charset="-122"/>
                <a:ea typeface="微软雅黑" pitchFamily="34" charset="-122"/>
              </a:rPr>
              <a:t>标题内容文字</a:t>
            </a:r>
            <a:endParaRPr lang="en-US" altLang="zh-CN" sz="1417" b="1" dirty="0">
              <a:solidFill>
                <a:srgbClr val="393939">
                  <a:lumMod val="65000"/>
                  <a:lumOff val="35000"/>
                </a:srgbClr>
              </a:solidFill>
              <a:latin typeface="微软雅黑" pitchFamily="34" charset="-122"/>
              <a:ea typeface="微软雅黑" pitchFamily="34" charset="-122"/>
            </a:endParaRPr>
          </a:p>
        </p:txBody>
      </p:sp>
      <p:sp>
        <p:nvSpPr>
          <p:cNvPr id="193" name="矩形 47"/>
          <p:cNvSpPr>
            <a:spLocks noChangeArrowheads="1"/>
          </p:cNvSpPr>
          <p:nvPr/>
        </p:nvSpPr>
        <p:spPr bwMode="auto">
          <a:xfrm>
            <a:off x="2470747" y="2755177"/>
            <a:ext cx="1992521" cy="36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86" tIns="32395" rIns="64786" bIns="323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851">
                <a:solidFill>
                  <a:srgbClr val="7E7E7E"/>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p>
        </p:txBody>
      </p:sp>
      <p:sp>
        <p:nvSpPr>
          <p:cNvPr id="194" name="矩形 193"/>
          <p:cNvSpPr/>
          <p:nvPr/>
        </p:nvSpPr>
        <p:spPr>
          <a:xfrm>
            <a:off x="2481998" y="3451603"/>
            <a:ext cx="1217673" cy="283496"/>
          </a:xfrm>
          <a:prstGeom prst="rect">
            <a:avLst/>
          </a:prstGeom>
        </p:spPr>
        <p:txBody>
          <a:bodyPr wrap="none" lIns="64786" tIns="32395" rIns="64786" bIns="32395">
            <a:spAutoFit/>
          </a:bodyPr>
          <a:lstStyle/>
          <a:p>
            <a:pPr fontAlgn="auto">
              <a:spcBef>
                <a:spcPts val="0"/>
              </a:spcBef>
              <a:spcAft>
                <a:spcPts val="0"/>
              </a:spcAft>
              <a:defRPr/>
            </a:pPr>
            <a:r>
              <a:rPr lang="zh-CN" altLang="en-US" sz="1417" b="1" dirty="0">
                <a:solidFill>
                  <a:srgbClr val="393939">
                    <a:lumMod val="65000"/>
                    <a:lumOff val="35000"/>
                  </a:srgbClr>
                </a:solidFill>
                <a:latin typeface="微软雅黑" pitchFamily="34" charset="-122"/>
                <a:ea typeface="微软雅黑" pitchFamily="34" charset="-122"/>
              </a:rPr>
              <a:t>标题内容文字</a:t>
            </a:r>
            <a:endParaRPr lang="en-US" altLang="zh-CN" sz="1417" b="1" dirty="0">
              <a:solidFill>
                <a:srgbClr val="393939">
                  <a:lumMod val="65000"/>
                  <a:lumOff val="35000"/>
                </a:srgbClr>
              </a:solidFill>
              <a:latin typeface="微软雅黑" pitchFamily="34" charset="-122"/>
              <a:ea typeface="微软雅黑" pitchFamily="34" charset="-122"/>
            </a:endParaRPr>
          </a:p>
        </p:txBody>
      </p:sp>
      <p:sp>
        <p:nvSpPr>
          <p:cNvPr id="195" name="矩形 47"/>
          <p:cNvSpPr>
            <a:spLocks noChangeArrowheads="1"/>
          </p:cNvSpPr>
          <p:nvPr/>
        </p:nvSpPr>
        <p:spPr bwMode="auto">
          <a:xfrm>
            <a:off x="2470747" y="4306664"/>
            <a:ext cx="1992521" cy="366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86" tIns="32395" rIns="64786" bIns="323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851">
                <a:solidFill>
                  <a:srgbClr val="7E7E7E"/>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p>
        </p:txBody>
      </p:sp>
      <p:sp>
        <p:nvSpPr>
          <p:cNvPr id="48" name="TextBox 88">
            <a:extLst>
              <a:ext uri="{FF2B5EF4-FFF2-40B4-BE49-F238E27FC236}">
                <a16:creationId xmlns:a16="http://schemas.microsoft.com/office/drawing/2014/main" id="{CF28CFE1-78F7-45FB-833E-3CB051789503}"/>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Line 2"/>
          <p:cNvSpPr>
            <a:spLocks noChangeShapeType="1"/>
          </p:cNvSpPr>
          <p:nvPr/>
        </p:nvSpPr>
        <p:spPr bwMode="auto">
          <a:xfrm flipV="1">
            <a:off x="1124025" y="4296539"/>
            <a:ext cx="3989541" cy="22502"/>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275">
              <a:solidFill>
                <a:srgbClr val="F8F8F8"/>
              </a:solidFill>
              <a:latin typeface="微软雅黑" panose="020B0503020204020204" pitchFamily="34" charset="-122"/>
              <a:ea typeface="微软雅黑" panose="020B0503020204020204" pitchFamily="34" charset="-122"/>
            </a:endParaRPr>
          </a:p>
        </p:txBody>
      </p:sp>
      <p:sp>
        <p:nvSpPr>
          <p:cNvPr id="44" name="Line 3"/>
          <p:cNvSpPr>
            <a:spLocks noChangeShapeType="1"/>
          </p:cNvSpPr>
          <p:nvPr/>
        </p:nvSpPr>
        <p:spPr bwMode="auto">
          <a:xfrm>
            <a:off x="1121773" y="3746374"/>
            <a:ext cx="3991791" cy="0"/>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275">
              <a:solidFill>
                <a:srgbClr val="F8F8F8"/>
              </a:solidFill>
              <a:latin typeface="微软雅黑" panose="020B0503020204020204" pitchFamily="34" charset="-122"/>
              <a:ea typeface="微软雅黑" panose="020B0503020204020204" pitchFamily="34" charset="-122"/>
            </a:endParaRPr>
          </a:p>
        </p:txBody>
      </p:sp>
      <p:sp>
        <p:nvSpPr>
          <p:cNvPr id="45" name="Line 4"/>
          <p:cNvSpPr>
            <a:spLocks noChangeShapeType="1"/>
          </p:cNvSpPr>
          <p:nvPr/>
        </p:nvSpPr>
        <p:spPr bwMode="auto">
          <a:xfrm>
            <a:off x="1121773" y="3172582"/>
            <a:ext cx="3991791" cy="0"/>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275">
              <a:solidFill>
                <a:srgbClr val="F8F8F8"/>
              </a:solidFill>
              <a:latin typeface="微软雅黑" panose="020B0503020204020204" pitchFamily="34" charset="-122"/>
              <a:ea typeface="微软雅黑" panose="020B0503020204020204" pitchFamily="34" charset="-122"/>
            </a:endParaRPr>
          </a:p>
        </p:txBody>
      </p:sp>
      <p:sp>
        <p:nvSpPr>
          <p:cNvPr id="48" name="Line 5"/>
          <p:cNvSpPr>
            <a:spLocks noChangeShapeType="1"/>
          </p:cNvSpPr>
          <p:nvPr/>
        </p:nvSpPr>
        <p:spPr bwMode="auto">
          <a:xfrm>
            <a:off x="1121773" y="2598790"/>
            <a:ext cx="3991791" cy="0"/>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275">
              <a:solidFill>
                <a:srgbClr val="F8F8F8"/>
              </a:solidFill>
              <a:latin typeface="微软雅黑" panose="020B0503020204020204" pitchFamily="34" charset="-122"/>
              <a:ea typeface="微软雅黑" panose="020B0503020204020204" pitchFamily="34" charset="-122"/>
            </a:endParaRPr>
          </a:p>
        </p:txBody>
      </p:sp>
      <p:sp>
        <p:nvSpPr>
          <p:cNvPr id="49" name="Rectangle 11"/>
          <p:cNvSpPr>
            <a:spLocks noChangeArrowheads="1"/>
          </p:cNvSpPr>
          <p:nvPr/>
        </p:nvSpPr>
        <p:spPr bwMode="auto">
          <a:xfrm>
            <a:off x="1288287" y="4113152"/>
            <a:ext cx="311648" cy="673925"/>
          </a:xfrm>
          <a:prstGeom prst="rect">
            <a:avLst/>
          </a:prstGeom>
          <a:solidFill>
            <a:schemeClr val="accent1"/>
          </a:solidFill>
          <a:ln>
            <a:noFill/>
          </a:ln>
          <a:effectLst/>
        </p:spPr>
        <p:txBody>
          <a:bodyPr anchor="ctr"/>
          <a:lstStyle/>
          <a:p>
            <a:pPr>
              <a:defRPr/>
            </a:pPr>
            <a:endParaRPr lang="zh-CN" altLang="en-US" sz="1275">
              <a:solidFill>
                <a:srgbClr val="F8F8F8"/>
              </a:solidFill>
              <a:latin typeface="微软雅黑" panose="020B0503020204020204" pitchFamily="34" charset="-122"/>
              <a:ea typeface="微软雅黑" panose="020B0503020204020204" pitchFamily="34" charset="-122"/>
            </a:endParaRPr>
          </a:p>
        </p:txBody>
      </p:sp>
      <p:sp>
        <p:nvSpPr>
          <p:cNvPr id="50" name="Rectangle 12"/>
          <p:cNvSpPr>
            <a:spLocks noChangeArrowheads="1"/>
          </p:cNvSpPr>
          <p:nvPr/>
        </p:nvSpPr>
        <p:spPr bwMode="auto">
          <a:xfrm>
            <a:off x="2206354" y="3947764"/>
            <a:ext cx="312773" cy="837061"/>
          </a:xfrm>
          <a:prstGeom prst="rect">
            <a:avLst/>
          </a:prstGeom>
          <a:solidFill>
            <a:schemeClr val="accent1"/>
          </a:solidFill>
          <a:ln>
            <a:noFill/>
          </a:ln>
          <a:effectLst/>
        </p:spPr>
        <p:txBody>
          <a:bodyPr anchor="ctr"/>
          <a:lstStyle/>
          <a:p>
            <a:pPr>
              <a:defRPr/>
            </a:pPr>
            <a:endParaRPr lang="zh-CN" altLang="en-US" sz="1275">
              <a:solidFill>
                <a:srgbClr val="F8F8F8"/>
              </a:solidFill>
              <a:latin typeface="微软雅黑" panose="020B0503020204020204" pitchFamily="34" charset="-122"/>
              <a:ea typeface="微软雅黑" panose="020B0503020204020204" pitchFamily="34" charset="-122"/>
            </a:endParaRPr>
          </a:p>
        </p:txBody>
      </p:sp>
      <p:sp>
        <p:nvSpPr>
          <p:cNvPr id="51" name="Rectangle 13"/>
          <p:cNvSpPr>
            <a:spLocks noChangeArrowheads="1"/>
          </p:cNvSpPr>
          <p:nvPr/>
        </p:nvSpPr>
        <p:spPr bwMode="auto">
          <a:xfrm>
            <a:off x="3124421" y="4113152"/>
            <a:ext cx="312773" cy="673925"/>
          </a:xfrm>
          <a:prstGeom prst="rect">
            <a:avLst/>
          </a:prstGeom>
          <a:solidFill>
            <a:schemeClr val="accent1"/>
          </a:solidFill>
          <a:ln>
            <a:noFill/>
          </a:ln>
          <a:effectLst/>
        </p:spPr>
        <p:txBody>
          <a:bodyPr anchor="ctr"/>
          <a:lstStyle/>
          <a:p>
            <a:pPr>
              <a:defRPr/>
            </a:pPr>
            <a:endParaRPr lang="zh-CN" altLang="en-US" sz="1275">
              <a:solidFill>
                <a:srgbClr val="F8F8F8"/>
              </a:solidFill>
              <a:latin typeface="微软雅黑" panose="020B0503020204020204" pitchFamily="34" charset="-122"/>
              <a:ea typeface="微软雅黑" panose="020B0503020204020204" pitchFamily="34" charset="-122"/>
            </a:endParaRPr>
          </a:p>
        </p:txBody>
      </p:sp>
      <p:sp>
        <p:nvSpPr>
          <p:cNvPr id="52" name="Rectangle 14"/>
          <p:cNvSpPr>
            <a:spLocks noChangeArrowheads="1"/>
          </p:cNvSpPr>
          <p:nvPr/>
        </p:nvSpPr>
        <p:spPr bwMode="auto">
          <a:xfrm>
            <a:off x="4042487" y="3606864"/>
            <a:ext cx="311648" cy="1181337"/>
          </a:xfrm>
          <a:prstGeom prst="rect">
            <a:avLst/>
          </a:prstGeom>
          <a:solidFill>
            <a:schemeClr val="accent1"/>
          </a:solidFill>
          <a:ln>
            <a:noFill/>
          </a:ln>
          <a:effectLst/>
        </p:spPr>
        <p:txBody>
          <a:bodyPr anchor="ctr"/>
          <a:lstStyle/>
          <a:p>
            <a:pPr>
              <a:defRPr/>
            </a:pPr>
            <a:endParaRPr lang="zh-CN" altLang="en-US" sz="1275">
              <a:solidFill>
                <a:srgbClr val="F8F8F8"/>
              </a:solidFill>
              <a:latin typeface="微软雅黑" panose="020B0503020204020204" pitchFamily="34" charset="-122"/>
              <a:ea typeface="微软雅黑" panose="020B0503020204020204" pitchFamily="34" charset="-122"/>
            </a:endParaRPr>
          </a:p>
        </p:txBody>
      </p:sp>
      <p:sp>
        <p:nvSpPr>
          <p:cNvPr id="55" name="Line 15"/>
          <p:cNvSpPr>
            <a:spLocks noChangeShapeType="1"/>
          </p:cNvSpPr>
          <p:nvPr/>
        </p:nvSpPr>
        <p:spPr bwMode="auto">
          <a:xfrm flipV="1">
            <a:off x="1125148" y="4784825"/>
            <a:ext cx="3988416" cy="3375"/>
          </a:xfrm>
          <a:prstGeom prst="line">
            <a:avLst/>
          </a:prstGeom>
          <a:noFill/>
          <a:ln w="9525" cap="flat" cmpd="sng">
            <a:solidFill>
              <a:schemeClr val="tx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275">
              <a:solidFill>
                <a:srgbClr val="FF9900"/>
              </a:solidFill>
              <a:latin typeface="微软雅黑" panose="020B0503020204020204" pitchFamily="34" charset="-122"/>
              <a:ea typeface="微软雅黑" panose="020B0503020204020204" pitchFamily="34" charset="-122"/>
            </a:endParaRPr>
          </a:p>
        </p:txBody>
      </p:sp>
      <p:sp>
        <p:nvSpPr>
          <p:cNvPr id="56" name="Line 16"/>
          <p:cNvSpPr>
            <a:spLocks noChangeShapeType="1"/>
          </p:cNvSpPr>
          <p:nvPr/>
        </p:nvSpPr>
        <p:spPr bwMode="auto">
          <a:xfrm>
            <a:off x="1124024" y="2297268"/>
            <a:ext cx="1125" cy="2490932"/>
          </a:xfrm>
          <a:prstGeom prst="line">
            <a:avLst/>
          </a:prstGeom>
          <a:noFill/>
          <a:ln w="9525" cap="flat" cmpd="sng">
            <a:solidFill>
              <a:schemeClr val="tx2"/>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275">
              <a:solidFill>
                <a:srgbClr val="F8F8F8"/>
              </a:solidFill>
              <a:latin typeface="微软雅黑" panose="020B0503020204020204" pitchFamily="34" charset="-122"/>
              <a:ea typeface="微软雅黑" panose="020B0503020204020204" pitchFamily="34" charset="-122"/>
            </a:endParaRPr>
          </a:p>
        </p:txBody>
      </p:sp>
      <p:sp>
        <p:nvSpPr>
          <p:cNvPr id="57" name="Text Box 17"/>
          <p:cNvSpPr txBox="1">
            <a:spLocks noChangeArrowheads="1"/>
          </p:cNvSpPr>
          <p:nvPr/>
        </p:nvSpPr>
        <p:spPr bwMode="auto">
          <a:xfrm>
            <a:off x="649239" y="4161531"/>
            <a:ext cx="472534" cy="2885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defRPr/>
            </a:pPr>
            <a:r>
              <a:rPr lang="zh-CN" altLang="en-US" sz="1275" dirty="0">
                <a:solidFill>
                  <a:srgbClr val="4D4D4D"/>
                </a:solidFill>
                <a:latin typeface="微软雅黑" panose="020B0503020204020204" pitchFamily="34" charset="-122"/>
                <a:ea typeface="微软雅黑" panose="020B0503020204020204" pitchFamily="34" charset="-122"/>
              </a:rPr>
              <a:t>20</a:t>
            </a:r>
          </a:p>
        </p:txBody>
      </p:sp>
      <p:sp>
        <p:nvSpPr>
          <p:cNvPr id="58" name="Text Box 18"/>
          <p:cNvSpPr txBox="1">
            <a:spLocks noChangeArrowheads="1"/>
          </p:cNvSpPr>
          <p:nvPr/>
        </p:nvSpPr>
        <p:spPr bwMode="auto">
          <a:xfrm>
            <a:off x="649239" y="3606865"/>
            <a:ext cx="472534" cy="2885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defRPr/>
            </a:pPr>
            <a:r>
              <a:rPr lang="zh-CN" altLang="en-US" sz="1275">
                <a:solidFill>
                  <a:srgbClr val="4D4D4D"/>
                </a:solidFill>
                <a:latin typeface="微软雅黑" panose="020B0503020204020204" pitchFamily="34" charset="-122"/>
                <a:ea typeface="微软雅黑" panose="020B0503020204020204" pitchFamily="34" charset="-122"/>
              </a:rPr>
              <a:t>40</a:t>
            </a:r>
          </a:p>
        </p:txBody>
      </p:sp>
      <p:sp>
        <p:nvSpPr>
          <p:cNvPr id="59" name="Text Box 19"/>
          <p:cNvSpPr txBox="1">
            <a:spLocks noChangeArrowheads="1"/>
          </p:cNvSpPr>
          <p:nvPr/>
        </p:nvSpPr>
        <p:spPr bwMode="auto">
          <a:xfrm>
            <a:off x="649239" y="2983569"/>
            <a:ext cx="472534" cy="2885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defRPr/>
            </a:pPr>
            <a:r>
              <a:rPr lang="zh-CN" altLang="en-US" sz="1275">
                <a:solidFill>
                  <a:srgbClr val="4D4D4D"/>
                </a:solidFill>
                <a:latin typeface="微软雅黑" panose="020B0503020204020204" pitchFamily="34" charset="-122"/>
                <a:ea typeface="微软雅黑" panose="020B0503020204020204" pitchFamily="34" charset="-122"/>
              </a:rPr>
              <a:t>60</a:t>
            </a:r>
          </a:p>
        </p:txBody>
      </p:sp>
      <p:sp>
        <p:nvSpPr>
          <p:cNvPr id="60" name="Text Box 20"/>
          <p:cNvSpPr txBox="1">
            <a:spLocks noChangeArrowheads="1"/>
          </p:cNvSpPr>
          <p:nvPr/>
        </p:nvSpPr>
        <p:spPr bwMode="auto">
          <a:xfrm>
            <a:off x="649239" y="2430028"/>
            <a:ext cx="472534" cy="2885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defRPr/>
            </a:pPr>
            <a:r>
              <a:rPr lang="zh-CN" altLang="en-US" sz="1275" dirty="0">
                <a:solidFill>
                  <a:srgbClr val="4D4D4D"/>
                </a:solidFill>
                <a:latin typeface="微软雅黑" panose="020B0503020204020204" pitchFamily="34" charset="-122"/>
                <a:ea typeface="微软雅黑" panose="020B0503020204020204" pitchFamily="34" charset="-122"/>
              </a:rPr>
              <a:t>80</a:t>
            </a:r>
          </a:p>
        </p:txBody>
      </p:sp>
      <p:sp>
        <p:nvSpPr>
          <p:cNvPr id="61" name="Rectangle 21"/>
          <p:cNvSpPr>
            <a:spLocks noChangeArrowheads="1"/>
          </p:cNvSpPr>
          <p:nvPr/>
        </p:nvSpPr>
        <p:spPr bwMode="auto">
          <a:xfrm>
            <a:off x="1659563" y="3791377"/>
            <a:ext cx="311648" cy="995698"/>
          </a:xfrm>
          <a:prstGeom prst="rect">
            <a:avLst/>
          </a:prstGeom>
          <a:solidFill>
            <a:schemeClr val="accent2"/>
          </a:solidFill>
          <a:ln>
            <a:noFill/>
          </a:ln>
          <a:effectLst/>
        </p:spPr>
        <p:txBody>
          <a:bodyPr anchor="ctr"/>
          <a:lstStyle/>
          <a:p>
            <a:pPr>
              <a:defRPr/>
            </a:pPr>
            <a:endParaRPr lang="zh-CN" altLang="en-US" sz="1275">
              <a:solidFill>
                <a:srgbClr val="F8F8F8"/>
              </a:solidFill>
              <a:latin typeface="微软雅黑" panose="020B0503020204020204" pitchFamily="34" charset="-122"/>
              <a:ea typeface="微软雅黑" panose="020B0503020204020204" pitchFamily="34" charset="-122"/>
            </a:endParaRPr>
          </a:p>
        </p:txBody>
      </p:sp>
      <p:sp>
        <p:nvSpPr>
          <p:cNvPr id="62" name="Rectangle 22"/>
          <p:cNvSpPr>
            <a:spLocks noChangeArrowheads="1"/>
          </p:cNvSpPr>
          <p:nvPr/>
        </p:nvSpPr>
        <p:spPr bwMode="auto">
          <a:xfrm>
            <a:off x="2566380" y="3606866"/>
            <a:ext cx="312773" cy="1177961"/>
          </a:xfrm>
          <a:prstGeom prst="rect">
            <a:avLst/>
          </a:prstGeom>
          <a:solidFill>
            <a:schemeClr val="accent2"/>
          </a:solidFill>
          <a:ln>
            <a:noFill/>
          </a:ln>
          <a:effectLst/>
        </p:spPr>
        <p:txBody>
          <a:bodyPr anchor="ctr"/>
          <a:lstStyle/>
          <a:p>
            <a:pPr>
              <a:defRPr/>
            </a:pPr>
            <a:endParaRPr lang="zh-CN" altLang="en-US" sz="1275">
              <a:solidFill>
                <a:srgbClr val="F8F8F8"/>
              </a:solidFill>
              <a:latin typeface="微软雅黑" panose="020B0503020204020204" pitchFamily="34" charset="-122"/>
              <a:ea typeface="微软雅黑" panose="020B0503020204020204" pitchFamily="34" charset="-122"/>
            </a:endParaRPr>
          </a:p>
        </p:txBody>
      </p:sp>
      <p:sp>
        <p:nvSpPr>
          <p:cNvPr id="63" name="Rectangle 23"/>
          <p:cNvSpPr>
            <a:spLocks noChangeArrowheads="1"/>
          </p:cNvSpPr>
          <p:nvPr/>
        </p:nvSpPr>
        <p:spPr bwMode="auto">
          <a:xfrm>
            <a:off x="3494571" y="3042074"/>
            <a:ext cx="311648" cy="1746127"/>
          </a:xfrm>
          <a:prstGeom prst="rect">
            <a:avLst/>
          </a:prstGeom>
          <a:solidFill>
            <a:schemeClr val="accent2"/>
          </a:solidFill>
          <a:ln>
            <a:noFill/>
          </a:ln>
          <a:effectLst/>
        </p:spPr>
        <p:txBody>
          <a:bodyPr anchor="ctr"/>
          <a:lstStyle/>
          <a:p>
            <a:pPr>
              <a:defRPr/>
            </a:pPr>
            <a:endParaRPr lang="zh-CN" altLang="en-US" sz="1275">
              <a:solidFill>
                <a:srgbClr val="F8F8F8"/>
              </a:solidFill>
              <a:latin typeface="微软雅黑" panose="020B0503020204020204" pitchFamily="34" charset="-122"/>
              <a:ea typeface="微软雅黑" panose="020B0503020204020204" pitchFamily="34" charset="-122"/>
            </a:endParaRPr>
          </a:p>
        </p:txBody>
      </p:sp>
      <p:sp>
        <p:nvSpPr>
          <p:cNvPr id="64" name="Rectangle 24"/>
          <p:cNvSpPr>
            <a:spLocks noChangeArrowheads="1"/>
          </p:cNvSpPr>
          <p:nvPr/>
        </p:nvSpPr>
        <p:spPr bwMode="auto">
          <a:xfrm>
            <a:off x="4413764" y="3172582"/>
            <a:ext cx="311648" cy="1615618"/>
          </a:xfrm>
          <a:prstGeom prst="rect">
            <a:avLst/>
          </a:prstGeom>
          <a:solidFill>
            <a:schemeClr val="accent2"/>
          </a:solidFill>
          <a:ln>
            <a:noFill/>
          </a:ln>
          <a:effectLst/>
        </p:spPr>
        <p:txBody>
          <a:bodyPr anchor="ctr"/>
          <a:lstStyle/>
          <a:p>
            <a:pPr>
              <a:defRPr/>
            </a:pPr>
            <a:endParaRPr lang="zh-CN" altLang="en-US" sz="1275">
              <a:solidFill>
                <a:srgbClr val="F8F8F8"/>
              </a:solidFill>
              <a:latin typeface="微软雅黑" panose="020B0503020204020204" pitchFamily="34" charset="-122"/>
              <a:ea typeface="微软雅黑" panose="020B0503020204020204" pitchFamily="34" charset="-122"/>
            </a:endParaRPr>
          </a:p>
        </p:txBody>
      </p:sp>
      <p:sp>
        <p:nvSpPr>
          <p:cNvPr id="65" name="Text Box 25"/>
          <p:cNvSpPr txBox="1">
            <a:spLocks noChangeArrowheads="1"/>
          </p:cNvSpPr>
          <p:nvPr/>
        </p:nvSpPr>
        <p:spPr bwMode="auto">
          <a:xfrm>
            <a:off x="1597682" y="3468479"/>
            <a:ext cx="522900" cy="2885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defRPr/>
            </a:pPr>
            <a:r>
              <a:rPr lang="zh-CN" altLang="en-US" sz="1275" dirty="0">
                <a:solidFill>
                  <a:srgbClr val="4D4D4D"/>
                </a:solidFill>
                <a:latin typeface="微软雅黑" panose="020B0503020204020204" pitchFamily="34" charset="-122"/>
                <a:ea typeface="微软雅黑" panose="020B0503020204020204" pitchFamily="34" charset="-122"/>
              </a:rPr>
              <a:t>38%</a:t>
            </a:r>
          </a:p>
        </p:txBody>
      </p:sp>
      <p:sp>
        <p:nvSpPr>
          <p:cNvPr id="66" name="Text Box 26"/>
          <p:cNvSpPr txBox="1">
            <a:spLocks noChangeArrowheads="1"/>
          </p:cNvSpPr>
          <p:nvPr/>
        </p:nvSpPr>
        <p:spPr bwMode="auto">
          <a:xfrm>
            <a:off x="2515749" y="3345845"/>
            <a:ext cx="522900" cy="2885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defRPr/>
            </a:pPr>
            <a:r>
              <a:rPr lang="zh-CN" altLang="en-US" sz="1275">
                <a:solidFill>
                  <a:srgbClr val="4D4D4D"/>
                </a:solidFill>
                <a:latin typeface="微软雅黑" panose="020B0503020204020204" pitchFamily="34" charset="-122"/>
                <a:ea typeface="微软雅黑" panose="020B0503020204020204" pitchFamily="34" charset="-122"/>
              </a:rPr>
              <a:t>49%</a:t>
            </a:r>
          </a:p>
        </p:txBody>
      </p:sp>
      <p:sp>
        <p:nvSpPr>
          <p:cNvPr id="67" name="Text Box 27"/>
          <p:cNvSpPr txBox="1">
            <a:spLocks noChangeArrowheads="1"/>
          </p:cNvSpPr>
          <p:nvPr/>
        </p:nvSpPr>
        <p:spPr bwMode="auto">
          <a:xfrm>
            <a:off x="3414691" y="2801307"/>
            <a:ext cx="522900" cy="2885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defRPr/>
            </a:pPr>
            <a:r>
              <a:rPr lang="zh-CN" altLang="en-US" sz="1275">
                <a:solidFill>
                  <a:srgbClr val="4D4D4D"/>
                </a:solidFill>
                <a:latin typeface="微软雅黑" panose="020B0503020204020204" pitchFamily="34" charset="-122"/>
                <a:ea typeface="微软雅黑" panose="020B0503020204020204" pitchFamily="34" charset="-122"/>
              </a:rPr>
              <a:t>67%</a:t>
            </a:r>
          </a:p>
        </p:txBody>
      </p:sp>
      <p:sp>
        <p:nvSpPr>
          <p:cNvPr id="68" name="Text Box 28"/>
          <p:cNvSpPr txBox="1">
            <a:spLocks noChangeArrowheads="1"/>
          </p:cNvSpPr>
          <p:nvPr/>
        </p:nvSpPr>
        <p:spPr bwMode="auto">
          <a:xfrm>
            <a:off x="4328258" y="2801307"/>
            <a:ext cx="522900" cy="2885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defRPr/>
            </a:pPr>
            <a:r>
              <a:rPr lang="zh-CN" altLang="en-US" sz="1275" dirty="0">
                <a:solidFill>
                  <a:srgbClr val="4D4D4D"/>
                </a:solidFill>
                <a:latin typeface="微软雅黑" panose="020B0503020204020204" pitchFamily="34" charset="-122"/>
                <a:ea typeface="微软雅黑" panose="020B0503020204020204" pitchFamily="34" charset="-122"/>
              </a:rPr>
              <a:t>60%</a:t>
            </a:r>
          </a:p>
        </p:txBody>
      </p:sp>
      <p:sp>
        <p:nvSpPr>
          <p:cNvPr id="69" name="Rectangle 29"/>
          <p:cNvSpPr>
            <a:spLocks noChangeArrowheads="1"/>
          </p:cNvSpPr>
          <p:nvPr/>
        </p:nvSpPr>
        <p:spPr bwMode="auto">
          <a:xfrm>
            <a:off x="1144274" y="5161728"/>
            <a:ext cx="229517" cy="115884"/>
          </a:xfrm>
          <a:prstGeom prst="rect">
            <a:avLst/>
          </a:prstGeom>
          <a:solidFill>
            <a:schemeClr val="accent1"/>
          </a:solidFill>
          <a:ln>
            <a:noFill/>
          </a:ln>
          <a:effectLst/>
        </p:spPr>
        <p:txBody>
          <a:bodyPr anchor="ctr"/>
          <a:lstStyle/>
          <a:p>
            <a:pPr>
              <a:defRPr/>
            </a:pPr>
            <a:endParaRPr lang="zh-CN" altLang="en-US" sz="991">
              <a:solidFill>
                <a:srgbClr val="4D4D4D"/>
              </a:solidFill>
              <a:latin typeface="微软雅黑" panose="020B0503020204020204" pitchFamily="34" charset="-122"/>
              <a:ea typeface="微软雅黑" panose="020B0503020204020204" pitchFamily="34" charset="-122"/>
            </a:endParaRPr>
          </a:p>
        </p:txBody>
      </p:sp>
      <p:sp>
        <p:nvSpPr>
          <p:cNvPr id="70" name="Rectangle 30"/>
          <p:cNvSpPr>
            <a:spLocks noChangeArrowheads="1"/>
          </p:cNvSpPr>
          <p:nvPr/>
        </p:nvSpPr>
        <p:spPr bwMode="auto">
          <a:xfrm>
            <a:off x="2505626" y="5161728"/>
            <a:ext cx="217140" cy="115884"/>
          </a:xfrm>
          <a:prstGeom prst="rect">
            <a:avLst/>
          </a:prstGeom>
          <a:solidFill>
            <a:schemeClr val="accent2"/>
          </a:solidFill>
          <a:ln>
            <a:noFill/>
          </a:ln>
          <a:effectLst/>
        </p:spPr>
        <p:txBody>
          <a:bodyPr anchor="ctr"/>
          <a:lstStyle/>
          <a:p>
            <a:pPr>
              <a:defRPr/>
            </a:pPr>
            <a:endParaRPr lang="zh-CN" altLang="en-US" sz="991">
              <a:solidFill>
                <a:srgbClr val="4D4D4D"/>
              </a:solidFill>
              <a:latin typeface="微软雅黑" panose="020B0503020204020204" pitchFamily="34" charset="-122"/>
              <a:ea typeface="微软雅黑" panose="020B0503020204020204" pitchFamily="34" charset="-122"/>
            </a:endParaRPr>
          </a:p>
        </p:txBody>
      </p:sp>
      <p:sp>
        <p:nvSpPr>
          <p:cNvPr id="71" name="Text Box 31"/>
          <p:cNvSpPr txBox="1">
            <a:spLocks noChangeArrowheads="1"/>
          </p:cNvSpPr>
          <p:nvPr/>
        </p:nvSpPr>
        <p:spPr bwMode="auto">
          <a:xfrm>
            <a:off x="1379418" y="5103224"/>
            <a:ext cx="1225215" cy="2666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defRPr/>
            </a:pPr>
            <a:r>
              <a:rPr lang="zh-CN" altLang="en-US" sz="1133" dirty="0">
                <a:solidFill>
                  <a:srgbClr val="4D4D4D"/>
                </a:solidFill>
                <a:latin typeface="微软雅黑" panose="020B0503020204020204" pitchFamily="34" charset="-122"/>
                <a:ea typeface="微软雅黑" panose="020B0503020204020204" pitchFamily="34" charset="-122"/>
              </a:rPr>
              <a:t>内容</a:t>
            </a:r>
          </a:p>
        </p:txBody>
      </p:sp>
      <p:sp>
        <p:nvSpPr>
          <p:cNvPr id="72" name="Text Box 32"/>
          <p:cNvSpPr txBox="1">
            <a:spLocks noChangeArrowheads="1"/>
          </p:cNvSpPr>
          <p:nvPr/>
        </p:nvSpPr>
        <p:spPr bwMode="auto">
          <a:xfrm>
            <a:off x="2801520" y="5099849"/>
            <a:ext cx="1225215" cy="2666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defRPr/>
            </a:pPr>
            <a:r>
              <a:rPr lang="zh-CN" altLang="en-US" sz="1133" dirty="0">
                <a:solidFill>
                  <a:srgbClr val="4D4D4D"/>
                </a:solidFill>
                <a:latin typeface="微软雅黑" panose="020B0503020204020204" pitchFamily="34" charset="-122"/>
                <a:ea typeface="微软雅黑" panose="020B0503020204020204" pitchFamily="34" charset="-122"/>
              </a:rPr>
              <a:t>内容</a:t>
            </a:r>
          </a:p>
        </p:txBody>
      </p:sp>
      <p:sp>
        <p:nvSpPr>
          <p:cNvPr id="73" name="Text Box 33"/>
          <p:cNvSpPr txBox="1">
            <a:spLocks noChangeArrowheads="1"/>
          </p:cNvSpPr>
          <p:nvPr/>
        </p:nvSpPr>
        <p:spPr bwMode="auto">
          <a:xfrm>
            <a:off x="1364791" y="4827579"/>
            <a:ext cx="767306" cy="2885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defRPr/>
            </a:pPr>
            <a:r>
              <a:rPr lang="zh-CN" altLang="en-US" sz="1275" dirty="0">
                <a:solidFill>
                  <a:srgbClr val="4D4D4D"/>
                </a:solidFill>
                <a:latin typeface="微软雅黑" panose="020B0503020204020204" pitchFamily="34" charset="-122"/>
                <a:ea typeface="微软雅黑" panose="020B0503020204020204" pitchFamily="34" charset="-122"/>
              </a:rPr>
              <a:t>标题</a:t>
            </a:r>
          </a:p>
        </p:txBody>
      </p:sp>
      <p:sp>
        <p:nvSpPr>
          <p:cNvPr id="74" name="Text Box 34"/>
          <p:cNvSpPr txBox="1">
            <a:spLocks noChangeArrowheads="1"/>
          </p:cNvSpPr>
          <p:nvPr/>
        </p:nvSpPr>
        <p:spPr bwMode="auto">
          <a:xfrm>
            <a:off x="2246856" y="4827579"/>
            <a:ext cx="768431" cy="2885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defRPr/>
            </a:pPr>
            <a:r>
              <a:rPr lang="zh-CN" altLang="en-US" sz="1275" dirty="0">
                <a:solidFill>
                  <a:srgbClr val="4D4D4D"/>
                </a:solidFill>
                <a:latin typeface="微软雅黑" panose="020B0503020204020204" pitchFamily="34" charset="-122"/>
                <a:ea typeface="微软雅黑" panose="020B0503020204020204" pitchFamily="34" charset="-122"/>
              </a:rPr>
              <a:t>标题</a:t>
            </a:r>
          </a:p>
        </p:txBody>
      </p:sp>
      <p:sp>
        <p:nvSpPr>
          <p:cNvPr id="75" name="Text Box 35"/>
          <p:cNvSpPr txBox="1">
            <a:spLocks noChangeArrowheads="1"/>
          </p:cNvSpPr>
          <p:nvPr/>
        </p:nvSpPr>
        <p:spPr bwMode="auto">
          <a:xfrm>
            <a:off x="3181798" y="4827579"/>
            <a:ext cx="767306" cy="2885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defRPr/>
            </a:pPr>
            <a:r>
              <a:rPr lang="zh-CN" altLang="en-US" sz="1275" dirty="0">
                <a:solidFill>
                  <a:srgbClr val="4D4D4D"/>
                </a:solidFill>
                <a:latin typeface="微软雅黑" panose="020B0503020204020204" pitchFamily="34" charset="-122"/>
                <a:ea typeface="微软雅黑" panose="020B0503020204020204" pitchFamily="34" charset="-122"/>
              </a:rPr>
              <a:t>标题</a:t>
            </a:r>
          </a:p>
        </p:txBody>
      </p:sp>
      <p:sp>
        <p:nvSpPr>
          <p:cNvPr id="76" name="Text Box 36"/>
          <p:cNvSpPr txBox="1">
            <a:spLocks noChangeArrowheads="1"/>
          </p:cNvSpPr>
          <p:nvPr/>
        </p:nvSpPr>
        <p:spPr bwMode="auto">
          <a:xfrm>
            <a:off x="4093115" y="4827579"/>
            <a:ext cx="768431" cy="2885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defRPr/>
            </a:pPr>
            <a:r>
              <a:rPr lang="zh-CN" altLang="en-US" sz="1275" dirty="0">
                <a:solidFill>
                  <a:srgbClr val="4D4D4D"/>
                </a:solidFill>
                <a:latin typeface="微软雅黑" panose="020B0503020204020204" pitchFamily="34" charset="-122"/>
                <a:ea typeface="微软雅黑" panose="020B0503020204020204" pitchFamily="34" charset="-122"/>
              </a:rPr>
              <a:t>标题</a:t>
            </a:r>
          </a:p>
        </p:txBody>
      </p:sp>
      <p:sp>
        <p:nvSpPr>
          <p:cNvPr id="2" name="矩形 1"/>
          <p:cNvSpPr/>
          <p:nvPr/>
        </p:nvSpPr>
        <p:spPr bwMode="auto">
          <a:xfrm>
            <a:off x="6390533" y="1750670"/>
            <a:ext cx="1632493" cy="1093197"/>
          </a:xfrm>
          <a:prstGeom prst="rect">
            <a:avLst/>
          </a:prstGeom>
          <a:blipFill dpi="0" rotWithShape="1">
            <a:blip r:embed="rId3"/>
            <a:srcRect/>
            <a:stretch>
              <a:fillRect/>
            </a:stretch>
          </a:blipFill>
          <a:ln w="9525" cap="flat" cmpd="sng" algn="ctr">
            <a:noFill/>
            <a:prstDash val="solid"/>
            <a:round/>
            <a:headEnd type="none" w="med" len="med"/>
            <a:tailEnd type="none" w="med" len="med"/>
          </a:ln>
          <a:effectLst/>
        </p:spPr>
        <p:txBody>
          <a:bodyPr lIns="64779" tIns="32389" rIns="64779" bIns="32389"/>
          <a:lstStyle/>
          <a:p>
            <a:pPr>
              <a:defRPr/>
            </a:pPr>
            <a:endParaRPr lang="zh-CN" altLang="en-US" sz="1275">
              <a:solidFill>
                <a:srgbClr val="C4261D"/>
              </a:solidFill>
              <a:latin typeface="Calibri"/>
            </a:endParaRPr>
          </a:p>
        </p:txBody>
      </p:sp>
      <p:sp>
        <p:nvSpPr>
          <p:cNvPr id="46" name="矩形 45"/>
          <p:cNvSpPr/>
          <p:nvPr/>
        </p:nvSpPr>
        <p:spPr bwMode="auto">
          <a:xfrm>
            <a:off x="6390533" y="3019664"/>
            <a:ext cx="1632493" cy="1093196"/>
          </a:xfrm>
          <a:prstGeom prst="rect">
            <a:avLst/>
          </a:prstGeom>
          <a:blipFill dpi="0" rotWithShape="1">
            <a:blip r:embed="rId4"/>
            <a:srcRect/>
            <a:stretch>
              <a:fillRect/>
            </a:stretch>
          </a:blipFill>
          <a:ln w="9525" cap="flat" cmpd="sng" algn="ctr">
            <a:solidFill>
              <a:schemeClr val="bg2"/>
            </a:solidFill>
            <a:prstDash val="solid"/>
            <a:round/>
            <a:headEnd type="none" w="med" len="med"/>
            <a:tailEnd type="none" w="med" len="med"/>
          </a:ln>
          <a:effectLst/>
        </p:spPr>
        <p:txBody>
          <a:bodyPr lIns="64779" tIns="32389" rIns="64779" bIns="32389"/>
          <a:lstStyle/>
          <a:p>
            <a:pPr>
              <a:defRPr/>
            </a:pPr>
            <a:endParaRPr lang="zh-CN" altLang="en-US" sz="1275">
              <a:solidFill>
                <a:srgbClr val="C4261D"/>
              </a:solidFill>
              <a:latin typeface="Calibri"/>
            </a:endParaRPr>
          </a:p>
        </p:txBody>
      </p:sp>
      <p:sp>
        <p:nvSpPr>
          <p:cNvPr id="47" name="矩形 46"/>
          <p:cNvSpPr/>
          <p:nvPr/>
        </p:nvSpPr>
        <p:spPr bwMode="auto">
          <a:xfrm>
            <a:off x="6390533" y="4300572"/>
            <a:ext cx="1632493" cy="1093197"/>
          </a:xfrm>
          <a:prstGeom prst="rect">
            <a:avLst/>
          </a:prstGeom>
          <a:blipFill dpi="0" rotWithShape="1">
            <a:blip r:embed="rId5"/>
            <a:srcRect/>
            <a:stretch>
              <a:fillRect/>
            </a:stretch>
          </a:blipFill>
          <a:ln w="9525" cap="flat" cmpd="sng" algn="ctr">
            <a:noFill/>
            <a:prstDash val="solid"/>
            <a:round/>
            <a:headEnd type="none" w="med" len="med"/>
            <a:tailEnd type="none" w="med" len="med"/>
          </a:ln>
          <a:effectLst/>
        </p:spPr>
        <p:txBody>
          <a:bodyPr lIns="64779" tIns="32389" rIns="64779" bIns="32389"/>
          <a:lstStyle/>
          <a:p>
            <a:pPr>
              <a:defRPr/>
            </a:pPr>
            <a:endParaRPr lang="zh-CN" altLang="en-US" sz="1275">
              <a:solidFill>
                <a:srgbClr val="C4261D"/>
              </a:solidFill>
              <a:latin typeface="Calibri"/>
            </a:endParaRPr>
          </a:p>
        </p:txBody>
      </p:sp>
      <p:sp>
        <p:nvSpPr>
          <p:cNvPr id="53" name="Freeform 5"/>
          <p:cNvSpPr>
            <a:spLocks/>
          </p:cNvSpPr>
          <p:nvPr/>
        </p:nvSpPr>
        <p:spPr bwMode="auto">
          <a:xfrm>
            <a:off x="1395168" y="1961994"/>
            <a:ext cx="212641" cy="213766"/>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accent2"/>
          </a:solidFill>
          <a:ln>
            <a:noFill/>
          </a:ln>
        </p:spPr>
        <p:txBody>
          <a:bodyPr lIns="64779" tIns="32389" rIns="64779" bIns="32389"/>
          <a:lstStyle/>
          <a:p>
            <a:pPr>
              <a:defRPr/>
            </a:pPr>
            <a:endParaRPr lang="zh-CN" altLang="en-US" sz="1275">
              <a:solidFill>
                <a:srgbClr val="C4261D"/>
              </a:solidFill>
              <a:latin typeface="微软雅黑" panose="020B0503020204020204" pitchFamily="34" charset="-122"/>
              <a:ea typeface="微软雅黑" panose="020B0503020204020204" pitchFamily="34" charset="-122"/>
            </a:endParaRPr>
          </a:p>
        </p:txBody>
      </p:sp>
      <p:sp>
        <p:nvSpPr>
          <p:cNvPr id="54" name="TextBox 53"/>
          <p:cNvSpPr txBox="1">
            <a:spLocks noChangeArrowheads="1"/>
          </p:cNvSpPr>
          <p:nvPr/>
        </p:nvSpPr>
        <p:spPr bwMode="auto">
          <a:xfrm>
            <a:off x="1703442" y="1934992"/>
            <a:ext cx="1713931" cy="397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85" dirty="0">
                <a:solidFill>
                  <a:srgbClr val="5D94A9"/>
                </a:solidFill>
                <a:latin typeface="微软雅黑" panose="020B0503020204020204" pitchFamily="34" charset="-122"/>
                <a:ea typeface="微软雅黑" panose="020B0503020204020204" pitchFamily="34" charset="-122"/>
              </a:rPr>
              <a:t>标题内容文字</a:t>
            </a:r>
          </a:p>
        </p:txBody>
      </p:sp>
      <p:sp>
        <p:nvSpPr>
          <p:cNvPr id="38" name="TextBox 88">
            <a:extLst>
              <a:ext uri="{FF2B5EF4-FFF2-40B4-BE49-F238E27FC236}">
                <a16:creationId xmlns:a16="http://schemas.microsoft.com/office/drawing/2014/main" id="{791E8A45-D7D8-4E56-A2DD-E14A9051EFC2}"/>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6"/>
          <p:cNvSpPr>
            <a:spLocks/>
          </p:cNvSpPr>
          <p:nvPr/>
        </p:nvSpPr>
        <p:spPr bwMode="auto">
          <a:xfrm flipH="1">
            <a:off x="4311382" y="3063451"/>
            <a:ext cx="1136333" cy="1139708"/>
          </a:xfrm>
          <a:custGeom>
            <a:avLst/>
            <a:gdLst>
              <a:gd name="T0" fmla="*/ 456 w 456"/>
              <a:gd name="T1" fmla="*/ 0 h 457"/>
              <a:gd name="T2" fmla="*/ 333 w 456"/>
              <a:gd name="T3" fmla="*/ 0 h 457"/>
              <a:gd name="T4" fmla="*/ 0 w 456"/>
              <a:gd name="T5" fmla="*/ 333 h 457"/>
              <a:gd name="T6" fmla="*/ 0 w 456"/>
              <a:gd name="T7" fmla="*/ 455 h 457"/>
              <a:gd name="T8" fmla="*/ 77 w 456"/>
              <a:gd name="T9" fmla="*/ 456 h 457"/>
              <a:gd name="T10" fmla="*/ 326 w 456"/>
              <a:gd name="T11" fmla="*/ 456 h 457"/>
              <a:gd name="T12" fmla="*/ 335 w 456"/>
              <a:gd name="T13" fmla="*/ 457 h 457"/>
              <a:gd name="T14" fmla="*/ 456 w 456"/>
              <a:gd name="T15" fmla="*/ 347 h 457"/>
              <a:gd name="T16" fmla="*/ 456 w 456"/>
              <a:gd name="T17" fmla="*/ 345 h 457"/>
              <a:gd name="T18" fmla="*/ 456 w 456"/>
              <a:gd name="T1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6" h="457">
                <a:moveTo>
                  <a:pt x="456" y="0"/>
                </a:moveTo>
                <a:cubicBezTo>
                  <a:pt x="333" y="0"/>
                  <a:pt x="333" y="0"/>
                  <a:pt x="333" y="0"/>
                </a:cubicBezTo>
                <a:cubicBezTo>
                  <a:pt x="150" y="0"/>
                  <a:pt x="0" y="149"/>
                  <a:pt x="0" y="333"/>
                </a:cubicBezTo>
                <a:cubicBezTo>
                  <a:pt x="0" y="455"/>
                  <a:pt x="0" y="455"/>
                  <a:pt x="0" y="455"/>
                </a:cubicBezTo>
                <a:cubicBezTo>
                  <a:pt x="0" y="455"/>
                  <a:pt x="32" y="455"/>
                  <a:pt x="77" y="456"/>
                </a:cubicBezTo>
                <a:cubicBezTo>
                  <a:pt x="152" y="456"/>
                  <a:pt x="263" y="456"/>
                  <a:pt x="326" y="456"/>
                </a:cubicBezTo>
                <a:cubicBezTo>
                  <a:pt x="329" y="456"/>
                  <a:pt x="332" y="457"/>
                  <a:pt x="335" y="457"/>
                </a:cubicBezTo>
                <a:cubicBezTo>
                  <a:pt x="411" y="452"/>
                  <a:pt x="456" y="390"/>
                  <a:pt x="456" y="347"/>
                </a:cubicBezTo>
                <a:cubicBezTo>
                  <a:pt x="456" y="346"/>
                  <a:pt x="456" y="345"/>
                  <a:pt x="456" y="345"/>
                </a:cubicBezTo>
                <a:cubicBezTo>
                  <a:pt x="456" y="256"/>
                  <a:pt x="456" y="0"/>
                  <a:pt x="456" y="0"/>
                </a:cubicBezTo>
              </a:path>
            </a:pathLst>
          </a:custGeom>
          <a:solidFill>
            <a:schemeClr val="accent1">
              <a:lumMod val="50000"/>
            </a:schemeClr>
          </a:solidFill>
          <a:ln>
            <a:noFill/>
          </a:ln>
          <a:effectLst>
            <a:outerShdw blurRad="50800" dist="38100" dir="18900000" algn="bl" rotWithShape="0">
              <a:prstClr val="black">
                <a:alpha val="20000"/>
              </a:prstClr>
            </a:outerShdw>
          </a:effectLst>
        </p:spPr>
        <p:txBody>
          <a:bodyPr/>
          <a:lstStyle/>
          <a:p>
            <a:pPr fontAlgn="auto">
              <a:spcBef>
                <a:spcPts val="0"/>
              </a:spcBef>
              <a:spcAft>
                <a:spcPts val="0"/>
              </a:spcAft>
              <a:defRPr/>
            </a:pPr>
            <a:endParaRPr lang="zh-CN" altLang="en-US" sz="1701">
              <a:solidFill>
                <a:srgbClr val="393939"/>
              </a:solidFill>
              <a:latin typeface="Calibri"/>
              <a:ea typeface="宋体"/>
            </a:endParaRPr>
          </a:p>
        </p:txBody>
      </p:sp>
      <p:sp>
        <p:nvSpPr>
          <p:cNvPr id="36" name="Freeform 6"/>
          <p:cNvSpPr>
            <a:spLocks/>
          </p:cNvSpPr>
          <p:nvPr/>
        </p:nvSpPr>
        <p:spPr bwMode="auto">
          <a:xfrm rot="10800000" flipH="1">
            <a:off x="3119920" y="2806932"/>
            <a:ext cx="1135207" cy="1139708"/>
          </a:xfrm>
          <a:custGeom>
            <a:avLst/>
            <a:gdLst>
              <a:gd name="T0" fmla="*/ 456 w 456"/>
              <a:gd name="T1" fmla="*/ 0 h 457"/>
              <a:gd name="T2" fmla="*/ 333 w 456"/>
              <a:gd name="T3" fmla="*/ 0 h 457"/>
              <a:gd name="T4" fmla="*/ 0 w 456"/>
              <a:gd name="T5" fmla="*/ 333 h 457"/>
              <a:gd name="T6" fmla="*/ 0 w 456"/>
              <a:gd name="T7" fmla="*/ 455 h 457"/>
              <a:gd name="T8" fmla="*/ 77 w 456"/>
              <a:gd name="T9" fmla="*/ 456 h 457"/>
              <a:gd name="T10" fmla="*/ 326 w 456"/>
              <a:gd name="T11" fmla="*/ 456 h 457"/>
              <a:gd name="T12" fmla="*/ 335 w 456"/>
              <a:gd name="T13" fmla="*/ 457 h 457"/>
              <a:gd name="T14" fmla="*/ 456 w 456"/>
              <a:gd name="T15" fmla="*/ 347 h 457"/>
              <a:gd name="T16" fmla="*/ 456 w 456"/>
              <a:gd name="T17" fmla="*/ 345 h 457"/>
              <a:gd name="T18" fmla="*/ 456 w 456"/>
              <a:gd name="T1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6" h="457">
                <a:moveTo>
                  <a:pt x="456" y="0"/>
                </a:moveTo>
                <a:cubicBezTo>
                  <a:pt x="333" y="0"/>
                  <a:pt x="333" y="0"/>
                  <a:pt x="333" y="0"/>
                </a:cubicBezTo>
                <a:cubicBezTo>
                  <a:pt x="150" y="0"/>
                  <a:pt x="0" y="149"/>
                  <a:pt x="0" y="333"/>
                </a:cubicBezTo>
                <a:cubicBezTo>
                  <a:pt x="0" y="455"/>
                  <a:pt x="0" y="455"/>
                  <a:pt x="0" y="455"/>
                </a:cubicBezTo>
                <a:cubicBezTo>
                  <a:pt x="0" y="455"/>
                  <a:pt x="32" y="455"/>
                  <a:pt x="77" y="456"/>
                </a:cubicBezTo>
                <a:cubicBezTo>
                  <a:pt x="152" y="456"/>
                  <a:pt x="263" y="456"/>
                  <a:pt x="326" y="456"/>
                </a:cubicBezTo>
                <a:cubicBezTo>
                  <a:pt x="329" y="456"/>
                  <a:pt x="332" y="457"/>
                  <a:pt x="335" y="457"/>
                </a:cubicBezTo>
                <a:cubicBezTo>
                  <a:pt x="411" y="452"/>
                  <a:pt x="456" y="390"/>
                  <a:pt x="456" y="347"/>
                </a:cubicBezTo>
                <a:cubicBezTo>
                  <a:pt x="456" y="346"/>
                  <a:pt x="456" y="345"/>
                  <a:pt x="456" y="345"/>
                </a:cubicBezTo>
                <a:cubicBezTo>
                  <a:pt x="456" y="256"/>
                  <a:pt x="456" y="0"/>
                  <a:pt x="456" y="0"/>
                </a:cubicBezTo>
              </a:path>
            </a:pathLst>
          </a:custGeom>
          <a:solidFill>
            <a:schemeClr val="bg1">
              <a:lumMod val="95000"/>
            </a:schemeClr>
          </a:solidFill>
          <a:ln>
            <a:noFill/>
          </a:ln>
          <a:effectLst>
            <a:outerShdw blurRad="50800" dist="38100" dir="8100000" algn="tr" rotWithShape="0">
              <a:prstClr val="black">
                <a:alpha val="20000"/>
              </a:prstClr>
            </a:outerShdw>
          </a:effectLst>
        </p:spPr>
        <p:txBody>
          <a:bodyPr/>
          <a:lstStyle/>
          <a:p>
            <a:pPr fontAlgn="auto">
              <a:spcBef>
                <a:spcPts val="0"/>
              </a:spcBef>
              <a:spcAft>
                <a:spcPts val="0"/>
              </a:spcAft>
              <a:defRPr/>
            </a:pPr>
            <a:endParaRPr lang="zh-CN" altLang="en-US" sz="1701">
              <a:solidFill>
                <a:srgbClr val="393939"/>
              </a:solidFill>
              <a:latin typeface="Calibri"/>
              <a:ea typeface="宋体"/>
            </a:endParaRPr>
          </a:p>
        </p:txBody>
      </p:sp>
      <p:sp>
        <p:nvSpPr>
          <p:cNvPr id="37" name="Freeform 6"/>
          <p:cNvSpPr>
            <a:spLocks/>
          </p:cNvSpPr>
          <p:nvPr/>
        </p:nvSpPr>
        <p:spPr bwMode="auto">
          <a:xfrm>
            <a:off x="3119920" y="1654847"/>
            <a:ext cx="1135207" cy="1138583"/>
          </a:xfrm>
          <a:custGeom>
            <a:avLst/>
            <a:gdLst>
              <a:gd name="T0" fmla="*/ 456 w 456"/>
              <a:gd name="T1" fmla="*/ 0 h 457"/>
              <a:gd name="T2" fmla="*/ 333 w 456"/>
              <a:gd name="T3" fmla="*/ 0 h 457"/>
              <a:gd name="T4" fmla="*/ 0 w 456"/>
              <a:gd name="T5" fmla="*/ 333 h 457"/>
              <a:gd name="T6" fmla="*/ 0 w 456"/>
              <a:gd name="T7" fmla="*/ 455 h 457"/>
              <a:gd name="T8" fmla="*/ 77 w 456"/>
              <a:gd name="T9" fmla="*/ 456 h 457"/>
              <a:gd name="T10" fmla="*/ 326 w 456"/>
              <a:gd name="T11" fmla="*/ 456 h 457"/>
              <a:gd name="T12" fmla="*/ 335 w 456"/>
              <a:gd name="T13" fmla="*/ 457 h 457"/>
              <a:gd name="T14" fmla="*/ 456 w 456"/>
              <a:gd name="T15" fmla="*/ 347 h 457"/>
              <a:gd name="T16" fmla="*/ 456 w 456"/>
              <a:gd name="T17" fmla="*/ 345 h 457"/>
              <a:gd name="T18" fmla="*/ 456 w 456"/>
              <a:gd name="T1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6" h="457">
                <a:moveTo>
                  <a:pt x="456" y="0"/>
                </a:moveTo>
                <a:cubicBezTo>
                  <a:pt x="333" y="0"/>
                  <a:pt x="333" y="0"/>
                  <a:pt x="333" y="0"/>
                </a:cubicBezTo>
                <a:cubicBezTo>
                  <a:pt x="150" y="0"/>
                  <a:pt x="0" y="149"/>
                  <a:pt x="0" y="333"/>
                </a:cubicBezTo>
                <a:cubicBezTo>
                  <a:pt x="0" y="455"/>
                  <a:pt x="0" y="455"/>
                  <a:pt x="0" y="455"/>
                </a:cubicBezTo>
                <a:cubicBezTo>
                  <a:pt x="0" y="455"/>
                  <a:pt x="32" y="455"/>
                  <a:pt x="77" y="456"/>
                </a:cubicBezTo>
                <a:cubicBezTo>
                  <a:pt x="152" y="456"/>
                  <a:pt x="263" y="456"/>
                  <a:pt x="326" y="456"/>
                </a:cubicBezTo>
                <a:cubicBezTo>
                  <a:pt x="329" y="456"/>
                  <a:pt x="332" y="457"/>
                  <a:pt x="335" y="457"/>
                </a:cubicBezTo>
                <a:cubicBezTo>
                  <a:pt x="411" y="452"/>
                  <a:pt x="456" y="390"/>
                  <a:pt x="456" y="347"/>
                </a:cubicBezTo>
                <a:cubicBezTo>
                  <a:pt x="456" y="346"/>
                  <a:pt x="456" y="345"/>
                  <a:pt x="456" y="345"/>
                </a:cubicBezTo>
                <a:cubicBezTo>
                  <a:pt x="456" y="256"/>
                  <a:pt x="456" y="0"/>
                  <a:pt x="456" y="0"/>
                </a:cubicBezTo>
              </a:path>
            </a:pathLst>
          </a:custGeom>
          <a:solidFill>
            <a:srgbClr val="0089D2"/>
          </a:solidFill>
          <a:ln>
            <a:solidFill>
              <a:srgbClr val="03A9F5"/>
            </a:solidFill>
          </a:ln>
          <a:effectLst>
            <a:outerShdw blurRad="50800" dist="38100" dir="13500000" algn="br" rotWithShape="0">
              <a:prstClr val="black">
                <a:alpha val="20000"/>
              </a:prstClr>
            </a:outerShdw>
          </a:effectLst>
        </p:spPr>
        <p:txBody>
          <a:bodyPr/>
          <a:lstStyle/>
          <a:p>
            <a:pPr fontAlgn="auto">
              <a:spcBef>
                <a:spcPts val="0"/>
              </a:spcBef>
              <a:spcAft>
                <a:spcPts val="0"/>
              </a:spcAft>
              <a:defRPr/>
            </a:pPr>
            <a:endParaRPr lang="zh-CN" altLang="en-US" sz="1701">
              <a:solidFill>
                <a:srgbClr val="393939"/>
              </a:solidFill>
              <a:latin typeface="Calibri"/>
              <a:ea typeface="宋体"/>
            </a:endParaRPr>
          </a:p>
        </p:txBody>
      </p:sp>
      <p:sp>
        <p:nvSpPr>
          <p:cNvPr id="38" name="Freeform 6"/>
          <p:cNvSpPr>
            <a:spLocks/>
          </p:cNvSpPr>
          <p:nvPr/>
        </p:nvSpPr>
        <p:spPr bwMode="auto">
          <a:xfrm>
            <a:off x="3113170" y="1654847"/>
            <a:ext cx="1135207" cy="1138583"/>
          </a:xfrm>
          <a:custGeom>
            <a:avLst/>
            <a:gdLst>
              <a:gd name="T0" fmla="*/ 456 w 456"/>
              <a:gd name="T1" fmla="*/ 0 h 457"/>
              <a:gd name="T2" fmla="*/ 333 w 456"/>
              <a:gd name="T3" fmla="*/ 0 h 457"/>
              <a:gd name="T4" fmla="*/ 0 w 456"/>
              <a:gd name="T5" fmla="*/ 333 h 457"/>
              <a:gd name="T6" fmla="*/ 0 w 456"/>
              <a:gd name="T7" fmla="*/ 455 h 457"/>
              <a:gd name="T8" fmla="*/ 77 w 456"/>
              <a:gd name="T9" fmla="*/ 456 h 457"/>
              <a:gd name="T10" fmla="*/ 326 w 456"/>
              <a:gd name="T11" fmla="*/ 456 h 457"/>
              <a:gd name="T12" fmla="*/ 335 w 456"/>
              <a:gd name="T13" fmla="*/ 457 h 457"/>
              <a:gd name="T14" fmla="*/ 456 w 456"/>
              <a:gd name="T15" fmla="*/ 347 h 457"/>
              <a:gd name="T16" fmla="*/ 456 w 456"/>
              <a:gd name="T17" fmla="*/ 345 h 457"/>
              <a:gd name="T18" fmla="*/ 456 w 456"/>
              <a:gd name="T1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6" h="457">
                <a:moveTo>
                  <a:pt x="456" y="0"/>
                </a:moveTo>
                <a:cubicBezTo>
                  <a:pt x="333" y="0"/>
                  <a:pt x="333" y="0"/>
                  <a:pt x="333" y="0"/>
                </a:cubicBezTo>
                <a:cubicBezTo>
                  <a:pt x="150" y="0"/>
                  <a:pt x="0" y="149"/>
                  <a:pt x="0" y="333"/>
                </a:cubicBezTo>
                <a:cubicBezTo>
                  <a:pt x="0" y="455"/>
                  <a:pt x="0" y="455"/>
                  <a:pt x="0" y="455"/>
                </a:cubicBezTo>
                <a:cubicBezTo>
                  <a:pt x="0" y="455"/>
                  <a:pt x="32" y="455"/>
                  <a:pt x="77" y="456"/>
                </a:cubicBezTo>
                <a:cubicBezTo>
                  <a:pt x="152" y="456"/>
                  <a:pt x="263" y="456"/>
                  <a:pt x="326" y="456"/>
                </a:cubicBezTo>
                <a:cubicBezTo>
                  <a:pt x="329" y="456"/>
                  <a:pt x="332" y="457"/>
                  <a:pt x="335" y="457"/>
                </a:cubicBezTo>
                <a:cubicBezTo>
                  <a:pt x="411" y="452"/>
                  <a:pt x="456" y="390"/>
                  <a:pt x="456" y="347"/>
                </a:cubicBezTo>
                <a:cubicBezTo>
                  <a:pt x="456" y="346"/>
                  <a:pt x="456" y="345"/>
                  <a:pt x="456" y="345"/>
                </a:cubicBezTo>
                <a:cubicBezTo>
                  <a:pt x="456" y="256"/>
                  <a:pt x="456" y="0"/>
                  <a:pt x="456" y="0"/>
                </a:cubicBezTo>
              </a:path>
            </a:pathLst>
          </a:custGeom>
          <a:solidFill>
            <a:schemeClr val="accent1"/>
          </a:solidFill>
          <a:ln>
            <a:noFill/>
          </a:ln>
          <a:effectLst>
            <a:outerShdw blurRad="50800" dist="38100" dir="13500000" algn="br" rotWithShape="0">
              <a:prstClr val="black">
                <a:alpha val="20000"/>
              </a:prstClr>
            </a:outerShdw>
          </a:effectLst>
        </p:spPr>
        <p:txBody>
          <a:bodyPr/>
          <a:lstStyle/>
          <a:p>
            <a:pPr fontAlgn="auto">
              <a:spcBef>
                <a:spcPts val="0"/>
              </a:spcBef>
              <a:spcAft>
                <a:spcPts val="0"/>
              </a:spcAft>
              <a:defRPr/>
            </a:pPr>
            <a:endParaRPr lang="zh-CN" altLang="en-US" sz="1701" dirty="0">
              <a:solidFill>
                <a:srgbClr val="393939"/>
              </a:solidFill>
              <a:latin typeface="Calibri"/>
              <a:ea typeface="宋体"/>
            </a:endParaRPr>
          </a:p>
        </p:txBody>
      </p:sp>
      <p:grpSp>
        <p:nvGrpSpPr>
          <p:cNvPr id="39" name="组合 38"/>
          <p:cNvGrpSpPr>
            <a:grpSpLocks/>
          </p:cNvGrpSpPr>
          <p:nvPr/>
        </p:nvGrpSpPr>
        <p:grpSpPr bwMode="auto">
          <a:xfrm>
            <a:off x="3137920" y="1843862"/>
            <a:ext cx="952944" cy="915817"/>
            <a:chOff x="4427179" y="1458896"/>
            <a:chExt cx="1344648" cy="1292757"/>
          </a:xfrm>
        </p:grpSpPr>
        <p:sp>
          <p:nvSpPr>
            <p:cNvPr id="52277" name="文本框 33"/>
            <p:cNvSpPr txBox="1">
              <a:spLocks noChangeArrowheads="1"/>
            </p:cNvSpPr>
            <p:nvPr/>
          </p:nvSpPr>
          <p:spPr bwMode="auto">
            <a:xfrm>
              <a:off x="4693044" y="1458896"/>
              <a:ext cx="1078783" cy="10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Tx/>
                <a:buNone/>
              </a:pPr>
              <a:r>
                <a:rPr lang="en-US" altLang="zh-CN" sz="3119">
                  <a:solidFill>
                    <a:srgbClr val="FFFFFF"/>
                  </a:solidFill>
                  <a:cs typeface="Arial" panose="020B0604020202020204" pitchFamily="34" charset="0"/>
                </a:rPr>
                <a:t>01</a:t>
              </a:r>
            </a:p>
            <a:p>
              <a:pPr algn="ctr" eaLnBrk="1" hangingPunct="1">
                <a:buFontTx/>
                <a:buNone/>
              </a:pPr>
              <a:r>
                <a:rPr lang="en-US" altLang="zh-CN" sz="1134">
                  <a:solidFill>
                    <a:srgbClr val="FFFFFF"/>
                  </a:solidFill>
                  <a:cs typeface="Arial" panose="020B0604020202020204" pitchFamily="34" charset="0"/>
                </a:rPr>
                <a:t>OPTION</a:t>
              </a:r>
              <a:endParaRPr lang="zh-CN" altLang="en-US" sz="1134">
                <a:solidFill>
                  <a:srgbClr val="FFFFFF"/>
                </a:solidFill>
                <a:cs typeface="Arial" panose="020B0604020202020204" pitchFamily="34" charset="0"/>
              </a:endParaRPr>
            </a:p>
          </p:txBody>
        </p:sp>
        <p:sp>
          <p:nvSpPr>
            <p:cNvPr id="41" name="加号 40"/>
            <p:cNvSpPr/>
            <p:nvPr/>
          </p:nvSpPr>
          <p:spPr>
            <a:xfrm>
              <a:off x="4427179" y="2554722"/>
              <a:ext cx="196855" cy="196931"/>
            </a:xfrm>
            <a:prstGeom prst="mathPlus">
              <a:avLst>
                <a:gd name="adj1" fmla="val 11993"/>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1">
                <a:solidFill>
                  <a:srgbClr val="FFFFFF"/>
                </a:solidFill>
              </a:endParaRPr>
            </a:p>
          </p:txBody>
        </p:sp>
      </p:grpSp>
      <p:sp>
        <p:nvSpPr>
          <p:cNvPr id="42" name="Freeform 6"/>
          <p:cNvSpPr>
            <a:spLocks/>
          </p:cNvSpPr>
          <p:nvPr/>
        </p:nvSpPr>
        <p:spPr bwMode="auto">
          <a:xfrm rot="10800000" flipH="1">
            <a:off x="3127795" y="2806932"/>
            <a:ext cx="1136333" cy="1139708"/>
          </a:xfrm>
          <a:custGeom>
            <a:avLst/>
            <a:gdLst>
              <a:gd name="T0" fmla="*/ 456 w 456"/>
              <a:gd name="T1" fmla="*/ 0 h 457"/>
              <a:gd name="T2" fmla="*/ 333 w 456"/>
              <a:gd name="T3" fmla="*/ 0 h 457"/>
              <a:gd name="T4" fmla="*/ 0 w 456"/>
              <a:gd name="T5" fmla="*/ 333 h 457"/>
              <a:gd name="T6" fmla="*/ 0 w 456"/>
              <a:gd name="T7" fmla="*/ 455 h 457"/>
              <a:gd name="T8" fmla="*/ 77 w 456"/>
              <a:gd name="T9" fmla="*/ 456 h 457"/>
              <a:gd name="T10" fmla="*/ 326 w 456"/>
              <a:gd name="T11" fmla="*/ 456 h 457"/>
              <a:gd name="T12" fmla="*/ 335 w 456"/>
              <a:gd name="T13" fmla="*/ 457 h 457"/>
              <a:gd name="T14" fmla="*/ 456 w 456"/>
              <a:gd name="T15" fmla="*/ 347 h 457"/>
              <a:gd name="T16" fmla="*/ 456 w 456"/>
              <a:gd name="T17" fmla="*/ 345 h 457"/>
              <a:gd name="T18" fmla="*/ 456 w 456"/>
              <a:gd name="T1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6" h="457">
                <a:moveTo>
                  <a:pt x="456" y="0"/>
                </a:moveTo>
                <a:cubicBezTo>
                  <a:pt x="333" y="0"/>
                  <a:pt x="333" y="0"/>
                  <a:pt x="333" y="0"/>
                </a:cubicBezTo>
                <a:cubicBezTo>
                  <a:pt x="150" y="0"/>
                  <a:pt x="0" y="149"/>
                  <a:pt x="0" y="333"/>
                </a:cubicBezTo>
                <a:cubicBezTo>
                  <a:pt x="0" y="455"/>
                  <a:pt x="0" y="455"/>
                  <a:pt x="0" y="455"/>
                </a:cubicBezTo>
                <a:cubicBezTo>
                  <a:pt x="0" y="455"/>
                  <a:pt x="32" y="455"/>
                  <a:pt x="77" y="456"/>
                </a:cubicBezTo>
                <a:cubicBezTo>
                  <a:pt x="152" y="456"/>
                  <a:pt x="263" y="456"/>
                  <a:pt x="326" y="456"/>
                </a:cubicBezTo>
                <a:cubicBezTo>
                  <a:pt x="329" y="456"/>
                  <a:pt x="332" y="457"/>
                  <a:pt x="335" y="457"/>
                </a:cubicBezTo>
                <a:cubicBezTo>
                  <a:pt x="411" y="452"/>
                  <a:pt x="456" y="390"/>
                  <a:pt x="456" y="347"/>
                </a:cubicBezTo>
                <a:cubicBezTo>
                  <a:pt x="456" y="346"/>
                  <a:pt x="456" y="345"/>
                  <a:pt x="456" y="345"/>
                </a:cubicBezTo>
                <a:cubicBezTo>
                  <a:pt x="456" y="256"/>
                  <a:pt x="456" y="0"/>
                  <a:pt x="456" y="0"/>
                </a:cubicBezTo>
              </a:path>
            </a:pathLst>
          </a:custGeom>
          <a:solidFill>
            <a:schemeClr val="accent2"/>
          </a:solidFill>
          <a:ln>
            <a:noFill/>
          </a:ln>
          <a:effectLst>
            <a:outerShdw blurRad="50800" dist="38100" dir="8100000" algn="tr" rotWithShape="0">
              <a:prstClr val="black">
                <a:alpha val="20000"/>
              </a:prstClr>
            </a:outerShdw>
          </a:effectLst>
        </p:spPr>
        <p:txBody>
          <a:bodyPr/>
          <a:lstStyle/>
          <a:p>
            <a:pPr fontAlgn="auto">
              <a:spcBef>
                <a:spcPts val="0"/>
              </a:spcBef>
              <a:spcAft>
                <a:spcPts val="0"/>
              </a:spcAft>
              <a:defRPr/>
            </a:pPr>
            <a:endParaRPr lang="zh-CN" altLang="en-US" sz="1701">
              <a:solidFill>
                <a:srgbClr val="393939"/>
              </a:solidFill>
              <a:latin typeface="Calibri"/>
              <a:ea typeface="宋体"/>
            </a:endParaRPr>
          </a:p>
        </p:txBody>
      </p:sp>
      <p:grpSp>
        <p:nvGrpSpPr>
          <p:cNvPr id="43" name="组合 42"/>
          <p:cNvGrpSpPr>
            <a:grpSpLocks/>
          </p:cNvGrpSpPr>
          <p:nvPr/>
        </p:nvGrpSpPr>
        <p:grpSpPr bwMode="auto">
          <a:xfrm>
            <a:off x="3325809" y="2917190"/>
            <a:ext cx="896691" cy="991197"/>
            <a:chOff x="4693044" y="2973207"/>
            <a:chExt cx="1265632" cy="1398224"/>
          </a:xfrm>
        </p:grpSpPr>
        <p:sp>
          <p:nvSpPr>
            <p:cNvPr id="44" name="加号 43"/>
            <p:cNvSpPr/>
            <p:nvPr/>
          </p:nvSpPr>
          <p:spPr>
            <a:xfrm>
              <a:off x="5761765" y="4174632"/>
              <a:ext cx="196911" cy="196799"/>
            </a:xfrm>
            <a:prstGeom prst="mathPlus">
              <a:avLst>
                <a:gd name="adj1" fmla="val 11993"/>
              </a:avLst>
            </a:prstGeom>
            <a:solidFill>
              <a:schemeClr val="tx1">
                <a:lumMod val="65000"/>
                <a:lumOff val="3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1">
                <a:solidFill>
                  <a:srgbClr val="FFFFFF"/>
                </a:solidFill>
              </a:endParaRPr>
            </a:p>
          </p:txBody>
        </p:sp>
        <p:sp>
          <p:nvSpPr>
            <p:cNvPr id="52276" name="文本框 43"/>
            <p:cNvSpPr txBox="1">
              <a:spLocks noChangeArrowheads="1"/>
            </p:cNvSpPr>
            <p:nvPr/>
          </p:nvSpPr>
          <p:spPr bwMode="auto">
            <a:xfrm>
              <a:off x="4693044" y="2973207"/>
              <a:ext cx="1078783" cy="1053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Tx/>
                <a:buNone/>
              </a:pPr>
              <a:r>
                <a:rPr lang="en-US" altLang="zh-CN" sz="3119">
                  <a:solidFill>
                    <a:srgbClr val="FFFFFF"/>
                  </a:solidFill>
                  <a:cs typeface="Arial" panose="020B0604020202020204" pitchFamily="34" charset="0"/>
                </a:rPr>
                <a:t>02</a:t>
              </a:r>
            </a:p>
            <a:p>
              <a:pPr algn="ctr" eaLnBrk="1" hangingPunct="1">
                <a:buFontTx/>
                <a:buNone/>
              </a:pPr>
              <a:r>
                <a:rPr lang="en-US" altLang="zh-CN" sz="1134">
                  <a:solidFill>
                    <a:srgbClr val="FFFFFF"/>
                  </a:solidFill>
                  <a:cs typeface="Arial" panose="020B0604020202020204" pitchFamily="34" charset="0"/>
                </a:rPr>
                <a:t>OPTION</a:t>
              </a:r>
              <a:endParaRPr lang="zh-CN" altLang="en-US" sz="1134">
                <a:solidFill>
                  <a:srgbClr val="FFFFFF"/>
                </a:solidFill>
                <a:cs typeface="Arial" panose="020B0604020202020204" pitchFamily="34" charset="0"/>
              </a:endParaRPr>
            </a:p>
          </p:txBody>
        </p:sp>
      </p:grpSp>
      <p:sp>
        <p:nvSpPr>
          <p:cNvPr id="46" name="Freeform 6"/>
          <p:cNvSpPr>
            <a:spLocks/>
          </p:cNvSpPr>
          <p:nvPr/>
        </p:nvSpPr>
        <p:spPr bwMode="auto">
          <a:xfrm flipH="1">
            <a:off x="4301256" y="3063451"/>
            <a:ext cx="1136333" cy="1139708"/>
          </a:xfrm>
          <a:custGeom>
            <a:avLst/>
            <a:gdLst>
              <a:gd name="T0" fmla="*/ 456 w 456"/>
              <a:gd name="T1" fmla="*/ 0 h 457"/>
              <a:gd name="T2" fmla="*/ 333 w 456"/>
              <a:gd name="T3" fmla="*/ 0 h 457"/>
              <a:gd name="T4" fmla="*/ 0 w 456"/>
              <a:gd name="T5" fmla="*/ 333 h 457"/>
              <a:gd name="T6" fmla="*/ 0 w 456"/>
              <a:gd name="T7" fmla="*/ 455 h 457"/>
              <a:gd name="T8" fmla="*/ 77 w 456"/>
              <a:gd name="T9" fmla="*/ 456 h 457"/>
              <a:gd name="T10" fmla="*/ 326 w 456"/>
              <a:gd name="T11" fmla="*/ 456 h 457"/>
              <a:gd name="T12" fmla="*/ 335 w 456"/>
              <a:gd name="T13" fmla="*/ 457 h 457"/>
              <a:gd name="T14" fmla="*/ 456 w 456"/>
              <a:gd name="T15" fmla="*/ 347 h 457"/>
              <a:gd name="T16" fmla="*/ 456 w 456"/>
              <a:gd name="T17" fmla="*/ 345 h 457"/>
              <a:gd name="T18" fmla="*/ 456 w 456"/>
              <a:gd name="T1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6" h="457">
                <a:moveTo>
                  <a:pt x="456" y="0"/>
                </a:moveTo>
                <a:cubicBezTo>
                  <a:pt x="333" y="0"/>
                  <a:pt x="333" y="0"/>
                  <a:pt x="333" y="0"/>
                </a:cubicBezTo>
                <a:cubicBezTo>
                  <a:pt x="150" y="0"/>
                  <a:pt x="0" y="149"/>
                  <a:pt x="0" y="333"/>
                </a:cubicBezTo>
                <a:cubicBezTo>
                  <a:pt x="0" y="455"/>
                  <a:pt x="0" y="455"/>
                  <a:pt x="0" y="455"/>
                </a:cubicBezTo>
                <a:cubicBezTo>
                  <a:pt x="0" y="455"/>
                  <a:pt x="32" y="455"/>
                  <a:pt x="77" y="456"/>
                </a:cubicBezTo>
                <a:cubicBezTo>
                  <a:pt x="152" y="456"/>
                  <a:pt x="263" y="456"/>
                  <a:pt x="326" y="456"/>
                </a:cubicBezTo>
                <a:cubicBezTo>
                  <a:pt x="329" y="456"/>
                  <a:pt x="332" y="457"/>
                  <a:pt x="335" y="457"/>
                </a:cubicBezTo>
                <a:cubicBezTo>
                  <a:pt x="411" y="452"/>
                  <a:pt x="456" y="390"/>
                  <a:pt x="456" y="347"/>
                </a:cubicBezTo>
                <a:cubicBezTo>
                  <a:pt x="456" y="346"/>
                  <a:pt x="456" y="345"/>
                  <a:pt x="456" y="345"/>
                </a:cubicBezTo>
                <a:cubicBezTo>
                  <a:pt x="456" y="256"/>
                  <a:pt x="456" y="0"/>
                  <a:pt x="456" y="0"/>
                </a:cubicBezTo>
              </a:path>
            </a:pathLst>
          </a:custGeom>
          <a:solidFill>
            <a:schemeClr val="accent1">
              <a:lumMod val="50000"/>
            </a:schemeClr>
          </a:solidFill>
          <a:ln>
            <a:noFill/>
          </a:ln>
          <a:effectLst>
            <a:outerShdw blurRad="50800" dist="38100" dir="18900000" algn="bl" rotWithShape="0">
              <a:prstClr val="black">
                <a:alpha val="20000"/>
              </a:prstClr>
            </a:outerShdw>
          </a:effectLst>
        </p:spPr>
        <p:txBody>
          <a:bodyPr/>
          <a:lstStyle/>
          <a:p>
            <a:pPr fontAlgn="auto">
              <a:spcBef>
                <a:spcPts val="0"/>
              </a:spcBef>
              <a:spcAft>
                <a:spcPts val="0"/>
              </a:spcAft>
              <a:defRPr/>
            </a:pPr>
            <a:endParaRPr lang="zh-CN" altLang="en-US" sz="1701">
              <a:solidFill>
                <a:srgbClr val="393939"/>
              </a:solidFill>
              <a:latin typeface="Calibri"/>
              <a:ea typeface="宋体"/>
            </a:endParaRPr>
          </a:p>
        </p:txBody>
      </p:sp>
      <p:grpSp>
        <p:nvGrpSpPr>
          <p:cNvPr id="47" name="组合 46"/>
          <p:cNvGrpSpPr>
            <a:grpSpLocks/>
          </p:cNvGrpSpPr>
          <p:nvPr/>
        </p:nvGrpSpPr>
        <p:grpSpPr bwMode="auto">
          <a:xfrm>
            <a:off x="4317006" y="3094952"/>
            <a:ext cx="871938" cy="927224"/>
            <a:chOff x="6090982" y="3224562"/>
            <a:chExt cx="1229992" cy="1308507"/>
          </a:xfrm>
        </p:grpSpPr>
        <p:sp>
          <p:nvSpPr>
            <p:cNvPr id="48" name="加号 47"/>
            <p:cNvSpPr/>
            <p:nvPr/>
          </p:nvSpPr>
          <p:spPr>
            <a:xfrm>
              <a:off x="6090982" y="3224562"/>
              <a:ext cx="196799" cy="196878"/>
            </a:xfrm>
            <a:prstGeom prst="mathPlus">
              <a:avLst>
                <a:gd name="adj1" fmla="val 11993"/>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1">
                <a:solidFill>
                  <a:srgbClr val="FFFFFF"/>
                </a:solidFill>
              </a:endParaRPr>
            </a:p>
          </p:txBody>
        </p:sp>
        <p:sp>
          <p:nvSpPr>
            <p:cNvPr id="52274" name="文本框 44"/>
            <p:cNvSpPr txBox="1">
              <a:spLocks noChangeArrowheads="1"/>
            </p:cNvSpPr>
            <p:nvPr/>
          </p:nvSpPr>
          <p:spPr bwMode="auto">
            <a:xfrm>
              <a:off x="6242191" y="3479078"/>
              <a:ext cx="1078783" cy="1053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Tx/>
                <a:buNone/>
              </a:pPr>
              <a:r>
                <a:rPr lang="en-US" altLang="zh-CN" sz="3119">
                  <a:solidFill>
                    <a:srgbClr val="FFFFFF"/>
                  </a:solidFill>
                  <a:cs typeface="Arial" panose="020B0604020202020204" pitchFamily="34" charset="0"/>
                </a:rPr>
                <a:t>03</a:t>
              </a:r>
            </a:p>
            <a:p>
              <a:pPr algn="ctr" eaLnBrk="1" hangingPunct="1">
                <a:buFontTx/>
                <a:buNone/>
              </a:pPr>
              <a:r>
                <a:rPr lang="en-US" altLang="zh-CN" sz="1134">
                  <a:solidFill>
                    <a:srgbClr val="FFFFFF"/>
                  </a:solidFill>
                  <a:cs typeface="Arial" panose="020B0604020202020204" pitchFamily="34" charset="0"/>
                </a:rPr>
                <a:t>OPTION</a:t>
              </a:r>
              <a:endParaRPr lang="zh-CN" altLang="en-US" sz="1134">
                <a:solidFill>
                  <a:srgbClr val="FFFFFF"/>
                </a:solidFill>
                <a:cs typeface="Arial" panose="020B0604020202020204" pitchFamily="34" charset="0"/>
              </a:endParaRPr>
            </a:p>
          </p:txBody>
        </p:sp>
      </p:grpSp>
      <p:sp>
        <p:nvSpPr>
          <p:cNvPr id="50" name="Freeform 6"/>
          <p:cNvSpPr>
            <a:spLocks/>
          </p:cNvSpPr>
          <p:nvPr/>
        </p:nvSpPr>
        <p:spPr bwMode="auto">
          <a:xfrm rot="5400000" flipH="1">
            <a:off x="4292255" y="4217785"/>
            <a:ext cx="1135207" cy="1139708"/>
          </a:xfrm>
          <a:custGeom>
            <a:avLst/>
            <a:gdLst>
              <a:gd name="T0" fmla="*/ 456 w 456"/>
              <a:gd name="T1" fmla="*/ 0 h 457"/>
              <a:gd name="T2" fmla="*/ 333 w 456"/>
              <a:gd name="T3" fmla="*/ 0 h 457"/>
              <a:gd name="T4" fmla="*/ 0 w 456"/>
              <a:gd name="T5" fmla="*/ 333 h 457"/>
              <a:gd name="T6" fmla="*/ 0 w 456"/>
              <a:gd name="T7" fmla="*/ 455 h 457"/>
              <a:gd name="T8" fmla="*/ 77 w 456"/>
              <a:gd name="T9" fmla="*/ 456 h 457"/>
              <a:gd name="T10" fmla="*/ 326 w 456"/>
              <a:gd name="T11" fmla="*/ 456 h 457"/>
              <a:gd name="T12" fmla="*/ 335 w 456"/>
              <a:gd name="T13" fmla="*/ 457 h 457"/>
              <a:gd name="T14" fmla="*/ 456 w 456"/>
              <a:gd name="T15" fmla="*/ 347 h 457"/>
              <a:gd name="T16" fmla="*/ 456 w 456"/>
              <a:gd name="T17" fmla="*/ 345 h 457"/>
              <a:gd name="T18" fmla="*/ 456 w 456"/>
              <a:gd name="T1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6" h="457">
                <a:moveTo>
                  <a:pt x="456" y="0"/>
                </a:moveTo>
                <a:cubicBezTo>
                  <a:pt x="333" y="0"/>
                  <a:pt x="333" y="0"/>
                  <a:pt x="333" y="0"/>
                </a:cubicBezTo>
                <a:cubicBezTo>
                  <a:pt x="150" y="0"/>
                  <a:pt x="0" y="149"/>
                  <a:pt x="0" y="333"/>
                </a:cubicBezTo>
                <a:cubicBezTo>
                  <a:pt x="0" y="455"/>
                  <a:pt x="0" y="455"/>
                  <a:pt x="0" y="455"/>
                </a:cubicBezTo>
                <a:cubicBezTo>
                  <a:pt x="0" y="455"/>
                  <a:pt x="32" y="455"/>
                  <a:pt x="77" y="456"/>
                </a:cubicBezTo>
                <a:cubicBezTo>
                  <a:pt x="152" y="456"/>
                  <a:pt x="263" y="456"/>
                  <a:pt x="326" y="456"/>
                </a:cubicBezTo>
                <a:cubicBezTo>
                  <a:pt x="329" y="456"/>
                  <a:pt x="332" y="457"/>
                  <a:pt x="335" y="457"/>
                </a:cubicBezTo>
                <a:cubicBezTo>
                  <a:pt x="411" y="452"/>
                  <a:pt x="456" y="390"/>
                  <a:pt x="456" y="347"/>
                </a:cubicBezTo>
                <a:cubicBezTo>
                  <a:pt x="456" y="346"/>
                  <a:pt x="456" y="345"/>
                  <a:pt x="456" y="345"/>
                </a:cubicBezTo>
                <a:cubicBezTo>
                  <a:pt x="456" y="256"/>
                  <a:pt x="456" y="0"/>
                  <a:pt x="456" y="0"/>
                </a:cubicBezTo>
              </a:path>
            </a:pathLst>
          </a:custGeom>
          <a:solidFill>
            <a:schemeClr val="accent4"/>
          </a:solidFill>
          <a:ln>
            <a:noFill/>
          </a:ln>
          <a:effectLst>
            <a:outerShdw blurRad="50800" dist="38100" dir="2700000" algn="tl" rotWithShape="0">
              <a:prstClr val="black">
                <a:alpha val="20000"/>
              </a:prstClr>
            </a:outerShdw>
          </a:effectLst>
        </p:spPr>
        <p:txBody>
          <a:bodyPr/>
          <a:lstStyle/>
          <a:p>
            <a:pPr fontAlgn="auto">
              <a:spcBef>
                <a:spcPts val="0"/>
              </a:spcBef>
              <a:spcAft>
                <a:spcPts val="0"/>
              </a:spcAft>
              <a:defRPr/>
            </a:pPr>
            <a:endParaRPr lang="zh-CN" altLang="en-US" sz="1701">
              <a:solidFill>
                <a:srgbClr val="393939"/>
              </a:solidFill>
              <a:latin typeface="Calibri"/>
              <a:ea typeface="宋体"/>
            </a:endParaRPr>
          </a:p>
        </p:txBody>
      </p:sp>
      <p:grpSp>
        <p:nvGrpSpPr>
          <p:cNvPr id="51" name="组合 50"/>
          <p:cNvGrpSpPr>
            <a:grpSpLocks/>
          </p:cNvGrpSpPr>
          <p:nvPr/>
        </p:nvGrpSpPr>
        <p:grpSpPr bwMode="auto">
          <a:xfrm>
            <a:off x="4423890" y="4257162"/>
            <a:ext cx="970946" cy="858281"/>
            <a:chOff x="6242191" y="4864512"/>
            <a:chExt cx="1369539" cy="1210685"/>
          </a:xfrm>
        </p:grpSpPr>
        <p:sp>
          <p:nvSpPr>
            <p:cNvPr id="52" name="加号 51"/>
            <p:cNvSpPr/>
            <p:nvPr/>
          </p:nvSpPr>
          <p:spPr>
            <a:xfrm>
              <a:off x="7414948" y="4864512"/>
              <a:ext cx="196782" cy="196792"/>
            </a:xfrm>
            <a:prstGeom prst="mathPlus">
              <a:avLst>
                <a:gd name="adj1" fmla="val 11993"/>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1">
                <a:solidFill>
                  <a:srgbClr val="FFFFFF"/>
                </a:solidFill>
              </a:endParaRPr>
            </a:p>
          </p:txBody>
        </p:sp>
        <p:sp>
          <p:nvSpPr>
            <p:cNvPr id="52272" name="文本框 45"/>
            <p:cNvSpPr txBox="1">
              <a:spLocks noChangeArrowheads="1"/>
            </p:cNvSpPr>
            <p:nvPr/>
          </p:nvSpPr>
          <p:spPr bwMode="auto">
            <a:xfrm>
              <a:off x="6242191" y="5021666"/>
              <a:ext cx="1078784" cy="1053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Tx/>
                <a:buNone/>
              </a:pPr>
              <a:r>
                <a:rPr lang="en-US" altLang="zh-CN" sz="3119">
                  <a:solidFill>
                    <a:srgbClr val="FFFFFF"/>
                  </a:solidFill>
                  <a:cs typeface="Arial" panose="020B0604020202020204" pitchFamily="34" charset="0"/>
                </a:rPr>
                <a:t>04</a:t>
              </a:r>
            </a:p>
            <a:p>
              <a:pPr algn="ctr" eaLnBrk="1" hangingPunct="1">
                <a:buFontTx/>
                <a:buNone/>
              </a:pPr>
              <a:r>
                <a:rPr lang="en-US" altLang="zh-CN" sz="1134">
                  <a:solidFill>
                    <a:srgbClr val="FFFFFF"/>
                  </a:solidFill>
                  <a:cs typeface="Arial" panose="020B0604020202020204" pitchFamily="34" charset="0"/>
                </a:rPr>
                <a:t>OPTION</a:t>
              </a:r>
              <a:endParaRPr lang="zh-CN" altLang="en-US" sz="1134">
                <a:solidFill>
                  <a:srgbClr val="FFFFFF"/>
                </a:solidFill>
                <a:cs typeface="Arial" panose="020B0604020202020204" pitchFamily="34" charset="0"/>
              </a:endParaRPr>
            </a:p>
          </p:txBody>
        </p:sp>
      </p:grpSp>
      <p:grpSp>
        <p:nvGrpSpPr>
          <p:cNvPr id="54" name="组合 53"/>
          <p:cNvGrpSpPr>
            <a:grpSpLocks/>
          </p:cNvGrpSpPr>
          <p:nvPr/>
        </p:nvGrpSpPr>
        <p:grpSpPr bwMode="auto">
          <a:xfrm>
            <a:off x="2545003" y="2597666"/>
            <a:ext cx="429781" cy="477689"/>
            <a:chOff x="3615603" y="2583909"/>
            <a:chExt cx="659044" cy="732508"/>
          </a:xfrm>
        </p:grpSpPr>
        <p:grpSp>
          <p:nvGrpSpPr>
            <p:cNvPr id="52267" name="组合 54"/>
            <p:cNvGrpSpPr>
              <a:grpSpLocks/>
            </p:cNvGrpSpPr>
            <p:nvPr/>
          </p:nvGrpSpPr>
          <p:grpSpPr bwMode="auto">
            <a:xfrm>
              <a:off x="3615603" y="2583909"/>
              <a:ext cx="659044" cy="659044"/>
              <a:chOff x="7745163" y="2600325"/>
              <a:chExt cx="1465512" cy="1465512"/>
            </a:xfrm>
          </p:grpSpPr>
          <p:sp>
            <p:nvSpPr>
              <p:cNvPr id="57" name="同心圆 56"/>
              <p:cNvSpPr/>
              <p:nvPr/>
            </p:nvSpPr>
            <p:spPr>
              <a:xfrm>
                <a:off x="7745163" y="2600325"/>
                <a:ext cx="1465512" cy="1465512"/>
              </a:xfrm>
              <a:prstGeom prst="donut">
                <a:avLst>
                  <a:gd name="adj" fmla="val 8567"/>
                </a:avLst>
              </a:prstGeom>
              <a:solidFill>
                <a:schemeClr val="bg1"/>
              </a:solidFill>
              <a:ln w="9525">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393939"/>
                  </a:solidFill>
                </a:endParaRPr>
              </a:p>
            </p:txBody>
          </p:sp>
          <p:sp>
            <p:nvSpPr>
              <p:cNvPr id="58" name="空心弧 57"/>
              <p:cNvSpPr/>
              <p:nvPr/>
            </p:nvSpPr>
            <p:spPr>
              <a:xfrm rot="4099032">
                <a:off x="7752836" y="2607998"/>
                <a:ext cx="1457839" cy="1457839"/>
              </a:xfrm>
              <a:prstGeom prst="blockArc">
                <a:avLst>
                  <a:gd name="adj1" fmla="val 13786650"/>
                  <a:gd name="adj2" fmla="val 10451763"/>
                  <a:gd name="adj3" fmla="val 8533"/>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393939"/>
                  </a:solidFill>
                </a:endParaRPr>
              </a:p>
            </p:txBody>
          </p:sp>
        </p:grpSp>
        <p:sp>
          <p:nvSpPr>
            <p:cNvPr id="56" name="文本框 46"/>
            <p:cNvSpPr txBox="1"/>
            <p:nvPr/>
          </p:nvSpPr>
          <p:spPr>
            <a:xfrm>
              <a:off x="3622503" y="2728830"/>
              <a:ext cx="645241" cy="587587"/>
            </a:xfrm>
            <a:prstGeom prst="rect">
              <a:avLst/>
            </a:prstGeom>
            <a:noFill/>
          </p:spPr>
          <p:txBody>
            <a:bodyPr>
              <a:spAutoFit/>
            </a:bodyPr>
            <a:lstStyle/>
            <a:p>
              <a:pPr algn="ctr" fontAlgn="auto">
                <a:spcBef>
                  <a:spcPts val="0"/>
                </a:spcBef>
                <a:spcAft>
                  <a:spcPts val="0"/>
                </a:spcAft>
                <a:defRPr/>
              </a:pPr>
              <a:r>
                <a:rPr lang="en-US" altLang="zh-CN" sz="945" dirty="0">
                  <a:solidFill>
                    <a:srgbClr val="656565"/>
                  </a:solidFill>
                  <a:ea typeface="宋体"/>
                  <a:cs typeface="Arial" panose="020B0604020202020204" pitchFamily="34" charset="0"/>
                </a:rPr>
                <a:t>90%</a:t>
              </a:r>
              <a:endParaRPr lang="zh-CN" altLang="en-US" sz="945" dirty="0">
                <a:solidFill>
                  <a:srgbClr val="656565"/>
                </a:solidFill>
                <a:ea typeface="宋体"/>
                <a:cs typeface="Arial" panose="020B0604020202020204" pitchFamily="34" charset="0"/>
              </a:endParaRPr>
            </a:p>
          </p:txBody>
        </p:sp>
      </p:grpSp>
      <p:grpSp>
        <p:nvGrpSpPr>
          <p:cNvPr id="59" name="组合 58"/>
          <p:cNvGrpSpPr>
            <a:grpSpLocks/>
          </p:cNvGrpSpPr>
          <p:nvPr/>
        </p:nvGrpSpPr>
        <p:grpSpPr bwMode="auto">
          <a:xfrm>
            <a:off x="4421639" y="2593165"/>
            <a:ext cx="433157" cy="482189"/>
            <a:chOff x="3612968" y="2578028"/>
            <a:chExt cx="663612" cy="738276"/>
          </a:xfrm>
        </p:grpSpPr>
        <p:grpSp>
          <p:nvGrpSpPr>
            <p:cNvPr id="52263" name="组合 59"/>
            <p:cNvGrpSpPr>
              <a:grpSpLocks/>
            </p:cNvGrpSpPr>
            <p:nvPr/>
          </p:nvGrpSpPr>
          <p:grpSpPr bwMode="auto">
            <a:xfrm>
              <a:off x="3612968" y="2578028"/>
              <a:ext cx="663612" cy="664926"/>
              <a:chOff x="7739300" y="2587246"/>
              <a:chExt cx="1475669" cy="1478591"/>
            </a:xfrm>
          </p:grpSpPr>
          <p:sp>
            <p:nvSpPr>
              <p:cNvPr id="62" name="同心圆 61"/>
              <p:cNvSpPr/>
              <p:nvPr/>
            </p:nvSpPr>
            <p:spPr>
              <a:xfrm>
                <a:off x="7746966" y="2598736"/>
                <a:ext cx="1464169" cy="1467101"/>
              </a:xfrm>
              <a:prstGeom prst="donut">
                <a:avLst>
                  <a:gd name="adj" fmla="val 8567"/>
                </a:avLst>
              </a:prstGeom>
              <a:solidFill>
                <a:schemeClr val="accent1"/>
              </a:solidFill>
              <a:ln w="9525">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393939"/>
                  </a:solidFill>
                </a:endParaRPr>
              </a:p>
            </p:txBody>
          </p:sp>
          <p:sp>
            <p:nvSpPr>
              <p:cNvPr id="63" name="空心弧 62"/>
              <p:cNvSpPr/>
              <p:nvPr/>
            </p:nvSpPr>
            <p:spPr>
              <a:xfrm rot="1290407">
                <a:off x="7739300" y="2587246"/>
                <a:ext cx="1475669" cy="1474759"/>
              </a:xfrm>
              <a:prstGeom prst="blockArc">
                <a:avLst>
                  <a:gd name="adj1" fmla="val 19538723"/>
                  <a:gd name="adj2" fmla="val 10451763"/>
                  <a:gd name="adj3" fmla="val 8533"/>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393939"/>
                  </a:solidFill>
                </a:endParaRPr>
              </a:p>
            </p:txBody>
          </p:sp>
        </p:grpSp>
        <p:sp>
          <p:nvSpPr>
            <p:cNvPr id="61" name="文本框 50"/>
            <p:cNvSpPr txBox="1"/>
            <p:nvPr/>
          </p:nvSpPr>
          <p:spPr>
            <a:xfrm>
              <a:off x="3621587" y="2729617"/>
              <a:ext cx="646374" cy="586687"/>
            </a:xfrm>
            <a:prstGeom prst="rect">
              <a:avLst/>
            </a:prstGeom>
            <a:noFill/>
          </p:spPr>
          <p:txBody>
            <a:bodyPr>
              <a:spAutoFit/>
            </a:bodyPr>
            <a:lstStyle/>
            <a:p>
              <a:pPr algn="ctr" fontAlgn="auto">
                <a:spcBef>
                  <a:spcPts val="0"/>
                </a:spcBef>
                <a:spcAft>
                  <a:spcPts val="0"/>
                </a:spcAft>
                <a:defRPr/>
              </a:pPr>
              <a:r>
                <a:rPr lang="en-US" altLang="zh-CN" sz="945" dirty="0">
                  <a:solidFill>
                    <a:srgbClr val="5D94A9"/>
                  </a:solidFill>
                  <a:ea typeface="宋体"/>
                  <a:cs typeface="Arial" panose="020B0604020202020204" pitchFamily="34" charset="0"/>
                </a:rPr>
                <a:t>70%</a:t>
              </a:r>
              <a:endParaRPr lang="zh-CN" altLang="en-US" sz="945" dirty="0">
                <a:solidFill>
                  <a:srgbClr val="5D94A9"/>
                </a:solidFill>
                <a:ea typeface="宋体"/>
                <a:cs typeface="Arial" panose="020B0604020202020204" pitchFamily="34" charset="0"/>
              </a:endParaRPr>
            </a:p>
          </p:txBody>
        </p:sp>
      </p:grpSp>
      <p:grpSp>
        <p:nvGrpSpPr>
          <p:cNvPr id="64" name="组合 63"/>
          <p:cNvGrpSpPr>
            <a:grpSpLocks/>
          </p:cNvGrpSpPr>
          <p:nvPr/>
        </p:nvGrpSpPr>
        <p:grpSpPr bwMode="auto">
          <a:xfrm>
            <a:off x="3744341" y="4061398"/>
            <a:ext cx="429781" cy="477689"/>
            <a:chOff x="3615603" y="2583909"/>
            <a:chExt cx="659044" cy="732508"/>
          </a:xfrm>
        </p:grpSpPr>
        <p:grpSp>
          <p:nvGrpSpPr>
            <p:cNvPr id="52259" name="组合 64"/>
            <p:cNvGrpSpPr>
              <a:grpSpLocks/>
            </p:cNvGrpSpPr>
            <p:nvPr/>
          </p:nvGrpSpPr>
          <p:grpSpPr bwMode="auto">
            <a:xfrm>
              <a:off x="3615603" y="2583909"/>
              <a:ext cx="659044" cy="659044"/>
              <a:chOff x="7745163" y="2600325"/>
              <a:chExt cx="1465512" cy="1465512"/>
            </a:xfrm>
          </p:grpSpPr>
          <p:sp>
            <p:nvSpPr>
              <p:cNvPr id="67" name="同心圆 66"/>
              <p:cNvSpPr/>
              <p:nvPr/>
            </p:nvSpPr>
            <p:spPr>
              <a:xfrm>
                <a:off x="7745163" y="2600325"/>
                <a:ext cx="1465512" cy="1465512"/>
              </a:xfrm>
              <a:prstGeom prst="donut">
                <a:avLst>
                  <a:gd name="adj" fmla="val 8567"/>
                </a:avLst>
              </a:prstGeom>
              <a:solidFill>
                <a:schemeClr val="bg1"/>
              </a:solidFill>
              <a:ln w="9525">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393939"/>
                  </a:solidFill>
                </a:endParaRPr>
              </a:p>
            </p:txBody>
          </p:sp>
          <p:sp>
            <p:nvSpPr>
              <p:cNvPr id="68" name="空心弧 67"/>
              <p:cNvSpPr/>
              <p:nvPr/>
            </p:nvSpPr>
            <p:spPr>
              <a:xfrm rot="1807598">
                <a:off x="7752836" y="2607998"/>
                <a:ext cx="1457839" cy="1457839"/>
              </a:xfrm>
              <a:prstGeom prst="blockArc">
                <a:avLst>
                  <a:gd name="adj1" fmla="val 18110052"/>
                  <a:gd name="adj2" fmla="val 10451763"/>
                  <a:gd name="adj3" fmla="val 8533"/>
                </a:avLst>
              </a:prstGeom>
              <a:solidFill>
                <a:schemeClr val="accent3"/>
              </a:solidFill>
              <a:ln w="95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393939"/>
                  </a:solidFill>
                </a:endParaRPr>
              </a:p>
            </p:txBody>
          </p:sp>
        </p:grpSp>
        <p:sp>
          <p:nvSpPr>
            <p:cNvPr id="66" name="文本框 55"/>
            <p:cNvSpPr txBox="1"/>
            <p:nvPr/>
          </p:nvSpPr>
          <p:spPr>
            <a:xfrm>
              <a:off x="3622503" y="2728830"/>
              <a:ext cx="645241" cy="587587"/>
            </a:xfrm>
            <a:prstGeom prst="rect">
              <a:avLst/>
            </a:prstGeom>
            <a:noFill/>
          </p:spPr>
          <p:txBody>
            <a:bodyPr>
              <a:spAutoFit/>
            </a:bodyPr>
            <a:lstStyle/>
            <a:p>
              <a:pPr algn="ctr" fontAlgn="auto">
                <a:spcBef>
                  <a:spcPts val="0"/>
                </a:spcBef>
                <a:spcAft>
                  <a:spcPts val="0"/>
                </a:spcAft>
                <a:defRPr/>
              </a:pPr>
              <a:r>
                <a:rPr lang="en-US" altLang="zh-CN" sz="945" dirty="0">
                  <a:solidFill>
                    <a:srgbClr val="5D94A9"/>
                  </a:solidFill>
                  <a:ea typeface="宋体"/>
                  <a:cs typeface="Arial" panose="020B0604020202020204" pitchFamily="34" charset="0"/>
                </a:rPr>
                <a:t>80%</a:t>
              </a:r>
              <a:endParaRPr lang="zh-CN" altLang="en-US" sz="945" dirty="0">
                <a:solidFill>
                  <a:srgbClr val="5D94A9"/>
                </a:solidFill>
                <a:ea typeface="宋体"/>
                <a:cs typeface="Arial" panose="020B0604020202020204" pitchFamily="34" charset="0"/>
              </a:endParaRPr>
            </a:p>
          </p:txBody>
        </p:sp>
      </p:grpSp>
      <p:grpSp>
        <p:nvGrpSpPr>
          <p:cNvPr id="69" name="组合 68"/>
          <p:cNvGrpSpPr>
            <a:grpSpLocks/>
          </p:cNvGrpSpPr>
          <p:nvPr/>
        </p:nvGrpSpPr>
        <p:grpSpPr bwMode="auto">
          <a:xfrm>
            <a:off x="5596226" y="4061398"/>
            <a:ext cx="429781" cy="477689"/>
            <a:chOff x="3615603" y="2583909"/>
            <a:chExt cx="659044" cy="732508"/>
          </a:xfrm>
        </p:grpSpPr>
        <p:grpSp>
          <p:nvGrpSpPr>
            <p:cNvPr id="52255" name="组合 69"/>
            <p:cNvGrpSpPr>
              <a:grpSpLocks/>
            </p:cNvGrpSpPr>
            <p:nvPr/>
          </p:nvGrpSpPr>
          <p:grpSpPr bwMode="auto">
            <a:xfrm>
              <a:off x="3615603" y="2583909"/>
              <a:ext cx="659044" cy="659044"/>
              <a:chOff x="7745163" y="2600325"/>
              <a:chExt cx="1465512" cy="1465512"/>
            </a:xfrm>
          </p:grpSpPr>
          <p:sp>
            <p:nvSpPr>
              <p:cNvPr id="72" name="同心圆 71"/>
              <p:cNvSpPr/>
              <p:nvPr/>
            </p:nvSpPr>
            <p:spPr>
              <a:xfrm>
                <a:off x="7745163" y="2600325"/>
                <a:ext cx="1465512" cy="1465512"/>
              </a:xfrm>
              <a:prstGeom prst="donut">
                <a:avLst>
                  <a:gd name="adj" fmla="val 8567"/>
                </a:avLst>
              </a:prstGeom>
              <a:solidFill>
                <a:schemeClr val="accent4"/>
              </a:solidFill>
              <a:ln w="9525">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393939"/>
                  </a:solidFill>
                </a:endParaRPr>
              </a:p>
            </p:txBody>
          </p:sp>
          <p:sp>
            <p:nvSpPr>
              <p:cNvPr id="74" name="空心弧 73"/>
              <p:cNvSpPr/>
              <p:nvPr/>
            </p:nvSpPr>
            <p:spPr>
              <a:xfrm rot="20181771">
                <a:off x="7752836" y="2607998"/>
                <a:ext cx="1457839" cy="1457839"/>
              </a:xfrm>
              <a:prstGeom prst="blockArc">
                <a:avLst>
                  <a:gd name="adj1" fmla="val 3256593"/>
                  <a:gd name="adj2" fmla="val 10451763"/>
                  <a:gd name="adj3" fmla="val 8533"/>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34">
                  <a:solidFill>
                    <a:srgbClr val="393939"/>
                  </a:solidFill>
                </a:endParaRPr>
              </a:p>
            </p:txBody>
          </p:sp>
        </p:grpSp>
        <p:sp>
          <p:nvSpPr>
            <p:cNvPr id="71" name="文本框 60"/>
            <p:cNvSpPr txBox="1"/>
            <p:nvPr/>
          </p:nvSpPr>
          <p:spPr>
            <a:xfrm>
              <a:off x="3622503" y="2728830"/>
              <a:ext cx="645241" cy="587587"/>
            </a:xfrm>
            <a:prstGeom prst="rect">
              <a:avLst/>
            </a:prstGeom>
            <a:noFill/>
          </p:spPr>
          <p:txBody>
            <a:bodyPr>
              <a:spAutoFit/>
            </a:bodyPr>
            <a:lstStyle/>
            <a:p>
              <a:pPr algn="ctr" fontAlgn="auto">
                <a:spcBef>
                  <a:spcPts val="0"/>
                </a:spcBef>
                <a:spcAft>
                  <a:spcPts val="0"/>
                </a:spcAft>
                <a:defRPr/>
              </a:pPr>
              <a:r>
                <a:rPr lang="en-US" altLang="zh-CN" sz="945" dirty="0">
                  <a:solidFill>
                    <a:srgbClr val="656565"/>
                  </a:solidFill>
                  <a:ea typeface="宋体"/>
                  <a:cs typeface="Arial" panose="020B0604020202020204" pitchFamily="34" charset="0"/>
                </a:rPr>
                <a:t>30%</a:t>
              </a:r>
              <a:endParaRPr lang="zh-CN" altLang="en-US" sz="945" dirty="0">
                <a:solidFill>
                  <a:srgbClr val="656565"/>
                </a:solidFill>
                <a:ea typeface="宋体"/>
                <a:cs typeface="Arial" panose="020B0604020202020204" pitchFamily="34" charset="0"/>
              </a:endParaRPr>
            </a:p>
          </p:txBody>
        </p:sp>
      </p:grpSp>
      <p:grpSp>
        <p:nvGrpSpPr>
          <p:cNvPr id="77" name="组合 76"/>
          <p:cNvGrpSpPr>
            <a:grpSpLocks/>
          </p:cNvGrpSpPr>
          <p:nvPr/>
        </p:nvGrpSpPr>
        <p:grpSpPr bwMode="auto">
          <a:xfrm>
            <a:off x="810126" y="2580789"/>
            <a:ext cx="1792256" cy="990906"/>
            <a:chOff x="1543960" y="1489425"/>
            <a:chExt cx="2528755" cy="1397783"/>
          </a:xfrm>
        </p:grpSpPr>
        <p:sp>
          <p:nvSpPr>
            <p:cNvPr id="79" name="文本框 64"/>
            <p:cNvSpPr txBox="1"/>
            <p:nvPr/>
          </p:nvSpPr>
          <p:spPr>
            <a:xfrm>
              <a:off x="1559834" y="1489425"/>
              <a:ext cx="2512881" cy="499457"/>
            </a:xfrm>
            <a:prstGeom prst="rect">
              <a:avLst/>
            </a:prstGeom>
            <a:noFill/>
          </p:spPr>
          <p:txBody>
            <a:bodyPr>
              <a:spAutoFit/>
            </a:bodyPr>
            <a:lstStyle/>
            <a:p>
              <a:pPr fontAlgn="auto">
                <a:spcBef>
                  <a:spcPts val="0"/>
                </a:spcBef>
                <a:spcAft>
                  <a:spcPts val="0"/>
                </a:spcAft>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点击输入小标题</a:t>
              </a:r>
            </a:p>
          </p:txBody>
        </p:sp>
        <p:sp>
          <p:nvSpPr>
            <p:cNvPr id="52254" name="矩形 79"/>
            <p:cNvSpPr>
              <a:spLocks noChangeArrowheads="1"/>
            </p:cNvSpPr>
            <p:nvPr/>
          </p:nvSpPr>
          <p:spPr bwMode="auto">
            <a:xfrm>
              <a:off x="1543960" y="2018359"/>
              <a:ext cx="2513147" cy="868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1134">
                  <a:solidFill>
                    <a:srgbClr val="9C9C9C"/>
                  </a:solidFill>
                  <a:latin typeface="微软雅黑" panose="020B0503020204020204" pitchFamily="34" charset="-122"/>
                  <a:ea typeface="微软雅黑" panose="020B0503020204020204" pitchFamily="34" charset="-122"/>
                </a:rPr>
                <a:t>添加你的文字添加你的文字添加你的文字添加你的文字</a:t>
              </a:r>
            </a:p>
          </p:txBody>
        </p:sp>
      </p:grpSp>
      <p:grpSp>
        <p:nvGrpSpPr>
          <p:cNvPr id="81" name="组合 80"/>
          <p:cNvGrpSpPr>
            <a:grpSpLocks/>
          </p:cNvGrpSpPr>
          <p:nvPr/>
        </p:nvGrpSpPr>
        <p:grpSpPr bwMode="auto">
          <a:xfrm>
            <a:off x="4849172" y="2179137"/>
            <a:ext cx="1799006" cy="806354"/>
            <a:chOff x="8038733" y="866775"/>
            <a:chExt cx="2537470" cy="1137713"/>
          </a:xfrm>
        </p:grpSpPr>
        <p:sp>
          <p:nvSpPr>
            <p:cNvPr id="93" name="文本框 67"/>
            <p:cNvSpPr txBox="1"/>
            <p:nvPr/>
          </p:nvSpPr>
          <p:spPr>
            <a:xfrm>
              <a:off x="8062536" y="1504917"/>
              <a:ext cx="2513667" cy="499571"/>
            </a:xfrm>
            <a:prstGeom prst="rect">
              <a:avLst/>
            </a:prstGeom>
            <a:noFill/>
          </p:spPr>
          <p:txBody>
            <a:bodyPr>
              <a:spAutoFit/>
            </a:bodyPr>
            <a:lstStyle/>
            <a:p>
              <a:pPr fontAlgn="auto">
                <a:spcBef>
                  <a:spcPts val="0"/>
                </a:spcBef>
                <a:spcAft>
                  <a:spcPts val="0"/>
                </a:spcAft>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点击输入小标题</a:t>
              </a:r>
            </a:p>
          </p:txBody>
        </p:sp>
        <p:sp>
          <p:nvSpPr>
            <p:cNvPr id="52252" name="矩形 94"/>
            <p:cNvSpPr>
              <a:spLocks noChangeArrowheads="1"/>
            </p:cNvSpPr>
            <p:nvPr/>
          </p:nvSpPr>
          <p:spPr bwMode="auto">
            <a:xfrm>
              <a:off x="8038733" y="866775"/>
              <a:ext cx="2513146" cy="622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1134">
                  <a:solidFill>
                    <a:srgbClr val="9C9C9C"/>
                  </a:solidFill>
                  <a:latin typeface="微软雅黑" panose="020B0503020204020204" pitchFamily="34" charset="-122"/>
                  <a:ea typeface="微软雅黑" panose="020B0503020204020204" pitchFamily="34" charset="-122"/>
                </a:rPr>
                <a:t>添加你的文字添加你的文字添加你的文字添加你的</a:t>
              </a:r>
            </a:p>
          </p:txBody>
        </p:sp>
      </p:grpSp>
      <p:grpSp>
        <p:nvGrpSpPr>
          <p:cNvPr id="96" name="组合 95"/>
          <p:cNvGrpSpPr>
            <a:grpSpLocks/>
          </p:cNvGrpSpPr>
          <p:nvPr/>
        </p:nvGrpSpPr>
        <p:grpSpPr bwMode="auto">
          <a:xfrm>
            <a:off x="6038381" y="4017519"/>
            <a:ext cx="1785505" cy="943014"/>
            <a:chOff x="1559568" y="4959231"/>
            <a:chExt cx="2519275" cy="1331051"/>
          </a:xfrm>
        </p:grpSpPr>
        <p:sp>
          <p:nvSpPr>
            <p:cNvPr id="97" name="文本框 70"/>
            <p:cNvSpPr txBox="1"/>
            <p:nvPr/>
          </p:nvSpPr>
          <p:spPr>
            <a:xfrm>
              <a:off x="1559568" y="4959231"/>
              <a:ext cx="2512926" cy="499766"/>
            </a:xfrm>
            <a:prstGeom prst="rect">
              <a:avLst/>
            </a:prstGeom>
            <a:noFill/>
          </p:spPr>
          <p:txBody>
            <a:bodyPr>
              <a:spAutoFit/>
            </a:bodyPr>
            <a:lstStyle/>
            <a:p>
              <a:pPr fontAlgn="auto">
                <a:spcBef>
                  <a:spcPts val="0"/>
                </a:spcBef>
                <a:spcAft>
                  <a:spcPts val="0"/>
                </a:spcAft>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点击输入小标题</a:t>
              </a:r>
            </a:p>
          </p:txBody>
        </p:sp>
        <p:sp>
          <p:nvSpPr>
            <p:cNvPr id="52250" name="矩形 97"/>
            <p:cNvSpPr>
              <a:spLocks noChangeArrowheads="1"/>
            </p:cNvSpPr>
            <p:nvPr/>
          </p:nvSpPr>
          <p:spPr bwMode="auto">
            <a:xfrm>
              <a:off x="1565696" y="5420895"/>
              <a:ext cx="2513147" cy="8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1134">
                  <a:solidFill>
                    <a:srgbClr val="9C9C9C"/>
                  </a:solidFill>
                  <a:latin typeface="微软雅黑" panose="020B0503020204020204" pitchFamily="34" charset="-122"/>
                  <a:ea typeface="微软雅黑" panose="020B0503020204020204" pitchFamily="34" charset="-122"/>
                </a:rPr>
                <a:t>添加你的文字添加你的文字添加你的文字添加你的文字</a:t>
              </a:r>
            </a:p>
          </p:txBody>
        </p:sp>
      </p:grpSp>
      <p:grpSp>
        <p:nvGrpSpPr>
          <p:cNvPr id="99" name="组合 98"/>
          <p:cNvGrpSpPr>
            <a:grpSpLocks/>
          </p:cNvGrpSpPr>
          <p:nvPr/>
        </p:nvGrpSpPr>
        <p:grpSpPr bwMode="auto">
          <a:xfrm>
            <a:off x="2003838" y="4024268"/>
            <a:ext cx="1804632" cy="951875"/>
            <a:chOff x="8030402" y="4959231"/>
            <a:chExt cx="2545801" cy="1343233"/>
          </a:xfrm>
        </p:grpSpPr>
        <p:sp>
          <p:nvSpPr>
            <p:cNvPr id="100" name="文本框 73"/>
            <p:cNvSpPr txBox="1"/>
            <p:nvPr/>
          </p:nvSpPr>
          <p:spPr>
            <a:xfrm>
              <a:off x="8063733" y="4959231"/>
              <a:ext cx="2512470" cy="499645"/>
            </a:xfrm>
            <a:prstGeom prst="rect">
              <a:avLst/>
            </a:prstGeom>
            <a:noFill/>
          </p:spPr>
          <p:txBody>
            <a:bodyPr>
              <a:spAutoFit/>
            </a:bodyPr>
            <a:lstStyle/>
            <a:p>
              <a:pPr fontAlgn="auto">
                <a:spcBef>
                  <a:spcPts val="0"/>
                </a:spcBef>
                <a:spcAft>
                  <a:spcPts val="0"/>
                </a:spcAft>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点击输入小标题</a:t>
              </a:r>
            </a:p>
          </p:txBody>
        </p:sp>
        <p:sp>
          <p:nvSpPr>
            <p:cNvPr id="52248" name="矩形 100"/>
            <p:cNvSpPr>
              <a:spLocks noChangeArrowheads="1"/>
            </p:cNvSpPr>
            <p:nvPr/>
          </p:nvSpPr>
          <p:spPr bwMode="auto">
            <a:xfrm>
              <a:off x="8030402" y="5433287"/>
              <a:ext cx="2513147" cy="869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1134">
                  <a:solidFill>
                    <a:srgbClr val="9C9C9C"/>
                  </a:solidFill>
                  <a:latin typeface="微软雅黑" panose="020B0503020204020204" pitchFamily="34" charset="-122"/>
                  <a:ea typeface="微软雅黑" panose="020B0503020204020204" pitchFamily="34" charset="-122"/>
                </a:rPr>
                <a:t>添加你的文字添加你的文字添加你的文字添加你的文字</a:t>
              </a:r>
            </a:p>
          </p:txBody>
        </p:sp>
      </p:grpSp>
      <p:sp>
        <p:nvSpPr>
          <p:cNvPr id="60" name="TextBox 88">
            <a:extLst>
              <a:ext uri="{FF2B5EF4-FFF2-40B4-BE49-F238E27FC236}">
                <a16:creationId xmlns:a16="http://schemas.microsoft.com/office/drawing/2014/main" id="{1CE4A735-AEBA-495E-AB2F-609785ABBAAD}"/>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文本框 2"/>
          <p:cNvSpPr>
            <a:spLocks noChangeArrowheads="1"/>
          </p:cNvSpPr>
          <p:nvPr/>
        </p:nvSpPr>
        <p:spPr bwMode="auto">
          <a:xfrm>
            <a:off x="3897351" y="1438832"/>
            <a:ext cx="2228495" cy="1728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631" dirty="0">
                <a:solidFill>
                  <a:srgbClr val="393939"/>
                </a:solidFill>
                <a:latin typeface="方正姚体" panose="02010601030101010101" pitchFamily="2" charset="-122"/>
                <a:ea typeface="方正姚体" panose="02010601030101010101" pitchFamily="2" charset="-122"/>
                <a:sym typeface="方正姚体" panose="02010601030101010101" pitchFamily="2" charset="-122"/>
              </a:rPr>
              <a:t>021</a:t>
            </a:r>
            <a:endParaRPr lang="zh-CN" altLang="en-US" sz="10631" dirty="0">
              <a:solidFill>
                <a:srgbClr val="393939"/>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10" name="矩形 136"/>
          <p:cNvSpPr>
            <a:spLocks noChangeArrowheads="1"/>
          </p:cNvSpPr>
          <p:nvPr/>
        </p:nvSpPr>
        <p:spPr bwMode="auto">
          <a:xfrm>
            <a:off x="2433620" y="3264839"/>
            <a:ext cx="3781805" cy="812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lang="zh-CN" altLang="en-US" sz="4677" dirty="0">
                <a:solidFill>
                  <a:srgbClr val="1557AE"/>
                </a:solidFill>
                <a:latin typeface="微软雅黑" pitchFamily="34" charset="-122"/>
                <a:ea typeface="微软雅黑" pitchFamily="34" charset="-122"/>
                <a:sym typeface="微软雅黑" pitchFamily="34" charset="-122"/>
              </a:rPr>
              <a:t>标题内容文字</a:t>
            </a:r>
          </a:p>
        </p:txBody>
      </p:sp>
      <p:sp>
        <p:nvSpPr>
          <p:cNvPr id="12" name="TextBox 11"/>
          <p:cNvSpPr txBox="1"/>
          <p:nvPr/>
        </p:nvSpPr>
        <p:spPr>
          <a:xfrm>
            <a:off x="2550628" y="4268412"/>
            <a:ext cx="1484344" cy="250689"/>
          </a:xfrm>
          <a:prstGeom prst="rect">
            <a:avLst/>
          </a:prstGeom>
          <a:noFill/>
        </p:spPr>
        <p:txBody>
          <a:bodyPr wrap="none" lIns="64752" tIns="32375" rIns="64752" bIns="32375">
            <a:spAutoFit/>
          </a:bodyPr>
          <a:lstStyle/>
          <a:p>
            <a:pPr marL="121404" lvl="1" indent="-121404">
              <a:buFont typeface="Arial" panose="020B0604020202020204" pitchFamily="34" charset="0"/>
              <a:buChar char="•"/>
              <a:defRPr/>
            </a:pPr>
            <a:r>
              <a:rPr lang="zh-CN" altLang="en-US" sz="1204" dirty="0">
                <a:solidFill>
                  <a:srgbClr val="393939">
                    <a:lumMod val="85000"/>
                    <a:lumOff val="15000"/>
                  </a:srgbClr>
                </a:solidFill>
                <a:ea typeface="微软雅黑" panose="020B0503020204020204" pitchFamily="34" charset="-122"/>
                <a:cs typeface="+mn-ea"/>
                <a:sym typeface="Arial" panose="020B0604020202020204" pitchFamily="34" charset="0"/>
              </a:rPr>
              <a:t>添加相关标题文字</a:t>
            </a:r>
            <a:endParaRPr lang="en-US" altLang="zh-CN" sz="1204" dirty="0">
              <a:solidFill>
                <a:srgbClr val="393939">
                  <a:lumMod val="85000"/>
                  <a:lumOff val="15000"/>
                </a:srgbClr>
              </a:solidFill>
              <a:ea typeface="微软雅黑" panose="020B0503020204020204" pitchFamily="34" charset="-122"/>
              <a:sym typeface="Arial" panose="020B0604020202020204" pitchFamily="34" charset="0"/>
            </a:endParaRPr>
          </a:p>
        </p:txBody>
      </p:sp>
      <p:sp>
        <p:nvSpPr>
          <p:cNvPr id="13" name="TextBox 12"/>
          <p:cNvSpPr txBox="1"/>
          <p:nvPr/>
        </p:nvSpPr>
        <p:spPr>
          <a:xfrm>
            <a:off x="4443015" y="4268412"/>
            <a:ext cx="1484344" cy="250689"/>
          </a:xfrm>
          <a:prstGeom prst="rect">
            <a:avLst/>
          </a:prstGeom>
          <a:noFill/>
        </p:spPr>
        <p:txBody>
          <a:bodyPr wrap="none" lIns="64752" tIns="32375" rIns="64752" bIns="32375">
            <a:spAutoFit/>
          </a:bodyPr>
          <a:lstStyle/>
          <a:p>
            <a:pPr marL="121404" lvl="1" indent="-121404">
              <a:buFont typeface="Arial" panose="020B0604020202020204" pitchFamily="34" charset="0"/>
              <a:buChar char="•"/>
              <a:defRPr/>
            </a:pPr>
            <a:r>
              <a:rPr lang="zh-CN" altLang="en-US" sz="1204" dirty="0">
                <a:solidFill>
                  <a:srgbClr val="393939">
                    <a:lumMod val="85000"/>
                    <a:lumOff val="15000"/>
                  </a:srgbClr>
                </a:solidFill>
                <a:ea typeface="微软雅黑" panose="020B0503020204020204" pitchFamily="34" charset="-122"/>
                <a:cs typeface="+mn-ea"/>
                <a:sym typeface="Arial" panose="020B0604020202020204" pitchFamily="34" charset="0"/>
              </a:rPr>
              <a:t>添加相关标题文字</a:t>
            </a:r>
            <a:endParaRPr lang="en-US" altLang="zh-CN" sz="1204" dirty="0">
              <a:solidFill>
                <a:srgbClr val="393939">
                  <a:lumMod val="85000"/>
                  <a:lumOff val="15000"/>
                </a:srgbClr>
              </a:solidFill>
              <a:ea typeface="微软雅黑" panose="020B0503020204020204" pitchFamily="34" charset="-122"/>
              <a:sym typeface="Arial" panose="020B0604020202020204" pitchFamily="34" charset="0"/>
            </a:endParaRPr>
          </a:p>
        </p:txBody>
      </p:sp>
      <p:sp>
        <p:nvSpPr>
          <p:cNvPr id="14" name="TextBox 11"/>
          <p:cNvSpPr txBox="1"/>
          <p:nvPr/>
        </p:nvSpPr>
        <p:spPr>
          <a:xfrm>
            <a:off x="2550628" y="4533933"/>
            <a:ext cx="1484344" cy="250689"/>
          </a:xfrm>
          <a:prstGeom prst="rect">
            <a:avLst/>
          </a:prstGeom>
          <a:noFill/>
        </p:spPr>
        <p:txBody>
          <a:bodyPr wrap="none" lIns="64752" tIns="32375" rIns="64752" bIns="32375">
            <a:spAutoFit/>
          </a:bodyPr>
          <a:lstStyle/>
          <a:p>
            <a:pPr marL="121404" lvl="1" indent="-121404">
              <a:buFont typeface="Arial" panose="020B0604020202020204" pitchFamily="34" charset="0"/>
              <a:buChar char="•"/>
              <a:defRPr/>
            </a:pPr>
            <a:r>
              <a:rPr lang="zh-CN" altLang="en-US" sz="1204" dirty="0">
                <a:solidFill>
                  <a:srgbClr val="393939">
                    <a:lumMod val="85000"/>
                    <a:lumOff val="15000"/>
                  </a:srgbClr>
                </a:solidFill>
                <a:ea typeface="微软雅黑" panose="020B0503020204020204" pitchFamily="34" charset="-122"/>
                <a:cs typeface="+mn-ea"/>
                <a:sym typeface="Arial" panose="020B0604020202020204" pitchFamily="34" charset="0"/>
              </a:rPr>
              <a:t>添加相关标题文字</a:t>
            </a:r>
            <a:endParaRPr lang="en-US" altLang="zh-CN" sz="1204" dirty="0">
              <a:solidFill>
                <a:srgbClr val="393939">
                  <a:lumMod val="85000"/>
                  <a:lumOff val="15000"/>
                </a:srgbClr>
              </a:solidFill>
              <a:ea typeface="微软雅黑" panose="020B0503020204020204" pitchFamily="34" charset="-122"/>
              <a:sym typeface="Arial" panose="020B0604020202020204" pitchFamily="34" charset="0"/>
            </a:endParaRPr>
          </a:p>
        </p:txBody>
      </p:sp>
      <p:sp>
        <p:nvSpPr>
          <p:cNvPr id="15" name="TextBox 11"/>
          <p:cNvSpPr txBox="1"/>
          <p:nvPr/>
        </p:nvSpPr>
        <p:spPr>
          <a:xfrm>
            <a:off x="4443015" y="4533933"/>
            <a:ext cx="1484344" cy="250689"/>
          </a:xfrm>
          <a:prstGeom prst="rect">
            <a:avLst/>
          </a:prstGeom>
          <a:noFill/>
        </p:spPr>
        <p:txBody>
          <a:bodyPr wrap="none" lIns="64752" tIns="32375" rIns="64752" bIns="32375">
            <a:spAutoFit/>
          </a:bodyPr>
          <a:lstStyle/>
          <a:p>
            <a:pPr marL="121404" lvl="1" indent="-121404">
              <a:buFont typeface="Arial" panose="020B0604020202020204" pitchFamily="34" charset="0"/>
              <a:buChar char="•"/>
              <a:defRPr/>
            </a:pPr>
            <a:r>
              <a:rPr lang="zh-CN" altLang="en-US" sz="1204" dirty="0">
                <a:solidFill>
                  <a:srgbClr val="393939">
                    <a:lumMod val="85000"/>
                    <a:lumOff val="15000"/>
                  </a:srgbClr>
                </a:solidFill>
                <a:ea typeface="微软雅黑" panose="020B0503020204020204" pitchFamily="34" charset="-122"/>
                <a:cs typeface="+mn-ea"/>
                <a:sym typeface="Arial" panose="020B0604020202020204" pitchFamily="34" charset="0"/>
              </a:rPr>
              <a:t>添加相关标题文字</a:t>
            </a:r>
            <a:endParaRPr lang="en-US" altLang="zh-CN" sz="1204" dirty="0">
              <a:solidFill>
                <a:srgbClr val="393939">
                  <a:lumMod val="85000"/>
                  <a:lumOff val="15000"/>
                </a:srgbClr>
              </a:solidFill>
              <a:ea typeface="微软雅黑" panose="020B0503020204020204" pitchFamily="34" charset="-122"/>
              <a:sym typeface="Arial" panose="020B0604020202020204" pitchFamily="34" charset="0"/>
            </a:endParaRPr>
          </a:p>
        </p:txBody>
      </p:sp>
      <p:cxnSp>
        <p:nvCxnSpPr>
          <p:cNvPr id="17" name="直接连接符 16"/>
          <p:cNvCxnSpPr/>
          <p:nvPr/>
        </p:nvCxnSpPr>
        <p:spPr bwMode="auto">
          <a:xfrm>
            <a:off x="2462871" y="4061397"/>
            <a:ext cx="3621639" cy="0"/>
          </a:xfrm>
          <a:prstGeom prst="line">
            <a:avLst/>
          </a:prstGeom>
          <a:solidFill>
            <a:schemeClr val="accent1"/>
          </a:solidFill>
          <a:ln w="19050" cap="flat" cmpd="sng" algn="ctr">
            <a:solidFill>
              <a:schemeClr val="tx2">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5065" name="组合 126"/>
          <p:cNvGrpSpPr>
            <a:grpSpLocks/>
          </p:cNvGrpSpPr>
          <p:nvPr/>
        </p:nvGrpSpPr>
        <p:grpSpPr bwMode="auto">
          <a:xfrm rot="10800000" flipH="1">
            <a:off x="2780145" y="1564842"/>
            <a:ext cx="3003969" cy="1541362"/>
            <a:chOff x="-152726" y="0"/>
            <a:chExt cx="5865488" cy="1257300"/>
          </a:xfrm>
        </p:grpSpPr>
        <p:sp>
          <p:nvSpPr>
            <p:cNvPr id="21" name="矩形 127"/>
            <p:cNvSpPr>
              <a:spLocks noChangeArrowheads="1"/>
            </p:cNvSpPr>
            <p:nvPr/>
          </p:nvSpPr>
          <p:spPr bwMode="auto">
            <a:xfrm>
              <a:off x="-152726" y="918"/>
              <a:ext cx="364671" cy="1257300"/>
            </a:xfrm>
            <a:prstGeom prst="rect">
              <a:avLst/>
            </a:prstGeom>
            <a:solidFill>
              <a:schemeClr val="tx2">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22" name="矩形 128"/>
            <p:cNvSpPr>
              <a:spLocks noChangeArrowheads="1"/>
            </p:cNvSpPr>
            <p:nvPr/>
          </p:nvSpPr>
          <p:spPr bwMode="auto">
            <a:xfrm>
              <a:off x="359131" y="918"/>
              <a:ext cx="579958" cy="12573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23" name="矩形 129"/>
            <p:cNvSpPr>
              <a:spLocks noChangeArrowheads="1"/>
            </p:cNvSpPr>
            <p:nvPr/>
          </p:nvSpPr>
          <p:spPr bwMode="auto">
            <a:xfrm>
              <a:off x="1128015" y="0"/>
              <a:ext cx="681012" cy="1257300"/>
            </a:xfrm>
            <a:prstGeom prst="rect">
              <a:avLst/>
            </a:prstGeom>
            <a:solidFill>
              <a:srgbClr val="1557A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24" name="矩形 130"/>
            <p:cNvSpPr>
              <a:spLocks noChangeArrowheads="1"/>
            </p:cNvSpPr>
            <p:nvPr/>
          </p:nvSpPr>
          <p:spPr bwMode="auto">
            <a:xfrm>
              <a:off x="4877973" y="0"/>
              <a:ext cx="832591" cy="1257300"/>
            </a:xfrm>
            <a:prstGeom prst="rect">
              <a:avLst/>
            </a:prstGeom>
            <a:solidFill>
              <a:srgbClr val="1557AE"/>
            </a:solidFill>
            <a:ln w="12700" cmpd="sng">
              <a:solidFill>
                <a:srgbClr val="6C5B7B"/>
              </a:solidFill>
              <a:miter lim="800000"/>
              <a:headEnd/>
              <a:tailEnd/>
            </a:ln>
          </p:spPr>
          <p:txBody>
            <a:bodyPr anchor="ctr"/>
            <a:lstStyle/>
            <a:p>
              <a:pPr algn="ctr">
                <a:defRPr/>
              </a:pPr>
              <a:endParaRPr lang="zh-CN" altLang="en-US">
                <a:solidFill>
                  <a:srgbClr val="FFFFFF"/>
                </a:solidFill>
                <a:latin typeface="宋体" pitchFamily="2" charset="-122"/>
                <a:sym typeface="宋体" pitchFamily="2" charset="-122"/>
              </a:endParaRPr>
            </a:p>
          </p:txBody>
        </p:sp>
      </p:grpSp>
    </p:spTree>
    <p:extLst>
      <p:ext uri="{BB962C8B-B14F-4D97-AF65-F5344CB8AC3E}">
        <p14:creationId xmlns:p14="http://schemas.microsoft.com/office/powerpoint/2010/main" val="28840847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6"/>
          <p:cNvSpPr>
            <a:spLocks noChangeArrowheads="1"/>
          </p:cNvSpPr>
          <p:nvPr/>
        </p:nvSpPr>
        <p:spPr bwMode="auto">
          <a:xfrm>
            <a:off x="1160026" y="1820235"/>
            <a:ext cx="3559760" cy="3563135"/>
          </a:xfrm>
          <a:prstGeom prst="ellipse">
            <a:avLst/>
          </a:prstGeom>
          <a:noFill/>
          <a:ln w="9">
            <a:solidFill>
              <a:srgbClr val="0067B4"/>
            </a:solidFill>
            <a:prstDash val="dash"/>
            <a:round/>
            <a:headEnd/>
            <a:tailEnd/>
          </a:ln>
          <a:extLst>
            <a:ext uri="{909E8E84-426E-40DD-AFC4-6F175D3DCCD1}">
              <a14:hiddenFill xmlns:a14="http://schemas.microsoft.com/office/drawing/2010/main">
                <a:solidFill>
                  <a:srgbClr val="FFFFFF"/>
                </a:solidFill>
              </a14:hiddenFill>
            </a:ext>
          </a:extLst>
        </p:spPr>
        <p:txBody>
          <a:bodyPr lIns="64768" tIns="32384" rIns="64768" bIns="32384"/>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fontAlgn="auto" hangingPunct="1">
              <a:spcBef>
                <a:spcPct val="0"/>
              </a:spcBef>
              <a:spcAft>
                <a:spcPts val="0"/>
              </a:spcAft>
              <a:buNone/>
              <a:defRPr/>
            </a:pPr>
            <a:endParaRPr lang="zh-CN" altLang="en-US" sz="1228" b="1">
              <a:solidFill>
                <a:srgbClr val="393939"/>
              </a:solidFill>
              <a:ea typeface="宋体" pitchFamily="2" charset="-122"/>
            </a:endParaRPr>
          </a:p>
        </p:txBody>
      </p:sp>
      <p:sp>
        <p:nvSpPr>
          <p:cNvPr id="13" name="Oval 10"/>
          <p:cNvSpPr>
            <a:spLocks noChangeArrowheads="1"/>
          </p:cNvSpPr>
          <p:nvPr/>
        </p:nvSpPr>
        <p:spPr bwMode="auto">
          <a:xfrm>
            <a:off x="3828720" y="1982247"/>
            <a:ext cx="415155" cy="415155"/>
          </a:xfrm>
          <a:prstGeom prst="ellipse">
            <a:avLst/>
          </a:prstGeom>
          <a:solidFill>
            <a:schemeClr val="accent1"/>
          </a:solidFill>
          <a:ln>
            <a:noFill/>
          </a:ln>
        </p:spPr>
        <p:txBody>
          <a:bodyPr lIns="64768" tIns="32384" rIns="64768" bIns="32384"/>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fontAlgn="auto" hangingPunct="1">
              <a:spcBef>
                <a:spcPct val="0"/>
              </a:spcBef>
              <a:spcAft>
                <a:spcPts val="0"/>
              </a:spcAft>
              <a:buNone/>
              <a:defRPr/>
            </a:pPr>
            <a:r>
              <a:rPr lang="en-US" altLang="zh-CN" sz="1700" b="1" dirty="0">
                <a:solidFill>
                  <a:srgbClr val="FFFFFF"/>
                </a:solidFill>
                <a:latin typeface="微软雅黑" pitchFamily="34" charset="-122"/>
              </a:rPr>
              <a:t>1</a:t>
            </a:r>
            <a:endParaRPr lang="zh-CN" altLang="en-US" sz="1700" b="1" dirty="0">
              <a:solidFill>
                <a:srgbClr val="FFFFFF"/>
              </a:solidFill>
              <a:latin typeface="微软雅黑" pitchFamily="34" charset="-122"/>
            </a:endParaRPr>
          </a:p>
        </p:txBody>
      </p:sp>
      <p:sp>
        <p:nvSpPr>
          <p:cNvPr id="14" name="Oval 11"/>
          <p:cNvSpPr>
            <a:spLocks noChangeArrowheads="1"/>
          </p:cNvSpPr>
          <p:nvPr/>
        </p:nvSpPr>
        <p:spPr bwMode="auto">
          <a:xfrm>
            <a:off x="3828720" y="4806203"/>
            <a:ext cx="415155" cy="415155"/>
          </a:xfrm>
          <a:prstGeom prst="ellipse">
            <a:avLst/>
          </a:prstGeom>
          <a:solidFill>
            <a:schemeClr val="accent5"/>
          </a:solidFill>
          <a:ln>
            <a:noFill/>
          </a:ln>
        </p:spPr>
        <p:txBody>
          <a:bodyPr lIns="64768" tIns="32384" rIns="64768" bIns="32384"/>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fontAlgn="auto" hangingPunct="1">
              <a:spcBef>
                <a:spcPct val="0"/>
              </a:spcBef>
              <a:spcAft>
                <a:spcPts val="0"/>
              </a:spcAft>
              <a:buNone/>
              <a:defRPr/>
            </a:pPr>
            <a:r>
              <a:rPr lang="en-US" altLang="zh-CN" sz="1700" b="1" dirty="0">
                <a:solidFill>
                  <a:srgbClr val="FFFFFF"/>
                </a:solidFill>
                <a:latin typeface="微软雅黑" pitchFamily="34" charset="-122"/>
              </a:rPr>
              <a:t>5</a:t>
            </a:r>
            <a:endParaRPr lang="zh-CN" altLang="en-US" sz="1700" b="1" dirty="0">
              <a:solidFill>
                <a:srgbClr val="FFFFFF"/>
              </a:solidFill>
              <a:latin typeface="微软雅黑" pitchFamily="34" charset="-122"/>
            </a:endParaRPr>
          </a:p>
        </p:txBody>
      </p:sp>
      <p:sp>
        <p:nvSpPr>
          <p:cNvPr id="15" name="Oval 12"/>
          <p:cNvSpPr>
            <a:spLocks noChangeArrowheads="1"/>
          </p:cNvSpPr>
          <p:nvPr/>
        </p:nvSpPr>
        <p:spPr bwMode="auto">
          <a:xfrm>
            <a:off x="4328257" y="4150279"/>
            <a:ext cx="415155" cy="415155"/>
          </a:xfrm>
          <a:prstGeom prst="ellipse">
            <a:avLst/>
          </a:prstGeom>
          <a:solidFill>
            <a:schemeClr val="accent4"/>
          </a:solidFill>
          <a:ln>
            <a:noFill/>
          </a:ln>
        </p:spPr>
        <p:txBody>
          <a:bodyPr lIns="64768" tIns="32384" rIns="64768" bIns="32384"/>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fontAlgn="auto" hangingPunct="1">
              <a:spcBef>
                <a:spcPct val="0"/>
              </a:spcBef>
              <a:spcAft>
                <a:spcPts val="0"/>
              </a:spcAft>
              <a:buNone/>
              <a:defRPr/>
            </a:pPr>
            <a:r>
              <a:rPr lang="en-US" altLang="zh-CN" sz="1700" b="1" dirty="0">
                <a:solidFill>
                  <a:srgbClr val="FFFFFF"/>
                </a:solidFill>
                <a:latin typeface="微软雅黑" pitchFamily="34" charset="-122"/>
              </a:rPr>
              <a:t>4</a:t>
            </a:r>
            <a:endParaRPr lang="zh-CN" altLang="en-US" sz="1700" b="1" dirty="0">
              <a:solidFill>
                <a:srgbClr val="FFFFFF"/>
              </a:solidFill>
              <a:latin typeface="微软雅黑" pitchFamily="34" charset="-122"/>
            </a:endParaRPr>
          </a:p>
        </p:txBody>
      </p:sp>
      <p:sp>
        <p:nvSpPr>
          <p:cNvPr id="16" name="Oval 13"/>
          <p:cNvSpPr>
            <a:spLocks noChangeArrowheads="1"/>
          </p:cNvSpPr>
          <p:nvPr/>
        </p:nvSpPr>
        <p:spPr bwMode="auto">
          <a:xfrm>
            <a:off x="4328257" y="2638169"/>
            <a:ext cx="415155" cy="415155"/>
          </a:xfrm>
          <a:prstGeom prst="ellipse">
            <a:avLst/>
          </a:prstGeom>
          <a:solidFill>
            <a:schemeClr val="accent2"/>
          </a:solidFill>
          <a:ln>
            <a:noFill/>
          </a:ln>
        </p:spPr>
        <p:txBody>
          <a:bodyPr lIns="64768" tIns="32384" rIns="64768" bIns="32384"/>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fontAlgn="auto" hangingPunct="1">
              <a:spcBef>
                <a:spcPct val="0"/>
              </a:spcBef>
              <a:spcAft>
                <a:spcPts val="0"/>
              </a:spcAft>
              <a:buNone/>
              <a:defRPr/>
            </a:pPr>
            <a:r>
              <a:rPr lang="en-US" altLang="zh-CN" sz="1700" b="1">
                <a:solidFill>
                  <a:srgbClr val="FFFFFF"/>
                </a:solidFill>
                <a:latin typeface="微软雅黑" pitchFamily="34" charset="-122"/>
              </a:rPr>
              <a:t>2</a:t>
            </a:r>
            <a:endParaRPr lang="zh-CN" altLang="en-US" sz="1700" b="1">
              <a:solidFill>
                <a:srgbClr val="FFFFFF"/>
              </a:solidFill>
              <a:latin typeface="微软雅黑" pitchFamily="34" charset="-122"/>
            </a:endParaRPr>
          </a:p>
        </p:txBody>
      </p:sp>
      <p:sp>
        <p:nvSpPr>
          <p:cNvPr id="17" name="Oval 14"/>
          <p:cNvSpPr>
            <a:spLocks noChangeArrowheads="1"/>
          </p:cNvSpPr>
          <p:nvPr/>
        </p:nvSpPr>
        <p:spPr bwMode="auto">
          <a:xfrm>
            <a:off x="4490270" y="3394224"/>
            <a:ext cx="414030" cy="415155"/>
          </a:xfrm>
          <a:prstGeom prst="ellipse">
            <a:avLst/>
          </a:prstGeom>
          <a:solidFill>
            <a:schemeClr val="accent1">
              <a:lumMod val="50000"/>
            </a:schemeClr>
          </a:solidFill>
          <a:ln>
            <a:noFill/>
          </a:ln>
        </p:spPr>
        <p:txBody>
          <a:bodyPr lIns="64768" tIns="32384" rIns="64768" bIns="32384"/>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fontAlgn="auto" hangingPunct="1">
              <a:spcBef>
                <a:spcPct val="0"/>
              </a:spcBef>
              <a:spcAft>
                <a:spcPts val="0"/>
              </a:spcAft>
              <a:buNone/>
              <a:defRPr/>
            </a:pPr>
            <a:r>
              <a:rPr lang="en-US" altLang="zh-CN" sz="1700" b="1">
                <a:solidFill>
                  <a:srgbClr val="FFFFFF"/>
                </a:solidFill>
                <a:latin typeface="微软雅黑" pitchFamily="34" charset="-122"/>
              </a:rPr>
              <a:t>3</a:t>
            </a:r>
            <a:endParaRPr lang="zh-CN" altLang="en-US" sz="1700" b="1">
              <a:solidFill>
                <a:srgbClr val="FFFFFF"/>
              </a:solidFill>
              <a:latin typeface="微软雅黑" pitchFamily="34" charset="-122"/>
            </a:endParaRPr>
          </a:p>
        </p:txBody>
      </p:sp>
      <p:sp>
        <p:nvSpPr>
          <p:cNvPr id="23" name="Oval 7"/>
          <p:cNvSpPr>
            <a:spLocks noChangeArrowheads="1"/>
          </p:cNvSpPr>
          <p:nvPr/>
        </p:nvSpPr>
        <p:spPr bwMode="auto">
          <a:xfrm>
            <a:off x="1083521" y="2013748"/>
            <a:ext cx="3153605" cy="315360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4768" tIns="32384" rIns="64768" bIns="32384"/>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fontAlgn="auto" hangingPunct="1">
              <a:spcBef>
                <a:spcPct val="0"/>
              </a:spcBef>
              <a:spcAft>
                <a:spcPts val="0"/>
              </a:spcAft>
              <a:buNone/>
              <a:defRPr/>
            </a:pPr>
            <a:endParaRPr lang="zh-CN" altLang="en-US" sz="1228" b="1">
              <a:solidFill>
                <a:srgbClr val="393939"/>
              </a:solidFill>
              <a:ea typeface="宋体" pitchFamily="2" charset="-122"/>
            </a:endParaRPr>
          </a:p>
        </p:txBody>
      </p:sp>
      <p:sp>
        <p:nvSpPr>
          <p:cNvPr id="24" name="Oval 8"/>
          <p:cNvSpPr>
            <a:spLocks noChangeArrowheads="1"/>
          </p:cNvSpPr>
          <p:nvPr/>
        </p:nvSpPr>
        <p:spPr bwMode="auto">
          <a:xfrm>
            <a:off x="1298410" y="2228638"/>
            <a:ext cx="2722699" cy="2723824"/>
          </a:xfrm>
          <a:prstGeom prst="ellipse">
            <a:avLst/>
          </a:prstGeom>
          <a:blipFill dpi="0" rotWithShape="1">
            <a:blip r:embed="rId3"/>
            <a:srcRect/>
            <a:stretch>
              <a:fillRect l="-4690" r="-16798"/>
            </a:stretch>
          </a:blipFill>
          <a:ln>
            <a:noFill/>
          </a:ln>
        </p:spPr>
        <p:txBody>
          <a:bodyPr lIns="64768" tIns="32384" rIns="64768" bIns="32384"/>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fontAlgn="auto" hangingPunct="1">
              <a:spcBef>
                <a:spcPct val="0"/>
              </a:spcBef>
              <a:spcAft>
                <a:spcPts val="0"/>
              </a:spcAft>
              <a:buNone/>
              <a:defRPr/>
            </a:pPr>
            <a:endParaRPr lang="zh-CN" altLang="en-US" sz="1228" b="1">
              <a:solidFill>
                <a:srgbClr val="393939"/>
              </a:solidFill>
              <a:ea typeface="宋体" pitchFamily="2" charset="-122"/>
            </a:endParaRPr>
          </a:p>
        </p:txBody>
      </p:sp>
      <p:sp>
        <p:nvSpPr>
          <p:cNvPr id="25" name="Oval 9"/>
          <p:cNvSpPr>
            <a:spLocks noChangeArrowheads="1"/>
          </p:cNvSpPr>
          <p:nvPr/>
        </p:nvSpPr>
        <p:spPr bwMode="auto">
          <a:xfrm>
            <a:off x="793250" y="3800379"/>
            <a:ext cx="1127333" cy="1128458"/>
          </a:xfrm>
          <a:prstGeom prst="ellipse">
            <a:avLst/>
          </a:prstGeom>
          <a:solidFill>
            <a:schemeClr val="accent1"/>
          </a:solidFill>
          <a:ln>
            <a:noFill/>
          </a:ln>
        </p:spPr>
        <p:txBody>
          <a:bodyPr lIns="64768" tIns="32384" rIns="64768" bIns="32384"/>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fontAlgn="auto" hangingPunct="1">
              <a:spcBef>
                <a:spcPct val="0"/>
              </a:spcBef>
              <a:spcAft>
                <a:spcPts val="0"/>
              </a:spcAft>
              <a:buNone/>
              <a:defRPr/>
            </a:pPr>
            <a:endParaRPr lang="zh-CN" altLang="en-US" sz="1228" b="1">
              <a:solidFill>
                <a:srgbClr val="393939"/>
              </a:solidFill>
              <a:ea typeface="宋体" pitchFamily="2" charset="-122"/>
            </a:endParaRPr>
          </a:p>
        </p:txBody>
      </p:sp>
      <p:sp>
        <p:nvSpPr>
          <p:cNvPr id="26" name="TextBox 18"/>
          <p:cNvSpPr txBox="1">
            <a:spLocks noChangeArrowheads="1"/>
          </p:cNvSpPr>
          <p:nvPr/>
        </p:nvSpPr>
        <p:spPr bwMode="auto">
          <a:xfrm>
            <a:off x="1017984" y="4039803"/>
            <a:ext cx="659298" cy="646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68" tIns="32384" rIns="64768" bIns="32384">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fontAlgn="auto" hangingPunct="1">
              <a:spcBef>
                <a:spcPct val="0"/>
              </a:spcBef>
              <a:spcAft>
                <a:spcPts val="0"/>
              </a:spcAft>
              <a:buNone/>
              <a:defRPr/>
            </a:pPr>
            <a:r>
              <a:rPr lang="zh-CN" altLang="en-US" sz="1889" b="1" dirty="0">
                <a:solidFill>
                  <a:srgbClr val="FFFFFF"/>
                </a:solidFill>
                <a:latin typeface="微软雅黑" pitchFamily="34" charset="-122"/>
              </a:rPr>
              <a:t>标题内容</a:t>
            </a:r>
            <a:endParaRPr lang="en-US" altLang="zh-CN" sz="1889" b="1" dirty="0">
              <a:solidFill>
                <a:srgbClr val="FFFFFF"/>
              </a:solidFill>
              <a:latin typeface="微软雅黑" pitchFamily="34" charset="-122"/>
            </a:endParaRPr>
          </a:p>
        </p:txBody>
      </p:sp>
      <p:sp>
        <p:nvSpPr>
          <p:cNvPr id="29" name="矩形 1"/>
          <p:cNvSpPr>
            <a:spLocks noChangeArrowheads="1"/>
          </p:cNvSpPr>
          <p:nvPr/>
        </p:nvSpPr>
        <p:spPr bwMode="auto">
          <a:xfrm>
            <a:off x="4454266" y="1847236"/>
            <a:ext cx="3307741" cy="4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50000"/>
              </a:lnSpc>
              <a:buFontTx/>
              <a:buNone/>
            </a:pPr>
            <a:r>
              <a:rPr lang="zh-CN" altLang="en-US" sz="851">
                <a:solidFill>
                  <a:srgbClr val="595959"/>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851">
              <a:solidFill>
                <a:srgbClr val="595959"/>
              </a:solidFill>
              <a:latin typeface="微软雅黑" panose="020B0503020204020204" pitchFamily="34" charset="-122"/>
              <a:ea typeface="微软雅黑" panose="020B0503020204020204" pitchFamily="34" charset="-122"/>
            </a:endParaRPr>
          </a:p>
        </p:txBody>
      </p:sp>
      <p:sp>
        <p:nvSpPr>
          <p:cNvPr id="30" name="矩形 1"/>
          <p:cNvSpPr>
            <a:spLocks noChangeArrowheads="1"/>
          </p:cNvSpPr>
          <p:nvPr/>
        </p:nvSpPr>
        <p:spPr bwMode="auto">
          <a:xfrm>
            <a:off x="4971804" y="2574039"/>
            <a:ext cx="3055723" cy="4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50000"/>
              </a:lnSpc>
              <a:buFontTx/>
              <a:buNone/>
            </a:pPr>
            <a:r>
              <a:rPr lang="zh-CN" altLang="en-US" sz="851">
                <a:solidFill>
                  <a:srgbClr val="595959"/>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851">
              <a:solidFill>
                <a:srgbClr val="595959"/>
              </a:solidFill>
              <a:latin typeface="微软雅黑" panose="020B0503020204020204" pitchFamily="34" charset="-122"/>
              <a:ea typeface="微软雅黑" panose="020B0503020204020204" pitchFamily="34" charset="-122"/>
            </a:endParaRPr>
          </a:p>
        </p:txBody>
      </p:sp>
      <p:sp>
        <p:nvSpPr>
          <p:cNvPr id="31" name="矩形 1"/>
          <p:cNvSpPr>
            <a:spLocks noChangeArrowheads="1"/>
          </p:cNvSpPr>
          <p:nvPr/>
        </p:nvSpPr>
        <p:spPr bwMode="auto">
          <a:xfrm>
            <a:off x="5079812" y="3377347"/>
            <a:ext cx="3055723" cy="4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50000"/>
              </a:lnSpc>
              <a:buFontTx/>
              <a:buNone/>
            </a:pPr>
            <a:r>
              <a:rPr lang="zh-CN" altLang="en-US" sz="851" dirty="0">
                <a:solidFill>
                  <a:srgbClr val="595959"/>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851" dirty="0">
              <a:solidFill>
                <a:srgbClr val="595959"/>
              </a:solidFill>
              <a:latin typeface="微软雅黑" panose="020B0503020204020204" pitchFamily="34" charset="-122"/>
              <a:ea typeface="微软雅黑" panose="020B0503020204020204" pitchFamily="34" charset="-122"/>
            </a:endParaRPr>
          </a:p>
        </p:txBody>
      </p:sp>
      <p:sp>
        <p:nvSpPr>
          <p:cNvPr id="33" name="矩形 1"/>
          <p:cNvSpPr>
            <a:spLocks noChangeArrowheads="1"/>
          </p:cNvSpPr>
          <p:nvPr/>
        </p:nvSpPr>
        <p:spPr bwMode="auto">
          <a:xfrm>
            <a:off x="4971804" y="4127777"/>
            <a:ext cx="3055723" cy="4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50000"/>
              </a:lnSpc>
              <a:buFontTx/>
              <a:buNone/>
            </a:pPr>
            <a:r>
              <a:rPr lang="zh-CN" altLang="en-US" sz="851">
                <a:solidFill>
                  <a:srgbClr val="595959"/>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851">
              <a:solidFill>
                <a:srgbClr val="595959"/>
              </a:solidFill>
              <a:latin typeface="微软雅黑" panose="020B0503020204020204" pitchFamily="34" charset="-122"/>
              <a:ea typeface="微软雅黑" panose="020B0503020204020204" pitchFamily="34" charset="-122"/>
            </a:endParaRPr>
          </a:p>
        </p:txBody>
      </p:sp>
      <p:sp>
        <p:nvSpPr>
          <p:cNvPr id="34" name="矩形 1"/>
          <p:cNvSpPr>
            <a:spLocks noChangeArrowheads="1"/>
          </p:cNvSpPr>
          <p:nvPr/>
        </p:nvSpPr>
        <p:spPr bwMode="auto">
          <a:xfrm>
            <a:off x="4454266" y="4787075"/>
            <a:ext cx="3307741" cy="4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50000"/>
              </a:lnSpc>
              <a:buFontTx/>
              <a:buNone/>
            </a:pPr>
            <a:r>
              <a:rPr lang="zh-CN" altLang="en-US" sz="851">
                <a:solidFill>
                  <a:srgbClr val="595959"/>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851">
              <a:solidFill>
                <a:srgbClr val="595959"/>
              </a:solidFill>
              <a:latin typeface="微软雅黑" panose="020B0503020204020204" pitchFamily="34" charset="-122"/>
              <a:ea typeface="微软雅黑" panose="020B0503020204020204" pitchFamily="34" charset="-122"/>
            </a:endParaRPr>
          </a:p>
        </p:txBody>
      </p:sp>
      <p:sp>
        <p:nvSpPr>
          <p:cNvPr id="18" name="TextBox 88">
            <a:extLst>
              <a:ext uri="{FF2B5EF4-FFF2-40B4-BE49-F238E27FC236}">
                <a16:creationId xmlns:a16="http://schemas.microsoft.com/office/drawing/2014/main" id="{7775A259-153B-4103-BF12-DB5ACDA1FA93}"/>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9" name="直接连接符 118"/>
          <p:cNvCxnSpPr/>
          <p:nvPr/>
        </p:nvCxnSpPr>
        <p:spPr>
          <a:xfrm>
            <a:off x="-70814" y="5019967"/>
            <a:ext cx="8926401" cy="0"/>
          </a:xfrm>
          <a:prstGeom prst="line">
            <a:avLst/>
          </a:prstGeom>
          <a:ln w="19050">
            <a:solidFill>
              <a:srgbClr val="C0C0C0"/>
            </a:solidFill>
          </a:ln>
        </p:spPr>
        <p:style>
          <a:lnRef idx="1">
            <a:schemeClr val="accent1"/>
          </a:lnRef>
          <a:fillRef idx="0">
            <a:schemeClr val="accent1"/>
          </a:fillRef>
          <a:effectRef idx="0">
            <a:schemeClr val="accent1"/>
          </a:effectRef>
          <a:fontRef idx="minor">
            <a:schemeClr val="tx1"/>
          </a:fontRef>
        </p:style>
      </p:cxnSp>
      <p:sp>
        <p:nvSpPr>
          <p:cNvPr id="120" name="椭圆 119"/>
          <p:cNvSpPr/>
          <p:nvPr/>
        </p:nvSpPr>
        <p:spPr>
          <a:xfrm>
            <a:off x="1721442" y="4889458"/>
            <a:ext cx="221641" cy="221641"/>
          </a:xfrm>
          <a:prstGeom prst="ellipse">
            <a:avLst/>
          </a:prstGeom>
          <a:solidFill>
            <a:schemeClr val="bg1"/>
          </a:solidFill>
          <a:ln w="38100">
            <a:solidFill>
              <a:schemeClr val="accent1"/>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latin typeface="微软雅黑" panose="020B0503020204020204" pitchFamily="34" charset="-122"/>
              <a:ea typeface="微软雅黑" panose="020B0503020204020204" pitchFamily="34" charset="-122"/>
            </a:endParaRPr>
          </a:p>
        </p:txBody>
      </p:sp>
      <p:grpSp>
        <p:nvGrpSpPr>
          <p:cNvPr id="121" name="组合 120"/>
          <p:cNvGrpSpPr>
            <a:grpSpLocks/>
          </p:cNvGrpSpPr>
          <p:nvPr/>
        </p:nvGrpSpPr>
        <p:grpSpPr bwMode="auto">
          <a:xfrm>
            <a:off x="1182529" y="2118381"/>
            <a:ext cx="1260092" cy="2637192"/>
            <a:chOff x="1115616" y="1077584"/>
            <a:chExt cx="1224136" cy="2562492"/>
          </a:xfrm>
        </p:grpSpPr>
        <p:sp>
          <p:nvSpPr>
            <p:cNvPr id="122" name="任意多边形 121"/>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latin typeface="微软雅黑" panose="020B0503020204020204" pitchFamily="34" charset="-122"/>
                <a:ea typeface="微软雅黑" panose="020B0503020204020204" pitchFamily="34" charset="-122"/>
              </a:endParaRPr>
            </a:p>
          </p:txBody>
        </p:sp>
        <p:sp>
          <p:nvSpPr>
            <p:cNvPr id="123" name="圆角矩形 122"/>
            <p:cNvSpPr/>
            <p:nvPr/>
          </p:nvSpPr>
          <p:spPr>
            <a:xfrm>
              <a:off x="1259632" y="1216298"/>
              <a:ext cx="936104" cy="2088232"/>
            </a:xfrm>
            <a:prstGeom prst="roundRect">
              <a:avLst>
                <a:gd name="adj" fmla="val 14632"/>
              </a:avLst>
            </a:prstGeom>
            <a:solidFill>
              <a:schemeClr val="accent1"/>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latin typeface="微软雅黑" panose="020B0503020204020204" pitchFamily="34" charset="-122"/>
                <a:ea typeface="微软雅黑" panose="020B0503020204020204" pitchFamily="34" charset="-122"/>
              </a:endParaRPr>
            </a:p>
          </p:txBody>
        </p:sp>
        <p:sp>
          <p:nvSpPr>
            <p:cNvPr id="124" name="矩形 123"/>
            <p:cNvSpPr/>
            <p:nvPr/>
          </p:nvSpPr>
          <p:spPr>
            <a:xfrm>
              <a:off x="1256610" y="1851579"/>
              <a:ext cx="938869" cy="3596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322" b="1" dirty="0">
                  <a:solidFill>
                    <a:srgbClr val="5D94A9"/>
                  </a:solidFill>
                  <a:latin typeface="微软雅黑" panose="020B0503020204020204" pitchFamily="34" charset="-122"/>
                  <a:ea typeface="微软雅黑" panose="020B0503020204020204" pitchFamily="34" charset="-122"/>
                </a:rPr>
                <a:t>标题内容</a:t>
              </a:r>
            </a:p>
          </p:txBody>
        </p:sp>
        <p:sp>
          <p:nvSpPr>
            <p:cNvPr id="125" name="文本框 16"/>
            <p:cNvSpPr txBox="1"/>
            <p:nvPr/>
          </p:nvSpPr>
          <p:spPr>
            <a:xfrm>
              <a:off x="1368094" y="1253591"/>
              <a:ext cx="683112" cy="598117"/>
            </a:xfrm>
            <a:prstGeom prst="rect">
              <a:avLst/>
            </a:prstGeom>
            <a:noFill/>
          </p:spPr>
          <p:txBody>
            <a:bodyPr>
              <a:spAutoFit/>
            </a:bodyPr>
            <a:lstStyle/>
            <a:p>
              <a:pPr algn="ctr" fontAlgn="auto">
                <a:spcBef>
                  <a:spcPts val="0"/>
                </a:spcBef>
                <a:spcAft>
                  <a:spcPts val="0"/>
                </a:spcAft>
                <a:defRPr/>
              </a:pPr>
              <a:r>
                <a:rPr lang="zh-CN" altLang="en-US" sz="1700" dirty="0">
                  <a:solidFill>
                    <a:srgbClr val="FFFFFF"/>
                  </a:solidFill>
                  <a:latin typeface="微软雅黑" panose="020B0503020204020204" pitchFamily="34" charset="-122"/>
                  <a:ea typeface="微软雅黑" panose="020B0503020204020204" pitchFamily="34" charset="-122"/>
                </a:rPr>
                <a:t>添加标题</a:t>
              </a:r>
            </a:p>
          </p:txBody>
        </p:sp>
        <p:sp>
          <p:nvSpPr>
            <p:cNvPr id="126" name="文本框 17"/>
            <p:cNvSpPr txBox="1"/>
            <p:nvPr/>
          </p:nvSpPr>
          <p:spPr>
            <a:xfrm>
              <a:off x="1256610" y="2214526"/>
              <a:ext cx="938869" cy="1076362"/>
            </a:xfrm>
            <a:prstGeom prst="rect">
              <a:avLst/>
            </a:prstGeom>
            <a:noFill/>
          </p:spPr>
          <p:txBody>
            <a:bodyPr>
              <a:spAutoFit/>
            </a:bodyPr>
            <a:lstStyle/>
            <a:p>
              <a:pPr fontAlgn="auto">
                <a:lnSpc>
                  <a:spcPct val="150000"/>
                </a:lnSpc>
                <a:spcBef>
                  <a:spcPts val="0"/>
                </a:spcBef>
                <a:spcAft>
                  <a:spcPts val="0"/>
                </a:spcAft>
                <a:defRPr/>
              </a:pPr>
              <a:r>
                <a:rPr lang="zh-CN" altLang="en-US" sz="1133" dirty="0">
                  <a:solidFill>
                    <a:srgbClr val="FFFFFF"/>
                  </a:solidFill>
                  <a:latin typeface="微软雅黑" panose="020B0503020204020204" pitchFamily="34" charset="-122"/>
                  <a:ea typeface="微软雅黑" panose="020B0503020204020204" pitchFamily="34" charset="-122"/>
                </a:rPr>
                <a:t>单击此处添加文本，单击此处添加文本</a:t>
              </a:r>
            </a:p>
          </p:txBody>
        </p:sp>
      </p:grpSp>
      <p:sp>
        <p:nvSpPr>
          <p:cNvPr id="127" name="椭圆 126"/>
          <p:cNvSpPr/>
          <p:nvPr/>
        </p:nvSpPr>
        <p:spPr>
          <a:xfrm>
            <a:off x="3382064" y="4889458"/>
            <a:ext cx="222766" cy="221641"/>
          </a:xfrm>
          <a:prstGeom prst="ellipse">
            <a:avLst/>
          </a:prstGeom>
          <a:solidFill>
            <a:schemeClr val="bg1"/>
          </a:solidFill>
          <a:ln w="38100">
            <a:solidFill>
              <a:schemeClr val="accent2"/>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latin typeface="微软雅黑" panose="020B0503020204020204" pitchFamily="34" charset="-122"/>
              <a:ea typeface="微软雅黑" panose="020B0503020204020204" pitchFamily="34" charset="-122"/>
            </a:endParaRPr>
          </a:p>
        </p:txBody>
      </p:sp>
      <p:grpSp>
        <p:nvGrpSpPr>
          <p:cNvPr id="128" name="组合 127"/>
          <p:cNvGrpSpPr>
            <a:grpSpLocks/>
          </p:cNvGrpSpPr>
          <p:nvPr/>
        </p:nvGrpSpPr>
        <p:grpSpPr bwMode="auto">
          <a:xfrm>
            <a:off x="2844274" y="2118381"/>
            <a:ext cx="1258967" cy="2637192"/>
            <a:chOff x="1115616" y="1077584"/>
            <a:chExt cx="1224136" cy="2562492"/>
          </a:xfrm>
        </p:grpSpPr>
        <p:sp>
          <p:nvSpPr>
            <p:cNvPr id="129" name="任意多边形 128"/>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latin typeface="微软雅黑" panose="020B0503020204020204" pitchFamily="34" charset="-122"/>
                <a:ea typeface="微软雅黑" panose="020B0503020204020204" pitchFamily="34" charset="-122"/>
              </a:endParaRPr>
            </a:p>
          </p:txBody>
        </p:sp>
        <p:sp>
          <p:nvSpPr>
            <p:cNvPr id="130" name="圆角矩形 129"/>
            <p:cNvSpPr/>
            <p:nvPr/>
          </p:nvSpPr>
          <p:spPr>
            <a:xfrm>
              <a:off x="1259632" y="1216298"/>
              <a:ext cx="936104" cy="2088232"/>
            </a:xfrm>
            <a:prstGeom prst="roundRect">
              <a:avLst>
                <a:gd name="adj" fmla="val 14632"/>
              </a:avLst>
            </a:prstGeom>
            <a:solidFill>
              <a:schemeClr val="accent2"/>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latin typeface="微软雅黑" panose="020B0503020204020204" pitchFamily="34" charset="-122"/>
                <a:ea typeface="微软雅黑" panose="020B0503020204020204" pitchFamily="34" charset="-122"/>
              </a:endParaRPr>
            </a:p>
          </p:txBody>
        </p:sp>
        <p:sp>
          <p:nvSpPr>
            <p:cNvPr id="131" name="矩形 130"/>
            <p:cNvSpPr/>
            <p:nvPr/>
          </p:nvSpPr>
          <p:spPr>
            <a:xfrm>
              <a:off x="1256737" y="1851579"/>
              <a:ext cx="938613" cy="3596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322" b="1" dirty="0">
                  <a:solidFill>
                    <a:srgbClr val="656565"/>
                  </a:solidFill>
                  <a:latin typeface="微软雅黑" panose="020B0503020204020204" pitchFamily="34" charset="-122"/>
                  <a:ea typeface="微软雅黑" panose="020B0503020204020204" pitchFamily="34" charset="-122"/>
                </a:rPr>
                <a:t>标题内容</a:t>
              </a:r>
            </a:p>
          </p:txBody>
        </p:sp>
        <p:sp>
          <p:nvSpPr>
            <p:cNvPr id="132" name="文本框 24"/>
            <p:cNvSpPr txBox="1"/>
            <p:nvPr/>
          </p:nvSpPr>
          <p:spPr>
            <a:xfrm>
              <a:off x="1368320" y="1253591"/>
              <a:ext cx="683722" cy="598117"/>
            </a:xfrm>
            <a:prstGeom prst="rect">
              <a:avLst/>
            </a:prstGeom>
            <a:noFill/>
          </p:spPr>
          <p:txBody>
            <a:bodyPr>
              <a:spAutoFit/>
            </a:bodyPr>
            <a:lstStyle/>
            <a:p>
              <a:pPr algn="ctr" fontAlgn="auto">
                <a:spcBef>
                  <a:spcPts val="0"/>
                </a:spcBef>
                <a:spcAft>
                  <a:spcPts val="0"/>
                </a:spcAft>
                <a:defRPr/>
              </a:pPr>
              <a:r>
                <a:rPr lang="zh-CN" altLang="en-US" sz="1700" dirty="0">
                  <a:solidFill>
                    <a:srgbClr val="FFFFFF"/>
                  </a:solidFill>
                  <a:latin typeface="微软雅黑" panose="020B0503020204020204" pitchFamily="34" charset="-122"/>
                  <a:ea typeface="微软雅黑" panose="020B0503020204020204" pitchFamily="34" charset="-122"/>
                </a:rPr>
                <a:t>添加标题</a:t>
              </a:r>
            </a:p>
          </p:txBody>
        </p:sp>
        <p:sp>
          <p:nvSpPr>
            <p:cNvPr id="133" name="文本框 25"/>
            <p:cNvSpPr txBox="1"/>
            <p:nvPr/>
          </p:nvSpPr>
          <p:spPr>
            <a:xfrm>
              <a:off x="1256737" y="2214526"/>
              <a:ext cx="938613" cy="1076362"/>
            </a:xfrm>
            <a:prstGeom prst="rect">
              <a:avLst/>
            </a:prstGeom>
            <a:noFill/>
          </p:spPr>
          <p:txBody>
            <a:bodyPr>
              <a:spAutoFit/>
            </a:bodyPr>
            <a:lstStyle/>
            <a:p>
              <a:pPr fontAlgn="auto">
                <a:lnSpc>
                  <a:spcPct val="150000"/>
                </a:lnSpc>
                <a:spcBef>
                  <a:spcPts val="0"/>
                </a:spcBef>
                <a:spcAft>
                  <a:spcPts val="0"/>
                </a:spcAft>
                <a:defRPr/>
              </a:pPr>
              <a:r>
                <a:rPr lang="zh-CN" altLang="en-US" sz="1133" dirty="0">
                  <a:solidFill>
                    <a:srgbClr val="FFFFFF"/>
                  </a:solidFill>
                  <a:latin typeface="微软雅黑" panose="020B0503020204020204" pitchFamily="34" charset="-122"/>
                  <a:ea typeface="微软雅黑" panose="020B0503020204020204" pitchFamily="34" charset="-122"/>
                </a:rPr>
                <a:t>单击此处添加文本，单击此处添加文本</a:t>
              </a:r>
            </a:p>
          </p:txBody>
        </p:sp>
      </p:grpSp>
      <p:sp>
        <p:nvSpPr>
          <p:cNvPr id="134" name="椭圆 133"/>
          <p:cNvSpPr/>
          <p:nvPr/>
        </p:nvSpPr>
        <p:spPr>
          <a:xfrm>
            <a:off x="5043810" y="4889458"/>
            <a:ext cx="221641" cy="221641"/>
          </a:xfrm>
          <a:prstGeom prst="ellipse">
            <a:avLst/>
          </a:prstGeom>
          <a:solidFill>
            <a:schemeClr val="bg1"/>
          </a:solidFill>
          <a:ln w="38100">
            <a:solidFill>
              <a:schemeClr val="accent3"/>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latin typeface="微软雅黑" panose="020B0503020204020204" pitchFamily="34" charset="-122"/>
              <a:ea typeface="微软雅黑" panose="020B0503020204020204" pitchFamily="34" charset="-122"/>
            </a:endParaRPr>
          </a:p>
        </p:txBody>
      </p:sp>
      <p:grpSp>
        <p:nvGrpSpPr>
          <p:cNvPr id="135" name="组合 134"/>
          <p:cNvGrpSpPr>
            <a:grpSpLocks/>
          </p:cNvGrpSpPr>
          <p:nvPr/>
        </p:nvGrpSpPr>
        <p:grpSpPr bwMode="auto">
          <a:xfrm>
            <a:off x="4506020" y="2118381"/>
            <a:ext cx="1258967" cy="2637192"/>
            <a:chOff x="1115616" y="1077584"/>
            <a:chExt cx="1224136" cy="2562492"/>
          </a:xfrm>
        </p:grpSpPr>
        <p:sp>
          <p:nvSpPr>
            <p:cNvPr id="136" name="任意多边形 135"/>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latin typeface="微软雅黑" panose="020B0503020204020204" pitchFamily="34" charset="-122"/>
                <a:ea typeface="微软雅黑" panose="020B0503020204020204" pitchFamily="34" charset="-122"/>
              </a:endParaRPr>
            </a:p>
          </p:txBody>
        </p:sp>
        <p:sp>
          <p:nvSpPr>
            <p:cNvPr id="137" name="圆角矩形 136"/>
            <p:cNvSpPr/>
            <p:nvPr/>
          </p:nvSpPr>
          <p:spPr>
            <a:xfrm>
              <a:off x="1259632" y="1216298"/>
              <a:ext cx="936104" cy="2088232"/>
            </a:xfrm>
            <a:prstGeom prst="roundRect">
              <a:avLst>
                <a:gd name="adj" fmla="val 14632"/>
              </a:avLst>
            </a:prstGeom>
            <a:solidFill>
              <a:schemeClr val="accent3"/>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latin typeface="微软雅黑" panose="020B0503020204020204" pitchFamily="34" charset="-122"/>
                <a:ea typeface="微软雅黑" panose="020B0503020204020204" pitchFamily="34" charset="-122"/>
              </a:endParaRPr>
            </a:p>
          </p:txBody>
        </p:sp>
        <p:sp>
          <p:nvSpPr>
            <p:cNvPr id="138" name="矩形 137"/>
            <p:cNvSpPr/>
            <p:nvPr/>
          </p:nvSpPr>
          <p:spPr>
            <a:xfrm>
              <a:off x="1256736" y="1851579"/>
              <a:ext cx="938614" cy="3596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322" b="1" dirty="0">
                  <a:solidFill>
                    <a:srgbClr val="5D94A9"/>
                  </a:solidFill>
                  <a:latin typeface="微软雅黑" panose="020B0503020204020204" pitchFamily="34" charset="-122"/>
                  <a:ea typeface="微软雅黑" panose="020B0503020204020204" pitchFamily="34" charset="-122"/>
                </a:rPr>
                <a:t>标题内容</a:t>
              </a:r>
            </a:p>
          </p:txBody>
        </p:sp>
        <p:sp>
          <p:nvSpPr>
            <p:cNvPr id="139" name="文本框 31"/>
            <p:cNvSpPr txBox="1"/>
            <p:nvPr/>
          </p:nvSpPr>
          <p:spPr>
            <a:xfrm>
              <a:off x="1368319" y="1253591"/>
              <a:ext cx="683723" cy="598117"/>
            </a:xfrm>
            <a:prstGeom prst="rect">
              <a:avLst/>
            </a:prstGeom>
            <a:noFill/>
          </p:spPr>
          <p:txBody>
            <a:bodyPr>
              <a:spAutoFit/>
            </a:bodyPr>
            <a:lstStyle/>
            <a:p>
              <a:pPr algn="ctr" fontAlgn="auto">
                <a:spcBef>
                  <a:spcPts val="0"/>
                </a:spcBef>
                <a:spcAft>
                  <a:spcPts val="0"/>
                </a:spcAft>
                <a:defRPr/>
              </a:pPr>
              <a:r>
                <a:rPr lang="zh-CN" altLang="en-US" sz="1700" dirty="0">
                  <a:solidFill>
                    <a:schemeClr val="bg1"/>
                  </a:solidFill>
                  <a:latin typeface="微软雅黑" panose="020B0503020204020204" pitchFamily="34" charset="-122"/>
                  <a:ea typeface="微软雅黑" panose="020B0503020204020204" pitchFamily="34" charset="-122"/>
                </a:rPr>
                <a:t>添加标题</a:t>
              </a:r>
            </a:p>
          </p:txBody>
        </p:sp>
        <p:sp>
          <p:nvSpPr>
            <p:cNvPr id="140" name="文本框 32"/>
            <p:cNvSpPr txBox="1"/>
            <p:nvPr/>
          </p:nvSpPr>
          <p:spPr>
            <a:xfrm>
              <a:off x="1256736" y="2214526"/>
              <a:ext cx="938614" cy="1076362"/>
            </a:xfrm>
            <a:prstGeom prst="rect">
              <a:avLst/>
            </a:prstGeom>
            <a:noFill/>
          </p:spPr>
          <p:txBody>
            <a:bodyPr>
              <a:spAutoFit/>
            </a:bodyPr>
            <a:lstStyle/>
            <a:p>
              <a:pPr fontAlgn="auto">
                <a:lnSpc>
                  <a:spcPct val="150000"/>
                </a:lnSpc>
                <a:spcBef>
                  <a:spcPts val="0"/>
                </a:spcBef>
                <a:spcAft>
                  <a:spcPts val="0"/>
                </a:spcAft>
                <a:defRPr/>
              </a:pPr>
              <a:r>
                <a:rPr lang="zh-CN" altLang="en-US" sz="1133"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141" name="椭圆 140"/>
          <p:cNvSpPr/>
          <p:nvPr/>
        </p:nvSpPr>
        <p:spPr>
          <a:xfrm>
            <a:off x="6704432" y="4889458"/>
            <a:ext cx="222766" cy="221641"/>
          </a:xfrm>
          <a:prstGeom prst="ellipse">
            <a:avLst/>
          </a:prstGeom>
          <a:solidFill>
            <a:schemeClr val="bg1"/>
          </a:solidFill>
          <a:ln w="38100">
            <a:solidFill>
              <a:schemeClr val="accent4"/>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latin typeface="微软雅黑" panose="020B0503020204020204" pitchFamily="34" charset="-122"/>
              <a:ea typeface="微软雅黑" panose="020B0503020204020204" pitchFamily="34" charset="-122"/>
            </a:endParaRPr>
          </a:p>
        </p:txBody>
      </p:sp>
      <p:grpSp>
        <p:nvGrpSpPr>
          <p:cNvPr id="142" name="组合 141"/>
          <p:cNvGrpSpPr>
            <a:grpSpLocks/>
          </p:cNvGrpSpPr>
          <p:nvPr/>
        </p:nvGrpSpPr>
        <p:grpSpPr bwMode="auto">
          <a:xfrm>
            <a:off x="6166641" y="2118381"/>
            <a:ext cx="1260092" cy="2637192"/>
            <a:chOff x="1115616" y="1077584"/>
            <a:chExt cx="1224136" cy="2562492"/>
          </a:xfrm>
        </p:grpSpPr>
        <p:sp>
          <p:nvSpPr>
            <p:cNvPr id="143" name="任意多边形 142"/>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latin typeface="微软雅黑" panose="020B0503020204020204" pitchFamily="34" charset="-122"/>
                <a:ea typeface="微软雅黑" panose="020B0503020204020204" pitchFamily="34" charset="-122"/>
              </a:endParaRPr>
            </a:p>
          </p:txBody>
        </p:sp>
        <p:sp>
          <p:nvSpPr>
            <p:cNvPr id="144" name="圆角矩形 143"/>
            <p:cNvSpPr/>
            <p:nvPr/>
          </p:nvSpPr>
          <p:spPr>
            <a:xfrm>
              <a:off x="1259632" y="1216298"/>
              <a:ext cx="936104" cy="2088232"/>
            </a:xfrm>
            <a:prstGeom prst="roundRect">
              <a:avLst>
                <a:gd name="adj" fmla="val 14632"/>
              </a:avLst>
            </a:prstGeom>
            <a:solidFill>
              <a:schemeClr val="accent4"/>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latin typeface="微软雅黑" panose="020B0503020204020204" pitchFamily="34" charset="-122"/>
                <a:ea typeface="微软雅黑" panose="020B0503020204020204" pitchFamily="34" charset="-122"/>
              </a:endParaRPr>
            </a:p>
          </p:txBody>
        </p:sp>
        <p:sp>
          <p:nvSpPr>
            <p:cNvPr id="145" name="矩形 144"/>
            <p:cNvSpPr/>
            <p:nvPr/>
          </p:nvSpPr>
          <p:spPr>
            <a:xfrm>
              <a:off x="1256610" y="1851579"/>
              <a:ext cx="938869" cy="3596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322" b="1" dirty="0">
                  <a:solidFill>
                    <a:srgbClr val="656565"/>
                  </a:solidFill>
                  <a:latin typeface="微软雅黑" panose="020B0503020204020204" pitchFamily="34" charset="-122"/>
                  <a:ea typeface="微软雅黑" panose="020B0503020204020204" pitchFamily="34" charset="-122"/>
                </a:rPr>
                <a:t>标题内容</a:t>
              </a:r>
            </a:p>
          </p:txBody>
        </p:sp>
        <p:sp>
          <p:nvSpPr>
            <p:cNvPr id="146" name="文本框 38"/>
            <p:cNvSpPr txBox="1"/>
            <p:nvPr/>
          </p:nvSpPr>
          <p:spPr>
            <a:xfrm>
              <a:off x="1368094" y="1253591"/>
              <a:ext cx="683112" cy="598117"/>
            </a:xfrm>
            <a:prstGeom prst="rect">
              <a:avLst/>
            </a:prstGeom>
            <a:noFill/>
          </p:spPr>
          <p:txBody>
            <a:bodyPr>
              <a:spAutoFit/>
            </a:bodyPr>
            <a:lstStyle/>
            <a:p>
              <a:pPr algn="ctr" fontAlgn="auto">
                <a:spcBef>
                  <a:spcPts val="0"/>
                </a:spcBef>
                <a:spcAft>
                  <a:spcPts val="0"/>
                </a:spcAft>
                <a:defRPr/>
              </a:pPr>
              <a:r>
                <a:rPr lang="zh-CN" altLang="en-US" sz="1700" dirty="0">
                  <a:solidFill>
                    <a:srgbClr val="FFFFFF"/>
                  </a:solidFill>
                  <a:latin typeface="微软雅黑" panose="020B0503020204020204" pitchFamily="34" charset="-122"/>
                  <a:ea typeface="微软雅黑" panose="020B0503020204020204" pitchFamily="34" charset="-122"/>
                </a:rPr>
                <a:t>添加标题</a:t>
              </a:r>
            </a:p>
          </p:txBody>
        </p:sp>
        <p:sp>
          <p:nvSpPr>
            <p:cNvPr id="147" name="文本框 39"/>
            <p:cNvSpPr txBox="1"/>
            <p:nvPr/>
          </p:nvSpPr>
          <p:spPr>
            <a:xfrm>
              <a:off x="1256610" y="2214526"/>
              <a:ext cx="938869" cy="1076362"/>
            </a:xfrm>
            <a:prstGeom prst="rect">
              <a:avLst/>
            </a:prstGeom>
            <a:noFill/>
          </p:spPr>
          <p:txBody>
            <a:bodyPr>
              <a:spAutoFit/>
            </a:bodyPr>
            <a:lstStyle/>
            <a:p>
              <a:pPr fontAlgn="auto">
                <a:lnSpc>
                  <a:spcPct val="150000"/>
                </a:lnSpc>
                <a:spcBef>
                  <a:spcPts val="0"/>
                </a:spcBef>
                <a:spcAft>
                  <a:spcPts val="0"/>
                </a:spcAft>
                <a:defRPr/>
              </a:pPr>
              <a:r>
                <a:rPr lang="zh-CN" altLang="en-US" sz="1133" dirty="0">
                  <a:solidFill>
                    <a:srgbClr val="FFFFFF"/>
                  </a:solidFill>
                  <a:latin typeface="微软雅黑" panose="020B0503020204020204" pitchFamily="34" charset="-122"/>
                  <a:ea typeface="微软雅黑" panose="020B0503020204020204" pitchFamily="34" charset="-122"/>
                </a:rPr>
                <a:t>单击此处添加文本，单击此处添加文本</a:t>
              </a:r>
            </a:p>
          </p:txBody>
        </p:sp>
      </p:grpSp>
      <p:sp>
        <p:nvSpPr>
          <p:cNvPr id="33" name="TextBox 88">
            <a:extLst>
              <a:ext uri="{FF2B5EF4-FFF2-40B4-BE49-F238E27FC236}">
                <a16:creationId xmlns:a16="http://schemas.microsoft.com/office/drawing/2014/main" id="{7106DB9F-1732-44E8-A3D8-FAE6C083254F}"/>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a:grpSpLocks/>
          </p:cNvGrpSpPr>
          <p:nvPr/>
        </p:nvGrpSpPr>
        <p:grpSpPr bwMode="auto">
          <a:xfrm>
            <a:off x="3317933" y="2034001"/>
            <a:ext cx="1998146" cy="3237986"/>
            <a:chOff x="4682069" y="1726836"/>
            <a:chExt cx="2818271" cy="4569844"/>
          </a:xfrm>
        </p:grpSpPr>
        <p:sp>
          <p:nvSpPr>
            <p:cNvPr id="56352" name="Freeform 11"/>
            <p:cNvSpPr>
              <a:spLocks noChangeAspect="1"/>
            </p:cNvSpPr>
            <p:nvPr/>
          </p:nvSpPr>
          <p:spPr bwMode="auto">
            <a:xfrm rot="-360000">
              <a:off x="6525495" y="3481891"/>
              <a:ext cx="974845" cy="990407"/>
            </a:xfrm>
            <a:custGeom>
              <a:avLst/>
              <a:gdLst>
                <a:gd name="T0" fmla="*/ 102796 w 569"/>
                <a:gd name="T1" fmla="*/ 284442 h 578"/>
                <a:gd name="T2" fmla="*/ 688731 w 569"/>
                <a:gd name="T3" fmla="*/ 114805 h 578"/>
                <a:gd name="T4" fmla="*/ 858343 w 569"/>
                <a:gd name="T5" fmla="*/ 702538 h 578"/>
                <a:gd name="T6" fmla="*/ 334086 w 569"/>
                <a:gd name="T7" fmla="*/ 899591 h 578"/>
                <a:gd name="T8" fmla="*/ 198738 w 569"/>
                <a:gd name="T9" fmla="*/ 990407 h 578"/>
                <a:gd name="T10" fmla="*/ 207304 w 569"/>
                <a:gd name="T11" fmla="*/ 827624 h 578"/>
                <a:gd name="T12" fmla="*/ 102796 w 569"/>
                <a:gd name="T13" fmla="*/ 284442 h 57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9" h="578">
                  <a:moveTo>
                    <a:pt x="60" y="166"/>
                  </a:moveTo>
                  <a:cubicBezTo>
                    <a:pt x="127" y="44"/>
                    <a:pt x="280" y="0"/>
                    <a:pt x="402" y="67"/>
                  </a:cubicBezTo>
                  <a:cubicBezTo>
                    <a:pt x="524" y="134"/>
                    <a:pt x="569" y="288"/>
                    <a:pt x="501" y="410"/>
                  </a:cubicBezTo>
                  <a:cubicBezTo>
                    <a:pt x="441" y="520"/>
                    <a:pt x="310" y="567"/>
                    <a:pt x="195" y="525"/>
                  </a:cubicBezTo>
                  <a:cubicBezTo>
                    <a:pt x="116" y="578"/>
                    <a:pt x="116" y="578"/>
                    <a:pt x="116" y="578"/>
                  </a:cubicBezTo>
                  <a:cubicBezTo>
                    <a:pt x="121" y="483"/>
                    <a:pt x="121" y="483"/>
                    <a:pt x="121" y="483"/>
                  </a:cubicBezTo>
                  <a:cubicBezTo>
                    <a:pt x="28" y="407"/>
                    <a:pt x="0" y="274"/>
                    <a:pt x="60" y="166"/>
                  </a:cubicBezTo>
                  <a:close/>
                </a:path>
              </a:pathLst>
            </a:custGeom>
            <a:solidFill>
              <a:srgbClr val="498B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353" name="Freeform 5"/>
            <p:cNvSpPr>
              <a:spLocks noChangeAspect="1"/>
            </p:cNvSpPr>
            <p:nvPr/>
          </p:nvSpPr>
          <p:spPr bwMode="auto">
            <a:xfrm rot="1260000">
              <a:off x="6623563" y="2274142"/>
              <a:ext cx="779876" cy="903486"/>
            </a:xfrm>
            <a:custGeom>
              <a:avLst/>
              <a:gdLst>
                <a:gd name="T0" fmla="*/ 0 w 505"/>
                <a:gd name="T1" fmla="*/ 388530 h 586"/>
                <a:gd name="T2" fmla="*/ 389166 w 505"/>
                <a:gd name="T3" fmla="*/ 0 h 586"/>
                <a:gd name="T4" fmla="*/ 779876 w 505"/>
                <a:gd name="T5" fmla="*/ 388530 h 586"/>
                <a:gd name="T6" fmla="*/ 450938 w 505"/>
                <a:gd name="T7" fmla="*/ 772434 h 586"/>
                <a:gd name="T8" fmla="*/ 382989 w 505"/>
                <a:gd name="T9" fmla="*/ 903486 h 586"/>
                <a:gd name="T10" fmla="*/ 318128 w 505"/>
                <a:gd name="T11" fmla="*/ 770892 h 586"/>
                <a:gd name="T12" fmla="*/ 0 w 505"/>
                <a:gd name="T13" fmla="*/ 388530 h 5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5" h="586">
                  <a:moveTo>
                    <a:pt x="0" y="252"/>
                  </a:moveTo>
                  <a:cubicBezTo>
                    <a:pt x="0" y="113"/>
                    <a:pt x="113" y="0"/>
                    <a:pt x="252" y="0"/>
                  </a:cubicBezTo>
                  <a:cubicBezTo>
                    <a:pt x="392" y="0"/>
                    <a:pt x="505" y="113"/>
                    <a:pt x="505" y="252"/>
                  </a:cubicBezTo>
                  <a:cubicBezTo>
                    <a:pt x="505" y="378"/>
                    <a:pt x="412" y="482"/>
                    <a:pt x="292" y="501"/>
                  </a:cubicBezTo>
                  <a:cubicBezTo>
                    <a:pt x="248" y="586"/>
                    <a:pt x="248" y="586"/>
                    <a:pt x="248" y="586"/>
                  </a:cubicBezTo>
                  <a:cubicBezTo>
                    <a:pt x="206" y="500"/>
                    <a:pt x="206" y="500"/>
                    <a:pt x="206" y="500"/>
                  </a:cubicBezTo>
                  <a:cubicBezTo>
                    <a:pt x="89" y="478"/>
                    <a:pt x="0" y="376"/>
                    <a:pt x="0" y="252"/>
                  </a:cubicBezTo>
                  <a:close/>
                </a:path>
              </a:pathLst>
            </a:custGeom>
            <a:solidFill>
              <a:srgbClr val="498B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354" name="Freeform 6"/>
            <p:cNvSpPr>
              <a:spLocks/>
            </p:cNvSpPr>
            <p:nvPr/>
          </p:nvSpPr>
          <p:spPr bwMode="auto">
            <a:xfrm rot="-540000">
              <a:off x="5669804" y="2942299"/>
              <a:ext cx="555405" cy="2381533"/>
            </a:xfrm>
            <a:custGeom>
              <a:avLst/>
              <a:gdLst>
                <a:gd name="T0" fmla="*/ 546807 w 323"/>
                <a:gd name="T1" fmla="*/ 2381533 h 1385"/>
                <a:gd name="T2" fmla="*/ 0 w 323"/>
                <a:gd name="T3" fmla="*/ 899308 h 1385"/>
                <a:gd name="T4" fmla="*/ 8598 w 323"/>
                <a:gd name="T5" fmla="*/ 897589 h 1385"/>
                <a:gd name="T6" fmla="*/ 546807 w 323"/>
                <a:gd name="T7" fmla="*/ 2355740 h 1385"/>
                <a:gd name="T8" fmla="*/ 546807 w 323"/>
                <a:gd name="T9" fmla="*/ 0 h 1385"/>
                <a:gd name="T10" fmla="*/ 555405 w 323"/>
                <a:gd name="T11" fmla="*/ 0 h 1385"/>
                <a:gd name="T12" fmla="*/ 555405 w 323"/>
                <a:gd name="T13" fmla="*/ 2381533 h 1385"/>
                <a:gd name="T14" fmla="*/ 546807 w 323"/>
                <a:gd name="T15" fmla="*/ 2381533 h 1385"/>
                <a:gd name="T16" fmla="*/ 546807 w 323"/>
                <a:gd name="T17" fmla="*/ 2381533 h 13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3" h="1385">
                  <a:moveTo>
                    <a:pt x="318" y="1385"/>
                  </a:moveTo>
                  <a:lnTo>
                    <a:pt x="0" y="523"/>
                  </a:lnTo>
                  <a:lnTo>
                    <a:pt x="5" y="522"/>
                  </a:lnTo>
                  <a:lnTo>
                    <a:pt x="318" y="1370"/>
                  </a:lnTo>
                  <a:lnTo>
                    <a:pt x="318" y="0"/>
                  </a:lnTo>
                  <a:lnTo>
                    <a:pt x="323" y="0"/>
                  </a:lnTo>
                  <a:lnTo>
                    <a:pt x="323" y="1385"/>
                  </a:lnTo>
                  <a:lnTo>
                    <a:pt x="318" y="1385"/>
                  </a:lnTo>
                  <a:close/>
                </a:path>
              </a:pathLst>
            </a:custGeom>
            <a:solidFill>
              <a:srgbClr val="498B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355" name="Freeform 5"/>
            <p:cNvSpPr>
              <a:spLocks/>
            </p:cNvSpPr>
            <p:nvPr/>
          </p:nvSpPr>
          <p:spPr bwMode="auto">
            <a:xfrm rot="-540000">
              <a:off x="5422217" y="1726836"/>
              <a:ext cx="1060082" cy="1228101"/>
            </a:xfrm>
            <a:custGeom>
              <a:avLst/>
              <a:gdLst>
                <a:gd name="T0" fmla="*/ 0 w 505"/>
                <a:gd name="T1" fmla="*/ 528125 h 586"/>
                <a:gd name="T2" fmla="*/ 528991 w 505"/>
                <a:gd name="T3" fmla="*/ 0 h 586"/>
                <a:gd name="T4" fmla="*/ 1060082 w 505"/>
                <a:gd name="T5" fmla="*/ 528125 h 586"/>
                <a:gd name="T6" fmla="*/ 612958 w 505"/>
                <a:gd name="T7" fmla="*/ 1049963 h 586"/>
                <a:gd name="T8" fmla="*/ 520595 w 505"/>
                <a:gd name="T9" fmla="*/ 1228101 h 586"/>
                <a:gd name="T10" fmla="*/ 432429 w 505"/>
                <a:gd name="T11" fmla="*/ 1047868 h 586"/>
                <a:gd name="T12" fmla="*/ 0 w 505"/>
                <a:gd name="T13" fmla="*/ 528125 h 5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5" h="586">
                  <a:moveTo>
                    <a:pt x="0" y="252"/>
                  </a:moveTo>
                  <a:cubicBezTo>
                    <a:pt x="0" y="113"/>
                    <a:pt x="113" y="0"/>
                    <a:pt x="252" y="0"/>
                  </a:cubicBezTo>
                  <a:cubicBezTo>
                    <a:pt x="392" y="0"/>
                    <a:pt x="505" y="113"/>
                    <a:pt x="505" y="252"/>
                  </a:cubicBezTo>
                  <a:cubicBezTo>
                    <a:pt x="505" y="378"/>
                    <a:pt x="412" y="482"/>
                    <a:pt x="292" y="501"/>
                  </a:cubicBezTo>
                  <a:cubicBezTo>
                    <a:pt x="248" y="586"/>
                    <a:pt x="248" y="586"/>
                    <a:pt x="248" y="586"/>
                  </a:cubicBezTo>
                  <a:cubicBezTo>
                    <a:pt x="206" y="500"/>
                    <a:pt x="206" y="500"/>
                    <a:pt x="206" y="500"/>
                  </a:cubicBezTo>
                  <a:cubicBezTo>
                    <a:pt x="89" y="478"/>
                    <a:pt x="0" y="376"/>
                    <a:pt x="0" y="252"/>
                  </a:cubicBezTo>
                  <a:close/>
                </a:path>
              </a:pathLst>
            </a:custGeom>
            <a:solidFill>
              <a:srgbClr val="498B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356" name="Freeform 10"/>
            <p:cNvSpPr>
              <a:spLocks noChangeAspect="1"/>
            </p:cNvSpPr>
            <p:nvPr/>
          </p:nvSpPr>
          <p:spPr bwMode="auto">
            <a:xfrm rot="-540000">
              <a:off x="4682069" y="2840266"/>
              <a:ext cx="1112378" cy="1128498"/>
            </a:xfrm>
            <a:custGeom>
              <a:avLst/>
              <a:gdLst>
                <a:gd name="T0" fmla="*/ 995080 w 569"/>
                <a:gd name="T1" fmla="*/ 324102 h 578"/>
                <a:gd name="T2" fmla="*/ 324525 w 569"/>
                <a:gd name="T3" fmla="*/ 130812 h 578"/>
                <a:gd name="T4" fmla="*/ 130983 w 569"/>
                <a:gd name="T5" fmla="*/ 800492 h 578"/>
                <a:gd name="T6" fmla="*/ 729204 w 569"/>
                <a:gd name="T7" fmla="*/ 1025020 h 578"/>
                <a:gd name="T8" fmla="*/ 883646 w 569"/>
                <a:gd name="T9" fmla="*/ 1128498 h 578"/>
                <a:gd name="T10" fmla="*/ 875827 w 569"/>
                <a:gd name="T11" fmla="*/ 943018 h 578"/>
                <a:gd name="T12" fmla="*/ 995080 w 569"/>
                <a:gd name="T13" fmla="*/ 324102 h 57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9" h="578">
                  <a:moveTo>
                    <a:pt x="509" y="166"/>
                  </a:moveTo>
                  <a:cubicBezTo>
                    <a:pt x="442" y="44"/>
                    <a:pt x="288" y="0"/>
                    <a:pt x="166" y="67"/>
                  </a:cubicBezTo>
                  <a:cubicBezTo>
                    <a:pt x="44" y="134"/>
                    <a:pt x="0" y="288"/>
                    <a:pt x="67" y="410"/>
                  </a:cubicBezTo>
                  <a:cubicBezTo>
                    <a:pt x="128" y="520"/>
                    <a:pt x="259" y="567"/>
                    <a:pt x="373" y="525"/>
                  </a:cubicBezTo>
                  <a:cubicBezTo>
                    <a:pt x="452" y="578"/>
                    <a:pt x="452" y="578"/>
                    <a:pt x="452" y="578"/>
                  </a:cubicBezTo>
                  <a:cubicBezTo>
                    <a:pt x="448" y="483"/>
                    <a:pt x="448" y="483"/>
                    <a:pt x="448" y="483"/>
                  </a:cubicBezTo>
                  <a:cubicBezTo>
                    <a:pt x="540" y="407"/>
                    <a:pt x="569" y="274"/>
                    <a:pt x="509" y="166"/>
                  </a:cubicBezTo>
                  <a:close/>
                </a:path>
              </a:pathLst>
            </a:custGeom>
            <a:solidFill>
              <a:srgbClr val="498B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357" name="Freeform 5"/>
            <p:cNvSpPr>
              <a:spLocks/>
            </p:cNvSpPr>
            <p:nvPr/>
          </p:nvSpPr>
          <p:spPr bwMode="auto">
            <a:xfrm rot="-540000">
              <a:off x="5416809" y="1728788"/>
              <a:ext cx="1052346" cy="1219139"/>
            </a:xfrm>
            <a:custGeom>
              <a:avLst/>
              <a:gdLst>
                <a:gd name="T0" fmla="*/ 0 w 505"/>
                <a:gd name="T1" fmla="*/ 524271 h 586"/>
                <a:gd name="T2" fmla="*/ 525131 w 505"/>
                <a:gd name="T3" fmla="*/ 0 h 586"/>
                <a:gd name="T4" fmla="*/ 1052346 w 505"/>
                <a:gd name="T5" fmla="*/ 524271 h 586"/>
                <a:gd name="T6" fmla="*/ 608485 w 505"/>
                <a:gd name="T7" fmla="*/ 1042301 h 586"/>
                <a:gd name="T8" fmla="*/ 516796 w 505"/>
                <a:gd name="T9" fmla="*/ 1219139 h 586"/>
                <a:gd name="T10" fmla="*/ 429274 w 505"/>
                <a:gd name="T11" fmla="*/ 1040221 h 586"/>
                <a:gd name="T12" fmla="*/ 0 w 505"/>
                <a:gd name="T13" fmla="*/ 524271 h 5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5" h="586">
                  <a:moveTo>
                    <a:pt x="0" y="252"/>
                  </a:moveTo>
                  <a:cubicBezTo>
                    <a:pt x="0" y="113"/>
                    <a:pt x="113" y="0"/>
                    <a:pt x="252" y="0"/>
                  </a:cubicBezTo>
                  <a:cubicBezTo>
                    <a:pt x="392" y="0"/>
                    <a:pt x="505" y="113"/>
                    <a:pt x="505" y="252"/>
                  </a:cubicBezTo>
                  <a:cubicBezTo>
                    <a:pt x="505" y="378"/>
                    <a:pt x="412" y="482"/>
                    <a:pt x="292" y="501"/>
                  </a:cubicBezTo>
                  <a:cubicBezTo>
                    <a:pt x="248" y="586"/>
                    <a:pt x="248" y="586"/>
                    <a:pt x="248" y="586"/>
                  </a:cubicBezTo>
                  <a:cubicBezTo>
                    <a:pt x="206" y="500"/>
                    <a:pt x="206" y="500"/>
                    <a:pt x="206" y="500"/>
                  </a:cubicBezTo>
                  <a:cubicBezTo>
                    <a:pt x="89" y="478"/>
                    <a:pt x="0" y="376"/>
                    <a:pt x="0" y="25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358" name="Freeform 10"/>
            <p:cNvSpPr>
              <a:spLocks noChangeAspect="1"/>
            </p:cNvSpPr>
            <p:nvPr/>
          </p:nvSpPr>
          <p:spPr bwMode="auto">
            <a:xfrm rot="-540000">
              <a:off x="4685013" y="2847515"/>
              <a:ext cx="1091827" cy="1107649"/>
            </a:xfrm>
            <a:custGeom>
              <a:avLst/>
              <a:gdLst>
                <a:gd name="T0" fmla="*/ 976696 w 569"/>
                <a:gd name="T1" fmla="*/ 318114 h 578"/>
                <a:gd name="T2" fmla="*/ 318529 w 569"/>
                <a:gd name="T3" fmla="*/ 128395 h 578"/>
                <a:gd name="T4" fmla="*/ 128563 w 569"/>
                <a:gd name="T5" fmla="*/ 785703 h 578"/>
                <a:gd name="T6" fmla="*/ 715732 w 569"/>
                <a:gd name="T7" fmla="*/ 1006083 h 578"/>
                <a:gd name="T8" fmla="*/ 867321 w 569"/>
                <a:gd name="T9" fmla="*/ 1107649 h 578"/>
                <a:gd name="T10" fmla="*/ 859646 w 569"/>
                <a:gd name="T11" fmla="*/ 925596 h 578"/>
                <a:gd name="T12" fmla="*/ 976696 w 569"/>
                <a:gd name="T13" fmla="*/ 318114 h 57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9" h="578">
                  <a:moveTo>
                    <a:pt x="509" y="166"/>
                  </a:moveTo>
                  <a:cubicBezTo>
                    <a:pt x="442" y="44"/>
                    <a:pt x="288" y="0"/>
                    <a:pt x="166" y="67"/>
                  </a:cubicBezTo>
                  <a:cubicBezTo>
                    <a:pt x="44" y="134"/>
                    <a:pt x="0" y="288"/>
                    <a:pt x="67" y="410"/>
                  </a:cubicBezTo>
                  <a:cubicBezTo>
                    <a:pt x="128" y="520"/>
                    <a:pt x="259" y="567"/>
                    <a:pt x="373" y="525"/>
                  </a:cubicBezTo>
                  <a:cubicBezTo>
                    <a:pt x="452" y="578"/>
                    <a:pt x="452" y="578"/>
                    <a:pt x="452" y="578"/>
                  </a:cubicBezTo>
                  <a:cubicBezTo>
                    <a:pt x="448" y="483"/>
                    <a:pt x="448" y="483"/>
                    <a:pt x="448" y="483"/>
                  </a:cubicBezTo>
                  <a:cubicBezTo>
                    <a:pt x="540" y="407"/>
                    <a:pt x="569" y="274"/>
                    <a:pt x="509" y="16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56359" name="组合 4"/>
            <p:cNvGrpSpPr>
              <a:grpSpLocks/>
            </p:cNvGrpSpPr>
            <p:nvPr/>
          </p:nvGrpSpPr>
          <p:grpSpPr bwMode="auto">
            <a:xfrm>
              <a:off x="5507861" y="4977810"/>
              <a:ext cx="925101" cy="1318870"/>
              <a:chOff x="5507861" y="4977810"/>
              <a:chExt cx="925101" cy="1318870"/>
            </a:xfrm>
          </p:grpSpPr>
          <p:sp>
            <p:nvSpPr>
              <p:cNvPr id="11" name="Oval 8"/>
              <p:cNvSpPr>
                <a:spLocks noChangeArrowheads="1"/>
              </p:cNvSpPr>
              <p:nvPr/>
            </p:nvSpPr>
            <p:spPr bwMode="auto">
              <a:xfrm>
                <a:off x="5727812" y="4977174"/>
                <a:ext cx="228508" cy="227063"/>
              </a:xfrm>
              <a:prstGeom prst="ellipse">
                <a:avLst/>
              </a:prstGeom>
              <a:solidFill>
                <a:schemeClr val="accent4"/>
              </a:solidFill>
              <a:ln>
                <a:noFill/>
              </a:ln>
            </p:spPr>
            <p:txBody>
              <a:bodyPr/>
              <a:lstStyle/>
              <a:p>
                <a:pPr fontAlgn="auto">
                  <a:spcBef>
                    <a:spcPts val="0"/>
                  </a:spcBef>
                  <a:spcAft>
                    <a:spcPts val="0"/>
                  </a:spcAft>
                  <a:defRPr/>
                </a:pPr>
                <a:endParaRPr lang="zh-CN" altLang="en-US">
                  <a:solidFill>
                    <a:prstClr val="black"/>
                  </a:solidFill>
                  <a:latin typeface="Calibri"/>
                  <a:ea typeface="宋体"/>
                </a:endParaRPr>
              </a:p>
            </p:txBody>
          </p:sp>
          <p:sp>
            <p:nvSpPr>
              <p:cNvPr id="12" name="Freeform 9"/>
              <p:cNvSpPr>
                <a:spLocks/>
              </p:cNvSpPr>
              <p:nvPr/>
            </p:nvSpPr>
            <p:spPr bwMode="auto">
              <a:xfrm>
                <a:off x="5507238" y="5229642"/>
                <a:ext cx="925141" cy="1067038"/>
              </a:xfrm>
              <a:custGeom>
                <a:avLst/>
                <a:gdLst>
                  <a:gd name="T0" fmla="*/ 437 w 444"/>
                  <a:gd name="T1" fmla="*/ 25 h 512"/>
                  <a:gd name="T2" fmla="*/ 401 w 444"/>
                  <a:gd name="T3" fmla="*/ 16 h 512"/>
                  <a:gd name="T4" fmla="*/ 326 w 444"/>
                  <a:gd name="T5" fmla="*/ 62 h 512"/>
                  <a:gd name="T6" fmla="*/ 239 w 444"/>
                  <a:gd name="T7" fmla="*/ 4 h 512"/>
                  <a:gd name="T8" fmla="*/ 230 w 444"/>
                  <a:gd name="T9" fmla="*/ 1 h 512"/>
                  <a:gd name="T10" fmla="*/ 230 w 444"/>
                  <a:gd name="T11" fmla="*/ 0 h 512"/>
                  <a:gd name="T12" fmla="*/ 224 w 444"/>
                  <a:gd name="T13" fmla="*/ 0 h 512"/>
                  <a:gd name="T14" fmla="*/ 224 w 444"/>
                  <a:gd name="T15" fmla="*/ 0 h 512"/>
                  <a:gd name="T16" fmla="*/ 94 w 444"/>
                  <a:gd name="T17" fmla="*/ 0 h 512"/>
                  <a:gd name="T18" fmla="*/ 94 w 444"/>
                  <a:gd name="T19" fmla="*/ 0 h 512"/>
                  <a:gd name="T20" fmla="*/ 89 w 444"/>
                  <a:gd name="T21" fmla="*/ 0 h 512"/>
                  <a:gd name="T22" fmla="*/ 89 w 444"/>
                  <a:gd name="T23" fmla="*/ 0 h 512"/>
                  <a:gd name="T24" fmla="*/ 72 w 444"/>
                  <a:gd name="T25" fmla="*/ 11 h 512"/>
                  <a:gd name="T26" fmla="*/ 5 w 444"/>
                  <a:gd name="T27" fmla="*/ 109 h 512"/>
                  <a:gd name="T28" fmla="*/ 1 w 444"/>
                  <a:gd name="T29" fmla="*/ 124 h 512"/>
                  <a:gd name="T30" fmla="*/ 4 w 444"/>
                  <a:gd name="T31" fmla="*/ 139 h 512"/>
                  <a:gd name="T32" fmla="*/ 55 w 444"/>
                  <a:gd name="T33" fmla="*/ 229 h 512"/>
                  <a:gd name="T34" fmla="*/ 91 w 444"/>
                  <a:gd name="T35" fmla="*/ 238 h 512"/>
                  <a:gd name="T36" fmla="*/ 100 w 444"/>
                  <a:gd name="T37" fmla="*/ 203 h 512"/>
                  <a:gd name="T38" fmla="*/ 56 w 444"/>
                  <a:gd name="T39" fmla="*/ 126 h 512"/>
                  <a:gd name="T40" fmla="*/ 89 w 444"/>
                  <a:gd name="T41" fmla="*/ 78 h 512"/>
                  <a:gd name="T42" fmla="*/ 89 w 444"/>
                  <a:gd name="T43" fmla="*/ 149 h 512"/>
                  <a:gd name="T44" fmla="*/ 114 w 444"/>
                  <a:gd name="T45" fmla="*/ 192 h 512"/>
                  <a:gd name="T46" fmla="*/ 97 w 444"/>
                  <a:gd name="T47" fmla="*/ 253 h 512"/>
                  <a:gd name="T48" fmla="*/ 89 w 444"/>
                  <a:gd name="T49" fmla="*/ 256 h 512"/>
                  <a:gd name="T50" fmla="*/ 89 w 444"/>
                  <a:gd name="T51" fmla="*/ 268 h 512"/>
                  <a:gd name="T52" fmla="*/ 89 w 444"/>
                  <a:gd name="T53" fmla="*/ 275 h 512"/>
                  <a:gd name="T54" fmla="*/ 89 w 444"/>
                  <a:gd name="T55" fmla="*/ 485 h 512"/>
                  <a:gd name="T56" fmla="*/ 116 w 444"/>
                  <a:gd name="T57" fmla="*/ 512 h 512"/>
                  <a:gd name="T58" fmla="*/ 143 w 444"/>
                  <a:gd name="T59" fmla="*/ 485 h 512"/>
                  <a:gd name="T60" fmla="*/ 143 w 444"/>
                  <a:gd name="T61" fmla="*/ 275 h 512"/>
                  <a:gd name="T62" fmla="*/ 159 w 444"/>
                  <a:gd name="T63" fmla="*/ 259 h 512"/>
                  <a:gd name="T64" fmla="*/ 177 w 444"/>
                  <a:gd name="T65" fmla="*/ 275 h 512"/>
                  <a:gd name="T66" fmla="*/ 177 w 444"/>
                  <a:gd name="T67" fmla="*/ 485 h 512"/>
                  <a:gd name="T68" fmla="*/ 203 w 444"/>
                  <a:gd name="T69" fmla="*/ 512 h 512"/>
                  <a:gd name="T70" fmla="*/ 230 w 444"/>
                  <a:gd name="T71" fmla="*/ 485 h 512"/>
                  <a:gd name="T72" fmla="*/ 230 w 444"/>
                  <a:gd name="T73" fmla="*/ 275 h 512"/>
                  <a:gd name="T74" fmla="*/ 230 w 444"/>
                  <a:gd name="T75" fmla="*/ 268 h 512"/>
                  <a:gd name="T76" fmla="*/ 230 w 444"/>
                  <a:gd name="T77" fmla="*/ 60 h 512"/>
                  <a:gd name="T78" fmla="*/ 309 w 444"/>
                  <a:gd name="T79" fmla="*/ 113 h 512"/>
                  <a:gd name="T80" fmla="*/ 325 w 444"/>
                  <a:gd name="T81" fmla="*/ 117 h 512"/>
                  <a:gd name="T82" fmla="*/ 339 w 444"/>
                  <a:gd name="T83" fmla="*/ 114 h 512"/>
                  <a:gd name="T84" fmla="*/ 428 w 444"/>
                  <a:gd name="T85" fmla="*/ 61 h 512"/>
                  <a:gd name="T86" fmla="*/ 437 w 444"/>
                  <a:gd name="T87" fmla="*/ 2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4" h="512">
                    <a:moveTo>
                      <a:pt x="437" y="25"/>
                    </a:moveTo>
                    <a:cubicBezTo>
                      <a:pt x="430" y="13"/>
                      <a:pt x="414" y="9"/>
                      <a:pt x="401" y="16"/>
                    </a:cubicBezTo>
                    <a:cubicBezTo>
                      <a:pt x="326" y="62"/>
                      <a:pt x="326" y="62"/>
                      <a:pt x="326" y="62"/>
                    </a:cubicBezTo>
                    <a:cubicBezTo>
                      <a:pt x="239" y="4"/>
                      <a:pt x="239" y="4"/>
                      <a:pt x="239" y="4"/>
                    </a:cubicBezTo>
                    <a:cubicBezTo>
                      <a:pt x="236" y="2"/>
                      <a:pt x="233" y="1"/>
                      <a:pt x="230" y="1"/>
                    </a:cubicBezTo>
                    <a:cubicBezTo>
                      <a:pt x="230" y="0"/>
                      <a:pt x="230" y="0"/>
                      <a:pt x="230" y="0"/>
                    </a:cubicBezTo>
                    <a:cubicBezTo>
                      <a:pt x="224" y="0"/>
                      <a:pt x="224" y="0"/>
                      <a:pt x="224" y="0"/>
                    </a:cubicBezTo>
                    <a:cubicBezTo>
                      <a:pt x="224" y="0"/>
                      <a:pt x="224" y="0"/>
                      <a:pt x="224" y="0"/>
                    </a:cubicBezTo>
                    <a:cubicBezTo>
                      <a:pt x="94" y="0"/>
                      <a:pt x="94" y="0"/>
                      <a:pt x="94" y="0"/>
                    </a:cubicBezTo>
                    <a:cubicBezTo>
                      <a:pt x="94" y="0"/>
                      <a:pt x="94" y="0"/>
                      <a:pt x="94" y="0"/>
                    </a:cubicBezTo>
                    <a:cubicBezTo>
                      <a:pt x="89" y="0"/>
                      <a:pt x="89" y="0"/>
                      <a:pt x="89" y="0"/>
                    </a:cubicBezTo>
                    <a:cubicBezTo>
                      <a:pt x="89" y="0"/>
                      <a:pt x="89" y="0"/>
                      <a:pt x="89" y="0"/>
                    </a:cubicBezTo>
                    <a:cubicBezTo>
                      <a:pt x="83" y="1"/>
                      <a:pt x="77" y="5"/>
                      <a:pt x="72" y="11"/>
                    </a:cubicBezTo>
                    <a:cubicBezTo>
                      <a:pt x="5" y="109"/>
                      <a:pt x="5" y="109"/>
                      <a:pt x="5" y="109"/>
                    </a:cubicBezTo>
                    <a:cubicBezTo>
                      <a:pt x="2" y="114"/>
                      <a:pt x="1" y="119"/>
                      <a:pt x="1" y="124"/>
                    </a:cubicBezTo>
                    <a:cubicBezTo>
                      <a:pt x="0" y="129"/>
                      <a:pt x="1" y="134"/>
                      <a:pt x="4" y="139"/>
                    </a:cubicBezTo>
                    <a:cubicBezTo>
                      <a:pt x="55" y="229"/>
                      <a:pt x="55" y="229"/>
                      <a:pt x="55" y="229"/>
                    </a:cubicBezTo>
                    <a:cubicBezTo>
                      <a:pt x="62" y="241"/>
                      <a:pt x="78" y="245"/>
                      <a:pt x="91" y="238"/>
                    </a:cubicBezTo>
                    <a:cubicBezTo>
                      <a:pt x="103" y="231"/>
                      <a:pt x="107" y="215"/>
                      <a:pt x="100" y="203"/>
                    </a:cubicBezTo>
                    <a:cubicBezTo>
                      <a:pt x="56" y="126"/>
                      <a:pt x="56" y="126"/>
                      <a:pt x="56" y="126"/>
                    </a:cubicBezTo>
                    <a:cubicBezTo>
                      <a:pt x="89" y="78"/>
                      <a:pt x="89" y="78"/>
                      <a:pt x="89" y="78"/>
                    </a:cubicBezTo>
                    <a:cubicBezTo>
                      <a:pt x="89" y="149"/>
                      <a:pt x="89" y="149"/>
                      <a:pt x="89" y="149"/>
                    </a:cubicBezTo>
                    <a:cubicBezTo>
                      <a:pt x="114" y="192"/>
                      <a:pt x="114" y="192"/>
                      <a:pt x="114" y="192"/>
                    </a:cubicBezTo>
                    <a:cubicBezTo>
                      <a:pt x="126" y="213"/>
                      <a:pt x="119" y="241"/>
                      <a:pt x="97" y="253"/>
                    </a:cubicBezTo>
                    <a:cubicBezTo>
                      <a:pt x="95" y="254"/>
                      <a:pt x="92" y="255"/>
                      <a:pt x="89" y="256"/>
                    </a:cubicBezTo>
                    <a:cubicBezTo>
                      <a:pt x="89" y="268"/>
                      <a:pt x="89" y="268"/>
                      <a:pt x="89" y="268"/>
                    </a:cubicBezTo>
                    <a:cubicBezTo>
                      <a:pt x="89" y="275"/>
                      <a:pt x="89" y="275"/>
                      <a:pt x="89" y="275"/>
                    </a:cubicBezTo>
                    <a:cubicBezTo>
                      <a:pt x="89" y="485"/>
                      <a:pt x="89" y="485"/>
                      <a:pt x="89" y="485"/>
                    </a:cubicBezTo>
                    <a:cubicBezTo>
                      <a:pt x="89" y="500"/>
                      <a:pt x="101" y="512"/>
                      <a:pt x="116" y="512"/>
                    </a:cubicBezTo>
                    <a:cubicBezTo>
                      <a:pt x="131" y="512"/>
                      <a:pt x="143" y="500"/>
                      <a:pt x="143" y="485"/>
                    </a:cubicBezTo>
                    <a:cubicBezTo>
                      <a:pt x="143" y="275"/>
                      <a:pt x="143" y="275"/>
                      <a:pt x="143" y="275"/>
                    </a:cubicBezTo>
                    <a:cubicBezTo>
                      <a:pt x="143" y="266"/>
                      <a:pt x="150" y="259"/>
                      <a:pt x="159" y="259"/>
                    </a:cubicBezTo>
                    <a:cubicBezTo>
                      <a:pt x="168" y="259"/>
                      <a:pt x="177" y="266"/>
                      <a:pt x="177" y="275"/>
                    </a:cubicBezTo>
                    <a:cubicBezTo>
                      <a:pt x="177" y="485"/>
                      <a:pt x="177" y="485"/>
                      <a:pt x="177" y="485"/>
                    </a:cubicBezTo>
                    <a:cubicBezTo>
                      <a:pt x="177" y="500"/>
                      <a:pt x="188" y="512"/>
                      <a:pt x="203" y="512"/>
                    </a:cubicBezTo>
                    <a:cubicBezTo>
                      <a:pt x="218" y="512"/>
                      <a:pt x="230" y="500"/>
                      <a:pt x="230" y="485"/>
                    </a:cubicBezTo>
                    <a:cubicBezTo>
                      <a:pt x="230" y="275"/>
                      <a:pt x="230" y="275"/>
                      <a:pt x="230" y="275"/>
                    </a:cubicBezTo>
                    <a:cubicBezTo>
                      <a:pt x="230" y="268"/>
                      <a:pt x="230" y="268"/>
                      <a:pt x="230" y="268"/>
                    </a:cubicBezTo>
                    <a:cubicBezTo>
                      <a:pt x="230" y="60"/>
                      <a:pt x="230" y="60"/>
                      <a:pt x="230" y="60"/>
                    </a:cubicBezTo>
                    <a:cubicBezTo>
                      <a:pt x="309" y="113"/>
                      <a:pt x="309" y="113"/>
                      <a:pt x="309" y="113"/>
                    </a:cubicBezTo>
                    <a:cubicBezTo>
                      <a:pt x="314" y="116"/>
                      <a:pt x="319" y="117"/>
                      <a:pt x="325" y="117"/>
                    </a:cubicBezTo>
                    <a:cubicBezTo>
                      <a:pt x="330" y="117"/>
                      <a:pt x="335" y="116"/>
                      <a:pt x="339" y="114"/>
                    </a:cubicBezTo>
                    <a:cubicBezTo>
                      <a:pt x="428" y="61"/>
                      <a:pt x="428" y="61"/>
                      <a:pt x="428" y="61"/>
                    </a:cubicBezTo>
                    <a:cubicBezTo>
                      <a:pt x="440" y="53"/>
                      <a:pt x="444" y="37"/>
                      <a:pt x="437" y="25"/>
                    </a:cubicBezTo>
                    <a:close/>
                  </a:path>
                </a:pathLst>
              </a:custGeom>
              <a:solidFill>
                <a:schemeClr val="accent4"/>
              </a:solidFill>
              <a:ln>
                <a:noFill/>
              </a:ln>
            </p:spPr>
            <p:txBody>
              <a:bodyPr/>
              <a:lstStyle/>
              <a:p>
                <a:pPr fontAlgn="auto">
                  <a:spcBef>
                    <a:spcPts val="0"/>
                  </a:spcBef>
                  <a:spcAft>
                    <a:spcPts val="0"/>
                  </a:spcAft>
                  <a:defRPr/>
                </a:pPr>
                <a:endParaRPr lang="zh-CN" altLang="en-US">
                  <a:solidFill>
                    <a:prstClr val="black"/>
                  </a:solidFill>
                  <a:latin typeface="Calibri"/>
                  <a:ea typeface="宋体"/>
                </a:endParaRPr>
              </a:p>
            </p:txBody>
          </p:sp>
        </p:grpSp>
        <p:cxnSp>
          <p:nvCxnSpPr>
            <p:cNvPr id="33" name="直接连接符 32"/>
            <p:cNvCxnSpPr/>
            <p:nvPr/>
          </p:nvCxnSpPr>
          <p:spPr>
            <a:xfrm flipV="1">
              <a:off x="6405404" y="3103506"/>
              <a:ext cx="452256" cy="2154717"/>
            </a:xfrm>
            <a:prstGeom prst="line">
              <a:avLst/>
            </a:prstGeom>
            <a:ln>
              <a:solidFill>
                <a:srgbClr val="498B9C"/>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6405404" y="4448418"/>
              <a:ext cx="390369" cy="817745"/>
            </a:xfrm>
            <a:prstGeom prst="line">
              <a:avLst/>
            </a:prstGeom>
            <a:ln>
              <a:solidFill>
                <a:srgbClr val="498B9C"/>
              </a:solidFill>
            </a:ln>
          </p:spPr>
          <p:style>
            <a:lnRef idx="1">
              <a:schemeClr val="accent1"/>
            </a:lnRef>
            <a:fillRef idx="0">
              <a:schemeClr val="accent1"/>
            </a:fillRef>
            <a:effectRef idx="0">
              <a:schemeClr val="accent1"/>
            </a:effectRef>
            <a:fontRef idx="minor">
              <a:schemeClr val="tx1"/>
            </a:fontRef>
          </p:style>
        </p:cxnSp>
        <p:sp>
          <p:nvSpPr>
            <p:cNvPr id="14" name="Freeform 11"/>
            <p:cNvSpPr>
              <a:spLocks noChangeAspect="1"/>
            </p:cNvSpPr>
            <p:nvPr/>
          </p:nvSpPr>
          <p:spPr bwMode="auto">
            <a:xfrm rot="21240000">
              <a:off x="6516484" y="3471888"/>
              <a:ext cx="974335" cy="990821"/>
            </a:xfrm>
            <a:custGeom>
              <a:avLst/>
              <a:gdLst>
                <a:gd name="T0" fmla="*/ 60 w 569"/>
                <a:gd name="T1" fmla="*/ 166 h 578"/>
                <a:gd name="T2" fmla="*/ 402 w 569"/>
                <a:gd name="T3" fmla="*/ 67 h 578"/>
                <a:gd name="T4" fmla="*/ 501 w 569"/>
                <a:gd name="T5" fmla="*/ 410 h 578"/>
                <a:gd name="T6" fmla="*/ 195 w 569"/>
                <a:gd name="T7" fmla="*/ 525 h 578"/>
                <a:gd name="T8" fmla="*/ 116 w 569"/>
                <a:gd name="T9" fmla="*/ 578 h 578"/>
                <a:gd name="T10" fmla="*/ 121 w 569"/>
                <a:gd name="T11" fmla="*/ 483 h 578"/>
                <a:gd name="T12" fmla="*/ 60 w 569"/>
                <a:gd name="T13" fmla="*/ 166 h 578"/>
              </a:gdLst>
              <a:ahLst/>
              <a:cxnLst>
                <a:cxn ang="0">
                  <a:pos x="T0" y="T1"/>
                </a:cxn>
                <a:cxn ang="0">
                  <a:pos x="T2" y="T3"/>
                </a:cxn>
                <a:cxn ang="0">
                  <a:pos x="T4" y="T5"/>
                </a:cxn>
                <a:cxn ang="0">
                  <a:pos x="T6" y="T7"/>
                </a:cxn>
                <a:cxn ang="0">
                  <a:pos x="T8" y="T9"/>
                </a:cxn>
                <a:cxn ang="0">
                  <a:pos x="T10" y="T11"/>
                </a:cxn>
                <a:cxn ang="0">
                  <a:pos x="T12" y="T13"/>
                </a:cxn>
              </a:cxnLst>
              <a:rect l="0" t="0" r="r" b="b"/>
              <a:pathLst>
                <a:path w="569" h="578">
                  <a:moveTo>
                    <a:pt x="60" y="166"/>
                  </a:moveTo>
                  <a:cubicBezTo>
                    <a:pt x="127" y="44"/>
                    <a:pt x="280" y="0"/>
                    <a:pt x="402" y="67"/>
                  </a:cubicBezTo>
                  <a:cubicBezTo>
                    <a:pt x="524" y="134"/>
                    <a:pt x="569" y="288"/>
                    <a:pt x="501" y="410"/>
                  </a:cubicBezTo>
                  <a:cubicBezTo>
                    <a:pt x="441" y="520"/>
                    <a:pt x="310" y="567"/>
                    <a:pt x="195" y="525"/>
                  </a:cubicBezTo>
                  <a:cubicBezTo>
                    <a:pt x="116" y="578"/>
                    <a:pt x="116" y="578"/>
                    <a:pt x="116" y="578"/>
                  </a:cubicBezTo>
                  <a:cubicBezTo>
                    <a:pt x="121" y="483"/>
                    <a:pt x="121" y="483"/>
                    <a:pt x="121" y="483"/>
                  </a:cubicBezTo>
                  <a:cubicBezTo>
                    <a:pt x="28" y="407"/>
                    <a:pt x="0" y="274"/>
                    <a:pt x="60" y="166"/>
                  </a:cubicBezTo>
                  <a:close/>
                </a:path>
              </a:pathLst>
            </a:custGeom>
            <a:solidFill>
              <a:schemeClr val="accent4"/>
            </a:solidFill>
            <a:ln>
              <a:noFill/>
            </a:ln>
          </p:spPr>
          <p:txBody>
            <a:bodyPr/>
            <a:lstStyle/>
            <a:p>
              <a:pPr fontAlgn="auto">
                <a:spcBef>
                  <a:spcPts val="0"/>
                </a:spcBef>
                <a:spcAft>
                  <a:spcPts val="0"/>
                </a:spcAft>
                <a:defRPr/>
              </a:pPr>
              <a:endParaRPr lang="zh-CN" altLang="en-US">
                <a:solidFill>
                  <a:prstClr val="black"/>
                </a:solidFill>
                <a:latin typeface="Calibri"/>
                <a:ea typeface="宋体"/>
              </a:endParaRPr>
            </a:p>
          </p:txBody>
        </p:sp>
        <p:sp>
          <p:nvSpPr>
            <p:cNvPr id="31" name="Freeform 5"/>
            <p:cNvSpPr>
              <a:spLocks noChangeAspect="1"/>
            </p:cNvSpPr>
            <p:nvPr/>
          </p:nvSpPr>
          <p:spPr bwMode="auto">
            <a:xfrm rot="1200000">
              <a:off x="6616456" y="2265119"/>
              <a:ext cx="780737" cy="903488"/>
            </a:xfrm>
            <a:custGeom>
              <a:avLst/>
              <a:gdLst>
                <a:gd name="T0" fmla="*/ 0 w 505"/>
                <a:gd name="T1" fmla="*/ 252 h 586"/>
                <a:gd name="T2" fmla="*/ 252 w 505"/>
                <a:gd name="T3" fmla="*/ 0 h 586"/>
                <a:gd name="T4" fmla="*/ 505 w 505"/>
                <a:gd name="T5" fmla="*/ 252 h 586"/>
                <a:gd name="T6" fmla="*/ 292 w 505"/>
                <a:gd name="T7" fmla="*/ 501 h 586"/>
                <a:gd name="T8" fmla="*/ 248 w 505"/>
                <a:gd name="T9" fmla="*/ 586 h 586"/>
                <a:gd name="T10" fmla="*/ 206 w 505"/>
                <a:gd name="T11" fmla="*/ 500 h 586"/>
                <a:gd name="T12" fmla="*/ 0 w 505"/>
                <a:gd name="T13" fmla="*/ 252 h 586"/>
              </a:gdLst>
              <a:ahLst/>
              <a:cxnLst>
                <a:cxn ang="0">
                  <a:pos x="T0" y="T1"/>
                </a:cxn>
                <a:cxn ang="0">
                  <a:pos x="T2" y="T3"/>
                </a:cxn>
                <a:cxn ang="0">
                  <a:pos x="T4" y="T5"/>
                </a:cxn>
                <a:cxn ang="0">
                  <a:pos x="T6" y="T7"/>
                </a:cxn>
                <a:cxn ang="0">
                  <a:pos x="T8" y="T9"/>
                </a:cxn>
                <a:cxn ang="0">
                  <a:pos x="T10" y="T11"/>
                </a:cxn>
                <a:cxn ang="0">
                  <a:pos x="T12" y="T13"/>
                </a:cxn>
              </a:cxnLst>
              <a:rect l="0" t="0" r="r" b="b"/>
              <a:pathLst>
                <a:path w="505" h="586">
                  <a:moveTo>
                    <a:pt x="0" y="252"/>
                  </a:moveTo>
                  <a:cubicBezTo>
                    <a:pt x="0" y="113"/>
                    <a:pt x="113" y="0"/>
                    <a:pt x="252" y="0"/>
                  </a:cubicBezTo>
                  <a:cubicBezTo>
                    <a:pt x="392" y="0"/>
                    <a:pt x="505" y="113"/>
                    <a:pt x="505" y="252"/>
                  </a:cubicBezTo>
                  <a:cubicBezTo>
                    <a:pt x="505" y="378"/>
                    <a:pt x="412" y="482"/>
                    <a:pt x="292" y="501"/>
                  </a:cubicBezTo>
                  <a:cubicBezTo>
                    <a:pt x="248" y="586"/>
                    <a:pt x="248" y="586"/>
                    <a:pt x="248" y="586"/>
                  </a:cubicBezTo>
                  <a:cubicBezTo>
                    <a:pt x="206" y="500"/>
                    <a:pt x="206" y="500"/>
                    <a:pt x="206" y="500"/>
                  </a:cubicBezTo>
                  <a:cubicBezTo>
                    <a:pt x="89" y="478"/>
                    <a:pt x="0" y="376"/>
                    <a:pt x="0" y="252"/>
                  </a:cubicBezTo>
                  <a:close/>
                </a:path>
              </a:pathLst>
            </a:custGeom>
            <a:solidFill>
              <a:schemeClr val="tx1">
                <a:lumMod val="65000"/>
                <a:lumOff val="35000"/>
              </a:schemeClr>
            </a:solidFill>
            <a:ln>
              <a:noFill/>
            </a:ln>
          </p:spPr>
          <p:txBody>
            <a:bodyPr/>
            <a:lstStyle/>
            <a:p>
              <a:pPr fontAlgn="auto">
                <a:spcBef>
                  <a:spcPts val="0"/>
                </a:spcBef>
                <a:spcAft>
                  <a:spcPts val="0"/>
                </a:spcAft>
                <a:defRPr/>
              </a:pPr>
              <a:endParaRPr lang="zh-CN" altLang="en-US">
                <a:solidFill>
                  <a:prstClr val="black"/>
                </a:solidFill>
                <a:latin typeface="Calibri"/>
                <a:ea typeface="宋体"/>
              </a:endParaRPr>
            </a:p>
          </p:txBody>
        </p:sp>
        <p:sp>
          <p:nvSpPr>
            <p:cNvPr id="56364" name="Freeform 44673"/>
            <p:cNvSpPr>
              <a:spLocks/>
            </p:cNvSpPr>
            <p:nvPr/>
          </p:nvSpPr>
          <p:spPr bwMode="auto">
            <a:xfrm rot="1020000">
              <a:off x="6836209" y="2463154"/>
              <a:ext cx="354013" cy="442913"/>
            </a:xfrm>
            <a:custGeom>
              <a:avLst/>
              <a:gdLst>
                <a:gd name="T0" fmla="*/ 337382 w 149"/>
                <a:gd name="T1" fmla="*/ 196587 h 187"/>
                <a:gd name="T2" fmla="*/ 273232 w 149"/>
                <a:gd name="T3" fmla="*/ 127900 h 187"/>
                <a:gd name="T4" fmla="*/ 247096 w 149"/>
                <a:gd name="T5" fmla="*/ 40265 h 187"/>
                <a:gd name="T6" fmla="*/ 104541 w 149"/>
                <a:gd name="T7" fmla="*/ 40265 h 187"/>
                <a:gd name="T8" fmla="*/ 78406 w 149"/>
                <a:gd name="T9" fmla="*/ 130269 h 187"/>
                <a:gd name="T10" fmla="*/ 14256 w 149"/>
                <a:gd name="T11" fmla="*/ 198956 h 187"/>
                <a:gd name="T12" fmla="*/ 85533 w 149"/>
                <a:gd name="T13" fmla="*/ 319750 h 187"/>
                <a:gd name="T14" fmla="*/ 152059 w 149"/>
                <a:gd name="T15" fmla="*/ 315013 h 187"/>
                <a:gd name="T16" fmla="*/ 152059 w 149"/>
                <a:gd name="T17" fmla="*/ 423965 h 187"/>
                <a:gd name="T18" fmla="*/ 178194 w 149"/>
                <a:gd name="T19" fmla="*/ 442913 h 187"/>
                <a:gd name="T20" fmla="*/ 204330 w 149"/>
                <a:gd name="T21" fmla="*/ 423965 h 187"/>
                <a:gd name="T22" fmla="*/ 204330 w 149"/>
                <a:gd name="T23" fmla="*/ 315013 h 187"/>
                <a:gd name="T24" fmla="*/ 268480 w 149"/>
                <a:gd name="T25" fmla="*/ 319750 h 187"/>
                <a:gd name="T26" fmla="*/ 337382 w 149"/>
                <a:gd name="T27" fmla="*/ 196587 h 1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49" h="187">
                  <a:moveTo>
                    <a:pt x="142" y="83"/>
                  </a:moveTo>
                  <a:cubicBezTo>
                    <a:pt x="139" y="69"/>
                    <a:pt x="128" y="59"/>
                    <a:pt x="115" y="54"/>
                  </a:cubicBezTo>
                  <a:cubicBezTo>
                    <a:pt x="118" y="41"/>
                    <a:pt x="114" y="27"/>
                    <a:pt x="104" y="17"/>
                  </a:cubicBezTo>
                  <a:cubicBezTo>
                    <a:pt x="87" y="0"/>
                    <a:pt x="60" y="0"/>
                    <a:pt x="44" y="17"/>
                  </a:cubicBezTo>
                  <a:cubicBezTo>
                    <a:pt x="34" y="27"/>
                    <a:pt x="30" y="42"/>
                    <a:pt x="33" y="55"/>
                  </a:cubicBezTo>
                  <a:cubicBezTo>
                    <a:pt x="20" y="59"/>
                    <a:pt x="9" y="70"/>
                    <a:pt x="6" y="84"/>
                  </a:cubicBezTo>
                  <a:cubicBezTo>
                    <a:pt x="0" y="107"/>
                    <a:pt x="13" y="130"/>
                    <a:pt x="36" y="135"/>
                  </a:cubicBezTo>
                  <a:cubicBezTo>
                    <a:pt x="46" y="138"/>
                    <a:pt x="55" y="137"/>
                    <a:pt x="64" y="133"/>
                  </a:cubicBezTo>
                  <a:cubicBezTo>
                    <a:pt x="64" y="179"/>
                    <a:pt x="64" y="179"/>
                    <a:pt x="64" y="179"/>
                  </a:cubicBezTo>
                  <a:cubicBezTo>
                    <a:pt x="64" y="183"/>
                    <a:pt x="69" y="187"/>
                    <a:pt x="75" y="187"/>
                  </a:cubicBezTo>
                  <a:cubicBezTo>
                    <a:pt x="81" y="187"/>
                    <a:pt x="86" y="183"/>
                    <a:pt x="86" y="179"/>
                  </a:cubicBezTo>
                  <a:cubicBezTo>
                    <a:pt x="86" y="133"/>
                    <a:pt x="86" y="133"/>
                    <a:pt x="86" y="133"/>
                  </a:cubicBezTo>
                  <a:cubicBezTo>
                    <a:pt x="94" y="137"/>
                    <a:pt x="104" y="138"/>
                    <a:pt x="113" y="135"/>
                  </a:cubicBezTo>
                  <a:cubicBezTo>
                    <a:pt x="135" y="129"/>
                    <a:pt x="149" y="106"/>
                    <a:pt x="142" y="83"/>
                  </a:cubicBezTo>
                  <a:close/>
                </a:path>
              </a:pathLst>
            </a:custGeom>
            <a:solidFill>
              <a:srgbClr val="F5ED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365" name="Freeform 30"/>
            <p:cNvSpPr>
              <a:spLocks noChangeAspect="1" noEditPoints="1"/>
            </p:cNvSpPr>
            <p:nvPr/>
          </p:nvSpPr>
          <p:spPr bwMode="auto">
            <a:xfrm>
              <a:off x="6769689" y="3798609"/>
              <a:ext cx="468000" cy="337922"/>
            </a:xfrm>
            <a:custGeom>
              <a:avLst/>
              <a:gdLst>
                <a:gd name="T0" fmla="*/ 133309 w 165"/>
                <a:gd name="T1" fmla="*/ 159186 h 121"/>
                <a:gd name="T2" fmla="*/ 170182 w 165"/>
                <a:gd name="T3" fmla="*/ 229005 h 121"/>
                <a:gd name="T4" fmla="*/ 277964 w 165"/>
                <a:gd name="T5" fmla="*/ 217834 h 121"/>
                <a:gd name="T6" fmla="*/ 294982 w 165"/>
                <a:gd name="T7" fmla="*/ 189907 h 121"/>
                <a:gd name="T8" fmla="*/ 218400 w 165"/>
                <a:gd name="T9" fmla="*/ 78197 h 121"/>
                <a:gd name="T10" fmla="*/ 399927 w 165"/>
                <a:gd name="T11" fmla="*/ 337922 h 121"/>
                <a:gd name="T12" fmla="*/ 331855 w 165"/>
                <a:gd name="T13" fmla="*/ 254140 h 121"/>
                <a:gd name="T14" fmla="*/ 218400 w 165"/>
                <a:gd name="T15" fmla="*/ 262518 h 121"/>
                <a:gd name="T16" fmla="*/ 85091 w 165"/>
                <a:gd name="T17" fmla="*/ 321166 h 121"/>
                <a:gd name="T18" fmla="*/ 85091 w 165"/>
                <a:gd name="T19" fmla="*/ 153601 h 121"/>
                <a:gd name="T20" fmla="*/ 121964 w 165"/>
                <a:gd name="T21" fmla="*/ 125673 h 121"/>
                <a:gd name="T22" fmla="*/ 96436 w 165"/>
                <a:gd name="T23" fmla="*/ 108917 h 121"/>
                <a:gd name="T24" fmla="*/ 14182 w 165"/>
                <a:gd name="T25" fmla="*/ 67026 h 121"/>
                <a:gd name="T26" fmla="*/ 119127 w 165"/>
                <a:gd name="T27" fmla="*/ 67026 h 121"/>
                <a:gd name="T28" fmla="*/ 141818 w 165"/>
                <a:gd name="T29" fmla="*/ 89368 h 121"/>
                <a:gd name="T30" fmla="*/ 294982 w 165"/>
                <a:gd name="T31" fmla="*/ 92161 h 121"/>
                <a:gd name="T32" fmla="*/ 312000 w 165"/>
                <a:gd name="T33" fmla="*/ 67026 h 121"/>
                <a:gd name="T34" fmla="*/ 450982 w 165"/>
                <a:gd name="T35" fmla="*/ 67026 h 121"/>
                <a:gd name="T36" fmla="*/ 334691 w 165"/>
                <a:gd name="T37" fmla="*/ 117295 h 121"/>
                <a:gd name="T38" fmla="*/ 320509 w 165"/>
                <a:gd name="T39" fmla="*/ 159186 h 121"/>
                <a:gd name="T40" fmla="*/ 354545 w 165"/>
                <a:gd name="T41" fmla="*/ 220627 h 121"/>
                <a:gd name="T42" fmla="*/ 468000 w 165"/>
                <a:gd name="T43" fmla="*/ 270896 h 121"/>
                <a:gd name="T44" fmla="*/ 116291 w 165"/>
                <a:gd name="T45" fmla="*/ 178736 h 121"/>
                <a:gd name="T46" fmla="*/ 19855 w 165"/>
                <a:gd name="T47" fmla="*/ 237383 h 121"/>
                <a:gd name="T48" fmla="*/ 150327 w 165"/>
                <a:gd name="T49" fmla="*/ 237383 h 121"/>
                <a:gd name="T50" fmla="*/ 329018 w 165"/>
                <a:gd name="T51" fmla="*/ 75404 h 121"/>
                <a:gd name="T52" fmla="*/ 348873 w 165"/>
                <a:gd name="T53" fmla="*/ 108917 h 121"/>
                <a:gd name="T54" fmla="*/ 433964 w 165"/>
                <a:gd name="T55" fmla="*/ 67026 h 121"/>
                <a:gd name="T56" fmla="*/ 329018 w 165"/>
                <a:gd name="T57" fmla="*/ 67026 h 121"/>
                <a:gd name="T58" fmla="*/ 65236 w 165"/>
                <a:gd name="T59" fmla="*/ 33513 h 121"/>
                <a:gd name="T60" fmla="*/ 65236 w 165"/>
                <a:gd name="T61" fmla="*/ 103332 h 121"/>
                <a:gd name="T62" fmla="*/ 79418 w 165"/>
                <a:gd name="T63" fmla="*/ 75404 h 121"/>
                <a:gd name="T64" fmla="*/ 448145 w 165"/>
                <a:gd name="T65" fmla="*/ 270896 h 121"/>
                <a:gd name="T66" fmla="*/ 348873 w 165"/>
                <a:gd name="T67" fmla="*/ 270896 h 121"/>
                <a:gd name="T68" fmla="*/ 448145 w 165"/>
                <a:gd name="T69" fmla="*/ 270896 h 12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65" h="121">
                  <a:moveTo>
                    <a:pt x="77" y="28"/>
                  </a:moveTo>
                  <a:cubicBezTo>
                    <a:pt x="61" y="28"/>
                    <a:pt x="47" y="41"/>
                    <a:pt x="47" y="57"/>
                  </a:cubicBezTo>
                  <a:cubicBezTo>
                    <a:pt x="47" y="58"/>
                    <a:pt x="47" y="59"/>
                    <a:pt x="48" y="60"/>
                  </a:cubicBezTo>
                  <a:cubicBezTo>
                    <a:pt x="55" y="65"/>
                    <a:pt x="59" y="73"/>
                    <a:pt x="60" y="82"/>
                  </a:cubicBezTo>
                  <a:cubicBezTo>
                    <a:pt x="65" y="85"/>
                    <a:pt x="71" y="87"/>
                    <a:pt x="77" y="87"/>
                  </a:cubicBezTo>
                  <a:cubicBezTo>
                    <a:pt x="85" y="87"/>
                    <a:pt x="92" y="83"/>
                    <a:pt x="98" y="78"/>
                  </a:cubicBezTo>
                  <a:cubicBezTo>
                    <a:pt x="97" y="76"/>
                    <a:pt x="97" y="73"/>
                    <a:pt x="98" y="71"/>
                  </a:cubicBezTo>
                  <a:cubicBezTo>
                    <a:pt x="100" y="69"/>
                    <a:pt x="102" y="68"/>
                    <a:pt x="104" y="68"/>
                  </a:cubicBezTo>
                  <a:cubicBezTo>
                    <a:pt x="105" y="65"/>
                    <a:pt x="106" y="61"/>
                    <a:pt x="106" y="57"/>
                  </a:cubicBezTo>
                  <a:cubicBezTo>
                    <a:pt x="106" y="41"/>
                    <a:pt x="93" y="28"/>
                    <a:pt x="77" y="28"/>
                  </a:cubicBezTo>
                  <a:moveTo>
                    <a:pt x="165" y="97"/>
                  </a:moveTo>
                  <a:cubicBezTo>
                    <a:pt x="165" y="111"/>
                    <a:pt x="154" y="121"/>
                    <a:pt x="141" y="121"/>
                  </a:cubicBezTo>
                  <a:cubicBezTo>
                    <a:pt x="127" y="121"/>
                    <a:pt x="116" y="111"/>
                    <a:pt x="116" y="97"/>
                  </a:cubicBezTo>
                  <a:cubicBezTo>
                    <a:pt x="116" y="95"/>
                    <a:pt x="117" y="93"/>
                    <a:pt x="117" y="91"/>
                  </a:cubicBezTo>
                  <a:cubicBezTo>
                    <a:pt x="115" y="90"/>
                    <a:pt x="106" y="84"/>
                    <a:pt x="103" y="83"/>
                  </a:cubicBezTo>
                  <a:cubicBezTo>
                    <a:pt x="96" y="90"/>
                    <a:pt x="87" y="94"/>
                    <a:pt x="77" y="94"/>
                  </a:cubicBezTo>
                  <a:cubicBezTo>
                    <a:pt x="71" y="94"/>
                    <a:pt x="65" y="92"/>
                    <a:pt x="60" y="90"/>
                  </a:cubicBezTo>
                  <a:cubicBezTo>
                    <a:pt x="58" y="104"/>
                    <a:pt x="45" y="115"/>
                    <a:pt x="30" y="115"/>
                  </a:cubicBezTo>
                  <a:cubicBezTo>
                    <a:pt x="13" y="115"/>
                    <a:pt x="0" y="102"/>
                    <a:pt x="0" y="85"/>
                  </a:cubicBezTo>
                  <a:cubicBezTo>
                    <a:pt x="0" y="68"/>
                    <a:pt x="13" y="55"/>
                    <a:pt x="30" y="55"/>
                  </a:cubicBezTo>
                  <a:cubicBezTo>
                    <a:pt x="34" y="55"/>
                    <a:pt x="37" y="55"/>
                    <a:pt x="40" y="56"/>
                  </a:cubicBezTo>
                  <a:cubicBezTo>
                    <a:pt x="40" y="52"/>
                    <a:pt x="41" y="48"/>
                    <a:pt x="43" y="45"/>
                  </a:cubicBezTo>
                  <a:cubicBezTo>
                    <a:pt x="42" y="45"/>
                    <a:pt x="42" y="45"/>
                    <a:pt x="42" y="45"/>
                  </a:cubicBezTo>
                  <a:cubicBezTo>
                    <a:pt x="34" y="39"/>
                    <a:pt x="34" y="39"/>
                    <a:pt x="34" y="39"/>
                  </a:cubicBezTo>
                  <a:cubicBezTo>
                    <a:pt x="31" y="41"/>
                    <a:pt x="27" y="43"/>
                    <a:pt x="23" y="43"/>
                  </a:cubicBezTo>
                  <a:cubicBezTo>
                    <a:pt x="13" y="43"/>
                    <a:pt x="5" y="34"/>
                    <a:pt x="5" y="24"/>
                  </a:cubicBezTo>
                  <a:cubicBezTo>
                    <a:pt x="5" y="14"/>
                    <a:pt x="13" y="6"/>
                    <a:pt x="23" y="6"/>
                  </a:cubicBezTo>
                  <a:cubicBezTo>
                    <a:pt x="34" y="6"/>
                    <a:pt x="42" y="14"/>
                    <a:pt x="42" y="24"/>
                  </a:cubicBezTo>
                  <a:cubicBezTo>
                    <a:pt x="42" y="25"/>
                    <a:pt x="42" y="26"/>
                    <a:pt x="42" y="27"/>
                  </a:cubicBezTo>
                  <a:cubicBezTo>
                    <a:pt x="50" y="32"/>
                    <a:pt x="50" y="32"/>
                    <a:pt x="50" y="32"/>
                  </a:cubicBezTo>
                  <a:cubicBezTo>
                    <a:pt x="57" y="25"/>
                    <a:pt x="66" y="21"/>
                    <a:pt x="77" y="21"/>
                  </a:cubicBezTo>
                  <a:cubicBezTo>
                    <a:pt x="88" y="21"/>
                    <a:pt x="98" y="26"/>
                    <a:pt x="104" y="33"/>
                  </a:cubicBezTo>
                  <a:cubicBezTo>
                    <a:pt x="111" y="30"/>
                    <a:pt x="111" y="30"/>
                    <a:pt x="111" y="30"/>
                  </a:cubicBezTo>
                  <a:cubicBezTo>
                    <a:pt x="110" y="28"/>
                    <a:pt x="110" y="26"/>
                    <a:pt x="110" y="24"/>
                  </a:cubicBezTo>
                  <a:cubicBezTo>
                    <a:pt x="110" y="11"/>
                    <a:pt x="121" y="0"/>
                    <a:pt x="135" y="0"/>
                  </a:cubicBezTo>
                  <a:cubicBezTo>
                    <a:pt x="148" y="0"/>
                    <a:pt x="159" y="11"/>
                    <a:pt x="159" y="24"/>
                  </a:cubicBezTo>
                  <a:cubicBezTo>
                    <a:pt x="159" y="38"/>
                    <a:pt x="148" y="49"/>
                    <a:pt x="135" y="49"/>
                  </a:cubicBezTo>
                  <a:cubicBezTo>
                    <a:pt x="128" y="49"/>
                    <a:pt x="122" y="46"/>
                    <a:pt x="118" y="42"/>
                  </a:cubicBezTo>
                  <a:cubicBezTo>
                    <a:pt x="111" y="46"/>
                    <a:pt x="111" y="46"/>
                    <a:pt x="111" y="46"/>
                  </a:cubicBezTo>
                  <a:cubicBezTo>
                    <a:pt x="113" y="49"/>
                    <a:pt x="113" y="53"/>
                    <a:pt x="113" y="57"/>
                  </a:cubicBezTo>
                  <a:cubicBezTo>
                    <a:pt x="113" y="62"/>
                    <a:pt x="112" y="66"/>
                    <a:pt x="111" y="70"/>
                  </a:cubicBezTo>
                  <a:cubicBezTo>
                    <a:pt x="125" y="79"/>
                    <a:pt x="125" y="79"/>
                    <a:pt x="125" y="79"/>
                  </a:cubicBezTo>
                  <a:cubicBezTo>
                    <a:pt x="129" y="75"/>
                    <a:pt x="135" y="73"/>
                    <a:pt x="141" y="73"/>
                  </a:cubicBezTo>
                  <a:cubicBezTo>
                    <a:pt x="154" y="73"/>
                    <a:pt x="165" y="84"/>
                    <a:pt x="165" y="97"/>
                  </a:cubicBezTo>
                  <a:moveTo>
                    <a:pt x="53" y="85"/>
                  </a:moveTo>
                  <a:cubicBezTo>
                    <a:pt x="53" y="76"/>
                    <a:pt x="48" y="68"/>
                    <a:pt x="41" y="64"/>
                  </a:cubicBezTo>
                  <a:cubicBezTo>
                    <a:pt x="38" y="63"/>
                    <a:pt x="34" y="62"/>
                    <a:pt x="30" y="62"/>
                  </a:cubicBezTo>
                  <a:cubicBezTo>
                    <a:pt x="17" y="62"/>
                    <a:pt x="7" y="72"/>
                    <a:pt x="7" y="85"/>
                  </a:cubicBezTo>
                  <a:cubicBezTo>
                    <a:pt x="7" y="98"/>
                    <a:pt x="17" y="108"/>
                    <a:pt x="30" y="108"/>
                  </a:cubicBezTo>
                  <a:cubicBezTo>
                    <a:pt x="43" y="108"/>
                    <a:pt x="53" y="98"/>
                    <a:pt x="53" y="85"/>
                  </a:cubicBezTo>
                  <a:close/>
                  <a:moveTo>
                    <a:pt x="116" y="24"/>
                  </a:moveTo>
                  <a:cubicBezTo>
                    <a:pt x="116" y="25"/>
                    <a:pt x="116" y="26"/>
                    <a:pt x="116" y="27"/>
                  </a:cubicBezTo>
                  <a:cubicBezTo>
                    <a:pt x="119" y="26"/>
                    <a:pt x="123" y="27"/>
                    <a:pt x="125" y="30"/>
                  </a:cubicBezTo>
                  <a:cubicBezTo>
                    <a:pt x="126" y="33"/>
                    <a:pt x="126" y="37"/>
                    <a:pt x="123" y="39"/>
                  </a:cubicBezTo>
                  <a:cubicBezTo>
                    <a:pt x="126" y="41"/>
                    <a:pt x="130" y="43"/>
                    <a:pt x="135" y="43"/>
                  </a:cubicBezTo>
                  <a:cubicBezTo>
                    <a:pt x="145" y="43"/>
                    <a:pt x="153" y="35"/>
                    <a:pt x="153" y="24"/>
                  </a:cubicBezTo>
                  <a:cubicBezTo>
                    <a:pt x="153" y="14"/>
                    <a:pt x="145" y="6"/>
                    <a:pt x="135" y="6"/>
                  </a:cubicBezTo>
                  <a:cubicBezTo>
                    <a:pt x="124" y="6"/>
                    <a:pt x="116" y="14"/>
                    <a:pt x="116" y="24"/>
                  </a:cubicBezTo>
                  <a:moveTo>
                    <a:pt x="36" y="24"/>
                  </a:moveTo>
                  <a:cubicBezTo>
                    <a:pt x="36" y="17"/>
                    <a:pt x="30" y="12"/>
                    <a:pt x="23" y="12"/>
                  </a:cubicBezTo>
                  <a:cubicBezTo>
                    <a:pt x="17" y="12"/>
                    <a:pt x="11" y="17"/>
                    <a:pt x="11" y="24"/>
                  </a:cubicBezTo>
                  <a:cubicBezTo>
                    <a:pt x="11" y="31"/>
                    <a:pt x="17" y="37"/>
                    <a:pt x="23" y="37"/>
                  </a:cubicBezTo>
                  <a:cubicBezTo>
                    <a:pt x="25" y="37"/>
                    <a:pt x="27" y="36"/>
                    <a:pt x="29" y="36"/>
                  </a:cubicBezTo>
                  <a:cubicBezTo>
                    <a:pt x="27" y="33"/>
                    <a:pt x="27" y="30"/>
                    <a:pt x="28" y="27"/>
                  </a:cubicBezTo>
                  <a:cubicBezTo>
                    <a:pt x="30" y="25"/>
                    <a:pt x="33" y="24"/>
                    <a:pt x="36" y="24"/>
                  </a:cubicBezTo>
                  <a:moveTo>
                    <a:pt x="158" y="97"/>
                  </a:moveTo>
                  <a:cubicBezTo>
                    <a:pt x="158" y="87"/>
                    <a:pt x="150" y="79"/>
                    <a:pt x="141" y="79"/>
                  </a:cubicBezTo>
                  <a:cubicBezTo>
                    <a:pt x="131" y="79"/>
                    <a:pt x="123" y="87"/>
                    <a:pt x="123" y="97"/>
                  </a:cubicBezTo>
                  <a:cubicBezTo>
                    <a:pt x="123" y="107"/>
                    <a:pt x="131" y="115"/>
                    <a:pt x="141" y="115"/>
                  </a:cubicBezTo>
                  <a:cubicBezTo>
                    <a:pt x="150" y="115"/>
                    <a:pt x="158" y="107"/>
                    <a:pt x="158" y="97"/>
                  </a:cubicBezTo>
                </a:path>
              </a:pathLst>
            </a:custGeom>
            <a:solidFill>
              <a:srgbClr val="F5ED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366" name="Freeform 14"/>
            <p:cNvSpPr>
              <a:spLocks noEditPoints="1"/>
            </p:cNvSpPr>
            <p:nvPr/>
          </p:nvSpPr>
          <p:spPr bwMode="auto">
            <a:xfrm rot="-1800000">
              <a:off x="5013439" y="3139402"/>
              <a:ext cx="454025" cy="523875"/>
            </a:xfrm>
            <a:custGeom>
              <a:avLst/>
              <a:gdLst>
                <a:gd name="T0" fmla="*/ 287665 w 131"/>
                <a:gd name="T1" fmla="*/ 451018 h 151"/>
                <a:gd name="T2" fmla="*/ 298062 w 131"/>
                <a:gd name="T3" fmla="*/ 471834 h 151"/>
                <a:gd name="T4" fmla="*/ 166360 w 131"/>
                <a:gd name="T5" fmla="*/ 478773 h 151"/>
                <a:gd name="T6" fmla="*/ 155963 w 131"/>
                <a:gd name="T7" fmla="*/ 457957 h 151"/>
                <a:gd name="T8" fmla="*/ 166360 w 131"/>
                <a:gd name="T9" fmla="*/ 451018 h 151"/>
                <a:gd name="T10" fmla="*/ 270335 w 131"/>
                <a:gd name="T11" fmla="*/ 509998 h 151"/>
                <a:gd name="T12" fmla="*/ 197553 w 131"/>
                <a:gd name="T13" fmla="*/ 523875 h 151"/>
                <a:gd name="T14" fmla="*/ 180224 w 131"/>
                <a:gd name="T15" fmla="*/ 496120 h 151"/>
                <a:gd name="T16" fmla="*/ 225280 w 131"/>
                <a:gd name="T17" fmla="*/ 117959 h 151"/>
                <a:gd name="T18" fmla="*/ 284199 w 131"/>
                <a:gd name="T19" fmla="*/ 433671 h 151"/>
                <a:gd name="T20" fmla="*/ 107441 w 131"/>
                <a:gd name="T21" fmla="*/ 235917 h 151"/>
                <a:gd name="T22" fmla="*/ 225280 w 131"/>
                <a:gd name="T23" fmla="*/ 117959 h 151"/>
                <a:gd name="T24" fmla="*/ 249540 w 131"/>
                <a:gd name="T25" fmla="*/ 142244 h 151"/>
                <a:gd name="T26" fmla="*/ 273801 w 131"/>
                <a:gd name="T27" fmla="*/ 156122 h 151"/>
                <a:gd name="T28" fmla="*/ 246075 w 131"/>
                <a:gd name="T29" fmla="*/ 149183 h 151"/>
                <a:gd name="T30" fmla="*/ 173292 w 131"/>
                <a:gd name="T31" fmla="*/ 183877 h 151"/>
                <a:gd name="T32" fmla="*/ 145565 w 131"/>
                <a:gd name="T33" fmla="*/ 235917 h 151"/>
                <a:gd name="T34" fmla="*/ 138634 w 131"/>
                <a:gd name="T35" fmla="*/ 281019 h 151"/>
                <a:gd name="T36" fmla="*/ 131702 w 131"/>
                <a:gd name="T37" fmla="*/ 256733 h 151"/>
                <a:gd name="T38" fmla="*/ 131702 w 131"/>
                <a:gd name="T39" fmla="*/ 208162 h 151"/>
                <a:gd name="T40" fmla="*/ 162894 w 131"/>
                <a:gd name="T41" fmla="*/ 163060 h 151"/>
                <a:gd name="T42" fmla="*/ 225280 w 131"/>
                <a:gd name="T43" fmla="*/ 138775 h 151"/>
                <a:gd name="T44" fmla="*/ 242609 w 131"/>
                <a:gd name="T45" fmla="*/ 138775 h 151"/>
                <a:gd name="T46" fmla="*/ 242609 w 131"/>
                <a:gd name="T47" fmla="*/ 0 h 151"/>
                <a:gd name="T48" fmla="*/ 228745 w 131"/>
                <a:gd name="T49" fmla="*/ 79796 h 151"/>
                <a:gd name="T50" fmla="*/ 214882 w 131"/>
                <a:gd name="T51" fmla="*/ 0 h 151"/>
                <a:gd name="T52" fmla="*/ 398572 w 131"/>
                <a:gd name="T53" fmla="*/ 76326 h 151"/>
                <a:gd name="T54" fmla="*/ 322323 w 131"/>
                <a:gd name="T55" fmla="*/ 111020 h 151"/>
                <a:gd name="T56" fmla="*/ 117839 w 131"/>
                <a:gd name="T57" fmla="*/ 353876 h 151"/>
                <a:gd name="T58" fmla="*/ 58919 w 131"/>
                <a:gd name="T59" fmla="*/ 374692 h 151"/>
                <a:gd name="T60" fmla="*/ 117839 w 131"/>
                <a:gd name="T61" fmla="*/ 353876 h 151"/>
                <a:gd name="T62" fmla="*/ 76248 w 131"/>
                <a:gd name="T63" fmla="*/ 55510 h 151"/>
                <a:gd name="T64" fmla="*/ 110907 w 131"/>
                <a:gd name="T65" fmla="*/ 128367 h 151"/>
                <a:gd name="T66" fmla="*/ 76248 w 131"/>
                <a:gd name="T67" fmla="*/ 55510 h 151"/>
                <a:gd name="T68" fmla="*/ 377777 w 131"/>
                <a:gd name="T69" fmla="*/ 395508 h 151"/>
                <a:gd name="T70" fmla="*/ 353516 w 131"/>
                <a:gd name="T71" fmla="*/ 333060 h 151"/>
                <a:gd name="T72" fmla="*/ 336186 w 131"/>
                <a:gd name="T73" fmla="*/ 353876 h 151"/>
                <a:gd name="T74" fmla="*/ 454025 w 131"/>
                <a:gd name="T75" fmla="*/ 239387 h 151"/>
                <a:gd name="T76" fmla="*/ 388174 w 131"/>
                <a:gd name="T77" fmla="*/ 235917 h 151"/>
                <a:gd name="T78" fmla="*/ 454025 w 131"/>
                <a:gd name="T79" fmla="*/ 211632 h 151"/>
                <a:gd name="T80" fmla="*/ 0 w 131"/>
                <a:gd name="T81" fmla="*/ 239387 h 151"/>
                <a:gd name="T82" fmla="*/ 69317 w 131"/>
                <a:gd name="T83" fmla="*/ 211632 h 151"/>
                <a:gd name="T84" fmla="*/ 69317 w 131"/>
                <a:gd name="T85" fmla="*/ 239387 h 15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31" h="151">
                  <a:moveTo>
                    <a:pt x="48" y="130"/>
                  </a:moveTo>
                  <a:cubicBezTo>
                    <a:pt x="83" y="130"/>
                    <a:pt x="83" y="130"/>
                    <a:pt x="83" y="130"/>
                  </a:cubicBezTo>
                  <a:cubicBezTo>
                    <a:pt x="84" y="130"/>
                    <a:pt x="86" y="131"/>
                    <a:pt x="86" y="132"/>
                  </a:cubicBezTo>
                  <a:cubicBezTo>
                    <a:pt x="86" y="136"/>
                    <a:pt x="86" y="136"/>
                    <a:pt x="86" y="136"/>
                  </a:cubicBezTo>
                  <a:cubicBezTo>
                    <a:pt x="86" y="137"/>
                    <a:pt x="84" y="138"/>
                    <a:pt x="83" y="138"/>
                  </a:cubicBezTo>
                  <a:cubicBezTo>
                    <a:pt x="48" y="138"/>
                    <a:pt x="48" y="138"/>
                    <a:pt x="48" y="138"/>
                  </a:cubicBezTo>
                  <a:cubicBezTo>
                    <a:pt x="46" y="138"/>
                    <a:pt x="45" y="137"/>
                    <a:pt x="45" y="136"/>
                  </a:cubicBezTo>
                  <a:cubicBezTo>
                    <a:pt x="45" y="132"/>
                    <a:pt x="45" y="132"/>
                    <a:pt x="45" y="132"/>
                  </a:cubicBezTo>
                  <a:cubicBezTo>
                    <a:pt x="45" y="131"/>
                    <a:pt x="46" y="130"/>
                    <a:pt x="48" y="130"/>
                  </a:cubicBezTo>
                  <a:cubicBezTo>
                    <a:pt x="48" y="130"/>
                    <a:pt x="48" y="130"/>
                    <a:pt x="48" y="130"/>
                  </a:cubicBezTo>
                  <a:close/>
                  <a:moveTo>
                    <a:pt x="78" y="143"/>
                  </a:moveTo>
                  <a:cubicBezTo>
                    <a:pt x="78" y="147"/>
                    <a:pt x="78" y="147"/>
                    <a:pt x="78" y="147"/>
                  </a:cubicBezTo>
                  <a:cubicBezTo>
                    <a:pt x="78" y="149"/>
                    <a:pt x="76" y="151"/>
                    <a:pt x="74" y="151"/>
                  </a:cubicBezTo>
                  <a:cubicBezTo>
                    <a:pt x="57" y="151"/>
                    <a:pt x="57" y="151"/>
                    <a:pt x="57" y="151"/>
                  </a:cubicBezTo>
                  <a:cubicBezTo>
                    <a:pt x="54" y="151"/>
                    <a:pt x="52" y="149"/>
                    <a:pt x="52" y="147"/>
                  </a:cubicBezTo>
                  <a:cubicBezTo>
                    <a:pt x="52" y="143"/>
                    <a:pt x="52" y="143"/>
                    <a:pt x="52" y="143"/>
                  </a:cubicBezTo>
                  <a:cubicBezTo>
                    <a:pt x="78" y="143"/>
                    <a:pt x="78" y="143"/>
                    <a:pt x="78" y="143"/>
                  </a:cubicBezTo>
                  <a:close/>
                  <a:moveTo>
                    <a:pt x="65" y="34"/>
                  </a:moveTo>
                  <a:cubicBezTo>
                    <a:pt x="84" y="34"/>
                    <a:pt x="99" y="49"/>
                    <a:pt x="99" y="68"/>
                  </a:cubicBezTo>
                  <a:cubicBezTo>
                    <a:pt x="99" y="89"/>
                    <a:pt x="82" y="94"/>
                    <a:pt x="82" y="125"/>
                  </a:cubicBezTo>
                  <a:cubicBezTo>
                    <a:pt x="49" y="125"/>
                    <a:pt x="49" y="125"/>
                    <a:pt x="49" y="125"/>
                  </a:cubicBezTo>
                  <a:cubicBezTo>
                    <a:pt x="49" y="94"/>
                    <a:pt x="31" y="89"/>
                    <a:pt x="31" y="68"/>
                  </a:cubicBezTo>
                  <a:cubicBezTo>
                    <a:pt x="31" y="49"/>
                    <a:pt x="47" y="34"/>
                    <a:pt x="65" y="34"/>
                  </a:cubicBezTo>
                  <a:cubicBezTo>
                    <a:pt x="65" y="34"/>
                    <a:pt x="65" y="34"/>
                    <a:pt x="65" y="34"/>
                  </a:cubicBezTo>
                  <a:close/>
                  <a:moveTo>
                    <a:pt x="70" y="40"/>
                  </a:moveTo>
                  <a:cubicBezTo>
                    <a:pt x="72" y="41"/>
                    <a:pt x="72" y="41"/>
                    <a:pt x="72" y="41"/>
                  </a:cubicBezTo>
                  <a:cubicBezTo>
                    <a:pt x="76" y="42"/>
                    <a:pt x="80" y="44"/>
                    <a:pt x="83" y="46"/>
                  </a:cubicBezTo>
                  <a:cubicBezTo>
                    <a:pt x="82" y="46"/>
                    <a:pt x="80" y="45"/>
                    <a:pt x="79" y="45"/>
                  </a:cubicBezTo>
                  <a:cubicBezTo>
                    <a:pt x="76" y="44"/>
                    <a:pt x="76" y="44"/>
                    <a:pt x="76" y="44"/>
                  </a:cubicBezTo>
                  <a:cubicBezTo>
                    <a:pt x="74" y="44"/>
                    <a:pt x="73" y="44"/>
                    <a:pt x="71" y="43"/>
                  </a:cubicBezTo>
                  <a:cubicBezTo>
                    <a:pt x="69" y="44"/>
                    <a:pt x="66" y="44"/>
                    <a:pt x="64" y="45"/>
                  </a:cubicBezTo>
                  <a:cubicBezTo>
                    <a:pt x="59" y="46"/>
                    <a:pt x="54" y="49"/>
                    <a:pt x="50" y="53"/>
                  </a:cubicBezTo>
                  <a:cubicBezTo>
                    <a:pt x="49" y="55"/>
                    <a:pt x="49" y="55"/>
                    <a:pt x="49" y="55"/>
                  </a:cubicBezTo>
                  <a:cubicBezTo>
                    <a:pt x="45" y="59"/>
                    <a:pt x="43" y="63"/>
                    <a:pt x="42" y="68"/>
                  </a:cubicBezTo>
                  <a:cubicBezTo>
                    <a:pt x="41" y="72"/>
                    <a:pt x="41" y="72"/>
                    <a:pt x="41" y="72"/>
                  </a:cubicBezTo>
                  <a:cubicBezTo>
                    <a:pt x="40" y="75"/>
                    <a:pt x="40" y="78"/>
                    <a:pt x="40" y="81"/>
                  </a:cubicBezTo>
                  <a:cubicBezTo>
                    <a:pt x="40" y="80"/>
                    <a:pt x="39" y="78"/>
                    <a:pt x="38" y="77"/>
                  </a:cubicBezTo>
                  <a:cubicBezTo>
                    <a:pt x="38" y="74"/>
                    <a:pt x="38" y="74"/>
                    <a:pt x="38" y="74"/>
                  </a:cubicBezTo>
                  <a:cubicBezTo>
                    <a:pt x="37" y="70"/>
                    <a:pt x="37" y="66"/>
                    <a:pt x="38" y="62"/>
                  </a:cubicBezTo>
                  <a:cubicBezTo>
                    <a:pt x="38" y="60"/>
                    <a:pt x="38" y="60"/>
                    <a:pt x="38" y="60"/>
                  </a:cubicBezTo>
                  <a:cubicBezTo>
                    <a:pt x="40" y="56"/>
                    <a:pt x="42" y="53"/>
                    <a:pt x="45" y="49"/>
                  </a:cubicBezTo>
                  <a:cubicBezTo>
                    <a:pt x="47" y="47"/>
                    <a:pt x="47" y="47"/>
                    <a:pt x="47" y="47"/>
                  </a:cubicBezTo>
                  <a:cubicBezTo>
                    <a:pt x="50" y="44"/>
                    <a:pt x="54" y="42"/>
                    <a:pt x="58" y="41"/>
                  </a:cubicBezTo>
                  <a:cubicBezTo>
                    <a:pt x="61" y="40"/>
                    <a:pt x="63" y="40"/>
                    <a:pt x="65" y="40"/>
                  </a:cubicBezTo>
                  <a:cubicBezTo>
                    <a:pt x="67" y="40"/>
                    <a:pt x="68" y="40"/>
                    <a:pt x="70" y="40"/>
                  </a:cubicBezTo>
                  <a:cubicBezTo>
                    <a:pt x="70" y="40"/>
                    <a:pt x="70" y="40"/>
                    <a:pt x="70" y="40"/>
                  </a:cubicBezTo>
                  <a:close/>
                  <a:moveTo>
                    <a:pt x="62" y="0"/>
                  </a:moveTo>
                  <a:cubicBezTo>
                    <a:pt x="70" y="0"/>
                    <a:pt x="70" y="0"/>
                    <a:pt x="70" y="0"/>
                  </a:cubicBezTo>
                  <a:cubicBezTo>
                    <a:pt x="70" y="23"/>
                    <a:pt x="70" y="23"/>
                    <a:pt x="70" y="23"/>
                  </a:cubicBezTo>
                  <a:cubicBezTo>
                    <a:pt x="68" y="23"/>
                    <a:pt x="67" y="23"/>
                    <a:pt x="66" y="23"/>
                  </a:cubicBezTo>
                  <a:cubicBezTo>
                    <a:pt x="64" y="23"/>
                    <a:pt x="63" y="23"/>
                    <a:pt x="62" y="23"/>
                  </a:cubicBezTo>
                  <a:cubicBezTo>
                    <a:pt x="62" y="0"/>
                    <a:pt x="62" y="0"/>
                    <a:pt x="62" y="0"/>
                  </a:cubicBezTo>
                  <a:close/>
                  <a:moveTo>
                    <a:pt x="109" y="16"/>
                  </a:moveTo>
                  <a:cubicBezTo>
                    <a:pt x="115" y="22"/>
                    <a:pt x="115" y="22"/>
                    <a:pt x="115" y="22"/>
                  </a:cubicBezTo>
                  <a:cubicBezTo>
                    <a:pt x="99" y="37"/>
                    <a:pt x="99" y="37"/>
                    <a:pt x="99" y="37"/>
                  </a:cubicBezTo>
                  <a:cubicBezTo>
                    <a:pt x="97" y="35"/>
                    <a:pt x="95" y="33"/>
                    <a:pt x="93" y="32"/>
                  </a:cubicBezTo>
                  <a:cubicBezTo>
                    <a:pt x="109" y="16"/>
                    <a:pt x="109" y="16"/>
                    <a:pt x="109" y="16"/>
                  </a:cubicBezTo>
                  <a:close/>
                  <a:moveTo>
                    <a:pt x="34" y="102"/>
                  </a:moveTo>
                  <a:cubicBezTo>
                    <a:pt x="22" y="114"/>
                    <a:pt x="22" y="114"/>
                    <a:pt x="22" y="114"/>
                  </a:cubicBezTo>
                  <a:cubicBezTo>
                    <a:pt x="17" y="108"/>
                    <a:pt x="17" y="108"/>
                    <a:pt x="17" y="108"/>
                  </a:cubicBezTo>
                  <a:cubicBezTo>
                    <a:pt x="29" y="96"/>
                    <a:pt x="29" y="96"/>
                    <a:pt x="29" y="96"/>
                  </a:cubicBezTo>
                  <a:cubicBezTo>
                    <a:pt x="31" y="98"/>
                    <a:pt x="32" y="100"/>
                    <a:pt x="34" y="102"/>
                  </a:cubicBezTo>
                  <a:cubicBezTo>
                    <a:pt x="34" y="102"/>
                    <a:pt x="34" y="102"/>
                    <a:pt x="34" y="102"/>
                  </a:cubicBezTo>
                  <a:close/>
                  <a:moveTo>
                    <a:pt x="22" y="16"/>
                  </a:moveTo>
                  <a:cubicBezTo>
                    <a:pt x="17" y="22"/>
                    <a:pt x="17" y="22"/>
                    <a:pt x="17" y="22"/>
                  </a:cubicBezTo>
                  <a:cubicBezTo>
                    <a:pt x="32" y="37"/>
                    <a:pt x="32" y="37"/>
                    <a:pt x="32" y="37"/>
                  </a:cubicBezTo>
                  <a:cubicBezTo>
                    <a:pt x="34" y="35"/>
                    <a:pt x="36" y="33"/>
                    <a:pt x="38" y="32"/>
                  </a:cubicBezTo>
                  <a:cubicBezTo>
                    <a:pt x="22" y="16"/>
                    <a:pt x="22" y="16"/>
                    <a:pt x="22" y="16"/>
                  </a:cubicBezTo>
                  <a:close/>
                  <a:moveTo>
                    <a:pt x="97" y="102"/>
                  </a:moveTo>
                  <a:cubicBezTo>
                    <a:pt x="109" y="114"/>
                    <a:pt x="109" y="114"/>
                    <a:pt x="109" y="114"/>
                  </a:cubicBezTo>
                  <a:cubicBezTo>
                    <a:pt x="115" y="108"/>
                    <a:pt x="115" y="108"/>
                    <a:pt x="115" y="108"/>
                  </a:cubicBezTo>
                  <a:cubicBezTo>
                    <a:pt x="102" y="96"/>
                    <a:pt x="102" y="96"/>
                    <a:pt x="102" y="96"/>
                  </a:cubicBezTo>
                  <a:cubicBezTo>
                    <a:pt x="101" y="98"/>
                    <a:pt x="99" y="100"/>
                    <a:pt x="97" y="102"/>
                  </a:cubicBezTo>
                  <a:cubicBezTo>
                    <a:pt x="97" y="102"/>
                    <a:pt x="97" y="102"/>
                    <a:pt x="97" y="102"/>
                  </a:cubicBezTo>
                  <a:close/>
                  <a:moveTo>
                    <a:pt x="131" y="61"/>
                  </a:moveTo>
                  <a:cubicBezTo>
                    <a:pt x="131" y="69"/>
                    <a:pt x="131" y="69"/>
                    <a:pt x="131" y="69"/>
                  </a:cubicBezTo>
                  <a:cubicBezTo>
                    <a:pt x="112" y="69"/>
                    <a:pt x="112" y="69"/>
                    <a:pt x="112" y="69"/>
                  </a:cubicBezTo>
                  <a:cubicBezTo>
                    <a:pt x="112" y="69"/>
                    <a:pt x="112" y="68"/>
                    <a:pt x="112" y="68"/>
                  </a:cubicBezTo>
                  <a:cubicBezTo>
                    <a:pt x="112" y="66"/>
                    <a:pt x="111" y="63"/>
                    <a:pt x="111" y="61"/>
                  </a:cubicBezTo>
                  <a:cubicBezTo>
                    <a:pt x="131" y="61"/>
                    <a:pt x="131" y="61"/>
                    <a:pt x="131" y="61"/>
                  </a:cubicBezTo>
                  <a:close/>
                  <a:moveTo>
                    <a:pt x="20" y="69"/>
                  </a:moveTo>
                  <a:cubicBezTo>
                    <a:pt x="0" y="69"/>
                    <a:pt x="0" y="69"/>
                    <a:pt x="0" y="69"/>
                  </a:cubicBezTo>
                  <a:cubicBezTo>
                    <a:pt x="0" y="61"/>
                    <a:pt x="0" y="61"/>
                    <a:pt x="0" y="61"/>
                  </a:cubicBezTo>
                  <a:cubicBezTo>
                    <a:pt x="20" y="61"/>
                    <a:pt x="20" y="61"/>
                    <a:pt x="20" y="61"/>
                  </a:cubicBezTo>
                  <a:cubicBezTo>
                    <a:pt x="20" y="63"/>
                    <a:pt x="20" y="66"/>
                    <a:pt x="20" y="68"/>
                  </a:cubicBezTo>
                  <a:cubicBezTo>
                    <a:pt x="20" y="68"/>
                    <a:pt x="20" y="69"/>
                    <a:pt x="20" y="69"/>
                  </a:cubicBezTo>
                  <a:cubicBezTo>
                    <a:pt x="20" y="69"/>
                    <a:pt x="20" y="69"/>
                    <a:pt x="20" y="69"/>
                  </a:cubicBezTo>
                  <a:close/>
                </a:path>
              </a:pathLst>
            </a:custGeom>
            <a:solidFill>
              <a:srgbClr val="F5ED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367" name="Freeform 16"/>
            <p:cNvSpPr>
              <a:spLocks noEditPoints="1"/>
            </p:cNvSpPr>
            <p:nvPr/>
          </p:nvSpPr>
          <p:spPr bwMode="auto">
            <a:xfrm>
              <a:off x="5694538" y="1970965"/>
              <a:ext cx="496888" cy="500063"/>
            </a:xfrm>
            <a:custGeom>
              <a:avLst/>
              <a:gdLst>
                <a:gd name="T0" fmla="*/ 291878 w 143"/>
                <a:gd name="T1" fmla="*/ 156270 h 144"/>
                <a:gd name="T2" fmla="*/ 243232 w 143"/>
                <a:gd name="T3" fmla="*/ 163215 h 144"/>
                <a:gd name="T4" fmla="*/ 260606 w 143"/>
                <a:gd name="T5" fmla="*/ 222250 h 144"/>
                <a:gd name="T6" fmla="*/ 364848 w 143"/>
                <a:gd name="T7" fmla="*/ 62508 h 144"/>
                <a:gd name="T8" fmla="*/ 434343 w 143"/>
                <a:gd name="T9" fmla="*/ 65981 h 144"/>
                <a:gd name="T10" fmla="*/ 434343 w 143"/>
                <a:gd name="T11" fmla="*/ 135434 h 144"/>
                <a:gd name="T12" fmla="*/ 277979 w 143"/>
                <a:gd name="T13" fmla="*/ 236141 h 144"/>
                <a:gd name="T14" fmla="*/ 333575 w 143"/>
                <a:gd name="T15" fmla="*/ 256977 h 144"/>
                <a:gd name="T16" fmla="*/ 343999 w 143"/>
                <a:gd name="T17" fmla="*/ 204887 h 144"/>
                <a:gd name="T18" fmla="*/ 406545 w 143"/>
                <a:gd name="T19" fmla="*/ 256977 h 144"/>
                <a:gd name="T20" fmla="*/ 396121 w 143"/>
                <a:gd name="T21" fmla="*/ 152797 h 144"/>
                <a:gd name="T22" fmla="*/ 430868 w 143"/>
                <a:gd name="T23" fmla="*/ 256977 h 144"/>
                <a:gd name="T24" fmla="*/ 462141 w 143"/>
                <a:gd name="T25" fmla="*/ 281285 h 144"/>
                <a:gd name="T26" fmla="*/ 243232 w 143"/>
                <a:gd name="T27" fmla="*/ 468809 h 144"/>
                <a:gd name="T28" fmla="*/ 218909 w 143"/>
                <a:gd name="T29" fmla="*/ 500063 h 144"/>
                <a:gd name="T30" fmla="*/ 31273 w 143"/>
                <a:gd name="T31" fmla="*/ 281285 h 144"/>
                <a:gd name="T32" fmla="*/ 0 w 143"/>
                <a:gd name="T33" fmla="*/ 256977 h 144"/>
                <a:gd name="T34" fmla="*/ 218909 w 143"/>
                <a:gd name="T35" fmla="*/ 69453 h 144"/>
                <a:gd name="T36" fmla="*/ 243232 w 143"/>
                <a:gd name="T37" fmla="*/ 34727 h 144"/>
                <a:gd name="T38" fmla="*/ 343999 w 143"/>
                <a:gd name="T39" fmla="*/ 104180 h 144"/>
                <a:gd name="T40" fmla="*/ 326626 w 143"/>
                <a:gd name="T41" fmla="*/ 121543 h 144"/>
                <a:gd name="T42" fmla="*/ 243232 w 143"/>
                <a:gd name="T43" fmla="*/ 138906 h 144"/>
                <a:gd name="T44" fmla="*/ 243232 w 143"/>
                <a:gd name="T45" fmla="*/ 322957 h 144"/>
                <a:gd name="T46" fmla="*/ 333575 w 143"/>
                <a:gd name="T47" fmla="*/ 281285 h 144"/>
                <a:gd name="T48" fmla="*/ 218909 w 143"/>
                <a:gd name="T49" fmla="*/ 322957 h 144"/>
                <a:gd name="T50" fmla="*/ 128565 w 143"/>
                <a:gd name="T51" fmla="*/ 281285 h 144"/>
                <a:gd name="T52" fmla="*/ 218909 w 143"/>
                <a:gd name="T53" fmla="*/ 322957 h 144"/>
                <a:gd name="T54" fmla="*/ 218909 w 143"/>
                <a:gd name="T55" fmla="*/ 211832 h 144"/>
                <a:gd name="T56" fmla="*/ 128565 w 143"/>
                <a:gd name="T57" fmla="*/ 256977 h 144"/>
                <a:gd name="T58" fmla="*/ 218909 w 143"/>
                <a:gd name="T59" fmla="*/ 93762 h 144"/>
                <a:gd name="T60" fmla="*/ 104242 w 143"/>
                <a:gd name="T61" fmla="*/ 256977 h 144"/>
                <a:gd name="T62" fmla="*/ 218909 w 143"/>
                <a:gd name="T63" fmla="*/ 93762 h 144"/>
                <a:gd name="T64" fmla="*/ 218909 w 143"/>
                <a:gd name="T65" fmla="*/ 395883 h 144"/>
                <a:gd name="T66" fmla="*/ 55596 w 143"/>
                <a:gd name="T67" fmla="*/ 281285 h 144"/>
                <a:gd name="T68" fmla="*/ 243232 w 143"/>
                <a:gd name="T69" fmla="*/ 395883 h 144"/>
                <a:gd name="T70" fmla="*/ 406545 w 143"/>
                <a:gd name="T71" fmla="*/ 281285 h 144"/>
                <a:gd name="T72" fmla="*/ 243232 w 143"/>
                <a:gd name="T73" fmla="*/ 395883 h 1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43" h="144">
                  <a:moveTo>
                    <a:pt x="70" y="40"/>
                  </a:moveTo>
                  <a:cubicBezTo>
                    <a:pt x="75" y="41"/>
                    <a:pt x="80" y="42"/>
                    <a:pt x="84" y="45"/>
                  </a:cubicBezTo>
                  <a:cubicBezTo>
                    <a:pt x="79" y="50"/>
                    <a:pt x="79" y="50"/>
                    <a:pt x="79" y="50"/>
                  </a:cubicBezTo>
                  <a:cubicBezTo>
                    <a:pt x="76" y="49"/>
                    <a:pt x="73" y="48"/>
                    <a:pt x="70" y="47"/>
                  </a:cubicBezTo>
                  <a:cubicBezTo>
                    <a:pt x="70" y="61"/>
                    <a:pt x="70" y="61"/>
                    <a:pt x="70" y="61"/>
                  </a:cubicBezTo>
                  <a:cubicBezTo>
                    <a:pt x="72" y="62"/>
                    <a:pt x="74" y="63"/>
                    <a:pt x="75" y="64"/>
                  </a:cubicBezTo>
                  <a:cubicBezTo>
                    <a:pt x="106" y="32"/>
                    <a:pt x="106" y="32"/>
                    <a:pt x="106" y="32"/>
                  </a:cubicBezTo>
                  <a:cubicBezTo>
                    <a:pt x="105" y="18"/>
                    <a:pt x="105" y="18"/>
                    <a:pt x="105" y="18"/>
                  </a:cubicBezTo>
                  <a:cubicBezTo>
                    <a:pt x="123" y="0"/>
                    <a:pt x="123" y="0"/>
                    <a:pt x="123" y="0"/>
                  </a:cubicBezTo>
                  <a:cubicBezTo>
                    <a:pt x="125" y="19"/>
                    <a:pt x="125" y="19"/>
                    <a:pt x="125" y="19"/>
                  </a:cubicBezTo>
                  <a:cubicBezTo>
                    <a:pt x="143" y="21"/>
                    <a:pt x="143" y="21"/>
                    <a:pt x="143" y="21"/>
                  </a:cubicBezTo>
                  <a:cubicBezTo>
                    <a:pt x="125" y="39"/>
                    <a:pt x="125" y="39"/>
                    <a:pt x="125" y="39"/>
                  </a:cubicBezTo>
                  <a:cubicBezTo>
                    <a:pt x="111" y="37"/>
                    <a:pt x="111" y="37"/>
                    <a:pt x="111" y="37"/>
                  </a:cubicBezTo>
                  <a:cubicBezTo>
                    <a:pt x="80" y="68"/>
                    <a:pt x="80" y="68"/>
                    <a:pt x="80" y="68"/>
                  </a:cubicBezTo>
                  <a:cubicBezTo>
                    <a:pt x="81" y="70"/>
                    <a:pt x="82" y="72"/>
                    <a:pt x="82" y="74"/>
                  </a:cubicBezTo>
                  <a:cubicBezTo>
                    <a:pt x="96" y="74"/>
                    <a:pt x="96" y="74"/>
                    <a:pt x="96" y="74"/>
                  </a:cubicBezTo>
                  <a:cubicBezTo>
                    <a:pt x="96" y="70"/>
                    <a:pt x="95" y="67"/>
                    <a:pt x="94" y="65"/>
                  </a:cubicBezTo>
                  <a:cubicBezTo>
                    <a:pt x="99" y="59"/>
                    <a:pt x="99" y="59"/>
                    <a:pt x="99" y="59"/>
                  </a:cubicBezTo>
                  <a:cubicBezTo>
                    <a:pt x="101" y="64"/>
                    <a:pt x="103" y="69"/>
                    <a:pt x="103" y="74"/>
                  </a:cubicBezTo>
                  <a:cubicBezTo>
                    <a:pt x="117" y="74"/>
                    <a:pt x="117" y="74"/>
                    <a:pt x="117" y="74"/>
                  </a:cubicBezTo>
                  <a:cubicBezTo>
                    <a:pt x="116" y="65"/>
                    <a:pt x="114" y="56"/>
                    <a:pt x="109" y="49"/>
                  </a:cubicBezTo>
                  <a:cubicBezTo>
                    <a:pt x="114" y="44"/>
                    <a:pt x="114" y="44"/>
                    <a:pt x="114" y="44"/>
                  </a:cubicBezTo>
                  <a:cubicBezTo>
                    <a:pt x="114" y="45"/>
                    <a:pt x="114" y="45"/>
                    <a:pt x="114" y="45"/>
                  </a:cubicBezTo>
                  <a:cubicBezTo>
                    <a:pt x="120" y="53"/>
                    <a:pt x="123" y="63"/>
                    <a:pt x="124" y="74"/>
                  </a:cubicBezTo>
                  <a:cubicBezTo>
                    <a:pt x="133" y="74"/>
                    <a:pt x="133" y="74"/>
                    <a:pt x="133" y="74"/>
                  </a:cubicBezTo>
                  <a:cubicBezTo>
                    <a:pt x="133" y="81"/>
                    <a:pt x="133" y="81"/>
                    <a:pt x="133" y="81"/>
                  </a:cubicBezTo>
                  <a:cubicBezTo>
                    <a:pt x="124" y="81"/>
                    <a:pt x="124" y="81"/>
                    <a:pt x="124" y="81"/>
                  </a:cubicBezTo>
                  <a:cubicBezTo>
                    <a:pt x="122" y="110"/>
                    <a:pt x="99" y="133"/>
                    <a:pt x="70" y="135"/>
                  </a:cubicBezTo>
                  <a:cubicBezTo>
                    <a:pt x="70" y="144"/>
                    <a:pt x="70" y="144"/>
                    <a:pt x="70" y="144"/>
                  </a:cubicBezTo>
                  <a:cubicBezTo>
                    <a:pt x="63" y="144"/>
                    <a:pt x="63" y="144"/>
                    <a:pt x="63" y="144"/>
                  </a:cubicBezTo>
                  <a:cubicBezTo>
                    <a:pt x="63" y="135"/>
                    <a:pt x="63" y="135"/>
                    <a:pt x="63" y="135"/>
                  </a:cubicBezTo>
                  <a:cubicBezTo>
                    <a:pt x="34" y="133"/>
                    <a:pt x="11" y="110"/>
                    <a:pt x="9" y="81"/>
                  </a:cubicBezTo>
                  <a:cubicBezTo>
                    <a:pt x="0" y="81"/>
                    <a:pt x="0" y="81"/>
                    <a:pt x="0" y="81"/>
                  </a:cubicBezTo>
                  <a:cubicBezTo>
                    <a:pt x="0" y="74"/>
                    <a:pt x="0" y="74"/>
                    <a:pt x="0" y="74"/>
                  </a:cubicBezTo>
                  <a:cubicBezTo>
                    <a:pt x="9" y="74"/>
                    <a:pt x="9" y="74"/>
                    <a:pt x="9" y="74"/>
                  </a:cubicBezTo>
                  <a:cubicBezTo>
                    <a:pt x="11" y="45"/>
                    <a:pt x="34" y="21"/>
                    <a:pt x="63" y="20"/>
                  </a:cubicBezTo>
                  <a:cubicBezTo>
                    <a:pt x="63" y="10"/>
                    <a:pt x="63" y="10"/>
                    <a:pt x="63" y="10"/>
                  </a:cubicBezTo>
                  <a:cubicBezTo>
                    <a:pt x="70" y="10"/>
                    <a:pt x="70" y="10"/>
                    <a:pt x="70" y="10"/>
                  </a:cubicBezTo>
                  <a:cubicBezTo>
                    <a:pt x="70" y="20"/>
                    <a:pt x="70" y="20"/>
                    <a:pt x="70" y="20"/>
                  </a:cubicBezTo>
                  <a:cubicBezTo>
                    <a:pt x="81" y="20"/>
                    <a:pt x="91" y="24"/>
                    <a:pt x="99" y="30"/>
                  </a:cubicBezTo>
                  <a:cubicBezTo>
                    <a:pt x="99" y="30"/>
                    <a:pt x="99" y="30"/>
                    <a:pt x="99" y="30"/>
                  </a:cubicBezTo>
                  <a:cubicBezTo>
                    <a:pt x="94" y="35"/>
                    <a:pt x="94" y="35"/>
                    <a:pt x="94" y="35"/>
                  </a:cubicBezTo>
                  <a:cubicBezTo>
                    <a:pt x="87" y="30"/>
                    <a:pt x="79" y="27"/>
                    <a:pt x="70" y="27"/>
                  </a:cubicBezTo>
                  <a:cubicBezTo>
                    <a:pt x="70" y="40"/>
                    <a:pt x="70" y="40"/>
                    <a:pt x="70" y="40"/>
                  </a:cubicBezTo>
                  <a:close/>
                  <a:moveTo>
                    <a:pt x="82" y="81"/>
                  </a:moveTo>
                  <a:cubicBezTo>
                    <a:pt x="81" y="87"/>
                    <a:pt x="76" y="92"/>
                    <a:pt x="70" y="93"/>
                  </a:cubicBezTo>
                  <a:cubicBezTo>
                    <a:pt x="70" y="107"/>
                    <a:pt x="70" y="107"/>
                    <a:pt x="70" y="107"/>
                  </a:cubicBezTo>
                  <a:cubicBezTo>
                    <a:pt x="84" y="105"/>
                    <a:pt x="95" y="94"/>
                    <a:pt x="96" y="81"/>
                  </a:cubicBezTo>
                  <a:cubicBezTo>
                    <a:pt x="82" y="81"/>
                    <a:pt x="82" y="81"/>
                    <a:pt x="82" y="81"/>
                  </a:cubicBezTo>
                  <a:close/>
                  <a:moveTo>
                    <a:pt x="63" y="93"/>
                  </a:moveTo>
                  <a:cubicBezTo>
                    <a:pt x="57" y="92"/>
                    <a:pt x="52" y="87"/>
                    <a:pt x="51" y="81"/>
                  </a:cubicBezTo>
                  <a:cubicBezTo>
                    <a:pt x="37" y="81"/>
                    <a:pt x="37" y="81"/>
                    <a:pt x="37" y="81"/>
                  </a:cubicBezTo>
                  <a:cubicBezTo>
                    <a:pt x="38" y="94"/>
                    <a:pt x="49" y="105"/>
                    <a:pt x="63" y="107"/>
                  </a:cubicBezTo>
                  <a:cubicBezTo>
                    <a:pt x="63" y="93"/>
                    <a:pt x="63" y="93"/>
                    <a:pt x="63" y="93"/>
                  </a:cubicBezTo>
                  <a:close/>
                  <a:moveTo>
                    <a:pt x="51" y="74"/>
                  </a:moveTo>
                  <a:cubicBezTo>
                    <a:pt x="52" y="68"/>
                    <a:pt x="57" y="63"/>
                    <a:pt x="63" y="61"/>
                  </a:cubicBezTo>
                  <a:cubicBezTo>
                    <a:pt x="63" y="47"/>
                    <a:pt x="63" y="47"/>
                    <a:pt x="63" y="47"/>
                  </a:cubicBezTo>
                  <a:cubicBezTo>
                    <a:pt x="49" y="49"/>
                    <a:pt x="38" y="60"/>
                    <a:pt x="37" y="74"/>
                  </a:cubicBezTo>
                  <a:cubicBezTo>
                    <a:pt x="51" y="74"/>
                    <a:pt x="51" y="74"/>
                    <a:pt x="51" y="74"/>
                  </a:cubicBezTo>
                  <a:close/>
                  <a:moveTo>
                    <a:pt x="63" y="27"/>
                  </a:moveTo>
                  <a:cubicBezTo>
                    <a:pt x="38" y="28"/>
                    <a:pt x="18" y="49"/>
                    <a:pt x="16" y="74"/>
                  </a:cubicBezTo>
                  <a:cubicBezTo>
                    <a:pt x="30" y="74"/>
                    <a:pt x="30" y="74"/>
                    <a:pt x="30" y="74"/>
                  </a:cubicBezTo>
                  <a:cubicBezTo>
                    <a:pt x="31" y="56"/>
                    <a:pt x="45" y="42"/>
                    <a:pt x="63" y="40"/>
                  </a:cubicBezTo>
                  <a:cubicBezTo>
                    <a:pt x="63" y="27"/>
                    <a:pt x="63" y="27"/>
                    <a:pt x="63" y="27"/>
                  </a:cubicBezTo>
                  <a:close/>
                  <a:moveTo>
                    <a:pt x="63" y="128"/>
                  </a:moveTo>
                  <a:cubicBezTo>
                    <a:pt x="63" y="114"/>
                    <a:pt x="63" y="114"/>
                    <a:pt x="63" y="114"/>
                  </a:cubicBezTo>
                  <a:cubicBezTo>
                    <a:pt x="45" y="112"/>
                    <a:pt x="31" y="98"/>
                    <a:pt x="30" y="81"/>
                  </a:cubicBezTo>
                  <a:cubicBezTo>
                    <a:pt x="16" y="81"/>
                    <a:pt x="16" y="81"/>
                    <a:pt x="16" y="81"/>
                  </a:cubicBezTo>
                  <a:cubicBezTo>
                    <a:pt x="18" y="106"/>
                    <a:pt x="38" y="126"/>
                    <a:pt x="63" y="128"/>
                  </a:cubicBezTo>
                  <a:close/>
                  <a:moveTo>
                    <a:pt x="70" y="114"/>
                  </a:moveTo>
                  <a:cubicBezTo>
                    <a:pt x="70" y="128"/>
                    <a:pt x="70" y="128"/>
                    <a:pt x="70" y="128"/>
                  </a:cubicBezTo>
                  <a:cubicBezTo>
                    <a:pt x="95" y="126"/>
                    <a:pt x="115" y="106"/>
                    <a:pt x="117" y="81"/>
                  </a:cubicBezTo>
                  <a:cubicBezTo>
                    <a:pt x="103" y="81"/>
                    <a:pt x="103" y="81"/>
                    <a:pt x="103" y="81"/>
                  </a:cubicBezTo>
                  <a:cubicBezTo>
                    <a:pt x="102" y="98"/>
                    <a:pt x="88" y="112"/>
                    <a:pt x="70" y="114"/>
                  </a:cubicBezTo>
                  <a:close/>
                </a:path>
              </a:pathLst>
            </a:custGeom>
            <a:solidFill>
              <a:srgbClr val="F5ED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56323" name="组合 6"/>
          <p:cNvGrpSpPr>
            <a:grpSpLocks/>
          </p:cNvGrpSpPr>
          <p:nvPr/>
        </p:nvGrpSpPr>
        <p:grpSpPr bwMode="auto">
          <a:xfrm>
            <a:off x="1021642" y="2315270"/>
            <a:ext cx="2391924" cy="905343"/>
            <a:chOff x="1230207" y="2124531"/>
            <a:chExt cx="3374889" cy="1276696"/>
          </a:xfrm>
        </p:grpSpPr>
        <p:grpSp>
          <p:nvGrpSpPr>
            <p:cNvPr id="56346" name="组合 39"/>
            <p:cNvGrpSpPr>
              <a:grpSpLocks/>
            </p:cNvGrpSpPr>
            <p:nvPr/>
          </p:nvGrpSpPr>
          <p:grpSpPr bwMode="auto">
            <a:xfrm>
              <a:off x="1230207" y="2124531"/>
              <a:ext cx="3374889" cy="520825"/>
              <a:chOff x="980608" y="1870075"/>
              <a:chExt cx="3374889" cy="520825"/>
            </a:xfrm>
          </p:grpSpPr>
          <p:grpSp>
            <p:nvGrpSpPr>
              <p:cNvPr id="56348" name="组合 41"/>
              <p:cNvGrpSpPr>
                <a:grpSpLocks/>
              </p:cNvGrpSpPr>
              <p:nvPr/>
            </p:nvGrpSpPr>
            <p:grpSpPr bwMode="auto">
              <a:xfrm>
                <a:off x="980608" y="1948657"/>
                <a:ext cx="216000" cy="216443"/>
                <a:chOff x="980608" y="2248535"/>
                <a:chExt cx="216000" cy="216443"/>
              </a:xfrm>
            </p:grpSpPr>
            <p:sp>
              <p:nvSpPr>
                <p:cNvPr id="56350" name="Freeform 15"/>
                <p:cNvSpPr>
                  <a:spLocks noEditPoints="1"/>
                </p:cNvSpPr>
                <p:nvPr/>
              </p:nvSpPr>
              <p:spPr bwMode="auto">
                <a:xfrm>
                  <a:off x="1061331" y="2279139"/>
                  <a:ext cx="46127" cy="154349"/>
                </a:xfrm>
                <a:custGeom>
                  <a:avLst/>
                  <a:gdLst>
                    <a:gd name="T0" fmla="*/ 42982 w 44"/>
                    <a:gd name="T1" fmla="*/ 122849 h 147"/>
                    <a:gd name="T2" fmla="*/ 46127 w 44"/>
                    <a:gd name="T3" fmla="*/ 125999 h 147"/>
                    <a:gd name="T4" fmla="*/ 27257 w 44"/>
                    <a:gd name="T5" fmla="*/ 146999 h 147"/>
                    <a:gd name="T6" fmla="*/ 12580 w 44"/>
                    <a:gd name="T7" fmla="*/ 154349 h 147"/>
                    <a:gd name="T8" fmla="*/ 7338 w 44"/>
                    <a:gd name="T9" fmla="*/ 152249 h 147"/>
                    <a:gd name="T10" fmla="*/ 6290 w 44"/>
                    <a:gd name="T11" fmla="*/ 144899 h 147"/>
                    <a:gd name="T12" fmla="*/ 11532 w 44"/>
                    <a:gd name="T13" fmla="*/ 108149 h 147"/>
                    <a:gd name="T14" fmla="*/ 16773 w 44"/>
                    <a:gd name="T15" fmla="*/ 71400 h 147"/>
                    <a:gd name="T16" fmla="*/ 16773 w 44"/>
                    <a:gd name="T17" fmla="*/ 69300 h 147"/>
                    <a:gd name="T18" fmla="*/ 14677 w 44"/>
                    <a:gd name="T19" fmla="*/ 68250 h 147"/>
                    <a:gd name="T20" fmla="*/ 10483 w 44"/>
                    <a:gd name="T21" fmla="*/ 69300 h 147"/>
                    <a:gd name="T22" fmla="*/ 4193 w 44"/>
                    <a:gd name="T23" fmla="*/ 75600 h 147"/>
                    <a:gd name="T24" fmla="*/ 0 w 44"/>
                    <a:gd name="T25" fmla="*/ 72450 h 147"/>
                    <a:gd name="T26" fmla="*/ 19918 w 44"/>
                    <a:gd name="T27" fmla="*/ 52500 h 147"/>
                    <a:gd name="T28" fmla="*/ 33547 w 44"/>
                    <a:gd name="T29" fmla="*/ 45150 h 147"/>
                    <a:gd name="T30" fmla="*/ 38789 w 44"/>
                    <a:gd name="T31" fmla="*/ 47250 h 147"/>
                    <a:gd name="T32" fmla="*/ 40885 w 44"/>
                    <a:gd name="T33" fmla="*/ 53550 h 147"/>
                    <a:gd name="T34" fmla="*/ 36692 w 44"/>
                    <a:gd name="T35" fmla="*/ 79799 h 147"/>
                    <a:gd name="T36" fmla="*/ 34595 w 44"/>
                    <a:gd name="T37" fmla="*/ 91349 h 147"/>
                    <a:gd name="T38" fmla="*/ 31450 w 44"/>
                    <a:gd name="T39" fmla="*/ 115499 h 147"/>
                    <a:gd name="T40" fmla="*/ 29354 w 44"/>
                    <a:gd name="T41" fmla="*/ 125999 h 147"/>
                    <a:gd name="T42" fmla="*/ 30402 w 44"/>
                    <a:gd name="T43" fmla="*/ 130199 h 147"/>
                    <a:gd name="T44" fmla="*/ 32499 w 44"/>
                    <a:gd name="T45" fmla="*/ 131249 h 147"/>
                    <a:gd name="T46" fmla="*/ 36692 w 44"/>
                    <a:gd name="T47" fmla="*/ 129149 h 147"/>
                    <a:gd name="T48" fmla="*/ 42982 w 44"/>
                    <a:gd name="T49" fmla="*/ 122849 h 147"/>
                    <a:gd name="T50" fmla="*/ 35644 w 44"/>
                    <a:gd name="T51" fmla="*/ 0 h 147"/>
                    <a:gd name="T52" fmla="*/ 42982 w 44"/>
                    <a:gd name="T53" fmla="*/ 3150 h 147"/>
                    <a:gd name="T54" fmla="*/ 46127 w 44"/>
                    <a:gd name="T55" fmla="*/ 10500 h 147"/>
                    <a:gd name="T56" fmla="*/ 41934 w 44"/>
                    <a:gd name="T57" fmla="*/ 23100 h 147"/>
                    <a:gd name="T58" fmla="*/ 32499 w 44"/>
                    <a:gd name="T59" fmla="*/ 28350 h 147"/>
                    <a:gd name="T60" fmla="*/ 24112 w 44"/>
                    <a:gd name="T61" fmla="*/ 25200 h 147"/>
                    <a:gd name="T62" fmla="*/ 22018 w 44"/>
                    <a:gd name="T63" fmla="*/ 16800 h 147"/>
                    <a:gd name="T64" fmla="*/ 26209 w 44"/>
                    <a:gd name="T65" fmla="*/ 5250 h 147"/>
                    <a:gd name="T66" fmla="*/ 35644 w 44"/>
                    <a:gd name="T67" fmla="*/ 0 h 1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351" name="Freeform 16"/>
                <p:cNvSpPr>
                  <a:spLocks noEditPoints="1"/>
                </p:cNvSpPr>
                <p:nvPr/>
              </p:nvSpPr>
              <p:spPr bwMode="auto">
                <a:xfrm>
                  <a:off x="980608" y="2248535"/>
                  <a:ext cx="216000" cy="216443"/>
                </a:xfrm>
                <a:custGeom>
                  <a:avLst/>
                  <a:gdLst>
                    <a:gd name="T0" fmla="*/ 0 w 206"/>
                    <a:gd name="T1" fmla="*/ 108222 h 206"/>
                    <a:gd name="T2" fmla="*/ 108000 w 206"/>
                    <a:gd name="T3" fmla="*/ 0 h 206"/>
                    <a:gd name="T4" fmla="*/ 108000 w 206"/>
                    <a:gd name="T5" fmla="*/ 0 h 206"/>
                    <a:gd name="T6" fmla="*/ 216000 w 206"/>
                    <a:gd name="T7" fmla="*/ 108222 h 206"/>
                    <a:gd name="T8" fmla="*/ 216000 w 206"/>
                    <a:gd name="T9" fmla="*/ 108222 h 206"/>
                    <a:gd name="T10" fmla="*/ 216000 w 206"/>
                    <a:gd name="T11" fmla="*/ 108222 h 206"/>
                    <a:gd name="T12" fmla="*/ 108000 w 206"/>
                    <a:gd name="T13" fmla="*/ 216443 h 206"/>
                    <a:gd name="T14" fmla="*/ 108000 w 206"/>
                    <a:gd name="T15" fmla="*/ 216443 h 206"/>
                    <a:gd name="T16" fmla="*/ 0 w 206"/>
                    <a:gd name="T17" fmla="*/ 108222 h 206"/>
                    <a:gd name="T18" fmla="*/ 41942 w 206"/>
                    <a:gd name="T19" fmla="*/ 42028 h 206"/>
                    <a:gd name="T20" fmla="*/ 13631 w 206"/>
                    <a:gd name="T21" fmla="*/ 108222 h 206"/>
                    <a:gd name="T22" fmla="*/ 13631 w 206"/>
                    <a:gd name="T23" fmla="*/ 108222 h 206"/>
                    <a:gd name="T24" fmla="*/ 41942 w 206"/>
                    <a:gd name="T25" fmla="*/ 175466 h 206"/>
                    <a:gd name="T26" fmla="*/ 41942 w 206"/>
                    <a:gd name="T27" fmla="*/ 175466 h 206"/>
                    <a:gd name="T28" fmla="*/ 108000 w 206"/>
                    <a:gd name="T29" fmla="*/ 202784 h 206"/>
                    <a:gd name="T30" fmla="*/ 108000 w 206"/>
                    <a:gd name="T31" fmla="*/ 202784 h 206"/>
                    <a:gd name="T32" fmla="*/ 174058 w 206"/>
                    <a:gd name="T33" fmla="*/ 175466 h 206"/>
                    <a:gd name="T34" fmla="*/ 174058 w 206"/>
                    <a:gd name="T35" fmla="*/ 175466 h 206"/>
                    <a:gd name="T36" fmla="*/ 201320 w 206"/>
                    <a:gd name="T37" fmla="*/ 108222 h 206"/>
                    <a:gd name="T38" fmla="*/ 201320 w 206"/>
                    <a:gd name="T39" fmla="*/ 108222 h 206"/>
                    <a:gd name="T40" fmla="*/ 174058 w 206"/>
                    <a:gd name="T41" fmla="*/ 42028 h 206"/>
                    <a:gd name="T42" fmla="*/ 174058 w 206"/>
                    <a:gd name="T43" fmla="*/ 42028 h 206"/>
                    <a:gd name="T44" fmla="*/ 108000 w 206"/>
                    <a:gd name="T45" fmla="*/ 14710 h 206"/>
                    <a:gd name="T46" fmla="*/ 108000 w 206"/>
                    <a:gd name="T47" fmla="*/ 14710 h 206"/>
                    <a:gd name="T48" fmla="*/ 41942 w 206"/>
                    <a:gd name="T49" fmla="*/ 42028 h 2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6349" name="文本框 42"/>
              <p:cNvSpPr txBox="1">
                <a:spLocks noChangeArrowheads="1"/>
              </p:cNvSpPr>
              <p:nvPr/>
            </p:nvSpPr>
            <p:spPr bwMode="auto">
              <a:xfrm>
                <a:off x="1255540" y="1870075"/>
                <a:ext cx="3099957" cy="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b="1">
                    <a:solidFill>
                      <a:srgbClr val="1D495D"/>
                    </a:solidFill>
                    <a:latin typeface="微软雅黑" panose="020B0503020204020204" pitchFamily="34" charset="-122"/>
                    <a:ea typeface="微软雅黑" panose="020B0503020204020204" pitchFamily="34" charset="-122"/>
                  </a:rPr>
                  <a:t>点击添加标题</a:t>
                </a:r>
              </a:p>
            </p:txBody>
          </p:sp>
        </p:grpSp>
        <p:sp>
          <p:nvSpPr>
            <p:cNvPr id="56347" name="矩形 69"/>
            <p:cNvSpPr>
              <a:spLocks noChangeArrowheads="1"/>
            </p:cNvSpPr>
            <p:nvPr/>
          </p:nvSpPr>
          <p:spPr bwMode="auto">
            <a:xfrm>
              <a:off x="1333793" y="2532644"/>
              <a:ext cx="2513147" cy="86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1134">
                  <a:solidFill>
                    <a:srgbClr val="5B5B5B"/>
                  </a:solidFill>
                  <a:latin typeface="微软雅黑" panose="020B0503020204020204" pitchFamily="34" charset="-122"/>
                  <a:ea typeface="微软雅黑" panose="020B0503020204020204" pitchFamily="34" charset="-122"/>
                </a:rPr>
                <a:t>添加你的文字添加你的文字添加你的文字添加你的文字</a:t>
              </a:r>
            </a:p>
          </p:txBody>
        </p:sp>
      </p:grpSp>
      <p:grpSp>
        <p:nvGrpSpPr>
          <p:cNvPr id="56324" name="组合 70"/>
          <p:cNvGrpSpPr>
            <a:grpSpLocks/>
          </p:cNvGrpSpPr>
          <p:nvPr/>
        </p:nvGrpSpPr>
        <p:grpSpPr bwMode="auto">
          <a:xfrm>
            <a:off x="1021642" y="4103028"/>
            <a:ext cx="2391924" cy="905343"/>
            <a:chOff x="1230207" y="2124531"/>
            <a:chExt cx="3374889" cy="1276697"/>
          </a:xfrm>
        </p:grpSpPr>
        <p:grpSp>
          <p:nvGrpSpPr>
            <p:cNvPr id="56340" name="组合 71"/>
            <p:cNvGrpSpPr>
              <a:grpSpLocks/>
            </p:cNvGrpSpPr>
            <p:nvPr/>
          </p:nvGrpSpPr>
          <p:grpSpPr bwMode="auto">
            <a:xfrm>
              <a:off x="1230207" y="2124531"/>
              <a:ext cx="3374889" cy="520825"/>
              <a:chOff x="980608" y="1870075"/>
              <a:chExt cx="3374889" cy="520825"/>
            </a:xfrm>
          </p:grpSpPr>
          <p:grpSp>
            <p:nvGrpSpPr>
              <p:cNvPr id="56342" name="组合 73"/>
              <p:cNvGrpSpPr>
                <a:grpSpLocks/>
              </p:cNvGrpSpPr>
              <p:nvPr/>
            </p:nvGrpSpPr>
            <p:grpSpPr bwMode="auto">
              <a:xfrm>
                <a:off x="980608" y="1948657"/>
                <a:ext cx="216000" cy="216443"/>
                <a:chOff x="980608" y="2248535"/>
                <a:chExt cx="216000" cy="216443"/>
              </a:xfrm>
            </p:grpSpPr>
            <p:sp>
              <p:nvSpPr>
                <p:cNvPr id="56344" name="Freeform 15"/>
                <p:cNvSpPr>
                  <a:spLocks noEditPoints="1"/>
                </p:cNvSpPr>
                <p:nvPr/>
              </p:nvSpPr>
              <p:spPr bwMode="auto">
                <a:xfrm>
                  <a:off x="1061331" y="2279139"/>
                  <a:ext cx="46127" cy="154349"/>
                </a:xfrm>
                <a:custGeom>
                  <a:avLst/>
                  <a:gdLst>
                    <a:gd name="T0" fmla="*/ 42982 w 44"/>
                    <a:gd name="T1" fmla="*/ 122849 h 147"/>
                    <a:gd name="T2" fmla="*/ 46127 w 44"/>
                    <a:gd name="T3" fmla="*/ 125999 h 147"/>
                    <a:gd name="T4" fmla="*/ 27257 w 44"/>
                    <a:gd name="T5" fmla="*/ 146999 h 147"/>
                    <a:gd name="T6" fmla="*/ 12580 w 44"/>
                    <a:gd name="T7" fmla="*/ 154349 h 147"/>
                    <a:gd name="T8" fmla="*/ 7338 w 44"/>
                    <a:gd name="T9" fmla="*/ 152249 h 147"/>
                    <a:gd name="T10" fmla="*/ 6290 w 44"/>
                    <a:gd name="T11" fmla="*/ 144899 h 147"/>
                    <a:gd name="T12" fmla="*/ 11532 w 44"/>
                    <a:gd name="T13" fmla="*/ 108149 h 147"/>
                    <a:gd name="T14" fmla="*/ 16773 w 44"/>
                    <a:gd name="T15" fmla="*/ 71400 h 147"/>
                    <a:gd name="T16" fmla="*/ 16773 w 44"/>
                    <a:gd name="T17" fmla="*/ 69300 h 147"/>
                    <a:gd name="T18" fmla="*/ 14677 w 44"/>
                    <a:gd name="T19" fmla="*/ 68250 h 147"/>
                    <a:gd name="T20" fmla="*/ 10483 w 44"/>
                    <a:gd name="T21" fmla="*/ 69300 h 147"/>
                    <a:gd name="T22" fmla="*/ 4193 w 44"/>
                    <a:gd name="T23" fmla="*/ 75600 h 147"/>
                    <a:gd name="T24" fmla="*/ 0 w 44"/>
                    <a:gd name="T25" fmla="*/ 72450 h 147"/>
                    <a:gd name="T26" fmla="*/ 19918 w 44"/>
                    <a:gd name="T27" fmla="*/ 52500 h 147"/>
                    <a:gd name="T28" fmla="*/ 33547 w 44"/>
                    <a:gd name="T29" fmla="*/ 45150 h 147"/>
                    <a:gd name="T30" fmla="*/ 38789 w 44"/>
                    <a:gd name="T31" fmla="*/ 47250 h 147"/>
                    <a:gd name="T32" fmla="*/ 40885 w 44"/>
                    <a:gd name="T33" fmla="*/ 53550 h 147"/>
                    <a:gd name="T34" fmla="*/ 36692 w 44"/>
                    <a:gd name="T35" fmla="*/ 79799 h 147"/>
                    <a:gd name="T36" fmla="*/ 34595 w 44"/>
                    <a:gd name="T37" fmla="*/ 91349 h 147"/>
                    <a:gd name="T38" fmla="*/ 31450 w 44"/>
                    <a:gd name="T39" fmla="*/ 115499 h 147"/>
                    <a:gd name="T40" fmla="*/ 29354 w 44"/>
                    <a:gd name="T41" fmla="*/ 125999 h 147"/>
                    <a:gd name="T42" fmla="*/ 30402 w 44"/>
                    <a:gd name="T43" fmla="*/ 130199 h 147"/>
                    <a:gd name="T44" fmla="*/ 32499 w 44"/>
                    <a:gd name="T45" fmla="*/ 131249 h 147"/>
                    <a:gd name="T46" fmla="*/ 36692 w 44"/>
                    <a:gd name="T47" fmla="*/ 129149 h 147"/>
                    <a:gd name="T48" fmla="*/ 42982 w 44"/>
                    <a:gd name="T49" fmla="*/ 122849 h 147"/>
                    <a:gd name="T50" fmla="*/ 35644 w 44"/>
                    <a:gd name="T51" fmla="*/ 0 h 147"/>
                    <a:gd name="T52" fmla="*/ 42982 w 44"/>
                    <a:gd name="T53" fmla="*/ 3150 h 147"/>
                    <a:gd name="T54" fmla="*/ 46127 w 44"/>
                    <a:gd name="T55" fmla="*/ 10500 h 147"/>
                    <a:gd name="T56" fmla="*/ 41934 w 44"/>
                    <a:gd name="T57" fmla="*/ 23100 h 147"/>
                    <a:gd name="T58" fmla="*/ 32499 w 44"/>
                    <a:gd name="T59" fmla="*/ 28350 h 147"/>
                    <a:gd name="T60" fmla="*/ 24112 w 44"/>
                    <a:gd name="T61" fmla="*/ 25200 h 147"/>
                    <a:gd name="T62" fmla="*/ 22018 w 44"/>
                    <a:gd name="T63" fmla="*/ 16800 h 147"/>
                    <a:gd name="T64" fmla="*/ 26209 w 44"/>
                    <a:gd name="T65" fmla="*/ 5250 h 147"/>
                    <a:gd name="T66" fmla="*/ 35644 w 44"/>
                    <a:gd name="T67" fmla="*/ 0 h 1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345" name="Freeform 16"/>
                <p:cNvSpPr>
                  <a:spLocks noEditPoints="1"/>
                </p:cNvSpPr>
                <p:nvPr/>
              </p:nvSpPr>
              <p:spPr bwMode="auto">
                <a:xfrm>
                  <a:off x="980608" y="2248535"/>
                  <a:ext cx="216000" cy="216443"/>
                </a:xfrm>
                <a:custGeom>
                  <a:avLst/>
                  <a:gdLst>
                    <a:gd name="T0" fmla="*/ 0 w 206"/>
                    <a:gd name="T1" fmla="*/ 108222 h 206"/>
                    <a:gd name="T2" fmla="*/ 108000 w 206"/>
                    <a:gd name="T3" fmla="*/ 0 h 206"/>
                    <a:gd name="T4" fmla="*/ 108000 w 206"/>
                    <a:gd name="T5" fmla="*/ 0 h 206"/>
                    <a:gd name="T6" fmla="*/ 216000 w 206"/>
                    <a:gd name="T7" fmla="*/ 108222 h 206"/>
                    <a:gd name="T8" fmla="*/ 216000 w 206"/>
                    <a:gd name="T9" fmla="*/ 108222 h 206"/>
                    <a:gd name="T10" fmla="*/ 216000 w 206"/>
                    <a:gd name="T11" fmla="*/ 108222 h 206"/>
                    <a:gd name="T12" fmla="*/ 108000 w 206"/>
                    <a:gd name="T13" fmla="*/ 216443 h 206"/>
                    <a:gd name="T14" fmla="*/ 108000 w 206"/>
                    <a:gd name="T15" fmla="*/ 216443 h 206"/>
                    <a:gd name="T16" fmla="*/ 0 w 206"/>
                    <a:gd name="T17" fmla="*/ 108222 h 206"/>
                    <a:gd name="T18" fmla="*/ 41942 w 206"/>
                    <a:gd name="T19" fmla="*/ 42028 h 206"/>
                    <a:gd name="T20" fmla="*/ 13631 w 206"/>
                    <a:gd name="T21" fmla="*/ 108222 h 206"/>
                    <a:gd name="T22" fmla="*/ 13631 w 206"/>
                    <a:gd name="T23" fmla="*/ 108222 h 206"/>
                    <a:gd name="T24" fmla="*/ 41942 w 206"/>
                    <a:gd name="T25" fmla="*/ 175466 h 206"/>
                    <a:gd name="T26" fmla="*/ 41942 w 206"/>
                    <a:gd name="T27" fmla="*/ 175466 h 206"/>
                    <a:gd name="T28" fmla="*/ 108000 w 206"/>
                    <a:gd name="T29" fmla="*/ 202784 h 206"/>
                    <a:gd name="T30" fmla="*/ 108000 w 206"/>
                    <a:gd name="T31" fmla="*/ 202784 h 206"/>
                    <a:gd name="T32" fmla="*/ 174058 w 206"/>
                    <a:gd name="T33" fmla="*/ 175466 h 206"/>
                    <a:gd name="T34" fmla="*/ 174058 w 206"/>
                    <a:gd name="T35" fmla="*/ 175466 h 206"/>
                    <a:gd name="T36" fmla="*/ 201320 w 206"/>
                    <a:gd name="T37" fmla="*/ 108222 h 206"/>
                    <a:gd name="T38" fmla="*/ 201320 w 206"/>
                    <a:gd name="T39" fmla="*/ 108222 h 206"/>
                    <a:gd name="T40" fmla="*/ 174058 w 206"/>
                    <a:gd name="T41" fmla="*/ 42028 h 206"/>
                    <a:gd name="T42" fmla="*/ 174058 w 206"/>
                    <a:gd name="T43" fmla="*/ 42028 h 206"/>
                    <a:gd name="T44" fmla="*/ 108000 w 206"/>
                    <a:gd name="T45" fmla="*/ 14710 h 206"/>
                    <a:gd name="T46" fmla="*/ 108000 w 206"/>
                    <a:gd name="T47" fmla="*/ 14710 h 206"/>
                    <a:gd name="T48" fmla="*/ 41942 w 206"/>
                    <a:gd name="T49" fmla="*/ 42028 h 2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6343" name="文本框 74"/>
              <p:cNvSpPr txBox="1">
                <a:spLocks noChangeArrowheads="1"/>
              </p:cNvSpPr>
              <p:nvPr/>
            </p:nvSpPr>
            <p:spPr bwMode="auto">
              <a:xfrm>
                <a:off x="1255540" y="1870075"/>
                <a:ext cx="3099957" cy="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b="1">
                    <a:solidFill>
                      <a:srgbClr val="1D495D"/>
                    </a:solidFill>
                    <a:latin typeface="微软雅黑" panose="020B0503020204020204" pitchFamily="34" charset="-122"/>
                    <a:ea typeface="微软雅黑" panose="020B0503020204020204" pitchFamily="34" charset="-122"/>
                  </a:rPr>
                  <a:t>点击添加标题</a:t>
                </a:r>
              </a:p>
            </p:txBody>
          </p:sp>
        </p:grpSp>
        <p:sp>
          <p:nvSpPr>
            <p:cNvPr id="56341" name="矩形 72"/>
            <p:cNvSpPr>
              <a:spLocks noChangeArrowheads="1"/>
            </p:cNvSpPr>
            <p:nvPr/>
          </p:nvSpPr>
          <p:spPr bwMode="auto">
            <a:xfrm>
              <a:off x="1333793" y="2532644"/>
              <a:ext cx="2513147" cy="86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1134">
                  <a:solidFill>
                    <a:srgbClr val="5B5B5B"/>
                  </a:solidFill>
                  <a:latin typeface="微软雅黑" panose="020B0503020204020204" pitchFamily="34" charset="-122"/>
                  <a:ea typeface="微软雅黑" panose="020B0503020204020204" pitchFamily="34" charset="-122"/>
                </a:rPr>
                <a:t>添加你的文字添加你的文字添加你的文字添加你的文字</a:t>
              </a:r>
            </a:p>
          </p:txBody>
        </p:sp>
      </p:grpSp>
      <p:grpSp>
        <p:nvGrpSpPr>
          <p:cNvPr id="56325" name="组合 77"/>
          <p:cNvGrpSpPr>
            <a:grpSpLocks/>
          </p:cNvGrpSpPr>
          <p:nvPr/>
        </p:nvGrpSpPr>
        <p:grpSpPr bwMode="auto">
          <a:xfrm>
            <a:off x="5897746" y="2269144"/>
            <a:ext cx="2391924" cy="920536"/>
            <a:chOff x="1230207" y="2124531"/>
            <a:chExt cx="3374889" cy="1233373"/>
          </a:xfrm>
        </p:grpSpPr>
        <p:grpSp>
          <p:nvGrpSpPr>
            <p:cNvPr id="56334" name="组合 78"/>
            <p:cNvGrpSpPr>
              <a:grpSpLocks/>
            </p:cNvGrpSpPr>
            <p:nvPr/>
          </p:nvGrpSpPr>
          <p:grpSpPr bwMode="auto">
            <a:xfrm>
              <a:off x="1230207" y="2124531"/>
              <a:ext cx="3374889" cy="494846"/>
              <a:chOff x="980608" y="1870075"/>
              <a:chExt cx="3374889" cy="494846"/>
            </a:xfrm>
          </p:grpSpPr>
          <p:grpSp>
            <p:nvGrpSpPr>
              <p:cNvPr id="56336" name="组合 80"/>
              <p:cNvGrpSpPr>
                <a:grpSpLocks/>
              </p:cNvGrpSpPr>
              <p:nvPr/>
            </p:nvGrpSpPr>
            <p:grpSpPr bwMode="auto">
              <a:xfrm>
                <a:off x="980608" y="1948657"/>
                <a:ext cx="216000" cy="216443"/>
                <a:chOff x="980608" y="2248535"/>
                <a:chExt cx="216000" cy="216443"/>
              </a:xfrm>
            </p:grpSpPr>
            <p:sp>
              <p:nvSpPr>
                <p:cNvPr id="56338" name="Freeform 15"/>
                <p:cNvSpPr>
                  <a:spLocks noEditPoints="1"/>
                </p:cNvSpPr>
                <p:nvPr/>
              </p:nvSpPr>
              <p:spPr bwMode="auto">
                <a:xfrm>
                  <a:off x="1061331" y="2279139"/>
                  <a:ext cx="46127" cy="154349"/>
                </a:xfrm>
                <a:custGeom>
                  <a:avLst/>
                  <a:gdLst>
                    <a:gd name="T0" fmla="*/ 42982 w 44"/>
                    <a:gd name="T1" fmla="*/ 122849 h 147"/>
                    <a:gd name="T2" fmla="*/ 46127 w 44"/>
                    <a:gd name="T3" fmla="*/ 125999 h 147"/>
                    <a:gd name="T4" fmla="*/ 27257 w 44"/>
                    <a:gd name="T5" fmla="*/ 146999 h 147"/>
                    <a:gd name="T6" fmla="*/ 12580 w 44"/>
                    <a:gd name="T7" fmla="*/ 154349 h 147"/>
                    <a:gd name="T8" fmla="*/ 7338 w 44"/>
                    <a:gd name="T9" fmla="*/ 152249 h 147"/>
                    <a:gd name="T10" fmla="*/ 6290 w 44"/>
                    <a:gd name="T11" fmla="*/ 144899 h 147"/>
                    <a:gd name="T12" fmla="*/ 11532 w 44"/>
                    <a:gd name="T13" fmla="*/ 108149 h 147"/>
                    <a:gd name="T14" fmla="*/ 16773 w 44"/>
                    <a:gd name="T15" fmla="*/ 71400 h 147"/>
                    <a:gd name="T16" fmla="*/ 16773 w 44"/>
                    <a:gd name="T17" fmla="*/ 69300 h 147"/>
                    <a:gd name="T18" fmla="*/ 14677 w 44"/>
                    <a:gd name="T19" fmla="*/ 68250 h 147"/>
                    <a:gd name="T20" fmla="*/ 10483 w 44"/>
                    <a:gd name="T21" fmla="*/ 69300 h 147"/>
                    <a:gd name="T22" fmla="*/ 4193 w 44"/>
                    <a:gd name="T23" fmla="*/ 75600 h 147"/>
                    <a:gd name="T24" fmla="*/ 0 w 44"/>
                    <a:gd name="T25" fmla="*/ 72450 h 147"/>
                    <a:gd name="T26" fmla="*/ 19918 w 44"/>
                    <a:gd name="T27" fmla="*/ 52500 h 147"/>
                    <a:gd name="T28" fmla="*/ 33547 w 44"/>
                    <a:gd name="T29" fmla="*/ 45150 h 147"/>
                    <a:gd name="T30" fmla="*/ 38789 w 44"/>
                    <a:gd name="T31" fmla="*/ 47250 h 147"/>
                    <a:gd name="T32" fmla="*/ 40885 w 44"/>
                    <a:gd name="T33" fmla="*/ 53550 h 147"/>
                    <a:gd name="T34" fmla="*/ 36692 w 44"/>
                    <a:gd name="T35" fmla="*/ 79799 h 147"/>
                    <a:gd name="T36" fmla="*/ 34595 w 44"/>
                    <a:gd name="T37" fmla="*/ 91349 h 147"/>
                    <a:gd name="T38" fmla="*/ 31450 w 44"/>
                    <a:gd name="T39" fmla="*/ 115499 h 147"/>
                    <a:gd name="T40" fmla="*/ 29354 w 44"/>
                    <a:gd name="T41" fmla="*/ 125999 h 147"/>
                    <a:gd name="T42" fmla="*/ 30402 w 44"/>
                    <a:gd name="T43" fmla="*/ 130199 h 147"/>
                    <a:gd name="T44" fmla="*/ 32499 w 44"/>
                    <a:gd name="T45" fmla="*/ 131249 h 147"/>
                    <a:gd name="T46" fmla="*/ 36692 w 44"/>
                    <a:gd name="T47" fmla="*/ 129149 h 147"/>
                    <a:gd name="T48" fmla="*/ 42982 w 44"/>
                    <a:gd name="T49" fmla="*/ 122849 h 147"/>
                    <a:gd name="T50" fmla="*/ 35644 w 44"/>
                    <a:gd name="T51" fmla="*/ 0 h 147"/>
                    <a:gd name="T52" fmla="*/ 42982 w 44"/>
                    <a:gd name="T53" fmla="*/ 3150 h 147"/>
                    <a:gd name="T54" fmla="*/ 46127 w 44"/>
                    <a:gd name="T55" fmla="*/ 10500 h 147"/>
                    <a:gd name="T56" fmla="*/ 41934 w 44"/>
                    <a:gd name="T57" fmla="*/ 23100 h 147"/>
                    <a:gd name="T58" fmla="*/ 32499 w 44"/>
                    <a:gd name="T59" fmla="*/ 28350 h 147"/>
                    <a:gd name="T60" fmla="*/ 24112 w 44"/>
                    <a:gd name="T61" fmla="*/ 25200 h 147"/>
                    <a:gd name="T62" fmla="*/ 22018 w 44"/>
                    <a:gd name="T63" fmla="*/ 16800 h 147"/>
                    <a:gd name="T64" fmla="*/ 26209 w 44"/>
                    <a:gd name="T65" fmla="*/ 5250 h 147"/>
                    <a:gd name="T66" fmla="*/ 35644 w 44"/>
                    <a:gd name="T67" fmla="*/ 0 h 1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339" name="Freeform 16"/>
                <p:cNvSpPr>
                  <a:spLocks noEditPoints="1"/>
                </p:cNvSpPr>
                <p:nvPr/>
              </p:nvSpPr>
              <p:spPr bwMode="auto">
                <a:xfrm>
                  <a:off x="980608" y="2248535"/>
                  <a:ext cx="216000" cy="216443"/>
                </a:xfrm>
                <a:custGeom>
                  <a:avLst/>
                  <a:gdLst>
                    <a:gd name="T0" fmla="*/ 0 w 206"/>
                    <a:gd name="T1" fmla="*/ 108222 h 206"/>
                    <a:gd name="T2" fmla="*/ 108000 w 206"/>
                    <a:gd name="T3" fmla="*/ 0 h 206"/>
                    <a:gd name="T4" fmla="*/ 108000 w 206"/>
                    <a:gd name="T5" fmla="*/ 0 h 206"/>
                    <a:gd name="T6" fmla="*/ 216000 w 206"/>
                    <a:gd name="T7" fmla="*/ 108222 h 206"/>
                    <a:gd name="T8" fmla="*/ 216000 w 206"/>
                    <a:gd name="T9" fmla="*/ 108222 h 206"/>
                    <a:gd name="T10" fmla="*/ 216000 w 206"/>
                    <a:gd name="T11" fmla="*/ 108222 h 206"/>
                    <a:gd name="T12" fmla="*/ 108000 w 206"/>
                    <a:gd name="T13" fmla="*/ 216443 h 206"/>
                    <a:gd name="T14" fmla="*/ 108000 w 206"/>
                    <a:gd name="T15" fmla="*/ 216443 h 206"/>
                    <a:gd name="T16" fmla="*/ 0 w 206"/>
                    <a:gd name="T17" fmla="*/ 108222 h 206"/>
                    <a:gd name="T18" fmla="*/ 41942 w 206"/>
                    <a:gd name="T19" fmla="*/ 42028 h 206"/>
                    <a:gd name="T20" fmla="*/ 13631 w 206"/>
                    <a:gd name="T21" fmla="*/ 108222 h 206"/>
                    <a:gd name="T22" fmla="*/ 13631 w 206"/>
                    <a:gd name="T23" fmla="*/ 108222 h 206"/>
                    <a:gd name="T24" fmla="*/ 41942 w 206"/>
                    <a:gd name="T25" fmla="*/ 175466 h 206"/>
                    <a:gd name="T26" fmla="*/ 41942 w 206"/>
                    <a:gd name="T27" fmla="*/ 175466 h 206"/>
                    <a:gd name="T28" fmla="*/ 108000 w 206"/>
                    <a:gd name="T29" fmla="*/ 202784 h 206"/>
                    <a:gd name="T30" fmla="*/ 108000 w 206"/>
                    <a:gd name="T31" fmla="*/ 202784 h 206"/>
                    <a:gd name="T32" fmla="*/ 174058 w 206"/>
                    <a:gd name="T33" fmla="*/ 175466 h 206"/>
                    <a:gd name="T34" fmla="*/ 174058 w 206"/>
                    <a:gd name="T35" fmla="*/ 175466 h 206"/>
                    <a:gd name="T36" fmla="*/ 201320 w 206"/>
                    <a:gd name="T37" fmla="*/ 108222 h 206"/>
                    <a:gd name="T38" fmla="*/ 201320 w 206"/>
                    <a:gd name="T39" fmla="*/ 108222 h 206"/>
                    <a:gd name="T40" fmla="*/ 174058 w 206"/>
                    <a:gd name="T41" fmla="*/ 42028 h 206"/>
                    <a:gd name="T42" fmla="*/ 174058 w 206"/>
                    <a:gd name="T43" fmla="*/ 42028 h 206"/>
                    <a:gd name="T44" fmla="*/ 108000 w 206"/>
                    <a:gd name="T45" fmla="*/ 14710 h 206"/>
                    <a:gd name="T46" fmla="*/ 108000 w 206"/>
                    <a:gd name="T47" fmla="*/ 14710 h 206"/>
                    <a:gd name="T48" fmla="*/ 41942 w 206"/>
                    <a:gd name="T49" fmla="*/ 42028 h 2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6337" name="文本框 81"/>
              <p:cNvSpPr txBox="1">
                <a:spLocks noChangeArrowheads="1"/>
              </p:cNvSpPr>
              <p:nvPr/>
            </p:nvSpPr>
            <p:spPr bwMode="auto">
              <a:xfrm>
                <a:off x="1255540" y="1870075"/>
                <a:ext cx="3099957" cy="494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b="1">
                    <a:solidFill>
                      <a:srgbClr val="1D495D"/>
                    </a:solidFill>
                    <a:latin typeface="微软雅黑" panose="020B0503020204020204" pitchFamily="34" charset="-122"/>
                    <a:ea typeface="微软雅黑" panose="020B0503020204020204" pitchFamily="34" charset="-122"/>
                  </a:rPr>
                  <a:t>点击添加标题</a:t>
                </a:r>
              </a:p>
            </p:txBody>
          </p:sp>
        </p:grpSp>
        <p:sp>
          <p:nvSpPr>
            <p:cNvPr id="56335" name="矩形 79"/>
            <p:cNvSpPr>
              <a:spLocks noChangeArrowheads="1"/>
            </p:cNvSpPr>
            <p:nvPr/>
          </p:nvSpPr>
          <p:spPr bwMode="auto">
            <a:xfrm>
              <a:off x="1333793" y="2532644"/>
              <a:ext cx="2513147" cy="82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1134">
                  <a:solidFill>
                    <a:srgbClr val="5B5B5B"/>
                  </a:solidFill>
                  <a:latin typeface="微软雅黑" panose="020B0503020204020204" pitchFamily="34" charset="-122"/>
                  <a:ea typeface="微软雅黑" panose="020B0503020204020204" pitchFamily="34" charset="-122"/>
                </a:rPr>
                <a:t>添加你的文字添加你的文字添加你的文字添加你的文字</a:t>
              </a:r>
            </a:p>
          </p:txBody>
        </p:sp>
      </p:grpSp>
      <p:grpSp>
        <p:nvGrpSpPr>
          <p:cNvPr id="56326" name="组合 84"/>
          <p:cNvGrpSpPr>
            <a:grpSpLocks/>
          </p:cNvGrpSpPr>
          <p:nvPr/>
        </p:nvGrpSpPr>
        <p:grpSpPr bwMode="auto">
          <a:xfrm>
            <a:off x="5897746" y="4056899"/>
            <a:ext cx="2391924" cy="920536"/>
            <a:chOff x="1230207" y="2124531"/>
            <a:chExt cx="3374889" cy="1233373"/>
          </a:xfrm>
        </p:grpSpPr>
        <p:grpSp>
          <p:nvGrpSpPr>
            <p:cNvPr id="56328" name="组合 85"/>
            <p:cNvGrpSpPr>
              <a:grpSpLocks/>
            </p:cNvGrpSpPr>
            <p:nvPr/>
          </p:nvGrpSpPr>
          <p:grpSpPr bwMode="auto">
            <a:xfrm>
              <a:off x="1230207" y="2124531"/>
              <a:ext cx="3374889" cy="494846"/>
              <a:chOff x="980608" y="1870075"/>
              <a:chExt cx="3374889" cy="494846"/>
            </a:xfrm>
          </p:grpSpPr>
          <p:grpSp>
            <p:nvGrpSpPr>
              <p:cNvPr id="56330" name="组合 87"/>
              <p:cNvGrpSpPr>
                <a:grpSpLocks/>
              </p:cNvGrpSpPr>
              <p:nvPr/>
            </p:nvGrpSpPr>
            <p:grpSpPr bwMode="auto">
              <a:xfrm>
                <a:off x="980608" y="1948657"/>
                <a:ext cx="216000" cy="216443"/>
                <a:chOff x="980608" y="2248535"/>
                <a:chExt cx="216000" cy="216443"/>
              </a:xfrm>
            </p:grpSpPr>
            <p:sp>
              <p:nvSpPr>
                <p:cNvPr id="56332" name="Freeform 15"/>
                <p:cNvSpPr>
                  <a:spLocks noEditPoints="1"/>
                </p:cNvSpPr>
                <p:nvPr/>
              </p:nvSpPr>
              <p:spPr bwMode="auto">
                <a:xfrm>
                  <a:off x="1061331" y="2279139"/>
                  <a:ext cx="46127" cy="154349"/>
                </a:xfrm>
                <a:custGeom>
                  <a:avLst/>
                  <a:gdLst>
                    <a:gd name="T0" fmla="*/ 42982 w 44"/>
                    <a:gd name="T1" fmla="*/ 122849 h 147"/>
                    <a:gd name="T2" fmla="*/ 46127 w 44"/>
                    <a:gd name="T3" fmla="*/ 125999 h 147"/>
                    <a:gd name="T4" fmla="*/ 27257 w 44"/>
                    <a:gd name="T5" fmla="*/ 146999 h 147"/>
                    <a:gd name="T6" fmla="*/ 12580 w 44"/>
                    <a:gd name="T7" fmla="*/ 154349 h 147"/>
                    <a:gd name="T8" fmla="*/ 7338 w 44"/>
                    <a:gd name="T9" fmla="*/ 152249 h 147"/>
                    <a:gd name="T10" fmla="*/ 6290 w 44"/>
                    <a:gd name="T11" fmla="*/ 144899 h 147"/>
                    <a:gd name="T12" fmla="*/ 11532 w 44"/>
                    <a:gd name="T13" fmla="*/ 108149 h 147"/>
                    <a:gd name="T14" fmla="*/ 16773 w 44"/>
                    <a:gd name="T15" fmla="*/ 71400 h 147"/>
                    <a:gd name="T16" fmla="*/ 16773 w 44"/>
                    <a:gd name="T17" fmla="*/ 69300 h 147"/>
                    <a:gd name="T18" fmla="*/ 14677 w 44"/>
                    <a:gd name="T19" fmla="*/ 68250 h 147"/>
                    <a:gd name="T20" fmla="*/ 10483 w 44"/>
                    <a:gd name="T21" fmla="*/ 69300 h 147"/>
                    <a:gd name="T22" fmla="*/ 4193 w 44"/>
                    <a:gd name="T23" fmla="*/ 75600 h 147"/>
                    <a:gd name="T24" fmla="*/ 0 w 44"/>
                    <a:gd name="T25" fmla="*/ 72450 h 147"/>
                    <a:gd name="T26" fmla="*/ 19918 w 44"/>
                    <a:gd name="T27" fmla="*/ 52500 h 147"/>
                    <a:gd name="T28" fmla="*/ 33547 w 44"/>
                    <a:gd name="T29" fmla="*/ 45150 h 147"/>
                    <a:gd name="T30" fmla="*/ 38789 w 44"/>
                    <a:gd name="T31" fmla="*/ 47250 h 147"/>
                    <a:gd name="T32" fmla="*/ 40885 w 44"/>
                    <a:gd name="T33" fmla="*/ 53550 h 147"/>
                    <a:gd name="T34" fmla="*/ 36692 w 44"/>
                    <a:gd name="T35" fmla="*/ 79799 h 147"/>
                    <a:gd name="T36" fmla="*/ 34595 w 44"/>
                    <a:gd name="T37" fmla="*/ 91349 h 147"/>
                    <a:gd name="T38" fmla="*/ 31450 w 44"/>
                    <a:gd name="T39" fmla="*/ 115499 h 147"/>
                    <a:gd name="T40" fmla="*/ 29354 w 44"/>
                    <a:gd name="T41" fmla="*/ 125999 h 147"/>
                    <a:gd name="T42" fmla="*/ 30402 w 44"/>
                    <a:gd name="T43" fmla="*/ 130199 h 147"/>
                    <a:gd name="T44" fmla="*/ 32499 w 44"/>
                    <a:gd name="T45" fmla="*/ 131249 h 147"/>
                    <a:gd name="T46" fmla="*/ 36692 w 44"/>
                    <a:gd name="T47" fmla="*/ 129149 h 147"/>
                    <a:gd name="T48" fmla="*/ 42982 w 44"/>
                    <a:gd name="T49" fmla="*/ 122849 h 147"/>
                    <a:gd name="T50" fmla="*/ 35644 w 44"/>
                    <a:gd name="T51" fmla="*/ 0 h 147"/>
                    <a:gd name="T52" fmla="*/ 42982 w 44"/>
                    <a:gd name="T53" fmla="*/ 3150 h 147"/>
                    <a:gd name="T54" fmla="*/ 46127 w 44"/>
                    <a:gd name="T55" fmla="*/ 10500 h 147"/>
                    <a:gd name="T56" fmla="*/ 41934 w 44"/>
                    <a:gd name="T57" fmla="*/ 23100 h 147"/>
                    <a:gd name="T58" fmla="*/ 32499 w 44"/>
                    <a:gd name="T59" fmla="*/ 28350 h 147"/>
                    <a:gd name="T60" fmla="*/ 24112 w 44"/>
                    <a:gd name="T61" fmla="*/ 25200 h 147"/>
                    <a:gd name="T62" fmla="*/ 22018 w 44"/>
                    <a:gd name="T63" fmla="*/ 16800 h 147"/>
                    <a:gd name="T64" fmla="*/ 26209 w 44"/>
                    <a:gd name="T65" fmla="*/ 5250 h 147"/>
                    <a:gd name="T66" fmla="*/ 35644 w 44"/>
                    <a:gd name="T67" fmla="*/ 0 h 1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333" name="Freeform 16"/>
                <p:cNvSpPr>
                  <a:spLocks noEditPoints="1"/>
                </p:cNvSpPr>
                <p:nvPr/>
              </p:nvSpPr>
              <p:spPr bwMode="auto">
                <a:xfrm>
                  <a:off x="980608" y="2248535"/>
                  <a:ext cx="216000" cy="216443"/>
                </a:xfrm>
                <a:custGeom>
                  <a:avLst/>
                  <a:gdLst>
                    <a:gd name="T0" fmla="*/ 0 w 206"/>
                    <a:gd name="T1" fmla="*/ 108222 h 206"/>
                    <a:gd name="T2" fmla="*/ 108000 w 206"/>
                    <a:gd name="T3" fmla="*/ 0 h 206"/>
                    <a:gd name="T4" fmla="*/ 108000 w 206"/>
                    <a:gd name="T5" fmla="*/ 0 h 206"/>
                    <a:gd name="T6" fmla="*/ 216000 w 206"/>
                    <a:gd name="T7" fmla="*/ 108222 h 206"/>
                    <a:gd name="T8" fmla="*/ 216000 w 206"/>
                    <a:gd name="T9" fmla="*/ 108222 h 206"/>
                    <a:gd name="T10" fmla="*/ 216000 w 206"/>
                    <a:gd name="T11" fmla="*/ 108222 h 206"/>
                    <a:gd name="T12" fmla="*/ 108000 w 206"/>
                    <a:gd name="T13" fmla="*/ 216443 h 206"/>
                    <a:gd name="T14" fmla="*/ 108000 w 206"/>
                    <a:gd name="T15" fmla="*/ 216443 h 206"/>
                    <a:gd name="T16" fmla="*/ 0 w 206"/>
                    <a:gd name="T17" fmla="*/ 108222 h 206"/>
                    <a:gd name="T18" fmla="*/ 41942 w 206"/>
                    <a:gd name="T19" fmla="*/ 42028 h 206"/>
                    <a:gd name="T20" fmla="*/ 13631 w 206"/>
                    <a:gd name="T21" fmla="*/ 108222 h 206"/>
                    <a:gd name="T22" fmla="*/ 13631 w 206"/>
                    <a:gd name="T23" fmla="*/ 108222 h 206"/>
                    <a:gd name="T24" fmla="*/ 41942 w 206"/>
                    <a:gd name="T25" fmla="*/ 175466 h 206"/>
                    <a:gd name="T26" fmla="*/ 41942 w 206"/>
                    <a:gd name="T27" fmla="*/ 175466 h 206"/>
                    <a:gd name="T28" fmla="*/ 108000 w 206"/>
                    <a:gd name="T29" fmla="*/ 202784 h 206"/>
                    <a:gd name="T30" fmla="*/ 108000 w 206"/>
                    <a:gd name="T31" fmla="*/ 202784 h 206"/>
                    <a:gd name="T32" fmla="*/ 174058 w 206"/>
                    <a:gd name="T33" fmla="*/ 175466 h 206"/>
                    <a:gd name="T34" fmla="*/ 174058 w 206"/>
                    <a:gd name="T35" fmla="*/ 175466 h 206"/>
                    <a:gd name="T36" fmla="*/ 201320 w 206"/>
                    <a:gd name="T37" fmla="*/ 108222 h 206"/>
                    <a:gd name="T38" fmla="*/ 201320 w 206"/>
                    <a:gd name="T39" fmla="*/ 108222 h 206"/>
                    <a:gd name="T40" fmla="*/ 174058 w 206"/>
                    <a:gd name="T41" fmla="*/ 42028 h 206"/>
                    <a:gd name="T42" fmla="*/ 174058 w 206"/>
                    <a:gd name="T43" fmla="*/ 42028 h 206"/>
                    <a:gd name="T44" fmla="*/ 108000 w 206"/>
                    <a:gd name="T45" fmla="*/ 14710 h 206"/>
                    <a:gd name="T46" fmla="*/ 108000 w 206"/>
                    <a:gd name="T47" fmla="*/ 14710 h 206"/>
                    <a:gd name="T48" fmla="*/ 41942 w 206"/>
                    <a:gd name="T49" fmla="*/ 42028 h 2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6331" name="文本框 88"/>
              <p:cNvSpPr txBox="1">
                <a:spLocks noChangeArrowheads="1"/>
              </p:cNvSpPr>
              <p:nvPr/>
            </p:nvSpPr>
            <p:spPr bwMode="auto">
              <a:xfrm>
                <a:off x="1255540" y="1870075"/>
                <a:ext cx="3099957" cy="494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b="1">
                    <a:solidFill>
                      <a:srgbClr val="1D495D"/>
                    </a:solidFill>
                    <a:latin typeface="微软雅黑" panose="020B0503020204020204" pitchFamily="34" charset="-122"/>
                    <a:ea typeface="微软雅黑" panose="020B0503020204020204" pitchFamily="34" charset="-122"/>
                  </a:rPr>
                  <a:t>点击添加标题</a:t>
                </a:r>
              </a:p>
            </p:txBody>
          </p:sp>
        </p:grpSp>
        <p:sp>
          <p:nvSpPr>
            <p:cNvPr id="56329" name="矩形 86"/>
            <p:cNvSpPr>
              <a:spLocks noChangeArrowheads="1"/>
            </p:cNvSpPr>
            <p:nvPr/>
          </p:nvSpPr>
          <p:spPr bwMode="auto">
            <a:xfrm>
              <a:off x="1333793" y="2532644"/>
              <a:ext cx="2513147" cy="82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1134">
                  <a:solidFill>
                    <a:srgbClr val="5B5B5B"/>
                  </a:solidFill>
                  <a:latin typeface="微软雅黑" panose="020B0503020204020204" pitchFamily="34" charset="-122"/>
                  <a:ea typeface="微软雅黑" panose="020B0503020204020204" pitchFamily="34" charset="-122"/>
                </a:rPr>
                <a:t>添加你的文字添加你的文字添加你的文字添加你的文字</a:t>
              </a:r>
            </a:p>
          </p:txBody>
        </p:sp>
      </p:grpSp>
      <p:sp>
        <p:nvSpPr>
          <p:cNvPr id="51" name="TextBox 88">
            <a:extLst>
              <a:ext uri="{FF2B5EF4-FFF2-40B4-BE49-F238E27FC236}">
                <a16:creationId xmlns:a16="http://schemas.microsoft.com/office/drawing/2014/main" id="{38BB24A6-FEF8-4ABE-876C-753EAA0D4D15}"/>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2960159" y="2243264"/>
            <a:ext cx="2720448" cy="2709198"/>
            <a:chOff x="4176708" y="2023031"/>
            <a:chExt cx="3838586" cy="3821589"/>
          </a:xfrm>
        </p:grpSpPr>
        <p:sp>
          <p:nvSpPr>
            <p:cNvPr id="57376" name="任意多边形 55"/>
            <p:cNvSpPr>
              <a:spLocks/>
            </p:cNvSpPr>
            <p:nvPr/>
          </p:nvSpPr>
          <p:spPr bwMode="auto">
            <a:xfrm>
              <a:off x="6834363" y="3952240"/>
              <a:ext cx="168167" cy="85367"/>
            </a:xfrm>
            <a:custGeom>
              <a:avLst/>
              <a:gdLst>
                <a:gd name="T0" fmla="*/ 6747 w 168167"/>
                <a:gd name="T1" fmla="*/ 0 h 85367"/>
                <a:gd name="T2" fmla="*/ 163674 w 168167"/>
                <a:gd name="T3" fmla="*/ 0 h 85367"/>
                <a:gd name="T4" fmla="*/ 168167 w 168167"/>
                <a:gd name="T5" fmla="*/ 85367 h 85367"/>
                <a:gd name="T6" fmla="*/ 0 w 168167"/>
                <a:gd name="T7" fmla="*/ 85367 h 8536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8167" h="85367">
                  <a:moveTo>
                    <a:pt x="6747" y="0"/>
                  </a:moveTo>
                  <a:cubicBezTo>
                    <a:pt x="163674" y="0"/>
                    <a:pt x="163674" y="0"/>
                    <a:pt x="163674" y="0"/>
                  </a:cubicBezTo>
                  <a:lnTo>
                    <a:pt x="168167" y="85367"/>
                  </a:lnTo>
                  <a:lnTo>
                    <a:pt x="0" y="85367"/>
                  </a:lnTo>
                  <a:lnTo>
                    <a:pt x="6747" y="0"/>
                  </a:lnTo>
                  <a:close/>
                </a:path>
              </a:pathLst>
            </a:custGeom>
            <a:solidFill>
              <a:srgbClr val="CF3C27"/>
            </a:solidFill>
            <a:ln>
              <a:noFill/>
            </a:ln>
            <a:extLst>
              <a:ext uri="{91240B29-F687-4F45-9708-019B960494DF}">
                <a14:hiddenLine xmlns:a14="http://schemas.microsoft.com/office/drawing/2010/main" w="23813" cap="flat">
                  <a:solidFill>
                    <a:srgbClr val="000000"/>
                  </a:solidFill>
                  <a:prstDash val="solid"/>
                  <a:miter lim="800000"/>
                  <a:headEnd/>
                  <a:tailEnd/>
                </a14:hiddenLine>
              </a:ext>
            </a:extLst>
          </p:spPr>
          <p:txBody>
            <a:bodyPr/>
            <a:lstStyle/>
            <a:p>
              <a:endParaRPr lang="zh-CN" altLang="en-US"/>
            </a:p>
          </p:txBody>
        </p:sp>
        <p:sp>
          <p:nvSpPr>
            <p:cNvPr id="57377" name="Freeform 7"/>
            <p:cNvSpPr>
              <a:spLocks/>
            </p:cNvSpPr>
            <p:nvPr/>
          </p:nvSpPr>
          <p:spPr bwMode="auto">
            <a:xfrm>
              <a:off x="4379261" y="2023031"/>
              <a:ext cx="1978784" cy="1725239"/>
            </a:xfrm>
            <a:custGeom>
              <a:avLst/>
              <a:gdLst>
                <a:gd name="T0" fmla="*/ 1890891 w 833"/>
                <a:gd name="T1" fmla="*/ 1059858 h 726"/>
                <a:gd name="T2" fmla="*/ 1620085 w 833"/>
                <a:gd name="T3" fmla="*/ 1102632 h 726"/>
                <a:gd name="T4" fmla="*/ 1068971 w 833"/>
                <a:gd name="T5" fmla="*/ 1725239 h 726"/>
                <a:gd name="T6" fmla="*/ 1068971 w 833"/>
                <a:gd name="T7" fmla="*/ 1725239 h 726"/>
                <a:gd name="T8" fmla="*/ 2375 w 833"/>
                <a:gd name="T9" fmla="*/ 1725239 h 726"/>
                <a:gd name="T10" fmla="*/ 0 w 833"/>
                <a:gd name="T11" fmla="*/ 1725239 h 726"/>
                <a:gd name="T12" fmla="*/ 1280390 w 833"/>
                <a:gd name="T13" fmla="*/ 102184 h 726"/>
                <a:gd name="T14" fmla="*/ 1886140 w 833"/>
                <a:gd name="T15" fmla="*/ 0 h 726"/>
                <a:gd name="T16" fmla="*/ 1964531 w 833"/>
                <a:gd name="T17" fmla="*/ 2376 h 726"/>
                <a:gd name="T18" fmla="*/ 1964531 w 833"/>
                <a:gd name="T19" fmla="*/ 1057481 h 726"/>
                <a:gd name="T20" fmla="*/ 1933650 w 833"/>
                <a:gd name="T21" fmla="*/ 1059858 h 726"/>
                <a:gd name="T22" fmla="*/ 1890891 w 833"/>
                <a:gd name="T23" fmla="*/ 1059858 h 7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33" h="726">
                  <a:moveTo>
                    <a:pt x="796" y="446"/>
                  </a:moveTo>
                  <a:cubicBezTo>
                    <a:pt x="758" y="446"/>
                    <a:pt x="720" y="452"/>
                    <a:pt x="682" y="464"/>
                  </a:cubicBezTo>
                  <a:cubicBezTo>
                    <a:pt x="559" y="506"/>
                    <a:pt x="475" y="608"/>
                    <a:pt x="450" y="726"/>
                  </a:cubicBezTo>
                  <a:cubicBezTo>
                    <a:pt x="450" y="726"/>
                    <a:pt x="450" y="726"/>
                    <a:pt x="450" y="726"/>
                  </a:cubicBezTo>
                  <a:cubicBezTo>
                    <a:pt x="1" y="726"/>
                    <a:pt x="1" y="726"/>
                    <a:pt x="1" y="726"/>
                  </a:cubicBezTo>
                  <a:cubicBezTo>
                    <a:pt x="0" y="726"/>
                    <a:pt x="0" y="726"/>
                    <a:pt x="0" y="726"/>
                  </a:cubicBezTo>
                  <a:cubicBezTo>
                    <a:pt x="28" y="421"/>
                    <a:pt x="231" y="147"/>
                    <a:pt x="539" y="43"/>
                  </a:cubicBezTo>
                  <a:cubicBezTo>
                    <a:pt x="623" y="14"/>
                    <a:pt x="709" y="0"/>
                    <a:pt x="794" y="0"/>
                  </a:cubicBezTo>
                  <a:cubicBezTo>
                    <a:pt x="797" y="0"/>
                    <a:pt x="828" y="0"/>
                    <a:pt x="827" y="1"/>
                  </a:cubicBezTo>
                  <a:cubicBezTo>
                    <a:pt x="827" y="445"/>
                    <a:pt x="827" y="445"/>
                    <a:pt x="827" y="445"/>
                  </a:cubicBezTo>
                  <a:cubicBezTo>
                    <a:pt x="833" y="445"/>
                    <a:pt x="808" y="445"/>
                    <a:pt x="814" y="446"/>
                  </a:cubicBezTo>
                  <a:cubicBezTo>
                    <a:pt x="796" y="446"/>
                    <a:pt x="796" y="446"/>
                    <a:pt x="796" y="446"/>
                  </a:cubicBezTo>
                  <a:close/>
                </a:path>
              </a:pathLst>
            </a:custGeom>
            <a:solidFill>
              <a:schemeClr val="accent1"/>
            </a:solidFill>
            <a:ln>
              <a:noFill/>
            </a:ln>
            <a:extLst>
              <a:ext uri="{91240B29-F687-4F45-9708-019B960494DF}">
                <a14:hiddenLine xmlns:a14="http://schemas.microsoft.com/office/drawing/2010/main" w="23813" cap="flat">
                  <a:solidFill>
                    <a:srgbClr val="000000"/>
                  </a:solidFill>
                  <a:prstDash val="solid"/>
                  <a:miter lim="800000"/>
                  <a:headEnd/>
                  <a:tailEnd/>
                </a14:hiddenLine>
              </a:ext>
            </a:extLst>
          </p:spPr>
          <p:txBody>
            <a:bodyPr/>
            <a:lstStyle/>
            <a:p>
              <a:endParaRPr lang="zh-CN" altLang="en-US"/>
            </a:p>
          </p:txBody>
        </p:sp>
        <p:sp>
          <p:nvSpPr>
            <p:cNvPr id="42" name="任意多边形 41"/>
            <p:cNvSpPr>
              <a:spLocks/>
            </p:cNvSpPr>
            <p:nvPr/>
          </p:nvSpPr>
          <p:spPr bwMode="auto">
            <a:xfrm>
              <a:off x="4339972" y="3500639"/>
              <a:ext cx="1174315" cy="287731"/>
            </a:xfrm>
            <a:custGeom>
              <a:avLst/>
              <a:gdLst>
                <a:gd name="connsiteX0" fmla="*/ 1174010 w 1174315"/>
                <a:gd name="connsiteY0" fmla="*/ 141172 h 287731"/>
                <a:gd name="connsiteX1" fmla="*/ 1174315 w 1174315"/>
                <a:gd name="connsiteY1" fmla="*/ 141259 h 287731"/>
                <a:gd name="connsiteX2" fmla="*/ 1173196 w 1174315"/>
                <a:gd name="connsiteY2" fmla="*/ 143012 h 287731"/>
                <a:gd name="connsiteX3" fmla="*/ 46747 w 1174315"/>
                <a:gd name="connsiteY3" fmla="*/ 0 h 287731"/>
                <a:gd name="connsiteX4" fmla="*/ 64332 w 1174315"/>
                <a:gd name="connsiteY4" fmla="*/ 0 h 287731"/>
                <a:gd name="connsiteX5" fmla="*/ 1170420 w 1174315"/>
                <a:gd name="connsiteY5" fmla="*/ 147364 h 287731"/>
                <a:gd name="connsiteX6" fmla="*/ 1173196 w 1174315"/>
                <a:gd name="connsiteY6" fmla="*/ 143012 h 287731"/>
                <a:gd name="connsiteX7" fmla="*/ 1154831 w 1174315"/>
                <a:gd name="connsiteY7" fmla="*/ 184564 h 287731"/>
                <a:gd name="connsiteX8" fmla="*/ 1124588 w 1174315"/>
                <a:gd name="connsiteY8" fmla="*/ 287731 h 287731"/>
                <a:gd name="connsiteX9" fmla="*/ 2500 w 1174315"/>
                <a:gd name="connsiteY9" fmla="*/ 287731 h 287731"/>
                <a:gd name="connsiteX10" fmla="*/ 0 w 1174315"/>
                <a:gd name="connsiteY10" fmla="*/ 287731 h 287731"/>
                <a:gd name="connsiteX11" fmla="*/ 33927 w 1174315"/>
                <a:gd name="connsiteY11" fmla="*/ 50753 h 28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4315" h="287731">
                  <a:moveTo>
                    <a:pt x="1174010" y="141172"/>
                  </a:moveTo>
                  <a:lnTo>
                    <a:pt x="1174315" y="141259"/>
                  </a:lnTo>
                  <a:lnTo>
                    <a:pt x="1173196" y="143012"/>
                  </a:lnTo>
                  <a:close/>
                  <a:moveTo>
                    <a:pt x="46747" y="0"/>
                  </a:moveTo>
                  <a:lnTo>
                    <a:pt x="64332" y="0"/>
                  </a:lnTo>
                  <a:lnTo>
                    <a:pt x="1170420" y="147364"/>
                  </a:lnTo>
                  <a:lnTo>
                    <a:pt x="1173196" y="143012"/>
                  </a:lnTo>
                  <a:lnTo>
                    <a:pt x="1154831" y="184564"/>
                  </a:lnTo>
                  <a:cubicBezTo>
                    <a:pt x="1142512" y="218223"/>
                    <a:pt x="1132398" y="252680"/>
                    <a:pt x="1124588" y="287731"/>
                  </a:cubicBezTo>
                  <a:lnTo>
                    <a:pt x="2500" y="287731"/>
                  </a:lnTo>
                  <a:lnTo>
                    <a:pt x="0" y="287731"/>
                  </a:lnTo>
                  <a:cubicBezTo>
                    <a:pt x="7654" y="208457"/>
                    <a:pt x="18739" y="129171"/>
                    <a:pt x="33927" y="50753"/>
                  </a:cubicBezTo>
                  <a:close/>
                </a:path>
              </a:pathLst>
            </a:custGeom>
            <a:solidFill>
              <a:schemeClr val="accent1">
                <a:lumMod val="7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57381" name="组合 2048"/>
            <p:cNvGrpSpPr>
              <a:grpSpLocks/>
            </p:cNvGrpSpPr>
            <p:nvPr/>
          </p:nvGrpSpPr>
          <p:grpSpPr bwMode="auto">
            <a:xfrm>
              <a:off x="4176708" y="3653367"/>
              <a:ext cx="1961624" cy="2094970"/>
              <a:chOff x="4176708" y="3653367"/>
              <a:chExt cx="1961624" cy="2094970"/>
            </a:xfrm>
          </p:grpSpPr>
          <p:sp>
            <p:nvSpPr>
              <p:cNvPr id="11" name="Freeform 12"/>
              <p:cNvSpPr>
                <a:spLocks/>
              </p:cNvSpPr>
              <p:nvPr/>
            </p:nvSpPr>
            <p:spPr bwMode="auto">
              <a:xfrm>
                <a:off x="4176708" y="3652920"/>
                <a:ext cx="1931993" cy="2048866"/>
              </a:xfrm>
              <a:custGeom>
                <a:avLst/>
                <a:gdLst>
                  <a:gd name="T0" fmla="*/ 455 w 813"/>
                  <a:gd name="T1" fmla="*/ 46 h 862"/>
                  <a:gd name="T2" fmla="*/ 474 w 813"/>
                  <a:gd name="T3" fmla="*/ 163 h 862"/>
                  <a:gd name="T4" fmla="*/ 813 w 813"/>
                  <a:gd name="T5" fmla="*/ 407 h 862"/>
                  <a:gd name="T6" fmla="*/ 813 w 813"/>
                  <a:gd name="T7" fmla="*/ 862 h 862"/>
                  <a:gd name="T8" fmla="*/ 0 w 813"/>
                  <a:gd name="T9" fmla="*/ 48 h 862"/>
                  <a:gd name="T10" fmla="*/ 0 w 813"/>
                  <a:gd name="T11" fmla="*/ 0 h 862"/>
                  <a:gd name="T12" fmla="*/ 455 w 813"/>
                  <a:gd name="T13" fmla="*/ 0 h 862"/>
                  <a:gd name="T14" fmla="*/ 455 w 813"/>
                  <a:gd name="T15" fmla="*/ 46 h 8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3" h="862">
                    <a:moveTo>
                      <a:pt x="455" y="46"/>
                    </a:moveTo>
                    <a:cubicBezTo>
                      <a:pt x="455" y="85"/>
                      <a:pt x="461" y="124"/>
                      <a:pt x="474" y="163"/>
                    </a:cubicBezTo>
                    <a:cubicBezTo>
                      <a:pt x="524" y="312"/>
                      <a:pt x="664" y="407"/>
                      <a:pt x="813" y="407"/>
                    </a:cubicBezTo>
                    <a:cubicBezTo>
                      <a:pt x="813" y="862"/>
                      <a:pt x="813" y="862"/>
                      <a:pt x="813" y="862"/>
                    </a:cubicBezTo>
                    <a:cubicBezTo>
                      <a:pt x="397" y="861"/>
                      <a:pt x="10" y="451"/>
                      <a:pt x="0" y="48"/>
                    </a:cubicBezTo>
                    <a:cubicBezTo>
                      <a:pt x="0" y="0"/>
                      <a:pt x="0" y="0"/>
                      <a:pt x="0" y="0"/>
                    </a:cubicBezTo>
                    <a:cubicBezTo>
                      <a:pt x="455" y="0"/>
                      <a:pt x="455" y="0"/>
                      <a:pt x="455" y="0"/>
                    </a:cubicBezTo>
                    <a:cubicBezTo>
                      <a:pt x="455" y="46"/>
                      <a:pt x="455" y="46"/>
                      <a:pt x="455" y="46"/>
                    </a:cubicBezTo>
                    <a:close/>
                  </a:path>
                </a:pathLst>
              </a:custGeom>
              <a:solidFill>
                <a:schemeClr val="accent4"/>
              </a:solidFill>
              <a:ln w="23813" cap="flat">
                <a:noFill/>
                <a:prstDash val="solid"/>
                <a:miter lim="800000"/>
                <a:headEnd/>
                <a:tailEnd/>
              </a:ln>
            </p:spPr>
            <p:txBody>
              <a:bodyPr/>
              <a:lstStyle/>
              <a:p>
                <a:pPr fontAlgn="auto">
                  <a:spcBef>
                    <a:spcPts val="0"/>
                  </a:spcBef>
                  <a:spcAft>
                    <a:spcPts val="0"/>
                  </a:spcAft>
                  <a:defRPr/>
                </a:pPr>
                <a:endParaRPr lang="zh-CN" altLang="en-US">
                  <a:solidFill>
                    <a:prstClr val="black"/>
                  </a:solidFill>
                  <a:latin typeface="Calibri"/>
                  <a:ea typeface="宋体"/>
                </a:endParaRPr>
              </a:p>
            </p:txBody>
          </p:sp>
          <p:sp>
            <p:nvSpPr>
              <p:cNvPr id="49" name="任意多边形 48"/>
              <p:cNvSpPr>
                <a:spLocks/>
              </p:cNvSpPr>
              <p:nvPr/>
            </p:nvSpPr>
            <p:spPr bwMode="auto">
              <a:xfrm rot="5400000" flipH="1" flipV="1">
                <a:off x="5361872" y="4971876"/>
                <a:ext cx="1182854" cy="370067"/>
              </a:xfrm>
              <a:custGeom>
                <a:avLst/>
                <a:gdLst>
                  <a:gd name="connsiteX0" fmla="*/ 1174010 w 1174315"/>
                  <a:gd name="connsiteY0" fmla="*/ 141172 h 287731"/>
                  <a:gd name="connsiteX1" fmla="*/ 1174315 w 1174315"/>
                  <a:gd name="connsiteY1" fmla="*/ 141259 h 287731"/>
                  <a:gd name="connsiteX2" fmla="*/ 1173196 w 1174315"/>
                  <a:gd name="connsiteY2" fmla="*/ 143012 h 287731"/>
                  <a:gd name="connsiteX3" fmla="*/ 46747 w 1174315"/>
                  <a:gd name="connsiteY3" fmla="*/ 0 h 287731"/>
                  <a:gd name="connsiteX4" fmla="*/ 64332 w 1174315"/>
                  <a:gd name="connsiteY4" fmla="*/ 0 h 287731"/>
                  <a:gd name="connsiteX5" fmla="*/ 1170420 w 1174315"/>
                  <a:gd name="connsiteY5" fmla="*/ 147364 h 287731"/>
                  <a:gd name="connsiteX6" fmla="*/ 1173196 w 1174315"/>
                  <a:gd name="connsiteY6" fmla="*/ 143012 h 287731"/>
                  <a:gd name="connsiteX7" fmla="*/ 1154831 w 1174315"/>
                  <a:gd name="connsiteY7" fmla="*/ 184564 h 287731"/>
                  <a:gd name="connsiteX8" fmla="*/ 1124588 w 1174315"/>
                  <a:gd name="connsiteY8" fmla="*/ 287731 h 287731"/>
                  <a:gd name="connsiteX9" fmla="*/ 2500 w 1174315"/>
                  <a:gd name="connsiteY9" fmla="*/ 287731 h 287731"/>
                  <a:gd name="connsiteX10" fmla="*/ 0 w 1174315"/>
                  <a:gd name="connsiteY10" fmla="*/ 287731 h 287731"/>
                  <a:gd name="connsiteX11" fmla="*/ 33927 w 1174315"/>
                  <a:gd name="connsiteY11" fmla="*/ 50753 h 28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4315" h="287731">
                    <a:moveTo>
                      <a:pt x="1174010" y="141172"/>
                    </a:moveTo>
                    <a:lnTo>
                      <a:pt x="1174315" y="141259"/>
                    </a:lnTo>
                    <a:lnTo>
                      <a:pt x="1173196" y="143012"/>
                    </a:lnTo>
                    <a:close/>
                    <a:moveTo>
                      <a:pt x="46747" y="0"/>
                    </a:moveTo>
                    <a:lnTo>
                      <a:pt x="64332" y="0"/>
                    </a:lnTo>
                    <a:lnTo>
                      <a:pt x="1170420" y="147364"/>
                    </a:lnTo>
                    <a:lnTo>
                      <a:pt x="1173196" y="143012"/>
                    </a:lnTo>
                    <a:lnTo>
                      <a:pt x="1154831" y="184564"/>
                    </a:lnTo>
                    <a:cubicBezTo>
                      <a:pt x="1142512" y="218223"/>
                      <a:pt x="1132398" y="252680"/>
                      <a:pt x="1124588" y="287731"/>
                    </a:cubicBezTo>
                    <a:lnTo>
                      <a:pt x="2500" y="287731"/>
                    </a:lnTo>
                    <a:lnTo>
                      <a:pt x="0" y="287731"/>
                    </a:lnTo>
                    <a:cubicBezTo>
                      <a:pt x="7654" y="208457"/>
                      <a:pt x="18739" y="129171"/>
                      <a:pt x="33927" y="50753"/>
                    </a:cubicBezTo>
                    <a:close/>
                  </a:path>
                </a:pathLst>
              </a:custGeom>
              <a:solidFill>
                <a:schemeClr val="accent4">
                  <a:lumMod val="7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55" name="任意多边形 54"/>
            <p:cNvSpPr>
              <a:spLocks/>
            </p:cNvSpPr>
            <p:nvPr/>
          </p:nvSpPr>
          <p:spPr bwMode="auto">
            <a:xfrm>
              <a:off x="5972175" y="4036984"/>
              <a:ext cx="1924056" cy="1807636"/>
            </a:xfrm>
            <a:custGeom>
              <a:avLst/>
              <a:gdLst>
                <a:gd name="connsiteX0" fmla="*/ 861106 w 1923542"/>
                <a:gd name="connsiteY0" fmla="*/ 0 h 1807013"/>
                <a:gd name="connsiteX1" fmla="*/ 1029273 w 1923542"/>
                <a:gd name="connsiteY1" fmla="*/ 0 h 1807013"/>
                <a:gd name="connsiteX2" fmla="*/ 1029535 w 1923542"/>
                <a:gd name="connsiteY2" fmla="*/ 4973 h 1807013"/>
                <a:gd name="connsiteX3" fmla="*/ 1923542 w 1923542"/>
                <a:gd name="connsiteY3" fmla="*/ 4973 h 1807013"/>
                <a:gd name="connsiteX4" fmla="*/ 33288 w 1923542"/>
                <a:gd name="connsiteY4" fmla="*/ 1807013 h 1807013"/>
                <a:gd name="connsiteX5" fmla="*/ 0 w 1923542"/>
                <a:gd name="connsiteY5" fmla="*/ 1807013 h 1807013"/>
                <a:gd name="connsiteX6" fmla="*/ 0 w 1923542"/>
                <a:gd name="connsiteY6" fmla="*/ 749087 h 1807013"/>
                <a:gd name="connsiteX7" fmla="*/ 28532 w 1923542"/>
                <a:gd name="connsiteY7" fmla="*/ 749087 h 1807013"/>
                <a:gd name="connsiteX8" fmla="*/ 299588 w 1923542"/>
                <a:gd name="connsiteY8" fmla="*/ 703917 h 1807013"/>
                <a:gd name="connsiteX9" fmla="*/ 857673 w 1923542"/>
                <a:gd name="connsiteY9" fmla="*/ 43424 h 18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3542" h="1807013">
                  <a:moveTo>
                    <a:pt x="861106" y="0"/>
                  </a:moveTo>
                  <a:lnTo>
                    <a:pt x="1029273" y="0"/>
                  </a:lnTo>
                  <a:lnTo>
                    <a:pt x="1029535" y="4973"/>
                  </a:lnTo>
                  <a:cubicBezTo>
                    <a:pt x="1923542" y="4973"/>
                    <a:pt x="1923542" y="4973"/>
                    <a:pt x="1923542" y="4973"/>
                  </a:cubicBezTo>
                  <a:cubicBezTo>
                    <a:pt x="1875989" y="1012974"/>
                    <a:pt x="1041423" y="1807013"/>
                    <a:pt x="33288" y="1807013"/>
                  </a:cubicBezTo>
                  <a:cubicBezTo>
                    <a:pt x="0" y="1807013"/>
                    <a:pt x="0" y="1807013"/>
                    <a:pt x="0" y="1807013"/>
                  </a:cubicBezTo>
                  <a:cubicBezTo>
                    <a:pt x="0" y="749087"/>
                    <a:pt x="0" y="749087"/>
                    <a:pt x="0" y="749087"/>
                  </a:cubicBezTo>
                  <a:cubicBezTo>
                    <a:pt x="28532" y="749087"/>
                    <a:pt x="28532" y="749087"/>
                    <a:pt x="28532" y="749087"/>
                  </a:cubicBezTo>
                  <a:cubicBezTo>
                    <a:pt x="118884" y="749087"/>
                    <a:pt x="209236" y="734823"/>
                    <a:pt x="299588" y="703917"/>
                  </a:cubicBezTo>
                  <a:cubicBezTo>
                    <a:pt x="603336" y="601988"/>
                    <a:pt x="810603" y="339884"/>
                    <a:pt x="857673" y="43424"/>
                  </a:cubicBezTo>
                  <a:close/>
                </a:path>
              </a:pathLst>
            </a:custGeom>
            <a:solidFill>
              <a:schemeClr val="tx2">
                <a:lumMod val="75000"/>
              </a:schemeClr>
            </a:solidFill>
            <a:ln w="23813" cap="flat">
              <a:noFill/>
              <a:prstDash val="solid"/>
              <a:miter lim="800000"/>
              <a:headEnd/>
              <a:tailEnd/>
            </a:ln>
          </p:spPr>
          <p:txBody>
            <a:bodyPr/>
            <a:lstStyle/>
            <a:p>
              <a:pPr fontAlgn="auto">
                <a:spcBef>
                  <a:spcPts val="0"/>
                </a:spcBef>
                <a:spcAft>
                  <a:spcPts val="0"/>
                </a:spcAft>
                <a:defRPr/>
              </a:pPr>
              <a:endParaRPr lang="zh-CN" altLang="en-US">
                <a:solidFill>
                  <a:prstClr val="black"/>
                </a:solidFill>
                <a:latin typeface="Calibri"/>
                <a:ea typeface="宋体"/>
              </a:endParaRPr>
            </a:p>
          </p:txBody>
        </p:sp>
        <p:sp>
          <p:nvSpPr>
            <p:cNvPr id="46" name="任意多边形 45"/>
            <p:cNvSpPr>
              <a:spLocks/>
            </p:cNvSpPr>
            <p:nvPr/>
          </p:nvSpPr>
          <p:spPr bwMode="auto">
            <a:xfrm flipH="1" flipV="1">
              <a:off x="6777310" y="3916665"/>
              <a:ext cx="1179239" cy="287731"/>
            </a:xfrm>
            <a:custGeom>
              <a:avLst/>
              <a:gdLst>
                <a:gd name="connsiteX0" fmla="*/ 1174010 w 1174315"/>
                <a:gd name="connsiteY0" fmla="*/ 141172 h 287731"/>
                <a:gd name="connsiteX1" fmla="*/ 1174315 w 1174315"/>
                <a:gd name="connsiteY1" fmla="*/ 141259 h 287731"/>
                <a:gd name="connsiteX2" fmla="*/ 1173196 w 1174315"/>
                <a:gd name="connsiteY2" fmla="*/ 143012 h 287731"/>
                <a:gd name="connsiteX3" fmla="*/ 46747 w 1174315"/>
                <a:gd name="connsiteY3" fmla="*/ 0 h 287731"/>
                <a:gd name="connsiteX4" fmla="*/ 64332 w 1174315"/>
                <a:gd name="connsiteY4" fmla="*/ 0 h 287731"/>
                <a:gd name="connsiteX5" fmla="*/ 1170420 w 1174315"/>
                <a:gd name="connsiteY5" fmla="*/ 147364 h 287731"/>
                <a:gd name="connsiteX6" fmla="*/ 1173196 w 1174315"/>
                <a:gd name="connsiteY6" fmla="*/ 143012 h 287731"/>
                <a:gd name="connsiteX7" fmla="*/ 1154831 w 1174315"/>
                <a:gd name="connsiteY7" fmla="*/ 184564 h 287731"/>
                <a:gd name="connsiteX8" fmla="*/ 1124588 w 1174315"/>
                <a:gd name="connsiteY8" fmla="*/ 287731 h 287731"/>
                <a:gd name="connsiteX9" fmla="*/ 2500 w 1174315"/>
                <a:gd name="connsiteY9" fmla="*/ 287731 h 287731"/>
                <a:gd name="connsiteX10" fmla="*/ 0 w 1174315"/>
                <a:gd name="connsiteY10" fmla="*/ 287731 h 287731"/>
                <a:gd name="connsiteX11" fmla="*/ 33927 w 1174315"/>
                <a:gd name="connsiteY11" fmla="*/ 50753 h 28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4315" h="287731">
                  <a:moveTo>
                    <a:pt x="1174010" y="141172"/>
                  </a:moveTo>
                  <a:lnTo>
                    <a:pt x="1174315" y="141259"/>
                  </a:lnTo>
                  <a:lnTo>
                    <a:pt x="1173196" y="143012"/>
                  </a:lnTo>
                  <a:close/>
                  <a:moveTo>
                    <a:pt x="46747" y="0"/>
                  </a:moveTo>
                  <a:lnTo>
                    <a:pt x="64332" y="0"/>
                  </a:lnTo>
                  <a:lnTo>
                    <a:pt x="1170420" y="147364"/>
                  </a:lnTo>
                  <a:lnTo>
                    <a:pt x="1173196" y="143012"/>
                  </a:lnTo>
                  <a:lnTo>
                    <a:pt x="1154831" y="184564"/>
                  </a:lnTo>
                  <a:cubicBezTo>
                    <a:pt x="1142512" y="218223"/>
                    <a:pt x="1132398" y="252680"/>
                    <a:pt x="1124588" y="287731"/>
                  </a:cubicBezTo>
                  <a:lnTo>
                    <a:pt x="2500" y="287731"/>
                  </a:lnTo>
                  <a:lnTo>
                    <a:pt x="0" y="287731"/>
                  </a:lnTo>
                  <a:cubicBezTo>
                    <a:pt x="7654" y="208457"/>
                    <a:pt x="18739" y="129171"/>
                    <a:pt x="33927" y="50753"/>
                  </a:cubicBezTo>
                  <a:close/>
                </a:path>
              </a:pathLst>
            </a:custGeom>
            <a:solidFill>
              <a:schemeClr val="accent3">
                <a:lumMod val="75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57386" name="组合 2047"/>
            <p:cNvGrpSpPr>
              <a:grpSpLocks/>
            </p:cNvGrpSpPr>
            <p:nvPr/>
          </p:nvGrpSpPr>
          <p:grpSpPr bwMode="auto">
            <a:xfrm>
              <a:off x="6238297" y="2188168"/>
              <a:ext cx="1776997" cy="1854724"/>
              <a:chOff x="6238297" y="2188168"/>
              <a:chExt cx="1776997" cy="1854724"/>
            </a:xfrm>
          </p:grpSpPr>
          <p:sp>
            <p:nvSpPr>
              <p:cNvPr id="57404" name="Freeform 5"/>
              <p:cNvSpPr>
                <a:spLocks/>
              </p:cNvSpPr>
              <p:nvPr/>
            </p:nvSpPr>
            <p:spPr bwMode="auto">
              <a:xfrm>
                <a:off x="6273058" y="2232666"/>
                <a:ext cx="1742236" cy="1810226"/>
              </a:xfrm>
              <a:custGeom>
                <a:avLst/>
                <a:gdLst>
                  <a:gd name="T0" fmla="*/ 729695 w 733"/>
                  <a:gd name="T1" fmla="*/ 1810226 h 762"/>
                  <a:gd name="T2" fmla="*/ 686912 w 733"/>
                  <a:gd name="T3" fmla="*/ 1551283 h 762"/>
                  <a:gd name="T4" fmla="*/ 0 w 733"/>
                  <a:gd name="T5" fmla="*/ 1007265 h 762"/>
                  <a:gd name="T6" fmla="*/ 0 w 733"/>
                  <a:gd name="T7" fmla="*/ 0 h 762"/>
                  <a:gd name="T8" fmla="*/ 1742236 w 733"/>
                  <a:gd name="T9" fmla="*/ 1807850 h 762"/>
                  <a:gd name="T10" fmla="*/ 1742236 w 733"/>
                  <a:gd name="T11" fmla="*/ 1810226 h 762"/>
                  <a:gd name="T12" fmla="*/ 729695 w 733"/>
                  <a:gd name="T13" fmla="*/ 1810226 h 762"/>
                  <a:gd name="T14" fmla="*/ 729695 w 733"/>
                  <a:gd name="T15" fmla="*/ 1810226 h 7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3" h="762">
                    <a:moveTo>
                      <a:pt x="307" y="762"/>
                    </a:moveTo>
                    <a:cubicBezTo>
                      <a:pt x="307" y="726"/>
                      <a:pt x="301" y="689"/>
                      <a:pt x="289" y="653"/>
                    </a:cubicBezTo>
                    <a:cubicBezTo>
                      <a:pt x="241" y="513"/>
                      <a:pt x="140" y="425"/>
                      <a:pt x="0" y="424"/>
                    </a:cubicBezTo>
                    <a:cubicBezTo>
                      <a:pt x="0" y="0"/>
                      <a:pt x="0" y="0"/>
                      <a:pt x="0" y="0"/>
                    </a:cubicBezTo>
                    <a:cubicBezTo>
                      <a:pt x="365" y="0"/>
                      <a:pt x="733" y="393"/>
                      <a:pt x="733" y="761"/>
                    </a:cubicBezTo>
                    <a:cubicBezTo>
                      <a:pt x="733" y="762"/>
                      <a:pt x="733" y="762"/>
                      <a:pt x="733" y="762"/>
                    </a:cubicBezTo>
                    <a:cubicBezTo>
                      <a:pt x="307" y="762"/>
                      <a:pt x="307" y="762"/>
                      <a:pt x="307" y="762"/>
                    </a:cubicBezTo>
                    <a:cubicBezTo>
                      <a:pt x="307" y="762"/>
                      <a:pt x="307" y="762"/>
                      <a:pt x="307" y="762"/>
                    </a:cubicBezTo>
                    <a:close/>
                  </a:path>
                </a:pathLst>
              </a:custGeom>
              <a:solidFill>
                <a:schemeClr val="accent2"/>
              </a:solidFill>
              <a:ln>
                <a:noFill/>
              </a:ln>
              <a:extLst>
                <a:ext uri="{91240B29-F687-4F45-9708-019B960494DF}">
                  <a14:hiddenLine xmlns:a14="http://schemas.microsoft.com/office/drawing/2010/main" w="23813" cap="flat">
                    <a:solidFill>
                      <a:srgbClr val="000000"/>
                    </a:solidFill>
                    <a:prstDash val="solid"/>
                    <a:miter lim="800000"/>
                    <a:headEnd/>
                    <a:tailEnd/>
                  </a14:hiddenLine>
                </a:ext>
              </a:extLst>
            </p:spPr>
            <p:txBody>
              <a:bodyPr/>
              <a:lstStyle/>
              <a:p>
                <a:endParaRPr lang="zh-CN" altLang="en-US"/>
              </a:p>
            </p:txBody>
          </p:sp>
          <p:sp>
            <p:nvSpPr>
              <p:cNvPr id="43" name="任意多边形 42"/>
              <p:cNvSpPr>
                <a:spLocks/>
              </p:cNvSpPr>
              <p:nvPr/>
            </p:nvSpPr>
            <p:spPr bwMode="auto">
              <a:xfrm rot="5400000">
                <a:off x="5826040" y="2600425"/>
                <a:ext cx="1112245" cy="287731"/>
              </a:xfrm>
              <a:custGeom>
                <a:avLst/>
                <a:gdLst>
                  <a:gd name="connsiteX0" fmla="*/ 1174010 w 1174315"/>
                  <a:gd name="connsiteY0" fmla="*/ 141172 h 287731"/>
                  <a:gd name="connsiteX1" fmla="*/ 1174315 w 1174315"/>
                  <a:gd name="connsiteY1" fmla="*/ 141259 h 287731"/>
                  <a:gd name="connsiteX2" fmla="*/ 1173196 w 1174315"/>
                  <a:gd name="connsiteY2" fmla="*/ 143012 h 287731"/>
                  <a:gd name="connsiteX3" fmla="*/ 46747 w 1174315"/>
                  <a:gd name="connsiteY3" fmla="*/ 0 h 287731"/>
                  <a:gd name="connsiteX4" fmla="*/ 64332 w 1174315"/>
                  <a:gd name="connsiteY4" fmla="*/ 0 h 287731"/>
                  <a:gd name="connsiteX5" fmla="*/ 1170420 w 1174315"/>
                  <a:gd name="connsiteY5" fmla="*/ 147364 h 287731"/>
                  <a:gd name="connsiteX6" fmla="*/ 1173196 w 1174315"/>
                  <a:gd name="connsiteY6" fmla="*/ 143012 h 287731"/>
                  <a:gd name="connsiteX7" fmla="*/ 1154831 w 1174315"/>
                  <a:gd name="connsiteY7" fmla="*/ 184564 h 287731"/>
                  <a:gd name="connsiteX8" fmla="*/ 1124588 w 1174315"/>
                  <a:gd name="connsiteY8" fmla="*/ 287731 h 287731"/>
                  <a:gd name="connsiteX9" fmla="*/ 2500 w 1174315"/>
                  <a:gd name="connsiteY9" fmla="*/ 287731 h 287731"/>
                  <a:gd name="connsiteX10" fmla="*/ 0 w 1174315"/>
                  <a:gd name="connsiteY10" fmla="*/ 287731 h 287731"/>
                  <a:gd name="connsiteX11" fmla="*/ 33927 w 1174315"/>
                  <a:gd name="connsiteY11" fmla="*/ 50753 h 28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4315" h="287731">
                    <a:moveTo>
                      <a:pt x="1174010" y="141172"/>
                    </a:moveTo>
                    <a:lnTo>
                      <a:pt x="1174315" y="141259"/>
                    </a:lnTo>
                    <a:lnTo>
                      <a:pt x="1173196" y="143012"/>
                    </a:lnTo>
                    <a:close/>
                    <a:moveTo>
                      <a:pt x="46747" y="0"/>
                    </a:moveTo>
                    <a:lnTo>
                      <a:pt x="64332" y="0"/>
                    </a:lnTo>
                    <a:lnTo>
                      <a:pt x="1170420" y="147364"/>
                    </a:lnTo>
                    <a:lnTo>
                      <a:pt x="1173196" y="143012"/>
                    </a:lnTo>
                    <a:lnTo>
                      <a:pt x="1154831" y="184564"/>
                    </a:lnTo>
                    <a:cubicBezTo>
                      <a:pt x="1142512" y="218223"/>
                      <a:pt x="1132398" y="252680"/>
                      <a:pt x="1124588" y="287731"/>
                    </a:cubicBezTo>
                    <a:lnTo>
                      <a:pt x="2500" y="287731"/>
                    </a:lnTo>
                    <a:lnTo>
                      <a:pt x="0" y="287731"/>
                    </a:lnTo>
                    <a:cubicBezTo>
                      <a:pt x="7654" y="208457"/>
                      <a:pt x="18739" y="129171"/>
                      <a:pt x="33927" y="50753"/>
                    </a:cubicBezTo>
                    <a:close/>
                  </a:path>
                </a:pathLst>
              </a:custGeom>
              <a:solidFill>
                <a:schemeClr val="accent2">
                  <a:lumMod val="50000"/>
                </a:schemeClr>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57387" name="Freeform 7"/>
            <p:cNvSpPr>
              <a:spLocks/>
            </p:cNvSpPr>
            <p:nvPr/>
          </p:nvSpPr>
          <p:spPr bwMode="auto">
            <a:xfrm>
              <a:off x="4498729" y="2025446"/>
              <a:ext cx="1846059" cy="1388359"/>
            </a:xfrm>
            <a:custGeom>
              <a:avLst/>
              <a:gdLst>
                <a:gd name="T0" fmla="*/ 1770246 w 10154"/>
                <a:gd name="T1" fmla="*/ 1057464 h 8916"/>
                <a:gd name="T2" fmla="*/ 1499173 w 10154"/>
                <a:gd name="T3" fmla="*/ 1100130 h 8916"/>
                <a:gd name="T4" fmla="*/ 633958 w 10154"/>
                <a:gd name="T5" fmla="*/ 1272818 h 8916"/>
                <a:gd name="T6" fmla="*/ 43452 w 10154"/>
                <a:gd name="T7" fmla="*/ 1291971 h 8916"/>
                <a:gd name="T8" fmla="*/ 1843877 w 10154"/>
                <a:gd name="T9" fmla="*/ 0 h 8916"/>
                <a:gd name="T10" fmla="*/ 1843877 w 10154"/>
                <a:gd name="T11" fmla="*/ 1054816 h 8916"/>
                <a:gd name="T12" fmla="*/ 1812970 w 10154"/>
                <a:gd name="T13" fmla="*/ 1057464 h 8916"/>
                <a:gd name="T14" fmla="*/ 1770246 w 10154"/>
                <a:gd name="T15" fmla="*/ 1057464 h 891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154" h="8916">
                  <a:moveTo>
                    <a:pt x="9737" y="6791"/>
                  </a:moveTo>
                  <a:cubicBezTo>
                    <a:pt x="9241" y="6791"/>
                    <a:pt x="9288" y="6835"/>
                    <a:pt x="8246" y="7065"/>
                  </a:cubicBezTo>
                  <a:cubicBezTo>
                    <a:pt x="7204" y="7295"/>
                    <a:pt x="4822" y="7968"/>
                    <a:pt x="3487" y="8174"/>
                  </a:cubicBezTo>
                  <a:cubicBezTo>
                    <a:pt x="2153" y="8380"/>
                    <a:pt x="-870" y="9659"/>
                    <a:pt x="239" y="8297"/>
                  </a:cubicBezTo>
                  <a:cubicBezTo>
                    <a:pt x="1348" y="6935"/>
                    <a:pt x="8491" y="254"/>
                    <a:pt x="10142" y="0"/>
                  </a:cubicBezTo>
                  <a:lnTo>
                    <a:pt x="10142" y="6774"/>
                  </a:lnTo>
                  <a:cubicBezTo>
                    <a:pt x="10221" y="6774"/>
                    <a:pt x="9894" y="6774"/>
                    <a:pt x="9972" y="6791"/>
                  </a:cubicBezTo>
                  <a:lnTo>
                    <a:pt x="9737" y="6791"/>
                  </a:lnTo>
                  <a:close/>
                </a:path>
              </a:pathLst>
            </a:custGeom>
            <a:solidFill>
              <a:schemeClr val="accent1"/>
            </a:solidFill>
            <a:ln>
              <a:noFill/>
            </a:ln>
            <a:extLst>
              <a:ext uri="{91240B29-F687-4F45-9708-019B960494DF}">
                <a14:hiddenLine xmlns:a14="http://schemas.microsoft.com/office/drawing/2010/main" w="23813" cap="flat">
                  <a:solidFill>
                    <a:srgbClr val="000000"/>
                  </a:solidFill>
                  <a:prstDash val="solid"/>
                  <a:miter lim="800000"/>
                  <a:headEnd/>
                  <a:tailEnd/>
                </a14:hiddenLine>
              </a:ext>
            </a:extLst>
          </p:spPr>
          <p:txBody>
            <a:bodyPr/>
            <a:lstStyle/>
            <a:p>
              <a:endParaRPr lang="zh-CN" altLang="en-US"/>
            </a:p>
          </p:txBody>
        </p:sp>
        <p:grpSp>
          <p:nvGrpSpPr>
            <p:cNvPr id="63" name="组合 62"/>
            <p:cNvGrpSpPr/>
            <p:nvPr/>
          </p:nvGrpSpPr>
          <p:grpSpPr>
            <a:xfrm>
              <a:off x="5670155" y="3421280"/>
              <a:ext cx="942846" cy="948890"/>
              <a:chOff x="4554538" y="4102100"/>
              <a:chExt cx="495300" cy="498475"/>
            </a:xfrm>
            <a:solidFill>
              <a:srgbClr val="1D495D"/>
            </a:solidFill>
          </p:grpSpPr>
          <p:sp>
            <p:nvSpPr>
              <p:cNvPr id="64" name="Freeform 90"/>
              <p:cNvSpPr>
                <a:spLocks/>
              </p:cNvSpPr>
              <p:nvPr/>
            </p:nvSpPr>
            <p:spPr bwMode="auto">
              <a:xfrm>
                <a:off x="4554538" y="4154487"/>
                <a:ext cx="446088" cy="446088"/>
              </a:xfrm>
              <a:custGeom>
                <a:avLst/>
                <a:gdLst>
                  <a:gd name="T0" fmla="*/ 104 w 208"/>
                  <a:gd name="T1" fmla="*/ 208 h 208"/>
                  <a:gd name="T2" fmla="*/ 208 w 208"/>
                  <a:gd name="T3" fmla="*/ 104 h 208"/>
                  <a:gd name="T4" fmla="*/ 196 w 208"/>
                  <a:gd name="T5" fmla="*/ 55 h 208"/>
                  <a:gd name="T6" fmla="*/ 194 w 208"/>
                  <a:gd name="T7" fmla="*/ 55 h 208"/>
                  <a:gd name="T8" fmla="*/ 192 w 208"/>
                  <a:gd name="T9" fmla="*/ 55 h 208"/>
                  <a:gd name="T10" fmla="*/ 179 w 208"/>
                  <a:gd name="T11" fmla="*/ 54 h 208"/>
                  <a:gd name="T12" fmla="*/ 169 w 208"/>
                  <a:gd name="T13" fmla="*/ 63 h 208"/>
                  <a:gd name="T14" fmla="*/ 181 w 208"/>
                  <a:gd name="T15" fmla="*/ 104 h 208"/>
                  <a:gd name="T16" fmla="*/ 104 w 208"/>
                  <a:gd name="T17" fmla="*/ 180 h 208"/>
                  <a:gd name="T18" fmla="*/ 28 w 208"/>
                  <a:gd name="T19" fmla="*/ 104 h 208"/>
                  <a:gd name="T20" fmla="*/ 104 w 208"/>
                  <a:gd name="T21" fmla="*/ 27 h 208"/>
                  <a:gd name="T22" fmla="*/ 145 w 208"/>
                  <a:gd name="T23" fmla="*/ 39 h 208"/>
                  <a:gd name="T24" fmla="*/ 153 w 208"/>
                  <a:gd name="T25" fmla="*/ 30 h 208"/>
                  <a:gd name="T26" fmla="*/ 152 w 208"/>
                  <a:gd name="T27" fmla="*/ 15 h 208"/>
                  <a:gd name="T28" fmla="*/ 152 w 208"/>
                  <a:gd name="T29" fmla="*/ 11 h 208"/>
                  <a:gd name="T30" fmla="*/ 104 w 208"/>
                  <a:gd name="T31" fmla="*/ 0 h 208"/>
                  <a:gd name="T32" fmla="*/ 0 w 208"/>
                  <a:gd name="T33" fmla="*/ 104 h 208"/>
                  <a:gd name="T34" fmla="*/ 104 w 208"/>
                  <a:gd name="T35"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8" h="208">
                    <a:moveTo>
                      <a:pt x="104" y="208"/>
                    </a:moveTo>
                    <a:cubicBezTo>
                      <a:pt x="162" y="208"/>
                      <a:pt x="208" y="161"/>
                      <a:pt x="208" y="104"/>
                    </a:cubicBezTo>
                    <a:cubicBezTo>
                      <a:pt x="208" y="86"/>
                      <a:pt x="204" y="69"/>
                      <a:pt x="196" y="55"/>
                    </a:cubicBezTo>
                    <a:cubicBezTo>
                      <a:pt x="195" y="55"/>
                      <a:pt x="194" y="55"/>
                      <a:pt x="194" y="55"/>
                    </a:cubicBezTo>
                    <a:cubicBezTo>
                      <a:pt x="193" y="55"/>
                      <a:pt x="193" y="55"/>
                      <a:pt x="192" y="55"/>
                    </a:cubicBezTo>
                    <a:cubicBezTo>
                      <a:pt x="179" y="54"/>
                      <a:pt x="179" y="54"/>
                      <a:pt x="179" y="54"/>
                    </a:cubicBezTo>
                    <a:cubicBezTo>
                      <a:pt x="169" y="63"/>
                      <a:pt x="169" y="63"/>
                      <a:pt x="169" y="63"/>
                    </a:cubicBezTo>
                    <a:cubicBezTo>
                      <a:pt x="177" y="75"/>
                      <a:pt x="181" y="89"/>
                      <a:pt x="181" y="104"/>
                    </a:cubicBezTo>
                    <a:cubicBezTo>
                      <a:pt x="181" y="146"/>
                      <a:pt x="147" y="180"/>
                      <a:pt x="104" y="180"/>
                    </a:cubicBezTo>
                    <a:cubicBezTo>
                      <a:pt x="62" y="180"/>
                      <a:pt x="28" y="146"/>
                      <a:pt x="28" y="104"/>
                    </a:cubicBezTo>
                    <a:cubicBezTo>
                      <a:pt x="28" y="61"/>
                      <a:pt x="62" y="27"/>
                      <a:pt x="104" y="27"/>
                    </a:cubicBezTo>
                    <a:cubicBezTo>
                      <a:pt x="119" y="27"/>
                      <a:pt x="133" y="31"/>
                      <a:pt x="145" y="39"/>
                    </a:cubicBezTo>
                    <a:cubicBezTo>
                      <a:pt x="153" y="30"/>
                      <a:pt x="153" y="30"/>
                      <a:pt x="153" y="30"/>
                    </a:cubicBezTo>
                    <a:cubicBezTo>
                      <a:pt x="152" y="15"/>
                      <a:pt x="152" y="15"/>
                      <a:pt x="152" y="15"/>
                    </a:cubicBezTo>
                    <a:cubicBezTo>
                      <a:pt x="152" y="14"/>
                      <a:pt x="152" y="12"/>
                      <a:pt x="152" y="11"/>
                    </a:cubicBezTo>
                    <a:cubicBezTo>
                      <a:pt x="138" y="4"/>
                      <a:pt x="121" y="0"/>
                      <a:pt x="104" y="0"/>
                    </a:cubicBezTo>
                    <a:cubicBezTo>
                      <a:pt x="47" y="0"/>
                      <a:pt x="0" y="46"/>
                      <a:pt x="0" y="104"/>
                    </a:cubicBezTo>
                    <a:cubicBezTo>
                      <a:pt x="0" y="161"/>
                      <a:pt x="47" y="208"/>
                      <a:pt x="104"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prstClr val="black"/>
                  </a:solidFill>
                  <a:latin typeface="Calibri"/>
                  <a:ea typeface="宋体"/>
                </a:endParaRPr>
              </a:p>
            </p:txBody>
          </p:sp>
          <p:sp>
            <p:nvSpPr>
              <p:cNvPr id="65" name="Freeform 91"/>
              <p:cNvSpPr>
                <a:spLocks/>
              </p:cNvSpPr>
              <p:nvPr/>
            </p:nvSpPr>
            <p:spPr bwMode="auto">
              <a:xfrm>
                <a:off x="4668838" y="4265612"/>
                <a:ext cx="217488" cy="220663"/>
              </a:xfrm>
              <a:custGeom>
                <a:avLst/>
                <a:gdLst>
                  <a:gd name="T0" fmla="*/ 51 w 102"/>
                  <a:gd name="T1" fmla="*/ 25 h 103"/>
                  <a:gd name="T2" fmla="*/ 53 w 102"/>
                  <a:gd name="T3" fmla="*/ 25 h 103"/>
                  <a:gd name="T4" fmla="*/ 73 w 102"/>
                  <a:gd name="T5" fmla="*/ 6 h 103"/>
                  <a:gd name="T6" fmla="*/ 73 w 102"/>
                  <a:gd name="T7" fmla="*/ 5 h 103"/>
                  <a:gd name="T8" fmla="*/ 51 w 102"/>
                  <a:gd name="T9" fmla="*/ 0 h 103"/>
                  <a:gd name="T10" fmla="*/ 0 w 102"/>
                  <a:gd name="T11" fmla="*/ 52 h 103"/>
                  <a:gd name="T12" fmla="*/ 51 w 102"/>
                  <a:gd name="T13" fmla="*/ 103 h 103"/>
                  <a:gd name="T14" fmla="*/ 102 w 102"/>
                  <a:gd name="T15" fmla="*/ 52 h 103"/>
                  <a:gd name="T16" fmla="*/ 98 w 102"/>
                  <a:gd name="T17" fmla="*/ 30 h 103"/>
                  <a:gd name="T18" fmla="*/ 97 w 102"/>
                  <a:gd name="T19" fmla="*/ 30 h 103"/>
                  <a:gd name="T20" fmla="*/ 78 w 102"/>
                  <a:gd name="T21" fmla="*/ 50 h 103"/>
                  <a:gd name="T22" fmla="*/ 78 w 102"/>
                  <a:gd name="T23" fmla="*/ 52 h 103"/>
                  <a:gd name="T24" fmla="*/ 51 w 102"/>
                  <a:gd name="T25" fmla="*/ 79 h 103"/>
                  <a:gd name="T26" fmla="*/ 24 w 102"/>
                  <a:gd name="T27" fmla="*/ 52 h 103"/>
                  <a:gd name="T28" fmla="*/ 51 w 102"/>
                  <a:gd name="T29" fmla="*/ 2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03">
                    <a:moveTo>
                      <a:pt x="51" y="25"/>
                    </a:moveTo>
                    <a:cubicBezTo>
                      <a:pt x="52" y="25"/>
                      <a:pt x="53" y="25"/>
                      <a:pt x="53" y="25"/>
                    </a:cubicBezTo>
                    <a:cubicBezTo>
                      <a:pt x="73" y="6"/>
                      <a:pt x="73" y="6"/>
                      <a:pt x="73" y="6"/>
                    </a:cubicBezTo>
                    <a:cubicBezTo>
                      <a:pt x="73" y="5"/>
                      <a:pt x="73" y="5"/>
                      <a:pt x="73" y="5"/>
                    </a:cubicBezTo>
                    <a:cubicBezTo>
                      <a:pt x="66" y="2"/>
                      <a:pt x="59" y="0"/>
                      <a:pt x="51" y="0"/>
                    </a:cubicBezTo>
                    <a:cubicBezTo>
                      <a:pt x="23" y="0"/>
                      <a:pt x="0" y="23"/>
                      <a:pt x="0" y="52"/>
                    </a:cubicBezTo>
                    <a:cubicBezTo>
                      <a:pt x="0" y="80"/>
                      <a:pt x="23" y="103"/>
                      <a:pt x="51" y="103"/>
                    </a:cubicBezTo>
                    <a:cubicBezTo>
                      <a:pt x="80" y="103"/>
                      <a:pt x="102" y="80"/>
                      <a:pt x="102" y="52"/>
                    </a:cubicBezTo>
                    <a:cubicBezTo>
                      <a:pt x="102" y="44"/>
                      <a:pt x="101" y="37"/>
                      <a:pt x="98" y="30"/>
                    </a:cubicBezTo>
                    <a:cubicBezTo>
                      <a:pt x="97" y="30"/>
                      <a:pt x="97" y="30"/>
                      <a:pt x="97" y="30"/>
                    </a:cubicBezTo>
                    <a:cubicBezTo>
                      <a:pt x="78" y="50"/>
                      <a:pt x="78" y="50"/>
                      <a:pt x="78" y="50"/>
                    </a:cubicBezTo>
                    <a:cubicBezTo>
                      <a:pt x="78" y="50"/>
                      <a:pt x="78" y="51"/>
                      <a:pt x="78" y="52"/>
                    </a:cubicBezTo>
                    <a:cubicBezTo>
                      <a:pt x="78" y="67"/>
                      <a:pt x="66" y="79"/>
                      <a:pt x="51" y="79"/>
                    </a:cubicBezTo>
                    <a:cubicBezTo>
                      <a:pt x="36" y="79"/>
                      <a:pt x="24" y="67"/>
                      <a:pt x="24" y="52"/>
                    </a:cubicBezTo>
                    <a:cubicBezTo>
                      <a:pt x="24" y="37"/>
                      <a:pt x="36" y="25"/>
                      <a:pt x="5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prstClr val="black"/>
                  </a:solidFill>
                  <a:latin typeface="Calibri"/>
                  <a:ea typeface="宋体"/>
                </a:endParaRPr>
              </a:p>
            </p:txBody>
          </p:sp>
          <p:sp>
            <p:nvSpPr>
              <p:cNvPr id="66" name="Freeform 92"/>
              <p:cNvSpPr>
                <a:spLocks/>
              </p:cNvSpPr>
              <p:nvPr/>
            </p:nvSpPr>
            <p:spPr bwMode="auto">
              <a:xfrm>
                <a:off x="4776788" y="4102100"/>
                <a:ext cx="273050" cy="273050"/>
              </a:xfrm>
              <a:custGeom>
                <a:avLst/>
                <a:gdLst>
                  <a:gd name="T0" fmla="*/ 107 w 127"/>
                  <a:gd name="T1" fmla="*/ 35 h 127"/>
                  <a:gd name="T2" fmla="*/ 114 w 127"/>
                  <a:gd name="T3" fmla="*/ 29 h 127"/>
                  <a:gd name="T4" fmla="*/ 114 w 127"/>
                  <a:gd name="T5" fmla="*/ 19 h 127"/>
                  <a:gd name="T6" fmla="*/ 109 w 127"/>
                  <a:gd name="T7" fmla="*/ 14 h 127"/>
                  <a:gd name="T8" fmla="*/ 104 w 127"/>
                  <a:gd name="T9" fmla="*/ 12 h 127"/>
                  <a:gd name="T10" fmla="*/ 99 w 127"/>
                  <a:gd name="T11" fmla="*/ 14 h 127"/>
                  <a:gd name="T12" fmla="*/ 92 w 127"/>
                  <a:gd name="T13" fmla="*/ 21 h 127"/>
                  <a:gd name="T14" fmla="*/ 91 w 127"/>
                  <a:gd name="T15" fmla="*/ 3 h 127"/>
                  <a:gd name="T16" fmla="*/ 88 w 127"/>
                  <a:gd name="T17" fmla="*/ 0 h 127"/>
                  <a:gd name="T18" fmla="*/ 87 w 127"/>
                  <a:gd name="T19" fmla="*/ 1 h 127"/>
                  <a:gd name="T20" fmla="*/ 59 w 127"/>
                  <a:gd name="T21" fmla="*/ 29 h 127"/>
                  <a:gd name="T22" fmla="*/ 55 w 127"/>
                  <a:gd name="T23" fmla="*/ 38 h 127"/>
                  <a:gd name="T24" fmla="*/ 55 w 127"/>
                  <a:gd name="T25" fmla="*/ 39 h 127"/>
                  <a:gd name="T26" fmla="*/ 57 w 127"/>
                  <a:gd name="T27" fmla="*/ 57 h 127"/>
                  <a:gd name="T28" fmla="*/ 47 w 127"/>
                  <a:gd name="T29" fmla="*/ 67 h 127"/>
                  <a:gd name="T30" fmla="*/ 29 w 127"/>
                  <a:gd name="T31" fmla="*/ 85 h 127"/>
                  <a:gd name="T32" fmla="*/ 28 w 127"/>
                  <a:gd name="T33" fmla="*/ 85 h 127"/>
                  <a:gd name="T34" fmla="*/ 11 w 127"/>
                  <a:gd name="T35" fmla="*/ 103 h 127"/>
                  <a:gd name="T36" fmla="*/ 3 w 127"/>
                  <a:gd name="T37" fmla="*/ 111 h 127"/>
                  <a:gd name="T38" fmla="*/ 1 w 127"/>
                  <a:gd name="T39" fmla="*/ 114 h 127"/>
                  <a:gd name="T40" fmla="*/ 1 w 127"/>
                  <a:gd name="T41" fmla="*/ 121 h 127"/>
                  <a:gd name="T42" fmla="*/ 7 w 127"/>
                  <a:gd name="T43" fmla="*/ 127 h 127"/>
                  <a:gd name="T44" fmla="*/ 7 w 127"/>
                  <a:gd name="T45" fmla="*/ 127 h 127"/>
                  <a:gd name="T46" fmla="*/ 13 w 127"/>
                  <a:gd name="T47" fmla="*/ 127 h 127"/>
                  <a:gd name="T48" fmla="*/ 17 w 127"/>
                  <a:gd name="T49" fmla="*/ 125 h 127"/>
                  <a:gd name="T50" fmla="*/ 72 w 127"/>
                  <a:gd name="T51" fmla="*/ 70 h 127"/>
                  <a:gd name="T52" fmla="*/ 88 w 127"/>
                  <a:gd name="T53" fmla="*/ 72 h 127"/>
                  <a:gd name="T54" fmla="*/ 89 w 127"/>
                  <a:gd name="T55" fmla="*/ 72 h 127"/>
                  <a:gd name="T56" fmla="*/ 90 w 127"/>
                  <a:gd name="T57" fmla="*/ 72 h 127"/>
                  <a:gd name="T58" fmla="*/ 98 w 127"/>
                  <a:gd name="T59" fmla="*/ 68 h 127"/>
                  <a:gd name="T60" fmla="*/ 126 w 127"/>
                  <a:gd name="T61" fmla="*/ 40 h 127"/>
                  <a:gd name="T62" fmla="*/ 124 w 127"/>
                  <a:gd name="T63" fmla="*/ 36 h 127"/>
                  <a:gd name="T64" fmla="*/ 107 w 127"/>
                  <a:gd name="T65" fmla="*/ 3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127">
                    <a:moveTo>
                      <a:pt x="107" y="35"/>
                    </a:moveTo>
                    <a:cubicBezTo>
                      <a:pt x="114" y="29"/>
                      <a:pt x="114" y="29"/>
                      <a:pt x="114" y="29"/>
                    </a:cubicBezTo>
                    <a:cubicBezTo>
                      <a:pt x="116" y="26"/>
                      <a:pt x="116" y="21"/>
                      <a:pt x="114" y="19"/>
                    </a:cubicBezTo>
                    <a:cubicBezTo>
                      <a:pt x="109" y="14"/>
                      <a:pt x="109" y="14"/>
                      <a:pt x="109" y="14"/>
                    </a:cubicBezTo>
                    <a:cubicBezTo>
                      <a:pt x="108" y="13"/>
                      <a:pt x="106" y="12"/>
                      <a:pt x="104" y="12"/>
                    </a:cubicBezTo>
                    <a:cubicBezTo>
                      <a:pt x="102" y="12"/>
                      <a:pt x="101" y="13"/>
                      <a:pt x="99" y="14"/>
                    </a:cubicBezTo>
                    <a:cubicBezTo>
                      <a:pt x="92" y="21"/>
                      <a:pt x="92" y="21"/>
                      <a:pt x="92" y="21"/>
                    </a:cubicBezTo>
                    <a:cubicBezTo>
                      <a:pt x="91" y="3"/>
                      <a:pt x="91" y="3"/>
                      <a:pt x="91" y="3"/>
                    </a:cubicBezTo>
                    <a:cubicBezTo>
                      <a:pt x="91" y="1"/>
                      <a:pt x="89" y="0"/>
                      <a:pt x="88" y="0"/>
                    </a:cubicBezTo>
                    <a:cubicBezTo>
                      <a:pt x="88" y="0"/>
                      <a:pt x="87" y="1"/>
                      <a:pt x="87" y="1"/>
                    </a:cubicBezTo>
                    <a:cubicBezTo>
                      <a:pt x="59" y="29"/>
                      <a:pt x="59" y="29"/>
                      <a:pt x="59" y="29"/>
                    </a:cubicBezTo>
                    <a:cubicBezTo>
                      <a:pt x="56" y="31"/>
                      <a:pt x="55" y="35"/>
                      <a:pt x="55" y="38"/>
                    </a:cubicBezTo>
                    <a:cubicBezTo>
                      <a:pt x="55" y="39"/>
                      <a:pt x="55" y="39"/>
                      <a:pt x="55" y="39"/>
                    </a:cubicBezTo>
                    <a:cubicBezTo>
                      <a:pt x="57" y="57"/>
                      <a:pt x="57" y="57"/>
                      <a:pt x="57" y="57"/>
                    </a:cubicBezTo>
                    <a:cubicBezTo>
                      <a:pt x="47" y="67"/>
                      <a:pt x="47" y="67"/>
                      <a:pt x="47" y="67"/>
                    </a:cubicBezTo>
                    <a:cubicBezTo>
                      <a:pt x="29" y="85"/>
                      <a:pt x="29" y="85"/>
                      <a:pt x="29" y="85"/>
                    </a:cubicBezTo>
                    <a:cubicBezTo>
                      <a:pt x="28" y="85"/>
                      <a:pt x="28" y="85"/>
                      <a:pt x="28" y="85"/>
                    </a:cubicBezTo>
                    <a:cubicBezTo>
                      <a:pt x="11" y="103"/>
                      <a:pt x="11" y="103"/>
                      <a:pt x="11" y="103"/>
                    </a:cubicBezTo>
                    <a:cubicBezTo>
                      <a:pt x="3" y="111"/>
                      <a:pt x="3" y="111"/>
                      <a:pt x="3" y="111"/>
                    </a:cubicBezTo>
                    <a:cubicBezTo>
                      <a:pt x="2" y="112"/>
                      <a:pt x="1" y="113"/>
                      <a:pt x="1" y="114"/>
                    </a:cubicBezTo>
                    <a:cubicBezTo>
                      <a:pt x="1" y="121"/>
                      <a:pt x="1" y="121"/>
                      <a:pt x="1" y="121"/>
                    </a:cubicBezTo>
                    <a:cubicBezTo>
                      <a:pt x="0" y="124"/>
                      <a:pt x="3" y="127"/>
                      <a:pt x="7" y="127"/>
                    </a:cubicBezTo>
                    <a:cubicBezTo>
                      <a:pt x="7" y="127"/>
                      <a:pt x="7" y="127"/>
                      <a:pt x="7" y="127"/>
                    </a:cubicBezTo>
                    <a:cubicBezTo>
                      <a:pt x="13" y="127"/>
                      <a:pt x="13" y="127"/>
                      <a:pt x="13" y="127"/>
                    </a:cubicBezTo>
                    <a:cubicBezTo>
                      <a:pt x="15" y="127"/>
                      <a:pt x="16" y="126"/>
                      <a:pt x="17" y="125"/>
                    </a:cubicBezTo>
                    <a:cubicBezTo>
                      <a:pt x="72" y="70"/>
                      <a:pt x="72" y="70"/>
                      <a:pt x="72" y="70"/>
                    </a:cubicBezTo>
                    <a:cubicBezTo>
                      <a:pt x="88" y="72"/>
                      <a:pt x="88" y="72"/>
                      <a:pt x="88" y="72"/>
                    </a:cubicBezTo>
                    <a:cubicBezTo>
                      <a:pt x="89" y="72"/>
                      <a:pt x="89" y="72"/>
                      <a:pt x="89" y="72"/>
                    </a:cubicBezTo>
                    <a:cubicBezTo>
                      <a:pt x="90" y="72"/>
                      <a:pt x="90" y="72"/>
                      <a:pt x="90" y="72"/>
                    </a:cubicBezTo>
                    <a:cubicBezTo>
                      <a:pt x="93" y="72"/>
                      <a:pt x="96" y="70"/>
                      <a:pt x="98" y="68"/>
                    </a:cubicBezTo>
                    <a:cubicBezTo>
                      <a:pt x="126" y="40"/>
                      <a:pt x="126" y="40"/>
                      <a:pt x="126" y="40"/>
                    </a:cubicBezTo>
                    <a:cubicBezTo>
                      <a:pt x="127" y="39"/>
                      <a:pt x="126" y="36"/>
                      <a:pt x="124" y="36"/>
                    </a:cubicBezTo>
                    <a:lnTo>
                      <a:pt x="107"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prstClr val="black"/>
                  </a:solidFill>
                  <a:latin typeface="Calibri"/>
                  <a:ea typeface="宋体"/>
                </a:endParaRPr>
              </a:p>
            </p:txBody>
          </p:sp>
        </p:grpSp>
        <p:sp>
          <p:nvSpPr>
            <p:cNvPr id="57389" name="文本框 2054"/>
            <p:cNvSpPr txBox="1">
              <a:spLocks noChangeArrowheads="1"/>
            </p:cNvSpPr>
            <p:nvPr/>
          </p:nvSpPr>
          <p:spPr bwMode="auto">
            <a:xfrm>
              <a:off x="5588956" y="2312287"/>
              <a:ext cx="797617" cy="62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en-US" altLang="zh-CN" sz="2268">
                  <a:solidFill>
                    <a:srgbClr val="F5EDE8"/>
                  </a:solidFill>
                  <a:latin typeface="方正综艺简体" panose="03000509000000000000" pitchFamily="65" charset="-122"/>
                  <a:ea typeface="方正综艺简体" panose="03000509000000000000" pitchFamily="65" charset="-122"/>
                </a:rPr>
                <a:t>01</a:t>
              </a:r>
              <a:endParaRPr lang="zh-CN" altLang="en-US" sz="2268">
                <a:solidFill>
                  <a:srgbClr val="F5EDE8"/>
                </a:solidFill>
                <a:latin typeface="方正综艺简体" panose="03000509000000000000" pitchFamily="65" charset="-122"/>
                <a:ea typeface="方正综艺简体" panose="03000509000000000000" pitchFamily="65" charset="-122"/>
              </a:endParaRPr>
            </a:p>
          </p:txBody>
        </p:sp>
        <p:sp>
          <p:nvSpPr>
            <p:cNvPr id="57390" name="文本框 68"/>
            <p:cNvSpPr txBox="1">
              <a:spLocks noChangeArrowheads="1"/>
            </p:cNvSpPr>
            <p:nvPr/>
          </p:nvSpPr>
          <p:spPr bwMode="auto">
            <a:xfrm>
              <a:off x="6076638" y="5023373"/>
              <a:ext cx="797617" cy="62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en-US" altLang="zh-CN" sz="2268">
                  <a:solidFill>
                    <a:srgbClr val="F5EDE8"/>
                  </a:solidFill>
                  <a:latin typeface="方正综艺简体" panose="03000509000000000000" pitchFamily="65" charset="-122"/>
                  <a:ea typeface="方正综艺简体" panose="03000509000000000000" pitchFamily="65" charset="-122"/>
                </a:rPr>
                <a:t>03</a:t>
              </a:r>
              <a:endParaRPr lang="zh-CN" altLang="en-US" sz="2268">
                <a:solidFill>
                  <a:srgbClr val="F5EDE8"/>
                </a:solidFill>
                <a:latin typeface="方正综艺简体" panose="03000509000000000000" pitchFamily="65" charset="-122"/>
                <a:ea typeface="方正综艺简体" panose="03000509000000000000" pitchFamily="65" charset="-122"/>
              </a:endParaRPr>
            </a:p>
          </p:txBody>
        </p:sp>
        <p:sp>
          <p:nvSpPr>
            <p:cNvPr id="57391" name="文本框 69"/>
            <p:cNvSpPr txBox="1">
              <a:spLocks noChangeArrowheads="1"/>
            </p:cNvSpPr>
            <p:nvPr/>
          </p:nvSpPr>
          <p:spPr bwMode="auto">
            <a:xfrm>
              <a:off x="7144174" y="3398420"/>
              <a:ext cx="797617" cy="62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en-US" altLang="zh-CN" sz="2268">
                  <a:solidFill>
                    <a:srgbClr val="F5EDE8"/>
                  </a:solidFill>
                  <a:latin typeface="方正综艺简体" panose="03000509000000000000" pitchFamily="65" charset="-122"/>
                  <a:ea typeface="方正综艺简体" panose="03000509000000000000" pitchFamily="65" charset="-122"/>
                </a:rPr>
                <a:t>02</a:t>
              </a:r>
              <a:endParaRPr lang="zh-CN" altLang="en-US" sz="2268">
                <a:solidFill>
                  <a:srgbClr val="F5EDE8"/>
                </a:solidFill>
                <a:latin typeface="方正综艺简体" panose="03000509000000000000" pitchFamily="65" charset="-122"/>
                <a:ea typeface="方正综艺简体" panose="03000509000000000000" pitchFamily="65" charset="-122"/>
              </a:endParaRPr>
            </a:p>
          </p:txBody>
        </p:sp>
        <p:sp>
          <p:nvSpPr>
            <p:cNvPr id="57392" name="文本框 70"/>
            <p:cNvSpPr txBox="1">
              <a:spLocks noChangeArrowheads="1"/>
            </p:cNvSpPr>
            <p:nvPr/>
          </p:nvSpPr>
          <p:spPr bwMode="auto">
            <a:xfrm>
              <a:off x="4428001" y="3766832"/>
              <a:ext cx="797617" cy="62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en-US" altLang="zh-CN" sz="2268">
                  <a:solidFill>
                    <a:srgbClr val="F5EDE8"/>
                  </a:solidFill>
                  <a:latin typeface="方正综艺简体" panose="03000509000000000000" pitchFamily="65" charset="-122"/>
                  <a:ea typeface="方正综艺简体" panose="03000509000000000000" pitchFamily="65" charset="-122"/>
                </a:rPr>
                <a:t>04</a:t>
              </a:r>
              <a:endParaRPr lang="zh-CN" altLang="en-US" sz="2268">
                <a:solidFill>
                  <a:srgbClr val="F5EDE8"/>
                </a:solidFill>
                <a:latin typeface="方正综艺简体" panose="03000509000000000000" pitchFamily="65" charset="-122"/>
                <a:ea typeface="方正综艺简体" panose="03000509000000000000" pitchFamily="65" charset="-122"/>
              </a:endParaRPr>
            </a:p>
          </p:txBody>
        </p:sp>
        <p:grpSp>
          <p:nvGrpSpPr>
            <p:cNvPr id="57393" name="组合 2057"/>
            <p:cNvGrpSpPr>
              <a:grpSpLocks noChangeAspect="1"/>
            </p:cNvGrpSpPr>
            <p:nvPr/>
          </p:nvGrpSpPr>
          <p:grpSpPr bwMode="auto">
            <a:xfrm>
              <a:off x="6934541" y="4717612"/>
              <a:ext cx="288000" cy="288000"/>
              <a:chOff x="7463847" y="1611569"/>
              <a:chExt cx="360000" cy="360000"/>
            </a:xfrm>
          </p:grpSpPr>
          <p:sp>
            <p:nvSpPr>
              <p:cNvPr id="57402" name="Oval 128"/>
              <p:cNvSpPr>
                <a:spLocks noChangeArrowheads="1"/>
              </p:cNvSpPr>
              <p:nvPr/>
            </p:nvSpPr>
            <p:spPr bwMode="auto">
              <a:xfrm>
                <a:off x="7463847" y="1611569"/>
                <a:ext cx="360000" cy="360000"/>
              </a:xfrm>
              <a:prstGeom prst="ellipse">
                <a:avLst/>
              </a:prstGeom>
              <a:solidFill>
                <a:srgbClr val="F5EDE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en-US">
                  <a:solidFill>
                    <a:srgbClr val="000000"/>
                  </a:solidFill>
                  <a:latin typeface="Calibri" panose="020F0502020204030204" pitchFamily="34" charset="0"/>
                </a:endParaRPr>
              </a:p>
            </p:txBody>
          </p:sp>
          <p:sp>
            <p:nvSpPr>
              <p:cNvPr id="57403" name="Freeform 129"/>
              <p:cNvSpPr>
                <a:spLocks/>
              </p:cNvSpPr>
              <p:nvPr/>
            </p:nvSpPr>
            <p:spPr bwMode="auto">
              <a:xfrm>
                <a:off x="7560683" y="1710370"/>
                <a:ext cx="167469" cy="164669"/>
              </a:xfrm>
              <a:custGeom>
                <a:avLst/>
                <a:gdLst>
                  <a:gd name="T0" fmla="*/ 140015 w 61"/>
                  <a:gd name="T1" fmla="*/ 0 h 60"/>
                  <a:gd name="T2" fmla="*/ 137270 w 61"/>
                  <a:gd name="T3" fmla="*/ 0 h 60"/>
                  <a:gd name="T4" fmla="*/ 85107 w 61"/>
                  <a:gd name="T5" fmla="*/ 52145 h 60"/>
                  <a:gd name="T6" fmla="*/ 30199 w 61"/>
                  <a:gd name="T7" fmla="*/ 0 h 60"/>
                  <a:gd name="T8" fmla="*/ 27454 w 61"/>
                  <a:gd name="T9" fmla="*/ 0 h 60"/>
                  <a:gd name="T10" fmla="*/ 24709 w 61"/>
                  <a:gd name="T11" fmla="*/ 0 h 60"/>
                  <a:gd name="T12" fmla="*/ 2745 w 61"/>
                  <a:gd name="T13" fmla="*/ 21956 h 60"/>
                  <a:gd name="T14" fmla="*/ 2745 w 61"/>
                  <a:gd name="T15" fmla="*/ 30189 h 60"/>
                  <a:gd name="T16" fmla="*/ 54908 w 61"/>
                  <a:gd name="T17" fmla="*/ 82335 h 60"/>
                  <a:gd name="T18" fmla="*/ 2745 w 61"/>
                  <a:gd name="T19" fmla="*/ 134480 h 60"/>
                  <a:gd name="T20" fmla="*/ 2745 w 61"/>
                  <a:gd name="T21" fmla="*/ 139969 h 60"/>
                  <a:gd name="T22" fmla="*/ 24709 w 61"/>
                  <a:gd name="T23" fmla="*/ 161925 h 60"/>
                  <a:gd name="T24" fmla="*/ 27454 w 61"/>
                  <a:gd name="T25" fmla="*/ 164669 h 60"/>
                  <a:gd name="T26" fmla="*/ 30199 w 61"/>
                  <a:gd name="T27" fmla="*/ 161925 h 60"/>
                  <a:gd name="T28" fmla="*/ 85107 w 61"/>
                  <a:gd name="T29" fmla="*/ 109779 h 60"/>
                  <a:gd name="T30" fmla="*/ 137270 w 61"/>
                  <a:gd name="T31" fmla="*/ 161925 h 60"/>
                  <a:gd name="T32" fmla="*/ 140015 w 61"/>
                  <a:gd name="T33" fmla="*/ 164669 h 60"/>
                  <a:gd name="T34" fmla="*/ 142760 w 61"/>
                  <a:gd name="T35" fmla="*/ 161925 h 60"/>
                  <a:gd name="T36" fmla="*/ 164724 w 61"/>
                  <a:gd name="T37" fmla="*/ 139969 h 60"/>
                  <a:gd name="T38" fmla="*/ 164724 w 61"/>
                  <a:gd name="T39" fmla="*/ 134480 h 60"/>
                  <a:gd name="T40" fmla="*/ 112561 w 61"/>
                  <a:gd name="T41" fmla="*/ 82335 h 60"/>
                  <a:gd name="T42" fmla="*/ 164724 w 61"/>
                  <a:gd name="T43" fmla="*/ 30189 h 60"/>
                  <a:gd name="T44" fmla="*/ 164724 w 61"/>
                  <a:gd name="T45" fmla="*/ 21956 h 60"/>
                  <a:gd name="T46" fmla="*/ 142760 w 61"/>
                  <a:gd name="T47" fmla="*/ 0 h 60"/>
                  <a:gd name="T48" fmla="*/ 140015 w 61"/>
                  <a:gd name="T49" fmla="*/ 0 h 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 h="60">
                    <a:moveTo>
                      <a:pt x="51" y="0"/>
                    </a:moveTo>
                    <a:cubicBezTo>
                      <a:pt x="50" y="0"/>
                      <a:pt x="50" y="0"/>
                      <a:pt x="50" y="0"/>
                    </a:cubicBezTo>
                    <a:cubicBezTo>
                      <a:pt x="31" y="19"/>
                      <a:pt x="31" y="19"/>
                      <a:pt x="31" y="19"/>
                    </a:cubicBezTo>
                    <a:cubicBezTo>
                      <a:pt x="11" y="0"/>
                      <a:pt x="11" y="0"/>
                      <a:pt x="11" y="0"/>
                    </a:cubicBezTo>
                    <a:cubicBezTo>
                      <a:pt x="11" y="0"/>
                      <a:pt x="11" y="0"/>
                      <a:pt x="10" y="0"/>
                    </a:cubicBezTo>
                    <a:cubicBezTo>
                      <a:pt x="10" y="0"/>
                      <a:pt x="9" y="0"/>
                      <a:pt x="9" y="0"/>
                    </a:cubicBezTo>
                    <a:cubicBezTo>
                      <a:pt x="1" y="8"/>
                      <a:pt x="1" y="8"/>
                      <a:pt x="1" y="8"/>
                    </a:cubicBezTo>
                    <a:cubicBezTo>
                      <a:pt x="0" y="9"/>
                      <a:pt x="0" y="10"/>
                      <a:pt x="1" y="11"/>
                    </a:cubicBezTo>
                    <a:cubicBezTo>
                      <a:pt x="20" y="30"/>
                      <a:pt x="20" y="30"/>
                      <a:pt x="20" y="30"/>
                    </a:cubicBezTo>
                    <a:cubicBezTo>
                      <a:pt x="1" y="49"/>
                      <a:pt x="1" y="49"/>
                      <a:pt x="1" y="49"/>
                    </a:cubicBezTo>
                    <a:cubicBezTo>
                      <a:pt x="0" y="49"/>
                      <a:pt x="0" y="51"/>
                      <a:pt x="1" y="51"/>
                    </a:cubicBezTo>
                    <a:cubicBezTo>
                      <a:pt x="9" y="59"/>
                      <a:pt x="9" y="59"/>
                      <a:pt x="9" y="59"/>
                    </a:cubicBezTo>
                    <a:cubicBezTo>
                      <a:pt x="9" y="59"/>
                      <a:pt x="10" y="60"/>
                      <a:pt x="10" y="60"/>
                    </a:cubicBezTo>
                    <a:cubicBezTo>
                      <a:pt x="11" y="60"/>
                      <a:pt x="11" y="59"/>
                      <a:pt x="11" y="59"/>
                    </a:cubicBezTo>
                    <a:cubicBezTo>
                      <a:pt x="31" y="40"/>
                      <a:pt x="31" y="40"/>
                      <a:pt x="31" y="40"/>
                    </a:cubicBezTo>
                    <a:cubicBezTo>
                      <a:pt x="50" y="59"/>
                      <a:pt x="50" y="59"/>
                      <a:pt x="50" y="59"/>
                    </a:cubicBezTo>
                    <a:cubicBezTo>
                      <a:pt x="50" y="59"/>
                      <a:pt x="50" y="60"/>
                      <a:pt x="51" y="60"/>
                    </a:cubicBezTo>
                    <a:cubicBezTo>
                      <a:pt x="51" y="60"/>
                      <a:pt x="52" y="59"/>
                      <a:pt x="52" y="59"/>
                    </a:cubicBezTo>
                    <a:cubicBezTo>
                      <a:pt x="60" y="51"/>
                      <a:pt x="60" y="51"/>
                      <a:pt x="60" y="51"/>
                    </a:cubicBezTo>
                    <a:cubicBezTo>
                      <a:pt x="61" y="51"/>
                      <a:pt x="61" y="49"/>
                      <a:pt x="60" y="49"/>
                    </a:cubicBezTo>
                    <a:cubicBezTo>
                      <a:pt x="41" y="30"/>
                      <a:pt x="41" y="30"/>
                      <a:pt x="41" y="30"/>
                    </a:cubicBezTo>
                    <a:cubicBezTo>
                      <a:pt x="60" y="11"/>
                      <a:pt x="60" y="11"/>
                      <a:pt x="60" y="11"/>
                    </a:cubicBezTo>
                    <a:cubicBezTo>
                      <a:pt x="61" y="10"/>
                      <a:pt x="61" y="9"/>
                      <a:pt x="60" y="8"/>
                    </a:cubicBezTo>
                    <a:cubicBezTo>
                      <a:pt x="52" y="0"/>
                      <a:pt x="52" y="0"/>
                      <a:pt x="52" y="0"/>
                    </a:cubicBezTo>
                    <a:cubicBezTo>
                      <a:pt x="52" y="0"/>
                      <a:pt x="51" y="0"/>
                      <a:pt x="51" y="0"/>
                    </a:cubicBezTo>
                  </a:path>
                </a:pathLst>
              </a:custGeom>
              <a:solidFill>
                <a:srgbClr val="CF3C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57394" name="组合 2058"/>
            <p:cNvGrpSpPr>
              <a:grpSpLocks noChangeAspect="1"/>
            </p:cNvGrpSpPr>
            <p:nvPr/>
          </p:nvGrpSpPr>
          <p:grpSpPr bwMode="auto">
            <a:xfrm>
              <a:off x="6934541" y="2965752"/>
              <a:ext cx="288000" cy="288000"/>
              <a:chOff x="8867230" y="1631100"/>
              <a:chExt cx="360000" cy="360000"/>
            </a:xfrm>
          </p:grpSpPr>
          <p:sp>
            <p:nvSpPr>
              <p:cNvPr id="57400" name="Oval 133"/>
              <p:cNvSpPr>
                <a:spLocks noChangeArrowheads="1"/>
              </p:cNvSpPr>
              <p:nvPr/>
            </p:nvSpPr>
            <p:spPr bwMode="auto">
              <a:xfrm>
                <a:off x="8867230" y="1631100"/>
                <a:ext cx="360000" cy="360000"/>
              </a:xfrm>
              <a:prstGeom prst="ellipse">
                <a:avLst/>
              </a:prstGeom>
              <a:solidFill>
                <a:srgbClr val="F5EDE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en-US">
                  <a:solidFill>
                    <a:srgbClr val="000000"/>
                  </a:solidFill>
                  <a:latin typeface="Calibri" panose="020F0502020204030204" pitchFamily="34" charset="0"/>
                </a:endParaRPr>
              </a:p>
            </p:txBody>
          </p:sp>
          <p:sp>
            <p:nvSpPr>
              <p:cNvPr id="57401" name="Freeform 134"/>
              <p:cNvSpPr>
                <a:spLocks/>
              </p:cNvSpPr>
              <p:nvPr/>
            </p:nvSpPr>
            <p:spPr bwMode="auto">
              <a:xfrm>
                <a:off x="8923656" y="1785548"/>
                <a:ext cx="246019" cy="52240"/>
              </a:xfrm>
              <a:custGeom>
                <a:avLst/>
                <a:gdLst>
                  <a:gd name="T0" fmla="*/ 240552 w 90"/>
                  <a:gd name="T1" fmla="*/ 0 h 19"/>
                  <a:gd name="T2" fmla="*/ 5467 w 90"/>
                  <a:gd name="T3" fmla="*/ 0 h 19"/>
                  <a:gd name="T4" fmla="*/ 0 w 90"/>
                  <a:gd name="T5" fmla="*/ 8248 h 19"/>
                  <a:gd name="T6" fmla="*/ 0 w 90"/>
                  <a:gd name="T7" fmla="*/ 43992 h 19"/>
                  <a:gd name="T8" fmla="*/ 5467 w 90"/>
                  <a:gd name="T9" fmla="*/ 52240 h 19"/>
                  <a:gd name="T10" fmla="*/ 240552 w 90"/>
                  <a:gd name="T11" fmla="*/ 52240 h 19"/>
                  <a:gd name="T12" fmla="*/ 246019 w 90"/>
                  <a:gd name="T13" fmla="*/ 43992 h 19"/>
                  <a:gd name="T14" fmla="*/ 246019 w 90"/>
                  <a:gd name="T15" fmla="*/ 8248 h 19"/>
                  <a:gd name="T16" fmla="*/ 240552 w 90"/>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0" h="19">
                    <a:moveTo>
                      <a:pt x="88" y="0"/>
                    </a:moveTo>
                    <a:cubicBezTo>
                      <a:pt x="2" y="0"/>
                      <a:pt x="2" y="0"/>
                      <a:pt x="2" y="0"/>
                    </a:cubicBezTo>
                    <a:cubicBezTo>
                      <a:pt x="1" y="0"/>
                      <a:pt x="0" y="1"/>
                      <a:pt x="0" y="3"/>
                    </a:cubicBezTo>
                    <a:cubicBezTo>
                      <a:pt x="0" y="16"/>
                      <a:pt x="0" y="16"/>
                      <a:pt x="0" y="16"/>
                    </a:cubicBezTo>
                    <a:cubicBezTo>
                      <a:pt x="0" y="18"/>
                      <a:pt x="1" y="19"/>
                      <a:pt x="2" y="19"/>
                    </a:cubicBezTo>
                    <a:cubicBezTo>
                      <a:pt x="88" y="19"/>
                      <a:pt x="88" y="19"/>
                      <a:pt x="88" y="19"/>
                    </a:cubicBezTo>
                    <a:cubicBezTo>
                      <a:pt x="89" y="19"/>
                      <a:pt x="90" y="18"/>
                      <a:pt x="90" y="16"/>
                    </a:cubicBezTo>
                    <a:cubicBezTo>
                      <a:pt x="90" y="3"/>
                      <a:pt x="90" y="3"/>
                      <a:pt x="90" y="3"/>
                    </a:cubicBezTo>
                    <a:cubicBezTo>
                      <a:pt x="90" y="1"/>
                      <a:pt x="89" y="0"/>
                      <a:pt x="88" y="0"/>
                    </a:cubicBezTo>
                  </a:path>
                </a:pathLst>
              </a:custGeom>
              <a:solidFill>
                <a:srgbClr val="498B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7395" name="Oval 138"/>
            <p:cNvSpPr>
              <a:spLocks noChangeArrowheads="1"/>
            </p:cNvSpPr>
            <p:nvPr/>
          </p:nvSpPr>
          <p:spPr bwMode="auto">
            <a:xfrm>
              <a:off x="5025894" y="2777779"/>
              <a:ext cx="288000" cy="288000"/>
            </a:xfrm>
            <a:prstGeom prst="ellipse">
              <a:avLst/>
            </a:prstGeom>
            <a:solidFill>
              <a:srgbClr val="F5EDE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en-US">
                <a:solidFill>
                  <a:srgbClr val="000000"/>
                </a:solidFill>
                <a:latin typeface="Calibri" panose="020F0502020204030204" pitchFamily="34" charset="0"/>
              </a:endParaRPr>
            </a:p>
          </p:txBody>
        </p:sp>
        <p:sp>
          <p:nvSpPr>
            <p:cNvPr id="57396" name="Freeform 139"/>
            <p:cNvSpPr>
              <a:spLocks/>
            </p:cNvSpPr>
            <p:nvPr/>
          </p:nvSpPr>
          <p:spPr bwMode="auto">
            <a:xfrm>
              <a:off x="5122501" y="2834285"/>
              <a:ext cx="110278" cy="174987"/>
            </a:xfrm>
            <a:custGeom>
              <a:avLst/>
              <a:gdLst>
                <a:gd name="T0" fmla="*/ 22056 w 50"/>
                <a:gd name="T1" fmla="*/ 0 h 79"/>
                <a:gd name="T2" fmla="*/ 19850 w 50"/>
                <a:gd name="T3" fmla="*/ 0 h 79"/>
                <a:gd name="T4" fmla="*/ 2206 w 50"/>
                <a:gd name="T5" fmla="*/ 17720 h 79"/>
                <a:gd name="T6" fmla="*/ 2206 w 50"/>
                <a:gd name="T7" fmla="*/ 24365 h 79"/>
                <a:gd name="T8" fmla="*/ 63961 w 50"/>
                <a:gd name="T9" fmla="*/ 86386 h 79"/>
                <a:gd name="T10" fmla="*/ 2206 w 50"/>
                <a:gd name="T11" fmla="*/ 150622 h 79"/>
                <a:gd name="T12" fmla="*/ 2206 w 50"/>
                <a:gd name="T13" fmla="*/ 155052 h 79"/>
                <a:gd name="T14" fmla="*/ 19850 w 50"/>
                <a:gd name="T15" fmla="*/ 174987 h 79"/>
                <a:gd name="T16" fmla="*/ 22056 w 50"/>
                <a:gd name="T17" fmla="*/ 174987 h 79"/>
                <a:gd name="T18" fmla="*/ 26467 w 50"/>
                <a:gd name="T19" fmla="*/ 174987 h 79"/>
                <a:gd name="T20" fmla="*/ 90428 w 50"/>
                <a:gd name="T21" fmla="*/ 108536 h 79"/>
                <a:gd name="T22" fmla="*/ 110278 w 50"/>
                <a:gd name="T23" fmla="*/ 90816 h 79"/>
                <a:gd name="T24" fmla="*/ 110278 w 50"/>
                <a:gd name="T25" fmla="*/ 84171 h 79"/>
                <a:gd name="T26" fmla="*/ 90428 w 50"/>
                <a:gd name="T27" fmla="*/ 66451 h 79"/>
                <a:gd name="T28" fmla="*/ 26467 w 50"/>
                <a:gd name="T29" fmla="*/ 0 h 79"/>
                <a:gd name="T30" fmla="*/ 22056 w 50"/>
                <a:gd name="T31" fmla="*/ 0 h 7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0" h="79">
                  <a:moveTo>
                    <a:pt x="10" y="0"/>
                  </a:moveTo>
                  <a:cubicBezTo>
                    <a:pt x="10" y="0"/>
                    <a:pt x="9" y="0"/>
                    <a:pt x="9" y="0"/>
                  </a:cubicBezTo>
                  <a:cubicBezTo>
                    <a:pt x="1" y="8"/>
                    <a:pt x="1" y="8"/>
                    <a:pt x="1" y="8"/>
                  </a:cubicBezTo>
                  <a:cubicBezTo>
                    <a:pt x="0" y="9"/>
                    <a:pt x="0" y="10"/>
                    <a:pt x="1" y="11"/>
                  </a:cubicBezTo>
                  <a:cubicBezTo>
                    <a:pt x="29" y="39"/>
                    <a:pt x="29" y="39"/>
                    <a:pt x="29" y="39"/>
                  </a:cubicBezTo>
                  <a:cubicBezTo>
                    <a:pt x="1" y="68"/>
                    <a:pt x="1" y="68"/>
                    <a:pt x="1" y="68"/>
                  </a:cubicBezTo>
                  <a:cubicBezTo>
                    <a:pt x="0" y="68"/>
                    <a:pt x="0" y="70"/>
                    <a:pt x="1" y="70"/>
                  </a:cubicBezTo>
                  <a:cubicBezTo>
                    <a:pt x="9" y="79"/>
                    <a:pt x="9" y="79"/>
                    <a:pt x="9" y="79"/>
                  </a:cubicBezTo>
                  <a:cubicBezTo>
                    <a:pt x="9" y="79"/>
                    <a:pt x="10" y="79"/>
                    <a:pt x="10" y="79"/>
                  </a:cubicBezTo>
                  <a:cubicBezTo>
                    <a:pt x="11" y="79"/>
                    <a:pt x="11" y="79"/>
                    <a:pt x="12" y="79"/>
                  </a:cubicBezTo>
                  <a:cubicBezTo>
                    <a:pt x="41" y="49"/>
                    <a:pt x="41" y="49"/>
                    <a:pt x="41" y="49"/>
                  </a:cubicBezTo>
                  <a:cubicBezTo>
                    <a:pt x="50" y="41"/>
                    <a:pt x="50" y="41"/>
                    <a:pt x="50" y="41"/>
                  </a:cubicBezTo>
                  <a:cubicBezTo>
                    <a:pt x="50" y="40"/>
                    <a:pt x="50" y="39"/>
                    <a:pt x="50" y="38"/>
                  </a:cubicBezTo>
                  <a:cubicBezTo>
                    <a:pt x="41" y="30"/>
                    <a:pt x="41" y="30"/>
                    <a:pt x="41" y="30"/>
                  </a:cubicBezTo>
                  <a:cubicBezTo>
                    <a:pt x="12" y="0"/>
                    <a:pt x="12" y="0"/>
                    <a:pt x="12" y="0"/>
                  </a:cubicBezTo>
                  <a:cubicBezTo>
                    <a:pt x="11" y="0"/>
                    <a:pt x="11" y="0"/>
                    <a:pt x="10"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57397" name="组合 2059"/>
            <p:cNvGrpSpPr>
              <a:grpSpLocks noChangeAspect="1"/>
            </p:cNvGrpSpPr>
            <p:nvPr/>
          </p:nvGrpSpPr>
          <p:grpSpPr bwMode="auto">
            <a:xfrm>
              <a:off x="4998728" y="4640388"/>
              <a:ext cx="288000" cy="288000"/>
              <a:chOff x="9479777" y="1641940"/>
              <a:chExt cx="360000" cy="360000"/>
            </a:xfrm>
          </p:grpSpPr>
          <p:sp>
            <p:nvSpPr>
              <p:cNvPr id="57398" name="Oval 143"/>
              <p:cNvSpPr>
                <a:spLocks noChangeArrowheads="1"/>
              </p:cNvSpPr>
              <p:nvPr/>
            </p:nvSpPr>
            <p:spPr bwMode="auto">
              <a:xfrm>
                <a:off x="9479777" y="1641940"/>
                <a:ext cx="360000" cy="360000"/>
              </a:xfrm>
              <a:prstGeom prst="ellipse">
                <a:avLst/>
              </a:prstGeom>
              <a:solidFill>
                <a:srgbClr val="F5EDE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en-US">
                  <a:solidFill>
                    <a:srgbClr val="000000"/>
                  </a:solidFill>
                  <a:latin typeface="Calibri" panose="020F0502020204030204" pitchFamily="34" charset="0"/>
                </a:endParaRPr>
              </a:p>
            </p:txBody>
          </p:sp>
          <p:sp>
            <p:nvSpPr>
              <p:cNvPr id="57399" name="Freeform 144"/>
              <p:cNvSpPr>
                <a:spLocks/>
              </p:cNvSpPr>
              <p:nvPr/>
            </p:nvSpPr>
            <p:spPr bwMode="auto">
              <a:xfrm>
                <a:off x="9561286" y="1726580"/>
                <a:ext cx="196981" cy="192978"/>
              </a:xfrm>
              <a:custGeom>
                <a:avLst/>
                <a:gdLst>
                  <a:gd name="T0" fmla="*/ 112170 w 72"/>
                  <a:gd name="T1" fmla="*/ 0 h 71"/>
                  <a:gd name="T2" fmla="*/ 82075 w 72"/>
                  <a:gd name="T3" fmla="*/ 0 h 71"/>
                  <a:gd name="T4" fmla="*/ 79340 w 72"/>
                  <a:gd name="T5" fmla="*/ 2718 h 71"/>
                  <a:gd name="T6" fmla="*/ 79340 w 72"/>
                  <a:gd name="T7" fmla="*/ 76104 h 71"/>
                  <a:gd name="T8" fmla="*/ 5472 w 72"/>
                  <a:gd name="T9" fmla="*/ 76104 h 71"/>
                  <a:gd name="T10" fmla="*/ 0 w 72"/>
                  <a:gd name="T11" fmla="*/ 81540 h 71"/>
                  <a:gd name="T12" fmla="*/ 0 w 72"/>
                  <a:gd name="T13" fmla="*/ 111438 h 71"/>
                  <a:gd name="T14" fmla="*/ 5472 w 72"/>
                  <a:gd name="T15" fmla="*/ 116874 h 71"/>
                  <a:gd name="T16" fmla="*/ 79340 w 72"/>
                  <a:gd name="T17" fmla="*/ 116874 h 71"/>
                  <a:gd name="T18" fmla="*/ 79340 w 72"/>
                  <a:gd name="T19" fmla="*/ 187542 h 71"/>
                  <a:gd name="T20" fmla="*/ 82075 w 72"/>
                  <a:gd name="T21" fmla="*/ 192978 h 71"/>
                  <a:gd name="T22" fmla="*/ 112170 w 72"/>
                  <a:gd name="T23" fmla="*/ 192978 h 71"/>
                  <a:gd name="T24" fmla="*/ 117641 w 72"/>
                  <a:gd name="T25" fmla="*/ 187542 h 71"/>
                  <a:gd name="T26" fmla="*/ 117641 w 72"/>
                  <a:gd name="T27" fmla="*/ 116874 h 71"/>
                  <a:gd name="T28" fmla="*/ 191509 w 72"/>
                  <a:gd name="T29" fmla="*/ 116874 h 71"/>
                  <a:gd name="T30" fmla="*/ 196981 w 72"/>
                  <a:gd name="T31" fmla="*/ 111438 h 71"/>
                  <a:gd name="T32" fmla="*/ 196981 w 72"/>
                  <a:gd name="T33" fmla="*/ 81540 h 71"/>
                  <a:gd name="T34" fmla="*/ 191509 w 72"/>
                  <a:gd name="T35" fmla="*/ 76104 h 71"/>
                  <a:gd name="T36" fmla="*/ 117641 w 72"/>
                  <a:gd name="T37" fmla="*/ 76104 h 71"/>
                  <a:gd name="T38" fmla="*/ 117641 w 72"/>
                  <a:gd name="T39" fmla="*/ 2718 h 71"/>
                  <a:gd name="T40" fmla="*/ 112170 w 72"/>
                  <a:gd name="T41" fmla="*/ 0 h 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2" h="71">
                    <a:moveTo>
                      <a:pt x="41" y="0"/>
                    </a:moveTo>
                    <a:cubicBezTo>
                      <a:pt x="30" y="0"/>
                      <a:pt x="30" y="0"/>
                      <a:pt x="30" y="0"/>
                    </a:cubicBezTo>
                    <a:cubicBezTo>
                      <a:pt x="30" y="0"/>
                      <a:pt x="29" y="0"/>
                      <a:pt x="29" y="1"/>
                    </a:cubicBezTo>
                    <a:cubicBezTo>
                      <a:pt x="29" y="28"/>
                      <a:pt x="29" y="28"/>
                      <a:pt x="29" y="28"/>
                    </a:cubicBezTo>
                    <a:cubicBezTo>
                      <a:pt x="2" y="28"/>
                      <a:pt x="2" y="28"/>
                      <a:pt x="2" y="28"/>
                    </a:cubicBezTo>
                    <a:cubicBezTo>
                      <a:pt x="1" y="28"/>
                      <a:pt x="0" y="29"/>
                      <a:pt x="0" y="30"/>
                    </a:cubicBezTo>
                    <a:cubicBezTo>
                      <a:pt x="0" y="41"/>
                      <a:pt x="0" y="41"/>
                      <a:pt x="0" y="41"/>
                    </a:cubicBezTo>
                    <a:cubicBezTo>
                      <a:pt x="0" y="42"/>
                      <a:pt x="1" y="43"/>
                      <a:pt x="2" y="43"/>
                    </a:cubicBezTo>
                    <a:cubicBezTo>
                      <a:pt x="29" y="43"/>
                      <a:pt x="29" y="43"/>
                      <a:pt x="29" y="43"/>
                    </a:cubicBezTo>
                    <a:cubicBezTo>
                      <a:pt x="29" y="69"/>
                      <a:pt x="29" y="69"/>
                      <a:pt x="29" y="69"/>
                    </a:cubicBezTo>
                    <a:cubicBezTo>
                      <a:pt x="29" y="70"/>
                      <a:pt x="30" y="71"/>
                      <a:pt x="30" y="71"/>
                    </a:cubicBezTo>
                    <a:cubicBezTo>
                      <a:pt x="41" y="71"/>
                      <a:pt x="41" y="71"/>
                      <a:pt x="41" y="71"/>
                    </a:cubicBezTo>
                    <a:cubicBezTo>
                      <a:pt x="42" y="71"/>
                      <a:pt x="43" y="70"/>
                      <a:pt x="43" y="69"/>
                    </a:cubicBezTo>
                    <a:cubicBezTo>
                      <a:pt x="43" y="43"/>
                      <a:pt x="43" y="43"/>
                      <a:pt x="43" y="43"/>
                    </a:cubicBezTo>
                    <a:cubicBezTo>
                      <a:pt x="70" y="43"/>
                      <a:pt x="70" y="43"/>
                      <a:pt x="70" y="43"/>
                    </a:cubicBezTo>
                    <a:cubicBezTo>
                      <a:pt x="71" y="43"/>
                      <a:pt x="72" y="42"/>
                      <a:pt x="72" y="41"/>
                    </a:cubicBezTo>
                    <a:cubicBezTo>
                      <a:pt x="72" y="30"/>
                      <a:pt x="72" y="30"/>
                      <a:pt x="72" y="30"/>
                    </a:cubicBezTo>
                    <a:cubicBezTo>
                      <a:pt x="72" y="29"/>
                      <a:pt x="71" y="28"/>
                      <a:pt x="70" y="28"/>
                    </a:cubicBezTo>
                    <a:cubicBezTo>
                      <a:pt x="43" y="28"/>
                      <a:pt x="43" y="28"/>
                      <a:pt x="43" y="28"/>
                    </a:cubicBezTo>
                    <a:cubicBezTo>
                      <a:pt x="43" y="1"/>
                      <a:pt x="43" y="1"/>
                      <a:pt x="43" y="1"/>
                    </a:cubicBezTo>
                    <a:cubicBezTo>
                      <a:pt x="43" y="0"/>
                      <a:pt x="42" y="0"/>
                      <a:pt x="41" y="0"/>
                    </a:cubicBezTo>
                  </a:path>
                </a:pathLst>
              </a:custGeom>
              <a:solidFill>
                <a:srgbClr val="498B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57347" name="组合 60"/>
          <p:cNvGrpSpPr>
            <a:grpSpLocks/>
          </p:cNvGrpSpPr>
          <p:nvPr/>
        </p:nvGrpSpPr>
        <p:grpSpPr bwMode="auto">
          <a:xfrm>
            <a:off x="1054268" y="2252265"/>
            <a:ext cx="2390799" cy="905343"/>
            <a:chOff x="1230207" y="2124531"/>
            <a:chExt cx="3374889" cy="1276696"/>
          </a:xfrm>
        </p:grpSpPr>
        <p:grpSp>
          <p:nvGrpSpPr>
            <p:cNvPr id="57370" name="组合 61"/>
            <p:cNvGrpSpPr>
              <a:grpSpLocks/>
            </p:cNvGrpSpPr>
            <p:nvPr/>
          </p:nvGrpSpPr>
          <p:grpSpPr bwMode="auto">
            <a:xfrm>
              <a:off x="1230207" y="2124531"/>
              <a:ext cx="3374889" cy="520825"/>
              <a:chOff x="980608" y="1870075"/>
              <a:chExt cx="3374889" cy="520825"/>
            </a:xfrm>
          </p:grpSpPr>
          <p:grpSp>
            <p:nvGrpSpPr>
              <p:cNvPr id="57372" name="组合 67"/>
              <p:cNvGrpSpPr>
                <a:grpSpLocks/>
              </p:cNvGrpSpPr>
              <p:nvPr/>
            </p:nvGrpSpPr>
            <p:grpSpPr bwMode="auto">
              <a:xfrm>
                <a:off x="980608" y="1948657"/>
                <a:ext cx="216000" cy="216443"/>
                <a:chOff x="980608" y="2248535"/>
                <a:chExt cx="216000" cy="216443"/>
              </a:xfrm>
            </p:grpSpPr>
            <p:sp>
              <p:nvSpPr>
                <p:cNvPr id="57374" name="Freeform 15"/>
                <p:cNvSpPr>
                  <a:spLocks noEditPoints="1"/>
                </p:cNvSpPr>
                <p:nvPr/>
              </p:nvSpPr>
              <p:spPr bwMode="auto">
                <a:xfrm>
                  <a:off x="1061331" y="2279139"/>
                  <a:ext cx="46127" cy="154349"/>
                </a:xfrm>
                <a:custGeom>
                  <a:avLst/>
                  <a:gdLst>
                    <a:gd name="T0" fmla="*/ 42982 w 44"/>
                    <a:gd name="T1" fmla="*/ 122849 h 147"/>
                    <a:gd name="T2" fmla="*/ 46127 w 44"/>
                    <a:gd name="T3" fmla="*/ 125999 h 147"/>
                    <a:gd name="T4" fmla="*/ 27257 w 44"/>
                    <a:gd name="T5" fmla="*/ 146999 h 147"/>
                    <a:gd name="T6" fmla="*/ 12580 w 44"/>
                    <a:gd name="T7" fmla="*/ 154349 h 147"/>
                    <a:gd name="T8" fmla="*/ 7338 w 44"/>
                    <a:gd name="T9" fmla="*/ 152249 h 147"/>
                    <a:gd name="T10" fmla="*/ 6290 w 44"/>
                    <a:gd name="T11" fmla="*/ 144899 h 147"/>
                    <a:gd name="T12" fmla="*/ 11532 w 44"/>
                    <a:gd name="T13" fmla="*/ 108149 h 147"/>
                    <a:gd name="T14" fmla="*/ 16773 w 44"/>
                    <a:gd name="T15" fmla="*/ 71400 h 147"/>
                    <a:gd name="T16" fmla="*/ 16773 w 44"/>
                    <a:gd name="T17" fmla="*/ 69300 h 147"/>
                    <a:gd name="T18" fmla="*/ 14677 w 44"/>
                    <a:gd name="T19" fmla="*/ 68250 h 147"/>
                    <a:gd name="T20" fmla="*/ 10483 w 44"/>
                    <a:gd name="T21" fmla="*/ 69300 h 147"/>
                    <a:gd name="T22" fmla="*/ 4193 w 44"/>
                    <a:gd name="T23" fmla="*/ 75600 h 147"/>
                    <a:gd name="T24" fmla="*/ 0 w 44"/>
                    <a:gd name="T25" fmla="*/ 72450 h 147"/>
                    <a:gd name="T26" fmla="*/ 19918 w 44"/>
                    <a:gd name="T27" fmla="*/ 52500 h 147"/>
                    <a:gd name="T28" fmla="*/ 33547 w 44"/>
                    <a:gd name="T29" fmla="*/ 45150 h 147"/>
                    <a:gd name="T30" fmla="*/ 38789 w 44"/>
                    <a:gd name="T31" fmla="*/ 47250 h 147"/>
                    <a:gd name="T32" fmla="*/ 40885 w 44"/>
                    <a:gd name="T33" fmla="*/ 53550 h 147"/>
                    <a:gd name="T34" fmla="*/ 36692 w 44"/>
                    <a:gd name="T35" fmla="*/ 79799 h 147"/>
                    <a:gd name="T36" fmla="*/ 34595 w 44"/>
                    <a:gd name="T37" fmla="*/ 91349 h 147"/>
                    <a:gd name="T38" fmla="*/ 31450 w 44"/>
                    <a:gd name="T39" fmla="*/ 115499 h 147"/>
                    <a:gd name="T40" fmla="*/ 29354 w 44"/>
                    <a:gd name="T41" fmla="*/ 125999 h 147"/>
                    <a:gd name="T42" fmla="*/ 30402 w 44"/>
                    <a:gd name="T43" fmla="*/ 130199 h 147"/>
                    <a:gd name="T44" fmla="*/ 32499 w 44"/>
                    <a:gd name="T45" fmla="*/ 131249 h 147"/>
                    <a:gd name="T46" fmla="*/ 36692 w 44"/>
                    <a:gd name="T47" fmla="*/ 129149 h 147"/>
                    <a:gd name="T48" fmla="*/ 42982 w 44"/>
                    <a:gd name="T49" fmla="*/ 122849 h 147"/>
                    <a:gd name="T50" fmla="*/ 35644 w 44"/>
                    <a:gd name="T51" fmla="*/ 0 h 147"/>
                    <a:gd name="T52" fmla="*/ 42982 w 44"/>
                    <a:gd name="T53" fmla="*/ 3150 h 147"/>
                    <a:gd name="T54" fmla="*/ 46127 w 44"/>
                    <a:gd name="T55" fmla="*/ 10500 h 147"/>
                    <a:gd name="T56" fmla="*/ 41934 w 44"/>
                    <a:gd name="T57" fmla="*/ 23100 h 147"/>
                    <a:gd name="T58" fmla="*/ 32499 w 44"/>
                    <a:gd name="T59" fmla="*/ 28350 h 147"/>
                    <a:gd name="T60" fmla="*/ 24112 w 44"/>
                    <a:gd name="T61" fmla="*/ 25200 h 147"/>
                    <a:gd name="T62" fmla="*/ 22018 w 44"/>
                    <a:gd name="T63" fmla="*/ 16800 h 147"/>
                    <a:gd name="T64" fmla="*/ 26209 w 44"/>
                    <a:gd name="T65" fmla="*/ 5250 h 147"/>
                    <a:gd name="T66" fmla="*/ 35644 w 44"/>
                    <a:gd name="T67" fmla="*/ 0 h 1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375" name="Freeform 16"/>
                <p:cNvSpPr>
                  <a:spLocks noEditPoints="1"/>
                </p:cNvSpPr>
                <p:nvPr/>
              </p:nvSpPr>
              <p:spPr bwMode="auto">
                <a:xfrm>
                  <a:off x="980608" y="2248535"/>
                  <a:ext cx="216000" cy="216443"/>
                </a:xfrm>
                <a:custGeom>
                  <a:avLst/>
                  <a:gdLst>
                    <a:gd name="T0" fmla="*/ 0 w 206"/>
                    <a:gd name="T1" fmla="*/ 108222 h 206"/>
                    <a:gd name="T2" fmla="*/ 108000 w 206"/>
                    <a:gd name="T3" fmla="*/ 0 h 206"/>
                    <a:gd name="T4" fmla="*/ 108000 w 206"/>
                    <a:gd name="T5" fmla="*/ 0 h 206"/>
                    <a:gd name="T6" fmla="*/ 216000 w 206"/>
                    <a:gd name="T7" fmla="*/ 108222 h 206"/>
                    <a:gd name="T8" fmla="*/ 216000 w 206"/>
                    <a:gd name="T9" fmla="*/ 108222 h 206"/>
                    <a:gd name="T10" fmla="*/ 216000 w 206"/>
                    <a:gd name="T11" fmla="*/ 108222 h 206"/>
                    <a:gd name="T12" fmla="*/ 108000 w 206"/>
                    <a:gd name="T13" fmla="*/ 216443 h 206"/>
                    <a:gd name="T14" fmla="*/ 108000 w 206"/>
                    <a:gd name="T15" fmla="*/ 216443 h 206"/>
                    <a:gd name="T16" fmla="*/ 0 w 206"/>
                    <a:gd name="T17" fmla="*/ 108222 h 206"/>
                    <a:gd name="T18" fmla="*/ 41942 w 206"/>
                    <a:gd name="T19" fmla="*/ 42028 h 206"/>
                    <a:gd name="T20" fmla="*/ 13631 w 206"/>
                    <a:gd name="T21" fmla="*/ 108222 h 206"/>
                    <a:gd name="T22" fmla="*/ 13631 w 206"/>
                    <a:gd name="T23" fmla="*/ 108222 h 206"/>
                    <a:gd name="T24" fmla="*/ 41942 w 206"/>
                    <a:gd name="T25" fmla="*/ 175466 h 206"/>
                    <a:gd name="T26" fmla="*/ 41942 w 206"/>
                    <a:gd name="T27" fmla="*/ 175466 h 206"/>
                    <a:gd name="T28" fmla="*/ 108000 w 206"/>
                    <a:gd name="T29" fmla="*/ 202784 h 206"/>
                    <a:gd name="T30" fmla="*/ 108000 w 206"/>
                    <a:gd name="T31" fmla="*/ 202784 h 206"/>
                    <a:gd name="T32" fmla="*/ 174058 w 206"/>
                    <a:gd name="T33" fmla="*/ 175466 h 206"/>
                    <a:gd name="T34" fmla="*/ 174058 w 206"/>
                    <a:gd name="T35" fmla="*/ 175466 h 206"/>
                    <a:gd name="T36" fmla="*/ 201320 w 206"/>
                    <a:gd name="T37" fmla="*/ 108222 h 206"/>
                    <a:gd name="T38" fmla="*/ 201320 w 206"/>
                    <a:gd name="T39" fmla="*/ 108222 h 206"/>
                    <a:gd name="T40" fmla="*/ 174058 w 206"/>
                    <a:gd name="T41" fmla="*/ 42028 h 206"/>
                    <a:gd name="T42" fmla="*/ 174058 w 206"/>
                    <a:gd name="T43" fmla="*/ 42028 h 206"/>
                    <a:gd name="T44" fmla="*/ 108000 w 206"/>
                    <a:gd name="T45" fmla="*/ 14710 h 206"/>
                    <a:gd name="T46" fmla="*/ 108000 w 206"/>
                    <a:gd name="T47" fmla="*/ 14710 h 206"/>
                    <a:gd name="T48" fmla="*/ 41942 w 206"/>
                    <a:gd name="T49" fmla="*/ 42028 h 2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7373" name="文本框 71"/>
              <p:cNvSpPr txBox="1">
                <a:spLocks noChangeArrowheads="1"/>
              </p:cNvSpPr>
              <p:nvPr/>
            </p:nvSpPr>
            <p:spPr bwMode="auto">
              <a:xfrm>
                <a:off x="1255540" y="1870075"/>
                <a:ext cx="3099957" cy="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b="1">
                    <a:solidFill>
                      <a:srgbClr val="1D495D"/>
                    </a:solidFill>
                    <a:latin typeface="微软雅黑" panose="020B0503020204020204" pitchFamily="34" charset="-122"/>
                    <a:ea typeface="微软雅黑" panose="020B0503020204020204" pitchFamily="34" charset="-122"/>
                  </a:rPr>
                  <a:t>点击添加标题</a:t>
                </a:r>
              </a:p>
            </p:txBody>
          </p:sp>
        </p:grpSp>
        <p:sp>
          <p:nvSpPr>
            <p:cNvPr id="57371" name="矩形 66"/>
            <p:cNvSpPr>
              <a:spLocks noChangeArrowheads="1"/>
            </p:cNvSpPr>
            <p:nvPr/>
          </p:nvSpPr>
          <p:spPr bwMode="auto">
            <a:xfrm>
              <a:off x="1333793" y="2532644"/>
              <a:ext cx="2513147" cy="86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1134">
                  <a:solidFill>
                    <a:srgbClr val="5B5B5B"/>
                  </a:solidFill>
                  <a:latin typeface="微软雅黑" panose="020B0503020204020204" pitchFamily="34" charset="-122"/>
                  <a:ea typeface="微软雅黑" panose="020B0503020204020204" pitchFamily="34" charset="-122"/>
                </a:rPr>
                <a:t>添加你的文字添加你的文字添加你的文字添加你的文字</a:t>
              </a:r>
            </a:p>
          </p:txBody>
        </p:sp>
      </p:grpSp>
      <p:grpSp>
        <p:nvGrpSpPr>
          <p:cNvPr id="57348" name="组合 80"/>
          <p:cNvGrpSpPr>
            <a:grpSpLocks/>
          </p:cNvGrpSpPr>
          <p:nvPr/>
        </p:nvGrpSpPr>
        <p:grpSpPr bwMode="auto">
          <a:xfrm>
            <a:off x="1045269" y="4134530"/>
            <a:ext cx="2390799" cy="905343"/>
            <a:chOff x="1230207" y="2124531"/>
            <a:chExt cx="3374889" cy="1276697"/>
          </a:xfrm>
        </p:grpSpPr>
        <p:grpSp>
          <p:nvGrpSpPr>
            <p:cNvPr id="57364" name="组合 83"/>
            <p:cNvGrpSpPr>
              <a:grpSpLocks/>
            </p:cNvGrpSpPr>
            <p:nvPr/>
          </p:nvGrpSpPr>
          <p:grpSpPr bwMode="auto">
            <a:xfrm>
              <a:off x="1230207" y="2124531"/>
              <a:ext cx="3374889" cy="520825"/>
              <a:chOff x="980608" y="1870075"/>
              <a:chExt cx="3374889" cy="520825"/>
            </a:xfrm>
          </p:grpSpPr>
          <p:grpSp>
            <p:nvGrpSpPr>
              <p:cNvPr id="57366" name="组合 85"/>
              <p:cNvGrpSpPr>
                <a:grpSpLocks/>
              </p:cNvGrpSpPr>
              <p:nvPr/>
            </p:nvGrpSpPr>
            <p:grpSpPr bwMode="auto">
              <a:xfrm>
                <a:off x="980608" y="1948657"/>
                <a:ext cx="216000" cy="216443"/>
                <a:chOff x="980608" y="2248535"/>
                <a:chExt cx="216000" cy="216443"/>
              </a:xfrm>
            </p:grpSpPr>
            <p:sp>
              <p:nvSpPr>
                <p:cNvPr id="57368" name="Freeform 15"/>
                <p:cNvSpPr>
                  <a:spLocks noEditPoints="1"/>
                </p:cNvSpPr>
                <p:nvPr/>
              </p:nvSpPr>
              <p:spPr bwMode="auto">
                <a:xfrm>
                  <a:off x="1061331" y="2279139"/>
                  <a:ext cx="46127" cy="154349"/>
                </a:xfrm>
                <a:custGeom>
                  <a:avLst/>
                  <a:gdLst>
                    <a:gd name="T0" fmla="*/ 42982 w 44"/>
                    <a:gd name="T1" fmla="*/ 122849 h 147"/>
                    <a:gd name="T2" fmla="*/ 46127 w 44"/>
                    <a:gd name="T3" fmla="*/ 125999 h 147"/>
                    <a:gd name="T4" fmla="*/ 27257 w 44"/>
                    <a:gd name="T5" fmla="*/ 146999 h 147"/>
                    <a:gd name="T6" fmla="*/ 12580 w 44"/>
                    <a:gd name="T7" fmla="*/ 154349 h 147"/>
                    <a:gd name="T8" fmla="*/ 7338 w 44"/>
                    <a:gd name="T9" fmla="*/ 152249 h 147"/>
                    <a:gd name="T10" fmla="*/ 6290 w 44"/>
                    <a:gd name="T11" fmla="*/ 144899 h 147"/>
                    <a:gd name="T12" fmla="*/ 11532 w 44"/>
                    <a:gd name="T13" fmla="*/ 108149 h 147"/>
                    <a:gd name="T14" fmla="*/ 16773 w 44"/>
                    <a:gd name="T15" fmla="*/ 71400 h 147"/>
                    <a:gd name="T16" fmla="*/ 16773 w 44"/>
                    <a:gd name="T17" fmla="*/ 69300 h 147"/>
                    <a:gd name="T18" fmla="*/ 14677 w 44"/>
                    <a:gd name="T19" fmla="*/ 68250 h 147"/>
                    <a:gd name="T20" fmla="*/ 10483 w 44"/>
                    <a:gd name="T21" fmla="*/ 69300 h 147"/>
                    <a:gd name="T22" fmla="*/ 4193 w 44"/>
                    <a:gd name="T23" fmla="*/ 75600 h 147"/>
                    <a:gd name="T24" fmla="*/ 0 w 44"/>
                    <a:gd name="T25" fmla="*/ 72450 h 147"/>
                    <a:gd name="T26" fmla="*/ 19918 w 44"/>
                    <a:gd name="T27" fmla="*/ 52500 h 147"/>
                    <a:gd name="T28" fmla="*/ 33547 w 44"/>
                    <a:gd name="T29" fmla="*/ 45150 h 147"/>
                    <a:gd name="T30" fmla="*/ 38789 w 44"/>
                    <a:gd name="T31" fmla="*/ 47250 h 147"/>
                    <a:gd name="T32" fmla="*/ 40885 w 44"/>
                    <a:gd name="T33" fmla="*/ 53550 h 147"/>
                    <a:gd name="T34" fmla="*/ 36692 w 44"/>
                    <a:gd name="T35" fmla="*/ 79799 h 147"/>
                    <a:gd name="T36" fmla="*/ 34595 w 44"/>
                    <a:gd name="T37" fmla="*/ 91349 h 147"/>
                    <a:gd name="T38" fmla="*/ 31450 w 44"/>
                    <a:gd name="T39" fmla="*/ 115499 h 147"/>
                    <a:gd name="T40" fmla="*/ 29354 w 44"/>
                    <a:gd name="T41" fmla="*/ 125999 h 147"/>
                    <a:gd name="T42" fmla="*/ 30402 w 44"/>
                    <a:gd name="T43" fmla="*/ 130199 h 147"/>
                    <a:gd name="T44" fmla="*/ 32499 w 44"/>
                    <a:gd name="T45" fmla="*/ 131249 h 147"/>
                    <a:gd name="T46" fmla="*/ 36692 w 44"/>
                    <a:gd name="T47" fmla="*/ 129149 h 147"/>
                    <a:gd name="T48" fmla="*/ 42982 w 44"/>
                    <a:gd name="T49" fmla="*/ 122849 h 147"/>
                    <a:gd name="T50" fmla="*/ 35644 w 44"/>
                    <a:gd name="T51" fmla="*/ 0 h 147"/>
                    <a:gd name="T52" fmla="*/ 42982 w 44"/>
                    <a:gd name="T53" fmla="*/ 3150 h 147"/>
                    <a:gd name="T54" fmla="*/ 46127 w 44"/>
                    <a:gd name="T55" fmla="*/ 10500 h 147"/>
                    <a:gd name="T56" fmla="*/ 41934 w 44"/>
                    <a:gd name="T57" fmla="*/ 23100 h 147"/>
                    <a:gd name="T58" fmla="*/ 32499 w 44"/>
                    <a:gd name="T59" fmla="*/ 28350 h 147"/>
                    <a:gd name="T60" fmla="*/ 24112 w 44"/>
                    <a:gd name="T61" fmla="*/ 25200 h 147"/>
                    <a:gd name="T62" fmla="*/ 22018 w 44"/>
                    <a:gd name="T63" fmla="*/ 16800 h 147"/>
                    <a:gd name="T64" fmla="*/ 26209 w 44"/>
                    <a:gd name="T65" fmla="*/ 5250 h 147"/>
                    <a:gd name="T66" fmla="*/ 35644 w 44"/>
                    <a:gd name="T67" fmla="*/ 0 h 1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369" name="Freeform 16"/>
                <p:cNvSpPr>
                  <a:spLocks noEditPoints="1"/>
                </p:cNvSpPr>
                <p:nvPr/>
              </p:nvSpPr>
              <p:spPr bwMode="auto">
                <a:xfrm>
                  <a:off x="980608" y="2248535"/>
                  <a:ext cx="216000" cy="216443"/>
                </a:xfrm>
                <a:custGeom>
                  <a:avLst/>
                  <a:gdLst>
                    <a:gd name="T0" fmla="*/ 0 w 206"/>
                    <a:gd name="T1" fmla="*/ 108222 h 206"/>
                    <a:gd name="T2" fmla="*/ 108000 w 206"/>
                    <a:gd name="T3" fmla="*/ 0 h 206"/>
                    <a:gd name="T4" fmla="*/ 108000 w 206"/>
                    <a:gd name="T5" fmla="*/ 0 h 206"/>
                    <a:gd name="T6" fmla="*/ 216000 w 206"/>
                    <a:gd name="T7" fmla="*/ 108222 h 206"/>
                    <a:gd name="T8" fmla="*/ 216000 w 206"/>
                    <a:gd name="T9" fmla="*/ 108222 h 206"/>
                    <a:gd name="T10" fmla="*/ 216000 w 206"/>
                    <a:gd name="T11" fmla="*/ 108222 h 206"/>
                    <a:gd name="T12" fmla="*/ 108000 w 206"/>
                    <a:gd name="T13" fmla="*/ 216443 h 206"/>
                    <a:gd name="T14" fmla="*/ 108000 w 206"/>
                    <a:gd name="T15" fmla="*/ 216443 h 206"/>
                    <a:gd name="T16" fmla="*/ 0 w 206"/>
                    <a:gd name="T17" fmla="*/ 108222 h 206"/>
                    <a:gd name="T18" fmla="*/ 41942 w 206"/>
                    <a:gd name="T19" fmla="*/ 42028 h 206"/>
                    <a:gd name="T20" fmla="*/ 13631 w 206"/>
                    <a:gd name="T21" fmla="*/ 108222 h 206"/>
                    <a:gd name="T22" fmla="*/ 13631 w 206"/>
                    <a:gd name="T23" fmla="*/ 108222 h 206"/>
                    <a:gd name="T24" fmla="*/ 41942 w 206"/>
                    <a:gd name="T25" fmla="*/ 175466 h 206"/>
                    <a:gd name="T26" fmla="*/ 41942 w 206"/>
                    <a:gd name="T27" fmla="*/ 175466 h 206"/>
                    <a:gd name="T28" fmla="*/ 108000 w 206"/>
                    <a:gd name="T29" fmla="*/ 202784 h 206"/>
                    <a:gd name="T30" fmla="*/ 108000 w 206"/>
                    <a:gd name="T31" fmla="*/ 202784 h 206"/>
                    <a:gd name="T32" fmla="*/ 174058 w 206"/>
                    <a:gd name="T33" fmla="*/ 175466 h 206"/>
                    <a:gd name="T34" fmla="*/ 174058 w 206"/>
                    <a:gd name="T35" fmla="*/ 175466 h 206"/>
                    <a:gd name="T36" fmla="*/ 201320 w 206"/>
                    <a:gd name="T37" fmla="*/ 108222 h 206"/>
                    <a:gd name="T38" fmla="*/ 201320 w 206"/>
                    <a:gd name="T39" fmla="*/ 108222 h 206"/>
                    <a:gd name="T40" fmla="*/ 174058 w 206"/>
                    <a:gd name="T41" fmla="*/ 42028 h 206"/>
                    <a:gd name="T42" fmla="*/ 174058 w 206"/>
                    <a:gd name="T43" fmla="*/ 42028 h 206"/>
                    <a:gd name="T44" fmla="*/ 108000 w 206"/>
                    <a:gd name="T45" fmla="*/ 14710 h 206"/>
                    <a:gd name="T46" fmla="*/ 108000 w 206"/>
                    <a:gd name="T47" fmla="*/ 14710 h 206"/>
                    <a:gd name="T48" fmla="*/ 41942 w 206"/>
                    <a:gd name="T49" fmla="*/ 42028 h 2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7367" name="文本框 86"/>
              <p:cNvSpPr txBox="1">
                <a:spLocks noChangeArrowheads="1"/>
              </p:cNvSpPr>
              <p:nvPr/>
            </p:nvSpPr>
            <p:spPr bwMode="auto">
              <a:xfrm>
                <a:off x="1255540" y="1870075"/>
                <a:ext cx="3099957" cy="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b="1">
                    <a:solidFill>
                      <a:srgbClr val="1D495D"/>
                    </a:solidFill>
                    <a:latin typeface="微软雅黑" panose="020B0503020204020204" pitchFamily="34" charset="-122"/>
                    <a:ea typeface="微软雅黑" panose="020B0503020204020204" pitchFamily="34" charset="-122"/>
                  </a:rPr>
                  <a:t>点击添加标题</a:t>
                </a:r>
              </a:p>
            </p:txBody>
          </p:sp>
        </p:grpSp>
        <p:sp>
          <p:nvSpPr>
            <p:cNvPr id="57365" name="矩形 84"/>
            <p:cNvSpPr>
              <a:spLocks noChangeArrowheads="1"/>
            </p:cNvSpPr>
            <p:nvPr/>
          </p:nvSpPr>
          <p:spPr bwMode="auto">
            <a:xfrm>
              <a:off x="1333793" y="2532644"/>
              <a:ext cx="2513147" cy="86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1134">
                  <a:solidFill>
                    <a:srgbClr val="5B5B5B"/>
                  </a:solidFill>
                  <a:latin typeface="微软雅黑" panose="020B0503020204020204" pitchFamily="34" charset="-122"/>
                  <a:ea typeface="微软雅黑" panose="020B0503020204020204" pitchFamily="34" charset="-122"/>
                </a:rPr>
                <a:t>添加你的文字添加你的文字添加你的文字添加你的文字</a:t>
              </a:r>
            </a:p>
          </p:txBody>
        </p:sp>
      </p:grpSp>
      <p:grpSp>
        <p:nvGrpSpPr>
          <p:cNvPr id="57349" name="组合 113"/>
          <p:cNvGrpSpPr>
            <a:grpSpLocks/>
          </p:cNvGrpSpPr>
          <p:nvPr/>
        </p:nvGrpSpPr>
        <p:grpSpPr bwMode="auto">
          <a:xfrm>
            <a:off x="5976502" y="2252265"/>
            <a:ext cx="2391924" cy="905343"/>
            <a:chOff x="1230207" y="2124531"/>
            <a:chExt cx="3374889" cy="1276696"/>
          </a:xfrm>
        </p:grpSpPr>
        <p:grpSp>
          <p:nvGrpSpPr>
            <p:cNvPr id="57358" name="组合 114"/>
            <p:cNvGrpSpPr>
              <a:grpSpLocks/>
            </p:cNvGrpSpPr>
            <p:nvPr/>
          </p:nvGrpSpPr>
          <p:grpSpPr bwMode="auto">
            <a:xfrm>
              <a:off x="1230207" y="2124531"/>
              <a:ext cx="3374889" cy="520825"/>
              <a:chOff x="980608" y="1870075"/>
              <a:chExt cx="3374889" cy="520825"/>
            </a:xfrm>
          </p:grpSpPr>
          <p:grpSp>
            <p:nvGrpSpPr>
              <p:cNvPr id="57360" name="组合 116"/>
              <p:cNvGrpSpPr>
                <a:grpSpLocks/>
              </p:cNvGrpSpPr>
              <p:nvPr/>
            </p:nvGrpSpPr>
            <p:grpSpPr bwMode="auto">
              <a:xfrm>
                <a:off x="980608" y="1948657"/>
                <a:ext cx="216000" cy="216443"/>
                <a:chOff x="980608" y="2248535"/>
                <a:chExt cx="216000" cy="216443"/>
              </a:xfrm>
            </p:grpSpPr>
            <p:sp>
              <p:nvSpPr>
                <p:cNvPr id="57362" name="Freeform 15"/>
                <p:cNvSpPr>
                  <a:spLocks noEditPoints="1"/>
                </p:cNvSpPr>
                <p:nvPr/>
              </p:nvSpPr>
              <p:spPr bwMode="auto">
                <a:xfrm>
                  <a:off x="1061331" y="2279139"/>
                  <a:ext cx="46127" cy="154349"/>
                </a:xfrm>
                <a:custGeom>
                  <a:avLst/>
                  <a:gdLst>
                    <a:gd name="T0" fmla="*/ 42982 w 44"/>
                    <a:gd name="T1" fmla="*/ 122849 h 147"/>
                    <a:gd name="T2" fmla="*/ 46127 w 44"/>
                    <a:gd name="T3" fmla="*/ 125999 h 147"/>
                    <a:gd name="T4" fmla="*/ 27257 w 44"/>
                    <a:gd name="T5" fmla="*/ 146999 h 147"/>
                    <a:gd name="T6" fmla="*/ 12580 w 44"/>
                    <a:gd name="T7" fmla="*/ 154349 h 147"/>
                    <a:gd name="T8" fmla="*/ 7338 w 44"/>
                    <a:gd name="T9" fmla="*/ 152249 h 147"/>
                    <a:gd name="T10" fmla="*/ 6290 w 44"/>
                    <a:gd name="T11" fmla="*/ 144899 h 147"/>
                    <a:gd name="T12" fmla="*/ 11532 w 44"/>
                    <a:gd name="T13" fmla="*/ 108149 h 147"/>
                    <a:gd name="T14" fmla="*/ 16773 w 44"/>
                    <a:gd name="T15" fmla="*/ 71400 h 147"/>
                    <a:gd name="T16" fmla="*/ 16773 w 44"/>
                    <a:gd name="T17" fmla="*/ 69300 h 147"/>
                    <a:gd name="T18" fmla="*/ 14677 w 44"/>
                    <a:gd name="T19" fmla="*/ 68250 h 147"/>
                    <a:gd name="T20" fmla="*/ 10483 w 44"/>
                    <a:gd name="T21" fmla="*/ 69300 h 147"/>
                    <a:gd name="T22" fmla="*/ 4193 w 44"/>
                    <a:gd name="T23" fmla="*/ 75600 h 147"/>
                    <a:gd name="T24" fmla="*/ 0 w 44"/>
                    <a:gd name="T25" fmla="*/ 72450 h 147"/>
                    <a:gd name="T26" fmla="*/ 19918 w 44"/>
                    <a:gd name="T27" fmla="*/ 52500 h 147"/>
                    <a:gd name="T28" fmla="*/ 33547 w 44"/>
                    <a:gd name="T29" fmla="*/ 45150 h 147"/>
                    <a:gd name="T30" fmla="*/ 38789 w 44"/>
                    <a:gd name="T31" fmla="*/ 47250 h 147"/>
                    <a:gd name="T32" fmla="*/ 40885 w 44"/>
                    <a:gd name="T33" fmla="*/ 53550 h 147"/>
                    <a:gd name="T34" fmla="*/ 36692 w 44"/>
                    <a:gd name="T35" fmla="*/ 79799 h 147"/>
                    <a:gd name="T36" fmla="*/ 34595 w 44"/>
                    <a:gd name="T37" fmla="*/ 91349 h 147"/>
                    <a:gd name="T38" fmla="*/ 31450 w 44"/>
                    <a:gd name="T39" fmla="*/ 115499 h 147"/>
                    <a:gd name="T40" fmla="*/ 29354 w 44"/>
                    <a:gd name="T41" fmla="*/ 125999 h 147"/>
                    <a:gd name="T42" fmla="*/ 30402 w 44"/>
                    <a:gd name="T43" fmla="*/ 130199 h 147"/>
                    <a:gd name="T44" fmla="*/ 32499 w 44"/>
                    <a:gd name="T45" fmla="*/ 131249 h 147"/>
                    <a:gd name="T46" fmla="*/ 36692 w 44"/>
                    <a:gd name="T47" fmla="*/ 129149 h 147"/>
                    <a:gd name="T48" fmla="*/ 42982 w 44"/>
                    <a:gd name="T49" fmla="*/ 122849 h 147"/>
                    <a:gd name="T50" fmla="*/ 35644 w 44"/>
                    <a:gd name="T51" fmla="*/ 0 h 147"/>
                    <a:gd name="T52" fmla="*/ 42982 w 44"/>
                    <a:gd name="T53" fmla="*/ 3150 h 147"/>
                    <a:gd name="T54" fmla="*/ 46127 w 44"/>
                    <a:gd name="T55" fmla="*/ 10500 h 147"/>
                    <a:gd name="T56" fmla="*/ 41934 w 44"/>
                    <a:gd name="T57" fmla="*/ 23100 h 147"/>
                    <a:gd name="T58" fmla="*/ 32499 w 44"/>
                    <a:gd name="T59" fmla="*/ 28350 h 147"/>
                    <a:gd name="T60" fmla="*/ 24112 w 44"/>
                    <a:gd name="T61" fmla="*/ 25200 h 147"/>
                    <a:gd name="T62" fmla="*/ 22018 w 44"/>
                    <a:gd name="T63" fmla="*/ 16800 h 147"/>
                    <a:gd name="T64" fmla="*/ 26209 w 44"/>
                    <a:gd name="T65" fmla="*/ 5250 h 147"/>
                    <a:gd name="T66" fmla="*/ 35644 w 44"/>
                    <a:gd name="T67" fmla="*/ 0 h 1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363" name="Freeform 16"/>
                <p:cNvSpPr>
                  <a:spLocks noEditPoints="1"/>
                </p:cNvSpPr>
                <p:nvPr/>
              </p:nvSpPr>
              <p:spPr bwMode="auto">
                <a:xfrm>
                  <a:off x="980608" y="2248535"/>
                  <a:ext cx="216000" cy="216443"/>
                </a:xfrm>
                <a:custGeom>
                  <a:avLst/>
                  <a:gdLst>
                    <a:gd name="T0" fmla="*/ 0 w 206"/>
                    <a:gd name="T1" fmla="*/ 108222 h 206"/>
                    <a:gd name="T2" fmla="*/ 108000 w 206"/>
                    <a:gd name="T3" fmla="*/ 0 h 206"/>
                    <a:gd name="T4" fmla="*/ 108000 w 206"/>
                    <a:gd name="T5" fmla="*/ 0 h 206"/>
                    <a:gd name="T6" fmla="*/ 216000 w 206"/>
                    <a:gd name="T7" fmla="*/ 108222 h 206"/>
                    <a:gd name="T8" fmla="*/ 216000 w 206"/>
                    <a:gd name="T9" fmla="*/ 108222 h 206"/>
                    <a:gd name="T10" fmla="*/ 216000 w 206"/>
                    <a:gd name="T11" fmla="*/ 108222 h 206"/>
                    <a:gd name="T12" fmla="*/ 108000 w 206"/>
                    <a:gd name="T13" fmla="*/ 216443 h 206"/>
                    <a:gd name="T14" fmla="*/ 108000 w 206"/>
                    <a:gd name="T15" fmla="*/ 216443 h 206"/>
                    <a:gd name="T16" fmla="*/ 0 w 206"/>
                    <a:gd name="T17" fmla="*/ 108222 h 206"/>
                    <a:gd name="T18" fmla="*/ 41942 w 206"/>
                    <a:gd name="T19" fmla="*/ 42028 h 206"/>
                    <a:gd name="T20" fmla="*/ 13631 w 206"/>
                    <a:gd name="T21" fmla="*/ 108222 h 206"/>
                    <a:gd name="T22" fmla="*/ 13631 w 206"/>
                    <a:gd name="T23" fmla="*/ 108222 h 206"/>
                    <a:gd name="T24" fmla="*/ 41942 w 206"/>
                    <a:gd name="T25" fmla="*/ 175466 h 206"/>
                    <a:gd name="T26" fmla="*/ 41942 w 206"/>
                    <a:gd name="T27" fmla="*/ 175466 h 206"/>
                    <a:gd name="T28" fmla="*/ 108000 w 206"/>
                    <a:gd name="T29" fmla="*/ 202784 h 206"/>
                    <a:gd name="T30" fmla="*/ 108000 w 206"/>
                    <a:gd name="T31" fmla="*/ 202784 h 206"/>
                    <a:gd name="T32" fmla="*/ 174058 w 206"/>
                    <a:gd name="T33" fmla="*/ 175466 h 206"/>
                    <a:gd name="T34" fmla="*/ 174058 w 206"/>
                    <a:gd name="T35" fmla="*/ 175466 h 206"/>
                    <a:gd name="T36" fmla="*/ 201320 w 206"/>
                    <a:gd name="T37" fmla="*/ 108222 h 206"/>
                    <a:gd name="T38" fmla="*/ 201320 w 206"/>
                    <a:gd name="T39" fmla="*/ 108222 h 206"/>
                    <a:gd name="T40" fmla="*/ 174058 w 206"/>
                    <a:gd name="T41" fmla="*/ 42028 h 206"/>
                    <a:gd name="T42" fmla="*/ 174058 w 206"/>
                    <a:gd name="T43" fmla="*/ 42028 h 206"/>
                    <a:gd name="T44" fmla="*/ 108000 w 206"/>
                    <a:gd name="T45" fmla="*/ 14710 h 206"/>
                    <a:gd name="T46" fmla="*/ 108000 w 206"/>
                    <a:gd name="T47" fmla="*/ 14710 h 206"/>
                    <a:gd name="T48" fmla="*/ 41942 w 206"/>
                    <a:gd name="T49" fmla="*/ 42028 h 2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7361" name="文本框 117"/>
              <p:cNvSpPr txBox="1">
                <a:spLocks noChangeArrowheads="1"/>
              </p:cNvSpPr>
              <p:nvPr/>
            </p:nvSpPr>
            <p:spPr bwMode="auto">
              <a:xfrm>
                <a:off x="1255540" y="1870075"/>
                <a:ext cx="3099957" cy="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b="1">
                    <a:solidFill>
                      <a:srgbClr val="1D495D"/>
                    </a:solidFill>
                    <a:latin typeface="微软雅黑" panose="020B0503020204020204" pitchFamily="34" charset="-122"/>
                    <a:ea typeface="微软雅黑" panose="020B0503020204020204" pitchFamily="34" charset="-122"/>
                  </a:rPr>
                  <a:t>点击添加标题</a:t>
                </a:r>
              </a:p>
            </p:txBody>
          </p:sp>
        </p:grpSp>
        <p:sp>
          <p:nvSpPr>
            <p:cNvPr id="57359" name="矩形 115"/>
            <p:cNvSpPr>
              <a:spLocks noChangeArrowheads="1"/>
            </p:cNvSpPr>
            <p:nvPr/>
          </p:nvSpPr>
          <p:spPr bwMode="auto">
            <a:xfrm>
              <a:off x="1333793" y="2532644"/>
              <a:ext cx="2513147" cy="86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1134">
                  <a:solidFill>
                    <a:srgbClr val="5B5B5B"/>
                  </a:solidFill>
                  <a:latin typeface="微软雅黑" panose="020B0503020204020204" pitchFamily="34" charset="-122"/>
                  <a:ea typeface="微软雅黑" panose="020B0503020204020204" pitchFamily="34" charset="-122"/>
                </a:rPr>
                <a:t>添加你的文字添加你的文字添加你的文字添加你的文字</a:t>
              </a:r>
            </a:p>
          </p:txBody>
        </p:sp>
      </p:grpSp>
      <p:grpSp>
        <p:nvGrpSpPr>
          <p:cNvPr id="57350" name="组合 120"/>
          <p:cNvGrpSpPr>
            <a:grpSpLocks/>
          </p:cNvGrpSpPr>
          <p:nvPr/>
        </p:nvGrpSpPr>
        <p:grpSpPr bwMode="auto">
          <a:xfrm>
            <a:off x="5976502" y="4134530"/>
            <a:ext cx="2391924" cy="905343"/>
            <a:chOff x="1230207" y="2124531"/>
            <a:chExt cx="3374889" cy="1276697"/>
          </a:xfrm>
        </p:grpSpPr>
        <p:grpSp>
          <p:nvGrpSpPr>
            <p:cNvPr id="57352" name="组合 121"/>
            <p:cNvGrpSpPr>
              <a:grpSpLocks/>
            </p:cNvGrpSpPr>
            <p:nvPr/>
          </p:nvGrpSpPr>
          <p:grpSpPr bwMode="auto">
            <a:xfrm>
              <a:off x="1230207" y="2124531"/>
              <a:ext cx="3374889" cy="520825"/>
              <a:chOff x="980608" y="1870075"/>
              <a:chExt cx="3374889" cy="520825"/>
            </a:xfrm>
          </p:grpSpPr>
          <p:grpSp>
            <p:nvGrpSpPr>
              <p:cNvPr id="57354" name="组合 123"/>
              <p:cNvGrpSpPr>
                <a:grpSpLocks/>
              </p:cNvGrpSpPr>
              <p:nvPr/>
            </p:nvGrpSpPr>
            <p:grpSpPr bwMode="auto">
              <a:xfrm>
                <a:off x="980608" y="1948657"/>
                <a:ext cx="216000" cy="216443"/>
                <a:chOff x="980608" y="2248535"/>
                <a:chExt cx="216000" cy="216443"/>
              </a:xfrm>
            </p:grpSpPr>
            <p:sp>
              <p:nvSpPr>
                <p:cNvPr id="57356" name="Freeform 15"/>
                <p:cNvSpPr>
                  <a:spLocks noEditPoints="1"/>
                </p:cNvSpPr>
                <p:nvPr/>
              </p:nvSpPr>
              <p:spPr bwMode="auto">
                <a:xfrm>
                  <a:off x="1061331" y="2279139"/>
                  <a:ext cx="46127" cy="154349"/>
                </a:xfrm>
                <a:custGeom>
                  <a:avLst/>
                  <a:gdLst>
                    <a:gd name="T0" fmla="*/ 42982 w 44"/>
                    <a:gd name="T1" fmla="*/ 122849 h 147"/>
                    <a:gd name="T2" fmla="*/ 46127 w 44"/>
                    <a:gd name="T3" fmla="*/ 125999 h 147"/>
                    <a:gd name="T4" fmla="*/ 27257 w 44"/>
                    <a:gd name="T5" fmla="*/ 146999 h 147"/>
                    <a:gd name="T6" fmla="*/ 12580 w 44"/>
                    <a:gd name="T7" fmla="*/ 154349 h 147"/>
                    <a:gd name="T8" fmla="*/ 7338 w 44"/>
                    <a:gd name="T9" fmla="*/ 152249 h 147"/>
                    <a:gd name="T10" fmla="*/ 6290 w 44"/>
                    <a:gd name="T11" fmla="*/ 144899 h 147"/>
                    <a:gd name="T12" fmla="*/ 11532 w 44"/>
                    <a:gd name="T13" fmla="*/ 108149 h 147"/>
                    <a:gd name="T14" fmla="*/ 16773 w 44"/>
                    <a:gd name="T15" fmla="*/ 71400 h 147"/>
                    <a:gd name="T16" fmla="*/ 16773 w 44"/>
                    <a:gd name="T17" fmla="*/ 69300 h 147"/>
                    <a:gd name="T18" fmla="*/ 14677 w 44"/>
                    <a:gd name="T19" fmla="*/ 68250 h 147"/>
                    <a:gd name="T20" fmla="*/ 10483 w 44"/>
                    <a:gd name="T21" fmla="*/ 69300 h 147"/>
                    <a:gd name="T22" fmla="*/ 4193 w 44"/>
                    <a:gd name="T23" fmla="*/ 75600 h 147"/>
                    <a:gd name="T24" fmla="*/ 0 w 44"/>
                    <a:gd name="T25" fmla="*/ 72450 h 147"/>
                    <a:gd name="T26" fmla="*/ 19918 w 44"/>
                    <a:gd name="T27" fmla="*/ 52500 h 147"/>
                    <a:gd name="T28" fmla="*/ 33547 w 44"/>
                    <a:gd name="T29" fmla="*/ 45150 h 147"/>
                    <a:gd name="T30" fmla="*/ 38789 w 44"/>
                    <a:gd name="T31" fmla="*/ 47250 h 147"/>
                    <a:gd name="T32" fmla="*/ 40885 w 44"/>
                    <a:gd name="T33" fmla="*/ 53550 h 147"/>
                    <a:gd name="T34" fmla="*/ 36692 w 44"/>
                    <a:gd name="T35" fmla="*/ 79799 h 147"/>
                    <a:gd name="T36" fmla="*/ 34595 w 44"/>
                    <a:gd name="T37" fmla="*/ 91349 h 147"/>
                    <a:gd name="T38" fmla="*/ 31450 w 44"/>
                    <a:gd name="T39" fmla="*/ 115499 h 147"/>
                    <a:gd name="T40" fmla="*/ 29354 w 44"/>
                    <a:gd name="T41" fmla="*/ 125999 h 147"/>
                    <a:gd name="T42" fmla="*/ 30402 w 44"/>
                    <a:gd name="T43" fmla="*/ 130199 h 147"/>
                    <a:gd name="T44" fmla="*/ 32499 w 44"/>
                    <a:gd name="T45" fmla="*/ 131249 h 147"/>
                    <a:gd name="T46" fmla="*/ 36692 w 44"/>
                    <a:gd name="T47" fmla="*/ 129149 h 147"/>
                    <a:gd name="T48" fmla="*/ 42982 w 44"/>
                    <a:gd name="T49" fmla="*/ 122849 h 147"/>
                    <a:gd name="T50" fmla="*/ 35644 w 44"/>
                    <a:gd name="T51" fmla="*/ 0 h 147"/>
                    <a:gd name="T52" fmla="*/ 42982 w 44"/>
                    <a:gd name="T53" fmla="*/ 3150 h 147"/>
                    <a:gd name="T54" fmla="*/ 46127 w 44"/>
                    <a:gd name="T55" fmla="*/ 10500 h 147"/>
                    <a:gd name="T56" fmla="*/ 41934 w 44"/>
                    <a:gd name="T57" fmla="*/ 23100 h 147"/>
                    <a:gd name="T58" fmla="*/ 32499 w 44"/>
                    <a:gd name="T59" fmla="*/ 28350 h 147"/>
                    <a:gd name="T60" fmla="*/ 24112 w 44"/>
                    <a:gd name="T61" fmla="*/ 25200 h 147"/>
                    <a:gd name="T62" fmla="*/ 22018 w 44"/>
                    <a:gd name="T63" fmla="*/ 16800 h 147"/>
                    <a:gd name="T64" fmla="*/ 26209 w 44"/>
                    <a:gd name="T65" fmla="*/ 5250 h 147"/>
                    <a:gd name="T66" fmla="*/ 35644 w 44"/>
                    <a:gd name="T67" fmla="*/ 0 h 1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357" name="Freeform 16"/>
                <p:cNvSpPr>
                  <a:spLocks noEditPoints="1"/>
                </p:cNvSpPr>
                <p:nvPr/>
              </p:nvSpPr>
              <p:spPr bwMode="auto">
                <a:xfrm>
                  <a:off x="980608" y="2248535"/>
                  <a:ext cx="216000" cy="216443"/>
                </a:xfrm>
                <a:custGeom>
                  <a:avLst/>
                  <a:gdLst>
                    <a:gd name="T0" fmla="*/ 0 w 206"/>
                    <a:gd name="T1" fmla="*/ 108222 h 206"/>
                    <a:gd name="T2" fmla="*/ 108000 w 206"/>
                    <a:gd name="T3" fmla="*/ 0 h 206"/>
                    <a:gd name="T4" fmla="*/ 108000 w 206"/>
                    <a:gd name="T5" fmla="*/ 0 h 206"/>
                    <a:gd name="T6" fmla="*/ 216000 w 206"/>
                    <a:gd name="T7" fmla="*/ 108222 h 206"/>
                    <a:gd name="T8" fmla="*/ 216000 w 206"/>
                    <a:gd name="T9" fmla="*/ 108222 h 206"/>
                    <a:gd name="T10" fmla="*/ 216000 w 206"/>
                    <a:gd name="T11" fmla="*/ 108222 h 206"/>
                    <a:gd name="T12" fmla="*/ 108000 w 206"/>
                    <a:gd name="T13" fmla="*/ 216443 h 206"/>
                    <a:gd name="T14" fmla="*/ 108000 w 206"/>
                    <a:gd name="T15" fmla="*/ 216443 h 206"/>
                    <a:gd name="T16" fmla="*/ 0 w 206"/>
                    <a:gd name="T17" fmla="*/ 108222 h 206"/>
                    <a:gd name="T18" fmla="*/ 41942 w 206"/>
                    <a:gd name="T19" fmla="*/ 42028 h 206"/>
                    <a:gd name="T20" fmla="*/ 13631 w 206"/>
                    <a:gd name="T21" fmla="*/ 108222 h 206"/>
                    <a:gd name="T22" fmla="*/ 13631 w 206"/>
                    <a:gd name="T23" fmla="*/ 108222 h 206"/>
                    <a:gd name="T24" fmla="*/ 41942 w 206"/>
                    <a:gd name="T25" fmla="*/ 175466 h 206"/>
                    <a:gd name="T26" fmla="*/ 41942 w 206"/>
                    <a:gd name="T27" fmla="*/ 175466 h 206"/>
                    <a:gd name="T28" fmla="*/ 108000 w 206"/>
                    <a:gd name="T29" fmla="*/ 202784 h 206"/>
                    <a:gd name="T30" fmla="*/ 108000 w 206"/>
                    <a:gd name="T31" fmla="*/ 202784 h 206"/>
                    <a:gd name="T32" fmla="*/ 174058 w 206"/>
                    <a:gd name="T33" fmla="*/ 175466 h 206"/>
                    <a:gd name="T34" fmla="*/ 174058 w 206"/>
                    <a:gd name="T35" fmla="*/ 175466 h 206"/>
                    <a:gd name="T36" fmla="*/ 201320 w 206"/>
                    <a:gd name="T37" fmla="*/ 108222 h 206"/>
                    <a:gd name="T38" fmla="*/ 201320 w 206"/>
                    <a:gd name="T39" fmla="*/ 108222 h 206"/>
                    <a:gd name="T40" fmla="*/ 174058 w 206"/>
                    <a:gd name="T41" fmla="*/ 42028 h 206"/>
                    <a:gd name="T42" fmla="*/ 174058 w 206"/>
                    <a:gd name="T43" fmla="*/ 42028 h 206"/>
                    <a:gd name="T44" fmla="*/ 108000 w 206"/>
                    <a:gd name="T45" fmla="*/ 14710 h 206"/>
                    <a:gd name="T46" fmla="*/ 108000 w 206"/>
                    <a:gd name="T47" fmla="*/ 14710 h 206"/>
                    <a:gd name="T48" fmla="*/ 41942 w 206"/>
                    <a:gd name="T49" fmla="*/ 42028 h 2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7355" name="文本框 124"/>
              <p:cNvSpPr txBox="1">
                <a:spLocks noChangeArrowheads="1"/>
              </p:cNvSpPr>
              <p:nvPr/>
            </p:nvSpPr>
            <p:spPr bwMode="auto">
              <a:xfrm>
                <a:off x="1255540" y="1870075"/>
                <a:ext cx="3099957" cy="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b="1">
                    <a:solidFill>
                      <a:srgbClr val="1D495D"/>
                    </a:solidFill>
                    <a:latin typeface="微软雅黑" panose="020B0503020204020204" pitchFamily="34" charset="-122"/>
                    <a:ea typeface="微软雅黑" panose="020B0503020204020204" pitchFamily="34" charset="-122"/>
                  </a:rPr>
                  <a:t>点击添加标题</a:t>
                </a:r>
              </a:p>
            </p:txBody>
          </p:sp>
        </p:grpSp>
        <p:sp>
          <p:nvSpPr>
            <p:cNvPr id="57353" name="矩形 122"/>
            <p:cNvSpPr>
              <a:spLocks noChangeArrowheads="1"/>
            </p:cNvSpPr>
            <p:nvPr/>
          </p:nvSpPr>
          <p:spPr bwMode="auto">
            <a:xfrm>
              <a:off x="1333793" y="2532644"/>
              <a:ext cx="2513147" cy="86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1134">
                  <a:solidFill>
                    <a:srgbClr val="5B5B5B"/>
                  </a:solidFill>
                  <a:latin typeface="微软雅黑" panose="020B0503020204020204" pitchFamily="34" charset="-122"/>
                  <a:ea typeface="微软雅黑" panose="020B0503020204020204" pitchFamily="34" charset="-122"/>
                </a:rPr>
                <a:t>添加你的文字添加你的文字添加你的文字添加你的文字</a:t>
              </a:r>
            </a:p>
          </p:txBody>
        </p:sp>
      </p:grpSp>
      <p:sp>
        <p:nvSpPr>
          <p:cNvPr id="68" name="TextBox 88">
            <a:extLst>
              <a:ext uri="{FF2B5EF4-FFF2-40B4-BE49-F238E27FC236}">
                <a16:creationId xmlns:a16="http://schemas.microsoft.com/office/drawing/2014/main" id="{3ED0320B-B883-439E-B81F-26FF226582A1}"/>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a:grpSpLocks/>
          </p:cNvGrpSpPr>
          <p:nvPr/>
        </p:nvGrpSpPr>
        <p:grpSpPr bwMode="auto">
          <a:xfrm>
            <a:off x="743747" y="2782181"/>
            <a:ext cx="4199931" cy="591793"/>
            <a:chOff x="669540" y="2255926"/>
            <a:chExt cx="4446354" cy="627181"/>
          </a:xfrm>
        </p:grpSpPr>
        <p:sp>
          <p:nvSpPr>
            <p:cNvPr id="76" name="矩形 75"/>
            <p:cNvSpPr/>
            <p:nvPr/>
          </p:nvSpPr>
          <p:spPr>
            <a:xfrm>
              <a:off x="720757" y="2636288"/>
              <a:ext cx="3495862" cy="2468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endParaRPr>
            </a:p>
          </p:txBody>
        </p:sp>
        <p:sp>
          <p:nvSpPr>
            <p:cNvPr id="77" name="矩形 76"/>
            <p:cNvSpPr/>
            <p:nvPr/>
          </p:nvSpPr>
          <p:spPr>
            <a:xfrm>
              <a:off x="4216618" y="2636288"/>
              <a:ext cx="899276" cy="2468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endParaRPr>
            </a:p>
          </p:txBody>
        </p:sp>
        <p:sp>
          <p:nvSpPr>
            <p:cNvPr id="78" name="文本框 12"/>
            <p:cNvSpPr txBox="1"/>
            <p:nvPr/>
          </p:nvSpPr>
          <p:spPr>
            <a:xfrm>
              <a:off x="669540" y="2255926"/>
              <a:ext cx="1453135" cy="375108"/>
            </a:xfrm>
            <a:prstGeom prst="rect">
              <a:avLst/>
            </a:prstGeom>
            <a:noFill/>
          </p:spPr>
          <p:txBody>
            <a:bodyPr>
              <a:spAutoFit/>
            </a:bodyPr>
            <a:lstStyle/>
            <a:p>
              <a:pPr fontAlgn="auto">
                <a:spcBef>
                  <a:spcPts val="0"/>
                </a:spcBef>
                <a:spcAft>
                  <a:spcPts val="0"/>
                </a:spcAft>
                <a:defRPr/>
              </a:pPr>
              <a:r>
                <a:rPr lang="zh-CN" altLang="en-US" sz="1700" dirty="0">
                  <a:solidFill>
                    <a:srgbClr val="656565"/>
                  </a:solidFill>
                  <a:latin typeface="微软雅黑" panose="020B0503020204020204" pitchFamily="34" charset="-122"/>
                  <a:ea typeface="微软雅黑" panose="020B0503020204020204" pitchFamily="34" charset="-122"/>
                </a:rPr>
                <a:t>标题内容</a:t>
              </a:r>
            </a:p>
          </p:txBody>
        </p:sp>
      </p:grpSp>
      <p:grpSp>
        <p:nvGrpSpPr>
          <p:cNvPr id="79" name="组合 78"/>
          <p:cNvGrpSpPr>
            <a:grpSpLocks/>
          </p:cNvGrpSpPr>
          <p:nvPr/>
        </p:nvGrpSpPr>
        <p:grpSpPr bwMode="auto">
          <a:xfrm>
            <a:off x="743747" y="3501107"/>
            <a:ext cx="4199931" cy="583918"/>
            <a:chOff x="669540" y="3085713"/>
            <a:chExt cx="4446354" cy="617769"/>
          </a:xfrm>
        </p:grpSpPr>
        <p:sp>
          <p:nvSpPr>
            <p:cNvPr id="81" name="矩形 80"/>
            <p:cNvSpPr/>
            <p:nvPr/>
          </p:nvSpPr>
          <p:spPr>
            <a:xfrm>
              <a:off x="2370422" y="3457088"/>
              <a:ext cx="2745472" cy="2463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endParaRPr>
            </a:p>
          </p:txBody>
        </p:sp>
        <p:sp>
          <p:nvSpPr>
            <p:cNvPr id="82" name="文本框 13"/>
            <p:cNvSpPr txBox="1"/>
            <p:nvPr/>
          </p:nvSpPr>
          <p:spPr>
            <a:xfrm>
              <a:off x="669540" y="3085713"/>
              <a:ext cx="1453135" cy="374462"/>
            </a:xfrm>
            <a:prstGeom prst="rect">
              <a:avLst/>
            </a:prstGeom>
            <a:noFill/>
          </p:spPr>
          <p:txBody>
            <a:bodyPr>
              <a:spAutoFit/>
            </a:bodyPr>
            <a:lstStyle/>
            <a:p>
              <a:pPr fontAlgn="auto">
                <a:spcBef>
                  <a:spcPts val="0"/>
                </a:spcBef>
                <a:spcAft>
                  <a:spcPts val="0"/>
                </a:spcAft>
                <a:defRPr/>
              </a:pPr>
              <a:r>
                <a:rPr lang="zh-CN" altLang="en-US" sz="1700" dirty="0">
                  <a:solidFill>
                    <a:srgbClr val="5D94A9"/>
                  </a:solidFill>
                  <a:latin typeface="微软雅黑" panose="020B0503020204020204" pitchFamily="34" charset="-122"/>
                  <a:ea typeface="微软雅黑" panose="020B0503020204020204" pitchFamily="34" charset="-122"/>
                </a:rPr>
                <a:t>标题内容</a:t>
              </a:r>
            </a:p>
          </p:txBody>
        </p:sp>
        <p:sp>
          <p:nvSpPr>
            <p:cNvPr id="83" name="矩形 82"/>
            <p:cNvSpPr/>
            <p:nvPr/>
          </p:nvSpPr>
          <p:spPr>
            <a:xfrm>
              <a:off x="720757" y="3457088"/>
              <a:ext cx="2346455" cy="24639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endParaRPr>
            </a:p>
          </p:txBody>
        </p:sp>
      </p:grpSp>
      <p:grpSp>
        <p:nvGrpSpPr>
          <p:cNvPr id="84" name="组合 83"/>
          <p:cNvGrpSpPr>
            <a:grpSpLocks/>
          </p:cNvGrpSpPr>
          <p:nvPr/>
        </p:nvGrpSpPr>
        <p:grpSpPr bwMode="auto">
          <a:xfrm>
            <a:off x="743747" y="4285288"/>
            <a:ext cx="4199931" cy="579417"/>
            <a:chOff x="669540" y="3915498"/>
            <a:chExt cx="4446354" cy="612759"/>
          </a:xfrm>
        </p:grpSpPr>
        <p:sp>
          <p:nvSpPr>
            <p:cNvPr id="85" name="文本框 14"/>
            <p:cNvSpPr txBox="1"/>
            <p:nvPr/>
          </p:nvSpPr>
          <p:spPr>
            <a:xfrm>
              <a:off x="669540" y="3915498"/>
              <a:ext cx="1453135" cy="374310"/>
            </a:xfrm>
            <a:prstGeom prst="rect">
              <a:avLst/>
            </a:prstGeom>
            <a:noFill/>
          </p:spPr>
          <p:txBody>
            <a:bodyPr>
              <a:spAutoFit/>
            </a:bodyPr>
            <a:lstStyle/>
            <a:p>
              <a:pPr fontAlgn="auto">
                <a:spcBef>
                  <a:spcPts val="0"/>
                </a:spcBef>
                <a:spcAft>
                  <a:spcPts val="0"/>
                </a:spcAft>
                <a:defRPr/>
              </a:pPr>
              <a:r>
                <a:rPr lang="zh-CN" altLang="en-US" sz="1700" dirty="0">
                  <a:solidFill>
                    <a:srgbClr val="656565"/>
                  </a:solidFill>
                  <a:latin typeface="微软雅黑" panose="020B0503020204020204" pitchFamily="34" charset="-122"/>
                  <a:ea typeface="微软雅黑" panose="020B0503020204020204" pitchFamily="34" charset="-122"/>
                </a:rPr>
                <a:t>标题内容</a:t>
              </a:r>
            </a:p>
          </p:txBody>
        </p:sp>
        <p:sp>
          <p:nvSpPr>
            <p:cNvPr id="86" name="矩形 85"/>
            <p:cNvSpPr/>
            <p:nvPr/>
          </p:nvSpPr>
          <p:spPr>
            <a:xfrm>
              <a:off x="720757" y="4281964"/>
              <a:ext cx="3937757" cy="2462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endParaRPr>
            </a:p>
          </p:txBody>
        </p:sp>
        <p:sp>
          <p:nvSpPr>
            <p:cNvPr id="94" name="矩形 93"/>
            <p:cNvSpPr/>
            <p:nvPr/>
          </p:nvSpPr>
          <p:spPr>
            <a:xfrm>
              <a:off x="4658514" y="4281964"/>
              <a:ext cx="457380" cy="24629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endParaRPr>
            </a:p>
          </p:txBody>
        </p:sp>
      </p:grpSp>
      <p:grpSp>
        <p:nvGrpSpPr>
          <p:cNvPr id="95" name="组合 94"/>
          <p:cNvGrpSpPr>
            <a:grpSpLocks/>
          </p:cNvGrpSpPr>
          <p:nvPr/>
        </p:nvGrpSpPr>
        <p:grpSpPr bwMode="auto">
          <a:xfrm>
            <a:off x="4312506" y="4186283"/>
            <a:ext cx="421906" cy="433156"/>
            <a:chOff x="5939521" y="4572770"/>
            <a:chExt cx="594216" cy="550559"/>
          </a:xfrm>
        </p:grpSpPr>
        <p:grpSp>
          <p:nvGrpSpPr>
            <p:cNvPr id="58392" name="组合 95"/>
            <p:cNvGrpSpPr>
              <a:grpSpLocks/>
            </p:cNvGrpSpPr>
            <p:nvPr/>
          </p:nvGrpSpPr>
          <p:grpSpPr bwMode="auto">
            <a:xfrm>
              <a:off x="5942984" y="4572770"/>
              <a:ext cx="541778" cy="550559"/>
              <a:chOff x="6511364" y="4028283"/>
              <a:chExt cx="830997" cy="844465"/>
            </a:xfrm>
          </p:grpSpPr>
          <p:sp>
            <p:nvSpPr>
              <p:cNvPr id="98" name="椭圆 97"/>
              <p:cNvSpPr/>
              <p:nvPr/>
            </p:nvSpPr>
            <p:spPr>
              <a:xfrm>
                <a:off x="6510914" y="4028283"/>
                <a:ext cx="831224" cy="7611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endParaRPr>
              </a:p>
            </p:txBody>
          </p:sp>
          <p:sp>
            <p:nvSpPr>
              <p:cNvPr id="99" name="等腰三角形 98"/>
              <p:cNvSpPr/>
              <p:nvPr/>
            </p:nvSpPr>
            <p:spPr>
              <a:xfrm rot="10800000">
                <a:off x="6746670" y="4561283"/>
                <a:ext cx="359711" cy="311465"/>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dirty="0">
                  <a:solidFill>
                    <a:srgbClr val="FFFFFF"/>
                  </a:solidFill>
                </a:endParaRPr>
              </a:p>
            </p:txBody>
          </p:sp>
        </p:grpSp>
        <p:sp>
          <p:nvSpPr>
            <p:cNvPr id="97" name="文本框 17"/>
            <p:cNvSpPr txBox="1"/>
            <p:nvPr/>
          </p:nvSpPr>
          <p:spPr>
            <a:xfrm>
              <a:off x="5939521" y="4602800"/>
              <a:ext cx="594216" cy="412876"/>
            </a:xfrm>
            <a:prstGeom prst="rect">
              <a:avLst/>
            </a:prstGeom>
            <a:noFill/>
          </p:spPr>
          <p:txBody>
            <a:bodyPr>
              <a:spAutoFit/>
            </a:bodyPr>
            <a:lstStyle/>
            <a:p>
              <a:pPr fontAlgn="auto">
                <a:spcBef>
                  <a:spcPts val="0"/>
                </a:spcBef>
                <a:spcAft>
                  <a:spcPts val="0"/>
                </a:spcAft>
                <a:defRPr/>
              </a:pPr>
              <a:r>
                <a:rPr lang="en-US" altLang="zh-CN" sz="1511" dirty="0">
                  <a:solidFill>
                    <a:srgbClr val="FFFFFF"/>
                  </a:solidFill>
                  <a:latin typeface="微软雅黑" panose="020B0503020204020204" pitchFamily="34" charset="-122"/>
                  <a:ea typeface="微软雅黑" panose="020B0503020204020204" pitchFamily="34" charset="-122"/>
                </a:rPr>
                <a:t>95</a:t>
              </a:r>
              <a:endParaRPr lang="zh-CN" altLang="en-US" sz="1511" dirty="0">
                <a:solidFill>
                  <a:srgbClr val="FFFFFF"/>
                </a:solidFill>
                <a:latin typeface="微软雅黑" panose="020B0503020204020204" pitchFamily="34" charset="-122"/>
                <a:ea typeface="微软雅黑" panose="020B0503020204020204" pitchFamily="34" charset="-122"/>
              </a:endParaRPr>
            </a:p>
          </p:txBody>
        </p:sp>
      </p:grpSp>
      <p:grpSp>
        <p:nvGrpSpPr>
          <p:cNvPr id="100" name="组合 99"/>
          <p:cNvGrpSpPr>
            <a:grpSpLocks/>
          </p:cNvGrpSpPr>
          <p:nvPr/>
        </p:nvGrpSpPr>
        <p:grpSpPr bwMode="auto">
          <a:xfrm>
            <a:off x="3942354" y="2796806"/>
            <a:ext cx="360026" cy="335274"/>
            <a:chOff x="5564037" y="3542535"/>
            <a:chExt cx="508775" cy="426178"/>
          </a:xfrm>
        </p:grpSpPr>
        <p:grpSp>
          <p:nvGrpSpPr>
            <p:cNvPr id="101" name="组合 100"/>
            <p:cNvGrpSpPr/>
            <p:nvPr/>
          </p:nvGrpSpPr>
          <p:grpSpPr>
            <a:xfrm>
              <a:off x="5570386" y="3542535"/>
              <a:ext cx="414733" cy="426178"/>
              <a:chOff x="6511364" y="4018820"/>
              <a:chExt cx="830997" cy="853928"/>
            </a:xfrm>
            <a:solidFill>
              <a:srgbClr val="E74C2E"/>
            </a:solidFill>
          </p:grpSpPr>
          <p:sp>
            <p:nvSpPr>
              <p:cNvPr id="103" name="椭圆 102"/>
              <p:cNvSpPr/>
              <p:nvPr/>
            </p:nvSpPr>
            <p:spPr>
              <a:xfrm>
                <a:off x="6511364" y="4018820"/>
                <a:ext cx="830997" cy="7703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endParaRPr>
              </a:p>
            </p:txBody>
          </p:sp>
          <p:sp>
            <p:nvSpPr>
              <p:cNvPr id="104" name="等腰三角形 103"/>
              <p:cNvSpPr/>
              <p:nvPr/>
            </p:nvSpPr>
            <p:spPr>
              <a:xfrm rot="10800000">
                <a:off x="6746646" y="4562030"/>
                <a:ext cx="360433" cy="31071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dirty="0">
                  <a:solidFill>
                    <a:srgbClr val="FFFFFF"/>
                  </a:solidFill>
                </a:endParaRPr>
              </a:p>
            </p:txBody>
          </p:sp>
        </p:grpSp>
        <p:sp>
          <p:nvSpPr>
            <p:cNvPr id="102" name="文本框 50"/>
            <p:cNvSpPr txBox="1"/>
            <p:nvPr/>
          </p:nvSpPr>
          <p:spPr>
            <a:xfrm>
              <a:off x="5564037" y="3595450"/>
              <a:ext cx="508775" cy="302221"/>
            </a:xfrm>
            <a:prstGeom prst="rect">
              <a:avLst/>
            </a:prstGeom>
            <a:noFill/>
          </p:spPr>
          <p:txBody>
            <a:bodyPr>
              <a:spAutoFit/>
            </a:bodyPr>
            <a:lstStyle/>
            <a:p>
              <a:pPr fontAlgn="auto">
                <a:spcBef>
                  <a:spcPts val="0"/>
                </a:spcBef>
                <a:spcAft>
                  <a:spcPts val="0"/>
                </a:spcAft>
                <a:defRPr/>
              </a:pPr>
              <a:r>
                <a:rPr lang="en-US" altLang="zh-CN" sz="945" dirty="0">
                  <a:solidFill>
                    <a:srgbClr val="FFFFFF"/>
                  </a:solidFill>
                  <a:latin typeface="微软雅黑" panose="020B0503020204020204" pitchFamily="34" charset="-122"/>
                  <a:ea typeface="微软雅黑" panose="020B0503020204020204" pitchFamily="34" charset="-122"/>
                </a:rPr>
                <a:t>85</a:t>
              </a:r>
              <a:endParaRPr lang="zh-CN" altLang="en-US" sz="945" dirty="0">
                <a:solidFill>
                  <a:srgbClr val="FFFFFF"/>
                </a:solidFill>
                <a:latin typeface="微软雅黑" panose="020B0503020204020204" pitchFamily="34" charset="-122"/>
                <a:ea typeface="微软雅黑" panose="020B0503020204020204" pitchFamily="34" charset="-122"/>
              </a:endParaRPr>
            </a:p>
          </p:txBody>
        </p:sp>
      </p:grpSp>
      <p:grpSp>
        <p:nvGrpSpPr>
          <p:cNvPr id="105" name="组合 104"/>
          <p:cNvGrpSpPr>
            <a:grpSpLocks/>
          </p:cNvGrpSpPr>
          <p:nvPr/>
        </p:nvGrpSpPr>
        <p:grpSpPr bwMode="auto">
          <a:xfrm>
            <a:off x="2775645" y="3501106"/>
            <a:ext cx="425281" cy="343151"/>
            <a:chOff x="5448813" y="3534170"/>
            <a:chExt cx="600490" cy="434542"/>
          </a:xfrm>
        </p:grpSpPr>
        <p:grpSp>
          <p:nvGrpSpPr>
            <p:cNvPr id="106" name="组合 105"/>
            <p:cNvGrpSpPr/>
            <p:nvPr/>
          </p:nvGrpSpPr>
          <p:grpSpPr>
            <a:xfrm>
              <a:off x="5570386" y="3534170"/>
              <a:ext cx="414733" cy="434542"/>
              <a:chOff x="6511364" y="4002061"/>
              <a:chExt cx="830997" cy="870687"/>
            </a:xfrm>
            <a:solidFill>
              <a:srgbClr val="E74C2E"/>
            </a:solidFill>
          </p:grpSpPr>
          <p:sp>
            <p:nvSpPr>
              <p:cNvPr id="108" name="椭圆 107"/>
              <p:cNvSpPr/>
              <p:nvPr/>
            </p:nvSpPr>
            <p:spPr>
              <a:xfrm>
                <a:off x="6511364" y="4002061"/>
                <a:ext cx="830997" cy="7870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endParaRPr>
              </a:p>
            </p:txBody>
          </p:sp>
          <p:sp>
            <p:nvSpPr>
              <p:cNvPr id="109" name="等腰三角形 108"/>
              <p:cNvSpPr/>
              <p:nvPr/>
            </p:nvSpPr>
            <p:spPr>
              <a:xfrm rot="10800000">
                <a:off x="6746646" y="4562030"/>
                <a:ext cx="360433" cy="31071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dirty="0">
                  <a:solidFill>
                    <a:srgbClr val="FFFFFF"/>
                  </a:solidFill>
                </a:endParaRPr>
              </a:p>
            </p:txBody>
          </p:sp>
        </p:grpSp>
        <p:sp>
          <p:nvSpPr>
            <p:cNvPr id="107" name="文本框 55"/>
            <p:cNvSpPr txBox="1"/>
            <p:nvPr/>
          </p:nvSpPr>
          <p:spPr>
            <a:xfrm>
              <a:off x="5448813" y="3585460"/>
              <a:ext cx="600490" cy="301079"/>
            </a:xfrm>
            <a:prstGeom prst="rect">
              <a:avLst/>
            </a:prstGeom>
            <a:noFill/>
          </p:spPr>
          <p:txBody>
            <a:bodyPr>
              <a:spAutoFit/>
            </a:bodyPr>
            <a:lstStyle/>
            <a:p>
              <a:pPr algn="ctr" fontAlgn="auto">
                <a:spcBef>
                  <a:spcPts val="0"/>
                </a:spcBef>
                <a:spcAft>
                  <a:spcPts val="0"/>
                </a:spcAft>
                <a:defRPr/>
              </a:pPr>
              <a:r>
                <a:rPr lang="en-US" altLang="zh-CN" sz="945" dirty="0">
                  <a:solidFill>
                    <a:srgbClr val="FFFFFF"/>
                  </a:solidFill>
                  <a:latin typeface="微软雅黑" panose="020B0503020204020204" pitchFamily="34" charset="-122"/>
                  <a:ea typeface="微软雅黑" panose="020B0503020204020204" pitchFamily="34" charset="-122"/>
                </a:rPr>
                <a:t>65</a:t>
              </a:r>
              <a:endParaRPr lang="zh-CN" altLang="en-US" sz="945" dirty="0">
                <a:solidFill>
                  <a:srgbClr val="FFFFFF"/>
                </a:solidFill>
                <a:latin typeface="微软雅黑" panose="020B0503020204020204" pitchFamily="34" charset="-122"/>
                <a:ea typeface="微软雅黑" panose="020B0503020204020204" pitchFamily="34" charset="-122"/>
              </a:endParaRPr>
            </a:p>
          </p:txBody>
        </p:sp>
      </p:grpSp>
      <p:grpSp>
        <p:nvGrpSpPr>
          <p:cNvPr id="110" name="组合 109"/>
          <p:cNvGrpSpPr>
            <a:grpSpLocks/>
          </p:cNvGrpSpPr>
          <p:nvPr/>
        </p:nvGrpSpPr>
        <p:grpSpPr bwMode="auto">
          <a:xfrm>
            <a:off x="3272931" y="2070003"/>
            <a:ext cx="367902" cy="334150"/>
            <a:chOff x="5551177" y="3544696"/>
            <a:chExt cx="519489" cy="424014"/>
          </a:xfrm>
        </p:grpSpPr>
        <p:grpSp>
          <p:nvGrpSpPr>
            <p:cNvPr id="111" name="组合 110"/>
            <p:cNvGrpSpPr/>
            <p:nvPr/>
          </p:nvGrpSpPr>
          <p:grpSpPr>
            <a:xfrm>
              <a:off x="5570386" y="3544696"/>
              <a:ext cx="414733" cy="424014"/>
              <a:chOff x="6511364" y="4023155"/>
              <a:chExt cx="830997" cy="849593"/>
            </a:xfrm>
            <a:solidFill>
              <a:srgbClr val="E74C2E"/>
            </a:solidFill>
          </p:grpSpPr>
          <p:sp>
            <p:nvSpPr>
              <p:cNvPr id="113" name="椭圆 112"/>
              <p:cNvSpPr/>
              <p:nvPr/>
            </p:nvSpPr>
            <p:spPr>
              <a:xfrm>
                <a:off x="6511364" y="4023155"/>
                <a:ext cx="830997" cy="7659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endParaRPr>
              </a:p>
            </p:txBody>
          </p:sp>
          <p:sp>
            <p:nvSpPr>
              <p:cNvPr id="114" name="等腰三角形 113"/>
              <p:cNvSpPr/>
              <p:nvPr/>
            </p:nvSpPr>
            <p:spPr>
              <a:xfrm rot="10800000">
                <a:off x="6746646" y="4562030"/>
                <a:ext cx="360433" cy="31071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dirty="0">
                  <a:solidFill>
                    <a:srgbClr val="FFFFFF"/>
                  </a:solidFill>
                </a:endParaRPr>
              </a:p>
            </p:txBody>
          </p:sp>
        </p:grpSp>
        <p:sp>
          <p:nvSpPr>
            <p:cNvPr id="112" name="文本框 10"/>
            <p:cNvSpPr txBox="1"/>
            <p:nvPr/>
          </p:nvSpPr>
          <p:spPr>
            <a:xfrm>
              <a:off x="5551177" y="3597520"/>
              <a:ext cx="519489" cy="301698"/>
            </a:xfrm>
            <a:prstGeom prst="rect">
              <a:avLst/>
            </a:prstGeom>
            <a:noFill/>
          </p:spPr>
          <p:txBody>
            <a:bodyPr>
              <a:spAutoFit/>
            </a:bodyPr>
            <a:lstStyle/>
            <a:p>
              <a:pPr fontAlgn="auto">
                <a:spcBef>
                  <a:spcPts val="0"/>
                </a:spcBef>
                <a:spcAft>
                  <a:spcPts val="0"/>
                </a:spcAft>
                <a:defRPr/>
              </a:pPr>
              <a:r>
                <a:rPr lang="en-US" altLang="zh-CN" sz="945" dirty="0">
                  <a:solidFill>
                    <a:srgbClr val="FFFFFF"/>
                  </a:solidFill>
                  <a:latin typeface="微软雅黑" panose="020B0503020204020204" pitchFamily="34" charset="-122"/>
                  <a:ea typeface="微软雅黑" panose="020B0503020204020204" pitchFamily="34" charset="-122"/>
                </a:rPr>
                <a:t>70</a:t>
              </a:r>
              <a:endParaRPr lang="zh-CN" altLang="en-US" sz="945" dirty="0">
                <a:solidFill>
                  <a:srgbClr val="FFFFFF"/>
                </a:solidFill>
                <a:latin typeface="微软雅黑" panose="020B0503020204020204" pitchFamily="34" charset="-122"/>
                <a:ea typeface="微软雅黑" panose="020B0503020204020204" pitchFamily="34" charset="-122"/>
              </a:endParaRPr>
            </a:p>
          </p:txBody>
        </p:sp>
      </p:grpSp>
      <p:grpSp>
        <p:nvGrpSpPr>
          <p:cNvPr id="115" name="组合 114"/>
          <p:cNvGrpSpPr>
            <a:grpSpLocks/>
          </p:cNvGrpSpPr>
          <p:nvPr/>
        </p:nvGrpSpPr>
        <p:grpSpPr bwMode="auto">
          <a:xfrm>
            <a:off x="743747" y="2015999"/>
            <a:ext cx="4199931" cy="637922"/>
            <a:chOff x="669540" y="1381284"/>
            <a:chExt cx="4446354" cy="675479"/>
          </a:xfrm>
        </p:grpSpPr>
        <p:sp>
          <p:nvSpPr>
            <p:cNvPr id="116" name="矩形 115"/>
            <p:cNvSpPr/>
            <p:nvPr/>
          </p:nvSpPr>
          <p:spPr>
            <a:xfrm>
              <a:off x="720757" y="1810159"/>
              <a:ext cx="2803836" cy="2466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endParaRPr>
            </a:p>
          </p:txBody>
        </p:sp>
        <p:sp>
          <p:nvSpPr>
            <p:cNvPr id="117" name="文本框 11"/>
            <p:cNvSpPr txBox="1"/>
            <p:nvPr/>
          </p:nvSpPr>
          <p:spPr>
            <a:xfrm>
              <a:off x="669540" y="1381284"/>
              <a:ext cx="1453135" cy="374781"/>
            </a:xfrm>
            <a:prstGeom prst="rect">
              <a:avLst/>
            </a:prstGeom>
            <a:noFill/>
          </p:spPr>
          <p:txBody>
            <a:bodyPr>
              <a:spAutoFit/>
            </a:bodyPr>
            <a:lstStyle/>
            <a:p>
              <a:pPr fontAlgn="auto">
                <a:spcBef>
                  <a:spcPts val="0"/>
                </a:spcBef>
                <a:spcAft>
                  <a:spcPts val="0"/>
                </a:spcAft>
                <a:defRPr/>
              </a:pPr>
              <a:r>
                <a:rPr lang="zh-CN" altLang="en-US" sz="1700" dirty="0">
                  <a:solidFill>
                    <a:srgbClr val="5D94A9"/>
                  </a:solidFill>
                  <a:latin typeface="微软雅黑" panose="020B0503020204020204" pitchFamily="34" charset="-122"/>
                  <a:ea typeface="微软雅黑" panose="020B0503020204020204" pitchFamily="34" charset="-122"/>
                </a:rPr>
                <a:t>标题内容</a:t>
              </a:r>
            </a:p>
          </p:txBody>
        </p:sp>
        <p:sp>
          <p:nvSpPr>
            <p:cNvPr id="118" name="矩形 117"/>
            <p:cNvSpPr/>
            <p:nvPr/>
          </p:nvSpPr>
          <p:spPr>
            <a:xfrm>
              <a:off x="3517446" y="1810159"/>
              <a:ext cx="1598448" cy="24660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0">
                <a:solidFill>
                  <a:srgbClr val="FFFFFF"/>
                </a:solidFill>
              </a:endParaRPr>
            </a:p>
          </p:txBody>
        </p:sp>
      </p:grpSp>
      <p:sp>
        <p:nvSpPr>
          <p:cNvPr id="119" name="TextBox 22"/>
          <p:cNvSpPr txBox="1"/>
          <p:nvPr/>
        </p:nvSpPr>
        <p:spPr>
          <a:xfrm>
            <a:off x="5366709" y="2646045"/>
            <a:ext cx="2834082" cy="848842"/>
          </a:xfrm>
          <a:prstGeom prst="rect">
            <a:avLst/>
          </a:prstGeom>
          <a:noFill/>
        </p:spPr>
        <p:txBody>
          <a:bodyPr lIns="62185" tIns="31093" rIns="62185" bIns="31093">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fontAlgn="auto">
              <a:spcBef>
                <a:spcPts val="0"/>
              </a:spcBef>
              <a:defRPr/>
            </a:pPr>
            <a:r>
              <a:rPr lang="zh-CN" altLang="en-US" sz="1087" kern="0" noProof="1">
                <a:solidFill>
                  <a:srgbClr val="242424">
                    <a:lumMod val="75000"/>
                    <a:lumOff val="25000"/>
                  </a:srgbClr>
                </a:solidFill>
              </a:rPr>
              <a:t>您的内容打在这里，或者通过复制您的文本后，在此框中选择粘贴，并选择只保留文字您的内容打在这里，或者通过复制您的文本后，在此框中选择粘贴，并选择只保留文字。</a:t>
            </a:r>
            <a:endParaRPr lang="en-US" altLang="zh-CN" sz="1087" kern="0" noProof="1">
              <a:solidFill>
                <a:srgbClr val="242424">
                  <a:lumMod val="75000"/>
                  <a:lumOff val="25000"/>
                </a:srgbClr>
              </a:solidFill>
            </a:endParaRPr>
          </a:p>
        </p:txBody>
      </p:sp>
      <p:sp>
        <p:nvSpPr>
          <p:cNvPr id="120" name="TextBox 119"/>
          <p:cNvSpPr txBox="1"/>
          <p:nvPr/>
        </p:nvSpPr>
        <p:spPr>
          <a:xfrm>
            <a:off x="5366709" y="2134133"/>
            <a:ext cx="2807080" cy="428711"/>
          </a:xfrm>
          <a:prstGeom prst="rect">
            <a:avLst/>
          </a:prstGeom>
          <a:noFill/>
        </p:spPr>
        <p:txBody>
          <a:bodyPr lIns="64777" tIns="32387" rIns="64777" bIns="32387">
            <a:spAutoFit/>
          </a:bodyPr>
          <a:lstStyle/>
          <a:p>
            <a:pPr fontAlgn="auto">
              <a:spcBef>
                <a:spcPts val="0"/>
              </a:spcBef>
              <a:spcAft>
                <a:spcPts val="0"/>
              </a:spcAft>
              <a:defRPr/>
            </a:pPr>
            <a:r>
              <a:rPr lang="zh-CN" altLang="en-US" sz="2361" dirty="0">
                <a:solidFill>
                  <a:srgbClr val="5D94A9"/>
                </a:solidFill>
                <a:latin typeface="微软雅黑"/>
                <a:ea typeface="微软雅黑"/>
              </a:rPr>
              <a:t>点击添加标题文字</a:t>
            </a:r>
          </a:p>
        </p:txBody>
      </p:sp>
      <p:sp>
        <p:nvSpPr>
          <p:cNvPr id="121" name="TextBox 120"/>
          <p:cNvSpPr txBox="1"/>
          <p:nvPr/>
        </p:nvSpPr>
        <p:spPr>
          <a:xfrm>
            <a:off x="5294702" y="3865633"/>
            <a:ext cx="2807080" cy="356127"/>
          </a:xfrm>
          <a:prstGeom prst="rect">
            <a:avLst/>
          </a:prstGeom>
          <a:noFill/>
        </p:spPr>
        <p:txBody>
          <a:bodyPr lIns="64777" tIns="32387" rIns="64777" bIns="32387">
            <a:spAutoFit/>
          </a:bodyPr>
          <a:lstStyle/>
          <a:p>
            <a:pPr fontAlgn="auto">
              <a:spcBef>
                <a:spcPts val="0"/>
              </a:spcBef>
              <a:spcAft>
                <a:spcPts val="0"/>
              </a:spcAft>
              <a:defRPr/>
            </a:pPr>
            <a:r>
              <a:rPr lang="zh-CN" altLang="en-US" sz="1889" dirty="0">
                <a:solidFill>
                  <a:srgbClr val="242424">
                    <a:lumMod val="75000"/>
                    <a:lumOff val="25000"/>
                  </a:srgbClr>
                </a:solidFill>
                <a:latin typeface="微软雅黑"/>
                <a:ea typeface="微软雅黑"/>
              </a:rPr>
              <a:t>标题内容：</a:t>
            </a:r>
          </a:p>
        </p:txBody>
      </p:sp>
      <p:sp>
        <p:nvSpPr>
          <p:cNvPr id="122" name="TextBox 121"/>
          <p:cNvSpPr txBox="1"/>
          <p:nvPr/>
        </p:nvSpPr>
        <p:spPr>
          <a:xfrm>
            <a:off x="5294702" y="4149154"/>
            <a:ext cx="2807080" cy="792400"/>
          </a:xfrm>
          <a:prstGeom prst="rect">
            <a:avLst/>
          </a:prstGeom>
          <a:noFill/>
        </p:spPr>
        <p:txBody>
          <a:bodyPr lIns="64777" tIns="32387" rIns="64777" bIns="32387">
            <a:spAutoFit/>
          </a:bodyPr>
          <a:lstStyle/>
          <a:p>
            <a:pPr fontAlgn="auto">
              <a:spcBef>
                <a:spcPts val="0"/>
              </a:spcBef>
              <a:spcAft>
                <a:spcPts val="0"/>
              </a:spcAft>
              <a:defRPr/>
            </a:pPr>
            <a:r>
              <a:rPr lang="en-US" altLang="zh-CN" sz="4724" dirty="0">
                <a:solidFill>
                  <a:schemeClr val="accent1">
                    <a:lumMod val="75000"/>
                  </a:schemeClr>
                </a:solidFill>
                <a:latin typeface="Impact" pitchFamily="34" charset="0"/>
                <a:ea typeface="微软雅黑"/>
              </a:rPr>
              <a:t>123456789</a:t>
            </a:r>
            <a:endParaRPr lang="zh-CN" altLang="en-US" sz="4724" dirty="0">
              <a:solidFill>
                <a:schemeClr val="accent1">
                  <a:lumMod val="75000"/>
                </a:schemeClr>
              </a:solidFill>
              <a:latin typeface="Impact" pitchFamily="34" charset="0"/>
              <a:ea typeface="微软雅黑"/>
            </a:endParaRPr>
          </a:p>
        </p:txBody>
      </p:sp>
      <p:sp>
        <p:nvSpPr>
          <p:cNvPr id="44" name="TextBox 88">
            <a:extLst>
              <a:ext uri="{FF2B5EF4-FFF2-40B4-BE49-F238E27FC236}">
                <a16:creationId xmlns:a16="http://schemas.microsoft.com/office/drawing/2014/main" id="{29C4DCC1-F0F6-45A0-8D97-C3B4C34D5AAE}"/>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文本框 2"/>
          <p:cNvSpPr>
            <a:spLocks noChangeArrowheads="1"/>
          </p:cNvSpPr>
          <p:nvPr/>
        </p:nvSpPr>
        <p:spPr bwMode="auto">
          <a:xfrm>
            <a:off x="3897351" y="1438832"/>
            <a:ext cx="2228495" cy="1728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631" dirty="0">
                <a:solidFill>
                  <a:srgbClr val="393939"/>
                </a:solidFill>
                <a:latin typeface="方正姚体" panose="02010601030101010101" pitchFamily="2" charset="-122"/>
                <a:ea typeface="方正姚体" panose="02010601030101010101" pitchFamily="2" charset="-122"/>
                <a:sym typeface="方正姚体" panose="02010601030101010101" pitchFamily="2" charset="-122"/>
              </a:rPr>
              <a:t>031</a:t>
            </a:r>
            <a:endParaRPr lang="zh-CN" altLang="en-US" sz="10631" dirty="0">
              <a:solidFill>
                <a:srgbClr val="393939"/>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10" name="矩形 136"/>
          <p:cNvSpPr>
            <a:spLocks noChangeArrowheads="1"/>
          </p:cNvSpPr>
          <p:nvPr/>
        </p:nvSpPr>
        <p:spPr bwMode="auto">
          <a:xfrm>
            <a:off x="2433620" y="3264839"/>
            <a:ext cx="3781805" cy="812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lang="zh-CN" altLang="en-US" sz="4677" dirty="0">
                <a:solidFill>
                  <a:srgbClr val="1557AE"/>
                </a:solidFill>
                <a:latin typeface="微软雅黑" pitchFamily="34" charset="-122"/>
                <a:ea typeface="微软雅黑" pitchFamily="34" charset="-122"/>
                <a:sym typeface="微软雅黑" pitchFamily="34" charset="-122"/>
              </a:rPr>
              <a:t>标题内容文字</a:t>
            </a:r>
          </a:p>
        </p:txBody>
      </p:sp>
      <p:sp>
        <p:nvSpPr>
          <p:cNvPr id="12" name="TextBox 11"/>
          <p:cNvSpPr txBox="1"/>
          <p:nvPr/>
        </p:nvSpPr>
        <p:spPr>
          <a:xfrm>
            <a:off x="2550628" y="4268412"/>
            <a:ext cx="1484344" cy="250689"/>
          </a:xfrm>
          <a:prstGeom prst="rect">
            <a:avLst/>
          </a:prstGeom>
          <a:noFill/>
        </p:spPr>
        <p:txBody>
          <a:bodyPr wrap="none" lIns="64752" tIns="32375" rIns="64752" bIns="32375">
            <a:spAutoFit/>
          </a:bodyPr>
          <a:lstStyle/>
          <a:p>
            <a:pPr marL="121404" lvl="1" indent="-121404">
              <a:buFont typeface="Arial" panose="020B0604020202020204" pitchFamily="34" charset="0"/>
              <a:buChar char="•"/>
              <a:defRPr/>
            </a:pPr>
            <a:r>
              <a:rPr lang="zh-CN" altLang="en-US" sz="1204" dirty="0">
                <a:solidFill>
                  <a:srgbClr val="393939">
                    <a:lumMod val="85000"/>
                    <a:lumOff val="15000"/>
                  </a:srgbClr>
                </a:solidFill>
                <a:ea typeface="微软雅黑" panose="020B0503020204020204" pitchFamily="34" charset="-122"/>
                <a:cs typeface="+mn-ea"/>
                <a:sym typeface="Arial" panose="020B0604020202020204" pitchFamily="34" charset="0"/>
              </a:rPr>
              <a:t>添加相关标题文字</a:t>
            </a:r>
            <a:endParaRPr lang="en-US" altLang="zh-CN" sz="1204" dirty="0">
              <a:solidFill>
                <a:srgbClr val="393939">
                  <a:lumMod val="85000"/>
                  <a:lumOff val="15000"/>
                </a:srgbClr>
              </a:solidFill>
              <a:ea typeface="微软雅黑" panose="020B0503020204020204" pitchFamily="34" charset="-122"/>
              <a:sym typeface="Arial" panose="020B0604020202020204" pitchFamily="34" charset="0"/>
            </a:endParaRPr>
          </a:p>
        </p:txBody>
      </p:sp>
      <p:sp>
        <p:nvSpPr>
          <p:cNvPr id="13" name="TextBox 12"/>
          <p:cNvSpPr txBox="1"/>
          <p:nvPr/>
        </p:nvSpPr>
        <p:spPr>
          <a:xfrm>
            <a:off x="4443015" y="4268412"/>
            <a:ext cx="1484344" cy="250689"/>
          </a:xfrm>
          <a:prstGeom prst="rect">
            <a:avLst/>
          </a:prstGeom>
          <a:noFill/>
        </p:spPr>
        <p:txBody>
          <a:bodyPr wrap="none" lIns="64752" tIns="32375" rIns="64752" bIns="32375">
            <a:spAutoFit/>
          </a:bodyPr>
          <a:lstStyle/>
          <a:p>
            <a:pPr marL="121404" lvl="1" indent="-121404">
              <a:buFont typeface="Arial" panose="020B0604020202020204" pitchFamily="34" charset="0"/>
              <a:buChar char="•"/>
              <a:defRPr/>
            </a:pPr>
            <a:r>
              <a:rPr lang="zh-CN" altLang="en-US" sz="1204" dirty="0">
                <a:solidFill>
                  <a:srgbClr val="393939">
                    <a:lumMod val="85000"/>
                    <a:lumOff val="15000"/>
                  </a:srgbClr>
                </a:solidFill>
                <a:ea typeface="微软雅黑" panose="020B0503020204020204" pitchFamily="34" charset="-122"/>
                <a:cs typeface="+mn-ea"/>
                <a:sym typeface="Arial" panose="020B0604020202020204" pitchFamily="34" charset="0"/>
              </a:rPr>
              <a:t>添加相关标题文字</a:t>
            </a:r>
            <a:endParaRPr lang="en-US" altLang="zh-CN" sz="1204" dirty="0">
              <a:solidFill>
                <a:srgbClr val="393939">
                  <a:lumMod val="85000"/>
                  <a:lumOff val="15000"/>
                </a:srgbClr>
              </a:solidFill>
              <a:ea typeface="微软雅黑" panose="020B0503020204020204" pitchFamily="34" charset="-122"/>
              <a:sym typeface="Arial" panose="020B0604020202020204" pitchFamily="34" charset="0"/>
            </a:endParaRPr>
          </a:p>
        </p:txBody>
      </p:sp>
      <p:sp>
        <p:nvSpPr>
          <p:cNvPr id="14" name="TextBox 11"/>
          <p:cNvSpPr txBox="1"/>
          <p:nvPr/>
        </p:nvSpPr>
        <p:spPr>
          <a:xfrm>
            <a:off x="2550628" y="4533933"/>
            <a:ext cx="1484344" cy="250689"/>
          </a:xfrm>
          <a:prstGeom prst="rect">
            <a:avLst/>
          </a:prstGeom>
          <a:noFill/>
        </p:spPr>
        <p:txBody>
          <a:bodyPr wrap="none" lIns="64752" tIns="32375" rIns="64752" bIns="32375">
            <a:spAutoFit/>
          </a:bodyPr>
          <a:lstStyle/>
          <a:p>
            <a:pPr marL="121404" lvl="1" indent="-121404">
              <a:buFont typeface="Arial" panose="020B0604020202020204" pitchFamily="34" charset="0"/>
              <a:buChar char="•"/>
              <a:defRPr/>
            </a:pPr>
            <a:r>
              <a:rPr lang="zh-CN" altLang="en-US" sz="1204" dirty="0">
                <a:solidFill>
                  <a:srgbClr val="393939">
                    <a:lumMod val="85000"/>
                    <a:lumOff val="15000"/>
                  </a:srgbClr>
                </a:solidFill>
                <a:ea typeface="微软雅黑" panose="020B0503020204020204" pitchFamily="34" charset="-122"/>
                <a:cs typeface="+mn-ea"/>
                <a:sym typeface="Arial" panose="020B0604020202020204" pitchFamily="34" charset="0"/>
              </a:rPr>
              <a:t>添加相关标题文字</a:t>
            </a:r>
            <a:endParaRPr lang="en-US" altLang="zh-CN" sz="1204" dirty="0">
              <a:solidFill>
                <a:srgbClr val="393939">
                  <a:lumMod val="85000"/>
                  <a:lumOff val="15000"/>
                </a:srgbClr>
              </a:solidFill>
              <a:ea typeface="微软雅黑" panose="020B0503020204020204" pitchFamily="34" charset="-122"/>
              <a:sym typeface="Arial" panose="020B0604020202020204" pitchFamily="34" charset="0"/>
            </a:endParaRPr>
          </a:p>
        </p:txBody>
      </p:sp>
      <p:sp>
        <p:nvSpPr>
          <p:cNvPr id="15" name="TextBox 11"/>
          <p:cNvSpPr txBox="1"/>
          <p:nvPr/>
        </p:nvSpPr>
        <p:spPr>
          <a:xfrm>
            <a:off x="4443015" y="4533933"/>
            <a:ext cx="1484344" cy="250689"/>
          </a:xfrm>
          <a:prstGeom prst="rect">
            <a:avLst/>
          </a:prstGeom>
          <a:noFill/>
        </p:spPr>
        <p:txBody>
          <a:bodyPr wrap="none" lIns="64752" tIns="32375" rIns="64752" bIns="32375">
            <a:spAutoFit/>
          </a:bodyPr>
          <a:lstStyle/>
          <a:p>
            <a:pPr marL="121404" lvl="1" indent="-121404">
              <a:buFont typeface="Arial" panose="020B0604020202020204" pitchFamily="34" charset="0"/>
              <a:buChar char="•"/>
              <a:defRPr/>
            </a:pPr>
            <a:r>
              <a:rPr lang="zh-CN" altLang="en-US" sz="1204" dirty="0">
                <a:solidFill>
                  <a:srgbClr val="393939">
                    <a:lumMod val="85000"/>
                    <a:lumOff val="15000"/>
                  </a:srgbClr>
                </a:solidFill>
                <a:ea typeface="微软雅黑" panose="020B0503020204020204" pitchFamily="34" charset="-122"/>
                <a:cs typeface="+mn-ea"/>
                <a:sym typeface="Arial" panose="020B0604020202020204" pitchFamily="34" charset="0"/>
              </a:rPr>
              <a:t>添加相关标题文字</a:t>
            </a:r>
            <a:endParaRPr lang="en-US" altLang="zh-CN" sz="1204" dirty="0">
              <a:solidFill>
                <a:srgbClr val="393939">
                  <a:lumMod val="85000"/>
                  <a:lumOff val="15000"/>
                </a:srgbClr>
              </a:solidFill>
              <a:ea typeface="微软雅黑" panose="020B0503020204020204" pitchFamily="34" charset="-122"/>
              <a:sym typeface="Arial" panose="020B0604020202020204" pitchFamily="34" charset="0"/>
            </a:endParaRPr>
          </a:p>
        </p:txBody>
      </p:sp>
      <p:cxnSp>
        <p:nvCxnSpPr>
          <p:cNvPr id="17" name="直接连接符 16"/>
          <p:cNvCxnSpPr/>
          <p:nvPr/>
        </p:nvCxnSpPr>
        <p:spPr bwMode="auto">
          <a:xfrm>
            <a:off x="2462871" y="4061397"/>
            <a:ext cx="3621639" cy="0"/>
          </a:xfrm>
          <a:prstGeom prst="line">
            <a:avLst/>
          </a:prstGeom>
          <a:solidFill>
            <a:schemeClr val="accent1"/>
          </a:solidFill>
          <a:ln w="19050" cap="flat" cmpd="sng" algn="ctr">
            <a:solidFill>
              <a:schemeClr val="tx2">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5065" name="组合 126"/>
          <p:cNvGrpSpPr>
            <a:grpSpLocks/>
          </p:cNvGrpSpPr>
          <p:nvPr/>
        </p:nvGrpSpPr>
        <p:grpSpPr bwMode="auto">
          <a:xfrm rot="10800000" flipH="1">
            <a:off x="2780145" y="1564842"/>
            <a:ext cx="3003969" cy="1541362"/>
            <a:chOff x="-152726" y="0"/>
            <a:chExt cx="5865488" cy="1257300"/>
          </a:xfrm>
        </p:grpSpPr>
        <p:sp>
          <p:nvSpPr>
            <p:cNvPr id="21" name="矩形 127"/>
            <p:cNvSpPr>
              <a:spLocks noChangeArrowheads="1"/>
            </p:cNvSpPr>
            <p:nvPr/>
          </p:nvSpPr>
          <p:spPr bwMode="auto">
            <a:xfrm>
              <a:off x="-152726" y="918"/>
              <a:ext cx="364671" cy="1257300"/>
            </a:xfrm>
            <a:prstGeom prst="rect">
              <a:avLst/>
            </a:prstGeom>
            <a:solidFill>
              <a:schemeClr val="tx2">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22" name="矩形 128"/>
            <p:cNvSpPr>
              <a:spLocks noChangeArrowheads="1"/>
            </p:cNvSpPr>
            <p:nvPr/>
          </p:nvSpPr>
          <p:spPr bwMode="auto">
            <a:xfrm>
              <a:off x="359131" y="918"/>
              <a:ext cx="579958" cy="12573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23" name="矩形 129"/>
            <p:cNvSpPr>
              <a:spLocks noChangeArrowheads="1"/>
            </p:cNvSpPr>
            <p:nvPr/>
          </p:nvSpPr>
          <p:spPr bwMode="auto">
            <a:xfrm>
              <a:off x="1128015" y="0"/>
              <a:ext cx="681012" cy="1257300"/>
            </a:xfrm>
            <a:prstGeom prst="rect">
              <a:avLst/>
            </a:prstGeom>
            <a:solidFill>
              <a:srgbClr val="1557A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24" name="矩形 130"/>
            <p:cNvSpPr>
              <a:spLocks noChangeArrowheads="1"/>
            </p:cNvSpPr>
            <p:nvPr/>
          </p:nvSpPr>
          <p:spPr bwMode="auto">
            <a:xfrm>
              <a:off x="4877973" y="0"/>
              <a:ext cx="832591" cy="1257300"/>
            </a:xfrm>
            <a:prstGeom prst="rect">
              <a:avLst/>
            </a:prstGeom>
            <a:solidFill>
              <a:srgbClr val="1557AE"/>
            </a:solidFill>
            <a:ln w="12700" cmpd="sng">
              <a:solidFill>
                <a:srgbClr val="6C5B7B"/>
              </a:solidFill>
              <a:miter lim="800000"/>
              <a:headEnd/>
              <a:tailEnd/>
            </a:ln>
          </p:spPr>
          <p:txBody>
            <a:bodyPr anchor="ctr"/>
            <a:lstStyle/>
            <a:p>
              <a:pPr algn="ctr">
                <a:defRPr/>
              </a:pPr>
              <a:endParaRPr lang="zh-CN" altLang="en-US">
                <a:solidFill>
                  <a:srgbClr val="FFFFFF"/>
                </a:solidFill>
                <a:latin typeface="宋体" pitchFamily="2" charset="-122"/>
                <a:sym typeface="宋体" pitchFamily="2" charset="-122"/>
              </a:endParaRPr>
            </a:p>
          </p:txBody>
        </p:sp>
      </p:grpSp>
    </p:spTree>
    <p:extLst>
      <p:ext uri="{BB962C8B-B14F-4D97-AF65-F5344CB8AC3E}">
        <p14:creationId xmlns:p14="http://schemas.microsoft.com/office/powerpoint/2010/main" val="5838667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5598475" y="4004018"/>
            <a:ext cx="39265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498144" y="4824203"/>
            <a:ext cx="82918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538252" y="3997268"/>
            <a:ext cx="39265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557378" y="2850809"/>
            <a:ext cx="39265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a:grpSpLocks/>
          </p:cNvGrpSpPr>
          <p:nvPr/>
        </p:nvGrpSpPr>
        <p:grpSpPr bwMode="auto">
          <a:xfrm>
            <a:off x="3395564" y="1960870"/>
            <a:ext cx="668299" cy="168762"/>
            <a:chOff x="4470269" y="1661160"/>
            <a:chExt cx="1290451" cy="262890"/>
          </a:xfrm>
        </p:grpSpPr>
        <p:cxnSp>
          <p:nvCxnSpPr>
            <p:cNvPr id="52" name="直接连接符 51"/>
            <p:cNvCxnSpPr/>
            <p:nvPr/>
          </p:nvCxnSpPr>
          <p:spPr>
            <a:xfrm flipH="1" flipV="1">
              <a:off x="5410952" y="1661160"/>
              <a:ext cx="349768"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2912"/>
              <a:ext cx="94285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4833687" y="2654730"/>
            <a:ext cx="772676" cy="675561"/>
            <a:chOff x="6842760" y="2637270"/>
            <a:chExt cx="1203960" cy="1051560"/>
          </a:xfrm>
          <a:solidFill>
            <a:schemeClr val="tx2">
              <a:lumMod val="75000"/>
            </a:schemeClr>
          </a:solidFill>
          <a:effectLst/>
        </p:grpSpPr>
        <p:sp>
          <p:nvSpPr>
            <p:cNvPr id="55" name="六边形 54"/>
            <p:cNvSpPr/>
            <p:nvPr/>
          </p:nvSpPr>
          <p:spPr>
            <a:xfrm>
              <a:off x="6842760" y="2637270"/>
              <a:ext cx="1203960" cy="1051560"/>
            </a:xfrm>
            <a:prstGeom prst="hexagon">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511">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4" cy="686976"/>
            </a:xfrm>
            <a:prstGeom prst="rect">
              <a:avLst/>
            </a:prstGeom>
            <a:grpFill/>
            <a:ln w="38100">
              <a:noFill/>
            </a:ln>
          </p:spPr>
          <p:txBody>
            <a:bodyPr>
              <a:spAutoFit/>
            </a:bodyPr>
            <a:lstStyle/>
            <a:p>
              <a:pPr algn="ctr" fontAlgn="auto">
                <a:spcBef>
                  <a:spcPts val="0"/>
                </a:spcBef>
                <a:spcAft>
                  <a:spcPts val="0"/>
                </a:spcAft>
                <a:defRPr/>
              </a:pPr>
              <a:r>
                <a:rPr lang="en-US" altLang="zh-CN" sz="2268" dirty="0">
                  <a:solidFill>
                    <a:srgbClr val="FFFFFF"/>
                  </a:solidFill>
                  <a:ea typeface="微软雅黑" panose="020B0503020204020204" pitchFamily="34" charset="-122"/>
                  <a:cs typeface="Arial" panose="020B0604020202020204" pitchFamily="34" charset="0"/>
                </a:rPr>
                <a:t>02</a:t>
              </a:r>
              <a:endParaRPr lang="zh-CN" altLang="en-US" sz="2268" baseline="-3000" dirty="0">
                <a:solidFill>
                  <a:srgbClr val="FFFFFF"/>
                </a:solidFill>
                <a:ea typeface="微软雅黑" panose="020B0503020204020204" pitchFamily="34" charset="-122"/>
                <a:cs typeface="Arial" panose="020B0604020202020204" pitchFamily="34" charset="0"/>
              </a:endParaRPr>
            </a:p>
          </p:txBody>
        </p:sp>
      </p:grpSp>
      <p:grpSp>
        <p:nvGrpSpPr>
          <p:cNvPr id="57" name="组合 56"/>
          <p:cNvGrpSpPr/>
          <p:nvPr/>
        </p:nvGrpSpPr>
        <p:grpSpPr>
          <a:xfrm>
            <a:off x="3892830" y="2121259"/>
            <a:ext cx="772676" cy="675561"/>
            <a:chOff x="5525852" y="1879080"/>
            <a:chExt cx="1203960" cy="1051560"/>
          </a:xfrm>
          <a:solidFill>
            <a:schemeClr val="accent2">
              <a:lumMod val="75000"/>
            </a:schemeClr>
          </a:solidFill>
          <a:effectLst/>
        </p:grpSpPr>
        <p:sp>
          <p:nvSpPr>
            <p:cNvPr id="58" name="六边形 57"/>
            <p:cNvSpPr/>
            <p:nvPr/>
          </p:nvSpPr>
          <p:spPr>
            <a:xfrm>
              <a:off x="5525852" y="1879080"/>
              <a:ext cx="1203960" cy="1051560"/>
            </a:xfrm>
            <a:prstGeom prst="hexagon">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511">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1" y="1989360"/>
              <a:ext cx="882324" cy="735683"/>
            </a:xfrm>
            <a:prstGeom prst="rect">
              <a:avLst/>
            </a:prstGeom>
            <a:noFill/>
            <a:ln w="38100">
              <a:noFill/>
            </a:ln>
          </p:spPr>
          <p:txBody>
            <a:bodyPr>
              <a:spAutoFit/>
            </a:bodyPr>
            <a:lstStyle/>
            <a:p>
              <a:pPr algn="ctr" fontAlgn="auto">
                <a:lnSpc>
                  <a:spcPct val="120000"/>
                </a:lnSpc>
                <a:spcBef>
                  <a:spcPts val="0"/>
                </a:spcBef>
                <a:spcAft>
                  <a:spcPts val="0"/>
                </a:spcAft>
                <a:defRPr/>
              </a:pPr>
              <a:r>
                <a:rPr lang="en-US" altLang="zh-CN" sz="2268" dirty="0">
                  <a:solidFill>
                    <a:srgbClr val="FFFFFF"/>
                  </a:solidFill>
                  <a:ea typeface="微软雅黑" panose="020B0503020204020204" pitchFamily="34" charset="-122"/>
                  <a:cs typeface="Arial" panose="020B0604020202020204" pitchFamily="34" charset="0"/>
                </a:rPr>
                <a:t>01</a:t>
              </a:r>
              <a:endParaRPr lang="zh-CN" altLang="en-US" sz="2268" baseline="-3000" dirty="0">
                <a:solidFill>
                  <a:srgbClr val="FFFFFF"/>
                </a:solidFill>
                <a:ea typeface="微软雅黑" panose="020B0503020204020204" pitchFamily="34" charset="-122"/>
                <a:cs typeface="Arial" panose="020B0604020202020204" pitchFamily="34" charset="0"/>
              </a:endParaRPr>
            </a:p>
          </p:txBody>
        </p:sp>
      </p:grpSp>
      <p:grpSp>
        <p:nvGrpSpPr>
          <p:cNvPr id="60" name="组合 59"/>
          <p:cNvGrpSpPr/>
          <p:nvPr/>
        </p:nvGrpSpPr>
        <p:grpSpPr>
          <a:xfrm>
            <a:off x="4825957" y="3666724"/>
            <a:ext cx="772676" cy="675561"/>
            <a:chOff x="6842760" y="4008870"/>
            <a:chExt cx="1203960" cy="1051560"/>
          </a:xfrm>
          <a:solidFill>
            <a:schemeClr val="accent2">
              <a:lumMod val="75000"/>
            </a:schemeClr>
          </a:solidFill>
          <a:effectLst/>
        </p:grpSpPr>
        <p:sp>
          <p:nvSpPr>
            <p:cNvPr id="61" name="六边形 60"/>
            <p:cNvSpPr/>
            <p:nvPr/>
          </p:nvSpPr>
          <p:spPr>
            <a:xfrm>
              <a:off x="6842760" y="4008870"/>
              <a:ext cx="1203960" cy="1051560"/>
            </a:xfrm>
            <a:prstGeom prst="hexagon">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511">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0"/>
              <a:ext cx="926212" cy="735683"/>
            </a:xfrm>
            <a:prstGeom prst="rect">
              <a:avLst/>
            </a:prstGeom>
            <a:noFill/>
            <a:ln w="38100">
              <a:noFill/>
            </a:ln>
          </p:spPr>
          <p:txBody>
            <a:bodyPr>
              <a:spAutoFit/>
            </a:bodyPr>
            <a:lstStyle/>
            <a:p>
              <a:pPr algn="ctr" fontAlgn="auto">
                <a:lnSpc>
                  <a:spcPct val="120000"/>
                </a:lnSpc>
                <a:spcBef>
                  <a:spcPts val="0"/>
                </a:spcBef>
                <a:spcAft>
                  <a:spcPts val="0"/>
                </a:spcAft>
                <a:defRPr/>
              </a:pPr>
              <a:r>
                <a:rPr lang="en-US" altLang="zh-CN" sz="2268" dirty="0">
                  <a:solidFill>
                    <a:srgbClr val="FFFFFF"/>
                  </a:solidFill>
                  <a:ea typeface="微软雅黑" panose="020B0503020204020204" pitchFamily="34" charset="-122"/>
                  <a:cs typeface="Arial" panose="020B0604020202020204" pitchFamily="34" charset="0"/>
                </a:rPr>
                <a:t>03</a:t>
              </a:r>
              <a:endParaRPr lang="zh-CN" altLang="en-US" sz="2268" baseline="-3000" dirty="0">
                <a:solidFill>
                  <a:srgbClr val="FFFFFF"/>
                </a:solidFill>
                <a:ea typeface="微软雅黑" panose="020B0503020204020204" pitchFamily="34" charset="-122"/>
                <a:cs typeface="Arial" panose="020B0604020202020204" pitchFamily="34" charset="0"/>
              </a:endParaRPr>
            </a:p>
          </p:txBody>
        </p:sp>
      </p:grpSp>
      <p:grpSp>
        <p:nvGrpSpPr>
          <p:cNvPr id="63" name="组合 62"/>
          <p:cNvGrpSpPr/>
          <p:nvPr/>
        </p:nvGrpSpPr>
        <p:grpSpPr>
          <a:xfrm>
            <a:off x="2930577" y="3658467"/>
            <a:ext cx="772676" cy="675561"/>
            <a:chOff x="4206240" y="4008870"/>
            <a:chExt cx="1203960" cy="1051560"/>
          </a:xfrm>
          <a:solidFill>
            <a:schemeClr val="tx2">
              <a:lumMod val="60000"/>
              <a:lumOff val="40000"/>
            </a:schemeClr>
          </a:solidFill>
          <a:effectLst/>
        </p:grpSpPr>
        <p:sp>
          <p:nvSpPr>
            <p:cNvPr id="64" name="六边形 63"/>
            <p:cNvSpPr/>
            <p:nvPr/>
          </p:nvSpPr>
          <p:spPr>
            <a:xfrm>
              <a:off x="4206240" y="4008870"/>
              <a:ext cx="1203960" cy="1051560"/>
            </a:xfrm>
            <a:prstGeom prst="hexagon">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511">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83707"/>
              <a:ext cx="820724" cy="735683"/>
            </a:xfrm>
            <a:prstGeom prst="rect">
              <a:avLst/>
            </a:prstGeom>
            <a:grpFill/>
            <a:ln w="38100">
              <a:noFill/>
            </a:ln>
          </p:spPr>
          <p:txBody>
            <a:bodyPr>
              <a:spAutoFit/>
            </a:bodyPr>
            <a:lstStyle/>
            <a:p>
              <a:pPr algn="ctr" fontAlgn="auto">
                <a:lnSpc>
                  <a:spcPct val="120000"/>
                </a:lnSpc>
                <a:spcBef>
                  <a:spcPts val="0"/>
                </a:spcBef>
                <a:spcAft>
                  <a:spcPts val="0"/>
                </a:spcAft>
                <a:defRPr/>
              </a:pPr>
              <a:r>
                <a:rPr lang="en-US" altLang="zh-CN" sz="2268" dirty="0">
                  <a:solidFill>
                    <a:srgbClr val="FFFFFF"/>
                  </a:solidFill>
                  <a:ea typeface="微软雅黑" panose="020B0503020204020204" pitchFamily="34" charset="-122"/>
                  <a:cs typeface="Arial" panose="020B0604020202020204" pitchFamily="34" charset="0"/>
                </a:rPr>
                <a:t>05</a:t>
              </a:r>
              <a:endParaRPr lang="zh-CN" altLang="en-US" sz="2268" baseline="-3000" dirty="0">
                <a:solidFill>
                  <a:srgbClr val="FFFFFF"/>
                </a:solidFill>
                <a:ea typeface="微软雅黑" panose="020B0503020204020204" pitchFamily="34" charset="-122"/>
                <a:cs typeface="Arial" panose="020B0604020202020204" pitchFamily="34" charset="0"/>
              </a:endParaRPr>
            </a:p>
          </p:txBody>
        </p:sp>
      </p:grpSp>
      <p:grpSp>
        <p:nvGrpSpPr>
          <p:cNvPr id="66" name="组合 65"/>
          <p:cNvGrpSpPr/>
          <p:nvPr/>
        </p:nvGrpSpPr>
        <p:grpSpPr>
          <a:xfrm>
            <a:off x="2950234" y="2627691"/>
            <a:ext cx="772676" cy="675561"/>
            <a:chOff x="4206240" y="2637270"/>
            <a:chExt cx="1203960" cy="1051560"/>
          </a:xfrm>
          <a:solidFill>
            <a:schemeClr val="accent2">
              <a:lumMod val="75000"/>
            </a:schemeClr>
          </a:solidFill>
          <a:effectLst/>
        </p:grpSpPr>
        <p:sp>
          <p:nvSpPr>
            <p:cNvPr id="67" name="六边形 66"/>
            <p:cNvSpPr/>
            <p:nvPr/>
          </p:nvSpPr>
          <p:spPr>
            <a:xfrm>
              <a:off x="4206240" y="2637270"/>
              <a:ext cx="1203960" cy="1051560"/>
            </a:xfrm>
            <a:prstGeom prst="hexagon">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511">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86976"/>
            </a:xfrm>
            <a:prstGeom prst="rect">
              <a:avLst/>
            </a:prstGeom>
            <a:noFill/>
            <a:ln w="38100">
              <a:noFill/>
            </a:ln>
          </p:spPr>
          <p:txBody>
            <a:bodyPr>
              <a:spAutoFit/>
            </a:bodyPr>
            <a:lstStyle/>
            <a:p>
              <a:pPr algn="ctr" fontAlgn="auto">
                <a:spcBef>
                  <a:spcPts val="0"/>
                </a:spcBef>
                <a:spcAft>
                  <a:spcPts val="0"/>
                </a:spcAft>
                <a:defRPr/>
              </a:pPr>
              <a:r>
                <a:rPr lang="en-US" altLang="zh-CN" sz="2268" dirty="0">
                  <a:solidFill>
                    <a:srgbClr val="FFFFFF"/>
                  </a:solidFill>
                  <a:ea typeface="微软雅黑" panose="020B0503020204020204" pitchFamily="34" charset="-122"/>
                  <a:cs typeface="Arial" panose="020B0604020202020204" pitchFamily="34" charset="0"/>
                </a:rPr>
                <a:t>06</a:t>
              </a:r>
              <a:endParaRPr lang="zh-CN" altLang="en-US" sz="2268" baseline="-3000" dirty="0">
                <a:solidFill>
                  <a:srgbClr val="FFFFFF"/>
                </a:solidFill>
                <a:ea typeface="微软雅黑" panose="020B0503020204020204" pitchFamily="34" charset="-122"/>
                <a:cs typeface="Arial" panose="020B0604020202020204" pitchFamily="34" charset="0"/>
              </a:endParaRPr>
            </a:p>
          </p:txBody>
        </p:sp>
      </p:grpSp>
      <p:sp>
        <p:nvSpPr>
          <p:cNvPr id="72" name="矩形 71"/>
          <p:cNvSpPr/>
          <p:nvPr/>
        </p:nvSpPr>
        <p:spPr>
          <a:xfrm>
            <a:off x="2452861" y="1811232"/>
            <a:ext cx="916827" cy="219311"/>
          </a:xfrm>
          <a:prstGeom prst="rect">
            <a:avLst/>
          </a:prstGeom>
        </p:spPr>
        <p:txBody>
          <a:bodyPr wrap="none" lIns="58692" tIns="29347" rIns="58692" bIns="29347">
            <a:spAutoFit/>
          </a:bodyPr>
          <a:lstStyle/>
          <a:p>
            <a:pPr algn="r" fontAlgn="auto">
              <a:spcBef>
                <a:spcPts val="0"/>
              </a:spcBef>
              <a:spcAft>
                <a:spcPts val="0"/>
              </a:spcAft>
              <a:defRPr/>
            </a:pPr>
            <a:r>
              <a:rPr lang="zh-CN" altLang="en-US" sz="1040" b="1" dirty="0">
                <a:solidFill>
                  <a:srgbClr val="393939">
                    <a:lumMod val="75000"/>
                    <a:lumOff val="25000"/>
                  </a:srgbClr>
                </a:solidFill>
                <a:latin typeface="微软雅黑" pitchFamily="34" charset="-122"/>
                <a:ea typeface="微软雅黑" pitchFamily="34" charset="-122"/>
              </a:rPr>
              <a:t>此处添加标题</a:t>
            </a:r>
            <a:endParaRPr lang="en-US" altLang="zh-CN" sz="1040" b="1" dirty="0">
              <a:solidFill>
                <a:srgbClr val="393939">
                  <a:lumMod val="75000"/>
                  <a:lumOff val="25000"/>
                </a:srgbClr>
              </a:solidFill>
              <a:latin typeface="微软雅黑" pitchFamily="34" charset="-122"/>
              <a:ea typeface="微软雅黑" pitchFamily="34" charset="-122"/>
            </a:endParaRPr>
          </a:p>
        </p:txBody>
      </p:sp>
      <p:sp>
        <p:nvSpPr>
          <p:cNvPr id="73" name="矩形 47"/>
          <p:cNvSpPr>
            <a:spLocks noChangeArrowheads="1"/>
          </p:cNvSpPr>
          <p:nvPr/>
        </p:nvSpPr>
        <p:spPr bwMode="auto">
          <a:xfrm>
            <a:off x="1257908" y="2045250"/>
            <a:ext cx="2111780" cy="39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692" tIns="29347" rIns="58692" bIns="2934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fontAlgn="auto">
              <a:lnSpc>
                <a:spcPct val="120000"/>
              </a:lnSpc>
              <a:spcBef>
                <a:spcPct val="0"/>
              </a:spcBef>
              <a:spcAft>
                <a:spcPts val="0"/>
              </a:spcAft>
              <a:buNone/>
              <a:defRPr/>
            </a:pPr>
            <a:r>
              <a:rPr lang="zh-CN" altLang="en-US" sz="945" dirty="0">
                <a:solidFill>
                  <a:srgbClr val="393939">
                    <a:lumMod val="75000"/>
                    <a:lumOff val="25000"/>
                  </a:srgbClr>
                </a:solidFill>
                <a:sym typeface="微软雅黑" pitchFamily="34" charset="-122"/>
              </a:rPr>
              <a:t>您的内容打在这里，或者通过复制您的文本后，在此框中选择粘贴</a:t>
            </a:r>
          </a:p>
        </p:txBody>
      </p:sp>
      <p:sp>
        <p:nvSpPr>
          <p:cNvPr id="74" name="矩形 73"/>
          <p:cNvSpPr/>
          <p:nvPr/>
        </p:nvSpPr>
        <p:spPr>
          <a:xfrm>
            <a:off x="1589922" y="2701173"/>
            <a:ext cx="916827" cy="219311"/>
          </a:xfrm>
          <a:prstGeom prst="rect">
            <a:avLst/>
          </a:prstGeom>
        </p:spPr>
        <p:txBody>
          <a:bodyPr wrap="none" lIns="58692" tIns="29347" rIns="58692" bIns="29347">
            <a:spAutoFit/>
          </a:bodyPr>
          <a:lstStyle/>
          <a:p>
            <a:pPr algn="r" fontAlgn="auto">
              <a:spcBef>
                <a:spcPts val="0"/>
              </a:spcBef>
              <a:spcAft>
                <a:spcPts val="0"/>
              </a:spcAft>
              <a:defRPr/>
            </a:pPr>
            <a:r>
              <a:rPr lang="zh-CN" altLang="en-US" sz="1040" b="1" dirty="0">
                <a:solidFill>
                  <a:srgbClr val="393939">
                    <a:lumMod val="75000"/>
                    <a:lumOff val="25000"/>
                  </a:srgbClr>
                </a:solidFill>
                <a:latin typeface="微软雅黑" pitchFamily="34" charset="-122"/>
                <a:ea typeface="微软雅黑" pitchFamily="34" charset="-122"/>
              </a:rPr>
              <a:t>此处添加标题</a:t>
            </a:r>
            <a:endParaRPr lang="en-US" altLang="zh-CN" sz="1040" b="1" dirty="0">
              <a:solidFill>
                <a:srgbClr val="393939">
                  <a:lumMod val="75000"/>
                  <a:lumOff val="25000"/>
                </a:srgbClr>
              </a:solidFill>
              <a:latin typeface="微软雅黑" pitchFamily="34" charset="-122"/>
              <a:ea typeface="微软雅黑" pitchFamily="34" charset="-122"/>
            </a:endParaRPr>
          </a:p>
        </p:txBody>
      </p:sp>
      <p:sp>
        <p:nvSpPr>
          <p:cNvPr id="75" name="矩形 47"/>
          <p:cNvSpPr>
            <a:spLocks noChangeArrowheads="1"/>
          </p:cNvSpPr>
          <p:nvPr/>
        </p:nvSpPr>
        <p:spPr bwMode="auto">
          <a:xfrm>
            <a:off x="890006" y="2936316"/>
            <a:ext cx="1614493" cy="568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692" tIns="29347" rIns="58692" bIns="2934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fontAlgn="auto">
              <a:lnSpc>
                <a:spcPct val="120000"/>
              </a:lnSpc>
              <a:spcBef>
                <a:spcPct val="0"/>
              </a:spcBef>
              <a:spcAft>
                <a:spcPts val="0"/>
              </a:spcAft>
              <a:buNone/>
              <a:defRPr/>
            </a:pPr>
            <a:r>
              <a:rPr lang="zh-CN" altLang="en-US" sz="945" dirty="0">
                <a:solidFill>
                  <a:srgbClr val="393939">
                    <a:lumMod val="75000"/>
                    <a:lumOff val="25000"/>
                  </a:srgbClr>
                </a:solidFill>
                <a:sym typeface="微软雅黑" pitchFamily="34" charset="-122"/>
              </a:rPr>
              <a:t>您的内容打在这里，或者通过复制您的文本后，在此框中选择粘贴</a:t>
            </a:r>
          </a:p>
        </p:txBody>
      </p:sp>
      <p:sp>
        <p:nvSpPr>
          <p:cNvPr id="76" name="矩形 75"/>
          <p:cNvSpPr/>
          <p:nvPr/>
        </p:nvSpPr>
        <p:spPr>
          <a:xfrm>
            <a:off x="1570797" y="3763250"/>
            <a:ext cx="916827" cy="219311"/>
          </a:xfrm>
          <a:prstGeom prst="rect">
            <a:avLst/>
          </a:prstGeom>
        </p:spPr>
        <p:txBody>
          <a:bodyPr wrap="none" lIns="58692" tIns="29347" rIns="58692" bIns="29347">
            <a:spAutoFit/>
          </a:bodyPr>
          <a:lstStyle/>
          <a:p>
            <a:pPr algn="r" fontAlgn="auto">
              <a:spcBef>
                <a:spcPts val="0"/>
              </a:spcBef>
              <a:spcAft>
                <a:spcPts val="0"/>
              </a:spcAft>
              <a:defRPr/>
            </a:pPr>
            <a:r>
              <a:rPr lang="zh-CN" altLang="en-US" sz="1040" b="1" dirty="0">
                <a:solidFill>
                  <a:srgbClr val="393939">
                    <a:lumMod val="75000"/>
                    <a:lumOff val="25000"/>
                  </a:srgbClr>
                </a:solidFill>
                <a:latin typeface="微软雅黑" pitchFamily="34" charset="-122"/>
                <a:ea typeface="微软雅黑" pitchFamily="34" charset="-122"/>
              </a:rPr>
              <a:t>此处添加标题</a:t>
            </a:r>
            <a:endParaRPr lang="en-US" altLang="zh-CN" sz="1040" b="1" dirty="0">
              <a:solidFill>
                <a:srgbClr val="393939">
                  <a:lumMod val="75000"/>
                  <a:lumOff val="25000"/>
                </a:srgbClr>
              </a:solidFill>
              <a:latin typeface="微软雅黑" pitchFamily="34" charset="-122"/>
              <a:ea typeface="微软雅黑" pitchFamily="34" charset="-122"/>
            </a:endParaRPr>
          </a:p>
        </p:txBody>
      </p:sp>
      <p:sp>
        <p:nvSpPr>
          <p:cNvPr id="77" name="矩形 47"/>
          <p:cNvSpPr>
            <a:spLocks noChangeArrowheads="1"/>
          </p:cNvSpPr>
          <p:nvPr/>
        </p:nvSpPr>
        <p:spPr bwMode="auto">
          <a:xfrm>
            <a:off x="870879" y="3997268"/>
            <a:ext cx="1613368" cy="568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692" tIns="29347" rIns="58692" bIns="2934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fontAlgn="auto">
              <a:lnSpc>
                <a:spcPct val="120000"/>
              </a:lnSpc>
              <a:spcBef>
                <a:spcPct val="0"/>
              </a:spcBef>
              <a:spcAft>
                <a:spcPts val="0"/>
              </a:spcAft>
              <a:buNone/>
              <a:defRPr/>
            </a:pPr>
            <a:r>
              <a:rPr lang="zh-CN" altLang="en-US" sz="945" dirty="0">
                <a:solidFill>
                  <a:srgbClr val="393939">
                    <a:lumMod val="75000"/>
                    <a:lumOff val="25000"/>
                  </a:srgbClr>
                </a:solidFill>
                <a:sym typeface="微软雅黑" pitchFamily="34" charset="-122"/>
              </a:rPr>
              <a:t>您的内容打在这里，或者通过复制您的文本后，在此框中选择粘贴</a:t>
            </a:r>
          </a:p>
        </p:txBody>
      </p:sp>
      <p:sp>
        <p:nvSpPr>
          <p:cNvPr id="78" name="矩形 77"/>
          <p:cNvSpPr/>
          <p:nvPr/>
        </p:nvSpPr>
        <p:spPr>
          <a:xfrm>
            <a:off x="6012621" y="2349022"/>
            <a:ext cx="916827" cy="219311"/>
          </a:xfrm>
          <a:prstGeom prst="rect">
            <a:avLst/>
          </a:prstGeom>
        </p:spPr>
        <p:txBody>
          <a:bodyPr wrap="none" lIns="58692" tIns="29347" rIns="58692" bIns="29347">
            <a:spAutoFit/>
          </a:bodyPr>
          <a:lstStyle/>
          <a:p>
            <a:pPr algn="r" fontAlgn="auto">
              <a:spcBef>
                <a:spcPts val="0"/>
              </a:spcBef>
              <a:spcAft>
                <a:spcPts val="0"/>
              </a:spcAft>
              <a:defRPr/>
            </a:pPr>
            <a:r>
              <a:rPr lang="zh-CN" altLang="en-US" sz="1040" b="1" dirty="0">
                <a:solidFill>
                  <a:srgbClr val="393939">
                    <a:lumMod val="75000"/>
                    <a:lumOff val="25000"/>
                  </a:srgbClr>
                </a:solidFill>
                <a:latin typeface="微软雅黑" pitchFamily="34" charset="-122"/>
                <a:ea typeface="微软雅黑" pitchFamily="34" charset="-122"/>
              </a:rPr>
              <a:t>此处添加标题</a:t>
            </a:r>
            <a:endParaRPr lang="en-US" altLang="zh-CN" sz="1040" b="1" dirty="0">
              <a:solidFill>
                <a:srgbClr val="393939">
                  <a:lumMod val="75000"/>
                  <a:lumOff val="25000"/>
                </a:srgbClr>
              </a:solidFill>
              <a:latin typeface="微软雅黑" pitchFamily="34" charset="-122"/>
              <a:ea typeface="微软雅黑" pitchFamily="34" charset="-122"/>
            </a:endParaRPr>
          </a:p>
        </p:txBody>
      </p:sp>
      <p:sp>
        <p:nvSpPr>
          <p:cNvPr id="79" name="矩形 47"/>
          <p:cNvSpPr>
            <a:spLocks noChangeArrowheads="1"/>
          </p:cNvSpPr>
          <p:nvPr/>
        </p:nvSpPr>
        <p:spPr bwMode="auto">
          <a:xfrm>
            <a:off x="6029381" y="2593165"/>
            <a:ext cx="1721376" cy="568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692" tIns="29347" rIns="58692" bIns="2934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fontAlgn="auto">
              <a:lnSpc>
                <a:spcPct val="120000"/>
              </a:lnSpc>
              <a:spcBef>
                <a:spcPct val="0"/>
              </a:spcBef>
              <a:spcAft>
                <a:spcPts val="0"/>
              </a:spcAft>
              <a:buNone/>
              <a:defRPr/>
            </a:pPr>
            <a:r>
              <a:rPr lang="zh-CN" altLang="en-US" sz="945" dirty="0">
                <a:solidFill>
                  <a:srgbClr val="393939">
                    <a:lumMod val="75000"/>
                    <a:lumOff val="25000"/>
                  </a:srgbClr>
                </a:solidFill>
                <a:sym typeface="微软雅黑" pitchFamily="34" charset="-122"/>
              </a:rPr>
              <a:t>您的内容打在这里，或者通过复制您的文本后，在此框中选择粘贴</a:t>
            </a:r>
          </a:p>
        </p:txBody>
      </p:sp>
      <p:sp>
        <p:nvSpPr>
          <p:cNvPr id="80" name="矩形 79"/>
          <p:cNvSpPr/>
          <p:nvPr/>
        </p:nvSpPr>
        <p:spPr>
          <a:xfrm>
            <a:off x="6032872" y="3570861"/>
            <a:ext cx="916827" cy="219311"/>
          </a:xfrm>
          <a:prstGeom prst="rect">
            <a:avLst/>
          </a:prstGeom>
        </p:spPr>
        <p:txBody>
          <a:bodyPr wrap="none" lIns="58692" tIns="29347" rIns="58692" bIns="29347">
            <a:spAutoFit/>
          </a:bodyPr>
          <a:lstStyle/>
          <a:p>
            <a:pPr algn="r" fontAlgn="auto">
              <a:spcBef>
                <a:spcPts val="0"/>
              </a:spcBef>
              <a:spcAft>
                <a:spcPts val="0"/>
              </a:spcAft>
              <a:defRPr/>
            </a:pPr>
            <a:r>
              <a:rPr lang="zh-CN" altLang="en-US" sz="1040" b="1" dirty="0">
                <a:solidFill>
                  <a:srgbClr val="393939">
                    <a:lumMod val="75000"/>
                    <a:lumOff val="25000"/>
                  </a:srgbClr>
                </a:solidFill>
                <a:latin typeface="微软雅黑" pitchFamily="34" charset="-122"/>
                <a:ea typeface="微软雅黑" pitchFamily="34" charset="-122"/>
              </a:rPr>
              <a:t>此处添加标题</a:t>
            </a:r>
            <a:endParaRPr lang="en-US" altLang="zh-CN" sz="1040" b="1" dirty="0">
              <a:solidFill>
                <a:srgbClr val="393939">
                  <a:lumMod val="75000"/>
                  <a:lumOff val="25000"/>
                </a:srgbClr>
              </a:solidFill>
              <a:latin typeface="微软雅黑" pitchFamily="34" charset="-122"/>
              <a:ea typeface="微软雅黑" pitchFamily="34" charset="-122"/>
            </a:endParaRPr>
          </a:p>
        </p:txBody>
      </p:sp>
      <p:sp>
        <p:nvSpPr>
          <p:cNvPr id="81" name="矩形 47"/>
          <p:cNvSpPr>
            <a:spLocks noChangeArrowheads="1"/>
          </p:cNvSpPr>
          <p:nvPr/>
        </p:nvSpPr>
        <p:spPr bwMode="auto">
          <a:xfrm>
            <a:off x="6042883" y="3815004"/>
            <a:ext cx="1721376" cy="568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692" tIns="29347" rIns="58692" bIns="2934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fontAlgn="auto">
              <a:lnSpc>
                <a:spcPct val="120000"/>
              </a:lnSpc>
              <a:spcBef>
                <a:spcPct val="0"/>
              </a:spcBef>
              <a:spcAft>
                <a:spcPts val="0"/>
              </a:spcAft>
              <a:buNone/>
              <a:defRPr/>
            </a:pPr>
            <a:r>
              <a:rPr lang="zh-CN" altLang="en-US" sz="945" dirty="0">
                <a:solidFill>
                  <a:srgbClr val="393939">
                    <a:lumMod val="75000"/>
                    <a:lumOff val="25000"/>
                  </a:srgbClr>
                </a:solidFill>
                <a:sym typeface="微软雅黑" pitchFamily="34" charset="-122"/>
              </a:rPr>
              <a:t>您的内容打在这里，或者通过复制您的文本后，在此框中选择粘贴</a:t>
            </a:r>
          </a:p>
        </p:txBody>
      </p:sp>
      <p:sp>
        <p:nvSpPr>
          <p:cNvPr id="82" name="矩形 81"/>
          <p:cNvSpPr/>
          <p:nvPr/>
        </p:nvSpPr>
        <p:spPr>
          <a:xfrm>
            <a:off x="5366824" y="4492303"/>
            <a:ext cx="916827" cy="219311"/>
          </a:xfrm>
          <a:prstGeom prst="rect">
            <a:avLst/>
          </a:prstGeom>
        </p:spPr>
        <p:txBody>
          <a:bodyPr wrap="none" lIns="58692" tIns="29347" rIns="58692" bIns="29347">
            <a:spAutoFit/>
          </a:bodyPr>
          <a:lstStyle/>
          <a:p>
            <a:pPr algn="r" fontAlgn="auto">
              <a:spcBef>
                <a:spcPts val="0"/>
              </a:spcBef>
              <a:spcAft>
                <a:spcPts val="0"/>
              </a:spcAft>
              <a:defRPr/>
            </a:pPr>
            <a:r>
              <a:rPr lang="zh-CN" altLang="en-US" sz="1040" b="1" dirty="0">
                <a:solidFill>
                  <a:srgbClr val="393939">
                    <a:lumMod val="75000"/>
                    <a:lumOff val="25000"/>
                  </a:srgbClr>
                </a:solidFill>
                <a:latin typeface="微软雅黑" pitchFamily="34" charset="-122"/>
                <a:ea typeface="微软雅黑" pitchFamily="34" charset="-122"/>
              </a:rPr>
              <a:t>此处添加标题</a:t>
            </a:r>
            <a:endParaRPr lang="en-US" altLang="zh-CN" sz="1040" b="1" dirty="0">
              <a:solidFill>
                <a:srgbClr val="393939">
                  <a:lumMod val="75000"/>
                  <a:lumOff val="25000"/>
                </a:srgbClr>
              </a:solidFill>
              <a:latin typeface="微软雅黑" pitchFamily="34" charset="-122"/>
              <a:ea typeface="微软雅黑" pitchFamily="34" charset="-122"/>
            </a:endParaRPr>
          </a:p>
        </p:txBody>
      </p:sp>
      <p:sp>
        <p:nvSpPr>
          <p:cNvPr id="83" name="矩形 47"/>
          <p:cNvSpPr>
            <a:spLocks noChangeArrowheads="1"/>
          </p:cNvSpPr>
          <p:nvPr/>
        </p:nvSpPr>
        <p:spPr bwMode="auto">
          <a:xfrm>
            <a:off x="5383584" y="4737571"/>
            <a:ext cx="2078026" cy="39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692" tIns="29347" rIns="58692" bIns="2934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fontAlgn="auto">
              <a:lnSpc>
                <a:spcPct val="120000"/>
              </a:lnSpc>
              <a:spcBef>
                <a:spcPct val="0"/>
              </a:spcBef>
              <a:spcAft>
                <a:spcPts val="0"/>
              </a:spcAft>
              <a:buNone/>
              <a:defRPr/>
            </a:pPr>
            <a:r>
              <a:rPr lang="zh-CN" altLang="en-US" sz="945" dirty="0">
                <a:solidFill>
                  <a:srgbClr val="393939">
                    <a:lumMod val="75000"/>
                    <a:lumOff val="25000"/>
                  </a:srgbClr>
                </a:solidFill>
                <a:sym typeface="微软雅黑" pitchFamily="34" charset="-122"/>
              </a:rPr>
              <a:t>您的内容打在这里，或者通过复制您的文本后，在此框中选择粘贴</a:t>
            </a:r>
          </a:p>
        </p:txBody>
      </p:sp>
      <p:grpSp>
        <p:nvGrpSpPr>
          <p:cNvPr id="84" name="组合 83"/>
          <p:cNvGrpSpPr>
            <a:grpSpLocks/>
          </p:cNvGrpSpPr>
          <p:nvPr/>
        </p:nvGrpSpPr>
        <p:grpSpPr bwMode="auto">
          <a:xfrm flipH="1">
            <a:off x="5431962" y="2495284"/>
            <a:ext cx="567041" cy="168762"/>
            <a:chOff x="4255294" y="1661160"/>
            <a:chExt cx="1505426" cy="262890"/>
          </a:xfrm>
        </p:grpSpPr>
        <p:cxnSp>
          <p:nvCxnSpPr>
            <p:cNvPr id="85" name="直接连接符 84"/>
            <p:cNvCxnSpPr/>
            <p:nvPr/>
          </p:nvCxnSpPr>
          <p:spPr>
            <a:xfrm flipH="1" flipV="1">
              <a:off x="5411245" y="1661160"/>
              <a:ext cx="349475"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2913"/>
              <a:ext cx="115595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3673638" y="2973500"/>
            <a:ext cx="1211072" cy="1023129"/>
            <a:chOff x="5927099" y="3207123"/>
            <a:chExt cx="1887055" cy="1592580"/>
          </a:xfrm>
          <a:solidFill>
            <a:schemeClr val="accent3">
              <a:lumMod val="75000"/>
            </a:schemeClr>
          </a:solidFill>
          <a:effectLst/>
        </p:grpSpPr>
        <p:sp>
          <p:nvSpPr>
            <p:cNvPr id="88" name="六边形 87"/>
            <p:cNvSpPr/>
            <p:nvPr/>
          </p:nvSpPr>
          <p:spPr>
            <a:xfrm>
              <a:off x="5927099" y="3207123"/>
              <a:ext cx="1887055" cy="1592580"/>
            </a:xfrm>
            <a:prstGeom prst="hexagon">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7">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6" y="3451749"/>
              <a:ext cx="1157999" cy="1139208"/>
            </a:xfrm>
            <a:prstGeom prst="rect">
              <a:avLst/>
            </a:prstGeom>
            <a:noFill/>
            <a:ln w="38100">
              <a:noFill/>
            </a:ln>
          </p:spPr>
          <p:txBody>
            <a:bodyPr>
              <a:spAutoFit/>
            </a:bodyPr>
            <a:lstStyle/>
            <a:p>
              <a:pPr algn="ctr" fontAlgn="auto">
                <a:spcBef>
                  <a:spcPts val="0"/>
                </a:spcBef>
                <a:spcAft>
                  <a:spcPts val="0"/>
                </a:spcAft>
                <a:defRPr/>
              </a:pPr>
              <a:r>
                <a:rPr lang="zh-CN" altLang="en-US" sz="2078" b="1" dirty="0">
                  <a:solidFill>
                    <a:srgbClr val="FFFFFF"/>
                  </a:solidFill>
                  <a:latin typeface="微软雅黑" panose="020B0503020204020204" pitchFamily="34" charset="-122"/>
                  <a:ea typeface="微软雅黑" panose="020B0503020204020204" pitchFamily="34" charset="-122"/>
                </a:rPr>
                <a:t>添加标题</a:t>
              </a:r>
            </a:p>
          </p:txBody>
        </p:sp>
      </p:grpSp>
      <p:grpSp>
        <p:nvGrpSpPr>
          <p:cNvPr id="69" name="组合 68"/>
          <p:cNvGrpSpPr/>
          <p:nvPr/>
        </p:nvGrpSpPr>
        <p:grpSpPr>
          <a:xfrm>
            <a:off x="3892830" y="4153879"/>
            <a:ext cx="772676" cy="675561"/>
            <a:chOff x="5525852" y="4683240"/>
            <a:chExt cx="1203960" cy="1051560"/>
          </a:xfrm>
          <a:solidFill>
            <a:schemeClr val="accent2">
              <a:lumMod val="75000"/>
            </a:schemeClr>
          </a:solidFill>
          <a:effectLst/>
        </p:grpSpPr>
        <p:sp>
          <p:nvSpPr>
            <p:cNvPr id="70" name="六边形 69"/>
            <p:cNvSpPr/>
            <p:nvPr/>
          </p:nvSpPr>
          <p:spPr>
            <a:xfrm>
              <a:off x="5525852" y="4683240"/>
              <a:ext cx="1203960" cy="1051560"/>
            </a:xfrm>
            <a:prstGeom prst="hexagon">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511">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86976"/>
            </a:xfrm>
            <a:prstGeom prst="rect">
              <a:avLst/>
            </a:prstGeom>
            <a:noFill/>
            <a:ln w="38100">
              <a:noFill/>
            </a:ln>
          </p:spPr>
          <p:txBody>
            <a:bodyPr>
              <a:spAutoFit/>
            </a:bodyPr>
            <a:lstStyle/>
            <a:p>
              <a:pPr algn="ctr" fontAlgn="auto">
                <a:spcBef>
                  <a:spcPts val="0"/>
                </a:spcBef>
                <a:spcAft>
                  <a:spcPts val="0"/>
                </a:spcAft>
                <a:defRPr/>
              </a:pPr>
              <a:r>
                <a:rPr lang="en-US" altLang="zh-CN" sz="2268" dirty="0">
                  <a:solidFill>
                    <a:srgbClr val="FFFFFF"/>
                  </a:solidFill>
                  <a:ea typeface="微软雅黑" panose="020B0503020204020204" pitchFamily="34" charset="-122"/>
                  <a:cs typeface="Arial" panose="020B0604020202020204" pitchFamily="34" charset="0"/>
                </a:rPr>
                <a:t>04</a:t>
              </a:r>
              <a:endParaRPr lang="zh-CN" altLang="en-US" sz="2268" baseline="-3000" dirty="0">
                <a:solidFill>
                  <a:srgbClr val="FFFFFF"/>
                </a:solidFill>
                <a:ea typeface="微软雅黑" panose="020B0503020204020204" pitchFamily="34" charset="-122"/>
                <a:cs typeface="Arial" panose="020B0604020202020204" pitchFamily="34" charset="0"/>
              </a:endParaRPr>
            </a:p>
          </p:txBody>
        </p:sp>
      </p:grpSp>
      <p:sp>
        <p:nvSpPr>
          <p:cNvPr id="90" name="TextBox 88">
            <a:extLst>
              <a:ext uri="{FF2B5EF4-FFF2-40B4-BE49-F238E27FC236}">
                <a16:creationId xmlns:a16="http://schemas.microsoft.com/office/drawing/2014/main" id="{6EF5F855-AD6C-4A3E-BF04-7CFA8FD135BB}"/>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圆角矩形 29"/>
          <p:cNvSpPr/>
          <p:nvPr/>
        </p:nvSpPr>
        <p:spPr>
          <a:xfrm>
            <a:off x="2762144" y="1982246"/>
            <a:ext cx="1496359" cy="1496359"/>
          </a:xfrm>
          <a:prstGeom prst="roundRect">
            <a:avLst>
              <a:gd name="adj" fmla="val 9051"/>
            </a:avLst>
          </a:prstGeom>
          <a:blipFill dpi="0" rotWithShape="1">
            <a:blip r:embed="rId3"/>
            <a:srcRect/>
            <a:stretch>
              <a:fillRect l="-2" r="-36389"/>
            </a:stretch>
          </a:blip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sp>
        <p:nvSpPr>
          <p:cNvPr id="31" name="圆角矩形 30"/>
          <p:cNvSpPr/>
          <p:nvPr/>
        </p:nvSpPr>
        <p:spPr>
          <a:xfrm>
            <a:off x="4394637" y="1982246"/>
            <a:ext cx="1496359" cy="1496359"/>
          </a:xfrm>
          <a:prstGeom prst="roundRect">
            <a:avLst>
              <a:gd name="adj" fmla="val 9051"/>
            </a:avLst>
          </a:prstGeom>
          <a:blipFill dpi="0" rotWithShape="1">
            <a:blip r:embed="rId4"/>
            <a:srcRect/>
            <a:stretch>
              <a:fillRect l="-61466"/>
            </a:stretch>
          </a:blip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sp>
        <p:nvSpPr>
          <p:cNvPr id="32" name="圆角矩形 31"/>
          <p:cNvSpPr/>
          <p:nvPr/>
        </p:nvSpPr>
        <p:spPr>
          <a:xfrm>
            <a:off x="2762144" y="3614740"/>
            <a:ext cx="1496359" cy="1496359"/>
          </a:xfrm>
          <a:prstGeom prst="roundRect">
            <a:avLst>
              <a:gd name="adj" fmla="val 9051"/>
            </a:avLst>
          </a:prstGeom>
          <a:blipFill dpi="0" rotWithShape="1">
            <a:blip r:embed="rId5"/>
            <a:srcRect/>
            <a:stretch>
              <a:fillRect l="-22744" r="-18158"/>
            </a:stretch>
          </a:blip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sp>
        <p:nvSpPr>
          <p:cNvPr id="33" name="圆角矩形 32"/>
          <p:cNvSpPr/>
          <p:nvPr/>
        </p:nvSpPr>
        <p:spPr>
          <a:xfrm>
            <a:off x="4394637" y="3614740"/>
            <a:ext cx="1496359" cy="1496359"/>
          </a:xfrm>
          <a:prstGeom prst="roundRect">
            <a:avLst>
              <a:gd name="adj" fmla="val 9051"/>
            </a:avLst>
          </a:prstGeom>
          <a:blipFill dpi="0" rotWithShape="1">
            <a:blip r:embed="rId6"/>
            <a:srcRect/>
            <a:stretch>
              <a:fillRect l="-35617" r="-40129" b="-22042"/>
            </a:stretch>
          </a:blip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sp>
        <p:nvSpPr>
          <p:cNvPr id="34" name="圆角矩形 33"/>
          <p:cNvSpPr/>
          <p:nvPr/>
        </p:nvSpPr>
        <p:spPr>
          <a:xfrm>
            <a:off x="3851224" y="3071326"/>
            <a:ext cx="407280" cy="407280"/>
          </a:xfrm>
          <a:prstGeom prst="roundRect">
            <a:avLst/>
          </a:prstGeom>
          <a:solidFill>
            <a:schemeClr val="accent1"/>
          </a:solidFill>
          <a:ln w="25400" cap="flat" cmpd="sng" algn="ctr">
            <a:noFill/>
            <a:prstDash val="solid"/>
          </a:ln>
          <a:effectLst/>
        </p:spPr>
        <p:txBody>
          <a:bodyPr anchor="ctr"/>
          <a:lstStyle/>
          <a:p>
            <a:pPr algn="ctr" defTabSz="863726" fontAlgn="auto">
              <a:spcBef>
                <a:spcPts val="0"/>
              </a:spcBef>
              <a:spcAft>
                <a:spcPts val="0"/>
              </a:spcAft>
              <a:defRPr/>
            </a:pPr>
            <a:r>
              <a:rPr lang="en-US" altLang="zh-CN" sz="1700" kern="0">
                <a:solidFill>
                  <a:sysClr val="window" lastClr="FFFFFF"/>
                </a:solidFill>
                <a:latin typeface="Calibri"/>
                <a:ea typeface="宋体"/>
              </a:rPr>
              <a:t>1</a:t>
            </a:r>
            <a:endParaRPr lang="zh-CN" altLang="en-US" sz="1700" kern="0">
              <a:solidFill>
                <a:sysClr val="window" lastClr="FFFFFF"/>
              </a:solidFill>
              <a:latin typeface="Calibri"/>
              <a:ea typeface="宋体"/>
            </a:endParaRPr>
          </a:p>
        </p:txBody>
      </p:sp>
      <p:sp>
        <p:nvSpPr>
          <p:cNvPr id="35" name="圆角矩形 34"/>
          <p:cNvSpPr/>
          <p:nvPr/>
        </p:nvSpPr>
        <p:spPr>
          <a:xfrm>
            <a:off x="4394638" y="3071326"/>
            <a:ext cx="408405" cy="407280"/>
          </a:xfrm>
          <a:prstGeom prst="roundRect">
            <a:avLst/>
          </a:prstGeom>
          <a:solidFill>
            <a:schemeClr val="accent2"/>
          </a:solidFill>
          <a:ln w="25400" cap="flat" cmpd="sng" algn="ctr">
            <a:noFill/>
            <a:prstDash val="solid"/>
          </a:ln>
          <a:effectLst/>
        </p:spPr>
        <p:txBody>
          <a:bodyPr anchor="ctr"/>
          <a:lstStyle/>
          <a:p>
            <a:pPr algn="ctr" defTabSz="863726" fontAlgn="auto">
              <a:spcBef>
                <a:spcPts val="0"/>
              </a:spcBef>
              <a:spcAft>
                <a:spcPts val="0"/>
              </a:spcAft>
              <a:defRPr/>
            </a:pPr>
            <a:r>
              <a:rPr lang="en-US" altLang="zh-CN" sz="1700" kern="0">
                <a:solidFill>
                  <a:sysClr val="window" lastClr="FFFFFF"/>
                </a:solidFill>
                <a:latin typeface="Calibri"/>
                <a:ea typeface="宋体"/>
              </a:rPr>
              <a:t>2</a:t>
            </a:r>
            <a:endParaRPr lang="zh-CN" altLang="en-US" sz="1700" kern="0">
              <a:solidFill>
                <a:sysClr val="window" lastClr="FFFFFF"/>
              </a:solidFill>
              <a:latin typeface="Calibri"/>
              <a:ea typeface="宋体"/>
            </a:endParaRPr>
          </a:p>
        </p:txBody>
      </p:sp>
      <p:sp>
        <p:nvSpPr>
          <p:cNvPr id="36" name="圆角矩形 35"/>
          <p:cNvSpPr/>
          <p:nvPr/>
        </p:nvSpPr>
        <p:spPr>
          <a:xfrm>
            <a:off x="3851224" y="3614740"/>
            <a:ext cx="407280" cy="408404"/>
          </a:xfrm>
          <a:prstGeom prst="roundRect">
            <a:avLst/>
          </a:prstGeom>
          <a:solidFill>
            <a:schemeClr val="accent1">
              <a:lumMod val="50000"/>
            </a:schemeClr>
          </a:solidFill>
          <a:ln w="25400" cap="flat" cmpd="sng" algn="ctr">
            <a:noFill/>
            <a:prstDash val="solid"/>
          </a:ln>
          <a:effectLst/>
        </p:spPr>
        <p:txBody>
          <a:bodyPr anchor="ctr"/>
          <a:lstStyle/>
          <a:p>
            <a:pPr algn="ctr" defTabSz="863726" fontAlgn="auto">
              <a:spcBef>
                <a:spcPts val="0"/>
              </a:spcBef>
              <a:spcAft>
                <a:spcPts val="0"/>
              </a:spcAft>
              <a:defRPr/>
            </a:pPr>
            <a:r>
              <a:rPr lang="en-US" altLang="zh-CN" sz="1700" kern="0" dirty="0">
                <a:solidFill>
                  <a:sysClr val="window" lastClr="FFFFFF"/>
                </a:solidFill>
                <a:latin typeface="Calibri"/>
                <a:ea typeface="宋体"/>
              </a:rPr>
              <a:t>3</a:t>
            </a:r>
            <a:endParaRPr lang="zh-CN" altLang="en-US" sz="1700" kern="0" dirty="0">
              <a:solidFill>
                <a:sysClr val="window" lastClr="FFFFFF"/>
              </a:solidFill>
              <a:latin typeface="Calibri"/>
              <a:ea typeface="宋体"/>
            </a:endParaRPr>
          </a:p>
        </p:txBody>
      </p:sp>
      <p:sp>
        <p:nvSpPr>
          <p:cNvPr id="37" name="圆角矩形 36"/>
          <p:cNvSpPr/>
          <p:nvPr/>
        </p:nvSpPr>
        <p:spPr>
          <a:xfrm>
            <a:off x="4394638" y="3614740"/>
            <a:ext cx="408405" cy="408404"/>
          </a:xfrm>
          <a:prstGeom prst="roundRect">
            <a:avLst/>
          </a:prstGeom>
          <a:solidFill>
            <a:schemeClr val="accent4"/>
          </a:solidFill>
          <a:ln w="25400" cap="flat" cmpd="sng" algn="ctr">
            <a:noFill/>
            <a:prstDash val="solid"/>
          </a:ln>
          <a:effectLst/>
        </p:spPr>
        <p:txBody>
          <a:bodyPr anchor="ctr"/>
          <a:lstStyle/>
          <a:p>
            <a:pPr algn="ctr" defTabSz="863726" fontAlgn="auto">
              <a:spcBef>
                <a:spcPts val="0"/>
              </a:spcBef>
              <a:spcAft>
                <a:spcPts val="0"/>
              </a:spcAft>
              <a:defRPr/>
            </a:pPr>
            <a:r>
              <a:rPr lang="en-US" altLang="zh-CN" sz="1700" kern="0">
                <a:solidFill>
                  <a:sysClr val="window" lastClr="FFFFFF"/>
                </a:solidFill>
                <a:latin typeface="Calibri"/>
                <a:ea typeface="宋体"/>
              </a:rPr>
              <a:t>4</a:t>
            </a:r>
            <a:endParaRPr lang="zh-CN" altLang="en-US" sz="1700" kern="0">
              <a:solidFill>
                <a:sysClr val="window" lastClr="FFFFFF"/>
              </a:solidFill>
              <a:latin typeface="Calibri"/>
              <a:ea typeface="宋体"/>
            </a:endParaRPr>
          </a:p>
        </p:txBody>
      </p:sp>
      <p:sp>
        <p:nvSpPr>
          <p:cNvPr id="38" name="TextBox 37"/>
          <p:cNvSpPr txBox="1"/>
          <p:nvPr/>
        </p:nvSpPr>
        <p:spPr>
          <a:xfrm>
            <a:off x="448975" y="2486282"/>
            <a:ext cx="2108404" cy="750270"/>
          </a:xfrm>
          <a:prstGeom prst="rect">
            <a:avLst/>
          </a:prstGeom>
          <a:noFill/>
        </p:spPr>
        <p:txBody>
          <a:bodyPr>
            <a:spAutoFit/>
          </a:bodyPr>
          <a:lstStyle/>
          <a:p>
            <a:pPr algn="just" defTabSz="863726" fontAlgn="auto">
              <a:lnSpc>
                <a:spcPct val="130000"/>
              </a:lnSpc>
              <a:spcBef>
                <a:spcPts val="0"/>
              </a:spcBef>
              <a:spcAft>
                <a:spcPts val="0"/>
              </a:spcAft>
              <a:defRPr/>
            </a:pPr>
            <a:r>
              <a:rPr lang="zh-CN" altLang="en-US" sz="1133" kern="0" dirty="0">
                <a:solidFill>
                  <a:srgbClr val="FFFFFF">
                    <a:lumMod val="50000"/>
                  </a:srgbClr>
                </a:solidFill>
                <a:latin typeface="微软雅黑" pitchFamily="34" charset="-122"/>
                <a:ea typeface="微软雅黑" pitchFamily="34" charset="-122"/>
              </a:rPr>
              <a:t>您的内容打在这里，或者通过复制您的文本后，在此框中选择粘贴，并选择只保留</a:t>
            </a:r>
            <a:r>
              <a:rPr lang="zh-CN" altLang="en-US" sz="1133" kern="0">
                <a:solidFill>
                  <a:srgbClr val="FFFFFF">
                    <a:lumMod val="50000"/>
                  </a:srgbClr>
                </a:solidFill>
                <a:latin typeface="微软雅黑" pitchFamily="34" charset="-122"/>
                <a:ea typeface="微软雅黑" pitchFamily="34" charset="-122"/>
              </a:rPr>
              <a:t>文字。</a:t>
            </a:r>
          </a:p>
        </p:txBody>
      </p:sp>
      <p:sp>
        <p:nvSpPr>
          <p:cNvPr id="39" name="TextBox 38"/>
          <p:cNvSpPr txBox="1"/>
          <p:nvPr/>
        </p:nvSpPr>
        <p:spPr>
          <a:xfrm>
            <a:off x="895631" y="2050877"/>
            <a:ext cx="1676372" cy="384721"/>
          </a:xfrm>
          <a:prstGeom prst="rect">
            <a:avLst/>
          </a:prstGeom>
          <a:noFill/>
        </p:spPr>
        <p:txBody>
          <a:bodyPr tIns="0" bIns="0">
            <a:spAutoFit/>
          </a:bodyPr>
          <a:lstStyle/>
          <a:p>
            <a:pPr defTabSz="863726" fontAlgn="auto">
              <a:lnSpc>
                <a:spcPct val="150000"/>
              </a:lnSpc>
              <a:spcBef>
                <a:spcPts val="0"/>
              </a:spcBef>
              <a:spcAft>
                <a:spcPts val="0"/>
              </a:spcAft>
              <a:defRPr/>
            </a:pPr>
            <a:r>
              <a:rPr lang="zh-CN" altLang="en-US" sz="1889" kern="0" dirty="0">
                <a:solidFill>
                  <a:schemeClr val="accent1">
                    <a:lumMod val="75000"/>
                  </a:schemeClr>
                </a:solidFill>
                <a:latin typeface="微软雅黑" pitchFamily="34" charset="-122"/>
                <a:ea typeface="微软雅黑" pitchFamily="34" charset="-122"/>
                <a:cs typeface="华文黑体" pitchFamily="2" charset="-122"/>
              </a:rPr>
              <a:t>点击添加标题</a:t>
            </a:r>
          </a:p>
        </p:txBody>
      </p:sp>
      <p:sp>
        <p:nvSpPr>
          <p:cNvPr id="40" name="TextBox 39"/>
          <p:cNvSpPr txBox="1"/>
          <p:nvPr/>
        </p:nvSpPr>
        <p:spPr>
          <a:xfrm>
            <a:off x="6094637" y="2486282"/>
            <a:ext cx="2108404" cy="750270"/>
          </a:xfrm>
          <a:prstGeom prst="rect">
            <a:avLst/>
          </a:prstGeom>
          <a:noFill/>
        </p:spPr>
        <p:txBody>
          <a:bodyPr>
            <a:spAutoFit/>
          </a:bodyPr>
          <a:lstStyle/>
          <a:p>
            <a:pPr algn="just" defTabSz="863726" fontAlgn="auto">
              <a:lnSpc>
                <a:spcPct val="130000"/>
              </a:lnSpc>
              <a:spcBef>
                <a:spcPts val="0"/>
              </a:spcBef>
              <a:spcAft>
                <a:spcPts val="0"/>
              </a:spcAft>
              <a:defRPr/>
            </a:pPr>
            <a:r>
              <a:rPr lang="zh-CN" altLang="en-US" sz="1133" kern="0" dirty="0">
                <a:solidFill>
                  <a:srgbClr val="FFFFFF">
                    <a:lumMod val="50000"/>
                  </a:srgbClr>
                </a:solidFill>
                <a:latin typeface="微软雅黑" pitchFamily="34" charset="-122"/>
                <a:ea typeface="微软雅黑" pitchFamily="34" charset="-122"/>
              </a:rPr>
              <a:t>您的内容打在这里，或者通过复制您的文本后，在此框中选择粘贴，并选择只保留</a:t>
            </a:r>
            <a:r>
              <a:rPr lang="zh-CN" altLang="en-US" sz="1133" kern="0">
                <a:solidFill>
                  <a:srgbClr val="FFFFFF">
                    <a:lumMod val="50000"/>
                  </a:srgbClr>
                </a:solidFill>
                <a:latin typeface="微软雅黑" pitchFamily="34" charset="-122"/>
                <a:ea typeface="微软雅黑" pitchFamily="34" charset="-122"/>
              </a:rPr>
              <a:t>文字。</a:t>
            </a:r>
          </a:p>
        </p:txBody>
      </p:sp>
      <p:sp>
        <p:nvSpPr>
          <p:cNvPr id="41" name="TextBox 40"/>
          <p:cNvSpPr txBox="1"/>
          <p:nvPr/>
        </p:nvSpPr>
        <p:spPr>
          <a:xfrm>
            <a:off x="6078885" y="2050877"/>
            <a:ext cx="1676372" cy="384721"/>
          </a:xfrm>
          <a:prstGeom prst="rect">
            <a:avLst/>
          </a:prstGeom>
          <a:noFill/>
        </p:spPr>
        <p:txBody>
          <a:bodyPr tIns="0" bIns="0">
            <a:spAutoFit/>
          </a:bodyPr>
          <a:lstStyle/>
          <a:p>
            <a:pPr defTabSz="863726" fontAlgn="auto">
              <a:lnSpc>
                <a:spcPct val="150000"/>
              </a:lnSpc>
              <a:spcBef>
                <a:spcPts val="0"/>
              </a:spcBef>
              <a:spcAft>
                <a:spcPts val="0"/>
              </a:spcAft>
              <a:defRPr/>
            </a:pPr>
            <a:r>
              <a:rPr lang="zh-CN" altLang="en-US" sz="1889" kern="0" dirty="0">
                <a:solidFill>
                  <a:schemeClr val="accent1">
                    <a:lumMod val="75000"/>
                  </a:schemeClr>
                </a:solidFill>
                <a:latin typeface="微软雅黑" pitchFamily="34" charset="-122"/>
                <a:ea typeface="微软雅黑" pitchFamily="34" charset="-122"/>
                <a:cs typeface="华文黑体" pitchFamily="2" charset="-122"/>
              </a:rPr>
              <a:t>点击添加标题</a:t>
            </a:r>
          </a:p>
        </p:txBody>
      </p:sp>
      <p:sp>
        <p:nvSpPr>
          <p:cNvPr id="42" name="TextBox 41"/>
          <p:cNvSpPr txBox="1"/>
          <p:nvPr/>
        </p:nvSpPr>
        <p:spPr>
          <a:xfrm>
            <a:off x="448975" y="4241412"/>
            <a:ext cx="2108404" cy="750270"/>
          </a:xfrm>
          <a:prstGeom prst="rect">
            <a:avLst/>
          </a:prstGeom>
          <a:noFill/>
        </p:spPr>
        <p:txBody>
          <a:bodyPr>
            <a:spAutoFit/>
          </a:bodyPr>
          <a:lstStyle/>
          <a:p>
            <a:pPr algn="just" defTabSz="863726" fontAlgn="auto">
              <a:lnSpc>
                <a:spcPct val="130000"/>
              </a:lnSpc>
              <a:spcBef>
                <a:spcPts val="0"/>
              </a:spcBef>
              <a:spcAft>
                <a:spcPts val="0"/>
              </a:spcAft>
              <a:defRPr/>
            </a:pPr>
            <a:r>
              <a:rPr lang="zh-CN" altLang="en-US" sz="1133" kern="0" dirty="0">
                <a:solidFill>
                  <a:srgbClr val="FFFFFF">
                    <a:lumMod val="50000"/>
                  </a:srgbClr>
                </a:solidFill>
                <a:latin typeface="微软雅黑" pitchFamily="34" charset="-122"/>
                <a:ea typeface="微软雅黑" pitchFamily="34" charset="-122"/>
              </a:rPr>
              <a:t>您的内容打在这里，或者通过复制您的文本后，在此框中选择粘贴，并选择只保留</a:t>
            </a:r>
            <a:r>
              <a:rPr lang="zh-CN" altLang="en-US" sz="1133" kern="0">
                <a:solidFill>
                  <a:srgbClr val="FFFFFF">
                    <a:lumMod val="50000"/>
                  </a:srgbClr>
                </a:solidFill>
                <a:latin typeface="微软雅黑" pitchFamily="34" charset="-122"/>
                <a:ea typeface="微软雅黑" pitchFamily="34" charset="-122"/>
              </a:rPr>
              <a:t>文字。</a:t>
            </a:r>
          </a:p>
        </p:txBody>
      </p:sp>
      <p:sp>
        <p:nvSpPr>
          <p:cNvPr id="43" name="TextBox 42"/>
          <p:cNvSpPr txBox="1"/>
          <p:nvPr/>
        </p:nvSpPr>
        <p:spPr>
          <a:xfrm>
            <a:off x="895631" y="3804878"/>
            <a:ext cx="1676372" cy="384721"/>
          </a:xfrm>
          <a:prstGeom prst="rect">
            <a:avLst/>
          </a:prstGeom>
          <a:noFill/>
        </p:spPr>
        <p:txBody>
          <a:bodyPr tIns="0" bIns="0">
            <a:spAutoFit/>
          </a:bodyPr>
          <a:lstStyle/>
          <a:p>
            <a:pPr defTabSz="863726" fontAlgn="auto">
              <a:lnSpc>
                <a:spcPct val="150000"/>
              </a:lnSpc>
              <a:spcBef>
                <a:spcPts val="0"/>
              </a:spcBef>
              <a:spcAft>
                <a:spcPts val="0"/>
              </a:spcAft>
              <a:defRPr/>
            </a:pPr>
            <a:r>
              <a:rPr lang="zh-CN" altLang="en-US" sz="1889" kern="0" dirty="0">
                <a:solidFill>
                  <a:schemeClr val="accent1">
                    <a:lumMod val="75000"/>
                  </a:schemeClr>
                </a:solidFill>
                <a:latin typeface="微软雅黑" pitchFamily="34" charset="-122"/>
                <a:ea typeface="微软雅黑" pitchFamily="34" charset="-122"/>
                <a:cs typeface="华文黑体" pitchFamily="2" charset="-122"/>
              </a:rPr>
              <a:t>点击添加标题</a:t>
            </a:r>
          </a:p>
        </p:txBody>
      </p:sp>
      <p:sp>
        <p:nvSpPr>
          <p:cNvPr id="44" name="TextBox 43"/>
          <p:cNvSpPr txBox="1"/>
          <p:nvPr/>
        </p:nvSpPr>
        <p:spPr>
          <a:xfrm>
            <a:off x="6094637" y="4241412"/>
            <a:ext cx="2108404" cy="750270"/>
          </a:xfrm>
          <a:prstGeom prst="rect">
            <a:avLst/>
          </a:prstGeom>
          <a:noFill/>
        </p:spPr>
        <p:txBody>
          <a:bodyPr>
            <a:spAutoFit/>
          </a:bodyPr>
          <a:lstStyle/>
          <a:p>
            <a:pPr algn="just" defTabSz="863726" fontAlgn="auto">
              <a:lnSpc>
                <a:spcPct val="130000"/>
              </a:lnSpc>
              <a:spcBef>
                <a:spcPts val="0"/>
              </a:spcBef>
              <a:spcAft>
                <a:spcPts val="0"/>
              </a:spcAft>
              <a:defRPr/>
            </a:pPr>
            <a:r>
              <a:rPr lang="zh-CN" altLang="en-US" sz="1133" kern="0" dirty="0">
                <a:solidFill>
                  <a:srgbClr val="FFFFFF">
                    <a:lumMod val="50000"/>
                  </a:srgbClr>
                </a:solidFill>
                <a:latin typeface="微软雅黑" pitchFamily="34" charset="-122"/>
                <a:ea typeface="微软雅黑" pitchFamily="34" charset="-122"/>
              </a:rPr>
              <a:t>您的内容打在这里，或者通过复制您的文本后，在此框中选择粘贴，并选择只保留文字。</a:t>
            </a:r>
          </a:p>
        </p:txBody>
      </p:sp>
      <p:sp>
        <p:nvSpPr>
          <p:cNvPr id="45" name="TextBox 44"/>
          <p:cNvSpPr txBox="1"/>
          <p:nvPr/>
        </p:nvSpPr>
        <p:spPr>
          <a:xfrm>
            <a:off x="6078885" y="3804878"/>
            <a:ext cx="1676372" cy="384721"/>
          </a:xfrm>
          <a:prstGeom prst="rect">
            <a:avLst/>
          </a:prstGeom>
          <a:noFill/>
        </p:spPr>
        <p:txBody>
          <a:bodyPr tIns="0" bIns="0">
            <a:spAutoFit/>
          </a:bodyPr>
          <a:lstStyle/>
          <a:p>
            <a:pPr defTabSz="863726" fontAlgn="auto">
              <a:lnSpc>
                <a:spcPct val="150000"/>
              </a:lnSpc>
              <a:spcBef>
                <a:spcPts val="0"/>
              </a:spcBef>
              <a:spcAft>
                <a:spcPts val="0"/>
              </a:spcAft>
              <a:defRPr/>
            </a:pPr>
            <a:r>
              <a:rPr lang="zh-CN" altLang="en-US" sz="1889" kern="0" dirty="0">
                <a:solidFill>
                  <a:schemeClr val="accent1">
                    <a:lumMod val="75000"/>
                  </a:schemeClr>
                </a:solidFill>
                <a:latin typeface="微软雅黑" pitchFamily="34" charset="-122"/>
                <a:ea typeface="微软雅黑" pitchFamily="34" charset="-122"/>
                <a:cs typeface="华文黑体" pitchFamily="2" charset="-122"/>
              </a:rPr>
              <a:t>点击添加标题</a:t>
            </a:r>
          </a:p>
        </p:txBody>
      </p:sp>
      <p:sp>
        <p:nvSpPr>
          <p:cNvPr id="20" name="TextBox 88">
            <a:extLst>
              <a:ext uri="{FF2B5EF4-FFF2-40B4-BE49-F238E27FC236}">
                <a16:creationId xmlns:a16="http://schemas.microsoft.com/office/drawing/2014/main" id="{A3BF8862-11AA-434A-A986-6F442EAA73D8}"/>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4062794" y="1967322"/>
            <a:ext cx="466795" cy="397801"/>
            <a:chOff x="1628051" y="2228414"/>
            <a:chExt cx="658234" cy="562371"/>
          </a:xfrm>
        </p:grpSpPr>
        <p:sp>
          <p:nvSpPr>
            <p:cNvPr id="3" name="椭圆 2"/>
            <p:cNvSpPr/>
            <p:nvPr/>
          </p:nvSpPr>
          <p:spPr>
            <a:xfrm>
              <a:off x="1677153" y="2235200"/>
              <a:ext cx="533060" cy="532826"/>
            </a:xfrm>
            <a:prstGeom prst="ellipse">
              <a:avLst/>
            </a:prstGeom>
            <a:solidFill>
              <a:srgbClr val="01569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701" dirty="0">
                <a:solidFill>
                  <a:srgbClr val="2A2A2A">
                    <a:lumMod val="75000"/>
                  </a:srgbClr>
                </a:solidFill>
                <a:latin typeface="Arial" panose="020B0604020202020204" pitchFamily="34" charset="0"/>
                <a:cs typeface="Arial" panose="020B0604020202020204" pitchFamily="34" charset="0"/>
              </a:endParaRPr>
            </a:p>
          </p:txBody>
        </p:sp>
        <p:sp>
          <p:nvSpPr>
            <p:cNvPr id="62480" name="矩形 3"/>
            <p:cNvSpPr>
              <a:spLocks noChangeArrowheads="1"/>
            </p:cNvSpPr>
            <p:nvPr/>
          </p:nvSpPr>
          <p:spPr bwMode="auto">
            <a:xfrm>
              <a:off x="1628051" y="2228414"/>
              <a:ext cx="658234" cy="562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ctr" hangingPunct="1">
                <a:buFontTx/>
                <a:buNone/>
              </a:pPr>
              <a:r>
                <a:rPr lang="en-US" altLang="zh-CN" sz="1985">
                  <a:solidFill>
                    <a:srgbClr val="F2F2F2"/>
                  </a:solidFill>
                  <a:cs typeface="Arial" panose="020B0604020202020204" pitchFamily="34" charset="0"/>
                </a:rPr>
                <a:t>01</a:t>
              </a:r>
              <a:endParaRPr lang="zh-CN" altLang="en-US" sz="1985">
                <a:solidFill>
                  <a:srgbClr val="F2F2F2"/>
                </a:solidFill>
                <a:cs typeface="Arial" panose="020B0604020202020204" pitchFamily="34" charset="0"/>
              </a:endParaRPr>
            </a:p>
          </p:txBody>
        </p:sp>
      </p:grpSp>
      <p:grpSp>
        <p:nvGrpSpPr>
          <p:cNvPr id="5" name="组合 4"/>
          <p:cNvGrpSpPr>
            <a:grpSpLocks/>
          </p:cNvGrpSpPr>
          <p:nvPr/>
        </p:nvGrpSpPr>
        <p:grpSpPr bwMode="auto">
          <a:xfrm>
            <a:off x="4108865" y="4696550"/>
            <a:ext cx="378028" cy="616066"/>
            <a:chOff x="6588983" y="2044234"/>
            <a:chExt cx="533400" cy="869273"/>
          </a:xfrm>
        </p:grpSpPr>
        <p:sp>
          <p:nvSpPr>
            <p:cNvPr id="6" name="椭圆 5"/>
            <p:cNvSpPr/>
            <p:nvPr/>
          </p:nvSpPr>
          <p:spPr>
            <a:xfrm>
              <a:off x="6588983" y="2230703"/>
              <a:ext cx="533400" cy="533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ctr">
                <a:spcBef>
                  <a:spcPts val="0"/>
                </a:spcBef>
                <a:spcAft>
                  <a:spcPts val="0"/>
                </a:spcAft>
                <a:defRPr/>
              </a:pPr>
              <a:endParaRPr lang="zh-CN" altLang="en-US" sz="1701" dirty="0">
                <a:solidFill>
                  <a:srgbClr val="FFFFFF"/>
                </a:solidFill>
                <a:latin typeface="Arial" panose="020B0604020202020204" pitchFamily="34" charset="0"/>
                <a:cs typeface="Arial" panose="020B0604020202020204" pitchFamily="34" charset="0"/>
              </a:endParaRPr>
            </a:p>
          </p:txBody>
        </p:sp>
        <p:sp>
          <p:nvSpPr>
            <p:cNvPr id="62478" name="矩形 6"/>
            <p:cNvSpPr>
              <a:spLocks noChangeArrowheads="1"/>
            </p:cNvSpPr>
            <p:nvPr/>
          </p:nvSpPr>
          <p:spPr bwMode="auto">
            <a:xfrm>
              <a:off x="6602999" y="2044234"/>
              <a:ext cx="517192" cy="869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ctr" hangingPunct="1">
                <a:lnSpc>
                  <a:spcPct val="120000"/>
                </a:lnSpc>
                <a:buFontTx/>
                <a:buNone/>
              </a:pPr>
              <a:r>
                <a:rPr lang="en-US" altLang="zh-CN" sz="1418">
                  <a:solidFill>
                    <a:srgbClr val="FFFFFF"/>
                  </a:solidFill>
                  <a:cs typeface="Arial" panose="020B0604020202020204" pitchFamily="34" charset="0"/>
                </a:rPr>
                <a:t>02</a:t>
              </a:r>
              <a:endParaRPr lang="zh-CN" altLang="en-US" sz="1418">
                <a:solidFill>
                  <a:srgbClr val="FFFFFF"/>
                </a:solidFill>
                <a:cs typeface="Arial" panose="020B0604020202020204" pitchFamily="34" charset="0"/>
              </a:endParaRPr>
            </a:p>
          </p:txBody>
        </p:sp>
      </p:grpSp>
      <p:sp>
        <p:nvSpPr>
          <p:cNvPr id="9" name="矩形 8"/>
          <p:cNvSpPr/>
          <p:nvPr/>
        </p:nvSpPr>
        <p:spPr>
          <a:xfrm rot="16200000" flipH="1">
            <a:off x="2506186" y="1133371"/>
            <a:ext cx="378028" cy="2055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4801" tIns="32399" rIns="64801" bIns="32399" anchor="ctr"/>
          <a:lstStyle/>
          <a:p>
            <a:pPr algn="ctr" fontAlgn="auto">
              <a:spcBef>
                <a:spcPts val="0"/>
              </a:spcBef>
              <a:spcAft>
                <a:spcPts val="0"/>
              </a:spcAft>
              <a:defRPr/>
            </a:pPr>
            <a:endParaRPr lang="zh-CN" altLang="en-US" sz="1701">
              <a:solidFill>
                <a:srgbClr val="FFFFFF"/>
              </a:solidFill>
            </a:endParaRPr>
          </a:p>
        </p:txBody>
      </p:sp>
      <p:sp>
        <p:nvSpPr>
          <p:cNvPr id="10" name="矩形 9"/>
          <p:cNvSpPr>
            <a:spLocks noChangeArrowheads="1"/>
          </p:cNvSpPr>
          <p:nvPr/>
        </p:nvSpPr>
        <p:spPr bwMode="auto">
          <a:xfrm>
            <a:off x="2045535" y="1987872"/>
            <a:ext cx="1438912" cy="327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798" tIns="32399" rIns="64798" bIns="3239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buFontTx/>
              <a:buNone/>
            </a:pPr>
            <a:r>
              <a:rPr lang="zh-CN" altLang="en-US" sz="1701" b="1">
                <a:solidFill>
                  <a:srgbClr val="FFFFFF"/>
                </a:solidFill>
                <a:latin typeface="微软雅黑" panose="020B0503020204020204" pitchFamily="34" charset="-122"/>
                <a:ea typeface="微软雅黑" panose="020B0503020204020204" pitchFamily="34" charset="-122"/>
              </a:rPr>
              <a:t>添加项目名称</a:t>
            </a:r>
            <a:endParaRPr lang="en-US" altLang="zh-CN" sz="1701" b="1">
              <a:solidFill>
                <a:srgbClr val="FFFFFF"/>
              </a:solidFill>
              <a:latin typeface="微软雅黑" panose="020B0503020204020204" pitchFamily="34" charset="-122"/>
              <a:ea typeface="微软雅黑" panose="020B0503020204020204" pitchFamily="34" charset="-122"/>
            </a:endParaRPr>
          </a:p>
        </p:txBody>
      </p:sp>
      <p:sp>
        <p:nvSpPr>
          <p:cNvPr id="11" name="矩形 47"/>
          <p:cNvSpPr>
            <a:spLocks noChangeArrowheads="1"/>
          </p:cNvSpPr>
          <p:nvPr/>
        </p:nvSpPr>
        <p:spPr bwMode="auto">
          <a:xfrm>
            <a:off x="1017141" y="4334792"/>
            <a:ext cx="2726074" cy="523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98" tIns="32399" rIns="64798" bIns="3239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851">
                <a:solidFill>
                  <a:srgbClr val="7F7F7F"/>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在此录入上述图表的描述说明，在此录入上述图表的描述说明，在此录入上述图表的描述说明，在此录入上述图表的描述说明。</a:t>
            </a:r>
          </a:p>
        </p:txBody>
      </p:sp>
      <p:sp>
        <p:nvSpPr>
          <p:cNvPr id="8" name="矩形 7"/>
          <p:cNvSpPr/>
          <p:nvPr/>
        </p:nvSpPr>
        <p:spPr>
          <a:xfrm>
            <a:off x="1073395" y="2498659"/>
            <a:ext cx="2618066" cy="1695499"/>
          </a:xfrm>
          <a:prstGeom prst="rect">
            <a:avLst/>
          </a:prstGeom>
          <a:blipFill dpi="0" rotWithShape="1">
            <a:blip r:embed="rId3"/>
            <a:srcRect/>
            <a:stretch>
              <a:fillRect/>
            </a:stretch>
          </a:blipFill>
          <a:ln>
            <a:solidFill>
              <a:srgbClr val="015696"/>
            </a:solidFill>
          </a:ln>
        </p:spPr>
        <p:style>
          <a:lnRef idx="2">
            <a:schemeClr val="accent1">
              <a:shade val="50000"/>
            </a:schemeClr>
          </a:lnRef>
          <a:fillRef idx="1">
            <a:schemeClr val="accent1"/>
          </a:fillRef>
          <a:effectRef idx="0">
            <a:schemeClr val="accent1"/>
          </a:effectRef>
          <a:fontRef idx="minor">
            <a:schemeClr val="lt1"/>
          </a:fontRef>
        </p:style>
        <p:txBody>
          <a:bodyPr lIns="64801" tIns="32399" rIns="64801" bIns="32399" anchor="ctr"/>
          <a:lstStyle/>
          <a:p>
            <a:pPr algn="ctr" fontAlgn="auto">
              <a:spcBef>
                <a:spcPts val="0"/>
              </a:spcBef>
              <a:spcAft>
                <a:spcPts val="0"/>
              </a:spcAft>
              <a:defRPr/>
            </a:pPr>
            <a:endParaRPr lang="zh-CN" altLang="en-US" sz="1701">
              <a:solidFill>
                <a:srgbClr val="FFFFFF"/>
              </a:solidFill>
            </a:endParaRPr>
          </a:p>
        </p:txBody>
      </p:sp>
      <p:sp>
        <p:nvSpPr>
          <p:cNvPr id="15" name="矩形 14"/>
          <p:cNvSpPr/>
          <p:nvPr/>
        </p:nvSpPr>
        <p:spPr>
          <a:xfrm>
            <a:off x="4896423" y="2967817"/>
            <a:ext cx="2616941" cy="1696624"/>
          </a:xfrm>
          <a:prstGeom prst="rect">
            <a:avLst/>
          </a:prstGeom>
          <a:blipFill dpi="0" rotWithShape="1">
            <a:blip r:embed="rId4"/>
            <a:srcRect/>
            <a:stretch>
              <a:fillRect/>
            </a:stretch>
          </a:blipFill>
          <a:ln>
            <a:solidFill>
              <a:srgbClr val="B01319"/>
            </a:solidFill>
          </a:ln>
        </p:spPr>
        <p:style>
          <a:lnRef idx="2">
            <a:schemeClr val="accent1">
              <a:shade val="50000"/>
            </a:schemeClr>
          </a:lnRef>
          <a:fillRef idx="1">
            <a:schemeClr val="accent1"/>
          </a:fillRef>
          <a:effectRef idx="0">
            <a:schemeClr val="accent1"/>
          </a:effectRef>
          <a:fontRef idx="minor">
            <a:schemeClr val="lt1"/>
          </a:fontRef>
        </p:style>
        <p:txBody>
          <a:bodyPr lIns="64801" tIns="32399" rIns="64801" bIns="32399" anchor="ctr"/>
          <a:lstStyle/>
          <a:p>
            <a:pPr algn="ctr" fontAlgn="auto">
              <a:spcBef>
                <a:spcPts val="0"/>
              </a:spcBef>
              <a:spcAft>
                <a:spcPts val="0"/>
              </a:spcAft>
              <a:defRPr/>
            </a:pPr>
            <a:endParaRPr lang="zh-CN" altLang="en-US" sz="1701">
              <a:solidFill>
                <a:srgbClr val="FFFFFF"/>
              </a:solidFill>
            </a:endParaRPr>
          </a:p>
        </p:txBody>
      </p:sp>
      <p:sp>
        <p:nvSpPr>
          <p:cNvPr id="16" name="矩形 47"/>
          <p:cNvSpPr>
            <a:spLocks noChangeArrowheads="1"/>
          </p:cNvSpPr>
          <p:nvPr/>
        </p:nvSpPr>
        <p:spPr bwMode="auto">
          <a:xfrm>
            <a:off x="4846920" y="2331022"/>
            <a:ext cx="2666444" cy="523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98" tIns="32399" rIns="64798" bIns="3239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851">
                <a:solidFill>
                  <a:srgbClr val="7F7F7F"/>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在此录入上述图表的描述说明，在此录入上述图表的描述说明，在此录入上述图表的描述说明，在此录入上述图表的描述说明。</a:t>
            </a:r>
          </a:p>
        </p:txBody>
      </p:sp>
      <p:sp>
        <p:nvSpPr>
          <p:cNvPr id="17" name="矩形 16"/>
          <p:cNvSpPr/>
          <p:nvPr/>
        </p:nvSpPr>
        <p:spPr>
          <a:xfrm rot="16200000" flipH="1">
            <a:off x="5745297" y="3993330"/>
            <a:ext cx="378028" cy="20555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4801" tIns="32399" rIns="64801" bIns="32399" anchor="ctr"/>
          <a:lstStyle/>
          <a:p>
            <a:pPr algn="ctr" fontAlgn="auto">
              <a:spcBef>
                <a:spcPts val="0"/>
              </a:spcBef>
              <a:spcAft>
                <a:spcPts val="0"/>
              </a:spcAft>
              <a:defRPr/>
            </a:pPr>
            <a:endParaRPr lang="zh-CN" altLang="en-US" sz="1701">
              <a:solidFill>
                <a:srgbClr val="FFFFFF"/>
              </a:solidFill>
            </a:endParaRPr>
          </a:p>
        </p:txBody>
      </p:sp>
      <p:sp>
        <p:nvSpPr>
          <p:cNvPr id="13" name="矩形 12"/>
          <p:cNvSpPr>
            <a:spLocks noChangeArrowheads="1"/>
          </p:cNvSpPr>
          <p:nvPr/>
        </p:nvSpPr>
        <p:spPr bwMode="auto">
          <a:xfrm>
            <a:off x="5214822" y="4841081"/>
            <a:ext cx="1438912" cy="327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798" tIns="32399" rIns="64798" bIns="3239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1701" b="1">
                <a:solidFill>
                  <a:srgbClr val="FFFFFF"/>
                </a:solidFill>
                <a:latin typeface="微软雅黑" panose="020B0503020204020204" pitchFamily="34" charset="-122"/>
                <a:ea typeface="微软雅黑" panose="020B0503020204020204" pitchFamily="34" charset="-122"/>
              </a:rPr>
              <a:t>添加项目标题</a:t>
            </a:r>
            <a:endParaRPr lang="en-US" altLang="zh-CN" sz="1701" b="1">
              <a:solidFill>
                <a:srgbClr val="FFFFFF"/>
              </a:solidFill>
              <a:latin typeface="微软雅黑" panose="020B0503020204020204" pitchFamily="34" charset="-122"/>
              <a:ea typeface="微软雅黑" panose="020B0503020204020204" pitchFamily="34" charset="-122"/>
            </a:endParaRPr>
          </a:p>
        </p:txBody>
      </p:sp>
      <p:sp>
        <p:nvSpPr>
          <p:cNvPr id="19" name="TextBox 88">
            <a:extLst>
              <a:ext uri="{FF2B5EF4-FFF2-40B4-BE49-F238E27FC236}">
                <a16:creationId xmlns:a16="http://schemas.microsoft.com/office/drawing/2014/main" id="{ED0141A8-C5BD-4B8E-A1BA-52DC7D4FDE7A}"/>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2"/>
          <p:cNvSpPr>
            <a:spLocks noChangeArrowheads="1"/>
          </p:cNvSpPr>
          <p:nvPr/>
        </p:nvSpPr>
        <p:spPr bwMode="auto">
          <a:xfrm>
            <a:off x="7059956" y="3601238"/>
            <a:ext cx="654798" cy="1602117"/>
          </a:xfrm>
          <a:prstGeom prst="rect">
            <a:avLst/>
          </a:prstGeom>
          <a:solidFill>
            <a:schemeClr val="accent1">
              <a:lumMod val="50000"/>
            </a:schemeClr>
          </a:solidFill>
          <a:ln>
            <a:noFill/>
          </a:ln>
        </p:spPr>
        <p:txBody>
          <a:bodyPr lIns="86401" tIns="43200" rIns="86401" bIns="43200"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fontAlgn="auto">
              <a:spcBef>
                <a:spcPct val="0"/>
              </a:spcBef>
              <a:spcAft>
                <a:spcPts val="0"/>
              </a:spcAft>
              <a:buNone/>
              <a:defRPr/>
            </a:pPr>
            <a:endParaRPr lang="zh-CN" altLang="zh-CN" sz="1701">
              <a:solidFill>
                <a:schemeClr val="accent1">
                  <a:lumMod val="75000"/>
                </a:schemeClr>
              </a:solidFill>
              <a:sym typeface="微软雅黑" pitchFamily="34" charset="-122"/>
            </a:endParaRPr>
          </a:p>
        </p:txBody>
      </p:sp>
      <p:sp>
        <p:nvSpPr>
          <p:cNvPr id="42" name="矩形 37"/>
          <p:cNvSpPr>
            <a:spLocks noChangeArrowheads="1"/>
          </p:cNvSpPr>
          <p:nvPr/>
        </p:nvSpPr>
        <p:spPr bwMode="auto">
          <a:xfrm>
            <a:off x="3665583" y="3601238"/>
            <a:ext cx="3307741" cy="160211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6401" tIns="43200" rIns="86401" bIns="432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70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矩形 46"/>
          <p:cNvSpPr>
            <a:spLocks noChangeAspect="1" noChangeArrowheads="1"/>
          </p:cNvSpPr>
          <p:nvPr/>
        </p:nvSpPr>
        <p:spPr bwMode="auto">
          <a:xfrm>
            <a:off x="1178027" y="3601238"/>
            <a:ext cx="2402050" cy="1602117"/>
          </a:xfrm>
          <a:prstGeom prst="rect">
            <a:avLst/>
          </a:prstGeom>
          <a:blipFill dpi="0" rotWithShape="1">
            <a:blip r:embed="rId3"/>
            <a:srcRect/>
            <a:stretch>
              <a:fillRect/>
            </a:stretch>
          </a:blipFill>
          <a:ln>
            <a:noFill/>
          </a:ln>
        </p:spPr>
        <p:txBody>
          <a:bodyPr lIns="86401" tIns="43200" rIns="86401" bIns="432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70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矩形 47"/>
          <p:cNvSpPr>
            <a:spLocks noChangeAspect="1" noChangeArrowheads="1"/>
          </p:cNvSpPr>
          <p:nvPr/>
        </p:nvSpPr>
        <p:spPr bwMode="auto">
          <a:xfrm>
            <a:off x="2846525" y="1934992"/>
            <a:ext cx="2399800" cy="1599867"/>
          </a:xfrm>
          <a:prstGeom prst="rect">
            <a:avLst/>
          </a:prstGeom>
          <a:blipFill dpi="0" rotWithShape="1">
            <a:blip r:embed="rId4"/>
            <a:srcRect/>
            <a:stretch>
              <a:fillRect/>
            </a:stretch>
          </a:blipFill>
          <a:ln>
            <a:noFill/>
          </a:ln>
        </p:spPr>
        <p:txBody>
          <a:bodyPr lIns="86401" tIns="43200" rIns="86401" bIns="432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70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矩形 1"/>
          <p:cNvSpPr>
            <a:spLocks noChangeArrowheads="1"/>
          </p:cNvSpPr>
          <p:nvPr/>
        </p:nvSpPr>
        <p:spPr bwMode="auto">
          <a:xfrm>
            <a:off x="1178027" y="1932742"/>
            <a:ext cx="1602117" cy="160211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6401" tIns="43200" rIns="86401" bIns="432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701">
              <a:solidFill>
                <a:srgbClr val="FF8607"/>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矩形 59"/>
          <p:cNvSpPr>
            <a:spLocks noChangeAspect="1" noChangeArrowheads="1"/>
          </p:cNvSpPr>
          <p:nvPr/>
        </p:nvSpPr>
        <p:spPr bwMode="auto">
          <a:xfrm>
            <a:off x="5312704" y="1932742"/>
            <a:ext cx="2402051" cy="1602117"/>
          </a:xfrm>
          <a:prstGeom prst="rect">
            <a:avLst/>
          </a:prstGeom>
          <a:blipFill dpi="0" rotWithShape="1">
            <a:blip r:embed="rId5"/>
            <a:srcRect/>
            <a:stretch>
              <a:fillRect/>
            </a:stretch>
          </a:blipFill>
          <a:ln>
            <a:noFill/>
          </a:ln>
        </p:spPr>
        <p:txBody>
          <a:bodyPr lIns="86401" tIns="43200" rIns="86401" bIns="432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70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矩形 56"/>
          <p:cNvSpPr>
            <a:spLocks noChangeArrowheads="1"/>
          </p:cNvSpPr>
          <p:nvPr/>
        </p:nvSpPr>
        <p:spPr bwMode="auto">
          <a:xfrm>
            <a:off x="1178027" y="2001373"/>
            <a:ext cx="1525611" cy="290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01" tIns="43200" rIns="86401" bIns="4320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fontAlgn="auto">
              <a:spcBef>
                <a:spcPct val="0"/>
              </a:spcBef>
              <a:spcAft>
                <a:spcPts val="0"/>
              </a:spcAft>
              <a:buNone/>
              <a:defRPr/>
            </a:pPr>
            <a:r>
              <a:rPr lang="zh-CN" altLang="en-US" sz="1323" b="1" dirty="0">
                <a:solidFill>
                  <a:srgbClr val="FFFFFF"/>
                </a:solidFill>
                <a:sym typeface="微软雅黑" pitchFamily="34" charset="-122"/>
              </a:rPr>
              <a:t>添加主题</a:t>
            </a:r>
            <a:endParaRPr lang="zh-CN" altLang="en-US" sz="1890" dirty="0">
              <a:solidFill>
                <a:srgbClr val="FFFFFF"/>
              </a:solidFill>
              <a:latin typeface="Arial" charset="0"/>
              <a:ea typeface="宋体" pitchFamily="2" charset="-122"/>
            </a:endParaRPr>
          </a:p>
        </p:txBody>
      </p:sp>
      <p:sp>
        <p:nvSpPr>
          <p:cNvPr id="48" name="矩形 57"/>
          <p:cNvSpPr>
            <a:spLocks noChangeArrowheads="1"/>
          </p:cNvSpPr>
          <p:nvPr/>
        </p:nvSpPr>
        <p:spPr bwMode="auto">
          <a:xfrm>
            <a:off x="1272536" y="2343398"/>
            <a:ext cx="1525611" cy="455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01" tIns="43200" rIns="86401" bIns="4320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fontAlgn="auto">
              <a:lnSpc>
                <a:spcPts val="1511"/>
              </a:lnSpc>
              <a:spcBef>
                <a:spcPct val="0"/>
              </a:spcBef>
              <a:spcAft>
                <a:spcPts val="0"/>
              </a:spcAft>
              <a:buNone/>
              <a:defRPr/>
            </a:pPr>
            <a:r>
              <a:rPr lang="zh-CN" altLang="en-US" sz="1040" dirty="0">
                <a:solidFill>
                  <a:srgbClr val="FFFFFF">
                    <a:lumMod val="95000"/>
                  </a:srgbClr>
                </a:solidFill>
                <a:sym typeface="微软雅黑" pitchFamily="34" charset="-122"/>
              </a:rPr>
              <a:t>文字描述，总结概括，内容大纲。</a:t>
            </a:r>
            <a:r>
              <a:rPr lang="en-US" altLang="zh-CN" sz="1040" dirty="0">
                <a:solidFill>
                  <a:srgbClr val="FFFFFF">
                    <a:lumMod val="95000"/>
                  </a:srgbClr>
                </a:solidFill>
                <a:sym typeface="微软雅黑" pitchFamily="34" charset="-122"/>
              </a:rPr>
              <a:t> </a:t>
            </a:r>
            <a:endParaRPr lang="zh-CN" altLang="en-US" sz="1040" dirty="0">
              <a:solidFill>
                <a:srgbClr val="FFFFFF">
                  <a:lumMod val="95000"/>
                </a:srgbClr>
              </a:solidFill>
              <a:sym typeface="微软雅黑" pitchFamily="34" charset="-122"/>
            </a:endParaRPr>
          </a:p>
        </p:txBody>
      </p:sp>
      <p:sp>
        <p:nvSpPr>
          <p:cNvPr id="49" name="矩形 44"/>
          <p:cNvSpPr>
            <a:spLocks noChangeArrowheads="1"/>
          </p:cNvSpPr>
          <p:nvPr/>
        </p:nvSpPr>
        <p:spPr bwMode="auto">
          <a:xfrm>
            <a:off x="3757841" y="3701372"/>
            <a:ext cx="2196160" cy="290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01" tIns="43200" rIns="86401" bIns="4320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fontAlgn="auto">
              <a:spcBef>
                <a:spcPct val="0"/>
              </a:spcBef>
              <a:spcAft>
                <a:spcPts val="0"/>
              </a:spcAft>
              <a:buNone/>
              <a:defRPr/>
            </a:pPr>
            <a:r>
              <a:rPr lang="zh-CN" altLang="en-US" sz="1323" b="1" dirty="0">
                <a:solidFill>
                  <a:srgbClr val="FFFFFF"/>
                </a:solidFill>
                <a:sym typeface="微软雅黑" pitchFamily="34" charset="-122"/>
              </a:rPr>
              <a:t>添加主题</a:t>
            </a:r>
            <a:endParaRPr lang="zh-CN" altLang="en-US" sz="1890" dirty="0">
              <a:solidFill>
                <a:srgbClr val="FFFFFF"/>
              </a:solidFill>
              <a:latin typeface="Arial" charset="0"/>
              <a:ea typeface="宋体" pitchFamily="2" charset="-122"/>
            </a:endParaRPr>
          </a:p>
        </p:txBody>
      </p:sp>
      <p:sp>
        <p:nvSpPr>
          <p:cNvPr id="50" name="矩形 45"/>
          <p:cNvSpPr>
            <a:spLocks noChangeArrowheads="1"/>
          </p:cNvSpPr>
          <p:nvPr/>
        </p:nvSpPr>
        <p:spPr bwMode="auto">
          <a:xfrm>
            <a:off x="3757840" y="3987142"/>
            <a:ext cx="3034347" cy="56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01" tIns="43200" rIns="86401" bIns="4320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fontAlgn="auto">
              <a:spcBef>
                <a:spcPct val="0"/>
              </a:spcBef>
              <a:spcAft>
                <a:spcPts val="0"/>
              </a:spcAft>
              <a:buNone/>
              <a:defRPr/>
            </a:pPr>
            <a:r>
              <a:rPr lang="zh-CN" altLang="en-US" sz="1040" dirty="0">
                <a:solidFill>
                  <a:srgbClr val="FFFFFF"/>
                </a:solidFill>
              </a:rPr>
              <a:t>在此录入上述图表的综合分析说明，在此录入上述图表的综合分析说明，在此录入上述图表的综合分析说明。 </a:t>
            </a:r>
          </a:p>
        </p:txBody>
      </p:sp>
      <p:sp>
        <p:nvSpPr>
          <p:cNvPr id="14" name="TextBox 88">
            <a:extLst>
              <a:ext uri="{FF2B5EF4-FFF2-40B4-BE49-F238E27FC236}">
                <a16:creationId xmlns:a16="http://schemas.microsoft.com/office/drawing/2014/main" id="{F7C943F7-DCB0-4351-B3D7-D91CD7718423}"/>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文本框 2"/>
          <p:cNvSpPr>
            <a:spLocks noChangeArrowheads="1"/>
          </p:cNvSpPr>
          <p:nvPr/>
        </p:nvSpPr>
        <p:spPr bwMode="auto">
          <a:xfrm>
            <a:off x="3897351" y="1438832"/>
            <a:ext cx="2228495" cy="1728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631" dirty="0">
                <a:solidFill>
                  <a:srgbClr val="393939"/>
                </a:solidFill>
                <a:latin typeface="方正姚体" panose="02010601030101010101" pitchFamily="2" charset="-122"/>
                <a:ea typeface="方正姚体" panose="02010601030101010101" pitchFamily="2" charset="-122"/>
                <a:sym typeface="方正姚体" panose="02010601030101010101" pitchFamily="2" charset="-122"/>
              </a:rPr>
              <a:t>041</a:t>
            </a:r>
            <a:endParaRPr lang="zh-CN" altLang="en-US" sz="10631" dirty="0">
              <a:solidFill>
                <a:srgbClr val="393939"/>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10" name="矩形 136"/>
          <p:cNvSpPr>
            <a:spLocks noChangeArrowheads="1"/>
          </p:cNvSpPr>
          <p:nvPr/>
        </p:nvSpPr>
        <p:spPr bwMode="auto">
          <a:xfrm>
            <a:off x="2433620" y="3264839"/>
            <a:ext cx="3781805" cy="812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lang="zh-CN" altLang="en-US" sz="4677" dirty="0">
                <a:solidFill>
                  <a:srgbClr val="1557AE"/>
                </a:solidFill>
                <a:latin typeface="微软雅黑" pitchFamily="34" charset="-122"/>
                <a:ea typeface="微软雅黑" pitchFamily="34" charset="-122"/>
                <a:sym typeface="微软雅黑" pitchFamily="34" charset="-122"/>
              </a:rPr>
              <a:t>标题内容文字</a:t>
            </a:r>
          </a:p>
        </p:txBody>
      </p:sp>
      <p:sp>
        <p:nvSpPr>
          <p:cNvPr id="12" name="TextBox 11"/>
          <p:cNvSpPr txBox="1"/>
          <p:nvPr/>
        </p:nvSpPr>
        <p:spPr>
          <a:xfrm>
            <a:off x="2550628" y="4268412"/>
            <a:ext cx="1484344" cy="250689"/>
          </a:xfrm>
          <a:prstGeom prst="rect">
            <a:avLst/>
          </a:prstGeom>
          <a:noFill/>
        </p:spPr>
        <p:txBody>
          <a:bodyPr wrap="none" lIns="64752" tIns="32375" rIns="64752" bIns="32375">
            <a:spAutoFit/>
          </a:bodyPr>
          <a:lstStyle/>
          <a:p>
            <a:pPr marL="121404" lvl="1" indent="-121404">
              <a:buFont typeface="Arial" panose="020B0604020202020204" pitchFamily="34" charset="0"/>
              <a:buChar char="•"/>
              <a:defRPr/>
            </a:pPr>
            <a:r>
              <a:rPr lang="zh-CN" altLang="en-US" sz="1204" dirty="0">
                <a:solidFill>
                  <a:srgbClr val="393939">
                    <a:lumMod val="85000"/>
                    <a:lumOff val="15000"/>
                  </a:srgbClr>
                </a:solidFill>
                <a:ea typeface="微软雅黑" panose="020B0503020204020204" pitchFamily="34" charset="-122"/>
                <a:cs typeface="+mn-ea"/>
                <a:sym typeface="Arial" panose="020B0604020202020204" pitchFamily="34" charset="0"/>
              </a:rPr>
              <a:t>添加相关标题文字</a:t>
            </a:r>
            <a:endParaRPr lang="en-US" altLang="zh-CN" sz="1204" dirty="0">
              <a:solidFill>
                <a:srgbClr val="393939">
                  <a:lumMod val="85000"/>
                  <a:lumOff val="15000"/>
                </a:srgbClr>
              </a:solidFill>
              <a:ea typeface="微软雅黑" panose="020B0503020204020204" pitchFamily="34" charset="-122"/>
              <a:sym typeface="Arial" panose="020B0604020202020204" pitchFamily="34" charset="0"/>
            </a:endParaRPr>
          </a:p>
        </p:txBody>
      </p:sp>
      <p:sp>
        <p:nvSpPr>
          <p:cNvPr id="13" name="TextBox 12"/>
          <p:cNvSpPr txBox="1"/>
          <p:nvPr/>
        </p:nvSpPr>
        <p:spPr>
          <a:xfrm>
            <a:off x="4443015" y="4268412"/>
            <a:ext cx="1484344" cy="250689"/>
          </a:xfrm>
          <a:prstGeom prst="rect">
            <a:avLst/>
          </a:prstGeom>
          <a:noFill/>
        </p:spPr>
        <p:txBody>
          <a:bodyPr wrap="none" lIns="64752" tIns="32375" rIns="64752" bIns="32375">
            <a:spAutoFit/>
          </a:bodyPr>
          <a:lstStyle/>
          <a:p>
            <a:pPr marL="121404" lvl="1" indent="-121404">
              <a:buFont typeface="Arial" panose="020B0604020202020204" pitchFamily="34" charset="0"/>
              <a:buChar char="•"/>
              <a:defRPr/>
            </a:pPr>
            <a:r>
              <a:rPr lang="zh-CN" altLang="en-US" sz="1204" dirty="0">
                <a:solidFill>
                  <a:srgbClr val="393939">
                    <a:lumMod val="85000"/>
                    <a:lumOff val="15000"/>
                  </a:srgbClr>
                </a:solidFill>
                <a:ea typeface="微软雅黑" panose="020B0503020204020204" pitchFamily="34" charset="-122"/>
                <a:cs typeface="+mn-ea"/>
                <a:sym typeface="Arial" panose="020B0604020202020204" pitchFamily="34" charset="0"/>
              </a:rPr>
              <a:t>添加相关标题文字</a:t>
            </a:r>
            <a:endParaRPr lang="en-US" altLang="zh-CN" sz="1204" dirty="0">
              <a:solidFill>
                <a:srgbClr val="393939">
                  <a:lumMod val="85000"/>
                  <a:lumOff val="15000"/>
                </a:srgbClr>
              </a:solidFill>
              <a:ea typeface="微软雅黑" panose="020B0503020204020204" pitchFamily="34" charset="-122"/>
              <a:sym typeface="Arial" panose="020B0604020202020204" pitchFamily="34" charset="0"/>
            </a:endParaRPr>
          </a:p>
        </p:txBody>
      </p:sp>
      <p:sp>
        <p:nvSpPr>
          <p:cNvPr id="14" name="TextBox 11"/>
          <p:cNvSpPr txBox="1"/>
          <p:nvPr/>
        </p:nvSpPr>
        <p:spPr>
          <a:xfrm>
            <a:off x="2550628" y="4533933"/>
            <a:ext cx="1484344" cy="250689"/>
          </a:xfrm>
          <a:prstGeom prst="rect">
            <a:avLst/>
          </a:prstGeom>
          <a:noFill/>
        </p:spPr>
        <p:txBody>
          <a:bodyPr wrap="none" lIns="64752" tIns="32375" rIns="64752" bIns="32375">
            <a:spAutoFit/>
          </a:bodyPr>
          <a:lstStyle/>
          <a:p>
            <a:pPr marL="121404" lvl="1" indent="-121404">
              <a:buFont typeface="Arial" panose="020B0604020202020204" pitchFamily="34" charset="0"/>
              <a:buChar char="•"/>
              <a:defRPr/>
            </a:pPr>
            <a:r>
              <a:rPr lang="zh-CN" altLang="en-US" sz="1204" dirty="0">
                <a:solidFill>
                  <a:srgbClr val="393939">
                    <a:lumMod val="85000"/>
                    <a:lumOff val="15000"/>
                  </a:srgbClr>
                </a:solidFill>
                <a:ea typeface="微软雅黑" panose="020B0503020204020204" pitchFamily="34" charset="-122"/>
                <a:cs typeface="+mn-ea"/>
                <a:sym typeface="Arial" panose="020B0604020202020204" pitchFamily="34" charset="0"/>
              </a:rPr>
              <a:t>添加相关标题文字</a:t>
            </a:r>
            <a:endParaRPr lang="en-US" altLang="zh-CN" sz="1204" dirty="0">
              <a:solidFill>
                <a:srgbClr val="393939">
                  <a:lumMod val="85000"/>
                  <a:lumOff val="15000"/>
                </a:srgbClr>
              </a:solidFill>
              <a:ea typeface="微软雅黑" panose="020B0503020204020204" pitchFamily="34" charset="-122"/>
              <a:sym typeface="Arial" panose="020B0604020202020204" pitchFamily="34" charset="0"/>
            </a:endParaRPr>
          </a:p>
        </p:txBody>
      </p:sp>
      <p:sp>
        <p:nvSpPr>
          <p:cNvPr id="15" name="TextBox 11"/>
          <p:cNvSpPr txBox="1"/>
          <p:nvPr/>
        </p:nvSpPr>
        <p:spPr>
          <a:xfrm>
            <a:off x="4443015" y="4533933"/>
            <a:ext cx="1484344" cy="250689"/>
          </a:xfrm>
          <a:prstGeom prst="rect">
            <a:avLst/>
          </a:prstGeom>
          <a:noFill/>
        </p:spPr>
        <p:txBody>
          <a:bodyPr wrap="none" lIns="64752" tIns="32375" rIns="64752" bIns="32375">
            <a:spAutoFit/>
          </a:bodyPr>
          <a:lstStyle/>
          <a:p>
            <a:pPr marL="121404" lvl="1" indent="-121404">
              <a:buFont typeface="Arial" panose="020B0604020202020204" pitchFamily="34" charset="0"/>
              <a:buChar char="•"/>
              <a:defRPr/>
            </a:pPr>
            <a:r>
              <a:rPr lang="zh-CN" altLang="en-US" sz="1204" dirty="0">
                <a:solidFill>
                  <a:srgbClr val="393939">
                    <a:lumMod val="85000"/>
                    <a:lumOff val="15000"/>
                  </a:srgbClr>
                </a:solidFill>
                <a:ea typeface="微软雅黑" panose="020B0503020204020204" pitchFamily="34" charset="-122"/>
                <a:cs typeface="+mn-ea"/>
                <a:sym typeface="Arial" panose="020B0604020202020204" pitchFamily="34" charset="0"/>
              </a:rPr>
              <a:t>添加相关标题文字</a:t>
            </a:r>
            <a:endParaRPr lang="en-US" altLang="zh-CN" sz="1204" dirty="0">
              <a:solidFill>
                <a:srgbClr val="393939">
                  <a:lumMod val="85000"/>
                  <a:lumOff val="15000"/>
                </a:srgbClr>
              </a:solidFill>
              <a:ea typeface="微软雅黑" panose="020B0503020204020204" pitchFamily="34" charset="-122"/>
              <a:sym typeface="Arial" panose="020B0604020202020204" pitchFamily="34" charset="0"/>
            </a:endParaRPr>
          </a:p>
        </p:txBody>
      </p:sp>
      <p:cxnSp>
        <p:nvCxnSpPr>
          <p:cNvPr id="17" name="直接连接符 16"/>
          <p:cNvCxnSpPr/>
          <p:nvPr/>
        </p:nvCxnSpPr>
        <p:spPr bwMode="auto">
          <a:xfrm>
            <a:off x="2462871" y="4061397"/>
            <a:ext cx="3621639" cy="0"/>
          </a:xfrm>
          <a:prstGeom prst="line">
            <a:avLst/>
          </a:prstGeom>
          <a:solidFill>
            <a:schemeClr val="accent1"/>
          </a:solidFill>
          <a:ln w="19050" cap="flat" cmpd="sng" algn="ctr">
            <a:solidFill>
              <a:schemeClr val="tx2">
                <a:lumMod val="7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5065" name="组合 126"/>
          <p:cNvGrpSpPr>
            <a:grpSpLocks/>
          </p:cNvGrpSpPr>
          <p:nvPr/>
        </p:nvGrpSpPr>
        <p:grpSpPr bwMode="auto">
          <a:xfrm rot="10800000" flipH="1">
            <a:off x="2780145" y="1564842"/>
            <a:ext cx="3003969" cy="1541362"/>
            <a:chOff x="-152726" y="0"/>
            <a:chExt cx="5865488" cy="1257300"/>
          </a:xfrm>
        </p:grpSpPr>
        <p:sp>
          <p:nvSpPr>
            <p:cNvPr id="21" name="矩形 127"/>
            <p:cNvSpPr>
              <a:spLocks noChangeArrowheads="1"/>
            </p:cNvSpPr>
            <p:nvPr/>
          </p:nvSpPr>
          <p:spPr bwMode="auto">
            <a:xfrm>
              <a:off x="-152726" y="918"/>
              <a:ext cx="364671" cy="1257300"/>
            </a:xfrm>
            <a:prstGeom prst="rect">
              <a:avLst/>
            </a:prstGeom>
            <a:solidFill>
              <a:schemeClr val="tx2">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22" name="矩形 128"/>
            <p:cNvSpPr>
              <a:spLocks noChangeArrowheads="1"/>
            </p:cNvSpPr>
            <p:nvPr/>
          </p:nvSpPr>
          <p:spPr bwMode="auto">
            <a:xfrm>
              <a:off x="359131" y="918"/>
              <a:ext cx="579958" cy="12573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23" name="矩形 129"/>
            <p:cNvSpPr>
              <a:spLocks noChangeArrowheads="1"/>
            </p:cNvSpPr>
            <p:nvPr/>
          </p:nvSpPr>
          <p:spPr bwMode="auto">
            <a:xfrm>
              <a:off x="1128015" y="0"/>
              <a:ext cx="681012" cy="1257300"/>
            </a:xfrm>
            <a:prstGeom prst="rect">
              <a:avLst/>
            </a:prstGeom>
            <a:solidFill>
              <a:srgbClr val="1557A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zh-CN" altLang="en-US">
                <a:solidFill>
                  <a:srgbClr val="FFFFFF"/>
                </a:solidFill>
                <a:latin typeface="宋体" pitchFamily="2" charset="-122"/>
                <a:sym typeface="宋体" pitchFamily="2" charset="-122"/>
              </a:endParaRPr>
            </a:p>
          </p:txBody>
        </p:sp>
        <p:sp>
          <p:nvSpPr>
            <p:cNvPr id="24" name="矩形 130"/>
            <p:cNvSpPr>
              <a:spLocks noChangeArrowheads="1"/>
            </p:cNvSpPr>
            <p:nvPr/>
          </p:nvSpPr>
          <p:spPr bwMode="auto">
            <a:xfrm>
              <a:off x="4877973" y="0"/>
              <a:ext cx="832591" cy="1257300"/>
            </a:xfrm>
            <a:prstGeom prst="rect">
              <a:avLst/>
            </a:prstGeom>
            <a:solidFill>
              <a:srgbClr val="1557AE"/>
            </a:solidFill>
            <a:ln w="12700" cmpd="sng">
              <a:solidFill>
                <a:srgbClr val="6C5B7B"/>
              </a:solidFill>
              <a:miter lim="800000"/>
              <a:headEnd/>
              <a:tailEnd/>
            </a:ln>
          </p:spPr>
          <p:txBody>
            <a:bodyPr anchor="ctr"/>
            <a:lstStyle/>
            <a:p>
              <a:pPr algn="ctr">
                <a:defRPr/>
              </a:pPr>
              <a:endParaRPr lang="zh-CN" altLang="en-US">
                <a:solidFill>
                  <a:srgbClr val="FFFFFF"/>
                </a:solidFill>
                <a:latin typeface="宋体" pitchFamily="2" charset="-122"/>
                <a:sym typeface="宋体" pitchFamily="2" charset="-122"/>
              </a:endParaRPr>
            </a:p>
          </p:txBody>
        </p:sp>
      </p:grpSp>
    </p:spTree>
    <p:extLst>
      <p:ext uri="{BB962C8B-B14F-4D97-AF65-F5344CB8AC3E}">
        <p14:creationId xmlns:p14="http://schemas.microsoft.com/office/powerpoint/2010/main" val="39737314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6"/>
          <p:cNvSpPr>
            <a:spLocks/>
          </p:cNvSpPr>
          <p:nvPr/>
        </p:nvSpPr>
        <p:spPr bwMode="auto">
          <a:xfrm>
            <a:off x="793250" y="1977744"/>
            <a:ext cx="7165648" cy="486036"/>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chemeClr val="bg1">
              <a:lumMod val="85000"/>
            </a:schemeClr>
          </a:solidFill>
          <a:ln w="10" cap="flat">
            <a:solidFill>
              <a:srgbClr val="484849">
                <a:lumMod val="40000"/>
                <a:lumOff val="60000"/>
              </a:srgbClr>
            </a:solidFill>
            <a:prstDash val="solid"/>
            <a:miter lim="800000"/>
            <a:headEnd/>
            <a:tailEnd/>
          </a:ln>
        </p:spPr>
        <p:txBody>
          <a:bodyPr lIns="64777" tIns="32387" rIns="64777" bIns="32387"/>
          <a:lstStyle/>
          <a:p>
            <a:pPr defTabSz="863726" fontAlgn="auto">
              <a:spcBef>
                <a:spcPts val="0"/>
              </a:spcBef>
              <a:spcAft>
                <a:spcPts val="0"/>
              </a:spcAft>
              <a:defRPr/>
            </a:pPr>
            <a:endParaRPr lang="zh-CN" altLang="en-US" sz="1700" kern="0">
              <a:solidFill>
                <a:sysClr val="windowText" lastClr="000000"/>
              </a:solidFill>
              <a:latin typeface="Calibri"/>
              <a:ea typeface="宋体"/>
            </a:endParaRPr>
          </a:p>
        </p:txBody>
      </p:sp>
      <p:sp>
        <p:nvSpPr>
          <p:cNvPr id="12" name="Freeform 7"/>
          <p:cNvSpPr>
            <a:spLocks/>
          </p:cNvSpPr>
          <p:nvPr/>
        </p:nvSpPr>
        <p:spPr bwMode="auto">
          <a:xfrm>
            <a:off x="793250" y="2904813"/>
            <a:ext cx="7165648" cy="486036"/>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chemeClr val="bg1">
              <a:lumMod val="85000"/>
            </a:schemeClr>
          </a:solidFill>
          <a:ln w="10" cap="flat">
            <a:solidFill>
              <a:srgbClr val="484849">
                <a:lumMod val="40000"/>
                <a:lumOff val="60000"/>
              </a:srgbClr>
            </a:solidFill>
            <a:prstDash val="solid"/>
            <a:miter lim="800000"/>
            <a:headEnd/>
            <a:tailEnd/>
          </a:ln>
        </p:spPr>
        <p:txBody>
          <a:bodyPr lIns="64777" tIns="32387" rIns="64777" bIns="32387"/>
          <a:lstStyle/>
          <a:p>
            <a:pPr defTabSz="863726" fontAlgn="auto">
              <a:spcBef>
                <a:spcPts val="0"/>
              </a:spcBef>
              <a:spcAft>
                <a:spcPts val="0"/>
              </a:spcAft>
              <a:defRPr/>
            </a:pPr>
            <a:endParaRPr lang="zh-CN" altLang="en-US" sz="1700" kern="0">
              <a:solidFill>
                <a:sysClr val="windowText" lastClr="000000"/>
              </a:solidFill>
              <a:latin typeface="Calibri"/>
              <a:ea typeface="宋体"/>
            </a:endParaRPr>
          </a:p>
        </p:txBody>
      </p:sp>
      <p:sp>
        <p:nvSpPr>
          <p:cNvPr id="13" name="Freeform 8"/>
          <p:cNvSpPr>
            <a:spLocks/>
          </p:cNvSpPr>
          <p:nvPr/>
        </p:nvSpPr>
        <p:spPr bwMode="auto">
          <a:xfrm>
            <a:off x="793250" y="3792502"/>
            <a:ext cx="7165648" cy="486036"/>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bg1">
              <a:lumMod val="85000"/>
            </a:schemeClr>
          </a:solidFill>
          <a:ln w="10" cap="flat">
            <a:solidFill>
              <a:srgbClr val="484849">
                <a:lumMod val="40000"/>
                <a:lumOff val="60000"/>
              </a:srgbClr>
            </a:solidFill>
            <a:prstDash val="solid"/>
            <a:miter lim="800000"/>
            <a:headEnd/>
            <a:tailEnd/>
          </a:ln>
        </p:spPr>
        <p:txBody>
          <a:bodyPr lIns="64777" tIns="32387" rIns="64777" bIns="32387"/>
          <a:lstStyle/>
          <a:p>
            <a:pPr defTabSz="863726" fontAlgn="auto">
              <a:spcBef>
                <a:spcPts val="0"/>
              </a:spcBef>
              <a:spcAft>
                <a:spcPts val="0"/>
              </a:spcAft>
              <a:defRPr/>
            </a:pPr>
            <a:endParaRPr lang="zh-CN" altLang="en-US" sz="1700" kern="0">
              <a:solidFill>
                <a:sysClr val="windowText" lastClr="000000"/>
              </a:solidFill>
              <a:latin typeface="Calibri"/>
              <a:ea typeface="宋体"/>
            </a:endParaRPr>
          </a:p>
        </p:txBody>
      </p:sp>
      <p:sp>
        <p:nvSpPr>
          <p:cNvPr id="14" name="Freeform 9"/>
          <p:cNvSpPr>
            <a:spLocks/>
          </p:cNvSpPr>
          <p:nvPr/>
        </p:nvSpPr>
        <p:spPr bwMode="auto">
          <a:xfrm>
            <a:off x="793250" y="4658815"/>
            <a:ext cx="7165648" cy="486036"/>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bg1">
              <a:lumMod val="85000"/>
            </a:schemeClr>
          </a:solidFill>
          <a:ln w="10" cap="flat">
            <a:solidFill>
              <a:srgbClr val="484849">
                <a:lumMod val="40000"/>
                <a:lumOff val="60000"/>
              </a:srgbClr>
            </a:solidFill>
            <a:prstDash val="solid"/>
            <a:miter lim="800000"/>
            <a:headEnd/>
            <a:tailEnd/>
          </a:ln>
        </p:spPr>
        <p:txBody>
          <a:bodyPr lIns="64777" tIns="32387" rIns="64777" bIns="32387"/>
          <a:lstStyle/>
          <a:p>
            <a:pPr defTabSz="863726" fontAlgn="auto">
              <a:spcBef>
                <a:spcPts val="0"/>
              </a:spcBef>
              <a:spcAft>
                <a:spcPts val="0"/>
              </a:spcAft>
              <a:defRPr/>
            </a:pPr>
            <a:endParaRPr lang="zh-CN" altLang="en-US" sz="1700" kern="0">
              <a:solidFill>
                <a:sysClr val="windowText" lastClr="000000"/>
              </a:solidFill>
              <a:latin typeface="Calibri"/>
              <a:ea typeface="宋体"/>
            </a:endParaRPr>
          </a:p>
        </p:txBody>
      </p:sp>
      <p:sp>
        <p:nvSpPr>
          <p:cNvPr id="15" name="Freeform 10"/>
          <p:cNvSpPr>
            <a:spLocks noEditPoints="1"/>
          </p:cNvSpPr>
          <p:nvPr/>
        </p:nvSpPr>
        <p:spPr bwMode="auto">
          <a:xfrm>
            <a:off x="1297285" y="1725726"/>
            <a:ext cx="1323097" cy="1031701"/>
          </a:xfrm>
          <a:custGeom>
            <a:avLst/>
            <a:gdLst>
              <a:gd name="T0" fmla="*/ 2333 w 2333"/>
              <a:gd name="T1" fmla="*/ 0 h 1818"/>
              <a:gd name="T2" fmla="*/ 2333 w 2333"/>
              <a:gd name="T3" fmla="*/ 1364 h 1818"/>
              <a:gd name="T4" fmla="*/ 1166 w 2333"/>
              <a:gd name="T5" fmla="*/ 1818 h 1818"/>
              <a:gd name="T6" fmla="*/ 0 w 2333"/>
              <a:gd name="T7" fmla="*/ 1364 h 1818"/>
              <a:gd name="T8" fmla="*/ 0 w 2333"/>
              <a:gd name="T9" fmla="*/ 0 h 1818"/>
              <a:gd name="T10" fmla="*/ 2333 w 2333"/>
              <a:gd name="T11" fmla="*/ 0 h 1818"/>
              <a:gd name="T12" fmla="*/ 1166 w 2333"/>
              <a:gd name="T13" fmla="*/ 0 h 1818"/>
            </a:gdLst>
            <a:ahLst/>
            <a:cxnLst>
              <a:cxn ang="0">
                <a:pos x="T0" y="T1"/>
              </a:cxn>
              <a:cxn ang="0">
                <a:pos x="T2" y="T3"/>
              </a:cxn>
              <a:cxn ang="0">
                <a:pos x="T4" y="T5"/>
              </a:cxn>
              <a:cxn ang="0">
                <a:pos x="T6" y="T7"/>
              </a:cxn>
              <a:cxn ang="0">
                <a:pos x="T8" y="T9"/>
              </a:cxn>
              <a:cxn ang="0">
                <a:pos x="T10" y="T11"/>
              </a:cxn>
              <a:cxn ang="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chemeClr val="accent1"/>
          </a:solidFill>
          <a:ln>
            <a:noFill/>
          </a:ln>
        </p:spPr>
        <p:txBody>
          <a:bodyPr lIns="64777" tIns="32387" rIns="64777" bIns="32387"/>
          <a:lstStyle/>
          <a:p>
            <a:pPr defTabSz="863726" fontAlgn="auto">
              <a:spcBef>
                <a:spcPts val="0"/>
              </a:spcBef>
              <a:spcAft>
                <a:spcPts val="0"/>
              </a:spcAft>
              <a:defRPr/>
            </a:pPr>
            <a:endParaRPr lang="zh-CN" altLang="en-US" sz="1700" kern="0">
              <a:solidFill>
                <a:sysClr val="windowText" lastClr="000000"/>
              </a:solidFill>
              <a:latin typeface="Calibri"/>
              <a:ea typeface="宋体"/>
            </a:endParaRPr>
          </a:p>
        </p:txBody>
      </p:sp>
      <p:sp>
        <p:nvSpPr>
          <p:cNvPr id="16" name="Freeform 11"/>
          <p:cNvSpPr>
            <a:spLocks noEditPoints="1"/>
          </p:cNvSpPr>
          <p:nvPr/>
        </p:nvSpPr>
        <p:spPr bwMode="auto">
          <a:xfrm>
            <a:off x="1297285" y="2644919"/>
            <a:ext cx="1323097" cy="1006948"/>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accent2"/>
          </a:solidFill>
          <a:ln>
            <a:noFill/>
          </a:ln>
        </p:spPr>
        <p:txBody>
          <a:bodyPr lIns="64777" tIns="32387" rIns="64777" bIns="32387"/>
          <a:lstStyle/>
          <a:p>
            <a:pPr defTabSz="863726" fontAlgn="auto">
              <a:spcBef>
                <a:spcPts val="0"/>
              </a:spcBef>
              <a:spcAft>
                <a:spcPts val="0"/>
              </a:spcAft>
              <a:defRPr/>
            </a:pPr>
            <a:endParaRPr lang="zh-CN" altLang="en-US" sz="1700" kern="0">
              <a:solidFill>
                <a:sysClr val="windowText" lastClr="000000"/>
              </a:solidFill>
              <a:latin typeface="Calibri"/>
              <a:ea typeface="宋体"/>
            </a:endParaRPr>
          </a:p>
        </p:txBody>
      </p:sp>
      <p:sp>
        <p:nvSpPr>
          <p:cNvPr id="17" name="Freeform 12"/>
          <p:cNvSpPr>
            <a:spLocks noEditPoints="1"/>
          </p:cNvSpPr>
          <p:nvPr/>
        </p:nvSpPr>
        <p:spPr bwMode="auto">
          <a:xfrm>
            <a:off x="1297285" y="3524733"/>
            <a:ext cx="1323097" cy="1006948"/>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accent1">
              <a:lumMod val="50000"/>
            </a:schemeClr>
          </a:solidFill>
          <a:ln>
            <a:noFill/>
          </a:ln>
        </p:spPr>
        <p:txBody>
          <a:bodyPr lIns="64777" tIns="32387" rIns="64777" bIns="32387"/>
          <a:lstStyle/>
          <a:p>
            <a:pPr defTabSz="863726" fontAlgn="auto">
              <a:spcBef>
                <a:spcPts val="0"/>
              </a:spcBef>
              <a:spcAft>
                <a:spcPts val="0"/>
              </a:spcAft>
              <a:defRPr/>
            </a:pPr>
            <a:endParaRPr lang="zh-CN" altLang="en-US" sz="1700" kern="0">
              <a:solidFill>
                <a:sysClr val="windowText" lastClr="000000"/>
              </a:solidFill>
              <a:latin typeface="Calibri"/>
              <a:ea typeface="宋体"/>
            </a:endParaRPr>
          </a:p>
        </p:txBody>
      </p:sp>
      <p:sp>
        <p:nvSpPr>
          <p:cNvPr id="18" name="Freeform 13"/>
          <p:cNvSpPr>
            <a:spLocks noEditPoints="1"/>
          </p:cNvSpPr>
          <p:nvPr/>
        </p:nvSpPr>
        <p:spPr bwMode="auto">
          <a:xfrm>
            <a:off x="1297285" y="4393298"/>
            <a:ext cx="1323097" cy="1005823"/>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4"/>
          </a:solidFill>
          <a:ln>
            <a:noFill/>
          </a:ln>
        </p:spPr>
        <p:txBody>
          <a:bodyPr lIns="64777" tIns="32387" rIns="64777" bIns="32387"/>
          <a:lstStyle/>
          <a:p>
            <a:pPr defTabSz="863726" fontAlgn="auto">
              <a:spcBef>
                <a:spcPts val="0"/>
              </a:spcBef>
              <a:spcAft>
                <a:spcPts val="0"/>
              </a:spcAft>
              <a:defRPr/>
            </a:pPr>
            <a:endParaRPr lang="zh-CN" altLang="en-US" sz="1700" kern="0">
              <a:solidFill>
                <a:sysClr val="windowText" lastClr="000000"/>
              </a:solidFill>
              <a:latin typeface="Calibri"/>
              <a:ea typeface="宋体"/>
            </a:endParaRPr>
          </a:p>
        </p:txBody>
      </p:sp>
      <p:sp>
        <p:nvSpPr>
          <p:cNvPr id="19" name="TextBox 18"/>
          <p:cNvSpPr txBox="1"/>
          <p:nvPr/>
        </p:nvSpPr>
        <p:spPr>
          <a:xfrm>
            <a:off x="2920779" y="1992373"/>
            <a:ext cx="4897483" cy="385238"/>
          </a:xfrm>
          <a:prstGeom prst="rect">
            <a:avLst/>
          </a:prstGeom>
          <a:noFill/>
        </p:spPr>
        <p:txBody>
          <a:bodyPr lIns="64777" tIns="32387" rIns="64777" bIns="32387">
            <a:spAutoFit/>
          </a:bodyPr>
          <a:lstStyle/>
          <a:p>
            <a:pPr defTabSz="863726" fontAlgn="auto">
              <a:spcBef>
                <a:spcPts val="0"/>
              </a:spcBef>
              <a:spcAft>
                <a:spcPts val="0"/>
              </a:spcAft>
              <a:defRPr/>
            </a:pPr>
            <a:r>
              <a:rPr lang="zh-CN" altLang="en-US" sz="1039" kern="0" dirty="0">
                <a:solidFill>
                  <a:srgbClr val="484849"/>
                </a:solidFill>
                <a:latin typeface="微软雅黑"/>
                <a:ea typeface="微软雅黑"/>
              </a:rPr>
              <a:t>这里可以添加主要内容这里可以添加主要内容这里可以添加主要内容这里可以添加主要内容可以添加主要内容</a:t>
            </a:r>
          </a:p>
        </p:txBody>
      </p:sp>
      <p:sp>
        <p:nvSpPr>
          <p:cNvPr id="20" name="TextBox 19"/>
          <p:cNvSpPr txBox="1"/>
          <p:nvPr/>
        </p:nvSpPr>
        <p:spPr>
          <a:xfrm>
            <a:off x="1404168" y="1943992"/>
            <a:ext cx="1109331" cy="297906"/>
          </a:xfrm>
          <a:prstGeom prst="rect">
            <a:avLst/>
          </a:prstGeom>
          <a:noFill/>
        </p:spPr>
        <p:txBody>
          <a:bodyPr lIns="64777" tIns="32387" rIns="64777" bIns="32387">
            <a:spAutoFit/>
          </a:bodyPr>
          <a:lstStyle/>
          <a:p>
            <a:pPr algn="ctr" defTabSz="863726" fontAlgn="auto">
              <a:spcBef>
                <a:spcPts val="0"/>
              </a:spcBef>
              <a:spcAft>
                <a:spcPts val="0"/>
              </a:spcAft>
              <a:defRPr/>
            </a:pPr>
            <a:r>
              <a:rPr lang="zh-CN" altLang="en-US" sz="1511" kern="0" dirty="0">
                <a:solidFill>
                  <a:srgbClr val="FFFFFF"/>
                </a:solidFill>
                <a:latin typeface="微软雅黑"/>
                <a:ea typeface="微软雅黑"/>
              </a:rPr>
              <a:t>标题内容</a:t>
            </a:r>
            <a:endParaRPr lang="en-US" altLang="zh-CN" sz="1511" kern="0" dirty="0">
              <a:solidFill>
                <a:srgbClr val="FFFFFF"/>
              </a:solidFill>
              <a:latin typeface="微软雅黑"/>
              <a:ea typeface="微软雅黑"/>
            </a:endParaRPr>
          </a:p>
        </p:txBody>
      </p:sp>
      <p:sp>
        <p:nvSpPr>
          <p:cNvPr id="21" name="TextBox 20"/>
          <p:cNvSpPr txBox="1"/>
          <p:nvPr/>
        </p:nvSpPr>
        <p:spPr>
          <a:xfrm>
            <a:off x="1404168" y="2952066"/>
            <a:ext cx="1109331" cy="297906"/>
          </a:xfrm>
          <a:prstGeom prst="rect">
            <a:avLst/>
          </a:prstGeom>
          <a:noFill/>
        </p:spPr>
        <p:txBody>
          <a:bodyPr lIns="64777" tIns="32387" rIns="64777" bIns="32387">
            <a:spAutoFit/>
          </a:bodyPr>
          <a:lstStyle/>
          <a:p>
            <a:pPr algn="ctr" defTabSz="863726" fontAlgn="auto">
              <a:spcBef>
                <a:spcPts val="0"/>
              </a:spcBef>
              <a:spcAft>
                <a:spcPts val="0"/>
              </a:spcAft>
              <a:defRPr/>
            </a:pPr>
            <a:r>
              <a:rPr lang="zh-CN" altLang="en-US" sz="1511" kern="0" dirty="0">
                <a:solidFill>
                  <a:srgbClr val="FFFFFF"/>
                </a:solidFill>
                <a:latin typeface="微软雅黑"/>
                <a:ea typeface="微软雅黑"/>
              </a:rPr>
              <a:t>标题内容</a:t>
            </a:r>
            <a:endParaRPr lang="en-US" altLang="zh-CN" sz="1511" kern="0" dirty="0">
              <a:solidFill>
                <a:srgbClr val="FFFFFF"/>
              </a:solidFill>
              <a:latin typeface="微软雅黑"/>
              <a:ea typeface="微软雅黑"/>
            </a:endParaRPr>
          </a:p>
        </p:txBody>
      </p:sp>
      <p:sp>
        <p:nvSpPr>
          <p:cNvPr id="22" name="TextBox 21"/>
          <p:cNvSpPr txBox="1"/>
          <p:nvPr/>
        </p:nvSpPr>
        <p:spPr>
          <a:xfrm>
            <a:off x="1404168" y="3916263"/>
            <a:ext cx="1109331" cy="297906"/>
          </a:xfrm>
          <a:prstGeom prst="rect">
            <a:avLst/>
          </a:prstGeom>
          <a:noFill/>
        </p:spPr>
        <p:txBody>
          <a:bodyPr lIns="64777" tIns="32387" rIns="64777" bIns="32387">
            <a:spAutoFit/>
          </a:bodyPr>
          <a:lstStyle/>
          <a:p>
            <a:pPr algn="ctr" defTabSz="863726" fontAlgn="auto">
              <a:spcBef>
                <a:spcPts val="0"/>
              </a:spcBef>
              <a:spcAft>
                <a:spcPts val="0"/>
              </a:spcAft>
              <a:defRPr/>
            </a:pPr>
            <a:r>
              <a:rPr lang="zh-CN" altLang="en-US" sz="1511" kern="0" dirty="0">
                <a:solidFill>
                  <a:srgbClr val="FFFFFF"/>
                </a:solidFill>
                <a:latin typeface="微软雅黑"/>
                <a:ea typeface="微软雅黑"/>
              </a:rPr>
              <a:t>标题内容</a:t>
            </a:r>
            <a:endParaRPr lang="en-US" altLang="zh-CN" sz="1511" kern="0" dirty="0">
              <a:solidFill>
                <a:srgbClr val="FFFFFF"/>
              </a:solidFill>
              <a:latin typeface="微软雅黑"/>
              <a:ea typeface="微软雅黑"/>
            </a:endParaRPr>
          </a:p>
        </p:txBody>
      </p:sp>
      <p:sp>
        <p:nvSpPr>
          <p:cNvPr id="23" name="TextBox 22"/>
          <p:cNvSpPr txBox="1"/>
          <p:nvPr/>
        </p:nvSpPr>
        <p:spPr>
          <a:xfrm>
            <a:off x="1404168" y="4680193"/>
            <a:ext cx="1109331" cy="297906"/>
          </a:xfrm>
          <a:prstGeom prst="rect">
            <a:avLst/>
          </a:prstGeom>
          <a:noFill/>
        </p:spPr>
        <p:txBody>
          <a:bodyPr lIns="64777" tIns="32387" rIns="64777" bIns="32387">
            <a:spAutoFit/>
          </a:bodyPr>
          <a:lstStyle/>
          <a:p>
            <a:pPr algn="ctr" defTabSz="863726" fontAlgn="auto">
              <a:spcBef>
                <a:spcPts val="0"/>
              </a:spcBef>
              <a:spcAft>
                <a:spcPts val="0"/>
              </a:spcAft>
              <a:defRPr/>
            </a:pPr>
            <a:r>
              <a:rPr lang="zh-CN" altLang="en-US" sz="1511" kern="0" dirty="0">
                <a:solidFill>
                  <a:srgbClr val="FFFFFF"/>
                </a:solidFill>
                <a:latin typeface="微软雅黑"/>
                <a:ea typeface="微软雅黑"/>
              </a:rPr>
              <a:t>标题内容</a:t>
            </a:r>
            <a:endParaRPr lang="en-US" altLang="zh-CN" sz="1511" kern="0" dirty="0">
              <a:solidFill>
                <a:srgbClr val="FFFFFF"/>
              </a:solidFill>
              <a:latin typeface="微软雅黑"/>
              <a:ea typeface="微软雅黑"/>
            </a:endParaRPr>
          </a:p>
        </p:txBody>
      </p:sp>
      <p:sp>
        <p:nvSpPr>
          <p:cNvPr id="24" name="TextBox 23"/>
          <p:cNvSpPr txBox="1"/>
          <p:nvPr/>
        </p:nvSpPr>
        <p:spPr>
          <a:xfrm>
            <a:off x="2920779" y="2930692"/>
            <a:ext cx="4897483" cy="385238"/>
          </a:xfrm>
          <a:prstGeom prst="rect">
            <a:avLst/>
          </a:prstGeom>
          <a:noFill/>
        </p:spPr>
        <p:txBody>
          <a:bodyPr lIns="64777" tIns="32387" rIns="64777" bIns="32387">
            <a:spAutoFit/>
          </a:bodyPr>
          <a:lstStyle/>
          <a:p>
            <a:pPr defTabSz="863726" fontAlgn="auto">
              <a:spcBef>
                <a:spcPts val="0"/>
              </a:spcBef>
              <a:spcAft>
                <a:spcPts val="0"/>
              </a:spcAft>
              <a:defRPr/>
            </a:pPr>
            <a:r>
              <a:rPr lang="zh-CN" altLang="en-US" sz="1039" kern="0" dirty="0">
                <a:solidFill>
                  <a:srgbClr val="484849"/>
                </a:solidFill>
                <a:latin typeface="微软雅黑"/>
                <a:ea typeface="微软雅黑"/>
              </a:rPr>
              <a:t>这里可以添加主要内容这里可以添加主要内容这里可以添加主要内容这里可以添加主要内容可以添加主要内容</a:t>
            </a:r>
          </a:p>
        </p:txBody>
      </p:sp>
      <p:sp>
        <p:nvSpPr>
          <p:cNvPr id="25" name="TextBox 24"/>
          <p:cNvSpPr txBox="1"/>
          <p:nvPr/>
        </p:nvSpPr>
        <p:spPr>
          <a:xfrm>
            <a:off x="2920779" y="3820630"/>
            <a:ext cx="4897483" cy="385238"/>
          </a:xfrm>
          <a:prstGeom prst="rect">
            <a:avLst/>
          </a:prstGeom>
          <a:noFill/>
        </p:spPr>
        <p:txBody>
          <a:bodyPr lIns="64777" tIns="32387" rIns="64777" bIns="32387">
            <a:spAutoFit/>
          </a:bodyPr>
          <a:lstStyle/>
          <a:p>
            <a:pPr defTabSz="863726" fontAlgn="auto">
              <a:spcBef>
                <a:spcPts val="0"/>
              </a:spcBef>
              <a:spcAft>
                <a:spcPts val="0"/>
              </a:spcAft>
              <a:defRPr/>
            </a:pPr>
            <a:r>
              <a:rPr lang="zh-CN" altLang="en-US" sz="1039" kern="0" dirty="0">
                <a:solidFill>
                  <a:srgbClr val="484849"/>
                </a:solidFill>
                <a:latin typeface="微软雅黑"/>
                <a:ea typeface="微软雅黑"/>
              </a:rPr>
              <a:t>这里可以添加主要内容这里可以添加主要内容这里可以添加主要内容这里可以添加主要内容可以添加主要内容</a:t>
            </a:r>
          </a:p>
        </p:txBody>
      </p:sp>
      <p:sp>
        <p:nvSpPr>
          <p:cNvPr id="26" name="TextBox 25"/>
          <p:cNvSpPr txBox="1"/>
          <p:nvPr/>
        </p:nvSpPr>
        <p:spPr>
          <a:xfrm>
            <a:off x="2920779" y="4671193"/>
            <a:ext cx="4897483" cy="385238"/>
          </a:xfrm>
          <a:prstGeom prst="rect">
            <a:avLst/>
          </a:prstGeom>
          <a:noFill/>
        </p:spPr>
        <p:txBody>
          <a:bodyPr lIns="64777" tIns="32387" rIns="64777" bIns="32387">
            <a:spAutoFit/>
          </a:bodyPr>
          <a:lstStyle/>
          <a:p>
            <a:pPr defTabSz="863726" fontAlgn="auto">
              <a:spcBef>
                <a:spcPts val="0"/>
              </a:spcBef>
              <a:spcAft>
                <a:spcPts val="0"/>
              </a:spcAft>
              <a:defRPr/>
            </a:pPr>
            <a:r>
              <a:rPr lang="zh-CN" altLang="en-US" sz="1039" kern="0" dirty="0">
                <a:solidFill>
                  <a:srgbClr val="484849"/>
                </a:solidFill>
                <a:latin typeface="微软雅黑"/>
                <a:ea typeface="微软雅黑"/>
              </a:rPr>
              <a:t>这里可以添加主要内容这里可以添加主要内容这里可以添加主要内容这里可以添加主要内容可以添加主要内容</a:t>
            </a:r>
          </a:p>
        </p:txBody>
      </p:sp>
      <p:sp>
        <p:nvSpPr>
          <p:cNvPr id="27" name="TextBox 26"/>
          <p:cNvSpPr txBox="1"/>
          <p:nvPr/>
        </p:nvSpPr>
        <p:spPr>
          <a:xfrm>
            <a:off x="830376" y="1981120"/>
            <a:ext cx="428657" cy="501552"/>
          </a:xfrm>
          <a:prstGeom prst="rect">
            <a:avLst/>
          </a:prstGeom>
          <a:noFill/>
        </p:spPr>
        <p:txBody>
          <a:bodyPr lIns="64777" tIns="32387" rIns="64777" bIns="32387">
            <a:spAutoFit/>
          </a:bodyPr>
          <a:lstStyle/>
          <a:p>
            <a:pPr algn="ctr" defTabSz="863726" fontAlgn="auto">
              <a:spcBef>
                <a:spcPts val="0"/>
              </a:spcBef>
              <a:spcAft>
                <a:spcPts val="0"/>
              </a:spcAft>
              <a:defRPr/>
            </a:pPr>
            <a:r>
              <a:rPr lang="en-US" altLang="zh-CN" sz="2834" kern="0" dirty="0">
                <a:solidFill>
                  <a:srgbClr val="484849"/>
                </a:solidFill>
                <a:latin typeface="微软雅黑"/>
                <a:ea typeface="微软雅黑"/>
              </a:rPr>
              <a:t>1</a:t>
            </a:r>
          </a:p>
        </p:txBody>
      </p:sp>
      <p:sp>
        <p:nvSpPr>
          <p:cNvPr id="28" name="TextBox 27"/>
          <p:cNvSpPr txBox="1"/>
          <p:nvPr/>
        </p:nvSpPr>
        <p:spPr>
          <a:xfrm>
            <a:off x="830376" y="2919439"/>
            <a:ext cx="428657" cy="501552"/>
          </a:xfrm>
          <a:prstGeom prst="rect">
            <a:avLst/>
          </a:prstGeom>
          <a:noFill/>
        </p:spPr>
        <p:txBody>
          <a:bodyPr lIns="64777" tIns="32387" rIns="64777" bIns="32387">
            <a:spAutoFit/>
          </a:bodyPr>
          <a:lstStyle/>
          <a:p>
            <a:pPr algn="ctr" defTabSz="863726" fontAlgn="auto">
              <a:spcBef>
                <a:spcPts val="0"/>
              </a:spcBef>
              <a:spcAft>
                <a:spcPts val="0"/>
              </a:spcAft>
              <a:defRPr/>
            </a:pPr>
            <a:r>
              <a:rPr lang="en-US" altLang="zh-CN" sz="2834" kern="0" dirty="0">
                <a:solidFill>
                  <a:srgbClr val="484849"/>
                </a:solidFill>
                <a:latin typeface="微软雅黑"/>
                <a:ea typeface="微软雅黑"/>
              </a:rPr>
              <a:t>2</a:t>
            </a:r>
          </a:p>
        </p:txBody>
      </p:sp>
      <p:sp>
        <p:nvSpPr>
          <p:cNvPr id="29" name="TextBox 28"/>
          <p:cNvSpPr txBox="1"/>
          <p:nvPr/>
        </p:nvSpPr>
        <p:spPr>
          <a:xfrm>
            <a:off x="830376" y="3809379"/>
            <a:ext cx="428657" cy="501552"/>
          </a:xfrm>
          <a:prstGeom prst="rect">
            <a:avLst/>
          </a:prstGeom>
          <a:noFill/>
        </p:spPr>
        <p:txBody>
          <a:bodyPr lIns="64777" tIns="32387" rIns="64777" bIns="32387">
            <a:spAutoFit/>
          </a:bodyPr>
          <a:lstStyle/>
          <a:p>
            <a:pPr algn="ctr" defTabSz="863726" fontAlgn="auto">
              <a:spcBef>
                <a:spcPts val="0"/>
              </a:spcBef>
              <a:spcAft>
                <a:spcPts val="0"/>
              </a:spcAft>
              <a:defRPr/>
            </a:pPr>
            <a:r>
              <a:rPr lang="en-US" altLang="zh-CN" sz="2834" kern="0" dirty="0">
                <a:solidFill>
                  <a:srgbClr val="484849"/>
                </a:solidFill>
                <a:latin typeface="微软雅黑"/>
                <a:ea typeface="微软雅黑"/>
              </a:rPr>
              <a:t>3</a:t>
            </a:r>
          </a:p>
        </p:txBody>
      </p:sp>
      <p:sp>
        <p:nvSpPr>
          <p:cNvPr id="30" name="TextBox 29"/>
          <p:cNvSpPr txBox="1"/>
          <p:nvPr/>
        </p:nvSpPr>
        <p:spPr>
          <a:xfrm>
            <a:off x="830376" y="4650940"/>
            <a:ext cx="428657" cy="501552"/>
          </a:xfrm>
          <a:prstGeom prst="rect">
            <a:avLst/>
          </a:prstGeom>
          <a:noFill/>
        </p:spPr>
        <p:txBody>
          <a:bodyPr lIns="64777" tIns="32387" rIns="64777" bIns="32387">
            <a:spAutoFit/>
          </a:bodyPr>
          <a:lstStyle/>
          <a:p>
            <a:pPr algn="ctr" defTabSz="863726" fontAlgn="auto">
              <a:spcBef>
                <a:spcPts val="0"/>
              </a:spcBef>
              <a:spcAft>
                <a:spcPts val="0"/>
              </a:spcAft>
              <a:defRPr/>
            </a:pPr>
            <a:r>
              <a:rPr lang="en-US" altLang="zh-CN" sz="2834" kern="0" dirty="0">
                <a:solidFill>
                  <a:srgbClr val="484849"/>
                </a:solidFill>
                <a:latin typeface="微软雅黑"/>
                <a:ea typeface="微软雅黑"/>
              </a:rPr>
              <a:t>4</a:t>
            </a:r>
          </a:p>
        </p:txBody>
      </p:sp>
      <p:sp>
        <p:nvSpPr>
          <p:cNvPr id="32" name="TextBox 88">
            <a:extLst>
              <a:ext uri="{FF2B5EF4-FFF2-40B4-BE49-F238E27FC236}">
                <a16:creationId xmlns:a16="http://schemas.microsoft.com/office/drawing/2014/main" id="{ED65F09D-4505-4825-B451-0E029361A2A8}"/>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
          <p:cNvGrpSpPr>
            <a:grpSpLocks/>
          </p:cNvGrpSpPr>
          <p:nvPr/>
        </p:nvGrpSpPr>
        <p:grpSpPr bwMode="auto">
          <a:xfrm>
            <a:off x="579485" y="2066628"/>
            <a:ext cx="4138052" cy="2732824"/>
            <a:chOff x="0" y="0"/>
            <a:chExt cx="5166566" cy="3409678"/>
          </a:xfrm>
        </p:grpSpPr>
        <p:sp>
          <p:nvSpPr>
            <p:cNvPr id="32" name="椭圆 2"/>
            <p:cNvSpPr>
              <a:spLocks/>
            </p:cNvSpPr>
            <p:nvPr/>
          </p:nvSpPr>
          <p:spPr bwMode="auto">
            <a:xfrm rot="1748642">
              <a:off x="0" y="0"/>
              <a:ext cx="2211032" cy="2230538"/>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rgbClr val="1F497D">
                  <a:lumMod val="75000"/>
                </a:srgbClr>
              </a:solidFill>
              <a:prstDash val="sysDash"/>
              <a:round/>
              <a:headEnd/>
              <a:tailEnd type="triangle" w="lg" len="lg"/>
            </a:ln>
            <a:extLst>
              <a:ext uri="{909E8E84-426E-40DD-AFC4-6F175D3DCCD1}">
                <a14:hiddenFill xmlns:a14="http://schemas.microsoft.com/office/drawing/2010/main">
                  <a:solidFill>
                    <a:srgbClr val="FFFFFF"/>
                  </a:solidFill>
                </a14:hiddenFill>
              </a:ext>
            </a:extLst>
          </p:spPr>
          <p:txBody>
            <a:bodyPr lIns="64785" tIns="32392" rIns="64785" bIns="32392" anchor="ctr"/>
            <a:lstStyle/>
            <a:p>
              <a:pPr defTabSz="863726" fontAlgn="auto">
                <a:spcBef>
                  <a:spcPts val="0"/>
                </a:spcBef>
                <a:spcAft>
                  <a:spcPts val="0"/>
                </a:spcAft>
                <a:defRPr/>
              </a:pPr>
              <a:endParaRPr lang="zh-CN" altLang="en-US" sz="1700" kern="0">
                <a:solidFill>
                  <a:sysClr val="windowText" lastClr="000000"/>
                </a:solidFill>
                <a:latin typeface="Calibri"/>
                <a:ea typeface="宋体"/>
              </a:endParaRPr>
            </a:p>
          </p:txBody>
        </p:sp>
        <p:sp>
          <p:nvSpPr>
            <p:cNvPr id="33" name="椭圆 4"/>
            <p:cNvSpPr>
              <a:spLocks/>
            </p:cNvSpPr>
            <p:nvPr/>
          </p:nvSpPr>
          <p:spPr bwMode="auto">
            <a:xfrm rot="1748642">
              <a:off x="2071964" y="1513229"/>
              <a:ext cx="1574693"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headEnd/>
              <a:tailEnd/>
            </a:ln>
            <a:extLst>
              <a:ext uri="{909E8E84-426E-40DD-AFC4-6F175D3DCCD1}">
                <a14:hiddenFill xmlns:a14="http://schemas.microsoft.com/office/drawing/2010/main">
                  <a:solidFill>
                    <a:srgbClr val="FFFFFF"/>
                  </a:solidFill>
                </a14:hiddenFill>
              </a:ext>
            </a:extLst>
          </p:spPr>
          <p:txBody>
            <a:bodyPr lIns="64785" tIns="32392" rIns="64785" bIns="32392" anchor="ctr"/>
            <a:lstStyle/>
            <a:p>
              <a:pPr defTabSz="863726" fontAlgn="auto">
                <a:spcBef>
                  <a:spcPts val="0"/>
                </a:spcBef>
                <a:spcAft>
                  <a:spcPts val="0"/>
                </a:spcAft>
                <a:defRPr/>
              </a:pPr>
              <a:endParaRPr lang="zh-CN" altLang="en-US" sz="1700" kern="0">
                <a:solidFill>
                  <a:sysClr val="windowText" lastClr="000000"/>
                </a:solidFill>
                <a:latin typeface="Calibri"/>
                <a:ea typeface="宋体"/>
              </a:endParaRPr>
            </a:p>
          </p:txBody>
        </p:sp>
        <p:sp>
          <p:nvSpPr>
            <p:cNvPr id="34" name="椭圆 4"/>
            <p:cNvSpPr>
              <a:spLocks/>
            </p:cNvSpPr>
            <p:nvPr/>
          </p:nvSpPr>
          <p:spPr bwMode="auto">
            <a:xfrm rot="1748643" flipV="1">
              <a:off x="3159218" y="2877662"/>
              <a:ext cx="1120968" cy="53201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headEnd/>
              <a:tailEnd/>
            </a:ln>
            <a:extLst>
              <a:ext uri="{909E8E84-426E-40DD-AFC4-6F175D3DCCD1}">
                <a14:hiddenFill xmlns:a14="http://schemas.microsoft.com/office/drawing/2010/main">
                  <a:solidFill>
                    <a:srgbClr val="FFFFFF"/>
                  </a:solidFill>
                </a14:hiddenFill>
              </a:ext>
            </a:extLst>
          </p:spPr>
          <p:txBody>
            <a:bodyPr lIns="64785" tIns="32392" rIns="64785" bIns="32392" anchor="ctr"/>
            <a:lstStyle/>
            <a:p>
              <a:pPr defTabSz="863726" fontAlgn="auto">
                <a:spcBef>
                  <a:spcPts val="0"/>
                </a:spcBef>
                <a:spcAft>
                  <a:spcPts val="0"/>
                </a:spcAft>
                <a:defRPr/>
              </a:pPr>
              <a:endParaRPr lang="zh-CN" altLang="en-US" sz="1700" kern="0">
                <a:solidFill>
                  <a:sysClr val="windowText" lastClr="000000"/>
                </a:solidFill>
                <a:latin typeface="Calibri"/>
                <a:ea typeface="宋体"/>
              </a:endParaRPr>
            </a:p>
          </p:txBody>
        </p:sp>
        <p:sp>
          <p:nvSpPr>
            <p:cNvPr id="35" name="椭圆 4"/>
            <p:cNvSpPr>
              <a:spLocks/>
            </p:cNvSpPr>
            <p:nvPr/>
          </p:nvSpPr>
          <p:spPr bwMode="auto">
            <a:xfrm rot="1748642">
              <a:off x="4392564" y="3020843"/>
              <a:ext cx="774002" cy="366375"/>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headEnd/>
              <a:tailEnd/>
            </a:ln>
            <a:extLst>
              <a:ext uri="{909E8E84-426E-40DD-AFC4-6F175D3DCCD1}">
                <a14:hiddenFill xmlns:a14="http://schemas.microsoft.com/office/drawing/2010/main">
                  <a:solidFill>
                    <a:srgbClr val="FFFFFF"/>
                  </a:solidFill>
                </a14:hiddenFill>
              </a:ext>
            </a:extLst>
          </p:spPr>
          <p:txBody>
            <a:bodyPr lIns="64785" tIns="32392" rIns="64785" bIns="32392" anchor="ctr"/>
            <a:lstStyle/>
            <a:p>
              <a:pPr defTabSz="863726" fontAlgn="auto">
                <a:spcBef>
                  <a:spcPts val="0"/>
                </a:spcBef>
                <a:spcAft>
                  <a:spcPts val="0"/>
                </a:spcAft>
                <a:defRPr/>
              </a:pPr>
              <a:endParaRPr lang="zh-CN" altLang="en-US" sz="1700" kern="0">
                <a:solidFill>
                  <a:sysClr val="windowText" lastClr="000000"/>
                </a:solidFill>
                <a:latin typeface="Calibri"/>
                <a:ea typeface="宋体"/>
              </a:endParaRPr>
            </a:p>
          </p:txBody>
        </p:sp>
      </p:grpSp>
      <p:sp>
        <p:nvSpPr>
          <p:cNvPr id="36" name="KSO_GN4"/>
          <p:cNvSpPr>
            <a:spLocks noChangeArrowheads="1"/>
          </p:cNvSpPr>
          <p:nvPr/>
        </p:nvSpPr>
        <p:spPr bwMode="auto">
          <a:xfrm>
            <a:off x="685243" y="2176885"/>
            <a:ext cx="1572865" cy="1573989"/>
          </a:xfrm>
          <a:prstGeom prst="ellipse">
            <a:avLst/>
          </a:prstGeom>
          <a:solidFill>
            <a:schemeClr val="accent1"/>
          </a:solidFill>
          <a:ln>
            <a:noFill/>
          </a:ln>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defTabSz="647795" fontAlgn="auto">
              <a:lnSpc>
                <a:spcPct val="130000"/>
              </a:lnSpc>
              <a:spcBef>
                <a:spcPts val="0"/>
              </a:spcBef>
              <a:spcAft>
                <a:spcPts val="0"/>
              </a:spcAft>
              <a:defRPr/>
            </a:pPr>
            <a:r>
              <a:rPr lang="en-US" altLang="zh-CN" sz="5100" kern="0" dirty="0">
                <a:solidFill>
                  <a:sysClr val="window" lastClr="FFFFFF"/>
                </a:solidFill>
                <a:latin typeface="Impact" pitchFamily="34" charset="0"/>
              </a:rPr>
              <a:t>01</a:t>
            </a:r>
          </a:p>
        </p:txBody>
      </p:sp>
      <p:sp>
        <p:nvSpPr>
          <p:cNvPr id="37" name="KSO_GN3"/>
          <p:cNvSpPr>
            <a:spLocks noChangeArrowheads="1"/>
          </p:cNvSpPr>
          <p:nvPr/>
        </p:nvSpPr>
        <p:spPr bwMode="auto">
          <a:xfrm>
            <a:off x="2134347" y="3330095"/>
            <a:ext cx="1112706" cy="1113831"/>
          </a:xfrm>
          <a:prstGeom prst="ellipse">
            <a:avLst/>
          </a:prstGeom>
          <a:solidFill>
            <a:schemeClr val="accent2"/>
          </a:solidFill>
          <a:ln>
            <a:noFill/>
          </a:ln>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defTabSz="647795" fontAlgn="auto">
              <a:lnSpc>
                <a:spcPct val="130000"/>
              </a:lnSpc>
              <a:spcBef>
                <a:spcPts val="0"/>
              </a:spcBef>
              <a:spcAft>
                <a:spcPts val="0"/>
              </a:spcAft>
              <a:defRPr/>
            </a:pPr>
            <a:r>
              <a:rPr lang="en-US" altLang="zh-CN" sz="3778" kern="0" dirty="0">
                <a:solidFill>
                  <a:sysClr val="window" lastClr="FFFFFF"/>
                </a:solidFill>
                <a:latin typeface="Impact" pitchFamily="34" charset="0"/>
              </a:rPr>
              <a:t>02</a:t>
            </a:r>
          </a:p>
        </p:txBody>
      </p:sp>
      <p:sp>
        <p:nvSpPr>
          <p:cNvPr id="38" name="KSO_GN2"/>
          <p:cNvSpPr>
            <a:spLocks noChangeArrowheads="1"/>
          </p:cNvSpPr>
          <p:nvPr/>
        </p:nvSpPr>
        <p:spPr bwMode="auto">
          <a:xfrm rot="10800000" flipV="1">
            <a:off x="3288683" y="3945515"/>
            <a:ext cx="793182" cy="794308"/>
          </a:xfrm>
          <a:prstGeom prst="ellipse">
            <a:avLst/>
          </a:prstGeom>
          <a:solidFill>
            <a:schemeClr val="accent1">
              <a:lumMod val="50000"/>
            </a:schemeClr>
          </a:solidFill>
          <a:ln>
            <a:noFill/>
          </a:ln>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defTabSz="647795" fontAlgn="auto">
              <a:lnSpc>
                <a:spcPct val="130000"/>
              </a:lnSpc>
              <a:spcBef>
                <a:spcPts val="0"/>
              </a:spcBef>
              <a:spcAft>
                <a:spcPts val="0"/>
              </a:spcAft>
              <a:defRPr/>
            </a:pPr>
            <a:r>
              <a:rPr lang="en-US" altLang="zh-CN" sz="2551" kern="0" dirty="0">
                <a:solidFill>
                  <a:sysClr val="window" lastClr="FFFFFF"/>
                </a:solidFill>
                <a:latin typeface="Impact" pitchFamily="34" charset="0"/>
              </a:rPr>
              <a:t>03</a:t>
            </a:r>
            <a:endParaRPr lang="en-US" altLang="zh-CN" sz="1417" kern="0" dirty="0">
              <a:solidFill>
                <a:sysClr val="window" lastClr="FFFFFF"/>
              </a:solidFill>
              <a:latin typeface="Impact" pitchFamily="34" charset="0"/>
            </a:endParaRPr>
          </a:p>
        </p:txBody>
      </p:sp>
      <p:sp>
        <p:nvSpPr>
          <p:cNvPr id="39" name="KSO_GN1"/>
          <p:cNvSpPr>
            <a:spLocks noChangeArrowheads="1"/>
          </p:cNvSpPr>
          <p:nvPr/>
        </p:nvSpPr>
        <p:spPr bwMode="auto">
          <a:xfrm>
            <a:off x="4044738" y="4529432"/>
            <a:ext cx="547914" cy="547915"/>
          </a:xfrm>
          <a:prstGeom prst="ellipse">
            <a:avLst/>
          </a:prstGeom>
          <a:solidFill>
            <a:schemeClr val="accent4"/>
          </a:solidFill>
          <a:ln>
            <a:noFill/>
          </a:ln>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defTabSz="647795" fontAlgn="auto">
              <a:lnSpc>
                <a:spcPct val="130000"/>
              </a:lnSpc>
              <a:spcBef>
                <a:spcPts val="0"/>
              </a:spcBef>
              <a:spcAft>
                <a:spcPts val="0"/>
              </a:spcAft>
              <a:defRPr/>
            </a:pPr>
            <a:r>
              <a:rPr lang="en-US" altLang="zh-CN" sz="2551" kern="0" dirty="0">
                <a:solidFill>
                  <a:sysClr val="window" lastClr="FFFFFF"/>
                </a:solidFill>
                <a:latin typeface="Impact" pitchFamily="34" charset="0"/>
              </a:rPr>
              <a:t>04</a:t>
            </a:r>
          </a:p>
        </p:txBody>
      </p:sp>
      <p:sp>
        <p:nvSpPr>
          <p:cNvPr id="40" name="文本框 11"/>
          <p:cNvSpPr txBox="1">
            <a:spLocks noChangeArrowheads="1"/>
          </p:cNvSpPr>
          <p:nvPr/>
        </p:nvSpPr>
        <p:spPr bwMode="auto">
          <a:xfrm>
            <a:off x="2265982" y="1804482"/>
            <a:ext cx="3967039" cy="72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68" tIns="32384" rIns="64768" bIns="32384">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863726" fontAlgn="auto">
              <a:lnSpc>
                <a:spcPct val="130000"/>
              </a:lnSpc>
              <a:spcBef>
                <a:spcPts val="0"/>
              </a:spcBef>
              <a:spcAft>
                <a:spcPts val="0"/>
              </a:spcAft>
              <a:defRPr/>
            </a:pPr>
            <a:r>
              <a:rPr lang="zh-CN" altLang="en-US" sz="1133" kern="0" dirty="0">
                <a:solidFill>
                  <a:srgbClr val="2A2A2A">
                    <a:lumMod val="75000"/>
                    <a:lumOff val="25000"/>
                  </a:srgbClr>
                </a:solidFill>
              </a:rPr>
              <a:t>点击此处输入文字点击此处输入文字点击此处输入文字</a:t>
            </a:r>
            <a:endParaRPr lang="en-US" altLang="zh-CN" sz="1133" kern="0" dirty="0">
              <a:solidFill>
                <a:srgbClr val="2A2A2A">
                  <a:lumMod val="75000"/>
                  <a:lumOff val="25000"/>
                </a:srgbClr>
              </a:solidFill>
            </a:endParaRPr>
          </a:p>
          <a:p>
            <a:pPr algn="just" defTabSz="863726" fontAlgn="auto">
              <a:lnSpc>
                <a:spcPct val="130000"/>
              </a:lnSpc>
              <a:spcBef>
                <a:spcPts val="0"/>
              </a:spcBef>
              <a:spcAft>
                <a:spcPts val="0"/>
              </a:spcAft>
              <a:defRPr/>
            </a:pPr>
            <a:r>
              <a:rPr lang="zh-CN" altLang="en-US" sz="1133" kern="0" dirty="0">
                <a:solidFill>
                  <a:srgbClr val="2A2A2A">
                    <a:lumMod val="75000"/>
                    <a:lumOff val="25000"/>
                  </a:srgbClr>
                </a:solidFill>
              </a:rPr>
              <a:t>点击此处输入文字点击此处输入文字点击此处输入文字</a:t>
            </a:r>
            <a:endParaRPr lang="en-US" altLang="zh-CN" sz="1133" kern="0" dirty="0">
              <a:solidFill>
                <a:srgbClr val="2A2A2A">
                  <a:lumMod val="75000"/>
                  <a:lumOff val="25000"/>
                </a:srgbClr>
              </a:solidFill>
            </a:endParaRPr>
          </a:p>
          <a:p>
            <a:pPr algn="just" defTabSz="863726" fontAlgn="auto">
              <a:lnSpc>
                <a:spcPct val="130000"/>
              </a:lnSpc>
              <a:spcBef>
                <a:spcPts val="0"/>
              </a:spcBef>
              <a:spcAft>
                <a:spcPts val="0"/>
              </a:spcAft>
              <a:defRPr/>
            </a:pPr>
            <a:r>
              <a:rPr lang="zh-CN" altLang="en-US" sz="1133" kern="0" dirty="0">
                <a:solidFill>
                  <a:srgbClr val="2A2A2A">
                    <a:lumMod val="75000"/>
                    <a:lumOff val="25000"/>
                  </a:srgbClr>
                </a:solidFill>
              </a:rPr>
              <a:t>点击此处输入文字点击此处输入文字点击此处输入文字</a:t>
            </a:r>
          </a:p>
        </p:txBody>
      </p:sp>
      <p:sp>
        <p:nvSpPr>
          <p:cNvPr id="41" name="文本框 12"/>
          <p:cNvSpPr txBox="1">
            <a:spLocks noChangeArrowheads="1"/>
          </p:cNvSpPr>
          <p:nvPr/>
        </p:nvSpPr>
        <p:spPr bwMode="auto">
          <a:xfrm>
            <a:off x="3146922" y="2874436"/>
            <a:ext cx="3718396" cy="49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68" tIns="32384" rIns="64768" bIns="32384">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863726" fontAlgn="auto">
              <a:lnSpc>
                <a:spcPct val="130000"/>
              </a:lnSpc>
              <a:spcBef>
                <a:spcPts val="0"/>
              </a:spcBef>
              <a:spcAft>
                <a:spcPts val="0"/>
              </a:spcAft>
              <a:defRPr/>
            </a:pPr>
            <a:r>
              <a:rPr lang="zh-CN" altLang="en-US" sz="1133" kern="0" dirty="0">
                <a:solidFill>
                  <a:srgbClr val="2A2A2A">
                    <a:lumMod val="75000"/>
                    <a:lumOff val="25000"/>
                  </a:srgbClr>
                </a:solidFill>
              </a:rPr>
              <a:t>点击此处输入文字点击此处输入文字点击此处输入文字</a:t>
            </a:r>
            <a:endParaRPr lang="en-US" altLang="zh-CN" sz="1133" kern="0" dirty="0">
              <a:solidFill>
                <a:srgbClr val="2A2A2A">
                  <a:lumMod val="75000"/>
                  <a:lumOff val="25000"/>
                </a:srgbClr>
              </a:solidFill>
            </a:endParaRPr>
          </a:p>
          <a:p>
            <a:pPr algn="just" defTabSz="863726" fontAlgn="auto">
              <a:lnSpc>
                <a:spcPct val="130000"/>
              </a:lnSpc>
              <a:spcBef>
                <a:spcPts val="0"/>
              </a:spcBef>
              <a:spcAft>
                <a:spcPts val="0"/>
              </a:spcAft>
              <a:defRPr/>
            </a:pPr>
            <a:r>
              <a:rPr lang="zh-CN" altLang="en-US" sz="1133" kern="0" dirty="0">
                <a:solidFill>
                  <a:srgbClr val="2A2A2A">
                    <a:lumMod val="75000"/>
                    <a:lumOff val="25000"/>
                  </a:srgbClr>
                </a:solidFill>
              </a:rPr>
              <a:t>点击此处输入文字点击此处输入文字点击此处输入文字</a:t>
            </a:r>
          </a:p>
        </p:txBody>
      </p:sp>
      <p:sp>
        <p:nvSpPr>
          <p:cNvPr id="42" name="文本框 13"/>
          <p:cNvSpPr txBox="1">
            <a:spLocks noChangeArrowheads="1"/>
          </p:cNvSpPr>
          <p:nvPr/>
        </p:nvSpPr>
        <p:spPr bwMode="auto">
          <a:xfrm>
            <a:off x="4064989" y="3741874"/>
            <a:ext cx="3607013" cy="49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68" tIns="32384" rIns="64768" bIns="32384">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863726" fontAlgn="auto">
              <a:lnSpc>
                <a:spcPct val="130000"/>
              </a:lnSpc>
              <a:spcBef>
                <a:spcPts val="0"/>
              </a:spcBef>
              <a:spcAft>
                <a:spcPts val="0"/>
              </a:spcAft>
              <a:defRPr/>
            </a:pPr>
            <a:r>
              <a:rPr lang="zh-CN" altLang="en-US" sz="1133" kern="0" dirty="0">
                <a:solidFill>
                  <a:srgbClr val="2A2A2A">
                    <a:lumMod val="75000"/>
                    <a:lumOff val="25000"/>
                  </a:srgbClr>
                </a:solidFill>
              </a:rPr>
              <a:t>点击此处输入文字点击此处输入文字点击此处输入文字</a:t>
            </a:r>
            <a:endParaRPr lang="en-US" altLang="zh-CN" sz="1133" kern="0" dirty="0">
              <a:solidFill>
                <a:srgbClr val="2A2A2A">
                  <a:lumMod val="75000"/>
                  <a:lumOff val="25000"/>
                </a:srgbClr>
              </a:solidFill>
            </a:endParaRPr>
          </a:p>
          <a:p>
            <a:pPr algn="just" defTabSz="863726" fontAlgn="auto">
              <a:lnSpc>
                <a:spcPct val="130000"/>
              </a:lnSpc>
              <a:spcBef>
                <a:spcPts val="0"/>
              </a:spcBef>
              <a:spcAft>
                <a:spcPts val="0"/>
              </a:spcAft>
              <a:defRPr/>
            </a:pPr>
            <a:r>
              <a:rPr lang="zh-CN" altLang="en-US" sz="1133" kern="0" dirty="0">
                <a:solidFill>
                  <a:srgbClr val="2A2A2A">
                    <a:lumMod val="75000"/>
                    <a:lumOff val="25000"/>
                  </a:srgbClr>
                </a:solidFill>
              </a:rPr>
              <a:t>点击此处输入文字点击此处输入文字点击此处输入文字</a:t>
            </a:r>
          </a:p>
        </p:txBody>
      </p:sp>
      <p:sp>
        <p:nvSpPr>
          <p:cNvPr id="43" name="文本框 14"/>
          <p:cNvSpPr txBox="1">
            <a:spLocks noChangeArrowheads="1"/>
          </p:cNvSpPr>
          <p:nvPr/>
        </p:nvSpPr>
        <p:spPr bwMode="auto">
          <a:xfrm>
            <a:off x="4713037" y="4506929"/>
            <a:ext cx="3636265" cy="49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68" tIns="32384" rIns="64768" bIns="32384">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863726" fontAlgn="auto">
              <a:lnSpc>
                <a:spcPct val="130000"/>
              </a:lnSpc>
              <a:spcBef>
                <a:spcPts val="0"/>
              </a:spcBef>
              <a:spcAft>
                <a:spcPts val="0"/>
              </a:spcAft>
              <a:defRPr/>
            </a:pPr>
            <a:r>
              <a:rPr lang="zh-CN" altLang="en-US" sz="1133" kern="0" dirty="0">
                <a:solidFill>
                  <a:srgbClr val="2A2A2A">
                    <a:lumMod val="75000"/>
                    <a:lumOff val="25000"/>
                  </a:srgbClr>
                </a:solidFill>
              </a:rPr>
              <a:t>点击此处输入文字点击此处输入文字点击此处输入文字</a:t>
            </a:r>
            <a:endParaRPr lang="en-US" altLang="zh-CN" sz="1133" kern="0" dirty="0">
              <a:solidFill>
                <a:srgbClr val="2A2A2A">
                  <a:lumMod val="75000"/>
                  <a:lumOff val="25000"/>
                </a:srgbClr>
              </a:solidFill>
            </a:endParaRPr>
          </a:p>
          <a:p>
            <a:pPr algn="just" defTabSz="863726" fontAlgn="auto">
              <a:lnSpc>
                <a:spcPct val="130000"/>
              </a:lnSpc>
              <a:spcBef>
                <a:spcPts val="0"/>
              </a:spcBef>
              <a:spcAft>
                <a:spcPts val="0"/>
              </a:spcAft>
              <a:defRPr/>
            </a:pPr>
            <a:r>
              <a:rPr lang="zh-CN" altLang="en-US" sz="1133" kern="0" dirty="0">
                <a:solidFill>
                  <a:srgbClr val="2A2A2A">
                    <a:lumMod val="75000"/>
                    <a:lumOff val="25000"/>
                  </a:srgbClr>
                </a:solidFill>
              </a:rPr>
              <a:t>点击此处输入文字点击此处输入文字点击此处输入文字</a:t>
            </a:r>
          </a:p>
        </p:txBody>
      </p:sp>
      <p:sp>
        <p:nvSpPr>
          <p:cNvPr id="17" name="TextBox 88">
            <a:extLst>
              <a:ext uri="{FF2B5EF4-FFF2-40B4-BE49-F238E27FC236}">
                <a16:creationId xmlns:a16="http://schemas.microsoft.com/office/drawing/2014/main" id="{9DBC70B9-9F79-4E9C-83B6-E9D491A8378B}"/>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组合 83"/>
          <p:cNvGrpSpPr/>
          <p:nvPr/>
        </p:nvGrpSpPr>
        <p:grpSpPr>
          <a:xfrm>
            <a:off x="872617" y="3210796"/>
            <a:ext cx="1828075" cy="478587"/>
            <a:chOff x="1120140" y="2609650"/>
            <a:chExt cx="1935168" cy="506624"/>
          </a:xfrm>
          <a:solidFill>
            <a:schemeClr val="accent1"/>
          </a:solidFill>
        </p:grpSpPr>
        <p:sp>
          <p:nvSpPr>
            <p:cNvPr id="85" name="圆角矩形 84"/>
            <p:cNvSpPr/>
            <p:nvPr/>
          </p:nvSpPr>
          <p:spPr>
            <a:xfrm>
              <a:off x="1120140" y="2683639"/>
              <a:ext cx="1935168" cy="432635"/>
            </a:xfrm>
            <a:prstGeom prst="roundRect">
              <a:avLst/>
            </a:prstGeom>
            <a:grp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sp>
          <p:nvSpPr>
            <p:cNvPr id="86" name="等腰三角形 85"/>
            <p:cNvSpPr/>
            <p:nvPr/>
          </p:nvSpPr>
          <p:spPr>
            <a:xfrm>
              <a:off x="2022799" y="2609650"/>
              <a:ext cx="129852" cy="95220"/>
            </a:xfrm>
            <a:prstGeom prst="triangle">
              <a:avLst/>
            </a:prstGeom>
            <a:grp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grpSp>
      <p:sp>
        <p:nvSpPr>
          <p:cNvPr id="94" name="椭圆 93"/>
          <p:cNvSpPr/>
          <p:nvPr/>
        </p:nvSpPr>
        <p:spPr>
          <a:xfrm>
            <a:off x="1286036" y="1968745"/>
            <a:ext cx="1001323" cy="1002449"/>
          </a:xfrm>
          <a:prstGeom prst="ellipse">
            <a:avLst/>
          </a:prstGeom>
          <a:solidFill>
            <a:schemeClr val="accent1"/>
          </a:solid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grpSp>
        <p:nvGrpSpPr>
          <p:cNvPr id="95" name="组合 94"/>
          <p:cNvGrpSpPr/>
          <p:nvPr/>
        </p:nvGrpSpPr>
        <p:grpSpPr>
          <a:xfrm flipV="1">
            <a:off x="2591318" y="3280690"/>
            <a:ext cx="1828075" cy="478587"/>
            <a:chOff x="2939529" y="2609650"/>
            <a:chExt cx="1935168" cy="506624"/>
          </a:xfrm>
          <a:solidFill>
            <a:schemeClr val="accent2"/>
          </a:solidFill>
        </p:grpSpPr>
        <p:sp>
          <p:nvSpPr>
            <p:cNvPr id="96" name="圆角矩形 95"/>
            <p:cNvSpPr/>
            <p:nvPr/>
          </p:nvSpPr>
          <p:spPr>
            <a:xfrm>
              <a:off x="2939529" y="2683639"/>
              <a:ext cx="1935168" cy="432635"/>
            </a:xfrm>
            <a:prstGeom prst="roundRect">
              <a:avLst/>
            </a:prstGeom>
            <a:grp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sp>
          <p:nvSpPr>
            <p:cNvPr id="97" name="等腰三角形 96"/>
            <p:cNvSpPr/>
            <p:nvPr/>
          </p:nvSpPr>
          <p:spPr>
            <a:xfrm>
              <a:off x="3842188" y="2609650"/>
              <a:ext cx="129852" cy="95220"/>
            </a:xfrm>
            <a:prstGeom prst="triangle">
              <a:avLst/>
            </a:prstGeom>
            <a:grp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grpSp>
      <p:sp>
        <p:nvSpPr>
          <p:cNvPr id="98" name="椭圆 97"/>
          <p:cNvSpPr/>
          <p:nvPr/>
        </p:nvSpPr>
        <p:spPr>
          <a:xfrm>
            <a:off x="3065916" y="3923012"/>
            <a:ext cx="1001323" cy="1002448"/>
          </a:xfrm>
          <a:prstGeom prst="ellipse">
            <a:avLst/>
          </a:prstGeom>
          <a:solidFill>
            <a:schemeClr val="accent2"/>
          </a:solid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grpSp>
        <p:nvGrpSpPr>
          <p:cNvPr id="99" name="组合 98"/>
          <p:cNvGrpSpPr/>
          <p:nvPr/>
        </p:nvGrpSpPr>
        <p:grpSpPr>
          <a:xfrm>
            <a:off x="4313980" y="3210796"/>
            <a:ext cx="1828075" cy="478587"/>
            <a:chOff x="4763109" y="2609650"/>
            <a:chExt cx="1935168" cy="506624"/>
          </a:xfrm>
          <a:solidFill>
            <a:schemeClr val="accent1">
              <a:lumMod val="50000"/>
            </a:schemeClr>
          </a:solidFill>
        </p:grpSpPr>
        <p:sp>
          <p:nvSpPr>
            <p:cNvPr id="100" name="圆角矩形 99"/>
            <p:cNvSpPr/>
            <p:nvPr/>
          </p:nvSpPr>
          <p:spPr>
            <a:xfrm>
              <a:off x="4763109" y="2683639"/>
              <a:ext cx="1935168" cy="432635"/>
            </a:xfrm>
            <a:prstGeom prst="roundRect">
              <a:avLst/>
            </a:prstGeom>
            <a:grp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sp>
          <p:nvSpPr>
            <p:cNvPr id="101" name="等腰三角形 100"/>
            <p:cNvSpPr/>
            <p:nvPr/>
          </p:nvSpPr>
          <p:spPr>
            <a:xfrm>
              <a:off x="5665768" y="2609650"/>
              <a:ext cx="129852" cy="95220"/>
            </a:xfrm>
            <a:prstGeom prst="triangle">
              <a:avLst/>
            </a:prstGeom>
            <a:grp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grpSp>
      <p:sp>
        <p:nvSpPr>
          <p:cNvPr id="102" name="椭圆 101"/>
          <p:cNvSpPr/>
          <p:nvPr/>
        </p:nvSpPr>
        <p:spPr>
          <a:xfrm>
            <a:off x="4727661" y="1968745"/>
            <a:ext cx="1001323" cy="1002449"/>
          </a:xfrm>
          <a:prstGeom prst="ellipse">
            <a:avLst/>
          </a:prstGeom>
          <a:solidFill>
            <a:schemeClr val="accent1">
              <a:lumMod val="50000"/>
            </a:schemeClr>
          </a:solid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sp>
        <p:nvSpPr>
          <p:cNvPr id="103" name="椭圆 102"/>
          <p:cNvSpPr/>
          <p:nvPr/>
        </p:nvSpPr>
        <p:spPr>
          <a:xfrm>
            <a:off x="6445661" y="3923012"/>
            <a:ext cx="1002448" cy="1002448"/>
          </a:xfrm>
          <a:prstGeom prst="ellipse">
            <a:avLst/>
          </a:prstGeom>
          <a:solidFill>
            <a:schemeClr val="accent4"/>
          </a:solid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sp>
        <p:nvSpPr>
          <p:cNvPr id="104" name="TextBox 103"/>
          <p:cNvSpPr txBox="1"/>
          <p:nvPr/>
        </p:nvSpPr>
        <p:spPr>
          <a:xfrm>
            <a:off x="1126275" y="4250411"/>
            <a:ext cx="1319721" cy="820738"/>
          </a:xfrm>
          <a:prstGeom prst="rect">
            <a:avLst/>
          </a:prstGeom>
          <a:noFill/>
        </p:spPr>
        <p:txBody>
          <a:bodyPr lIns="0" tIns="0" rIns="0" bIns="0">
            <a:spAutoFit/>
          </a:bodyPr>
          <a:lstStyle/>
          <a:p>
            <a:pPr algn="just" defTabSz="863726" fontAlgn="auto">
              <a:lnSpc>
                <a:spcPts val="1322"/>
              </a:lnSpc>
              <a:spcBef>
                <a:spcPts val="0"/>
              </a:spcBef>
              <a:spcAft>
                <a:spcPts val="0"/>
              </a:spcAft>
              <a:defRPr/>
            </a:pPr>
            <a:r>
              <a:rPr lang="zh-CN" altLang="en-US" sz="945" kern="0" dirty="0">
                <a:solidFill>
                  <a:srgbClr val="2A2A2A">
                    <a:lumMod val="75000"/>
                    <a:lumOff val="25000"/>
                  </a:srgbClr>
                </a:solidFill>
                <a:latin typeface="微软雅黑" pitchFamily="34" charset="-122"/>
                <a:ea typeface="微软雅黑" pitchFamily="34" charset="-122"/>
              </a:rPr>
              <a:t>详写内容</a:t>
            </a:r>
            <a:r>
              <a:rPr lang="en-US" altLang="zh-CN" sz="945" kern="0" dirty="0">
                <a:solidFill>
                  <a:srgbClr val="2A2A2A">
                    <a:lumMod val="75000"/>
                    <a:lumOff val="25000"/>
                  </a:srgbClr>
                </a:solidFill>
                <a:latin typeface="微软雅黑" pitchFamily="34" charset="-122"/>
                <a:ea typeface="微软雅黑" pitchFamily="34" charset="-122"/>
              </a:rPr>
              <a:t>……</a:t>
            </a:r>
            <a:r>
              <a:rPr lang="zh-CN" altLang="en-US" sz="945" kern="0" dirty="0">
                <a:solidFill>
                  <a:srgbClr val="2A2A2A">
                    <a:lumMod val="75000"/>
                    <a:lumOff val="25000"/>
                  </a:srgb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945" kern="0" dirty="0">
              <a:solidFill>
                <a:srgbClr val="2A2A2A">
                  <a:lumMod val="75000"/>
                  <a:lumOff val="25000"/>
                </a:srgbClr>
              </a:solidFill>
              <a:latin typeface="微软雅黑" pitchFamily="34" charset="-122"/>
              <a:ea typeface="微软雅黑" pitchFamily="34" charset="-122"/>
            </a:endParaRPr>
          </a:p>
        </p:txBody>
      </p:sp>
      <p:sp>
        <p:nvSpPr>
          <p:cNvPr id="105" name="TextBox 104"/>
          <p:cNvSpPr txBox="1"/>
          <p:nvPr/>
        </p:nvSpPr>
        <p:spPr>
          <a:xfrm>
            <a:off x="1221905" y="3973641"/>
            <a:ext cx="1129583" cy="174343"/>
          </a:xfrm>
          <a:prstGeom prst="rect">
            <a:avLst/>
          </a:prstGeom>
          <a:noFill/>
        </p:spPr>
        <p:txBody>
          <a:bodyPr lIns="0" tIns="0" rIns="0" bIns="0">
            <a:spAutoFit/>
          </a:bodyPr>
          <a:lstStyle/>
          <a:p>
            <a:pPr algn="ctr" defTabSz="863726" fontAlgn="auto">
              <a:spcBef>
                <a:spcPts val="0"/>
              </a:spcBef>
              <a:spcAft>
                <a:spcPts val="0"/>
              </a:spcAft>
              <a:defRPr/>
            </a:pPr>
            <a:r>
              <a:rPr lang="zh-CN" altLang="en-US" sz="1133" b="1" kern="0" dirty="0">
                <a:solidFill>
                  <a:srgbClr val="5D94A9"/>
                </a:solidFill>
                <a:latin typeface="微软雅黑" pitchFamily="34" charset="-122"/>
                <a:ea typeface="微软雅黑" pitchFamily="34" charset="-122"/>
              </a:rPr>
              <a:t>标题内容</a:t>
            </a:r>
          </a:p>
        </p:txBody>
      </p:sp>
      <p:sp>
        <p:nvSpPr>
          <p:cNvPr id="106" name="TextBox 105"/>
          <p:cNvSpPr txBox="1"/>
          <p:nvPr/>
        </p:nvSpPr>
        <p:spPr>
          <a:xfrm>
            <a:off x="1221905" y="3397600"/>
            <a:ext cx="1129583" cy="174343"/>
          </a:xfrm>
          <a:prstGeom prst="rect">
            <a:avLst/>
          </a:prstGeom>
          <a:noFill/>
        </p:spPr>
        <p:txBody>
          <a:bodyPr lIns="0" tIns="0" rIns="0" bIns="0">
            <a:spAutoFit/>
          </a:bodyPr>
          <a:lstStyle/>
          <a:p>
            <a:pPr algn="ctr" defTabSz="863726" fontAlgn="auto">
              <a:spcBef>
                <a:spcPts val="0"/>
              </a:spcBef>
              <a:spcAft>
                <a:spcPts val="0"/>
              </a:spcAft>
              <a:defRPr/>
            </a:pPr>
            <a:r>
              <a:rPr lang="zh-CN" altLang="en-US" sz="1133" b="1" kern="0" dirty="0">
                <a:solidFill>
                  <a:sysClr val="window" lastClr="FFFFFF"/>
                </a:solidFill>
                <a:latin typeface="微软雅黑" pitchFamily="34" charset="-122"/>
                <a:ea typeface="微软雅黑" pitchFamily="34" charset="-122"/>
              </a:rPr>
              <a:t>标题内容</a:t>
            </a:r>
          </a:p>
        </p:txBody>
      </p:sp>
      <p:sp>
        <p:nvSpPr>
          <p:cNvPr id="107" name="TextBox 106"/>
          <p:cNvSpPr txBox="1"/>
          <p:nvPr/>
        </p:nvSpPr>
        <p:spPr>
          <a:xfrm>
            <a:off x="2941032" y="3397600"/>
            <a:ext cx="1128458" cy="174343"/>
          </a:xfrm>
          <a:prstGeom prst="rect">
            <a:avLst/>
          </a:prstGeom>
          <a:noFill/>
        </p:spPr>
        <p:txBody>
          <a:bodyPr lIns="0" tIns="0" rIns="0" bIns="0">
            <a:spAutoFit/>
          </a:bodyPr>
          <a:lstStyle/>
          <a:p>
            <a:pPr algn="ctr" defTabSz="863726" fontAlgn="auto">
              <a:spcBef>
                <a:spcPts val="0"/>
              </a:spcBef>
              <a:spcAft>
                <a:spcPts val="0"/>
              </a:spcAft>
              <a:defRPr/>
            </a:pPr>
            <a:r>
              <a:rPr lang="zh-CN" altLang="en-US" sz="1133" b="1" kern="0" dirty="0">
                <a:solidFill>
                  <a:sysClr val="window" lastClr="FFFFFF"/>
                </a:solidFill>
                <a:latin typeface="微软雅黑" pitchFamily="34" charset="-122"/>
                <a:ea typeface="微软雅黑" pitchFamily="34" charset="-122"/>
              </a:rPr>
              <a:t>标题内容</a:t>
            </a:r>
          </a:p>
        </p:txBody>
      </p:sp>
      <p:sp>
        <p:nvSpPr>
          <p:cNvPr id="108" name="TextBox 107"/>
          <p:cNvSpPr txBox="1"/>
          <p:nvPr/>
        </p:nvSpPr>
        <p:spPr>
          <a:xfrm>
            <a:off x="4738913" y="3397600"/>
            <a:ext cx="1128458" cy="174343"/>
          </a:xfrm>
          <a:prstGeom prst="rect">
            <a:avLst/>
          </a:prstGeom>
          <a:noFill/>
        </p:spPr>
        <p:txBody>
          <a:bodyPr lIns="0" tIns="0" rIns="0" bIns="0">
            <a:spAutoFit/>
          </a:bodyPr>
          <a:lstStyle/>
          <a:p>
            <a:pPr algn="ctr" defTabSz="863726" fontAlgn="auto">
              <a:spcBef>
                <a:spcPts val="0"/>
              </a:spcBef>
              <a:spcAft>
                <a:spcPts val="0"/>
              </a:spcAft>
              <a:defRPr/>
            </a:pPr>
            <a:r>
              <a:rPr lang="zh-CN" altLang="en-US" sz="1133" b="1" kern="0" dirty="0">
                <a:solidFill>
                  <a:sysClr val="window" lastClr="FFFFFF"/>
                </a:solidFill>
                <a:latin typeface="微软雅黑" pitchFamily="34" charset="-122"/>
                <a:ea typeface="微软雅黑" pitchFamily="34" charset="-122"/>
              </a:rPr>
              <a:t>标题内容</a:t>
            </a:r>
          </a:p>
        </p:txBody>
      </p:sp>
      <p:grpSp>
        <p:nvGrpSpPr>
          <p:cNvPr id="109" name="组合 108"/>
          <p:cNvGrpSpPr/>
          <p:nvPr/>
        </p:nvGrpSpPr>
        <p:grpSpPr>
          <a:xfrm flipV="1">
            <a:off x="6032683" y="3280690"/>
            <a:ext cx="1828075" cy="478587"/>
            <a:chOff x="2939529" y="2609650"/>
            <a:chExt cx="1935168" cy="506624"/>
          </a:xfrm>
          <a:solidFill>
            <a:schemeClr val="accent4"/>
          </a:solidFill>
        </p:grpSpPr>
        <p:sp>
          <p:nvSpPr>
            <p:cNvPr id="110" name="圆角矩形 109"/>
            <p:cNvSpPr/>
            <p:nvPr/>
          </p:nvSpPr>
          <p:spPr>
            <a:xfrm>
              <a:off x="2939529" y="2683639"/>
              <a:ext cx="1935168" cy="432635"/>
            </a:xfrm>
            <a:prstGeom prst="roundRect">
              <a:avLst/>
            </a:prstGeom>
            <a:grp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sp>
          <p:nvSpPr>
            <p:cNvPr id="111" name="等腰三角形 110"/>
            <p:cNvSpPr/>
            <p:nvPr/>
          </p:nvSpPr>
          <p:spPr>
            <a:xfrm>
              <a:off x="3842188" y="2609650"/>
              <a:ext cx="129852" cy="95220"/>
            </a:xfrm>
            <a:prstGeom prst="triangle">
              <a:avLst/>
            </a:prstGeom>
            <a:grp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grpSp>
      <p:sp>
        <p:nvSpPr>
          <p:cNvPr id="112" name="TextBox 111"/>
          <p:cNvSpPr txBox="1"/>
          <p:nvPr/>
        </p:nvSpPr>
        <p:spPr>
          <a:xfrm>
            <a:off x="6320779" y="3397600"/>
            <a:ext cx="1128458" cy="174343"/>
          </a:xfrm>
          <a:prstGeom prst="rect">
            <a:avLst/>
          </a:prstGeom>
          <a:noFill/>
        </p:spPr>
        <p:txBody>
          <a:bodyPr lIns="0" tIns="0" rIns="0" bIns="0">
            <a:spAutoFit/>
          </a:bodyPr>
          <a:lstStyle/>
          <a:p>
            <a:pPr algn="ctr" defTabSz="863726" fontAlgn="auto">
              <a:spcBef>
                <a:spcPts val="0"/>
              </a:spcBef>
              <a:spcAft>
                <a:spcPts val="0"/>
              </a:spcAft>
              <a:defRPr/>
            </a:pPr>
            <a:r>
              <a:rPr lang="zh-CN" altLang="en-US" sz="1133" b="1" kern="0" dirty="0">
                <a:solidFill>
                  <a:sysClr val="window" lastClr="FFFFFF"/>
                </a:solidFill>
                <a:latin typeface="微软雅黑" pitchFamily="34" charset="-122"/>
                <a:ea typeface="微软雅黑" pitchFamily="34" charset="-122"/>
              </a:rPr>
              <a:t>标题内容</a:t>
            </a:r>
          </a:p>
        </p:txBody>
      </p:sp>
      <p:sp>
        <p:nvSpPr>
          <p:cNvPr id="113" name="TextBox 112"/>
          <p:cNvSpPr txBox="1"/>
          <p:nvPr/>
        </p:nvSpPr>
        <p:spPr>
          <a:xfrm>
            <a:off x="2907278" y="2148759"/>
            <a:ext cx="1319722" cy="820738"/>
          </a:xfrm>
          <a:prstGeom prst="rect">
            <a:avLst/>
          </a:prstGeom>
          <a:noFill/>
        </p:spPr>
        <p:txBody>
          <a:bodyPr lIns="0" tIns="0" rIns="0" bIns="0">
            <a:spAutoFit/>
          </a:bodyPr>
          <a:lstStyle/>
          <a:p>
            <a:pPr algn="just" defTabSz="863726" fontAlgn="auto">
              <a:lnSpc>
                <a:spcPts val="1322"/>
              </a:lnSpc>
              <a:spcBef>
                <a:spcPts val="0"/>
              </a:spcBef>
              <a:spcAft>
                <a:spcPts val="0"/>
              </a:spcAft>
              <a:defRPr/>
            </a:pPr>
            <a:r>
              <a:rPr lang="zh-CN" altLang="en-US" sz="945" kern="0" dirty="0">
                <a:solidFill>
                  <a:srgbClr val="2A2A2A">
                    <a:lumMod val="75000"/>
                    <a:lumOff val="25000"/>
                  </a:srgbClr>
                </a:solidFill>
                <a:latin typeface="微软雅黑" pitchFamily="34" charset="-122"/>
                <a:ea typeface="微软雅黑" pitchFamily="34" charset="-122"/>
              </a:rPr>
              <a:t>详写内容</a:t>
            </a:r>
            <a:r>
              <a:rPr lang="en-US" altLang="zh-CN" sz="945" kern="0" dirty="0">
                <a:solidFill>
                  <a:srgbClr val="2A2A2A">
                    <a:lumMod val="75000"/>
                    <a:lumOff val="25000"/>
                  </a:srgbClr>
                </a:solidFill>
                <a:latin typeface="微软雅黑" pitchFamily="34" charset="-122"/>
                <a:ea typeface="微软雅黑" pitchFamily="34" charset="-122"/>
              </a:rPr>
              <a:t>……</a:t>
            </a:r>
            <a:r>
              <a:rPr lang="zh-CN" altLang="en-US" sz="945" kern="0" dirty="0">
                <a:solidFill>
                  <a:srgbClr val="2A2A2A">
                    <a:lumMod val="75000"/>
                    <a:lumOff val="25000"/>
                  </a:srgb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945" kern="0" dirty="0">
              <a:solidFill>
                <a:srgbClr val="2A2A2A">
                  <a:lumMod val="75000"/>
                  <a:lumOff val="25000"/>
                </a:srgbClr>
              </a:solidFill>
              <a:latin typeface="微软雅黑" pitchFamily="34" charset="-122"/>
              <a:ea typeface="微软雅黑" pitchFamily="34" charset="-122"/>
            </a:endParaRPr>
          </a:p>
        </p:txBody>
      </p:sp>
      <p:sp>
        <p:nvSpPr>
          <p:cNvPr id="114" name="TextBox 113"/>
          <p:cNvSpPr txBox="1"/>
          <p:nvPr/>
        </p:nvSpPr>
        <p:spPr>
          <a:xfrm>
            <a:off x="3001785" y="1871989"/>
            <a:ext cx="1129583" cy="174343"/>
          </a:xfrm>
          <a:prstGeom prst="rect">
            <a:avLst/>
          </a:prstGeom>
          <a:noFill/>
        </p:spPr>
        <p:txBody>
          <a:bodyPr lIns="0" tIns="0" rIns="0" bIns="0">
            <a:spAutoFit/>
          </a:bodyPr>
          <a:lstStyle/>
          <a:p>
            <a:pPr algn="ctr" defTabSz="863726" fontAlgn="auto">
              <a:spcBef>
                <a:spcPts val="0"/>
              </a:spcBef>
              <a:spcAft>
                <a:spcPts val="0"/>
              </a:spcAft>
              <a:defRPr/>
            </a:pPr>
            <a:r>
              <a:rPr lang="zh-CN" altLang="en-US" sz="1133" b="1" kern="0" dirty="0">
                <a:solidFill>
                  <a:srgbClr val="656565"/>
                </a:solidFill>
                <a:latin typeface="微软雅黑" pitchFamily="34" charset="-122"/>
                <a:ea typeface="微软雅黑" pitchFamily="34" charset="-122"/>
              </a:rPr>
              <a:t>标题内容</a:t>
            </a:r>
          </a:p>
        </p:txBody>
      </p:sp>
      <p:sp>
        <p:nvSpPr>
          <p:cNvPr id="115" name="TextBox 114"/>
          <p:cNvSpPr txBox="1"/>
          <p:nvPr/>
        </p:nvSpPr>
        <p:spPr>
          <a:xfrm>
            <a:off x="4567899" y="4261663"/>
            <a:ext cx="1319722" cy="820738"/>
          </a:xfrm>
          <a:prstGeom prst="rect">
            <a:avLst/>
          </a:prstGeom>
          <a:noFill/>
        </p:spPr>
        <p:txBody>
          <a:bodyPr lIns="0" tIns="0" rIns="0" bIns="0">
            <a:spAutoFit/>
          </a:bodyPr>
          <a:lstStyle/>
          <a:p>
            <a:pPr algn="just" defTabSz="863726" fontAlgn="auto">
              <a:lnSpc>
                <a:spcPts val="1322"/>
              </a:lnSpc>
              <a:spcBef>
                <a:spcPts val="0"/>
              </a:spcBef>
              <a:spcAft>
                <a:spcPts val="0"/>
              </a:spcAft>
              <a:defRPr/>
            </a:pPr>
            <a:r>
              <a:rPr lang="zh-CN" altLang="en-US" sz="945" kern="0" dirty="0">
                <a:solidFill>
                  <a:srgbClr val="2A2A2A">
                    <a:lumMod val="75000"/>
                    <a:lumOff val="25000"/>
                  </a:srgbClr>
                </a:solidFill>
                <a:latin typeface="微软雅黑" pitchFamily="34" charset="-122"/>
                <a:ea typeface="微软雅黑" pitchFamily="34" charset="-122"/>
              </a:rPr>
              <a:t>详写内容</a:t>
            </a:r>
            <a:r>
              <a:rPr lang="en-US" altLang="zh-CN" sz="945" kern="0" dirty="0">
                <a:solidFill>
                  <a:srgbClr val="2A2A2A">
                    <a:lumMod val="75000"/>
                    <a:lumOff val="25000"/>
                  </a:srgbClr>
                </a:solidFill>
                <a:latin typeface="微软雅黑" pitchFamily="34" charset="-122"/>
                <a:ea typeface="微软雅黑" pitchFamily="34" charset="-122"/>
              </a:rPr>
              <a:t>……</a:t>
            </a:r>
            <a:r>
              <a:rPr lang="zh-CN" altLang="en-US" sz="945" kern="0" dirty="0">
                <a:solidFill>
                  <a:srgbClr val="2A2A2A">
                    <a:lumMod val="75000"/>
                    <a:lumOff val="25000"/>
                  </a:srgb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945" kern="0" dirty="0">
              <a:solidFill>
                <a:srgbClr val="2A2A2A">
                  <a:lumMod val="75000"/>
                  <a:lumOff val="25000"/>
                </a:srgbClr>
              </a:solidFill>
              <a:latin typeface="微软雅黑" pitchFamily="34" charset="-122"/>
              <a:ea typeface="微软雅黑" pitchFamily="34" charset="-122"/>
            </a:endParaRPr>
          </a:p>
        </p:txBody>
      </p:sp>
      <p:sp>
        <p:nvSpPr>
          <p:cNvPr id="116" name="TextBox 115"/>
          <p:cNvSpPr txBox="1"/>
          <p:nvPr/>
        </p:nvSpPr>
        <p:spPr>
          <a:xfrm>
            <a:off x="4663531" y="3984893"/>
            <a:ext cx="1128457" cy="174343"/>
          </a:xfrm>
          <a:prstGeom prst="rect">
            <a:avLst/>
          </a:prstGeom>
          <a:noFill/>
        </p:spPr>
        <p:txBody>
          <a:bodyPr lIns="0" tIns="0" rIns="0" bIns="0">
            <a:spAutoFit/>
          </a:bodyPr>
          <a:lstStyle/>
          <a:p>
            <a:pPr algn="ctr" defTabSz="863726" fontAlgn="auto">
              <a:spcBef>
                <a:spcPts val="0"/>
              </a:spcBef>
              <a:spcAft>
                <a:spcPts val="0"/>
              </a:spcAft>
              <a:defRPr/>
            </a:pPr>
            <a:r>
              <a:rPr lang="zh-CN" altLang="en-US" sz="1133" b="1" kern="0" dirty="0">
                <a:solidFill>
                  <a:srgbClr val="5D94A9"/>
                </a:solidFill>
                <a:latin typeface="微软雅黑" pitchFamily="34" charset="-122"/>
                <a:ea typeface="微软雅黑" pitchFamily="34" charset="-122"/>
              </a:rPr>
              <a:t>标题内容</a:t>
            </a:r>
          </a:p>
        </p:txBody>
      </p:sp>
      <p:sp>
        <p:nvSpPr>
          <p:cNvPr id="117" name="TextBox 116"/>
          <p:cNvSpPr txBox="1"/>
          <p:nvPr/>
        </p:nvSpPr>
        <p:spPr>
          <a:xfrm>
            <a:off x="6225147" y="2148759"/>
            <a:ext cx="1319721" cy="820738"/>
          </a:xfrm>
          <a:prstGeom prst="rect">
            <a:avLst/>
          </a:prstGeom>
          <a:noFill/>
        </p:spPr>
        <p:txBody>
          <a:bodyPr lIns="0" tIns="0" rIns="0" bIns="0">
            <a:spAutoFit/>
          </a:bodyPr>
          <a:lstStyle/>
          <a:p>
            <a:pPr algn="just" defTabSz="863726" fontAlgn="auto">
              <a:lnSpc>
                <a:spcPts val="1322"/>
              </a:lnSpc>
              <a:spcBef>
                <a:spcPts val="0"/>
              </a:spcBef>
              <a:spcAft>
                <a:spcPts val="0"/>
              </a:spcAft>
              <a:defRPr/>
            </a:pPr>
            <a:r>
              <a:rPr lang="zh-CN" altLang="en-US" sz="945" kern="0" dirty="0">
                <a:solidFill>
                  <a:srgbClr val="2A2A2A">
                    <a:lumMod val="75000"/>
                    <a:lumOff val="25000"/>
                  </a:srgbClr>
                </a:solidFill>
                <a:latin typeface="微软雅黑" pitchFamily="34" charset="-122"/>
                <a:ea typeface="微软雅黑" pitchFamily="34" charset="-122"/>
              </a:rPr>
              <a:t>详写内容</a:t>
            </a:r>
            <a:r>
              <a:rPr lang="en-US" altLang="zh-CN" sz="945" kern="0" dirty="0">
                <a:solidFill>
                  <a:srgbClr val="2A2A2A">
                    <a:lumMod val="75000"/>
                    <a:lumOff val="25000"/>
                  </a:srgbClr>
                </a:solidFill>
                <a:latin typeface="微软雅黑" pitchFamily="34" charset="-122"/>
                <a:ea typeface="微软雅黑" pitchFamily="34" charset="-122"/>
              </a:rPr>
              <a:t>……</a:t>
            </a:r>
            <a:r>
              <a:rPr lang="zh-CN" altLang="en-US" sz="945" kern="0" dirty="0">
                <a:solidFill>
                  <a:srgbClr val="2A2A2A">
                    <a:lumMod val="75000"/>
                    <a:lumOff val="25000"/>
                  </a:srgb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945" kern="0" dirty="0">
              <a:solidFill>
                <a:srgbClr val="2A2A2A">
                  <a:lumMod val="75000"/>
                  <a:lumOff val="25000"/>
                </a:srgbClr>
              </a:solidFill>
              <a:latin typeface="微软雅黑" pitchFamily="34" charset="-122"/>
              <a:ea typeface="微软雅黑" pitchFamily="34" charset="-122"/>
            </a:endParaRPr>
          </a:p>
        </p:txBody>
      </p:sp>
      <p:sp>
        <p:nvSpPr>
          <p:cNvPr id="118" name="TextBox 117"/>
          <p:cNvSpPr txBox="1"/>
          <p:nvPr/>
        </p:nvSpPr>
        <p:spPr>
          <a:xfrm>
            <a:off x="6320779" y="1871989"/>
            <a:ext cx="1128458" cy="174343"/>
          </a:xfrm>
          <a:prstGeom prst="rect">
            <a:avLst/>
          </a:prstGeom>
          <a:noFill/>
        </p:spPr>
        <p:txBody>
          <a:bodyPr lIns="0" tIns="0" rIns="0" bIns="0">
            <a:spAutoFit/>
          </a:bodyPr>
          <a:lstStyle/>
          <a:p>
            <a:pPr algn="ctr" defTabSz="863726" fontAlgn="auto">
              <a:spcBef>
                <a:spcPts val="0"/>
              </a:spcBef>
              <a:spcAft>
                <a:spcPts val="0"/>
              </a:spcAft>
              <a:defRPr/>
            </a:pPr>
            <a:r>
              <a:rPr lang="zh-CN" altLang="en-US" sz="1133" b="1" kern="0" dirty="0">
                <a:solidFill>
                  <a:srgbClr val="656565"/>
                </a:solidFill>
                <a:latin typeface="微软雅黑" pitchFamily="34" charset="-122"/>
                <a:ea typeface="微软雅黑" pitchFamily="34" charset="-122"/>
              </a:rPr>
              <a:t>标题内容</a:t>
            </a:r>
          </a:p>
        </p:txBody>
      </p:sp>
      <p:sp>
        <p:nvSpPr>
          <p:cNvPr id="119" name="TextBox 118"/>
          <p:cNvSpPr txBox="1"/>
          <p:nvPr/>
        </p:nvSpPr>
        <p:spPr>
          <a:xfrm>
            <a:off x="1521177" y="2237639"/>
            <a:ext cx="531039" cy="464999"/>
          </a:xfrm>
          <a:prstGeom prst="rect">
            <a:avLst/>
          </a:prstGeom>
          <a:noFill/>
        </p:spPr>
        <p:txBody>
          <a:bodyPr lIns="0" tIns="0" rIns="0" bIns="0">
            <a:spAutoFit/>
          </a:bodyPr>
          <a:lstStyle/>
          <a:p>
            <a:pPr algn="ctr" defTabSz="863726" fontAlgn="auto">
              <a:spcBef>
                <a:spcPts val="0"/>
              </a:spcBef>
              <a:spcAft>
                <a:spcPts val="0"/>
              </a:spcAft>
              <a:defRPr/>
            </a:pPr>
            <a:r>
              <a:rPr lang="zh-CN" altLang="en-US" sz="1511" b="1" kern="0" dirty="0">
                <a:solidFill>
                  <a:srgbClr val="FFFFFF"/>
                </a:solidFill>
                <a:latin typeface="微软雅黑" pitchFamily="34" charset="-122"/>
                <a:ea typeface="微软雅黑" pitchFamily="34" charset="-122"/>
              </a:rPr>
              <a:t>标题内容</a:t>
            </a:r>
          </a:p>
        </p:txBody>
      </p:sp>
      <p:sp>
        <p:nvSpPr>
          <p:cNvPr id="120" name="TextBox 119"/>
          <p:cNvSpPr txBox="1"/>
          <p:nvPr/>
        </p:nvSpPr>
        <p:spPr>
          <a:xfrm>
            <a:off x="4962803" y="2237639"/>
            <a:ext cx="529914" cy="464999"/>
          </a:xfrm>
          <a:prstGeom prst="rect">
            <a:avLst/>
          </a:prstGeom>
          <a:noFill/>
        </p:spPr>
        <p:txBody>
          <a:bodyPr lIns="0" tIns="0" rIns="0" bIns="0">
            <a:spAutoFit/>
          </a:bodyPr>
          <a:lstStyle/>
          <a:p>
            <a:pPr algn="ctr" defTabSz="863726" fontAlgn="auto">
              <a:spcBef>
                <a:spcPts val="0"/>
              </a:spcBef>
              <a:spcAft>
                <a:spcPts val="0"/>
              </a:spcAft>
              <a:defRPr/>
            </a:pPr>
            <a:r>
              <a:rPr lang="zh-CN" altLang="en-US" sz="1511" b="1" kern="0" dirty="0">
                <a:solidFill>
                  <a:srgbClr val="FFFFFF"/>
                </a:solidFill>
                <a:latin typeface="微软雅黑" pitchFamily="34" charset="-122"/>
                <a:ea typeface="微软雅黑" pitchFamily="34" charset="-122"/>
              </a:rPr>
              <a:t>标题内容</a:t>
            </a:r>
          </a:p>
        </p:txBody>
      </p:sp>
      <p:sp>
        <p:nvSpPr>
          <p:cNvPr id="121" name="TextBox 120"/>
          <p:cNvSpPr txBox="1"/>
          <p:nvPr/>
        </p:nvSpPr>
        <p:spPr>
          <a:xfrm>
            <a:off x="3301057" y="4191907"/>
            <a:ext cx="531039" cy="464999"/>
          </a:xfrm>
          <a:prstGeom prst="rect">
            <a:avLst/>
          </a:prstGeom>
          <a:noFill/>
        </p:spPr>
        <p:txBody>
          <a:bodyPr lIns="0" tIns="0" rIns="0" bIns="0">
            <a:spAutoFit/>
          </a:bodyPr>
          <a:lstStyle/>
          <a:p>
            <a:pPr algn="ctr" defTabSz="863726" fontAlgn="auto">
              <a:spcBef>
                <a:spcPts val="0"/>
              </a:spcBef>
              <a:spcAft>
                <a:spcPts val="0"/>
              </a:spcAft>
              <a:defRPr/>
            </a:pPr>
            <a:r>
              <a:rPr lang="zh-CN" altLang="en-US" sz="1511" b="1" kern="0" dirty="0">
                <a:solidFill>
                  <a:srgbClr val="FFFFFF"/>
                </a:solidFill>
                <a:latin typeface="微软雅黑" pitchFamily="34" charset="-122"/>
                <a:ea typeface="微软雅黑" pitchFamily="34" charset="-122"/>
              </a:rPr>
              <a:t>标题内容</a:t>
            </a:r>
          </a:p>
        </p:txBody>
      </p:sp>
      <p:sp>
        <p:nvSpPr>
          <p:cNvPr id="122" name="TextBox 121"/>
          <p:cNvSpPr txBox="1"/>
          <p:nvPr/>
        </p:nvSpPr>
        <p:spPr>
          <a:xfrm>
            <a:off x="6681928" y="4191907"/>
            <a:ext cx="529914" cy="464999"/>
          </a:xfrm>
          <a:prstGeom prst="rect">
            <a:avLst/>
          </a:prstGeom>
          <a:noFill/>
        </p:spPr>
        <p:txBody>
          <a:bodyPr lIns="0" tIns="0" rIns="0" bIns="0">
            <a:spAutoFit/>
          </a:bodyPr>
          <a:lstStyle/>
          <a:p>
            <a:pPr algn="ctr" defTabSz="863726" fontAlgn="auto">
              <a:spcBef>
                <a:spcPts val="0"/>
              </a:spcBef>
              <a:spcAft>
                <a:spcPts val="0"/>
              </a:spcAft>
              <a:defRPr/>
            </a:pPr>
            <a:r>
              <a:rPr lang="zh-CN" altLang="en-US" sz="1511" b="1" kern="0" dirty="0">
                <a:solidFill>
                  <a:srgbClr val="FFFFFF"/>
                </a:solidFill>
                <a:latin typeface="微软雅黑" pitchFamily="34" charset="-122"/>
                <a:ea typeface="微软雅黑" pitchFamily="34" charset="-122"/>
              </a:rPr>
              <a:t>标题内容</a:t>
            </a:r>
          </a:p>
        </p:txBody>
      </p:sp>
      <p:sp>
        <p:nvSpPr>
          <p:cNvPr id="36" name="TextBox 88">
            <a:extLst>
              <a:ext uri="{FF2B5EF4-FFF2-40B4-BE49-F238E27FC236}">
                <a16:creationId xmlns:a16="http://schemas.microsoft.com/office/drawing/2014/main" id="{3B2248FB-52C3-4013-8AD4-152B987A8E9F}"/>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8" name="组合 187"/>
          <p:cNvGrpSpPr>
            <a:grpSpLocks/>
          </p:cNvGrpSpPr>
          <p:nvPr/>
        </p:nvGrpSpPr>
        <p:grpSpPr bwMode="auto">
          <a:xfrm>
            <a:off x="3011911" y="2052001"/>
            <a:ext cx="2519058" cy="2940965"/>
            <a:chOff x="3143150" y="1589878"/>
            <a:chExt cx="2665860" cy="3112810"/>
          </a:xfrm>
        </p:grpSpPr>
        <p:grpSp>
          <p:nvGrpSpPr>
            <p:cNvPr id="68651" name="组合 188"/>
            <p:cNvGrpSpPr>
              <a:grpSpLocks/>
            </p:cNvGrpSpPr>
            <p:nvPr/>
          </p:nvGrpSpPr>
          <p:grpSpPr bwMode="auto">
            <a:xfrm>
              <a:off x="3143150" y="1589878"/>
              <a:ext cx="2665860" cy="3112810"/>
              <a:chOff x="3250939" y="1851011"/>
              <a:chExt cx="2448000" cy="2858424"/>
            </a:xfrm>
          </p:grpSpPr>
          <p:sp>
            <p:nvSpPr>
              <p:cNvPr id="196" name="等腰三角形 195"/>
              <p:cNvSpPr>
                <a:spLocks/>
              </p:cNvSpPr>
              <p:nvPr/>
            </p:nvSpPr>
            <p:spPr>
              <a:xfrm flipV="1">
                <a:off x="3250939" y="2567258"/>
                <a:ext cx="2448000" cy="2142177"/>
              </a:xfrm>
              <a:prstGeom prst="triangle">
                <a:avLst/>
              </a:prstGeom>
              <a:solidFill>
                <a:schemeClr val="accent1">
                  <a:lumMod val="50000"/>
                </a:schemeClr>
              </a:solidFill>
              <a:ln w="127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sp>
            <p:nvSpPr>
              <p:cNvPr id="197" name="等腰三角形 196"/>
              <p:cNvSpPr>
                <a:spLocks/>
              </p:cNvSpPr>
              <p:nvPr/>
            </p:nvSpPr>
            <p:spPr>
              <a:xfrm>
                <a:off x="3250939" y="1851011"/>
                <a:ext cx="2448000" cy="2142178"/>
              </a:xfrm>
              <a:prstGeom prst="triangle">
                <a:avLst/>
              </a:prstGeom>
              <a:solidFill>
                <a:schemeClr val="accent1"/>
              </a:solidFill>
              <a:ln w="127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grpSp>
        <p:sp>
          <p:nvSpPr>
            <p:cNvPr id="190" name="TextBox 189"/>
            <p:cNvSpPr txBox="1"/>
            <p:nvPr/>
          </p:nvSpPr>
          <p:spPr>
            <a:xfrm>
              <a:off x="4308794" y="1911400"/>
              <a:ext cx="334572" cy="307708"/>
            </a:xfrm>
            <a:prstGeom prst="rect">
              <a:avLst/>
            </a:prstGeom>
            <a:noFill/>
          </p:spPr>
          <p:txBody>
            <a:bodyPr lIns="0" tIns="0" rIns="0" bIns="0">
              <a:spAutoFit/>
            </a:bodyPr>
            <a:lstStyle/>
            <a:p>
              <a:pPr algn="ctr" defTabSz="863726" fontAlgn="auto">
                <a:spcBef>
                  <a:spcPts val="0"/>
                </a:spcBef>
                <a:spcAft>
                  <a:spcPts val="0"/>
                </a:spcAft>
                <a:defRPr/>
              </a:pPr>
              <a:r>
                <a:rPr lang="en-US" altLang="zh-CN" sz="1889" kern="0" dirty="0">
                  <a:solidFill>
                    <a:srgbClr val="FFFFFF"/>
                  </a:solidFill>
                  <a:latin typeface="微软雅黑" pitchFamily="34" charset="-122"/>
                  <a:ea typeface="微软雅黑" pitchFamily="34" charset="-122"/>
                </a:rPr>
                <a:t>1</a:t>
              </a:r>
              <a:endParaRPr lang="zh-CN" altLang="en-US" sz="1889" kern="0" dirty="0">
                <a:solidFill>
                  <a:srgbClr val="FFFFFF"/>
                </a:solidFill>
                <a:latin typeface="微软雅黑" pitchFamily="34" charset="-122"/>
                <a:ea typeface="微软雅黑" pitchFamily="34" charset="-122"/>
              </a:endParaRPr>
            </a:p>
          </p:txBody>
        </p:sp>
        <p:sp>
          <p:nvSpPr>
            <p:cNvPr id="191" name="TextBox 190"/>
            <p:cNvSpPr txBox="1"/>
            <p:nvPr/>
          </p:nvSpPr>
          <p:spPr>
            <a:xfrm>
              <a:off x="5231546" y="2412737"/>
              <a:ext cx="334572" cy="307708"/>
            </a:xfrm>
            <a:prstGeom prst="rect">
              <a:avLst/>
            </a:prstGeom>
            <a:noFill/>
          </p:spPr>
          <p:txBody>
            <a:bodyPr lIns="0" tIns="0" rIns="0" bIns="0">
              <a:spAutoFit/>
            </a:bodyPr>
            <a:lstStyle/>
            <a:p>
              <a:pPr algn="ctr" defTabSz="863726" fontAlgn="auto">
                <a:spcBef>
                  <a:spcPts val="0"/>
                </a:spcBef>
                <a:spcAft>
                  <a:spcPts val="0"/>
                </a:spcAft>
                <a:defRPr/>
              </a:pPr>
              <a:r>
                <a:rPr lang="en-US" altLang="zh-CN" sz="1889" kern="0" dirty="0">
                  <a:solidFill>
                    <a:srgbClr val="669FB3">
                      <a:lumMod val="60000"/>
                      <a:lumOff val="40000"/>
                    </a:srgbClr>
                  </a:solidFill>
                  <a:latin typeface="微软雅黑" pitchFamily="34" charset="-122"/>
                  <a:ea typeface="微软雅黑" pitchFamily="34" charset="-122"/>
                </a:rPr>
                <a:t>6</a:t>
              </a:r>
              <a:endParaRPr lang="zh-CN" altLang="en-US" sz="1889" kern="0" dirty="0">
                <a:solidFill>
                  <a:srgbClr val="669FB3">
                    <a:lumMod val="60000"/>
                    <a:lumOff val="40000"/>
                  </a:srgbClr>
                </a:solidFill>
                <a:latin typeface="微软雅黑" pitchFamily="34" charset="-122"/>
                <a:ea typeface="微软雅黑" pitchFamily="34" charset="-122"/>
              </a:endParaRPr>
            </a:p>
          </p:txBody>
        </p:sp>
        <p:sp>
          <p:nvSpPr>
            <p:cNvPr id="192" name="TextBox 191"/>
            <p:cNvSpPr txBox="1"/>
            <p:nvPr/>
          </p:nvSpPr>
          <p:spPr>
            <a:xfrm>
              <a:off x="5231546" y="3527347"/>
              <a:ext cx="334572" cy="307708"/>
            </a:xfrm>
            <a:prstGeom prst="rect">
              <a:avLst/>
            </a:prstGeom>
            <a:noFill/>
          </p:spPr>
          <p:txBody>
            <a:bodyPr lIns="0" tIns="0" rIns="0" bIns="0">
              <a:spAutoFit/>
            </a:bodyPr>
            <a:lstStyle/>
            <a:p>
              <a:pPr algn="ctr" defTabSz="863726" fontAlgn="auto">
                <a:spcBef>
                  <a:spcPts val="0"/>
                </a:spcBef>
                <a:spcAft>
                  <a:spcPts val="0"/>
                </a:spcAft>
                <a:defRPr/>
              </a:pPr>
              <a:r>
                <a:rPr lang="en-US" altLang="zh-CN" sz="1889" kern="0" dirty="0">
                  <a:solidFill>
                    <a:srgbClr val="FFFFFF"/>
                  </a:solidFill>
                  <a:latin typeface="微软雅黑" pitchFamily="34" charset="-122"/>
                  <a:ea typeface="微软雅黑" pitchFamily="34" charset="-122"/>
                </a:rPr>
                <a:t>5</a:t>
              </a:r>
              <a:endParaRPr lang="zh-CN" altLang="en-US" sz="1889" kern="0" dirty="0">
                <a:solidFill>
                  <a:srgbClr val="FFFFFF"/>
                </a:solidFill>
                <a:latin typeface="微软雅黑" pitchFamily="34" charset="-122"/>
                <a:ea typeface="微软雅黑" pitchFamily="34" charset="-122"/>
              </a:endParaRPr>
            </a:p>
          </p:txBody>
        </p:sp>
        <p:sp>
          <p:nvSpPr>
            <p:cNvPr id="193" name="TextBox 192"/>
            <p:cNvSpPr txBox="1"/>
            <p:nvPr/>
          </p:nvSpPr>
          <p:spPr>
            <a:xfrm>
              <a:off x="4308794" y="4088224"/>
              <a:ext cx="334572" cy="307708"/>
            </a:xfrm>
            <a:prstGeom prst="rect">
              <a:avLst/>
            </a:prstGeom>
            <a:noFill/>
          </p:spPr>
          <p:txBody>
            <a:bodyPr lIns="0" tIns="0" rIns="0" bIns="0">
              <a:spAutoFit/>
            </a:bodyPr>
            <a:lstStyle/>
            <a:p>
              <a:pPr algn="ctr" defTabSz="863726" fontAlgn="auto">
                <a:spcBef>
                  <a:spcPts val="0"/>
                </a:spcBef>
                <a:spcAft>
                  <a:spcPts val="0"/>
                </a:spcAft>
                <a:defRPr/>
              </a:pPr>
              <a:r>
                <a:rPr lang="en-US" altLang="zh-CN" sz="1889" kern="0" dirty="0">
                  <a:solidFill>
                    <a:srgbClr val="669FB3">
                      <a:lumMod val="60000"/>
                      <a:lumOff val="40000"/>
                    </a:srgbClr>
                  </a:solidFill>
                  <a:latin typeface="微软雅黑" pitchFamily="34" charset="-122"/>
                  <a:ea typeface="微软雅黑" pitchFamily="34" charset="-122"/>
                </a:rPr>
                <a:t>4</a:t>
              </a:r>
              <a:endParaRPr lang="zh-CN" altLang="en-US" sz="1889" kern="0" dirty="0">
                <a:solidFill>
                  <a:srgbClr val="669FB3">
                    <a:lumMod val="60000"/>
                    <a:lumOff val="40000"/>
                  </a:srgbClr>
                </a:solidFill>
                <a:latin typeface="微软雅黑" pitchFamily="34" charset="-122"/>
                <a:ea typeface="微软雅黑" pitchFamily="34" charset="-122"/>
              </a:endParaRPr>
            </a:p>
          </p:txBody>
        </p:sp>
        <p:sp>
          <p:nvSpPr>
            <p:cNvPr id="194" name="TextBox 193"/>
            <p:cNvSpPr txBox="1"/>
            <p:nvPr/>
          </p:nvSpPr>
          <p:spPr>
            <a:xfrm>
              <a:off x="3383661" y="3565453"/>
              <a:ext cx="335763" cy="307708"/>
            </a:xfrm>
            <a:prstGeom prst="rect">
              <a:avLst/>
            </a:prstGeom>
            <a:noFill/>
          </p:spPr>
          <p:txBody>
            <a:bodyPr lIns="0" tIns="0" rIns="0" bIns="0">
              <a:spAutoFit/>
            </a:bodyPr>
            <a:lstStyle/>
            <a:p>
              <a:pPr algn="ctr" defTabSz="863726" fontAlgn="auto">
                <a:spcBef>
                  <a:spcPts val="0"/>
                </a:spcBef>
                <a:spcAft>
                  <a:spcPts val="0"/>
                </a:spcAft>
                <a:defRPr/>
              </a:pPr>
              <a:r>
                <a:rPr lang="en-US" altLang="zh-CN" sz="1889" kern="0" dirty="0">
                  <a:solidFill>
                    <a:srgbClr val="FFFFFF"/>
                  </a:solidFill>
                  <a:latin typeface="微软雅黑" pitchFamily="34" charset="-122"/>
                  <a:ea typeface="微软雅黑" pitchFamily="34" charset="-122"/>
                </a:rPr>
                <a:t>3</a:t>
              </a:r>
              <a:endParaRPr lang="zh-CN" altLang="en-US" sz="1889" kern="0" dirty="0">
                <a:solidFill>
                  <a:srgbClr val="FFFFFF"/>
                </a:solidFill>
                <a:latin typeface="微软雅黑" pitchFamily="34" charset="-122"/>
                <a:ea typeface="微软雅黑" pitchFamily="34" charset="-122"/>
              </a:endParaRPr>
            </a:p>
          </p:txBody>
        </p:sp>
        <p:sp>
          <p:nvSpPr>
            <p:cNvPr id="195" name="TextBox 194"/>
            <p:cNvSpPr txBox="1"/>
            <p:nvPr/>
          </p:nvSpPr>
          <p:spPr>
            <a:xfrm>
              <a:off x="3383661" y="2457988"/>
              <a:ext cx="335763" cy="307708"/>
            </a:xfrm>
            <a:prstGeom prst="rect">
              <a:avLst/>
            </a:prstGeom>
            <a:noFill/>
          </p:spPr>
          <p:txBody>
            <a:bodyPr lIns="0" tIns="0" rIns="0" bIns="0">
              <a:spAutoFit/>
            </a:bodyPr>
            <a:lstStyle/>
            <a:p>
              <a:pPr algn="ctr" defTabSz="863726" fontAlgn="auto">
                <a:spcBef>
                  <a:spcPts val="0"/>
                </a:spcBef>
                <a:spcAft>
                  <a:spcPts val="0"/>
                </a:spcAft>
                <a:defRPr/>
              </a:pPr>
              <a:r>
                <a:rPr lang="en-US" altLang="zh-CN" sz="1889" kern="0" dirty="0">
                  <a:solidFill>
                    <a:srgbClr val="669FB3">
                      <a:lumMod val="60000"/>
                      <a:lumOff val="40000"/>
                    </a:srgbClr>
                  </a:solidFill>
                  <a:latin typeface="微软雅黑" pitchFamily="34" charset="-122"/>
                  <a:ea typeface="微软雅黑" pitchFamily="34" charset="-122"/>
                </a:rPr>
                <a:t>2</a:t>
              </a:r>
              <a:endParaRPr lang="zh-CN" altLang="en-US" sz="1889" kern="0" dirty="0">
                <a:solidFill>
                  <a:srgbClr val="669FB3">
                    <a:lumMod val="60000"/>
                    <a:lumOff val="40000"/>
                  </a:srgbClr>
                </a:solidFill>
                <a:latin typeface="微软雅黑" pitchFamily="34" charset="-122"/>
                <a:ea typeface="微软雅黑" pitchFamily="34" charset="-122"/>
              </a:endParaRPr>
            </a:p>
          </p:txBody>
        </p:sp>
      </p:grpSp>
      <p:sp>
        <p:nvSpPr>
          <p:cNvPr id="198" name="Freeform 5"/>
          <p:cNvSpPr>
            <a:spLocks/>
          </p:cNvSpPr>
          <p:nvPr/>
        </p:nvSpPr>
        <p:spPr bwMode="auto">
          <a:xfrm>
            <a:off x="3431567" y="2788930"/>
            <a:ext cx="1679748" cy="1467107"/>
          </a:xfrm>
          <a:custGeom>
            <a:avLst/>
            <a:gdLst>
              <a:gd name="T0" fmla="*/ 2394 w 3192"/>
              <a:gd name="T1" fmla="*/ 0 h 2765"/>
              <a:gd name="T2" fmla="*/ 3192 w 3192"/>
              <a:gd name="T3" fmla="*/ 1382 h 2765"/>
              <a:gd name="T4" fmla="*/ 2394 w 3192"/>
              <a:gd name="T5" fmla="*/ 2765 h 2765"/>
              <a:gd name="T6" fmla="*/ 798 w 3192"/>
              <a:gd name="T7" fmla="*/ 2765 h 2765"/>
              <a:gd name="T8" fmla="*/ 0 w 3192"/>
              <a:gd name="T9" fmla="*/ 1382 h 2765"/>
              <a:gd name="T10" fmla="*/ 798 w 3192"/>
              <a:gd name="T11" fmla="*/ 0 h 2765"/>
              <a:gd name="T12" fmla="*/ 2394 w 3192"/>
              <a:gd name="T13" fmla="*/ 0 h 2765"/>
            </a:gdLst>
            <a:ahLst/>
            <a:cxnLst>
              <a:cxn ang="0">
                <a:pos x="T0" y="T1"/>
              </a:cxn>
              <a:cxn ang="0">
                <a:pos x="T2" y="T3"/>
              </a:cxn>
              <a:cxn ang="0">
                <a:pos x="T4" y="T5"/>
              </a:cxn>
              <a:cxn ang="0">
                <a:pos x="T6" y="T7"/>
              </a:cxn>
              <a:cxn ang="0">
                <a:pos x="T8" y="T9"/>
              </a:cxn>
              <a:cxn ang="0">
                <a:pos x="T10" y="T11"/>
              </a:cxn>
              <a:cxn ang="0">
                <a:pos x="T12" y="T13"/>
              </a:cxn>
            </a:cxnLst>
            <a:rect l="0" t="0" r="r" b="b"/>
            <a:pathLst>
              <a:path w="3192" h="2765">
                <a:moveTo>
                  <a:pt x="2394" y="0"/>
                </a:moveTo>
                <a:lnTo>
                  <a:pt x="3192" y="1382"/>
                </a:lnTo>
                <a:lnTo>
                  <a:pt x="2394" y="2765"/>
                </a:lnTo>
                <a:lnTo>
                  <a:pt x="798" y="2765"/>
                </a:lnTo>
                <a:lnTo>
                  <a:pt x="0" y="1382"/>
                </a:lnTo>
                <a:lnTo>
                  <a:pt x="798" y="0"/>
                </a:lnTo>
                <a:lnTo>
                  <a:pt x="2394" y="0"/>
                </a:lnTo>
                <a:close/>
              </a:path>
            </a:pathLst>
          </a:custGeom>
          <a:solidFill>
            <a:schemeClr val="accent2"/>
          </a:solidFill>
          <a:ln w="6" cap="flat">
            <a:noFill/>
            <a:prstDash val="solid"/>
            <a:miter lim="800000"/>
            <a:headEnd/>
            <a:tailEnd/>
          </a:ln>
        </p:spPr>
        <p:txBody>
          <a:bodyPr lIns="86379" tIns="43190" rIns="86379" bIns="43190"/>
          <a:lstStyle/>
          <a:p>
            <a:pPr defTabSz="863726" fontAlgn="auto">
              <a:spcBef>
                <a:spcPts val="0"/>
              </a:spcBef>
              <a:spcAft>
                <a:spcPts val="0"/>
              </a:spcAft>
              <a:defRPr/>
            </a:pPr>
            <a:endParaRPr lang="zh-CN" altLang="en-US" sz="1700" kern="0">
              <a:solidFill>
                <a:sysClr val="windowText" lastClr="000000"/>
              </a:solidFill>
              <a:latin typeface="Calibri"/>
              <a:ea typeface="宋体"/>
            </a:endParaRPr>
          </a:p>
        </p:txBody>
      </p:sp>
      <p:sp>
        <p:nvSpPr>
          <p:cNvPr id="199" name="TextBox 198"/>
          <p:cNvSpPr txBox="1"/>
          <p:nvPr/>
        </p:nvSpPr>
        <p:spPr>
          <a:xfrm>
            <a:off x="3744341" y="3202961"/>
            <a:ext cx="1114957" cy="639534"/>
          </a:xfrm>
          <a:prstGeom prst="rect">
            <a:avLst/>
          </a:prstGeom>
          <a:no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defTabSz="863726" fontAlgn="auto">
              <a:spcBef>
                <a:spcPts val="0"/>
              </a:spcBef>
              <a:spcAft>
                <a:spcPts val="0"/>
              </a:spcAft>
              <a:defRPr/>
            </a:pPr>
            <a:r>
              <a:rPr lang="zh-CN" altLang="en-US" sz="2078" b="1" kern="0" dirty="0">
                <a:solidFill>
                  <a:sysClr val="window" lastClr="FFFFFF"/>
                </a:solidFill>
              </a:rPr>
              <a:t>标题内容文字</a:t>
            </a:r>
          </a:p>
        </p:txBody>
      </p:sp>
      <p:sp>
        <p:nvSpPr>
          <p:cNvPr id="200" name="TextBox 199"/>
          <p:cNvSpPr txBox="1"/>
          <p:nvPr/>
        </p:nvSpPr>
        <p:spPr>
          <a:xfrm>
            <a:off x="5994503" y="1928241"/>
            <a:ext cx="2008272" cy="203454"/>
          </a:xfrm>
          <a:prstGeom prst="rect">
            <a:avLst/>
          </a:prstGeom>
          <a:noFill/>
        </p:spPr>
        <p:txBody>
          <a:bodyPr lIns="0" tIns="0" rIns="0" bIns="0">
            <a:spAutoFit/>
          </a:bodyPr>
          <a:lstStyle/>
          <a:p>
            <a:pPr defTabSz="863726" fontAlgn="auto">
              <a:spcBef>
                <a:spcPts val="0"/>
              </a:spcBef>
              <a:spcAft>
                <a:spcPts val="0"/>
              </a:spcAft>
              <a:defRPr/>
            </a:pPr>
            <a:r>
              <a:rPr lang="zh-CN" altLang="en-US" sz="1322" b="1" kern="0" dirty="0">
                <a:solidFill>
                  <a:schemeClr val="accent1">
                    <a:lumMod val="75000"/>
                  </a:schemeClr>
                </a:solidFill>
                <a:latin typeface="微软雅黑" pitchFamily="34" charset="-122"/>
                <a:ea typeface="微软雅黑" pitchFamily="34" charset="-122"/>
              </a:rPr>
              <a:t>概述性文字标题</a:t>
            </a:r>
          </a:p>
        </p:txBody>
      </p:sp>
      <p:sp>
        <p:nvSpPr>
          <p:cNvPr id="201" name="TextBox 200"/>
          <p:cNvSpPr txBox="1"/>
          <p:nvPr/>
        </p:nvSpPr>
        <p:spPr>
          <a:xfrm>
            <a:off x="5994505" y="2251141"/>
            <a:ext cx="1972269" cy="436273"/>
          </a:xfrm>
          <a:prstGeom prst="rect">
            <a:avLst/>
          </a:prstGeom>
          <a:noFill/>
        </p:spPr>
        <p:txBody>
          <a:bodyPr lIns="0" tIns="0" rIns="0" bIns="0">
            <a:spAutoFit/>
          </a:bodyPr>
          <a:lstStyle/>
          <a:p>
            <a:pPr algn="just" defTabSz="863726" fontAlgn="auto">
              <a:spcBef>
                <a:spcPts val="0"/>
              </a:spcBef>
              <a:spcAft>
                <a:spcPts val="0"/>
              </a:spcAft>
              <a:defRPr/>
            </a:pPr>
            <a:r>
              <a:rPr lang="zh-CN" altLang="en-US" sz="945" kern="0" dirty="0">
                <a:solidFill>
                  <a:srgbClr val="000000">
                    <a:lumMod val="65000"/>
                    <a:lumOff val="35000"/>
                  </a:srgbClr>
                </a:solidFill>
                <a:latin typeface="微软雅黑" pitchFamily="34" charset="-122"/>
                <a:ea typeface="微软雅黑" pitchFamily="34" charset="-122"/>
              </a:rPr>
              <a:t>详写内容</a:t>
            </a:r>
            <a:r>
              <a:rPr lang="en-US" altLang="zh-CN" sz="945" kern="0" dirty="0">
                <a:solidFill>
                  <a:srgbClr val="000000">
                    <a:lumMod val="65000"/>
                    <a:lumOff val="35000"/>
                  </a:srgbClr>
                </a:solidFill>
                <a:latin typeface="微软雅黑" pitchFamily="34" charset="-122"/>
                <a:ea typeface="微软雅黑" pitchFamily="34" charset="-122"/>
              </a:rPr>
              <a:t>……</a:t>
            </a:r>
            <a:r>
              <a:rPr lang="zh-CN" altLang="en-US" sz="945" kern="0" dirty="0">
                <a:solidFill>
                  <a:srgbClr val="000000">
                    <a:lumMod val="65000"/>
                    <a:lumOff val="35000"/>
                  </a:srgbClr>
                </a:solidFill>
                <a:latin typeface="微软雅黑" pitchFamily="34" charset="-122"/>
                <a:ea typeface="微软雅黑" pitchFamily="34" charset="-122"/>
              </a:rPr>
              <a:t>点击输入本栏的具体文字，简明扼要的说明分项内容，此为概念图解，请根据您的具体内容酌情</a:t>
            </a:r>
            <a:endParaRPr lang="en-US" altLang="zh-CN" sz="945" kern="0" dirty="0">
              <a:solidFill>
                <a:srgbClr val="000000">
                  <a:lumMod val="65000"/>
                  <a:lumOff val="35000"/>
                </a:srgbClr>
              </a:solidFill>
              <a:latin typeface="微软雅黑" pitchFamily="34" charset="-122"/>
              <a:ea typeface="微软雅黑" pitchFamily="34" charset="-122"/>
            </a:endParaRPr>
          </a:p>
        </p:txBody>
      </p:sp>
      <p:sp>
        <p:nvSpPr>
          <p:cNvPr id="202" name="TextBox 201"/>
          <p:cNvSpPr txBox="1"/>
          <p:nvPr/>
        </p:nvSpPr>
        <p:spPr>
          <a:xfrm>
            <a:off x="5994503" y="3044323"/>
            <a:ext cx="2008272" cy="203454"/>
          </a:xfrm>
          <a:prstGeom prst="rect">
            <a:avLst/>
          </a:prstGeom>
          <a:noFill/>
        </p:spPr>
        <p:txBody>
          <a:bodyPr lIns="0" tIns="0" rIns="0" bIns="0">
            <a:spAutoFit/>
          </a:bodyPr>
          <a:lstStyle/>
          <a:p>
            <a:pPr defTabSz="863726" fontAlgn="auto">
              <a:spcBef>
                <a:spcPts val="0"/>
              </a:spcBef>
              <a:spcAft>
                <a:spcPts val="0"/>
              </a:spcAft>
              <a:defRPr/>
            </a:pPr>
            <a:r>
              <a:rPr lang="zh-CN" altLang="en-US" sz="1322" b="1" kern="0" dirty="0">
                <a:solidFill>
                  <a:srgbClr val="5D94A9">
                    <a:lumMod val="50000"/>
                  </a:srgbClr>
                </a:solidFill>
                <a:latin typeface="微软雅黑" pitchFamily="34" charset="-122"/>
                <a:ea typeface="微软雅黑" pitchFamily="34" charset="-122"/>
              </a:rPr>
              <a:t>概述性文字标题</a:t>
            </a:r>
          </a:p>
        </p:txBody>
      </p:sp>
      <p:sp>
        <p:nvSpPr>
          <p:cNvPr id="203" name="TextBox 202"/>
          <p:cNvSpPr txBox="1"/>
          <p:nvPr/>
        </p:nvSpPr>
        <p:spPr>
          <a:xfrm>
            <a:off x="5994505" y="3366096"/>
            <a:ext cx="1972269" cy="436273"/>
          </a:xfrm>
          <a:prstGeom prst="rect">
            <a:avLst/>
          </a:prstGeom>
          <a:noFill/>
        </p:spPr>
        <p:txBody>
          <a:bodyPr lIns="0" tIns="0" rIns="0" bIns="0">
            <a:spAutoFit/>
          </a:bodyPr>
          <a:lstStyle/>
          <a:p>
            <a:pPr algn="just" defTabSz="863726" fontAlgn="auto">
              <a:spcBef>
                <a:spcPts val="0"/>
              </a:spcBef>
              <a:spcAft>
                <a:spcPts val="0"/>
              </a:spcAft>
              <a:defRPr/>
            </a:pPr>
            <a:r>
              <a:rPr lang="zh-CN" altLang="en-US" sz="945" kern="0" dirty="0">
                <a:solidFill>
                  <a:srgbClr val="000000">
                    <a:lumMod val="65000"/>
                    <a:lumOff val="35000"/>
                  </a:srgbClr>
                </a:solidFill>
                <a:latin typeface="微软雅黑" pitchFamily="34" charset="-122"/>
                <a:ea typeface="微软雅黑" pitchFamily="34" charset="-122"/>
              </a:rPr>
              <a:t>详写内容</a:t>
            </a:r>
            <a:r>
              <a:rPr lang="en-US" altLang="zh-CN" sz="945" kern="0" dirty="0">
                <a:solidFill>
                  <a:srgbClr val="000000">
                    <a:lumMod val="65000"/>
                    <a:lumOff val="35000"/>
                  </a:srgbClr>
                </a:solidFill>
                <a:latin typeface="微软雅黑" pitchFamily="34" charset="-122"/>
                <a:ea typeface="微软雅黑" pitchFamily="34" charset="-122"/>
              </a:rPr>
              <a:t>……</a:t>
            </a:r>
            <a:r>
              <a:rPr lang="zh-CN" altLang="en-US" sz="945" kern="0" dirty="0">
                <a:solidFill>
                  <a:srgbClr val="000000">
                    <a:lumMod val="65000"/>
                    <a:lumOff val="35000"/>
                  </a:srgbClr>
                </a:solidFill>
                <a:latin typeface="微软雅黑" pitchFamily="34" charset="-122"/>
                <a:ea typeface="微软雅黑" pitchFamily="34" charset="-122"/>
              </a:rPr>
              <a:t>点击输入本栏的具体文字，简明扼要的说明分项内容，此为概念图解，请根据您的具体内容酌情</a:t>
            </a:r>
            <a:endParaRPr lang="en-US" altLang="zh-CN" sz="945" kern="0" dirty="0">
              <a:solidFill>
                <a:srgbClr val="000000">
                  <a:lumMod val="65000"/>
                  <a:lumOff val="35000"/>
                </a:srgbClr>
              </a:solidFill>
              <a:latin typeface="微软雅黑" pitchFamily="34" charset="-122"/>
              <a:ea typeface="微软雅黑" pitchFamily="34" charset="-122"/>
            </a:endParaRPr>
          </a:p>
        </p:txBody>
      </p:sp>
      <p:sp>
        <p:nvSpPr>
          <p:cNvPr id="204" name="TextBox 203"/>
          <p:cNvSpPr txBox="1"/>
          <p:nvPr/>
        </p:nvSpPr>
        <p:spPr>
          <a:xfrm>
            <a:off x="5994503" y="4207657"/>
            <a:ext cx="2008272" cy="203454"/>
          </a:xfrm>
          <a:prstGeom prst="rect">
            <a:avLst/>
          </a:prstGeom>
          <a:noFill/>
        </p:spPr>
        <p:txBody>
          <a:bodyPr lIns="0" tIns="0" rIns="0" bIns="0">
            <a:spAutoFit/>
          </a:bodyPr>
          <a:lstStyle/>
          <a:p>
            <a:pPr defTabSz="863726" fontAlgn="auto">
              <a:spcBef>
                <a:spcPts val="0"/>
              </a:spcBef>
              <a:spcAft>
                <a:spcPts val="0"/>
              </a:spcAft>
              <a:defRPr/>
            </a:pPr>
            <a:r>
              <a:rPr lang="zh-CN" altLang="en-US" sz="1322" b="1" kern="0" dirty="0">
                <a:solidFill>
                  <a:schemeClr val="accent1">
                    <a:lumMod val="75000"/>
                  </a:schemeClr>
                </a:solidFill>
                <a:latin typeface="微软雅黑" pitchFamily="34" charset="-122"/>
                <a:ea typeface="微软雅黑" pitchFamily="34" charset="-122"/>
              </a:rPr>
              <a:t>概述性文字标题</a:t>
            </a:r>
          </a:p>
        </p:txBody>
      </p:sp>
      <p:sp>
        <p:nvSpPr>
          <p:cNvPr id="205" name="TextBox 204"/>
          <p:cNvSpPr txBox="1"/>
          <p:nvPr/>
        </p:nvSpPr>
        <p:spPr>
          <a:xfrm>
            <a:off x="5994505" y="4530558"/>
            <a:ext cx="1972269" cy="436273"/>
          </a:xfrm>
          <a:prstGeom prst="rect">
            <a:avLst/>
          </a:prstGeom>
          <a:noFill/>
        </p:spPr>
        <p:txBody>
          <a:bodyPr lIns="0" tIns="0" rIns="0" bIns="0">
            <a:spAutoFit/>
          </a:bodyPr>
          <a:lstStyle/>
          <a:p>
            <a:pPr algn="just" defTabSz="863726" fontAlgn="auto">
              <a:spcBef>
                <a:spcPts val="0"/>
              </a:spcBef>
              <a:spcAft>
                <a:spcPts val="0"/>
              </a:spcAft>
              <a:defRPr/>
            </a:pPr>
            <a:r>
              <a:rPr lang="zh-CN" altLang="en-US" sz="945" kern="0" dirty="0">
                <a:solidFill>
                  <a:srgbClr val="000000">
                    <a:lumMod val="65000"/>
                    <a:lumOff val="35000"/>
                  </a:srgbClr>
                </a:solidFill>
                <a:latin typeface="微软雅黑" pitchFamily="34" charset="-122"/>
                <a:ea typeface="微软雅黑" pitchFamily="34" charset="-122"/>
              </a:rPr>
              <a:t>详写内容</a:t>
            </a:r>
            <a:r>
              <a:rPr lang="en-US" altLang="zh-CN" sz="945" kern="0" dirty="0">
                <a:solidFill>
                  <a:srgbClr val="000000">
                    <a:lumMod val="65000"/>
                    <a:lumOff val="35000"/>
                  </a:srgbClr>
                </a:solidFill>
                <a:latin typeface="微软雅黑" pitchFamily="34" charset="-122"/>
                <a:ea typeface="微软雅黑" pitchFamily="34" charset="-122"/>
              </a:rPr>
              <a:t>……</a:t>
            </a:r>
            <a:r>
              <a:rPr lang="zh-CN" altLang="en-US" sz="945" kern="0" dirty="0">
                <a:solidFill>
                  <a:srgbClr val="000000">
                    <a:lumMod val="65000"/>
                    <a:lumOff val="35000"/>
                  </a:srgbClr>
                </a:solidFill>
                <a:latin typeface="微软雅黑" pitchFamily="34" charset="-122"/>
                <a:ea typeface="微软雅黑" pitchFamily="34" charset="-122"/>
              </a:rPr>
              <a:t>点击输入本栏的具体文字，简明扼要的说明分项内容，此为概念图解，请根据您的具体内容酌情</a:t>
            </a:r>
            <a:endParaRPr lang="en-US" altLang="zh-CN" sz="945" kern="0" dirty="0">
              <a:solidFill>
                <a:srgbClr val="000000">
                  <a:lumMod val="65000"/>
                  <a:lumOff val="35000"/>
                </a:srgbClr>
              </a:solidFill>
              <a:latin typeface="微软雅黑" pitchFamily="34" charset="-122"/>
              <a:ea typeface="微软雅黑" pitchFamily="34" charset="-122"/>
            </a:endParaRPr>
          </a:p>
        </p:txBody>
      </p:sp>
      <p:sp>
        <p:nvSpPr>
          <p:cNvPr id="206" name="TextBox 205"/>
          <p:cNvSpPr txBox="1"/>
          <p:nvPr/>
        </p:nvSpPr>
        <p:spPr>
          <a:xfrm>
            <a:off x="721244" y="1928241"/>
            <a:ext cx="2008271" cy="203454"/>
          </a:xfrm>
          <a:prstGeom prst="rect">
            <a:avLst/>
          </a:prstGeom>
          <a:noFill/>
        </p:spPr>
        <p:txBody>
          <a:bodyPr lIns="0" tIns="0" rIns="0" bIns="0">
            <a:spAutoFit/>
          </a:bodyPr>
          <a:lstStyle/>
          <a:p>
            <a:pPr defTabSz="863726" fontAlgn="auto">
              <a:spcBef>
                <a:spcPts val="0"/>
              </a:spcBef>
              <a:spcAft>
                <a:spcPts val="0"/>
              </a:spcAft>
              <a:defRPr/>
            </a:pPr>
            <a:r>
              <a:rPr lang="zh-CN" altLang="en-US" sz="1322" b="1" kern="0" dirty="0">
                <a:solidFill>
                  <a:schemeClr val="accent1">
                    <a:lumMod val="75000"/>
                  </a:schemeClr>
                </a:solidFill>
                <a:latin typeface="微软雅黑" pitchFamily="34" charset="-122"/>
                <a:ea typeface="微软雅黑" pitchFamily="34" charset="-122"/>
              </a:rPr>
              <a:t>概述性文字标题</a:t>
            </a:r>
          </a:p>
        </p:txBody>
      </p:sp>
      <p:sp>
        <p:nvSpPr>
          <p:cNvPr id="207" name="TextBox 206"/>
          <p:cNvSpPr txBox="1"/>
          <p:nvPr/>
        </p:nvSpPr>
        <p:spPr>
          <a:xfrm>
            <a:off x="721245" y="2251141"/>
            <a:ext cx="1972269" cy="436273"/>
          </a:xfrm>
          <a:prstGeom prst="rect">
            <a:avLst/>
          </a:prstGeom>
          <a:noFill/>
        </p:spPr>
        <p:txBody>
          <a:bodyPr lIns="0" tIns="0" rIns="0" bIns="0">
            <a:spAutoFit/>
          </a:bodyPr>
          <a:lstStyle/>
          <a:p>
            <a:pPr algn="just" defTabSz="863726" fontAlgn="auto">
              <a:spcBef>
                <a:spcPts val="0"/>
              </a:spcBef>
              <a:spcAft>
                <a:spcPts val="0"/>
              </a:spcAft>
              <a:defRPr/>
            </a:pPr>
            <a:r>
              <a:rPr lang="zh-CN" altLang="en-US" sz="945" kern="0" dirty="0">
                <a:solidFill>
                  <a:srgbClr val="000000">
                    <a:lumMod val="65000"/>
                    <a:lumOff val="35000"/>
                  </a:srgbClr>
                </a:solidFill>
                <a:latin typeface="微软雅黑" pitchFamily="34" charset="-122"/>
                <a:ea typeface="微软雅黑" pitchFamily="34" charset="-122"/>
              </a:rPr>
              <a:t>详写内容</a:t>
            </a:r>
            <a:r>
              <a:rPr lang="en-US" altLang="zh-CN" sz="945" kern="0" dirty="0">
                <a:solidFill>
                  <a:srgbClr val="000000">
                    <a:lumMod val="65000"/>
                    <a:lumOff val="35000"/>
                  </a:srgbClr>
                </a:solidFill>
                <a:latin typeface="微软雅黑" pitchFamily="34" charset="-122"/>
                <a:ea typeface="微软雅黑" pitchFamily="34" charset="-122"/>
              </a:rPr>
              <a:t>……</a:t>
            </a:r>
            <a:r>
              <a:rPr lang="zh-CN" altLang="en-US" sz="945" kern="0" dirty="0">
                <a:solidFill>
                  <a:srgbClr val="000000">
                    <a:lumMod val="65000"/>
                    <a:lumOff val="35000"/>
                  </a:srgbClr>
                </a:solidFill>
                <a:latin typeface="微软雅黑" pitchFamily="34" charset="-122"/>
                <a:ea typeface="微软雅黑" pitchFamily="34" charset="-122"/>
              </a:rPr>
              <a:t>点击输入本栏的具体文字，简明扼要的说明分项内容，此为概念图解，请根据您的具体内容酌情</a:t>
            </a:r>
            <a:endParaRPr lang="en-US" altLang="zh-CN" sz="945" kern="0" dirty="0">
              <a:solidFill>
                <a:srgbClr val="000000">
                  <a:lumMod val="65000"/>
                  <a:lumOff val="35000"/>
                </a:srgbClr>
              </a:solidFill>
              <a:latin typeface="微软雅黑" pitchFamily="34" charset="-122"/>
              <a:ea typeface="微软雅黑" pitchFamily="34" charset="-122"/>
            </a:endParaRPr>
          </a:p>
        </p:txBody>
      </p:sp>
      <p:sp>
        <p:nvSpPr>
          <p:cNvPr id="208" name="TextBox 207"/>
          <p:cNvSpPr txBox="1"/>
          <p:nvPr/>
        </p:nvSpPr>
        <p:spPr>
          <a:xfrm>
            <a:off x="721244" y="3044323"/>
            <a:ext cx="2008271" cy="203454"/>
          </a:xfrm>
          <a:prstGeom prst="rect">
            <a:avLst/>
          </a:prstGeom>
          <a:noFill/>
        </p:spPr>
        <p:txBody>
          <a:bodyPr lIns="0" tIns="0" rIns="0" bIns="0">
            <a:spAutoFit/>
          </a:bodyPr>
          <a:lstStyle/>
          <a:p>
            <a:pPr defTabSz="863726" fontAlgn="auto">
              <a:spcBef>
                <a:spcPts val="0"/>
              </a:spcBef>
              <a:spcAft>
                <a:spcPts val="0"/>
              </a:spcAft>
              <a:defRPr/>
            </a:pPr>
            <a:r>
              <a:rPr lang="zh-CN" altLang="en-US" sz="1322" b="1" kern="0" dirty="0">
                <a:solidFill>
                  <a:schemeClr val="accent1">
                    <a:lumMod val="75000"/>
                  </a:schemeClr>
                </a:solidFill>
                <a:latin typeface="微软雅黑" pitchFamily="34" charset="-122"/>
                <a:ea typeface="微软雅黑" pitchFamily="34" charset="-122"/>
              </a:rPr>
              <a:t>概述性文字标题</a:t>
            </a:r>
          </a:p>
        </p:txBody>
      </p:sp>
      <p:sp>
        <p:nvSpPr>
          <p:cNvPr id="209" name="TextBox 208"/>
          <p:cNvSpPr txBox="1"/>
          <p:nvPr/>
        </p:nvSpPr>
        <p:spPr>
          <a:xfrm>
            <a:off x="721245" y="3366096"/>
            <a:ext cx="1972269" cy="436273"/>
          </a:xfrm>
          <a:prstGeom prst="rect">
            <a:avLst/>
          </a:prstGeom>
          <a:noFill/>
        </p:spPr>
        <p:txBody>
          <a:bodyPr lIns="0" tIns="0" rIns="0" bIns="0">
            <a:spAutoFit/>
          </a:bodyPr>
          <a:lstStyle/>
          <a:p>
            <a:pPr algn="just" defTabSz="863726" fontAlgn="auto">
              <a:spcBef>
                <a:spcPts val="0"/>
              </a:spcBef>
              <a:spcAft>
                <a:spcPts val="0"/>
              </a:spcAft>
              <a:defRPr/>
            </a:pPr>
            <a:r>
              <a:rPr lang="zh-CN" altLang="en-US" sz="945" kern="0" dirty="0">
                <a:solidFill>
                  <a:srgbClr val="000000">
                    <a:lumMod val="65000"/>
                    <a:lumOff val="35000"/>
                  </a:srgbClr>
                </a:solidFill>
                <a:latin typeface="微软雅黑" pitchFamily="34" charset="-122"/>
                <a:ea typeface="微软雅黑" pitchFamily="34" charset="-122"/>
              </a:rPr>
              <a:t>详写内容</a:t>
            </a:r>
            <a:r>
              <a:rPr lang="en-US" altLang="zh-CN" sz="945" kern="0" dirty="0">
                <a:solidFill>
                  <a:srgbClr val="000000">
                    <a:lumMod val="65000"/>
                    <a:lumOff val="35000"/>
                  </a:srgbClr>
                </a:solidFill>
                <a:latin typeface="微软雅黑" pitchFamily="34" charset="-122"/>
                <a:ea typeface="微软雅黑" pitchFamily="34" charset="-122"/>
              </a:rPr>
              <a:t>……</a:t>
            </a:r>
            <a:r>
              <a:rPr lang="zh-CN" altLang="en-US" sz="945" kern="0" dirty="0">
                <a:solidFill>
                  <a:srgbClr val="000000">
                    <a:lumMod val="65000"/>
                    <a:lumOff val="35000"/>
                  </a:srgbClr>
                </a:solidFill>
                <a:latin typeface="微软雅黑" pitchFamily="34" charset="-122"/>
                <a:ea typeface="微软雅黑" pitchFamily="34" charset="-122"/>
              </a:rPr>
              <a:t>点击输入本栏的具体文字，简明扼要的说明分项内容，此为概念图解，请根据您的具体内容酌情</a:t>
            </a:r>
            <a:endParaRPr lang="en-US" altLang="zh-CN" sz="945" kern="0" dirty="0">
              <a:solidFill>
                <a:srgbClr val="000000">
                  <a:lumMod val="65000"/>
                  <a:lumOff val="35000"/>
                </a:srgbClr>
              </a:solidFill>
              <a:latin typeface="微软雅黑" pitchFamily="34" charset="-122"/>
              <a:ea typeface="微软雅黑" pitchFamily="34" charset="-122"/>
            </a:endParaRPr>
          </a:p>
        </p:txBody>
      </p:sp>
      <p:sp>
        <p:nvSpPr>
          <p:cNvPr id="210" name="TextBox 209"/>
          <p:cNvSpPr txBox="1"/>
          <p:nvPr/>
        </p:nvSpPr>
        <p:spPr>
          <a:xfrm>
            <a:off x="721244" y="4207657"/>
            <a:ext cx="2008271" cy="203454"/>
          </a:xfrm>
          <a:prstGeom prst="rect">
            <a:avLst/>
          </a:prstGeom>
          <a:noFill/>
        </p:spPr>
        <p:txBody>
          <a:bodyPr lIns="0" tIns="0" rIns="0" bIns="0">
            <a:spAutoFit/>
          </a:bodyPr>
          <a:lstStyle/>
          <a:p>
            <a:pPr defTabSz="863726" fontAlgn="auto">
              <a:spcBef>
                <a:spcPts val="0"/>
              </a:spcBef>
              <a:spcAft>
                <a:spcPts val="0"/>
              </a:spcAft>
              <a:defRPr/>
            </a:pPr>
            <a:r>
              <a:rPr lang="zh-CN" altLang="en-US" sz="1322" b="1" kern="0" dirty="0">
                <a:solidFill>
                  <a:schemeClr val="accent1">
                    <a:lumMod val="75000"/>
                  </a:schemeClr>
                </a:solidFill>
                <a:latin typeface="微软雅黑" pitchFamily="34" charset="-122"/>
                <a:ea typeface="微软雅黑" pitchFamily="34" charset="-122"/>
              </a:rPr>
              <a:t>概述性文字标题</a:t>
            </a:r>
          </a:p>
        </p:txBody>
      </p:sp>
      <p:sp>
        <p:nvSpPr>
          <p:cNvPr id="211" name="TextBox 210"/>
          <p:cNvSpPr txBox="1"/>
          <p:nvPr/>
        </p:nvSpPr>
        <p:spPr>
          <a:xfrm>
            <a:off x="721245" y="4530558"/>
            <a:ext cx="1972269" cy="436273"/>
          </a:xfrm>
          <a:prstGeom prst="rect">
            <a:avLst/>
          </a:prstGeom>
          <a:noFill/>
        </p:spPr>
        <p:txBody>
          <a:bodyPr lIns="0" tIns="0" rIns="0" bIns="0">
            <a:spAutoFit/>
          </a:bodyPr>
          <a:lstStyle/>
          <a:p>
            <a:pPr algn="just" defTabSz="863726" fontAlgn="auto">
              <a:spcBef>
                <a:spcPts val="0"/>
              </a:spcBef>
              <a:spcAft>
                <a:spcPts val="0"/>
              </a:spcAft>
              <a:defRPr/>
            </a:pPr>
            <a:r>
              <a:rPr lang="zh-CN" altLang="en-US" sz="945" kern="0" dirty="0">
                <a:solidFill>
                  <a:srgbClr val="000000">
                    <a:lumMod val="65000"/>
                    <a:lumOff val="35000"/>
                  </a:srgbClr>
                </a:solidFill>
                <a:latin typeface="微软雅黑" pitchFamily="34" charset="-122"/>
                <a:ea typeface="微软雅黑" pitchFamily="34" charset="-122"/>
              </a:rPr>
              <a:t>详写内容</a:t>
            </a:r>
            <a:r>
              <a:rPr lang="en-US" altLang="zh-CN" sz="945" kern="0" dirty="0">
                <a:solidFill>
                  <a:srgbClr val="000000">
                    <a:lumMod val="65000"/>
                    <a:lumOff val="35000"/>
                  </a:srgbClr>
                </a:solidFill>
                <a:latin typeface="微软雅黑" pitchFamily="34" charset="-122"/>
                <a:ea typeface="微软雅黑" pitchFamily="34" charset="-122"/>
              </a:rPr>
              <a:t>……</a:t>
            </a:r>
            <a:r>
              <a:rPr lang="zh-CN" altLang="en-US" sz="945" kern="0" dirty="0">
                <a:solidFill>
                  <a:srgbClr val="000000">
                    <a:lumMod val="65000"/>
                    <a:lumOff val="35000"/>
                  </a:srgbClr>
                </a:solidFill>
                <a:latin typeface="微软雅黑" pitchFamily="34" charset="-122"/>
                <a:ea typeface="微软雅黑" pitchFamily="34" charset="-122"/>
              </a:rPr>
              <a:t>点击输入本栏的具体文字，简明扼要的说明分项内容，此为概念图解，请根据您的具体内容酌情</a:t>
            </a:r>
            <a:endParaRPr lang="en-US" altLang="zh-CN" sz="945" kern="0" dirty="0">
              <a:solidFill>
                <a:srgbClr val="000000">
                  <a:lumMod val="65000"/>
                  <a:lumOff val="35000"/>
                </a:srgbClr>
              </a:solidFill>
              <a:latin typeface="微软雅黑" pitchFamily="34" charset="-122"/>
              <a:ea typeface="微软雅黑" pitchFamily="34" charset="-122"/>
            </a:endParaRPr>
          </a:p>
        </p:txBody>
      </p:sp>
      <p:grpSp>
        <p:nvGrpSpPr>
          <p:cNvPr id="212" name="组合 211"/>
          <p:cNvGrpSpPr>
            <a:grpSpLocks/>
          </p:cNvGrpSpPr>
          <p:nvPr/>
        </p:nvGrpSpPr>
        <p:grpSpPr bwMode="auto">
          <a:xfrm>
            <a:off x="4272003" y="4311165"/>
            <a:ext cx="1667372" cy="509663"/>
            <a:chOff x="4476081" y="3981586"/>
            <a:chExt cx="1766090" cy="539330"/>
          </a:xfrm>
        </p:grpSpPr>
        <p:cxnSp>
          <p:nvCxnSpPr>
            <p:cNvPr id="68648" name="直接连接符 212"/>
            <p:cNvCxnSpPr>
              <a:cxnSpLocks noChangeShapeType="1"/>
            </p:cNvCxnSpPr>
            <p:nvPr/>
          </p:nvCxnSpPr>
          <p:spPr bwMode="auto">
            <a:xfrm flipV="1">
              <a:off x="4476081" y="4520915"/>
              <a:ext cx="1464071" cy="1"/>
            </a:xfrm>
            <a:prstGeom prst="line">
              <a:avLst/>
            </a:prstGeom>
            <a:noFill/>
            <a:ln w="6350" algn="ctr">
              <a:solidFill>
                <a:srgbClr val="1E445B"/>
              </a:solidFill>
              <a:prstDash val="dash"/>
              <a:round/>
              <a:headEnd type="oval" w="sm" len="sm"/>
              <a:tailEnd/>
            </a:ln>
            <a:extLst>
              <a:ext uri="{909E8E84-426E-40DD-AFC4-6F175D3DCCD1}">
                <a14:hiddenFill xmlns:a14="http://schemas.microsoft.com/office/drawing/2010/main">
                  <a:noFill/>
                </a14:hiddenFill>
              </a:ext>
            </a:extLst>
          </p:spPr>
        </p:cxnSp>
        <p:cxnSp>
          <p:nvCxnSpPr>
            <p:cNvPr id="68649" name="直接连接符 213"/>
            <p:cNvCxnSpPr>
              <a:cxnSpLocks noChangeShapeType="1"/>
            </p:cNvCxnSpPr>
            <p:nvPr/>
          </p:nvCxnSpPr>
          <p:spPr bwMode="auto">
            <a:xfrm>
              <a:off x="5940152" y="3981586"/>
              <a:ext cx="302019" cy="0"/>
            </a:xfrm>
            <a:prstGeom prst="line">
              <a:avLst/>
            </a:prstGeom>
            <a:noFill/>
            <a:ln w="6350" algn="ctr">
              <a:solidFill>
                <a:srgbClr val="1E445B"/>
              </a:solidFill>
              <a:prstDash val="dash"/>
              <a:round/>
              <a:headEnd/>
              <a:tailEnd type="oval" w="sm" len="sm"/>
            </a:ln>
            <a:extLst>
              <a:ext uri="{909E8E84-426E-40DD-AFC4-6F175D3DCCD1}">
                <a14:hiddenFill xmlns:a14="http://schemas.microsoft.com/office/drawing/2010/main">
                  <a:noFill/>
                </a14:hiddenFill>
              </a:ext>
            </a:extLst>
          </p:spPr>
        </p:cxnSp>
        <p:cxnSp>
          <p:nvCxnSpPr>
            <p:cNvPr id="68650" name="直接连接符 214"/>
            <p:cNvCxnSpPr>
              <a:cxnSpLocks noChangeShapeType="1"/>
            </p:cNvCxnSpPr>
            <p:nvPr/>
          </p:nvCxnSpPr>
          <p:spPr bwMode="auto">
            <a:xfrm>
              <a:off x="5940152" y="3981586"/>
              <a:ext cx="0" cy="539328"/>
            </a:xfrm>
            <a:prstGeom prst="line">
              <a:avLst/>
            </a:prstGeom>
            <a:noFill/>
            <a:ln w="6350" algn="ctr">
              <a:solidFill>
                <a:srgbClr val="1E445B"/>
              </a:solidFill>
              <a:prstDash val="dash"/>
              <a:round/>
              <a:headEnd/>
              <a:tailEnd type="none" w="sm" len="sm"/>
            </a:ln>
            <a:extLst>
              <a:ext uri="{909E8E84-426E-40DD-AFC4-6F175D3DCCD1}">
                <a14:hiddenFill xmlns:a14="http://schemas.microsoft.com/office/drawing/2010/main">
                  <a:noFill/>
                </a14:hiddenFill>
              </a:ext>
            </a:extLst>
          </p:spPr>
        </p:cxnSp>
      </p:grpSp>
      <p:grpSp>
        <p:nvGrpSpPr>
          <p:cNvPr id="216" name="组合 215"/>
          <p:cNvGrpSpPr>
            <a:grpSpLocks/>
          </p:cNvGrpSpPr>
          <p:nvPr/>
        </p:nvGrpSpPr>
        <p:grpSpPr bwMode="auto">
          <a:xfrm>
            <a:off x="5382459" y="2043000"/>
            <a:ext cx="556916" cy="829186"/>
            <a:chOff x="5652120" y="1579986"/>
            <a:chExt cx="590051" cy="878275"/>
          </a:xfrm>
        </p:grpSpPr>
        <p:cxnSp>
          <p:nvCxnSpPr>
            <p:cNvPr id="68645" name="直接连接符 216"/>
            <p:cNvCxnSpPr>
              <a:cxnSpLocks noChangeShapeType="1"/>
            </p:cNvCxnSpPr>
            <p:nvPr/>
          </p:nvCxnSpPr>
          <p:spPr bwMode="auto">
            <a:xfrm>
              <a:off x="5940152" y="1579986"/>
              <a:ext cx="302019" cy="0"/>
            </a:xfrm>
            <a:prstGeom prst="line">
              <a:avLst/>
            </a:prstGeom>
            <a:noFill/>
            <a:ln w="6350" algn="ctr">
              <a:solidFill>
                <a:srgbClr val="1E445B"/>
              </a:solidFill>
              <a:prstDash val="dash"/>
              <a:round/>
              <a:headEnd/>
              <a:tailEnd type="oval" w="sm" len="sm"/>
            </a:ln>
            <a:extLst>
              <a:ext uri="{909E8E84-426E-40DD-AFC4-6F175D3DCCD1}">
                <a14:hiddenFill xmlns:a14="http://schemas.microsoft.com/office/drawing/2010/main">
                  <a:noFill/>
                </a14:hiddenFill>
              </a:ext>
            </a:extLst>
          </p:spPr>
        </p:cxnSp>
        <p:cxnSp>
          <p:nvCxnSpPr>
            <p:cNvPr id="68646" name="直接连接符 217"/>
            <p:cNvCxnSpPr>
              <a:cxnSpLocks noChangeShapeType="1"/>
            </p:cNvCxnSpPr>
            <p:nvPr/>
          </p:nvCxnSpPr>
          <p:spPr bwMode="auto">
            <a:xfrm flipV="1">
              <a:off x="5652120" y="2458260"/>
              <a:ext cx="288032" cy="1"/>
            </a:xfrm>
            <a:prstGeom prst="line">
              <a:avLst/>
            </a:prstGeom>
            <a:noFill/>
            <a:ln w="6350" algn="ctr">
              <a:solidFill>
                <a:srgbClr val="1E445B"/>
              </a:solidFill>
              <a:prstDash val="dash"/>
              <a:round/>
              <a:headEnd type="oval" w="sm" len="sm"/>
              <a:tailEnd/>
            </a:ln>
            <a:extLst>
              <a:ext uri="{909E8E84-426E-40DD-AFC4-6F175D3DCCD1}">
                <a14:hiddenFill xmlns:a14="http://schemas.microsoft.com/office/drawing/2010/main">
                  <a:noFill/>
                </a14:hiddenFill>
              </a:ext>
            </a:extLst>
          </p:spPr>
        </p:cxnSp>
        <p:cxnSp>
          <p:nvCxnSpPr>
            <p:cNvPr id="68647" name="直接连接符 218"/>
            <p:cNvCxnSpPr>
              <a:cxnSpLocks noChangeShapeType="1"/>
            </p:cNvCxnSpPr>
            <p:nvPr/>
          </p:nvCxnSpPr>
          <p:spPr bwMode="auto">
            <a:xfrm>
              <a:off x="5940152" y="1579986"/>
              <a:ext cx="0" cy="878275"/>
            </a:xfrm>
            <a:prstGeom prst="line">
              <a:avLst/>
            </a:prstGeom>
            <a:noFill/>
            <a:ln w="6350" algn="ctr">
              <a:solidFill>
                <a:srgbClr val="1E445B"/>
              </a:solidFill>
              <a:prstDash val="dash"/>
              <a:round/>
              <a:headEnd/>
              <a:tailEnd type="none" w="sm" len="sm"/>
            </a:ln>
            <a:extLst>
              <a:ext uri="{909E8E84-426E-40DD-AFC4-6F175D3DCCD1}">
                <a14:hiddenFill xmlns:a14="http://schemas.microsoft.com/office/drawing/2010/main">
                  <a:noFill/>
                </a14:hiddenFill>
              </a:ext>
            </a:extLst>
          </p:spPr>
        </p:cxnSp>
      </p:grpSp>
      <p:grpSp>
        <p:nvGrpSpPr>
          <p:cNvPr id="220" name="组合 219"/>
          <p:cNvGrpSpPr>
            <a:grpSpLocks/>
          </p:cNvGrpSpPr>
          <p:nvPr/>
        </p:nvGrpSpPr>
        <p:grpSpPr bwMode="auto">
          <a:xfrm>
            <a:off x="2457245" y="2030625"/>
            <a:ext cx="1814758" cy="198014"/>
            <a:chOff x="2555777" y="1566590"/>
            <a:chExt cx="1920304" cy="210375"/>
          </a:xfrm>
        </p:grpSpPr>
        <p:cxnSp>
          <p:nvCxnSpPr>
            <p:cNvPr id="68642" name="直接连接符 220"/>
            <p:cNvCxnSpPr>
              <a:cxnSpLocks noChangeShapeType="1"/>
            </p:cNvCxnSpPr>
            <p:nvPr/>
          </p:nvCxnSpPr>
          <p:spPr bwMode="auto">
            <a:xfrm flipH="1" flipV="1">
              <a:off x="2987824" y="1776964"/>
              <a:ext cx="1488257" cy="1"/>
            </a:xfrm>
            <a:prstGeom prst="line">
              <a:avLst/>
            </a:prstGeom>
            <a:noFill/>
            <a:ln w="6350" algn="ctr">
              <a:solidFill>
                <a:srgbClr val="1E445B"/>
              </a:solidFill>
              <a:prstDash val="dash"/>
              <a:round/>
              <a:headEnd type="oval" w="sm" len="sm"/>
              <a:tailEnd/>
            </a:ln>
            <a:extLst>
              <a:ext uri="{909E8E84-426E-40DD-AFC4-6F175D3DCCD1}">
                <a14:hiddenFill xmlns:a14="http://schemas.microsoft.com/office/drawing/2010/main">
                  <a:noFill/>
                </a14:hiddenFill>
              </a:ext>
            </a:extLst>
          </p:spPr>
        </p:cxnSp>
        <p:cxnSp>
          <p:nvCxnSpPr>
            <p:cNvPr id="68643" name="直接连接符 221"/>
            <p:cNvCxnSpPr>
              <a:cxnSpLocks noChangeShapeType="1"/>
            </p:cNvCxnSpPr>
            <p:nvPr/>
          </p:nvCxnSpPr>
          <p:spPr bwMode="auto">
            <a:xfrm flipH="1">
              <a:off x="2555777" y="1566590"/>
              <a:ext cx="432048" cy="0"/>
            </a:xfrm>
            <a:prstGeom prst="line">
              <a:avLst/>
            </a:prstGeom>
            <a:noFill/>
            <a:ln w="6350" algn="ctr">
              <a:solidFill>
                <a:srgbClr val="1E445B"/>
              </a:solidFill>
              <a:prstDash val="dash"/>
              <a:round/>
              <a:headEnd/>
              <a:tailEnd type="oval" w="sm" len="sm"/>
            </a:ln>
            <a:extLst>
              <a:ext uri="{909E8E84-426E-40DD-AFC4-6F175D3DCCD1}">
                <a14:hiddenFill xmlns:a14="http://schemas.microsoft.com/office/drawing/2010/main">
                  <a:noFill/>
                </a14:hiddenFill>
              </a:ext>
            </a:extLst>
          </p:spPr>
        </p:cxnSp>
        <p:cxnSp>
          <p:nvCxnSpPr>
            <p:cNvPr id="68644" name="直接连接符 222"/>
            <p:cNvCxnSpPr>
              <a:cxnSpLocks noChangeShapeType="1"/>
            </p:cNvCxnSpPr>
            <p:nvPr/>
          </p:nvCxnSpPr>
          <p:spPr bwMode="auto">
            <a:xfrm>
              <a:off x="2987824" y="1579986"/>
              <a:ext cx="0" cy="196978"/>
            </a:xfrm>
            <a:prstGeom prst="line">
              <a:avLst/>
            </a:prstGeom>
            <a:noFill/>
            <a:ln w="6350" algn="ctr">
              <a:solidFill>
                <a:srgbClr val="1E445B"/>
              </a:solidFill>
              <a:prstDash val="dash"/>
              <a:round/>
              <a:headEnd/>
              <a:tailEnd type="none" w="sm" len="sm"/>
            </a:ln>
            <a:extLst>
              <a:ext uri="{909E8E84-426E-40DD-AFC4-6F175D3DCCD1}">
                <a14:hiddenFill xmlns:a14="http://schemas.microsoft.com/office/drawing/2010/main">
                  <a:noFill/>
                </a14:hiddenFill>
              </a:ext>
            </a:extLst>
          </p:spPr>
        </p:cxnSp>
      </p:grpSp>
      <p:grpSp>
        <p:nvGrpSpPr>
          <p:cNvPr id="224" name="组合 223"/>
          <p:cNvGrpSpPr>
            <a:grpSpLocks/>
          </p:cNvGrpSpPr>
          <p:nvPr/>
        </p:nvGrpSpPr>
        <p:grpSpPr bwMode="auto">
          <a:xfrm>
            <a:off x="2457245" y="2872186"/>
            <a:ext cx="703177" cy="273394"/>
            <a:chOff x="2555777" y="2458260"/>
            <a:chExt cx="744129" cy="289336"/>
          </a:xfrm>
        </p:grpSpPr>
        <p:cxnSp>
          <p:nvCxnSpPr>
            <p:cNvPr id="68639" name="直接连接符 224"/>
            <p:cNvCxnSpPr>
              <a:cxnSpLocks noChangeShapeType="1"/>
            </p:cNvCxnSpPr>
            <p:nvPr/>
          </p:nvCxnSpPr>
          <p:spPr bwMode="auto">
            <a:xfrm flipH="1">
              <a:off x="2987824" y="2458260"/>
              <a:ext cx="312082" cy="0"/>
            </a:xfrm>
            <a:prstGeom prst="line">
              <a:avLst/>
            </a:prstGeom>
            <a:noFill/>
            <a:ln w="6350" algn="ctr">
              <a:solidFill>
                <a:srgbClr val="1E445B"/>
              </a:solidFill>
              <a:prstDash val="dash"/>
              <a:round/>
              <a:headEnd type="oval" w="sm" len="sm"/>
              <a:tailEnd/>
            </a:ln>
            <a:extLst>
              <a:ext uri="{909E8E84-426E-40DD-AFC4-6F175D3DCCD1}">
                <a14:hiddenFill xmlns:a14="http://schemas.microsoft.com/office/drawing/2010/main">
                  <a:noFill/>
                </a14:hiddenFill>
              </a:ext>
            </a:extLst>
          </p:spPr>
        </p:cxnSp>
        <p:cxnSp>
          <p:nvCxnSpPr>
            <p:cNvPr id="68640" name="直接连接符 225"/>
            <p:cNvCxnSpPr>
              <a:cxnSpLocks noChangeShapeType="1"/>
            </p:cNvCxnSpPr>
            <p:nvPr/>
          </p:nvCxnSpPr>
          <p:spPr bwMode="auto">
            <a:xfrm flipH="1">
              <a:off x="2555777" y="2747596"/>
              <a:ext cx="432048" cy="0"/>
            </a:xfrm>
            <a:prstGeom prst="line">
              <a:avLst/>
            </a:prstGeom>
            <a:noFill/>
            <a:ln w="6350" algn="ctr">
              <a:solidFill>
                <a:srgbClr val="1E445B"/>
              </a:solidFill>
              <a:prstDash val="dash"/>
              <a:round/>
              <a:headEnd/>
              <a:tailEnd type="oval" w="sm" len="sm"/>
            </a:ln>
            <a:extLst>
              <a:ext uri="{909E8E84-426E-40DD-AFC4-6F175D3DCCD1}">
                <a14:hiddenFill xmlns:a14="http://schemas.microsoft.com/office/drawing/2010/main">
                  <a:noFill/>
                </a14:hiddenFill>
              </a:ext>
            </a:extLst>
          </p:spPr>
        </p:cxnSp>
        <p:cxnSp>
          <p:nvCxnSpPr>
            <p:cNvPr id="68641" name="直接连接符 226"/>
            <p:cNvCxnSpPr>
              <a:cxnSpLocks noChangeShapeType="1"/>
            </p:cNvCxnSpPr>
            <p:nvPr/>
          </p:nvCxnSpPr>
          <p:spPr bwMode="auto">
            <a:xfrm>
              <a:off x="2987824" y="2458260"/>
              <a:ext cx="0" cy="289336"/>
            </a:xfrm>
            <a:prstGeom prst="line">
              <a:avLst/>
            </a:prstGeom>
            <a:noFill/>
            <a:ln w="6350" algn="ctr">
              <a:solidFill>
                <a:srgbClr val="1E445B"/>
              </a:solidFill>
              <a:prstDash val="dash"/>
              <a:round/>
              <a:headEnd/>
              <a:tailEnd type="none" w="sm" len="sm"/>
            </a:ln>
            <a:extLst>
              <a:ext uri="{909E8E84-426E-40DD-AFC4-6F175D3DCCD1}">
                <a14:hiddenFill xmlns:a14="http://schemas.microsoft.com/office/drawing/2010/main">
                  <a:noFill/>
                </a14:hiddenFill>
              </a:ext>
            </a:extLst>
          </p:spPr>
        </p:cxnSp>
      </p:grpSp>
      <p:grpSp>
        <p:nvGrpSpPr>
          <p:cNvPr id="228" name="组合 227"/>
          <p:cNvGrpSpPr>
            <a:grpSpLocks/>
          </p:cNvGrpSpPr>
          <p:nvPr/>
        </p:nvGrpSpPr>
        <p:grpSpPr bwMode="auto">
          <a:xfrm>
            <a:off x="2457245" y="4180657"/>
            <a:ext cx="703177" cy="130510"/>
            <a:chOff x="2555777" y="3843303"/>
            <a:chExt cx="744129" cy="138283"/>
          </a:xfrm>
        </p:grpSpPr>
        <p:cxnSp>
          <p:nvCxnSpPr>
            <p:cNvPr id="68636" name="直接连接符 228"/>
            <p:cNvCxnSpPr>
              <a:cxnSpLocks noChangeShapeType="1"/>
            </p:cNvCxnSpPr>
            <p:nvPr/>
          </p:nvCxnSpPr>
          <p:spPr bwMode="auto">
            <a:xfrm flipH="1">
              <a:off x="2987824" y="3843303"/>
              <a:ext cx="312082" cy="0"/>
            </a:xfrm>
            <a:prstGeom prst="line">
              <a:avLst/>
            </a:prstGeom>
            <a:noFill/>
            <a:ln w="6350" algn="ctr">
              <a:solidFill>
                <a:srgbClr val="1E445B"/>
              </a:solidFill>
              <a:prstDash val="dash"/>
              <a:round/>
              <a:headEnd type="oval" w="sm" len="sm"/>
              <a:tailEnd/>
            </a:ln>
            <a:extLst>
              <a:ext uri="{909E8E84-426E-40DD-AFC4-6F175D3DCCD1}">
                <a14:hiddenFill xmlns:a14="http://schemas.microsoft.com/office/drawing/2010/main">
                  <a:noFill/>
                </a14:hiddenFill>
              </a:ext>
            </a:extLst>
          </p:spPr>
        </p:cxnSp>
        <p:cxnSp>
          <p:nvCxnSpPr>
            <p:cNvPr id="68637" name="直接连接符 229"/>
            <p:cNvCxnSpPr>
              <a:cxnSpLocks noChangeShapeType="1"/>
            </p:cNvCxnSpPr>
            <p:nvPr/>
          </p:nvCxnSpPr>
          <p:spPr bwMode="auto">
            <a:xfrm flipH="1">
              <a:off x="2555777" y="3979477"/>
              <a:ext cx="432048" cy="0"/>
            </a:xfrm>
            <a:prstGeom prst="line">
              <a:avLst/>
            </a:prstGeom>
            <a:noFill/>
            <a:ln w="6350" algn="ctr">
              <a:solidFill>
                <a:srgbClr val="1E445B"/>
              </a:solidFill>
              <a:prstDash val="dash"/>
              <a:round/>
              <a:headEnd/>
              <a:tailEnd type="oval" w="sm" len="sm"/>
            </a:ln>
            <a:extLst>
              <a:ext uri="{909E8E84-426E-40DD-AFC4-6F175D3DCCD1}">
                <a14:hiddenFill xmlns:a14="http://schemas.microsoft.com/office/drawing/2010/main">
                  <a:noFill/>
                </a14:hiddenFill>
              </a:ext>
            </a:extLst>
          </p:spPr>
        </p:cxnSp>
        <p:cxnSp>
          <p:nvCxnSpPr>
            <p:cNvPr id="68638" name="直接连接符 230"/>
            <p:cNvCxnSpPr>
              <a:cxnSpLocks noChangeShapeType="1"/>
            </p:cNvCxnSpPr>
            <p:nvPr/>
          </p:nvCxnSpPr>
          <p:spPr bwMode="auto">
            <a:xfrm>
              <a:off x="2987824" y="3843303"/>
              <a:ext cx="0" cy="138283"/>
            </a:xfrm>
            <a:prstGeom prst="line">
              <a:avLst/>
            </a:prstGeom>
            <a:noFill/>
            <a:ln w="6350" algn="ctr">
              <a:solidFill>
                <a:srgbClr val="1E445B"/>
              </a:solidFill>
              <a:prstDash val="dash"/>
              <a:round/>
              <a:headEnd/>
              <a:tailEnd type="none" w="sm" len="sm"/>
            </a:ln>
            <a:extLst>
              <a:ext uri="{909E8E84-426E-40DD-AFC4-6F175D3DCCD1}">
                <a14:hiddenFill xmlns:a14="http://schemas.microsoft.com/office/drawing/2010/main">
                  <a:noFill/>
                </a14:hiddenFill>
              </a:ext>
            </a:extLst>
          </p:spPr>
        </p:cxnSp>
      </p:grpSp>
      <p:sp>
        <p:nvSpPr>
          <p:cNvPr id="232" name="TextBox 231"/>
          <p:cNvSpPr txBox="1"/>
          <p:nvPr/>
        </p:nvSpPr>
        <p:spPr>
          <a:xfrm>
            <a:off x="5995629" y="3044323"/>
            <a:ext cx="2008271" cy="203454"/>
          </a:xfrm>
          <a:prstGeom prst="rect">
            <a:avLst/>
          </a:prstGeom>
          <a:noFill/>
        </p:spPr>
        <p:txBody>
          <a:bodyPr lIns="0" tIns="0" rIns="0" bIns="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1400" i="0" u="none" strike="noStrike" kern="0" cap="none" spc="0" normalizeH="0" baseline="0">
                <a:ln>
                  <a:noFill/>
                </a:ln>
                <a:solidFill>
                  <a:schemeClr val="accent3">
                    <a:lumMod val="50000"/>
                  </a:schemeClr>
                </a:solidFill>
                <a:effectLst/>
                <a:uLnTx/>
                <a:uFillTx/>
                <a:latin typeface="微软雅黑" pitchFamily="34" charset="-122"/>
                <a:ea typeface="微软雅黑" pitchFamily="34" charset="-122"/>
              </a:defRPr>
            </a:lvl1pPr>
          </a:lstStyle>
          <a:p>
            <a:pPr>
              <a:defRPr/>
            </a:pPr>
            <a:r>
              <a:rPr lang="zh-CN" altLang="en-US" sz="1322" dirty="0">
                <a:solidFill>
                  <a:schemeClr val="accent1">
                    <a:lumMod val="75000"/>
                  </a:schemeClr>
                </a:solidFill>
              </a:rPr>
              <a:t>概述性文字标题</a:t>
            </a:r>
          </a:p>
        </p:txBody>
      </p:sp>
      <p:grpSp>
        <p:nvGrpSpPr>
          <p:cNvPr id="233" name="组合 232"/>
          <p:cNvGrpSpPr>
            <a:grpSpLocks/>
          </p:cNvGrpSpPr>
          <p:nvPr/>
        </p:nvGrpSpPr>
        <p:grpSpPr bwMode="auto">
          <a:xfrm>
            <a:off x="5382458" y="3145582"/>
            <a:ext cx="558041" cy="1035075"/>
            <a:chOff x="5652665" y="2747596"/>
            <a:chExt cx="590051" cy="1095708"/>
          </a:xfrm>
        </p:grpSpPr>
        <p:cxnSp>
          <p:nvCxnSpPr>
            <p:cNvPr id="68633" name="直接连接符 233"/>
            <p:cNvCxnSpPr>
              <a:cxnSpLocks noChangeShapeType="1"/>
            </p:cNvCxnSpPr>
            <p:nvPr/>
          </p:nvCxnSpPr>
          <p:spPr bwMode="auto">
            <a:xfrm>
              <a:off x="5940697" y="2747596"/>
              <a:ext cx="302019" cy="0"/>
            </a:xfrm>
            <a:prstGeom prst="line">
              <a:avLst/>
            </a:prstGeom>
            <a:noFill/>
            <a:ln w="6350" algn="ctr">
              <a:solidFill>
                <a:srgbClr val="1E445B"/>
              </a:solidFill>
              <a:prstDash val="dash"/>
              <a:round/>
              <a:headEnd/>
              <a:tailEnd type="oval" w="sm" len="sm"/>
            </a:ln>
            <a:extLst>
              <a:ext uri="{909E8E84-426E-40DD-AFC4-6F175D3DCCD1}">
                <a14:hiddenFill xmlns:a14="http://schemas.microsoft.com/office/drawing/2010/main">
                  <a:noFill/>
                </a14:hiddenFill>
              </a:ext>
            </a:extLst>
          </p:spPr>
        </p:cxnSp>
        <p:cxnSp>
          <p:nvCxnSpPr>
            <p:cNvPr id="68634" name="直接连接符 234"/>
            <p:cNvCxnSpPr>
              <a:cxnSpLocks noChangeShapeType="1"/>
            </p:cNvCxnSpPr>
            <p:nvPr/>
          </p:nvCxnSpPr>
          <p:spPr bwMode="auto">
            <a:xfrm flipV="1">
              <a:off x="5652665" y="3843303"/>
              <a:ext cx="288032" cy="1"/>
            </a:xfrm>
            <a:prstGeom prst="line">
              <a:avLst/>
            </a:prstGeom>
            <a:noFill/>
            <a:ln w="6350" algn="ctr">
              <a:solidFill>
                <a:srgbClr val="1E445B"/>
              </a:solidFill>
              <a:prstDash val="dash"/>
              <a:round/>
              <a:headEnd type="oval" w="sm" len="sm"/>
              <a:tailEnd/>
            </a:ln>
            <a:extLst>
              <a:ext uri="{909E8E84-426E-40DD-AFC4-6F175D3DCCD1}">
                <a14:hiddenFill xmlns:a14="http://schemas.microsoft.com/office/drawing/2010/main">
                  <a:noFill/>
                </a14:hiddenFill>
              </a:ext>
            </a:extLst>
          </p:spPr>
        </p:cxnSp>
        <p:cxnSp>
          <p:nvCxnSpPr>
            <p:cNvPr id="68635" name="直接连接符 235"/>
            <p:cNvCxnSpPr>
              <a:cxnSpLocks noChangeShapeType="1"/>
            </p:cNvCxnSpPr>
            <p:nvPr/>
          </p:nvCxnSpPr>
          <p:spPr bwMode="auto">
            <a:xfrm>
              <a:off x="5940697" y="2747596"/>
              <a:ext cx="0" cy="1095708"/>
            </a:xfrm>
            <a:prstGeom prst="line">
              <a:avLst/>
            </a:prstGeom>
            <a:noFill/>
            <a:ln w="6350" algn="ctr">
              <a:solidFill>
                <a:srgbClr val="1E445B"/>
              </a:solidFill>
              <a:prstDash val="dash"/>
              <a:round/>
              <a:headEnd/>
              <a:tailEnd type="none" w="sm" len="sm"/>
            </a:ln>
            <a:extLst>
              <a:ext uri="{909E8E84-426E-40DD-AFC4-6F175D3DCCD1}">
                <a14:hiddenFill xmlns:a14="http://schemas.microsoft.com/office/drawing/2010/main">
                  <a:noFill/>
                </a14:hiddenFill>
              </a:ext>
            </a:extLst>
          </p:spPr>
        </p:cxnSp>
      </p:grpSp>
      <p:sp>
        <p:nvSpPr>
          <p:cNvPr id="53" name="TextBox 88">
            <a:extLst>
              <a:ext uri="{FF2B5EF4-FFF2-40B4-BE49-F238E27FC236}">
                <a16:creationId xmlns:a16="http://schemas.microsoft.com/office/drawing/2014/main" id="{1327A457-3AE0-496D-B0A6-C1A3CBD17257}"/>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TextBox 110"/>
          <p:cNvSpPr txBox="1"/>
          <p:nvPr/>
        </p:nvSpPr>
        <p:spPr>
          <a:xfrm>
            <a:off x="865254" y="2380525"/>
            <a:ext cx="1876637" cy="756233"/>
          </a:xfrm>
          <a:prstGeom prst="rect">
            <a:avLst/>
          </a:prstGeom>
          <a:noFill/>
        </p:spPr>
        <p:txBody>
          <a:bodyPr lIns="0" tIns="0" rIns="0" bIns="0">
            <a:spAutoFit/>
          </a:bodyPr>
          <a:lstStyle/>
          <a:p>
            <a:pPr defTabSz="863726" fontAlgn="auto">
              <a:spcBef>
                <a:spcPts val="0"/>
              </a:spcBef>
              <a:spcAft>
                <a:spcPts val="0"/>
              </a:spcAft>
              <a:defRPr/>
            </a:pPr>
            <a:r>
              <a:rPr lang="zh-CN" altLang="en-US" sz="1134" kern="0" dirty="0">
                <a:solidFill>
                  <a:schemeClr val="accent1">
                    <a:lumMod val="75000"/>
                  </a:schemeClr>
                </a:solidFill>
                <a:latin typeface="微软雅黑" pitchFamily="34" charset="-122"/>
                <a:ea typeface="微软雅黑" pitchFamily="34" charset="-122"/>
              </a:rPr>
              <a:t>详写内容</a:t>
            </a:r>
            <a:r>
              <a:rPr lang="en-US" altLang="zh-CN" sz="1134" kern="0" dirty="0">
                <a:solidFill>
                  <a:schemeClr val="accent1">
                    <a:lumMod val="75000"/>
                  </a:schemeClr>
                </a:solidFill>
                <a:latin typeface="微软雅黑" pitchFamily="34" charset="-122"/>
                <a:ea typeface="微软雅黑" pitchFamily="34" charset="-122"/>
              </a:rPr>
              <a:t>……</a:t>
            </a:r>
          </a:p>
          <a:p>
            <a:pPr defTabSz="863726" fontAlgn="auto">
              <a:spcBef>
                <a:spcPts val="0"/>
              </a:spcBef>
              <a:spcAft>
                <a:spcPts val="0"/>
              </a:spcAft>
              <a:defRPr/>
            </a:pPr>
            <a:endParaRPr lang="en-US" altLang="zh-CN" sz="945" kern="0" dirty="0">
              <a:solidFill>
                <a:srgbClr val="000000">
                  <a:lumMod val="65000"/>
                  <a:lumOff val="35000"/>
                </a:srgbClr>
              </a:solidFill>
              <a:latin typeface="微软雅黑" pitchFamily="34" charset="-122"/>
              <a:ea typeface="微软雅黑" pitchFamily="34" charset="-122"/>
            </a:endParaRPr>
          </a:p>
          <a:p>
            <a:pPr defTabSz="863726" fontAlgn="auto">
              <a:spcBef>
                <a:spcPts val="0"/>
              </a:spcBef>
              <a:spcAft>
                <a:spcPts val="0"/>
              </a:spcAft>
              <a:defRPr/>
            </a:pPr>
            <a:r>
              <a:rPr lang="zh-CN" altLang="en-US" sz="945" kern="0" dirty="0">
                <a:solidFill>
                  <a:srgbClr val="000000">
                    <a:lumMod val="65000"/>
                    <a:lumOff val="35000"/>
                  </a:srgb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945" kern="0" dirty="0">
              <a:solidFill>
                <a:srgbClr val="000000">
                  <a:lumMod val="65000"/>
                  <a:lumOff val="35000"/>
                </a:srgbClr>
              </a:solidFill>
              <a:latin typeface="微软雅黑" pitchFamily="34" charset="-122"/>
              <a:ea typeface="微软雅黑" pitchFamily="34" charset="-122"/>
            </a:endParaRPr>
          </a:p>
        </p:txBody>
      </p:sp>
      <p:sp>
        <p:nvSpPr>
          <p:cNvPr id="112" name="TextBox 111"/>
          <p:cNvSpPr txBox="1"/>
          <p:nvPr/>
        </p:nvSpPr>
        <p:spPr>
          <a:xfrm>
            <a:off x="5941626" y="2380525"/>
            <a:ext cx="1877761" cy="756233"/>
          </a:xfrm>
          <a:prstGeom prst="rect">
            <a:avLst/>
          </a:prstGeom>
          <a:noFill/>
        </p:spPr>
        <p:txBody>
          <a:bodyPr lIns="0" tIns="0" rIns="0" bIns="0">
            <a:spAutoFit/>
          </a:bodyPr>
          <a:lstStyle/>
          <a:p>
            <a:pPr defTabSz="863726" fontAlgn="auto">
              <a:spcBef>
                <a:spcPts val="0"/>
              </a:spcBef>
              <a:spcAft>
                <a:spcPts val="0"/>
              </a:spcAft>
              <a:defRPr/>
            </a:pPr>
            <a:r>
              <a:rPr lang="zh-CN" altLang="en-US" sz="1134" kern="0" dirty="0">
                <a:solidFill>
                  <a:schemeClr val="accent1">
                    <a:lumMod val="75000"/>
                  </a:schemeClr>
                </a:solidFill>
                <a:latin typeface="微软雅黑" pitchFamily="34" charset="-122"/>
                <a:ea typeface="微软雅黑" pitchFamily="34" charset="-122"/>
              </a:rPr>
              <a:t>详写内容</a:t>
            </a:r>
            <a:r>
              <a:rPr lang="en-US" altLang="zh-CN" sz="1134" kern="0" dirty="0">
                <a:solidFill>
                  <a:schemeClr val="accent1">
                    <a:lumMod val="75000"/>
                  </a:schemeClr>
                </a:solidFill>
                <a:latin typeface="微软雅黑" pitchFamily="34" charset="-122"/>
                <a:ea typeface="微软雅黑" pitchFamily="34" charset="-122"/>
              </a:rPr>
              <a:t>……</a:t>
            </a:r>
          </a:p>
          <a:p>
            <a:pPr defTabSz="863726" fontAlgn="auto">
              <a:spcBef>
                <a:spcPts val="0"/>
              </a:spcBef>
              <a:spcAft>
                <a:spcPts val="0"/>
              </a:spcAft>
              <a:defRPr/>
            </a:pPr>
            <a:endParaRPr lang="en-US" altLang="zh-CN" sz="945" kern="0" dirty="0">
              <a:solidFill>
                <a:srgbClr val="000000">
                  <a:lumMod val="65000"/>
                  <a:lumOff val="35000"/>
                </a:srgbClr>
              </a:solidFill>
              <a:latin typeface="微软雅黑" pitchFamily="34" charset="-122"/>
              <a:ea typeface="微软雅黑" pitchFamily="34" charset="-122"/>
            </a:endParaRPr>
          </a:p>
          <a:p>
            <a:pPr defTabSz="863726" fontAlgn="auto">
              <a:spcBef>
                <a:spcPts val="0"/>
              </a:spcBef>
              <a:spcAft>
                <a:spcPts val="0"/>
              </a:spcAft>
              <a:defRPr/>
            </a:pPr>
            <a:r>
              <a:rPr lang="zh-CN" altLang="en-US" sz="945" kern="0" dirty="0">
                <a:solidFill>
                  <a:srgbClr val="000000">
                    <a:lumMod val="65000"/>
                    <a:lumOff val="35000"/>
                  </a:srgb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945" kern="0" dirty="0">
              <a:solidFill>
                <a:srgbClr val="000000">
                  <a:lumMod val="65000"/>
                  <a:lumOff val="35000"/>
                </a:srgbClr>
              </a:solidFill>
              <a:latin typeface="微软雅黑" pitchFamily="34" charset="-122"/>
              <a:ea typeface="微软雅黑" pitchFamily="34" charset="-122"/>
            </a:endParaRPr>
          </a:p>
        </p:txBody>
      </p:sp>
      <p:sp>
        <p:nvSpPr>
          <p:cNvPr id="113" name="TextBox 112"/>
          <p:cNvSpPr txBox="1"/>
          <p:nvPr/>
        </p:nvSpPr>
        <p:spPr>
          <a:xfrm>
            <a:off x="5941626" y="3785753"/>
            <a:ext cx="1877761" cy="756233"/>
          </a:xfrm>
          <a:prstGeom prst="rect">
            <a:avLst/>
          </a:prstGeom>
          <a:noFill/>
        </p:spPr>
        <p:txBody>
          <a:bodyPr lIns="0" tIns="0" rIns="0" bIns="0">
            <a:spAutoFit/>
          </a:bodyPr>
          <a:lstStyle/>
          <a:p>
            <a:pPr defTabSz="863726" fontAlgn="auto">
              <a:spcBef>
                <a:spcPts val="0"/>
              </a:spcBef>
              <a:spcAft>
                <a:spcPts val="0"/>
              </a:spcAft>
              <a:defRPr/>
            </a:pPr>
            <a:r>
              <a:rPr lang="zh-CN" altLang="en-US" sz="1134" kern="0" dirty="0">
                <a:solidFill>
                  <a:schemeClr val="accent1">
                    <a:lumMod val="75000"/>
                  </a:schemeClr>
                </a:solidFill>
                <a:latin typeface="微软雅黑" pitchFamily="34" charset="-122"/>
                <a:ea typeface="微软雅黑" pitchFamily="34" charset="-122"/>
              </a:rPr>
              <a:t>详写内容</a:t>
            </a:r>
            <a:r>
              <a:rPr lang="en-US" altLang="zh-CN" sz="1134" kern="0" dirty="0">
                <a:solidFill>
                  <a:schemeClr val="accent1">
                    <a:lumMod val="75000"/>
                  </a:schemeClr>
                </a:solidFill>
                <a:latin typeface="微软雅黑" pitchFamily="34" charset="-122"/>
                <a:ea typeface="微软雅黑" pitchFamily="34" charset="-122"/>
              </a:rPr>
              <a:t>……</a:t>
            </a:r>
          </a:p>
          <a:p>
            <a:pPr defTabSz="863726" fontAlgn="auto">
              <a:spcBef>
                <a:spcPts val="0"/>
              </a:spcBef>
              <a:spcAft>
                <a:spcPts val="0"/>
              </a:spcAft>
              <a:defRPr/>
            </a:pPr>
            <a:endParaRPr lang="en-US" altLang="zh-CN" sz="945" kern="0" dirty="0">
              <a:solidFill>
                <a:srgbClr val="000000">
                  <a:lumMod val="65000"/>
                  <a:lumOff val="35000"/>
                </a:srgbClr>
              </a:solidFill>
              <a:latin typeface="微软雅黑" pitchFamily="34" charset="-122"/>
              <a:ea typeface="微软雅黑" pitchFamily="34" charset="-122"/>
            </a:endParaRPr>
          </a:p>
          <a:p>
            <a:pPr defTabSz="863726" fontAlgn="auto">
              <a:spcBef>
                <a:spcPts val="0"/>
              </a:spcBef>
              <a:spcAft>
                <a:spcPts val="0"/>
              </a:spcAft>
              <a:defRPr/>
            </a:pPr>
            <a:r>
              <a:rPr lang="zh-CN" altLang="en-US" sz="945" kern="0" dirty="0">
                <a:solidFill>
                  <a:srgbClr val="000000">
                    <a:lumMod val="65000"/>
                    <a:lumOff val="35000"/>
                  </a:srgb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945" kern="0" dirty="0">
              <a:solidFill>
                <a:srgbClr val="000000">
                  <a:lumMod val="65000"/>
                  <a:lumOff val="35000"/>
                </a:srgbClr>
              </a:solidFill>
              <a:latin typeface="微软雅黑" pitchFamily="34" charset="-122"/>
              <a:ea typeface="微软雅黑" pitchFamily="34" charset="-122"/>
            </a:endParaRPr>
          </a:p>
        </p:txBody>
      </p:sp>
      <p:sp>
        <p:nvSpPr>
          <p:cNvPr id="114" name="TextBox 113"/>
          <p:cNvSpPr txBox="1"/>
          <p:nvPr/>
        </p:nvSpPr>
        <p:spPr>
          <a:xfrm>
            <a:off x="865254" y="3785753"/>
            <a:ext cx="1876637" cy="756233"/>
          </a:xfrm>
          <a:prstGeom prst="rect">
            <a:avLst/>
          </a:prstGeom>
          <a:noFill/>
        </p:spPr>
        <p:txBody>
          <a:bodyPr lIns="0" tIns="0" rIns="0" bIns="0">
            <a:spAutoFit/>
          </a:bodyPr>
          <a:lstStyle/>
          <a:p>
            <a:pPr defTabSz="863726" fontAlgn="auto">
              <a:spcBef>
                <a:spcPts val="0"/>
              </a:spcBef>
              <a:spcAft>
                <a:spcPts val="0"/>
              </a:spcAft>
              <a:defRPr/>
            </a:pPr>
            <a:r>
              <a:rPr lang="zh-CN" altLang="en-US" sz="1134" kern="0" dirty="0">
                <a:solidFill>
                  <a:schemeClr val="accent1">
                    <a:lumMod val="75000"/>
                  </a:schemeClr>
                </a:solidFill>
                <a:latin typeface="微软雅黑" pitchFamily="34" charset="-122"/>
                <a:ea typeface="微软雅黑" pitchFamily="34" charset="-122"/>
              </a:rPr>
              <a:t>详写内容</a:t>
            </a:r>
            <a:r>
              <a:rPr lang="en-US" altLang="zh-CN" sz="1134" kern="0" dirty="0">
                <a:solidFill>
                  <a:schemeClr val="accent1">
                    <a:lumMod val="75000"/>
                  </a:schemeClr>
                </a:solidFill>
                <a:latin typeface="微软雅黑" pitchFamily="34" charset="-122"/>
                <a:ea typeface="微软雅黑" pitchFamily="34" charset="-122"/>
              </a:rPr>
              <a:t>……</a:t>
            </a:r>
          </a:p>
          <a:p>
            <a:pPr defTabSz="863726" fontAlgn="auto">
              <a:spcBef>
                <a:spcPts val="0"/>
              </a:spcBef>
              <a:spcAft>
                <a:spcPts val="0"/>
              </a:spcAft>
              <a:defRPr/>
            </a:pPr>
            <a:endParaRPr lang="en-US" altLang="zh-CN" sz="945" kern="0" dirty="0">
              <a:solidFill>
                <a:srgbClr val="000000">
                  <a:lumMod val="65000"/>
                  <a:lumOff val="35000"/>
                </a:srgbClr>
              </a:solidFill>
              <a:latin typeface="微软雅黑" pitchFamily="34" charset="-122"/>
              <a:ea typeface="微软雅黑" pitchFamily="34" charset="-122"/>
            </a:endParaRPr>
          </a:p>
          <a:p>
            <a:pPr defTabSz="863726" fontAlgn="auto">
              <a:spcBef>
                <a:spcPts val="0"/>
              </a:spcBef>
              <a:spcAft>
                <a:spcPts val="0"/>
              </a:spcAft>
              <a:defRPr/>
            </a:pPr>
            <a:r>
              <a:rPr lang="zh-CN" altLang="en-US" sz="945" kern="0" dirty="0">
                <a:solidFill>
                  <a:srgbClr val="000000">
                    <a:lumMod val="65000"/>
                    <a:lumOff val="35000"/>
                  </a:srgb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945" kern="0" dirty="0">
              <a:solidFill>
                <a:srgbClr val="000000">
                  <a:lumMod val="65000"/>
                  <a:lumOff val="35000"/>
                </a:srgbClr>
              </a:solidFill>
              <a:latin typeface="微软雅黑" pitchFamily="34" charset="-122"/>
              <a:ea typeface="微软雅黑" pitchFamily="34" charset="-122"/>
            </a:endParaRPr>
          </a:p>
        </p:txBody>
      </p:sp>
      <p:grpSp>
        <p:nvGrpSpPr>
          <p:cNvPr id="115" name="组合 114"/>
          <p:cNvGrpSpPr>
            <a:grpSpLocks/>
          </p:cNvGrpSpPr>
          <p:nvPr/>
        </p:nvGrpSpPr>
        <p:grpSpPr bwMode="auto">
          <a:xfrm>
            <a:off x="3061414" y="2151008"/>
            <a:ext cx="2601190" cy="2601190"/>
            <a:chOff x="3218020" y="2137420"/>
            <a:chExt cx="2752869" cy="2753319"/>
          </a:xfrm>
        </p:grpSpPr>
        <p:sp>
          <p:nvSpPr>
            <p:cNvPr id="116" name="椭圆 6"/>
            <p:cNvSpPr/>
            <p:nvPr/>
          </p:nvSpPr>
          <p:spPr>
            <a:xfrm flipH="1" flipV="1">
              <a:off x="4618268" y="3331875"/>
              <a:ext cx="1352621" cy="1558864"/>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accent1">
                <a:lumMod val="50000"/>
              </a:schemeClr>
            </a:solid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sp>
          <p:nvSpPr>
            <p:cNvPr id="117" name="椭圆 61"/>
            <p:cNvSpPr/>
            <p:nvPr/>
          </p:nvSpPr>
          <p:spPr>
            <a:xfrm flipH="1" flipV="1">
              <a:off x="3218020" y="3537897"/>
              <a:ext cx="1558609" cy="1352842"/>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accent4"/>
            </a:solid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sp>
          <p:nvSpPr>
            <p:cNvPr id="118" name="椭圆 6"/>
            <p:cNvSpPr/>
            <p:nvPr/>
          </p:nvSpPr>
          <p:spPr>
            <a:xfrm>
              <a:off x="3218020" y="2137420"/>
              <a:ext cx="1352621" cy="1558865"/>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accent1"/>
            </a:solid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dirty="0">
                <a:solidFill>
                  <a:sysClr val="window" lastClr="FFFFFF"/>
                </a:solidFill>
                <a:latin typeface="Calibri"/>
                <a:ea typeface="宋体"/>
              </a:endParaRPr>
            </a:p>
          </p:txBody>
        </p:sp>
        <p:sp>
          <p:nvSpPr>
            <p:cNvPr id="119" name="椭圆 61"/>
            <p:cNvSpPr/>
            <p:nvPr/>
          </p:nvSpPr>
          <p:spPr>
            <a:xfrm>
              <a:off x="4412279" y="2137420"/>
              <a:ext cx="1558610" cy="1352842"/>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accent2"/>
            </a:solid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sp>
          <p:nvSpPr>
            <p:cNvPr id="120" name="椭圆 119"/>
            <p:cNvSpPr/>
            <p:nvPr/>
          </p:nvSpPr>
          <p:spPr>
            <a:xfrm flipH="1" flipV="1">
              <a:off x="4487293" y="3433100"/>
              <a:ext cx="214324" cy="214359"/>
            </a:xfrm>
            <a:prstGeom prst="ellipse">
              <a:avLst/>
            </a:prstGeom>
            <a:solidFill>
              <a:srgbClr val="FFFFFF"/>
            </a:solidFill>
            <a:ln w="25400" cap="flat" cmpd="sng" algn="ctr">
              <a:no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sp>
          <p:nvSpPr>
            <p:cNvPr id="122" name="TextBox 121"/>
            <p:cNvSpPr txBox="1"/>
            <p:nvPr/>
          </p:nvSpPr>
          <p:spPr>
            <a:xfrm>
              <a:off x="3463302" y="2604245"/>
              <a:ext cx="884680" cy="400027"/>
            </a:xfrm>
            <a:prstGeom prst="rect">
              <a:avLst/>
            </a:prstGeom>
            <a:noFill/>
          </p:spPr>
          <p:txBody>
            <a:bodyPr lIns="0" tIns="0" rIns="0" bIns="0">
              <a:spAutoFit/>
            </a:bodyPr>
            <a:lstStyle/>
            <a:p>
              <a:pPr algn="ctr" defTabSz="863726" fontAlgn="auto">
                <a:spcBef>
                  <a:spcPts val="0"/>
                </a:spcBef>
                <a:spcAft>
                  <a:spcPts val="0"/>
                </a:spcAft>
                <a:defRPr/>
              </a:pPr>
              <a:r>
                <a:rPr lang="zh-CN" altLang="en-US" sz="2456" kern="0" dirty="0">
                  <a:solidFill>
                    <a:sysClr val="window" lastClr="FFFFFF"/>
                  </a:solidFill>
                  <a:latin typeface="微软雅黑" pitchFamily="34" charset="-122"/>
                  <a:ea typeface="微软雅黑" pitchFamily="34" charset="-122"/>
                </a:rPr>
                <a:t>文字</a:t>
              </a:r>
              <a:endParaRPr lang="zh-CN" altLang="en-US" sz="2456" b="1" kern="0" dirty="0">
                <a:solidFill>
                  <a:sysClr val="window" lastClr="FFFFFF"/>
                </a:solidFill>
                <a:latin typeface="微软雅黑" pitchFamily="34" charset="-122"/>
                <a:ea typeface="微软雅黑" pitchFamily="34" charset="-122"/>
              </a:endParaRPr>
            </a:p>
          </p:txBody>
        </p:sp>
        <p:sp>
          <p:nvSpPr>
            <p:cNvPr id="123" name="TextBox 122"/>
            <p:cNvSpPr txBox="1"/>
            <p:nvPr/>
          </p:nvSpPr>
          <p:spPr>
            <a:xfrm>
              <a:off x="4783773" y="2585192"/>
              <a:ext cx="815620" cy="400027"/>
            </a:xfrm>
            <a:prstGeom prst="rect">
              <a:avLst/>
            </a:prstGeom>
            <a:noFill/>
          </p:spPr>
          <p:txBody>
            <a:bodyPr lIns="0" tIns="0" rIns="0" bIns="0">
              <a:spAutoFit/>
            </a:bodyPr>
            <a:lstStyle/>
            <a:p>
              <a:pPr algn="ctr" defTabSz="863726" fontAlgn="auto">
                <a:spcBef>
                  <a:spcPts val="0"/>
                </a:spcBef>
                <a:spcAft>
                  <a:spcPts val="0"/>
                </a:spcAft>
                <a:defRPr/>
              </a:pPr>
              <a:r>
                <a:rPr lang="zh-CN" altLang="en-US" sz="2456" kern="0" dirty="0">
                  <a:solidFill>
                    <a:sysClr val="window" lastClr="FFFFFF"/>
                  </a:solidFill>
                  <a:latin typeface="微软雅黑" pitchFamily="34" charset="-122"/>
                  <a:ea typeface="微软雅黑" pitchFamily="34" charset="-122"/>
                </a:rPr>
                <a:t>文字</a:t>
              </a:r>
              <a:endParaRPr lang="zh-CN" altLang="en-US" sz="2456" b="1" kern="0" dirty="0">
                <a:solidFill>
                  <a:sysClr val="window" lastClr="FFFFFF"/>
                </a:solidFill>
                <a:latin typeface="微软雅黑" pitchFamily="34" charset="-122"/>
                <a:ea typeface="微软雅黑" pitchFamily="34" charset="-122"/>
              </a:endParaRPr>
            </a:p>
          </p:txBody>
        </p:sp>
        <p:sp>
          <p:nvSpPr>
            <p:cNvPr id="124" name="TextBox 123"/>
            <p:cNvSpPr txBox="1"/>
            <p:nvPr/>
          </p:nvSpPr>
          <p:spPr>
            <a:xfrm>
              <a:off x="3506166" y="3942797"/>
              <a:ext cx="912067" cy="400027"/>
            </a:xfrm>
            <a:prstGeom prst="rect">
              <a:avLst/>
            </a:prstGeom>
            <a:noFill/>
          </p:spPr>
          <p:txBody>
            <a:bodyPr lIns="0" tIns="0" rIns="0" bIns="0">
              <a:spAutoFit/>
            </a:bodyPr>
            <a:lstStyle/>
            <a:p>
              <a:pPr algn="ctr" defTabSz="863726" fontAlgn="auto">
                <a:spcBef>
                  <a:spcPts val="0"/>
                </a:spcBef>
                <a:spcAft>
                  <a:spcPts val="0"/>
                </a:spcAft>
                <a:defRPr/>
              </a:pPr>
              <a:r>
                <a:rPr lang="zh-CN" altLang="en-US" sz="2456" kern="0" dirty="0">
                  <a:solidFill>
                    <a:sysClr val="window" lastClr="FFFFFF"/>
                  </a:solidFill>
                  <a:latin typeface="微软雅黑" pitchFamily="34" charset="-122"/>
                  <a:ea typeface="微软雅黑" pitchFamily="34" charset="-122"/>
                </a:rPr>
                <a:t>文字</a:t>
              </a:r>
              <a:endParaRPr lang="zh-CN" altLang="en-US" sz="2456" b="1" kern="0" dirty="0">
                <a:solidFill>
                  <a:sysClr val="window" lastClr="FFFFFF"/>
                </a:solidFill>
                <a:latin typeface="微软雅黑" pitchFamily="34" charset="-122"/>
                <a:ea typeface="微软雅黑" pitchFamily="34" charset="-122"/>
              </a:endParaRPr>
            </a:p>
          </p:txBody>
        </p:sp>
        <p:sp>
          <p:nvSpPr>
            <p:cNvPr id="125" name="TextBox 124"/>
            <p:cNvSpPr txBox="1"/>
            <p:nvPr/>
          </p:nvSpPr>
          <p:spPr>
            <a:xfrm>
              <a:off x="4881410" y="3885635"/>
              <a:ext cx="843007" cy="400027"/>
            </a:xfrm>
            <a:prstGeom prst="rect">
              <a:avLst/>
            </a:prstGeom>
            <a:noFill/>
          </p:spPr>
          <p:txBody>
            <a:bodyPr lIns="0" tIns="0" rIns="0" bIns="0">
              <a:spAutoFit/>
            </a:bodyPr>
            <a:lstStyle/>
            <a:p>
              <a:pPr algn="ctr" defTabSz="863726" fontAlgn="auto">
                <a:spcBef>
                  <a:spcPts val="0"/>
                </a:spcBef>
                <a:spcAft>
                  <a:spcPts val="0"/>
                </a:spcAft>
                <a:defRPr/>
              </a:pPr>
              <a:r>
                <a:rPr lang="zh-CN" altLang="en-US" sz="2456" kern="0" dirty="0">
                  <a:solidFill>
                    <a:sysClr val="window" lastClr="FFFFFF"/>
                  </a:solidFill>
                  <a:latin typeface="微软雅黑" pitchFamily="34" charset="-122"/>
                  <a:ea typeface="微软雅黑" pitchFamily="34" charset="-122"/>
                </a:rPr>
                <a:t>文字</a:t>
              </a:r>
              <a:endParaRPr lang="zh-CN" altLang="en-US" sz="2456" b="1" kern="0" dirty="0">
                <a:solidFill>
                  <a:sysClr val="window" lastClr="FFFFFF"/>
                </a:solidFill>
                <a:latin typeface="微软雅黑" pitchFamily="34" charset="-122"/>
                <a:ea typeface="微软雅黑" pitchFamily="34" charset="-122"/>
              </a:endParaRPr>
            </a:p>
          </p:txBody>
        </p:sp>
        <p:sp>
          <p:nvSpPr>
            <p:cNvPr id="126" name="椭圆 125"/>
            <p:cNvSpPr/>
            <p:nvPr/>
          </p:nvSpPr>
          <p:spPr>
            <a:xfrm>
              <a:off x="4487293" y="3433100"/>
              <a:ext cx="214324" cy="214359"/>
            </a:xfrm>
            <a:prstGeom prst="ellipse">
              <a:avLst/>
            </a:prstGeom>
            <a:noFill/>
            <a:ln w="25400" cap="flat" cmpd="sng" algn="ctr">
              <a:solidFill>
                <a:srgbClr val="1E445B">
                  <a:lumMod val="40000"/>
                  <a:lumOff val="60000"/>
                </a:srgbClr>
              </a:solidFill>
              <a:prstDash val="solid"/>
            </a:ln>
            <a:effectLst/>
          </p:spPr>
          <p:txBody>
            <a:bodyPr anchor="ctr"/>
            <a:lstStyle/>
            <a:p>
              <a:pPr algn="ctr" defTabSz="863726" fontAlgn="auto">
                <a:spcBef>
                  <a:spcPts val="0"/>
                </a:spcBef>
                <a:spcAft>
                  <a:spcPts val="0"/>
                </a:spcAft>
                <a:defRPr/>
              </a:pPr>
              <a:endParaRPr lang="zh-CN" altLang="en-US" sz="1700" kern="0">
                <a:solidFill>
                  <a:sysClr val="window" lastClr="FFFFFF"/>
                </a:solidFill>
                <a:latin typeface="Calibri"/>
                <a:ea typeface="宋体"/>
              </a:endParaRPr>
            </a:p>
          </p:txBody>
        </p:sp>
      </p:grpSp>
      <p:sp>
        <p:nvSpPr>
          <p:cNvPr id="19" name="TextBox 88">
            <a:extLst>
              <a:ext uri="{FF2B5EF4-FFF2-40B4-BE49-F238E27FC236}">
                <a16:creationId xmlns:a16="http://schemas.microsoft.com/office/drawing/2014/main" id="{F2E50ED3-E262-4628-8FE2-B1A0EF96EA0A}"/>
              </a:ext>
            </a:extLst>
          </p:cNvPr>
          <p:cNvSpPr txBox="1"/>
          <p:nvPr/>
        </p:nvSpPr>
        <p:spPr>
          <a:xfrm>
            <a:off x="637082" y="569090"/>
            <a:ext cx="5764012" cy="354071"/>
          </a:xfrm>
          <a:prstGeom prst="rect">
            <a:avLst/>
          </a:prstGeom>
          <a:noFill/>
        </p:spPr>
        <p:txBody>
          <a:bodyPr wrap="square">
            <a:spAutoFit/>
          </a:bodyPr>
          <a:lstStyle/>
          <a:p>
            <a:pPr>
              <a:defRPr/>
            </a:pPr>
            <a:r>
              <a:rPr lang="zh-CN" altLang="en-US" sz="1701" dirty="0">
                <a:solidFill>
                  <a:schemeClr val="accent1">
                    <a:lumMod val="75000"/>
                  </a:schemeClr>
                </a:solidFill>
                <a:latin typeface="微软雅黑" panose="020B0503020204020204" pitchFamily="34" charset="-122"/>
                <a:ea typeface="微软雅黑" panose="020B0503020204020204" pitchFamily="34" charset="-122"/>
              </a:rPr>
              <a:t>标题内容文字</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27">
            <a:extLst>
              <a:ext uri="{FF2B5EF4-FFF2-40B4-BE49-F238E27FC236}">
                <a16:creationId xmlns:a16="http://schemas.microsoft.com/office/drawing/2014/main" id="{898B8479-324D-4881-B798-82BBE77AB328}"/>
              </a:ext>
            </a:extLst>
          </p:cNvPr>
          <p:cNvSpPr txBox="1"/>
          <p:nvPr/>
        </p:nvSpPr>
        <p:spPr>
          <a:xfrm>
            <a:off x="632349" y="2862194"/>
            <a:ext cx="6326446" cy="923330"/>
          </a:xfrm>
          <a:prstGeom prst="rect">
            <a:avLst/>
          </a:prstGeom>
          <a:noFill/>
        </p:spPr>
        <p:txBody>
          <a:bodyPr wrap="square" rtlCol="0">
            <a:spAutoFit/>
          </a:bodyPr>
          <a:lstStyle/>
          <a:p>
            <a:r>
              <a:rPr lang="zh-CN" altLang="en-US" sz="5400" b="1" dirty="0">
                <a:solidFill>
                  <a:srgbClr val="1557AE"/>
                </a:solidFill>
                <a:latin typeface="微软雅黑" panose="020B0503020204020204" pitchFamily="34" charset="-122"/>
                <a:ea typeface="微软雅黑" panose="020B0503020204020204" pitchFamily="34" charset="-122"/>
              </a:rPr>
              <a:t>感谢您的聆听</a:t>
            </a:r>
          </a:p>
        </p:txBody>
      </p:sp>
      <p:sp>
        <p:nvSpPr>
          <p:cNvPr id="37" name="矩形 36">
            <a:extLst>
              <a:ext uri="{FF2B5EF4-FFF2-40B4-BE49-F238E27FC236}">
                <a16:creationId xmlns:a16="http://schemas.microsoft.com/office/drawing/2014/main" id="{9B21C479-CF5D-4780-93BA-72A28EF97E27}"/>
              </a:ext>
            </a:extLst>
          </p:cNvPr>
          <p:cNvSpPr/>
          <p:nvPr/>
        </p:nvSpPr>
        <p:spPr>
          <a:xfrm rot="2685974">
            <a:off x="6741282" y="1790959"/>
            <a:ext cx="863839" cy="863839"/>
          </a:xfrm>
          <a:prstGeom prst="rect">
            <a:avLst/>
          </a:prstGeom>
          <a:solidFill>
            <a:srgbClr val="155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39" name="矩形 38">
            <a:extLst>
              <a:ext uri="{FF2B5EF4-FFF2-40B4-BE49-F238E27FC236}">
                <a16:creationId xmlns:a16="http://schemas.microsoft.com/office/drawing/2014/main" id="{833761E6-4C9C-42C6-9F83-70707FE9DDF2}"/>
              </a:ext>
            </a:extLst>
          </p:cNvPr>
          <p:cNvSpPr/>
          <p:nvPr/>
        </p:nvSpPr>
        <p:spPr>
          <a:xfrm rot="2685974">
            <a:off x="5569370" y="2295346"/>
            <a:ext cx="310835" cy="31083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40" name="矩形 39">
            <a:extLst>
              <a:ext uri="{FF2B5EF4-FFF2-40B4-BE49-F238E27FC236}">
                <a16:creationId xmlns:a16="http://schemas.microsoft.com/office/drawing/2014/main" id="{7A00582E-91E2-496A-A4F8-0F28E3B70F83}"/>
              </a:ext>
            </a:extLst>
          </p:cNvPr>
          <p:cNvSpPr/>
          <p:nvPr/>
        </p:nvSpPr>
        <p:spPr>
          <a:xfrm rot="2657183">
            <a:off x="4479764" y="1272769"/>
            <a:ext cx="454896" cy="38413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48" name="矩形 47">
            <a:extLst>
              <a:ext uri="{FF2B5EF4-FFF2-40B4-BE49-F238E27FC236}">
                <a16:creationId xmlns:a16="http://schemas.microsoft.com/office/drawing/2014/main" id="{AA4D8C5B-E48D-4F29-ADAD-81C0A6FCE1BB}"/>
              </a:ext>
            </a:extLst>
          </p:cNvPr>
          <p:cNvSpPr/>
          <p:nvPr/>
        </p:nvSpPr>
        <p:spPr>
          <a:xfrm rot="2685974">
            <a:off x="3674792" y="954861"/>
            <a:ext cx="241563" cy="24156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49" name="矩形 48">
            <a:extLst>
              <a:ext uri="{FF2B5EF4-FFF2-40B4-BE49-F238E27FC236}">
                <a16:creationId xmlns:a16="http://schemas.microsoft.com/office/drawing/2014/main" id="{68D27611-A3F0-46A7-A839-74E36D737CFF}"/>
              </a:ext>
            </a:extLst>
          </p:cNvPr>
          <p:cNvSpPr/>
          <p:nvPr/>
        </p:nvSpPr>
        <p:spPr>
          <a:xfrm rot="2685974">
            <a:off x="3654218" y="528623"/>
            <a:ext cx="117102" cy="117102"/>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50" name="矩形 49">
            <a:extLst>
              <a:ext uri="{FF2B5EF4-FFF2-40B4-BE49-F238E27FC236}">
                <a16:creationId xmlns:a16="http://schemas.microsoft.com/office/drawing/2014/main" id="{CF612578-C967-41EF-959C-DA9E85E9EC78}"/>
              </a:ext>
            </a:extLst>
          </p:cNvPr>
          <p:cNvSpPr/>
          <p:nvPr/>
        </p:nvSpPr>
        <p:spPr>
          <a:xfrm rot="2685974">
            <a:off x="8080925" y="2578033"/>
            <a:ext cx="117102" cy="117102"/>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51" name="矩形 50">
            <a:extLst>
              <a:ext uri="{FF2B5EF4-FFF2-40B4-BE49-F238E27FC236}">
                <a16:creationId xmlns:a16="http://schemas.microsoft.com/office/drawing/2014/main" id="{1301AA67-329D-4AA7-9431-2B6679D1BCD3}"/>
              </a:ext>
            </a:extLst>
          </p:cNvPr>
          <p:cNvSpPr/>
          <p:nvPr/>
        </p:nvSpPr>
        <p:spPr>
          <a:xfrm rot="2731766">
            <a:off x="4704721" y="1750045"/>
            <a:ext cx="749416" cy="7599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52" name="矩形 51">
            <a:extLst>
              <a:ext uri="{FF2B5EF4-FFF2-40B4-BE49-F238E27FC236}">
                <a16:creationId xmlns:a16="http://schemas.microsoft.com/office/drawing/2014/main" id="{C1940E88-34FF-4E9E-B1B8-3E32C3C1B5BB}"/>
              </a:ext>
            </a:extLst>
          </p:cNvPr>
          <p:cNvSpPr/>
          <p:nvPr/>
        </p:nvSpPr>
        <p:spPr>
          <a:xfrm rot="2685974">
            <a:off x="4312526" y="2261374"/>
            <a:ext cx="310835" cy="31083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53" name="矩形 52">
            <a:extLst>
              <a:ext uri="{FF2B5EF4-FFF2-40B4-BE49-F238E27FC236}">
                <a16:creationId xmlns:a16="http://schemas.microsoft.com/office/drawing/2014/main" id="{25485371-CBD8-418A-9E9C-620A32E88160}"/>
              </a:ext>
            </a:extLst>
          </p:cNvPr>
          <p:cNvSpPr/>
          <p:nvPr/>
        </p:nvSpPr>
        <p:spPr>
          <a:xfrm rot="2685974">
            <a:off x="4039054" y="2358240"/>
            <a:ext cx="117102" cy="117102"/>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54" name="任意多边形 22">
            <a:extLst>
              <a:ext uri="{FF2B5EF4-FFF2-40B4-BE49-F238E27FC236}">
                <a16:creationId xmlns:a16="http://schemas.microsoft.com/office/drawing/2014/main" id="{6CB5DA72-7130-4FD8-A149-D6908DDEF9F1}"/>
              </a:ext>
            </a:extLst>
          </p:cNvPr>
          <p:cNvSpPr/>
          <p:nvPr/>
        </p:nvSpPr>
        <p:spPr>
          <a:xfrm rot="2680233">
            <a:off x="5560384" y="3445115"/>
            <a:ext cx="5095181" cy="4486642"/>
          </a:xfrm>
          <a:custGeom>
            <a:avLst/>
            <a:gdLst>
              <a:gd name="connsiteX0" fmla="*/ 0 w 5393410"/>
              <a:gd name="connsiteY0" fmla="*/ 0 h 4749253"/>
              <a:gd name="connsiteX1" fmla="*/ 4406292 w 5393410"/>
              <a:gd name="connsiteY1" fmla="*/ 0 h 4749253"/>
              <a:gd name="connsiteX2" fmla="*/ 5393410 w 5393410"/>
              <a:gd name="connsiteY2" fmla="*/ 998536 h 4749253"/>
              <a:gd name="connsiteX3" fmla="*/ 1599309 w 5393410"/>
              <a:gd name="connsiteY3" fmla="*/ 4749253 h 4749253"/>
              <a:gd name="connsiteX4" fmla="*/ 0 w 5393410"/>
              <a:gd name="connsiteY4" fmla="*/ 4749253 h 4749253"/>
              <a:gd name="connsiteX0" fmla="*/ 0 w 5393410"/>
              <a:gd name="connsiteY0" fmla="*/ 0 h 4749253"/>
              <a:gd name="connsiteX1" fmla="*/ 4406292 w 5393410"/>
              <a:gd name="connsiteY1" fmla="*/ 0 h 4749253"/>
              <a:gd name="connsiteX2" fmla="*/ 5393410 w 5393410"/>
              <a:gd name="connsiteY2" fmla="*/ 998536 h 4749253"/>
              <a:gd name="connsiteX3" fmla="*/ 1599309 w 5393410"/>
              <a:gd name="connsiteY3" fmla="*/ 4749253 h 4749253"/>
              <a:gd name="connsiteX4" fmla="*/ 0 w 5393410"/>
              <a:gd name="connsiteY4" fmla="*/ 4749253 h 4749253"/>
              <a:gd name="connsiteX5" fmla="*/ 0 w 5393410"/>
              <a:gd name="connsiteY5" fmla="*/ 0 h 4749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3410" h="4749253">
                <a:moveTo>
                  <a:pt x="0" y="0"/>
                </a:moveTo>
                <a:lnTo>
                  <a:pt x="4406292" y="0"/>
                </a:lnTo>
                <a:lnTo>
                  <a:pt x="5393410" y="998536"/>
                </a:lnTo>
                <a:lnTo>
                  <a:pt x="1599309" y="4749253"/>
                </a:lnTo>
                <a:lnTo>
                  <a:pt x="0" y="4749253"/>
                </a:lnTo>
                <a:lnTo>
                  <a:pt x="0" y="0"/>
                </a:lnTo>
                <a:close/>
              </a:path>
            </a:pathLst>
          </a:custGeom>
          <a:solidFill>
            <a:srgbClr val="155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cxnSp>
        <p:nvCxnSpPr>
          <p:cNvPr id="55" name="直接连接符 54">
            <a:extLst>
              <a:ext uri="{FF2B5EF4-FFF2-40B4-BE49-F238E27FC236}">
                <a16:creationId xmlns:a16="http://schemas.microsoft.com/office/drawing/2014/main" id="{33D98809-F7B7-44F6-BD36-0417FFF2C113}"/>
              </a:ext>
            </a:extLst>
          </p:cNvPr>
          <p:cNvCxnSpPr/>
          <p:nvPr/>
        </p:nvCxnSpPr>
        <p:spPr>
          <a:xfrm>
            <a:off x="7869513" y="2541678"/>
            <a:ext cx="2964146" cy="289299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id="{1FE7B53B-7D53-4286-8E71-1EBF176986D3}"/>
              </a:ext>
            </a:extLst>
          </p:cNvPr>
          <p:cNvCxnSpPr/>
          <p:nvPr/>
        </p:nvCxnSpPr>
        <p:spPr>
          <a:xfrm flipH="1">
            <a:off x="4984755" y="2570172"/>
            <a:ext cx="2886061" cy="2898763"/>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7" name="直接连接符 56">
            <a:extLst>
              <a:ext uri="{FF2B5EF4-FFF2-40B4-BE49-F238E27FC236}">
                <a16:creationId xmlns:a16="http://schemas.microsoft.com/office/drawing/2014/main" id="{8BAB2B81-F216-4DFC-9CDD-75153B08317D}"/>
              </a:ext>
            </a:extLst>
          </p:cNvPr>
          <p:cNvCxnSpPr/>
          <p:nvPr/>
        </p:nvCxnSpPr>
        <p:spPr>
          <a:xfrm>
            <a:off x="5006973" y="5476777"/>
            <a:ext cx="2964146" cy="289299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a16="http://schemas.microsoft.com/office/drawing/2014/main" id="{4DD5EAA7-9A27-4A05-A169-C4311A24965B}"/>
              </a:ext>
            </a:extLst>
          </p:cNvPr>
          <p:cNvCxnSpPr>
            <a:cxnSpLocks/>
          </p:cNvCxnSpPr>
          <p:nvPr/>
        </p:nvCxnSpPr>
        <p:spPr>
          <a:xfrm>
            <a:off x="309846" y="3925834"/>
            <a:ext cx="5081432"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63" name="任意多边形: 形状 62">
            <a:extLst>
              <a:ext uri="{FF2B5EF4-FFF2-40B4-BE49-F238E27FC236}">
                <a16:creationId xmlns:a16="http://schemas.microsoft.com/office/drawing/2014/main" id="{77A20315-03F1-4FE0-B5D9-02F35B74300B}"/>
              </a:ext>
            </a:extLst>
          </p:cNvPr>
          <p:cNvSpPr/>
          <p:nvPr/>
        </p:nvSpPr>
        <p:spPr bwMode="auto">
          <a:xfrm>
            <a:off x="6228383" y="0"/>
            <a:ext cx="2424224" cy="2900496"/>
          </a:xfrm>
          <a:custGeom>
            <a:avLst/>
            <a:gdLst>
              <a:gd name="connsiteX0" fmla="*/ 3232150 w 3232150"/>
              <a:gd name="connsiteY0" fmla="*/ 3867150 h 3867150"/>
              <a:gd name="connsiteX1" fmla="*/ 3232150 w 3232150"/>
              <a:gd name="connsiteY1" fmla="*/ 0 h 3867150"/>
              <a:gd name="connsiteX2" fmla="*/ 584200 w 3232150"/>
              <a:gd name="connsiteY2" fmla="*/ 0 h 3867150"/>
              <a:gd name="connsiteX3" fmla="*/ 0 w 3232150"/>
              <a:gd name="connsiteY3" fmla="*/ 584200 h 3867150"/>
              <a:gd name="connsiteX4" fmla="*/ 3232150 w 3232150"/>
              <a:gd name="connsiteY4" fmla="*/ 3867150 h 386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2150" h="3867150">
                <a:moveTo>
                  <a:pt x="3232150" y="3867150"/>
                </a:moveTo>
                <a:lnTo>
                  <a:pt x="3232150" y="0"/>
                </a:lnTo>
                <a:lnTo>
                  <a:pt x="584200" y="0"/>
                </a:lnTo>
                <a:lnTo>
                  <a:pt x="0" y="584200"/>
                </a:lnTo>
                <a:lnTo>
                  <a:pt x="3232150" y="3867150"/>
                </a:lnTo>
                <a:close/>
              </a:path>
            </a:pathLst>
          </a:custGeom>
          <a:blipFill>
            <a:blip r:embed="rId3"/>
            <a:stretch>
              <a:fillRect l="-102050" t="-6117" r="-12114" b="-33739"/>
            </a:stretch>
          </a:blipFill>
          <a:ln w="9525" cap="flat" cmpd="sng" algn="ctr">
            <a:noFill/>
            <a:prstDash val="solid"/>
            <a:round/>
            <a:headEnd type="none" w="med" len="med"/>
            <a:tailEnd type="none" w="med" len="med"/>
          </a:ln>
          <a:effectLst/>
        </p:spPr>
        <p:txBody>
          <a:bodyPr vert="horz" wrap="square" lIns="68583" tIns="34292" rIns="68583" bIns="34292" numCol="1" rtlCol="0" anchor="t" anchorCtr="0" compatLnSpc="1">
            <a:prstTxWarp prst="textNoShape">
              <a:avLst/>
            </a:prstTxWarp>
          </a:bodyPr>
          <a:lstStyle/>
          <a:p>
            <a:pPr defTabSz="685800"/>
            <a:endParaRPr lang="zh-CN" altLang="en-US" sz="1350"/>
          </a:p>
        </p:txBody>
      </p:sp>
      <p:sp>
        <p:nvSpPr>
          <p:cNvPr id="64" name="矩形 63">
            <a:extLst>
              <a:ext uri="{FF2B5EF4-FFF2-40B4-BE49-F238E27FC236}">
                <a16:creationId xmlns:a16="http://schemas.microsoft.com/office/drawing/2014/main" id="{D1B98E1B-9390-4A9C-8140-A5F74BDFAF28}"/>
              </a:ext>
            </a:extLst>
          </p:cNvPr>
          <p:cNvSpPr/>
          <p:nvPr/>
        </p:nvSpPr>
        <p:spPr bwMode="auto">
          <a:xfrm rot="2700000">
            <a:off x="5452165" y="819196"/>
            <a:ext cx="1367446" cy="1367446"/>
          </a:xfrm>
          <a:prstGeom prst="rect">
            <a:avLst/>
          </a:prstGeom>
          <a:blipFill dpi="0" rotWithShape="0">
            <a:blip r:embed="rId3"/>
            <a:srcRect/>
            <a:stretch>
              <a:fillRect l="-71077" t="-28837" r="-93481" b="-43929"/>
            </a:stretch>
          </a:blipFill>
          <a:ln w="9525" cap="flat" cmpd="sng" algn="ctr">
            <a:noFill/>
            <a:prstDash val="solid"/>
            <a:round/>
            <a:headEnd type="none" w="med" len="med"/>
            <a:tailEnd type="none" w="med" len="med"/>
          </a:ln>
          <a:effectLst/>
        </p:spPr>
        <p:txBody>
          <a:bodyPr vert="horz" wrap="square" lIns="68583" tIns="34292" rIns="68583" bIns="34292" numCol="1" rtlCol="0" anchor="t" anchorCtr="0" compatLnSpc="1">
            <a:prstTxWarp prst="textNoShape">
              <a:avLst/>
            </a:prstTxWarp>
          </a:bodyPr>
          <a:lstStyle/>
          <a:p>
            <a:pPr defTabSz="685800"/>
            <a:endParaRPr lang="zh-CN" altLang="en-US" sz="1350"/>
          </a:p>
        </p:txBody>
      </p:sp>
      <p:sp>
        <p:nvSpPr>
          <p:cNvPr id="65" name="任意多边形: 形状 64">
            <a:extLst>
              <a:ext uri="{FF2B5EF4-FFF2-40B4-BE49-F238E27FC236}">
                <a16:creationId xmlns:a16="http://schemas.microsoft.com/office/drawing/2014/main" id="{A04CE9B1-1888-41FB-BE55-99DB9415D8E6}"/>
              </a:ext>
            </a:extLst>
          </p:cNvPr>
          <p:cNvSpPr/>
          <p:nvPr/>
        </p:nvSpPr>
        <p:spPr bwMode="auto">
          <a:xfrm>
            <a:off x="5166840" y="4763"/>
            <a:ext cx="1343087" cy="671543"/>
          </a:xfrm>
          <a:custGeom>
            <a:avLst/>
            <a:gdLst>
              <a:gd name="connsiteX0" fmla="*/ 0 w 1790700"/>
              <a:gd name="connsiteY0" fmla="*/ 0 h 895350"/>
              <a:gd name="connsiteX1" fmla="*/ 1790700 w 1790700"/>
              <a:gd name="connsiteY1" fmla="*/ 0 h 895350"/>
              <a:gd name="connsiteX2" fmla="*/ 895350 w 1790700"/>
              <a:gd name="connsiteY2" fmla="*/ 895350 h 895350"/>
              <a:gd name="connsiteX3" fmla="*/ 0 w 1790700"/>
              <a:gd name="connsiteY3" fmla="*/ 0 h 895350"/>
            </a:gdLst>
            <a:ahLst/>
            <a:cxnLst>
              <a:cxn ang="0">
                <a:pos x="connsiteX0" y="connsiteY0"/>
              </a:cxn>
              <a:cxn ang="0">
                <a:pos x="connsiteX1" y="connsiteY1"/>
              </a:cxn>
              <a:cxn ang="0">
                <a:pos x="connsiteX2" y="connsiteY2"/>
              </a:cxn>
              <a:cxn ang="0">
                <a:pos x="connsiteX3" y="connsiteY3"/>
              </a:cxn>
            </a:cxnLst>
            <a:rect l="l" t="t" r="r" b="b"/>
            <a:pathLst>
              <a:path w="1790700" h="895350">
                <a:moveTo>
                  <a:pt x="0" y="0"/>
                </a:moveTo>
                <a:lnTo>
                  <a:pt x="1790700" y="0"/>
                </a:lnTo>
                <a:lnTo>
                  <a:pt x="895350" y="895350"/>
                </a:lnTo>
                <a:lnTo>
                  <a:pt x="0" y="0"/>
                </a:lnTo>
                <a:close/>
              </a:path>
            </a:pathLst>
          </a:custGeom>
          <a:blipFill>
            <a:blip r:embed="rId3"/>
            <a:stretch>
              <a:fillRect l="-98783" t="-709" r="-160105" b="-371657"/>
            </a:stretch>
          </a:blipFill>
          <a:ln w="9525" cap="flat" cmpd="sng" algn="ctr">
            <a:noFill/>
            <a:prstDash val="solid"/>
            <a:round/>
            <a:headEnd type="none" w="med" len="med"/>
            <a:tailEnd type="none" w="med" len="med"/>
          </a:ln>
          <a:effectLst/>
        </p:spPr>
        <p:txBody>
          <a:bodyPr vert="horz" wrap="square" lIns="68583" tIns="34292" rIns="68583" bIns="34292" numCol="1" rtlCol="0" anchor="t" anchorCtr="0" compatLnSpc="1">
            <a:prstTxWarp prst="textNoShape">
              <a:avLst/>
            </a:prstTxWarp>
          </a:bodyPr>
          <a:lstStyle/>
          <a:p>
            <a:pPr defTabSz="685800"/>
            <a:endParaRPr lang="zh-CN" altLang="en-US" sz="1350"/>
          </a:p>
        </p:txBody>
      </p:sp>
      <p:sp>
        <p:nvSpPr>
          <p:cNvPr id="66" name="矩形 65">
            <a:extLst>
              <a:ext uri="{FF2B5EF4-FFF2-40B4-BE49-F238E27FC236}">
                <a16:creationId xmlns:a16="http://schemas.microsoft.com/office/drawing/2014/main" id="{5F0287AE-1C8B-49C0-91E9-932B00A4763D}"/>
              </a:ext>
            </a:extLst>
          </p:cNvPr>
          <p:cNvSpPr/>
          <p:nvPr/>
        </p:nvSpPr>
        <p:spPr bwMode="auto">
          <a:xfrm rot="2700000">
            <a:off x="4611349" y="278466"/>
            <a:ext cx="929270" cy="929270"/>
          </a:xfrm>
          <a:prstGeom prst="rect">
            <a:avLst/>
          </a:prstGeom>
          <a:blipFill dpi="0" rotWithShape="0">
            <a:blip r:embed="rId3"/>
            <a:srcRect/>
            <a:stretch>
              <a:fillRect l="-38622" t="-12637" r="-222155" b="-122964"/>
            </a:stretch>
          </a:blipFill>
          <a:ln w="9525" cap="flat" cmpd="sng" algn="ctr">
            <a:noFill/>
            <a:prstDash val="solid"/>
            <a:round/>
            <a:headEnd type="none" w="med" len="med"/>
            <a:tailEnd type="none" w="med" len="med"/>
          </a:ln>
          <a:effectLst/>
        </p:spPr>
        <p:txBody>
          <a:bodyPr vert="horz" wrap="square" lIns="68583" tIns="34292" rIns="68583" bIns="34292" numCol="1" rtlCol="0" anchor="t" anchorCtr="0" compatLnSpc="1">
            <a:prstTxWarp prst="textNoShape">
              <a:avLst/>
            </a:prstTxWarp>
          </a:bodyPr>
          <a:lstStyle/>
          <a:p>
            <a:pPr defTabSz="685800"/>
            <a:endParaRPr lang="zh-CN" altLang="en-US" sz="1350"/>
          </a:p>
        </p:txBody>
      </p:sp>
      <p:sp>
        <p:nvSpPr>
          <p:cNvPr id="67" name="矩形 66">
            <a:extLst>
              <a:ext uri="{FF2B5EF4-FFF2-40B4-BE49-F238E27FC236}">
                <a16:creationId xmlns:a16="http://schemas.microsoft.com/office/drawing/2014/main" id="{1113B12D-4E3B-4FE3-90A1-9B54A7CBC7D9}"/>
              </a:ext>
            </a:extLst>
          </p:cNvPr>
          <p:cNvSpPr/>
          <p:nvPr/>
        </p:nvSpPr>
        <p:spPr bwMode="auto">
          <a:xfrm rot="2700000">
            <a:off x="4117592" y="872231"/>
            <a:ext cx="426642" cy="426642"/>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3" tIns="34292" rIns="68583" bIns="34292" numCol="1" rtlCol="0" anchor="t" anchorCtr="0" compatLnSpc="1">
            <a:prstTxWarp prst="textNoShape">
              <a:avLst/>
            </a:prstTxWarp>
          </a:bodyPr>
          <a:lstStyle/>
          <a:p>
            <a:pPr defTabSz="685800"/>
            <a:endParaRPr lang="zh-CN" altLang="en-US" sz="1350"/>
          </a:p>
        </p:txBody>
      </p:sp>
      <p:sp>
        <p:nvSpPr>
          <p:cNvPr id="68" name="任意多边形 22">
            <a:extLst>
              <a:ext uri="{FF2B5EF4-FFF2-40B4-BE49-F238E27FC236}">
                <a16:creationId xmlns:a16="http://schemas.microsoft.com/office/drawing/2014/main" id="{91BC4739-17F7-4502-B945-923A7DA6DFE8}"/>
              </a:ext>
            </a:extLst>
          </p:cNvPr>
          <p:cNvSpPr/>
          <p:nvPr/>
        </p:nvSpPr>
        <p:spPr>
          <a:xfrm rot="2680233">
            <a:off x="5674689" y="3559421"/>
            <a:ext cx="5095181" cy="4486642"/>
          </a:xfrm>
          <a:custGeom>
            <a:avLst/>
            <a:gdLst>
              <a:gd name="connsiteX0" fmla="*/ 0 w 5393410"/>
              <a:gd name="connsiteY0" fmla="*/ 0 h 4749253"/>
              <a:gd name="connsiteX1" fmla="*/ 4406292 w 5393410"/>
              <a:gd name="connsiteY1" fmla="*/ 0 h 4749253"/>
              <a:gd name="connsiteX2" fmla="*/ 5393410 w 5393410"/>
              <a:gd name="connsiteY2" fmla="*/ 998536 h 4749253"/>
              <a:gd name="connsiteX3" fmla="*/ 1599309 w 5393410"/>
              <a:gd name="connsiteY3" fmla="*/ 4749253 h 4749253"/>
              <a:gd name="connsiteX4" fmla="*/ 0 w 5393410"/>
              <a:gd name="connsiteY4" fmla="*/ 4749253 h 4749253"/>
              <a:gd name="connsiteX0" fmla="*/ 0 w 5393410"/>
              <a:gd name="connsiteY0" fmla="*/ 0 h 4749253"/>
              <a:gd name="connsiteX1" fmla="*/ 4406292 w 5393410"/>
              <a:gd name="connsiteY1" fmla="*/ 0 h 4749253"/>
              <a:gd name="connsiteX2" fmla="*/ 5393410 w 5393410"/>
              <a:gd name="connsiteY2" fmla="*/ 998536 h 4749253"/>
              <a:gd name="connsiteX3" fmla="*/ 1599309 w 5393410"/>
              <a:gd name="connsiteY3" fmla="*/ 4749253 h 4749253"/>
              <a:gd name="connsiteX4" fmla="*/ 0 w 5393410"/>
              <a:gd name="connsiteY4" fmla="*/ 4749253 h 4749253"/>
              <a:gd name="connsiteX5" fmla="*/ 0 w 5393410"/>
              <a:gd name="connsiteY5" fmla="*/ 0 h 4749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3410" h="4749253">
                <a:moveTo>
                  <a:pt x="0" y="0"/>
                </a:moveTo>
                <a:lnTo>
                  <a:pt x="4406292" y="0"/>
                </a:lnTo>
                <a:lnTo>
                  <a:pt x="5393410" y="998536"/>
                </a:lnTo>
                <a:lnTo>
                  <a:pt x="1599309" y="4749253"/>
                </a:lnTo>
                <a:lnTo>
                  <a:pt x="0" y="4749253"/>
                </a:lnTo>
                <a:lnTo>
                  <a:pt x="0" y="0"/>
                </a:lnTo>
                <a:close/>
              </a:path>
            </a:pathLst>
          </a:custGeom>
          <a:blipFill dpi="0" rotWithShape="0">
            <a:blip r:embed="rId4"/>
            <a:srcRect/>
            <a:stretch>
              <a:fillRect l="-16755" t="57189" r="19293" b="77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pic>
        <p:nvPicPr>
          <p:cNvPr id="69" name="图片 68">
            <a:extLst>
              <a:ext uri="{FF2B5EF4-FFF2-40B4-BE49-F238E27FC236}">
                <a16:creationId xmlns:a16="http://schemas.microsoft.com/office/drawing/2014/main" id="{1010481A-A72E-48E3-B9BF-18A2D4D0520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5103" y="387071"/>
            <a:ext cx="1886037" cy="56581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02102"/>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我的主题色">
      <a:dk1>
        <a:srgbClr val="393939"/>
      </a:dk1>
      <a:lt1>
        <a:srgbClr val="FFFFFF"/>
      </a:lt1>
      <a:dk2>
        <a:srgbClr val="2A2A2A"/>
      </a:dk2>
      <a:lt2>
        <a:srgbClr val="242424"/>
      </a:lt2>
      <a:accent1>
        <a:srgbClr val="0070C0"/>
      </a:accent1>
      <a:accent2>
        <a:srgbClr val="00B0F0"/>
      </a:accent2>
      <a:accent3>
        <a:srgbClr val="0070C0"/>
      </a:accent3>
      <a:accent4>
        <a:srgbClr val="00B0F0"/>
      </a:accent4>
      <a:accent5>
        <a:srgbClr val="0070C0"/>
      </a:accent5>
      <a:accent6>
        <a:srgbClr val="00B0F0"/>
      </a:accent6>
      <a:hlink>
        <a:srgbClr val="47BCA1"/>
      </a:hlink>
      <a:folHlink>
        <a:srgbClr val="FA8D78"/>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FFFFFF"/>
        </a:hlink>
        <a:folHlink>
          <a:srgbClr val="00B0F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263</TotalTime>
  <Pages>0</Pages>
  <Words>2571</Words>
  <Characters>0</Characters>
  <Application>Microsoft Office PowerPoint</Application>
  <DocSecurity>0</DocSecurity>
  <PresentationFormat>自定义</PresentationFormat>
  <Lines>0</Lines>
  <Paragraphs>357</Paragraphs>
  <Slides>29</Slides>
  <Notes>29</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29</vt:i4>
      </vt:variant>
    </vt:vector>
  </HeadingPairs>
  <TitlesOfParts>
    <vt:vector size="38" baseType="lpstr">
      <vt:lpstr>方正姚体</vt:lpstr>
      <vt:lpstr>方正综艺简体</vt:lpstr>
      <vt:lpstr>宋体</vt:lpstr>
      <vt:lpstr>微软雅黑</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熊猫办公PPT</dc:title>
  <dc:creator>熊猫办公</dc:creator>
  <cp:keywords>www.tukuppt.com</cp:keywords>
  <cp:lastModifiedBy>Porchen</cp:lastModifiedBy>
  <cp:revision>31</cp:revision>
  <dcterms:created xsi:type="dcterms:W3CDTF">2014-08-07T04:10:00Z</dcterms:created>
  <dcterms:modified xsi:type="dcterms:W3CDTF">2020-12-15T08:32:59Z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2052-9.1.0.4866</vt:lpwstr>
  </property>
</Properties>
</file>