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11" r:id="rId5"/>
    <p:sldId id="314" r:id="rId6"/>
    <p:sldId id="307" r:id="rId7"/>
    <p:sldId id="259" r:id="rId8"/>
    <p:sldId id="279" r:id="rId9"/>
    <p:sldId id="280" r:id="rId10"/>
    <p:sldId id="282" r:id="rId11"/>
    <p:sldId id="283" r:id="rId12"/>
    <p:sldId id="285" r:id="rId13"/>
    <p:sldId id="286" r:id="rId14"/>
    <p:sldId id="288" r:id="rId15"/>
    <p:sldId id="317" r:id="rId16"/>
    <p:sldId id="289" r:id="rId17"/>
    <p:sldId id="290" r:id="rId18"/>
    <p:sldId id="291" r:id="rId19"/>
    <p:sldId id="292" r:id="rId20"/>
    <p:sldId id="293" r:id="rId21"/>
    <p:sldId id="294" r:id="rId22"/>
    <p:sldId id="295" r:id="rId23"/>
    <p:sldId id="299" r:id="rId24"/>
    <p:sldId id="318" r:id="rId25"/>
    <p:sldId id="300" r:id="rId26"/>
    <p:sldId id="301" r:id="rId27"/>
    <p:sldId id="302" r:id="rId28"/>
    <p:sldId id="303" r:id="rId29"/>
    <p:sldId id="304" r:id="rId30"/>
    <p:sldId id="305" r:id="rId31"/>
    <p:sldId id="306" r:id="rId32"/>
    <p:sldId id="308" r:id="rId33"/>
    <p:sldId id="319" r:id="rId34"/>
    <p:sldId id="309" r:id="rId35"/>
    <p:sldId id="310" r:id="rId36"/>
    <p:sldId id="312" r:id="rId37"/>
    <p:sldId id="313" r:id="rId38"/>
    <p:sldId id="315" r:id="rId39"/>
    <p:sldId id="316" r:id="rId40"/>
    <p:sldId id="278" r:id="rId41"/>
  </p:sldIdLst>
  <p:sldSz cx="8640763" cy="6480175"/>
  <p:notesSz cx="6858000" cy="9144000"/>
  <p:defaultTextStyle>
    <a:defPPr>
      <a:defRPr lang="zh-CN"/>
    </a:defPPr>
    <a:lvl1pPr marL="0" algn="l" defTabSz="1151961" rtl="0" eaLnBrk="1" latinLnBrk="0" hangingPunct="1">
      <a:defRPr sz="2268" kern="1200">
        <a:solidFill>
          <a:schemeClr val="tx1"/>
        </a:solidFill>
        <a:latin typeface="+mn-lt"/>
        <a:ea typeface="+mn-ea"/>
        <a:cs typeface="+mn-cs"/>
      </a:defRPr>
    </a:lvl1pPr>
    <a:lvl2pPr marL="575981" algn="l" defTabSz="1151961" rtl="0" eaLnBrk="1" latinLnBrk="0" hangingPunct="1">
      <a:defRPr sz="2268" kern="1200">
        <a:solidFill>
          <a:schemeClr val="tx1"/>
        </a:solidFill>
        <a:latin typeface="+mn-lt"/>
        <a:ea typeface="+mn-ea"/>
        <a:cs typeface="+mn-cs"/>
      </a:defRPr>
    </a:lvl2pPr>
    <a:lvl3pPr marL="1151961" algn="l" defTabSz="1151961" rtl="0" eaLnBrk="1" latinLnBrk="0" hangingPunct="1">
      <a:defRPr sz="2268" kern="1200">
        <a:solidFill>
          <a:schemeClr val="tx1"/>
        </a:solidFill>
        <a:latin typeface="+mn-lt"/>
        <a:ea typeface="+mn-ea"/>
        <a:cs typeface="+mn-cs"/>
      </a:defRPr>
    </a:lvl3pPr>
    <a:lvl4pPr marL="1727942" algn="l" defTabSz="1151961" rtl="0" eaLnBrk="1" latinLnBrk="0" hangingPunct="1">
      <a:defRPr sz="2268" kern="1200">
        <a:solidFill>
          <a:schemeClr val="tx1"/>
        </a:solidFill>
        <a:latin typeface="+mn-lt"/>
        <a:ea typeface="+mn-ea"/>
        <a:cs typeface="+mn-cs"/>
      </a:defRPr>
    </a:lvl4pPr>
    <a:lvl5pPr marL="2303922" algn="l" defTabSz="1151961" rtl="0" eaLnBrk="1" latinLnBrk="0" hangingPunct="1">
      <a:defRPr sz="2268" kern="1200">
        <a:solidFill>
          <a:schemeClr val="tx1"/>
        </a:solidFill>
        <a:latin typeface="+mn-lt"/>
        <a:ea typeface="+mn-ea"/>
        <a:cs typeface="+mn-cs"/>
      </a:defRPr>
    </a:lvl5pPr>
    <a:lvl6pPr marL="2879903" algn="l" defTabSz="1151961" rtl="0" eaLnBrk="1" latinLnBrk="0" hangingPunct="1">
      <a:defRPr sz="2268" kern="1200">
        <a:solidFill>
          <a:schemeClr val="tx1"/>
        </a:solidFill>
        <a:latin typeface="+mn-lt"/>
        <a:ea typeface="+mn-ea"/>
        <a:cs typeface="+mn-cs"/>
      </a:defRPr>
    </a:lvl6pPr>
    <a:lvl7pPr marL="3455883" algn="l" defTabSz="1151961" rtl="0" eaLnBrk="1" latinLnBrk="0" hangingPunct="1">
      <a:defRPr sz="2268" kern="1200">
        <a:solidFill>
          <a:schemeClr val="tx1"/>
        </a:solidFill>
        <a:latin typeface="+mn-lt"/>
        <a:ea typeface="+mn-ea"/>
        <a:cs typeface="+mn-cs"/>
      </a:defRPr>
    </a:lvl7pPr>
    <a:lvl8pPr marL="4031864" algn="l" defTabSz="1151961" rtl="0" eaLnBrk="1" latinLnBrk="0" hangingPunct="1">
      <a:defRPr sz="2268" kern="1200">
        <a:solidFill>
          <a:schemeClr val="tx1"/>
        </a:solidFill>
        <a:latin typeface="+mn-lt"/>
        <a:ea typeface="+mn-ea"/>
        <a:cs typeface="+mn-cs"/>
      </a:defRPr>
    </a:lvl8pPr>
    <a:lvl9pPr marL="4607844" algn="l" defTabSz="1151961" rtl="0" eaLnBrk="1" latinLnBrk="0" hangingPunct="1">
      <a:defRPr sz="226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27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4487"/>
    <a:srgbClr val="F46970"/>
    <a:srgbClr val="53C780"/>
    <a:srgbClr val="67D993"/>
    <a:srgbClr val="F2A849"/>
    <a:srgbClr val="F8F8F8"/>
    <a:srgbClr val="1173B0"/>
    <a:srgbClr val="080808"/>
    <a:srgbClr val="333333"/>
    <a:srgbClr val="EC81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8" autoAdjust="0"/>
    <p:restoredTop sz="94660"/>
  </p:normalViewPr>
  <p:slideViewPr>
    <p:cSldViewPr>
      <p:cViewPr varScale="1">
        <p:scale>
          <a:sx n="114" d="100"/>
          <a:sy n="114" d="100"/>
        </p:scale>
        <p:origin x="1884" y="108"/>
      </p:cViewPr>
      <p:guideLst>
        <p:guide orient="horz" pos="2041"/>
        <p:guide pos="2722"/>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a:lstStyle/>
          <a:p>
            <a:pPr>
              <a:defRPr sz="2000" b="1">
                <a:solidFill>
                  <a:srgbClr val="052E65"/>
                </a:solidFill>
                <a:latin typeface="微软雅黑" pitchFamily="34" charset="-122"/>
                <a:ea typeface="微软雅黑" pitchFamily="34" charset="-122"/>
              </a:defRPr>
            </a:pPr>
            <a:r>
              <a:rPr lang="zh-CN" altLang="en-US" sz="2000" b="1" dirty="0">
                <a:solidFill>
                  <a:srgbClr val="052E65"/>
                </a:solidFill>
                <a:latin typeface="微软雅黑" pitchFamily="34" charset="-122"/>
                <a:ea typeface="微软雅黑" pitchFamily="34" charset="-122"/>
              </a:rPr>
              <a:t>图表标题信息</a:t>
            </a:r>
          </a:p>
        </c:rich>
      </c:tx>
      <c:layout>
        <c:manualLayout>
          <c:xMode val="edge"/>
          <c:yMode val="edge"/>
          <c:x val="0.33342900171585871"/>
          <c:y val="0"/>
        </c:manualLayout>
      </c:layout>
      <c:overlay val="0"/>
    </c:title>
    <c:autoTitleDeleted val="0"/>
    <c:plotArea>
      <c:layout>
        <c:manualLayout>
          <c:layoutTarget val="inner"/>
          <c:xMode val="edge"/>
          <c:yMode val="edge"/>
          <c:x val="7.4042638840994573E-2"/>
          <c:y val="0.19179870319704492"/>
          <c:w val="0.74471397117492"/>
          <c:h val="0.63799790826767422"/>
        </c:manualLayout>
      </c:layout>
      <c:barChart>
        <c:barDir val="col"/>
        <c:grouping val="clustered"/>
        <c:varyColors val="0"/>
        <c:ser>
          <c:idx val="0"/>
          <c:order val="0"/>
          <c:tx>
            <c:strRef>
              <c:f>Sheet1!$B$1</c:f>
              <c:strCache>
                <c:ptCount val="1"/>
                <c:pt idx="0">
                  <c:v>系列 1</c:v>
                </c:pt>
              </c:strCache>
            </c:strRef>
          </c:tx>
          <c:spPr>
            <a:solidFill>
              <a:srgbClr val="054487"/>
            </a:solidFill>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229-44D4-9930-3E98E27DC4E5}"/>
            </c:ext>
          </c:extLst>
        </c:ser>
        <c:ser>
          <c:idx val="1"/>
          <c:order val="1"/>
          <c:tx>
            <c:strRef>
              <c:f>Sheet1!$C$1</c:f>
              <c:strCache>
                <c:ptCount val="1"/>
                <c:pt idx="0">
                  <c:v>系列 2</c:v>
                </c:pt>
              </c:strCache>
            </c:strRef>
          </c:tx>
          <c:spPr>
            <a:solidFill>
              <a:srgbClr val="0B87D6"/>
            </a:solidFill>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229-44D4-9930-3E98E27DC4E5}"/>
            </c:ext>
          </c:extLst>
        </c:ser>
        <c:ser>
          <c:idx val="2"/>
          <c:order val="2"/>
          <c:tx>
            <c:strRef>
              <c:f>Sheet1!$D$1</c:f>
              <c:strCache>
                <c:ptCount val="1"/>
                <c:pt idx="0">
                  <c:v>系列三</c:v>
                </c:pt>
              </c:strCache>
            </c:strRef>
          </c:tx>
          <c:spPr>
            <a:solidFill>
              <a:srgbClr val="5BBAF6"/>
            </a:solidFill>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2.5</c:v>
                </c:pt>
                <c:pt idx="1">
                  <c:v>3.7</c:v>
                </c:pt>
                <c:pt idx="2">
                  <c:v>2.1</c:v>
                </c:pt>
                <c:pt idx="3">
                  <c:v>4.2</c:v>
                </c:pt>
              </c:numCache>
            </c:numRef>
          </c:val>
          <c:extLst>
            <c:ext xmlns:c16="http://schemas.microsoft.com/office/drawing/2014/chart" uri="{C3380CC4-5D6E-409C-BE32-E72D297353CC}">
              <c16:uniqueId val="{00000002-7229-44D4-9930-3E98E27DC4E5}"/>
            </c:ext>
          </c:extLst>
        </c:ser>
        <c:dLbls>
          <c:showLegendKey val="0"/>
          <c:showVal val="0"/>
          <c:showCatName val="0"/>
          <c:showSerName val="0"/>
          <c:showPercent val="0"/>
          <c:showBubbleSize val="0"/>
        </c:dLbls>
        <c:gapWidth val="150"/>
        <c:axId val="134623216"/>
        <c:axId val="134623776"/>
      </c:barChart>
      <c:catAx>
        <c:axId val="134623216"/>
        <c:scaling>
          <c:orientation val="minMax"/>
        </c:scaling>
        <c:delete val="0"/>
        <c:axPos val="b"/>
        <c:numFmt formatCode="General" sourceLinked="0"/>
        <c:majorTickMark val="out"/>
        <c:minorTickMark val="none"/>
        <c:tickLblPos val="nextTo"/>
        <c:txPr>
          <a:bodyPr/>
          <a:lstStyle/>
          <a:p>
            <a:pPr>
              <a:defRPr sz="1600">
                <a:latin typeface="微软雅黑" pitchFamily="34" charset="-122"/>
                <a:ea typeface="微软雅黑" pitchFamily="34" charset="-122"/>
              </a:defRPr>
            </a:pPr>
            <a:endParaRPr lang="zh-CN"/>
          </a:p>
        </c:txPr>
        <c:crossAx val="134623776"/>
        <c:crosses val="autoZero"/>
        <c:auto val="1"/>
        <c:lblAlgn val="ctr"/>
        <c:lblOffset val="100"/>
        <c:noMultiLvlLbl val="0"/>
      </c:catAx>
      <c:valAx>
        <c:axId val="134623776"/>
        <c:scaling>
          <c:orientation val="minMax"/>
        </c:scaling>
        <c:delete val="0"/>
        <c:axPos val="l"/>
        <c:majorGridlines>
          <c:spPr>
            <a:ln>
              <a:solidFill>
                <a:schemeClr val="bg1">
                  <a:lumMod val="85000"/>
                </a:schemeClr>
              </a:solidFill>
            </a:ln>
          </c:spPr>
        </c:majorGridlines>
        <c:numFmt formatCode="General" sourceLinked="1"/>
        <c:majorTickMark val="out"/>
        <c:minorTickMark val="none"/>
        <c:tickLblPos val="nextTo"/>
        <c:crossAx val="134623216"/>
        <c:crosses val="autoZero"/>
        <c:crossBetween val="between"/>
      </c:valAx>
      <c:spPr>
        <a:ln>
          <a:solidFill>
            <a:schemeClr val="bg1">
              <a:lumMod val="85000"/>
            </a:schemeClr>
          </a:solidFill>
        </a:ln>
      </c:spPr>
    </c:plotArea>
    <c:plotVisOnly val="1"/>
    <c:dispBlanksAs val="gap"/>
    <c:showDLblsOverMax val="0"/>
  </c:chart>
  <c:txPr>
    <a:bodyPr/>
    <a:lstStyle/>
    <a:p>
      <a:pPr>
        <a:defRPr sz="1800"/>
      </a:pPr>
      <a:endParaRPr lang="zh-CN"/>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48058" y="2013055"/>
            <a:ext cx="7344649" cy="1389038"/>
          </a:xfrm>
        </p:spPr>
        <p:txBody>
          <a:bodyPr/>
          <a:lstStyle/>
          <a:p>
            <a:r>
              <a:rPr lang="zh-CN" altLang="en-US"/>
              <a:t>单击此处编辑母版标题样式</a:t>
            </a:r>
          </a:p>
        </p:txBody>
      </p:sp>
      <p:sp>
        <p:nvSpPr>
          <p:cNvPr id="3" name="副标题 2"/>
          <p:cNvSpPr>
            <a:spLocks noGrp="1"/>
          </p:cNvSpPr>
          <p:nvPr>
            <p:ph type="subTitle" idx="1"/>
          </p:nvPr>
        </p:nvSpPr>
        <p:spPr>
          <a:xfrm>
            <a:off x="1296115" y="3672100"/>
            <a:ext cx="6048534" cy="1656045"/>
          </a:xfrm>
        </p:spPr>
        <p:txBody>
          <a:bodyPr/>
          <a:lstStyle>
            <a:lvl1pPr marL="0" indent="0" algn="ctr">
              <a:buNone/>
              <a:defRPr>
                <a:solidFill>
                  <a:schemeClr val="tx1">
                    <a:tint val="75000"/>
                  </a:schemeClr>
                </a:solidFill>
              </a:defRPr>
            </a:lvl1pPr>
            <a:lvl2pPr marL="432020" indent="0" algn="ctr">
              <a:buNone/>
              <a:defRPr>
                <a:solidFill>
                  <a:schemeClr val="tx1">
                    <a:tint val="75000"/>
                  </a:schemeClr>
                </a:solidFill>
              </a:defRPr>
            </a:lvl2pPr>
            <a:lvl3pPr marL="864040" indent="0" algn="ctr">
              <a:buNone/>
              <a:defRPr>
                <a:solidFill>
                  <a:schemeClr val="tx1">
                    <a:tint val="75000"/>
                  </a:schemeClr>
                </a:solidFill>
              </a:defRPr>
            </a:lvl3pPr>
            <a:lvl4pPr marL="1296059" indent="0" algn="ctr">
              <a:buNone/>
              <a:defRPr>
                <a:solidFill>
                  <a:schemeClr val="tx1">
                    <a:tint val="75000"/>
                  </a:schemeClr>
                </a:solidFill>
              </a:defRPr>
            </a:lvl4pPr>
            <a:lvl5pPr marL="1728079" indent="0" algn="ctr">
              <a:buNone/>
              <a:defRPr>
                <a:solidFill>
                  <a:schemeClr val="tx1">
                    <a:tint val="75000"/>
                  </a:schemeClr>
                </a:solidFill>
              </a:defRPr>
            </a:lvl5pPr>
            <a:lvl6pPr marL="2160098" indent="0" algn="ctr">
              <a:buNone/>
              <a:defRPr>
                <a:solidFill>
                  <a:schemeClr val="tx1">
                    <a:tint val="75000"/>
                  </a:schemeClr>
                </a:solidFill>
              </a:defRPr>
            </a:lvl6pPr>
            <a:lvl7pPr marL="2592119" indent="0" algn="ctr">
              <a:buNone/>
              <a:defRPr>
                <a:solidFill>
                  <a:schemeClr val="tx1">
                    <a:tint val="75000"/>
                  </a:schemeClr>
                </a:solidFill>
              </a:defRPr>
            </a:lvl7pPr>
            <a:lvl8pPr marL="3024138" indent="0" algn="ctr">
              <a:buNone/>
              <a:defRPr>
                <a:solidFill>
                  <a:schemeClr val="tx1">
                    <a:tint val="75000"/>
                  </a:schemeClr>
                </a:solidFill>
              </a:defRPr>
            </a:lvl8pPr>
            <a:lvl9pPr marL="345615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94395353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89589205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82561" y="4164114"/>
            <a:ext cx="7344649" cy="1287034"/>
          </a:xfrm>
        </p:spPr>
        <p:txBody>
          <a:bodyPr anchor="t"/>
          <a:lstStyle>
            <a:lvl1pPr algn="l">
              <a:defRPr sz="3780" b="1" cap="all"/>
            </a:lvl1pPr>
          </a:lstStyle>
          <a:p>
            <a:r>
              <a:rPr lang="zh-CN" altLang="en-US"/>
              <a:t>单击此处编辑母版标题样式</a:t>
            </a:r>
          </a:p>
        </p:txBody>
      </p:sp>
      <p:sp>
        <p:nvSpPr>
          <p:cNvPr id="3" name="文本占位符 2"/>
          <p:cNvSpPr>
            <a:spLocks noGrp="1"/>
          </p:cNvSpPr>
          <p:nvPr>
            <p:ph type="body" idx="1"/>
          </p:nvPr>
        </p:nvSpPr>
        <p:spPr>
          <a:xfrm>
            <a:off x="682561" y="2746575"/>
            <a:ext cx="7344649" cy="1417537"/>
          </a:xfrm>
        </p:spPr>
        <p:txBody>
          <a:bodyPr anchor="b"/>
          <a:lstStyle>
            <a:lvl1pPr marL="0" indent="0">
              <a:buNone/>
              <a:defRPr sz="1890">
                <a:solidFill>
                  <a:schemeClr val="tx1">
                    <a:tint val="75000"/>
                  </a:schemeClr>
                </a:solidFill>
              </a:defRPr>
            </a:lvl1pPr>
            <a:lvl2pPr marL="432020" indent="0">
              <a:buNone/>
              <a:defRPr sz="1701">
                <a:solidFill>
                  <a:schemeClr val="tx1">
                    <a:tint val="75000"/>
                  </a:schemeClr>
                </a:solidFill>
              </a:defRPr>
            </a:lvl2pPr>
            <a:lvl3pPr marL="864040" indent="0">
              <a:buNone/>
              <a:defRPr sz="1512">
                <a:solidFill>
                  <a:schemeClr val="tx1">
                    <a:tint val="75000"/>
                  </a:schemeClr>
                </a:solidFill>
              </a:defRPr>
            </a:lvl3pPr>
            <a:lvl4pPr marL="1296059" indent="0">
              <a:buNone/>
              <a:defRPr sz="1323">
                <a:solidFill>
                  <a:schemeClr val="tx1">
                    <a:tint val="75000"/>
                  </a:schemeClr>
                </a:solidFill>
              </a:defRPr>
            </a:lvl4pPr>
            <a:lvl5pPr marL="1728079" indent="0">
              <a:buNone/>
              <a:defRPr sz="1323">
                <a:solidFill>
                  <a:schemeClr val="tx1">
                    <a:tint val="75000"/>
                  </a:schemeClr>
                </a:solidFill>
              </a:defRPr>
            </a:lvl5pPr>
            <a:lvl6pPr marL="2160098" indent="0">
              <a:buNone/>
              <a:defRPr sz="1323">
                <a:solidFill>
                  <a:schemeClr val="tx1">
                    <a:tint val="75000"/>
                  </a:schemeClr>
                </a:solidFill>
              </a:defRPr>
            </a:lvl6pPr>
            <a:lvl7pPr marL="2592119" indent="0">
              <a:buNone/>
              <a:defRPr sz="1323">
                <a:solidFill>
                  <a:schemeClr val="tx1">
                    <a:tint val="75000"/>
                  </a:schemeClr>
                </a:solidFill>
              </a:defRPr>
            </a:lvl7pPr>
            <a:lvl8pPr marL="3024138" indent="0">
              <a:buNone/>
              <a:defRPr sz="1323">
                <a:solidFill>
                  <a:schemeClr val="tx1">
                    <a:tint val="75000"/>
                  </a:schemeClr>
                </a:solidFill>
              </a:defRPr>
            </a:lvl8pPr>
            <a:lvl9pPr marL="3456158" indent="0">
              <a:buNone/>
              <a:defRPr sz="1323">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06070192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32038" y="1134031"/>
            <a:ext cx="3816337" cy="3207086"/>
          </a:xfrm>
        </p:spPr>
        <p:txBody>
          <a:bodyPr/>
          <a:lstStyle>
            <a:lvl1pPr>
              <a:defRPr sz="2646"/>
            </a:lvl1pPr>
            <a:lvl2pPr>
              <a:defRPr sz="2268"/>
            </a:lvl2pPr>
            <a:lvl3pPr>
              <a:defRPr sz="1890"/>
            </a:lvl3pPr>
            <a:lvl4pPr>
              <a:defRPr sz="1701"/>
            </a:lvl4pPr>
            <a:lvl5pPr>
              <a:defRPr sz="1701"/>
            </a:lvl5pPr>
            <a:lvl6pPr>
              <a:defRPr sz="1701"/>
            </a:lvl6pPr>
            <a:lvl7pPr>
              <a:defRPr sz="1701"/>
            </a:lvl7pPr>
            <a:lvl8pPr>
              <a:defRPr sz="1701"/>
            </a:lvl8pPr>
            <a:lvl9pPr>
              <a:defRPr sz="170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392388" y="1134031"/>
            <a:ext cx="3816337" cy="3207086"/>
          </a:xfrm>
        </p:spPr>
        <p:txBody>
          <a:bodyPr/>
          <a:lstStyle>
            <a:lvl1pPr>
              <a:defRPr sz="2646"/>
            </a:lvl1pPr>
            <a:lvl2pPr>
              <a:defRPr sz="2268"/>
            </a:lvl2pPr>
            <a:lvl3pPr>
              <a:defRPr sz="1890"/>
            </a:lvl3pPr>
            <a:lvl4pPr>
              <a:defRPr sz="1701"/>
            </a:lvl4pPr>
            <a:lvl5pPr>
              <a:defRPr sz="1701"/>
            </a:lvl5pPr>
            <a:lvl6pPr>
              <a:defRPr sz="1701"/>
            </a:lvl6pPr>
            <a:lvl7pPr>
              <a:defRPr sz="1701"/>
            </a:lvl7pPr>
            <a:lvl8pPr>
              <a:defRPr sz="1701"/>
            </a:lvl8pPr>
            <a:lvl9pPr>
              <a:defRPr sz="1701"/>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253153930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32039" y="259509"/>
            <a:ext cx="7776687" cy="1080029"/>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32039" y="1450540"/>
            <a:ext cx="3817837" cy="604516"/>
          </a:xfrm>
        </p:spPr>
        <p:txBody>
          <a:bodyPr anchor="b"/>
          <a:lstStyle>
            <a:lvl1pPr marL="0" indent="0">
              <a:buNone/>
              <a:defRPr sz="2268" b="1"/>
            </a:lvl1pPr>
            <a:lvl2pPr marL="432020" indent="0">
              <a:buNone/>
              <a:defRPr sz="1890" b="1"/>
            </a:lvl2pPr>
            <a:lvl3pPr marL="864040" indent="0">
              <a:buNone/>
              <a:defRPr sz="1701" b="1"/>
            </a:lvl3pPr>
            <a:lvl4pPr marL="1296059" indent="0">
              <a:buNone/>
              <a:defRPr sz="1512" b="1"/>
            </a:lvl4pPr>
            <a:lvl5pPr marL="1728079" indent="0">
              <a:buNone/>
              <a:defRPr sz="1512" b="1"/>
            </a:lvl5pPr>
            <a:lvl6pPr marL="2160098" indent="0">
              <a:buNone/>
              <a:defRPr sz="1512" b="1"/>
            </a:lvl6pPr>
            <a:lvl7pPr marL="2592119" indent="0">
              <a:buNone/>
              <a:defRPr sz="1512" b="1"/>
            </a:lvl7pPr>
            <a:lvl8pPr marL="3024138" indent="0">
              <a:buNone/>
              <a:defRPr sz="1512" b="1"/>
            </a:lvl8pPr>
            <a:lvl9pPr marL="3456158" indent="0">
              <a:buNone/>
              <a:defRPr sz="1512" b="1"/>
            </a:lvl9pPr>
          </a:lstStyle>
          <a:p>
            <a:pPr lvl="0"/>
            <a:r>
              <a:rPr lang="zh-CN" altLang="en-US"/>
              <a:t>单击此处编辑母版文本样式</a:t>
            </a:r>
          </a:p>
        </p:txBody>
      </p:sp>
      <p:sp>
        <p:nvSpPr>
          <p:cNvPr id="4" name="内容占位符 3"/>
          <p:cNvSpPr>
            <a:spLocks noGrp="1"/>
          </p:cNvSpPr>
          <p:nvPr>
            <p:ph sz="half" idx="2"/>
          </p:nvPr>
        </p:nvSpPr>
        <p:spPr>
          <a:xfrm>
            <a:off x="432039" y="2055056"/>
            <a:ext cx="3817837" cy="3733601"/>
          </a:xfrm>
        </p:spPr>
        <p:txBody>
          <a:bodyPr/>
          <a:lstStyle>
            <a:lvl1pPr>
              <a:defRPr sz="2268"/>
            </a:lvl1pPr>
            <a:lvl2pPr>
              <a:defRPr sz="1890"/>
            </a:lvl2pPr>
            <a:lvl3pPr>
              <a:defRPr sz="1701"/>
            </a:lvl3pPr>
            <a:lvl4pPr>
              <a:defRPr sz="1512"/>
            </a:lvl4pPr>
            <a:lvl5pPr>
              <a:defRPr sz="1512"/>
            </a:lvl5pPr>
            <a:lvl6pPr>
              <a:defRPr sz="1512"/>
            </a:lvl6pPr>
            <a:lvl7pPr>
              <a:defRPr sz="1512"/>
            </a:lvl7pPr>
            <a:lvl8pPr>
              <a:defRPr sz="1512"/>
            </a:lvl8pPr>
            <a:lvl9pPr>
              <a:defRPr sz="151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389389" y="1450540"/>
            <a:ext cx="3819337" cy="604516"/>
          </a:xfrm>
        </p:spPr>
        <p:txBody>
          <a:bodyPr anchor="b"/>
          <a:lstStyle>
            <a:lvl1pPr marL="0" indent="0">
              <a:buNone/>
              <a:defRPr sz="2268" b="1"/>
            </a:lvl1pPr>
            <a:lvl2pPr marL="432020" indent="0">
              <a:buNone/>
              <a:defRPr sz="1890" b="1"/>
            </a:lvl2pPr>
            <a:lvl3pPr marL="864040" indent="0">
              <a:buNone/>
              <a:defRPr sz="1701" b="1"/>
            </a:lvl3pPr>
            <a:lvl4pPr marL="1296059" indent="0">
              <a:buNone/>
              <a:defRPr sz="1512" b="1"/>
            </a:lvl4pPr>
            <a:lvl5pPr marL="1728079" indent="0">
              <a:buNone/>
              <a:defRPr sz="1512" b="1"/>
            </a:lvl5pPr>
            <a:lvl6pPr marL="2160098" indent="0">
              <a:buNone/>
              <a:defRPr sz="1512" b="1"/>
            </a:lvl6pPr>
            <a:lvl7pPr marL="2592119" indent="0">
              <a:buNone/>
              <a:defRPr sz="1512" b="1"/>
            </a:lvl7pPr>
            <a:lvl8pPr marL="3024138" indent="0">
              <a:buNone/>
              <a:defRPr sz="1512" b="1"/>
            </a:lvl8pPr>
            <a:lvl9pPr marL="3456158" indent="0">
              <a:buNone/>
              <a:defRPr sz="1512" b="1"/>
            </a:lvl9pPr>
          </a:lstStyle>
          <a:p>
            <a:pPr lvl="0"/>
            <a:r>
              <a:rPr lang="zh-CN" altLang="en-US"/>
              <a:t>单击此处编辑母版文本样式</a:t>
            </a:r>
          </a:p>
        </p:txBody>
      </p:sp>
      <p:sp>
        <p:nvSpPr>
          <p:cNvPr id="6" name="内容占位符 5"/>
          <p:cNvSpPr>
            <a:spLocks noGrp="1"/>
          </p:cNvSpPr>
          <p:nvPr>
            <p:ph sz="quarter" idx="4"/>
          </p:nvPr>
        </p:nvSpPr>
        <p:spPr>
          <a:xfrm>
            <a:off x="4389389" y="2055056"/>
            <a:ext cx="3819337" cy="3733601"/>
          </a:xfrm>
        </p:spPr>
        <p:txBody>
          <a:bodyPr/>
          <a:lstStyle>
            <a:lvl1pPr>
              <a:defRPr sz="2268"/>
            </a:lvl1pPr>
            <a:lvl2pPr>
              <a:defRPr sz="1890"/>
            </a:lvl2pPr>
            <a:lvl3pPr>
              <a:defRPr sz="1701"/>
            </a:lvl3pPr>
            <a:lvl4pPr>
              <a:defRPr sz="1512"/>
            </a:lvl4pPr>
            <a:lvl5pPr>
              <a:defRPr sz="1512"/>
            </a:lvl5pPr>
            <a:lvl6pPr>
              <a:defRPr sz="1512"/>
            </a:lvl6pPr>
            <a:lvl7pPr>
              <a:defRPr sz="1512"/>
            </a:lvl7pPr>
            <a:lvl8pPr>
              <a:defRPr sz="1512"/>
            </a:lvl8pPr>
            <a:lvl9pPr>
              <a:defRPr sz="1512"/>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420253256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23674796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19812100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32040" y="258006"/>
            <a:ext cx="2842751" cy="1098030"/>
          </a:xfrm>
        </p:spPr>
        <p:txBody>
          <a:bodyPr anchor="b"/>
          <a:lstStyle>
            <a:lvl1pPr algn="l">
              <a:defRPr sz="1890" b="1"/>
            </a:lvl1pPr>
          </a:lstStyle>
          <a:p>
            <a:r>
              <a:rPr lang="zh-CN" altLang="en-US"/>
              <a:t>单击此处编辑母版标题样式</a:t>
            </a:r>
          </a:p>
        </p:txBody>
      </p:sp>
      <p:sp>
        <p:nvSpPr>
          <p:cNvPr id="3" name="内容占位符 2"/>
          <p:cNvSpPr>
            <a:spLocks noGrp="1"/>
          </p:cNvSpPr>
          <p:nvPr>
            <p:ph idx="1"/>
          </p:nvPr>
        </p:nvSpPr>
        <p:spPr>
          <a:xfrm>
            <a:off x="3378299" y="258008"/>
            <a:ext cx="4830427" cy="5530650"/>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32040" y="1356038"/>
            <a:ext cx="2842751" cy="4432620"/>
          </a:xfrm>
        </p:spPr>
        <p:txBody>
          <a:bodyPr/>
          <a:lstStyle>
            <a:lvl1pPr marL="0" indent="0">
              <a:buNone/>
              <a:defRPr sz="1323"/>
            </a:lvl1pPr>
            <a:lvl2pPr marL="432020" indent="0">
              <a:buNone/>
              <a:defRPr sz="1134"/>
            </a:lvl2pPr>
            <a:lvl3pPr marL="864040" indent="0">
              <a:buNone/>
              <a:defRPr sz="945"/>
            </a:lvl3pPr>
            <a:lvl4pPr marL="1296059" indent="0">
              <a:buNone/>
              <a:defRPr sz="851"/>
            </a:lvl4pPr>
            <a:lvl5pPr marL="1728079" indent="0">
              <a:buNone/>
              <a:defRPr sz="851"/>
            </a:lvl5pPr>
            <a:lvl6pPr marL="2160098" indent="0">
              <a:buNone/>
              <a:defRPr sz="851"/>
            </a:lvl6pPr>
            <a:lvl7pPr marL="2592119" indent="0">
              <a:buNone/>
              <a:defRPr sz="851"/>
            </a:lvl7pPr>
            <a:lvl8pPr marL="3024138" indent="0">
              <a:buNone/>
              <a:defRPr sz="851"/>
            </a:lvl8pPr>
            <a:lvl9pPr marL="3456158" indent="0">
              <a:buNone/>
              <a:defRPr sz="851"/>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6789470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93650" y="4536122"/>
            <a:ext cx="5184458" cy="535516"/>
          </a:xfrm>
        </p:spPr>
        <p:txBody>
          <a:bodyPr anchor="b"/>
          <a:lstStyle>
            <a:lvl1pPr algn="l">
              <a:defRPr sz="1890" b="1"/>
            </a:lvl1pPr>
          </a:lstStyle>
          <a:p>
            <a:r>
              <a:rPr lang="zh-CN" altLang="en-US"/>
              <a:t>单击此处编辑母版标题样式</a:t>
            </a:r>
          </a:p>
        </p:txBody>
      </p:sp>
      <p:sp>
        <p:nvSpPr>
          <p:cNvPr id="3" name="图片占位符 2"/>
          <p:cNvSpPr>
            <a:spLocks noGrp="1"/>
          </p:cNvSpPr>
          <p:nvPr>
            <p:ph type="pic" idx="1"/>
          </p:nvPr>
        </p:nvSpPr>
        <p:spPr>
          <a:xfrm>
            <a:off x="1693650" y="579016"/>
            <a:ext cx="5184458" cy="3888105"/>
          </a:xfrm>
        </p:spPr>
        <p:txBody>
          <a:bodyPr/>
          <a:lstStyle>
            <a:lvl1pPr marL="0" indent="0">
              <a:buNone/>
              <a:defRPr sz="3024"/>
            </a:lvl1pPr>
            <a:lvl2pPr marL="432020" indent="0">
              <a:buNone/>
              <a:defRPr sz="2646"/>
            </a:lvl2pPr>
            <a:lvl3pPr marL="864040" indent="0">
              <a:buNone/>
              <a:defRPr sz="2268"/>
            </a:lvl3pPr>
            <a:lvl4pPr marL="1296059" indent="0">
              <a:buNone/>
              <a:defRPr sz="1890"/>
            </a:lvl4pPr>
            <a:lvl5pPr marL="1728079" indent="0">
              <a:buNone/>
              <a:defRPr sz="1890"/>
            </a:lvl5pPr>
            <a:lvl6pPr marL="2160098" indent="0">
              <a:buNone/>
              <a:defRPr sz="1890"/>
            </a:lvl6pPr>
            <a:lvl7pPr marL="2592119" indent="0">
              <a:buNone/>
              <a:defRPr sz="1890"/>
            </a:lvl7pPr>
            <a:lvl8pPr marL="3024138" indent="0">
              <a:buNone/>
              <a:defRPr sz="1890"/>
            </a:lvl8pPr>
            <a:lvl9pPr marL="3456158" indent="0">
              <a:buNone/>
              <a:defRPr sz="1890"/>
            </a:lvl9pPr>
          </a:lstStyle>
          <a:p>
            <a:endParaRPr lang="zh-CN" altLang="en-US"/>
          </a:p>
        </p:txBody>
      </p:sp>
      <p:sp>
        <p:nvSpPr>
          <p:cNvPr id="4" name="文本占位符 3"/>
          <p:cNvSpPr>
            <a:spLocks noGrp="1"/>
          </p:cNvSpPr>
          <p:nvPr>
            <p:ph type="body" sz="half" idx="2"/>
          </p:nvPr>
        </p:nvSpPr>
        <p:spPr>
          <a:xfrm>
            <a:off x="1693650" y="5071638"/>
            <a:ext cx="5184458" cy="760521"/>
          </a:xfrm>
        </p:spPr>
        <p:txBody>
          <a:bodyPr/>
          <a:lstStyle>
            <a:lvl1pPr marL="0" indent="0">
              <a:buNone/>
              <a:defRPr sz="1323"/>
            </a:lvl1pPr>
            <a:lvl2pPr marL="432020" indent="0">
              <a:buNone/>
              <a:defRPr sz="1134"/>
            </a:lvl2pPr>
            <a:lvl3pPr marL="864040" indent="0">
              <a:buNone/>
              <a:defRPr sz="945"/>
            </a:lvl3pPr>
            <a:lvl4pPr marL="1296059" indent="0">
              <a:buNone/>
              <a:defRPr sz="851"/>
            </a:lvl4pPr>
            <a:lvl5pPr marL="1728079" indent="0">
              <a:buNone/>
              <a:defRPr sz="851"/>
            </a:lvl5pPr>
            <a:lvl6pPr marL="2160098" indent="0">
              <a:buNone/>
              <a:defRPr sz="851"/>
            </a:lvl6pPr>
            <a:lvl7pPr marL="2592119" indent="0">
              <a:buNone/>
              <a:defRPr sz="851"/>
            </a:lvl7pPr>
            <a:lvl8pPr marL="3024138" indent="0">
              <a:buNone/>
              <a:defRPr sz="851"/>
            </a:lvl8pPr>
            <a:lvl9pPr marL="3456158" indent="0">
              <a:buNone/>
              <a:defRPr sz="851"/>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58187991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3618729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264553" y="195006"/>
            <a:ext cx="1944172" cy="4146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32039" y="195006"/>
            <a:ext cx="5688502" cy="4146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140002506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32039" y="259509"/>
            <a:ext cx="7776687" cy="1080029"/>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32039" y="1512042"/>
            <a:ext cx="7776687" cy="427661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32038" y="6006163"/>
            <a:ext cx="2016178" cy="345010"/>
          </a:xfrm>
          <a:prstGeom prst="rect">
            <a:avLst/>
          </a:prstGeom>
        </p:spPr>
        <p:txBody>
          <a:bodyPr vert="horz" lIns="91440" tIns="45720" rIns="91440" bIns="45720" rtlCol="0" anchor="ctr"/>
          <a:lstStyle>
            <a:lvl1pPr algn="l">
              <a:defRPr sz="1134">
                <a:solidFill>
                  <a:schemeClr val="tx1">
                    <a:tint val="75000"/>
                  </a:schemeClr>
                </a:solidFill>
              </a:defRPr>
            </a:lvl1pPr>
          </a:lstStyle>
          <a:p>
            <a:fld id="{9674D2DF-EA40-424B-9200-EEB89F240BBC}" type="datetimeFigureOut">
              <a:rPr lang="zh-CN" altLang="en-US" smtClean="0"/>
              <a:t>2020/11/23</a:t>
            </a:fld>
            <a:endParaRPr lang="zh-CN" altLang="en-US"/>
          </a:p>
        </p:txBody>
      </p:sp>
      <p:sp>
        <p:nvSpPr>
          <p:cNvPr id="5" name="页脚占位符 4"/>
          <p:cNvSpPr>
            <a:spLocks noGrp="1"/>
          </p:cNvSpPr>
          <p:nvPr>
            <p:ph type="ftr" sz="quarter" idx="3"/>
          </p:nvPr>
        </p:nvSpPr>
        <p:spPr>
          <a:xfrm>
            <a:off x="2952261" y="6006163"/>
            <a:ext cx="2736242" cy="345010"/>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192547" y="6006163"/>
            <a:ext cx="2016178" cy="345010"/>
          </a:xfrm>
          <a:prstGeom prst="rect">
            <a:avLst/>
          </a:prstGeom>
        </p:spPr>
        <p:txBody>
          <a:bodyPr vert="horz" lIns="91440" tIns="45720" rIns="91440" bIns="45720" rtlCol="0" anchor="ctr"/>
          <a:lstStyle>
            <a:lvl1pPr algn="r">
              <a:defRPr sz="1134">
                <a:solidFill>
                  <a:schemeClr val="tx1">
                    <a:tint val="75000"/>
                  </a:schemeClr>
                </a:solidFill>
              </a:defRPr>
            </a:lvl1pPr>
          </a:lstStyle>
          <a:p>
            <a:fld id="{1700C422-8648-4504-BD31-0470E17558FA}" type="slidenum">
              <a:rPr lang="zh-CN" altLang="en-US" smtClean="0"/>
              <a:t>‹#›</a:t>
            </a:fld>
            <a:endParaRPr lang="zh-CN" altLang="en-US"/>
          </a:p>
        </p:txBody>
      </p:sp>
    </p:spTree>
    <p:extLst>
      <p:ext uri="{BB962C8B-B14F-4D97-AF65-F5344CB8AC3E}">
        <p14:creationId xmlns:p14="http://schemas.microsoft.com/office/powerpoint/2010/main" val="500346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xStyles>
    <p:titleStyle>
      <a:lvl1pPr algn="ctr" defTabSz="864040" rtl="0" eaLnBrk="1" latinLnBrk="0" hangingPunct="1">
        <a:spcBef>
          <a:spcPct val="0"/>
        </a:spcBef>
        <a:buNone/>
        <a:defRPr sz="4158" kern="1200">
          <a:solidFill>
            <a:schemeClr val="tx1"/>
          </a:solidFill>
          <a:latin typeface="+mj-lt"/>
          <a:ea typeface="+mj-ea"/>
          <a:cs typeface="+mj-cs"/>
        </a:defRPr>
      </a:lvl1pPr>
    </p:titleStyle>
    <p:bodyStyle>
      <a:lvl1pPr marL="324015" indent="-324015" algn="l" defTabSz="864040" rtl="0" eaLnBrk="1" latinLnBrk="0" hangingPunct="1">
        <a:spcBef>
          <a:spcPct val="20000"/>
        </a:spcBef>
        <a:buFont typeface="Arial" pitchFamily="34" charset="0"/>
        <a:buChar char="•"/>
        <a:defRPr sz="3024" kern="1200">
          <a:solidFill>
            <a:schemeClr val="tx1"/>
          </a:solidFill>
          <a:latin typeface="+mn-lt"/>
          <a:ea typeface="+mn-ea"/>
          <a:cs typeface="+mn-cs"/>
        </a:defRPr>
      </a:lvl1pPr>
      <a:lvl2pPr marL="702032" indent="-270012" algn="l" defTabSz="864040" rtl="0" eaLnBrk="1" latinLnBrk="0" hangingPunct="1">
        <a:spcBef>
          <a:spcPct val="20000"/>
        </a:spcBef>
        <a:buFont typeface="Arial" pitchFamily="34" charset="0"/>
        <a:buChar char="–"/>
        <a:defRPr sz="2646" kern="1200">
          <a:solidFill>
            <a:schemeClr val="tx1"/>
          </a:solidFill>
          <a:latin typeface="+mn-lt"/>
          <a:ea typeface="+mn-ea"/>
          <a:cs typeface="+mn-cs"/>
        </a:defRPr>
      </a:lvl2pPr>
      <a:lvl3pPr marL="1080050" indent="-216010" algn="l" defTabSz="864040" rtl="0" eaLnBrk="1" latinLnBrk="0" hangingPunct="1">
        <a:spcBef>
          <a:spcPct val="20000"/>
        </a:spcBef>
        <a:buFont typeface="Arial" pitchFamily="34" charset="0"/>
        <a:buChar char="•"/>
        <a:defRPr sz="2268" kern="1200">
          <a:solidFill>
            <a:schemeClr val="tx1"/>
          </a:solidFill>
          <a:latin typeface="+mn-lt"/>
          <a:ea typeface="+mn-ea"/>
          <a:cs typeface="+mn-cs"/>
        </a:defRPr>
      </a:lvl3pPr>
      <a:lvl4pPr marL="1512069"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4pPr>
      <a:lvl5pPr marL="1944089"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5pPr>
      <a:lvl6pPr marL="2376109"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6pPr>
      <a:lvl7pPr marL="2808128"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7pPr>
      <a:lvl8pPr marL="3240148"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8pPr>
      <a:lvl9pPr marL="3672167" indent="-216010" algn="l" defTabSz="864040" rtl="0" eaLnBrk="1" latinLnBrk="0" hangingPunct="1">
        <a:spcBef>
          <a:spcPct val="20000"/>
        </a:spcBef>
        <a:buFont typeface="Arial" pitchFamily="34" charset="0"/>
        <a:buChar char="•"/>
        <a:defRPr sz="1890" kern="1200">
          <a:solidFill>
            <a:schemeClr val="tx1"/>
          </a:solidFill>
          <a:latin typeface="+mn-lt"/>
          <a:ea typeface="+mn-ea"/>
          <a:cs typeface="+mn-cs"/>
        </a:defRPr>
      </a:lvl9pPr>
    </p:bodyStyle>
    <p:otherStyle>
      <a:defPPr>
        <a:defRPr lang="zh-CN"/>
      </a:defPPr>
      <a:lvl1pPr marL="0" algn="l" defTabSz="864040" rtl="0" eaLnBrk="1" latinLnBrk="0" hangingPunct="1">
        <a:defRPr sz="1701" kern="1200">
          <a:solidFill>
            <a:schemeClr val="tx1"/>
          </a:solidFill>
          <a:latin typeface="+mn-lt"/>
          <a:ea typeface="+mn-ea"/>
          <a:cs typeface="+mn-cs"/>
        </a:defRPr>
      </a:lvl1pPr>
      <a:lvl2pPr marL="432020" algn="l" defTabSz="864040" rtl="0" eaLnBrk="1" latinLnBrk="0" hangingPunct="1">
        <a:defRPr sz="1701" kern="1200">
          <a:solidFill>
            <a:schemeClr val="tx1"/>
          </a:solidFill>
          <a:latin typeface="+mn-lt"/>
          <a:ea typeface="+mn-ea"/>
          <a:cs typeface="+mn-cs"/>
        </a:defRPr>
      </a:lvl2pPr>
      <a:lvl3pPr marL="864040" algn="l" defTabSz="864040" rtl="0" eaLnBrk="1" latinLnBrk="0" hangingPunct="1">
        <a:defRPr sz="1701" kern="1200">
          <a:solidFill>
            <a:schemeClr val="tx1"/>
          </a:solidFill>
          <a:latin typeface="+mn-lt"/>
          <a:ea typeface="+mn-ea"/>
          <a:cs typeface="+mn-cs"/>
        </a:defRPr>
      </a:lvl3pPr>
      <a:lvl4pPr marL="1296059" algn="l" defTabSz="864040" rtl="0" eaLnBrk="1" latinLnBrk="0" hangingPunct="1">
        <a:defRPr sz="1701" kern="1200">
          <a:solidFill>
            <a:schemeClr val="tx1"/>
          </a:solidFill>
          <a:latin typeface="+mn-lt"/>
          <a:ea typeface="+mn-ea"/>
          <a:cs typeface="+mn-cs"/>
        </a:defRPr>
      </a:lvl4pPr>
      <a:lvl5pPr marL="1728079" algn="l" defTabSz="864040" rtl="0" eaLnBrk="1" latinLnBrk="0" hangingPunct="1">
        <a:defRPr sz="1701" kern="1200">
          <a:solidFill>
            <a:schemeClr val="tx1"/>
          </a:solidFill>
          <a:latin typeface="+mn-lt"/>
          <a:ea typeface="+mn-ea"/>
          <a:cs typeface="+mn-cs"/>
        </a:defRPr>
      </a:lvl5pPr>
      <a:lvl6pPr marL="2160098" algn="l" defTabSz="864040" rtl="0" eaLnBrk="1" latinLnBrk="0" hangingPunct="1">
        <a:defRPr sz="1701" kern="1200">
          <a:solidFill>
            <a:schemeClr val="tx1"/>
          </a:solidFill>
          <a:latin typeface="+mn-lt"/>
          <a:ea typeface="+mn-ea"/>
          <a:cs typeface="+mn-cs"/>
        </a:defRPr>
      </a:lvl6pPr>
      <a:lvl7pPr marL="2592119" algn="l" defTabSz="864040" rtl="0" eaLnBrk="1" latinLnBrk="0" hangingPunct="1">
        <a:defRPr sz="1701" kern="1200">
          <a:solidFill>
            <a:schemeClr val="tx1"/>
          </a:solidFill>
          <a:latin typeface="+mn-lt"/>
          <a:ea typeface="+mn-ea"/>
          <a:cs typeface="+mn-cs"/>
        </a:defRPr>
      </a:lvl7pPr>
      <a:lvl8pPr marL="3024138" algn="l" defTabSz="864040" rtl="0" eaLnBrk="1" latinLnBrk="0" hangingPunct="1">
        <a:defRPr sz="1701" kern="1200">
          <a:solidFill>
            <a:schemeClr val="tx1"/>
          </a:solidFill>
          <a:latin typeface="+mn-lt"/>
          <a:ea typeface="+mn-ea"/>
          <a:cs typeface="+mn-cs"/>
        </a:defRPr>
      </a:lvl8pPr>
      <a:lvl9pPr marL="3456158" algn="l" defTabSz="864040"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887361" y="2716666"/>
            <a:ext cx="2426265" cy="1625597"/>
          </a:xfrm>
          <a:prstGeom prst="rect">
            <a:avLst/>
          </a:prstGeom>
        </p:spPr>
      </p:pic>
      <p:grpSp>
        <p:nvGrpSpPr>
          <p:cNvPr id="5" name="组合 4"/>
          <p:cNvGrpSpPr/>
          <p:nvPr/>
        </p:nvGrpSpPr>
        <p:grpSpPr>
          <a:xfrm>
            <a:off x="66" y="2730158"/>
            <a:ext cx="5885328" cy="1625597"/>
            <a:chOff x="0" y="1563638"/>
            <a:chExt cx="6228184" cy="1720298"/>
          </a:xfrm>
        </p:grpSpPr>
        <p:sp>
          <p:nvSpPr>
            <p:cNvPr id="3" name="矩形 2"/>
            <p:cNvSpPr/>
            <p:nvPr/>
          </p:nvSpPr>
          <p:spPr>
            <a:xfrm>
              <a:off x="0" y="1563638"/>
              <a:ext cx="6228184" cy="1652237"/>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10" name="矩形 9"/>
            <p:cNvSpPr/>
            <p:nvPr/>
          </p:nvSpPr>
          <p:spPr>
            <a:xfrm>
              <a:off x="0" y="3215875"/>
              <a:ext cx="6228184" cy="6806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grpSp>
      <p:sp>
        <p:nvSpPr>
          <p:cNvPr id="11" name="等腰三角形 10"/>
          <p:cNvSpPr/>
          <p:nvPr/>
        </p:nvSpPr>
        <p:spPr>
          <a:xfrm rot="5400000">
            <a:off x="-16705" y="978937"/>
            <a:ext cx="305718" cy="272176"/>
          </a:xfrm>
          <a:prstGeom prst="triangl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14" name="TextBox 13"/>
          <p:cNvSpPr txBox="1"/>
          <p:nvPr/>
        </p:nvSpPr>
        <p:spPr>
          <a:xfrm>
            <a:off x="66" y="3196698"/>
            <a:ext cx="5819328" cy="674031"/>
          </a:xfrm>
          <a:prstGeom prst="rect">
            <a:avLst/>
          </a:prstGeom>
          <a:noFill/>
        </p:spPr>
        <p:txBody>
          <a:bodyPr wrap="square" rtlCol="0">
            <a:spAutoFit/>
          </a:bodyPr>
          <a:lstStyle/>
          <a:p>
            <a:pPr algn="ctr"/>
            <a:r>
              <a:rPr lang="zh-CN" altLang="en-US" sz="3780" b="1" dirty="0">
                <a:solidFill>
                  <a:schemeClr val="bg1"/>
                </a:solidFill>
                <a:latin typeface="微软雅黑" panose="020B0503020204020204" pitchFamily="34" charset="-122"/>
                <a:ea typeface="微软雅黑" panose="020B0503020204020204" pitchFamily="34" charset="-122"/>
              </a:rPr>
              <a:t>哈尔滨工程大学</a:t>
            </a:r>
            <a:r>
              <a:rPr lang="en-US" altLang="zh-CN" sz="3780" b="1" dirty="0">
                <a:solidFill>
                  <a:schemeClr val="bg1"/>
                </a:solidFill>
                <a:latin typeface="微软雅黑" panose="020B0503020204020204" pitchFamily="34" charset="-122"/>
                <a:ea typeface="微软雅黑" panose="020B0503020204020204" pitchFamily="34" charset="-122"/>
              </a:rPr>
              <a:t>PPT</a:t>
            </a:r>
            <a:r>
              <a:rPr lang="zh-CN" altLang="en-US" sz="3780" b="1" dirty="0">
                <a:solidFill>
                  <a:schemeClr val="bg1"/>
                </a:solidFill>
                <a:latin typeface="微软雅黑" panose="020B0503020204020204" pitchFamily="34" charset="-122"/>
                <a:ea typeface="微软雅黑" panose="020B0503020204020204" pitchFamily="34" charset="-122"/>
              </a:rPr>
              <a:t>模板</a:t>
            </a:r>
          </a:p>
        </p:txBody>
      </p:sp>
      <p:grpSp>
        <p:nvGrpSpPr>
          <p:cNvPr id="15" name="组合 23"/>
          <p:cNvGrpSpPr>
            <a:grpSpLocks/>
          </p:cNvGrpSpPr>
          <p:nvPr/>
        </p:nvGrpSpPr>
        <p:grpSpPr bwMode="auto">
          <a:xfrm>
            <a:off x="6165697" y="863823"/>
            <a:ext cx="468034" cy="481536"/>
            <a:chOff x="0" y="0"/>
            <a:chExt cx="495300" cy="509588"/>
          </a:xfrm>
        </p:grpSpPr>
        <p:sp>
          <p:nvSpPr>
            <p:cNvPr id="16" name="Oval 9"/>
            <p:cNvSpPr>
              <a:spLocks noChangeArrowheads="1"/>
            </p:cNvSpPr>
            <p:nvPr/>
          </p:nvSpPr>
          <p:spPr bwMode="auto">
            <a:xfrm>
              <a:off x="0" y="0"/>
              <a:ext cx="495300"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143"/>
            </a:p>
          </p:txBody>
        </p:sp>
        <p:sp>
          <p:nvSpPr>
            <p:cNvPr id="17" name="Freeform 14"/>
            <p:cNvSpPr>
              <a:spLocks noEditPoints="1"/>
            </p:cNvSpPr>
            <p:nvPr/>
          </p:nvSpPr>
          <p:spPr bwMode="auto">
            <a:xfrm>
              <a:off x="87312" y="60325"/>
              <a:ext cx="331787" cy="327025"/>
            </a:xfrm>
            <a:custGeom>
              <a:avLst/>
              <a:gdLst>
                <a:gd name="T0" fmla="*/ 221450 w 427"/>
                <a:gd name="T1" fmla="*/ 125841 h 408"/>
                <a:gd name="T2" fmla="*/ 216788 w 427"/>
                <a:gd name="T3" fmla="*/ 135459 h 408"/>
                <a:gd name="T4" fmla="*/ 216011 w 427"/>
                <a:gd name="T5" fmla="*/ 141871 h 408"/>
                <a:gd name="T6" fmla="*/ 216011 w 427"/>
                <a:gd name="T7" fmla="*/ 153894 h 408"/>
                <a:gd name="T8" fmla="*/ 220673 w 427"/>
                <a:gd name="T9" fmla="*/ 165917 h 408"/>
                <a:gd name="T10" fmla="*/ 223781 w 427"/>
                <a:gd name="T11" fmla="*/ 171528 h 408"/>
                <a:gd name="T12" fmla="*/ 233106 w 427"/>
                <a:gd name="T13" fmla="*/ 179543 h 408"/>
                <a:gd name="T14" fmla="*/ 239322 w 427"/>
                <a:gd name="T15" fmla="*/ 182749 h 408"/>
                <a:gd name="T16" fmla="*/ 252531 w 427"/>
                <a:gd name="T17" fmla="*/ 109008 h 408"/>
                <a:gd name="T18" fmla="*/ 236991 w 427"/>
                <a:gd name="T19" fmla="*/ 112214 h 408"/>
                <a:gd name="T20" fmla="*/ 228444 w 427"/>
                <a:gd name="T21" fmla="*/ 117825 h 408"/>
                <a:gd name="T22" fmla="*/ 224558 w 427"/>
                <a:gd name="T23" fmla="*/ 121833 h 408"/>
                <a:gd name="T24" fmla="*/ 202802 w 427"/>
                <a:gd name="T25" fmla="*/ 37672 h 408"/>
                <a:gd name="T26" fmla="*/ 165505 w 427"/>
                <a:gd name="T27" fmla="*/ 76146 h 408"/>
                <a:gd name="T28" fmla="*/ 200471 w 427"/>
                <a:gd name="T29" fmla="*/ 153894 h 408"/>
                <a:gd name="T30" fmla="*/ 200471 w 427"/>
                <a:gd name="T31" fmla="*/ 138665 h 408"/>
                <a:gd name="T32" fmla="*/ 189593 w 427"/>
                <a:gd name="T33" fmla="*/ 83359 h 408"/>
                <a:gd name="T34" fmla="*/ 131316 w 427"/>
                <a:gd name="T35" fmla="*/ 146680 h 408"/>
                <a:gd name="T36" fmla="*/ 165505 w 427"/>
                <a:gd name="T37" fmla="*/ 215612 h 408"/>
                <a:gd name="T38" fmla="*/ 149188 w 427"/>
                <a:gd name="T39" fmla="*/ 218017 h 408"/>
                <a:gd name="T40" fmla="*/ 140640 w 427"/>
                <a:gd name="T41" fmla="*/ 208398 h 408"/>
                <a:gd name="T42" fmla="*/ 135201 w 427"/>
                <a:gd name="T43" fmla="*/ 203589 h 408"/>
                <a:gd name="T44" fmla="*/ 112668 w 427"/>
                <a:gd name="T45" fmla="*/ 193971 h 408"/>
                <a:gd name="T46" fmla="*/ 103343 w 427"/>
                <a:gd name="T47" fmla="*/ 193169 h 408"/>
                <a:gd name="T48" fmla="*/ 0 w 427"/>
                <a:gd name="T49" fmla="*/ 327025 h 408"/>
                <a:gd name="T50" fmla="*/ 43513 w 427"/>
                <a:gd name="T51" fmla="*/ 247673 h 408"/>
                <a:gd name="T52" fmla="*/ 113445 w 427"/>
                <a:gd name="T53" fmla="*/ 247673 h 408"/>
                <a:gd name="T54" fmla="*/ 158512 w 427"/>
                <a:gd name="T55" fmla="*/ 327025 h 408"/>
                <a:gd name="T56" fmla="*/ 149188 w 427"/>
                <a:gd name="T57" fmla="*/ 218017 h 408"/>
                <a:gd name="T58" fmla="*/ 228444 w 427"/>
                <a:gd name="T59" fmla="*/ 193169 h 408"/>
                <a:gd name="T60" fmla="*/ 218342 w 427"/>
                <a:gd name="T61" fmla="*/ 193971 h 408"/>
                <a:gd name="T62" fmla="*/ 190370 w 427"/>
                <a:gd name="T63" fmla="*/ 208398 h 408"/>
                <a:gd name="T64" fmla="*/ 186484 w 427"/>
                <a:gd name="T65" fmla="*/ 213207 h 408"/>
                <a:gd name="T66" fmla="*/ 205133 w 427"/>
                <a:gd name="T67" fmla="*/ 327025 h 408"/>
                <a:gd name="T68" fmla="*/ 216788 w 427"/>
                <a:gd name="T69" fmla="*/ 327025 h 408"/>
                <a:gd name="T70" fmla="*/ 298375 w 427"/>
                <a:gd name="T71" fmla="*/ 247673 h 408"/>
                <a:gd name="T72" fmla="*/ 331787 w 427"/>
                <a:gd name="T73" fmla="*/ 250879 h 408"/>
                <a:gd name="T74" fmla="*/ 79256 w 427"/>
                <a:gd name="T75" fmla="*/ 185154 h 408"/>
                <a:gd name="T76" fmla="*/ 97904 w 427"/>
                <a:gd name="T77" fmla="*/ 179543 h 408"/>
                <a:gd name="T78" fmla="*/ 103343 w 427"/>
                <a:gd name="T79" fmla="*/ 176337 h 408"/>
                <a:gd name="T80" fmla="*/ 113445 w 427"/>
                <a:gd name="T81" fmla="*/ 160306 h 408"/>
                <a:gd name="T82" fmla="*/ 115776 w 427"/>
                <a:gd name="T83" fmla="*/ 153093 h 408"/>
                <a:gd name="T84" fmla="*/ 115776 w 427"/>
                <a:gd name="T85" fmla="*/ 140268 h 408"/>
                <a:gd name="T86" fmla="*/ 112668 w 427"/>
                <a:gd name="T87" fmla="*/ 131451 h 408"/>
                <a:gd name="T88" fmla="*/ 110337 w 427"/>
                <a:gd name="T89" fmla="*/ 125841 h 408"/>
                <a:gd name="T90" fmla="*/ 103343 w 427"/>
                <a:gd name="T91" fmla="*/ 117825 h 408"/>
                <a:gd name="T92" fmla="*/ 97904 w 427"/>
                <a:gd name="T93" fmla="*/ 114619 h 408"/>
                <a:gd name="T94" fmla="*/ 79256 w 427"/>
                <a:gd name="T95" fmla="*/ 109008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grpSp>
        <p:nvGrpSpPr>
          <p:cNvPr id="18" name="组合 35"/>
          <p:cNvGrpSpPr>
            <a:grpSpLocks/>
          </p:cNvGrpSpPr>
          <p:nvPr/>
        </p:nvGrpSpPr>
        <p:grpSpPr bwMode="auto">
          <a:xfrm>
            <a:off x="6747739" y="863823"/>
            <a:ext cx="468034" cy="481536"/>
            <a:chOff x="0" y="0"/>
            <a:chExt cx="495300" cy="509588"/>
          </a:xfrm>
        </p:grpSpPr>
        <p:sp>
          <p:nvSpPr>
            <p:cNvPr id="19" name="Oval 10"/>
            <p:cNvSpPr>
              <a:spLocks noChangeArrowheads="1"/>
            </p:cNvSpPr>
            <p:nvPr/>
          </p:nvSpPr>
          <p:spPr bwMode="auto">
            <a:xfrm>
              <a:off x="0" y="0"/>
              <a:ext cx="495300"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143"/>
            </a:p>
          </p:txBody>
        </p:sp>
        <p:sp>
          <p:nvSpPr>
            <p:cNvPr id="20" name="Freeform 15"/>
            <p:cNvSpPr>
              <a:spLocks noEditPoints="1"/>
            </p:cNvSpPr>
            <p:nvPr/>
          </p:nvSpPr>
          <p:spPr bwMode="auto">
            <a:xfrm>
              <a:off x="90487" y="128588"/>
              <a:ext cx="311150" cy="250825"/>
            </a:xfrm>
            <a:custGeom>
              <a:avLst/>
              <a:gdLst>
                <a:gd name="T0" fmla="*/ 114348 w 400"/>
                <a:gd name="T1" fmla="*/ 126615 h 313"/>
                <a:gd name="T2" fmla="*/ 158687 w 400"/>
                <a:gd name="T3" fmla="*/ 103375 h 313"/>
                <a:gd name="T4" fmla="*/ 241919 w 400"/>
                <a:gd name="T5" fmla="*/ 88951 h 313"/>
                <a:gd name="T6" fmla="*/ 265255 w 400"/>
                <a:gd name="T7" fmla="*/ 53691 h 313"/>
                <a:gd name="T8" fmla="*/ 231029 w 400"/>
                <a:gd name="T9" fmla="*/ 77732 h 313"/>
                <a:gd name="T10" fmla="*/ 158687 w 400"/>
                <a:gd name="T11" fmla="*/ 81738 h 313"/>
                <a:gd name="T12" fmla="*/ 311150 w 400"/>
                <a:gd name="T13" fmla="*/ 33657 h 313"/>
                <a:gd name="T14" fmla="*/ 189024 w 400"/>
                <a:gd name="T15" fmla="*/ 12822 h 313"/>
                <a:gd name="T16" fmla="*/ 177356 w 400"/>
                <a:gd name="T17" fmla="*/ 0 h 313"/>
                <a:gd name="T18" fmla="*/ 62230 w 400"/>
                <a:gd name="T19" fmla="*/ 12822 h 313"/>
                <a:gd name="T20" fmla="*/ 70787 w 400"/>
                <a:gd name="T21" fmla="*/ 33657 h 313"/>
                <a:gd name="T22" fmla="*/ 87900 w 400"/>
                <a:gd name="T23" fmla="*/ 56896 h 313"/>
                <a:gd name="T24" fmla="*/ 286258 w 400"/>
                <a:gd name="T25" fmla="*/ 33657 h 313"/>
                <a:gd name="T26" fmla="*/ 143907 w 400"/>
                <a:gd name="T27" fmla="*/ 164278 h 313"/>
                <a:gd name="T28" fmla="*/ 286258 w 400"/>
                <a:gd name="T29" fmla="*/ 171491 h 313"/>
                <a:gd name="T30" fmla="*/ 146241 w 400"/>
                <a:gd name="T31" fmla="*/ 178703 h 313"/>
                <a:gd name="T32" fmla="*/ 147018 w 400"/>
                <a:gd name="T33" fmla="*/ 199538 h 313"/>
                <a:gd name="T34" fmla="*/ 177356 w 400"/>
                <a:gd name="T35" fmla="*/ 249222 h 313"/>
                <a:gd name="T36" fmla="*/ 189024 w 400"/>
                <a:gd name="T37" fmla="*/ 199538 h 313"/>
                <a:gd name="T38" fmla="*/ 245031 w 400"/>
                <a:gd name="T39" fmla="*/ 247620 h 313"/>
                <a:gd name="T40" fmla="*/ 239586 w 400"/>
                <a:gd name="T41" fmla="*/ 199538 h 313"/>
                <a:gd name="T42" fmla="*/ 311150 w 400"/>
                <a:gd name="T43" fmla="*/ 178703 h 313"/>
                <a:gd name="T44" fmla="*/ 303371 w 400"/>
                <a:gd name="T45" fmla="*/ 33657 h 313"/>
                <a:gd name="T46" fmla="*/ 65342 w 400"/>
                <a:gd name="T47" fmla="*/ 129820 h 313"/>
                <a:gd name="T48" fmla="*/ 95679 w 400"/>
                <a:gd name="T49" fmla="*/ 98567 h 313"/>
                <a:gd name="T50" fmla="*/ 35004 w 400"/>
                <a:gd name="T51" fmla="*/ 98567 h 313"/>
                <a:gd name="T52" fmla="*/ 84788 w 400"/>
                <a:gd name="T53" fmla="*/ 136231 h 313"/>
                <a:gd name="T54" fmla="*/ 73120 w 400"/>
                <a:gd name="T55" fmla="*/ 136231 h 313"/>
                <a:gd name="T56" fmla="*/ 76232 w 400"/>
                <a:gd name="T57" fmla="*/ 141840 h 313"/>
                <a:gd name="T58" fmla="*/ 79343 w 400"/>
                <a:gd name="T59" fmla="*/ 213161 h 313"/>
                <a:gd name="T60" fmla="*/ 52118 w 400"/>
                <a:gd name="T61" fmla="*/ 213161 h 313"/>
                <a:gd name="T62" fmla="*/ 55229 w 400"/>
                <a:gd name="T63" fmla="*/ 141840 h 313"/>
                <a:gd name="T64" fmla="*/ 59119 w 400"/>
                <a:gd name="T65" fmla="*/ 136231 h 313"/>
                <a:gd name="T66" fmla="*/ 0 w 400"/>
                <a:gd name="T67" fmla="*/ 182710 h 313"/>
                <a:gd name="T68" fmla="*/ 26448 w 400"/>
                <a:gd name="T69" fmla="*/ 250825 h 313"/>
                <a:gd name="T70" fmla="*/ 35782 w 400"/>
                <a:gd name="T71" fmla="*/ 181107 h 313"/>
                <a:gd name="T72" fmla="*/ 93345 w 400"/>
                <a:gd name="T73" fmla="*/ 250825 h 313"/>
                <a:gd name="T74" fmla="*/ 102680 w 400"/>
                <a:gd name="T75" fmla="*/ 181107 h 313"/>
                <a:gd name="T76" fmla="*/ 129905 w 400"/>
                <a:gd name="T77" fmla="*/ 250825 h 313"/>
                <a:gd name="T78" fmla="*/ 84788 w 400"/>
                <a:gd name="T79" fmla="*/ 136231 h 3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grpSp>
        <p:nvGrpSpPr>
          <p:cNvPr id="21" name="组合 36"/>
          <p:cNvGrpSpPr>
            <a:grpSpLocks/>
          </p:cNvGrpSpPr>
          <p:nvPr/>
        </p:nvGrpSpPr>
        <p:grpSpPr bwMode="auto">
          <a:xfrm>
            <a:off x="7298280" y="863823"/>
            <a:ext cx="468034" cy="481536"/>
            <a:chOff x="0" y="0"/>
            <a:chExt cx="495300" cy="509588"/>
          </a:xfrm>
        </p:grpSpPr>
        <p:sp>
          <p:nvSpPr>
            <p:cNvPr id="22" name="Oval 11"/>
            <p:cNvSpPr>
              <a:spLocks noChangeArrowheads="1"/>
            </p:cNvSpPr>
            <p:nvPr/>
          </p:nvSpPr>
          <p:spPr bwMode="auto">
            <a:xfrm>
              <a:off x="0" y="0"/>
              <a:ext cx="495300"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143"/>
            </a:p>
          </p:txBody>
        </p:sp>
        <p:sp>
          <p:nvSpPr>
            <p:cNvPr id="23" name="Freeform 16"/>
            <p:cNvSpPr>
              <a:spLocks noEditPoints="1"/>
            </p:cNvSpPr>
            <p:nvPr/>
          </p:nvSpPr>
          <p:spPr bwMode="auto">
            <a:xfrm>
              <a:off x="117475" y="112713"/>
              <a:ext cx="279400" cy="284163"/>
            </a:xfrm>
            <a:custGeom>
              <a:avLst/>
              <a:gdLst>
                <a:gd name="T0" fmla="*/ 252865 w 358"/>
                <a:gd name="T1" fmla="*/ 244941 h 355"/>
                <a:gd name="T2" fmla="*/ 223988 w 358"/>
                <a:gd name="T3" fmla="*/ 244941 h 355"/>
                <a:gd name="T4" fmla="*/ 183405 w 358"/>
                <a:gd name="T5" fmla="*/ 165695 h 355"/>
                <a:gd name="T6" fmla="*/ 178722 w 358"/>
                <a:gd name="T7" fmla="*/ 180904 h 355"/>
                <a:gd name="T8" fmla="*/ 156870 w 358"/>
                <a:gd name="T9" fmla="*/ 198514 h 355"/>
                <a:gd name="T10" fmla="*/ 229451 w 358"/>
                <a:gd name="T11" fmla="*/ 280961 h 355"/>
                <a:gd name="T12" fmla="*/ 275498 w 358"/>
                <a:gd name="T13" fmla="*/ 248943 h 355"/>
                <a:gd name="T14" fmla="*/ 241939 w 358"/>
                <a:gd name="T15" fmla="*/ 212122 h 355"/>
                <a:gd name="T16" fmla="*/ 190429 w 358"/>
                <a:gd name="T17" fmla="*/ 168897 h 355"/>
                <a:gd name="T18" fmla="*/ 100678 w 358"/>
                <a:gd name="T19" fmla="*/ 100858 h 355"/>
                <a:gd name="T20" fmla="*/ 116287 w 358"/>
                <a:gd name="T21" fmla="*/ 96856 h 355"/>
                <a:gd name="T22" fmla="*/ 120189 w 358"/>
                <a:gd name="T23" fmla="*/ 81647 h 355"/>
                <a:gd name="T24" fmla="*/ 124091 w 358"/>
                <a:gd name="T25" fmla="*/ 66438 h 355"/>
                <a:gd name="T26" fmla="*/ 53851 w 358"/>
                <a:gd name="T27" fmla="*/ 6404 h 355"/>
                <a:gd name="T28" fmla="*/ 44485 w 358"/>
                <a:gd name="T29" fmla="*/ 80846 h 355"/>
                <a:gd name="T30" fmla="*/ 0 w 358"/>
                <a:gd name="T31" fmla="*/ 61635 h 355"/>
                <a:gd name="T32" fmla="*/ 82727 w 358"/>
                <a:gd name="T33" fmla="*/ 122470 h 355"/>
                <a:gd name="T34" fmla="*/ 93654 w 358"/>
                <a:gd name="T35" fmla="*/ 108862 h 355"/>
                <a:gd name="T36" fmla="*/ 269254 w 358"/>
                <a:gd name="T37" fmla="*/ 28016 h 355"/>
                <a:gd name="T38" fmla="*/ 231793 w 358"/>
                <a:gd name="T39" fmla="*/ 800 h 355"/>
                <a:gd name="T40" fmla="*/ 131115 w 358"/>
                <a:gd name="T41" fmla="*/ 92853 h 355"/>
                <a:gd name="T42" fmla="*/ 117067 w 358"/>
                <a:gd name="T43" fmla="*/ 113665 h 355"/>
                <a:gd name="T44" fmla="*/ 104580 w 358"/>
                <a:gd name="T45" fmla="*/ 120069 h 355"/>
                <a:gd name="T46" fmla="*/ 106141 w 358"/>
                <a:gd name="T47" fmla="*/ 159291 h 355"/>
                <a:gd name="T48" fmla="*/ 24974 w 358"/>
                <a:gd name="T49" fmla="*/ 231333 h 355"/>
                <a:gd name="T50" fmla="*/ 15609 w 358"/>
                <a:gd name="T51" fmla="*/ 284163 h 355"/>
                <a:gd name="T52" fmla="*/ 57753 w 358"/>
                <a:gd name="T53" fmla="*/ 240938 h 355"/>
                <a:gd name="T54" fmla="*/ 124091 w 358"/>
                <a:gd name="T55" fmla="*/ 177702 h 355"/>
                <a:gd name="T56" fmla="*/ 160772 w 358"/>
                <a:gd name="T57" fmla="*/ 177702 h 355"/>
                <a:gd name="T58" fmla="*/ 171698 w 358"/>
                <a:gd name="T59" fmla="*/ 153688 h 355"/>
                <a:gd name="T60" fmla="*/ 187307 w 358"/>
                <a:gd name="T61" fmla="*/ 150486 h 355"/>
                <a:gd name="T62" fmla="*/ 269254 w 358"/>
                <a:gd name="T63" fmla="*/ 28016 h 3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grpSp>
        <p:nvGrpSpPr>
          <p:cNvPr id="24" name="组合 39"/>
          <p:cNvGrpSpPr>
            <a:grpSpLocks/>
          </p:cNvGrpSpPr>
          <p:nvPr/>
        </p:nvGrpSpPr>
        <p:grpSpPr bwMode="auto">
          <a:xfrm>
            <a:off x="7878822" y="863823"/>
            <a:ext cx="466534" cy="481536"/>
            <a:chOff x="0" y="0"/>
            <a:chExt cx="493712" cy="509588"/>
          </a:xfrm>
        </p:grpSpPr>
        <p:sp>
          <p:nvSpPr>
            <p:cNvPr id="25" name="Oval 12"/>
            <p:cNvSpPr>
              <a:spLocks noChangeArrowheads="1"/>
            </p:cNvSpPr>
            <p:nvPr/>
          </p:nvSpPr>
          <p:spPr bwMode="auto">
            <a:xfrm>
              <a:off x="0" y="0"/>
              <a:ext cx="493712" cy="509588"/>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2143"/>
            </a:p>
          </p:txBody>
        </p:sp>
        <p:sp>
          <p:nvSpPr>
            <p:cNvPr id="26" name="Freeform 17"/>
            <p:cNvSpPr>
              <a:spLocks noEditPoints="1"/>
            </p:cNvSpPr>
            <p:nvPr/>
          </p:nvSpPr>
          <p:spPr bwMode="auto">
            <a:xfrm>
              <a:off x="103187" y="92075"/>
              <a:ext cx="300037" cy="330200"/>
            </a:xfrm>
            <a:custGeom>
              <a:avLst/>
              <a:gdLst>
                <a:gd name="T0" fmla="*/ 90709 w 387"/>
                <a:gd name="T1" fmla="*/ 50492 h 412"/>
                <a:gd name="T2" fmla="*/ 196148 w 387"/>
                <a:gd name="T3" fmla="*/ 36867 h 412"/>
                <a:gd name="T4" fmla="*/ 158159 w 387"/>
                <a:gd name="T5" fmla="*/ 22441 h 412"/>
                <a:gd name="T6" fmla="*/ 114743 w 387"/>
                <a:gd name="T7" fmla="*/ 22441 h 412"/>
                <a:gd name="T8" fmla="*/ 76754 w 387"/>
                <a:gd name="T9" fmla="*/ 36867 h 412"/>
                <a:gd name="T10" fmla="*/ 246542 w 387"/>
                <a:gd name="T11" fmla="*/ 286120 h 412"/>
                <a:gd name="T12" fmla="*/ 251194 w 387"/>
                <a:gd name="T13" fmla="*/ 276502 h 412"/>
                <a:gd name="T14" fmla="*/ 233362 w 387"/>
                <a:gd name="T15" fmla="*/ 214790 h 412"/>
                <a:gd name="T16" fmla="*/ 222508 w 387"/>
                <a:gd name="T17" fmla="*/ 214790 h 412"/>
                <a:gd name="T18" fmla="*/ 222508 w 387"/>
                <a:gd name="T19" fmla="*/ 262076 h 412"/>
                <a:gd name="T20" fmla="*/ 223283 w 387"/>
                <a:gd name="T21" fmla="*/ 262878 h 412"/>
                <a:gd name="T22" fmla="*/ 223283 w 387"/>
                <a:gd name="T23" fmla="*/ 264481 h 412"/>
                <a:gd name="T24" fmla="*/ 224059 w 387"/>
                <a:gd name="T25" fmla="*/ 265282 h 412"/>
                <a:gd name="T26" fmla="*/ 285307 w 387"/>
                <a:gd name="T27" fmla="*/ 217996 h 412"/>
                <a:gd name="T28" fmla="*/ 227935 w 387"/>
                <a:gd name="T29" fmla="*/ 186739 h 412"/>
                <a:gd name="T30" fmla="*/ 214755 w 387"/>
                <a:gd name="T31" fmla="*/ 329399 h 412"/>
                <a:gd name="T32" fmla="*/ 296161 w 387"/>
                <a:gd name="T33" fmla="*/ 271694 h 412"/>
                <a:gd name="T34" fmla="*/ 286082 w 387"/>
                <a:gd name="T35" fmla="*/ 270091 h 412"/>
                <a:gd name="T36" fmla="*/ 227935 w 387"/>
                <a:gd name="T37" fmla="*/ 318980 h 412"/>
                <a:gd name="T38" fmla="*/ 170564 w 387"/>
                <a:gd name="T39" fmla="*/ 246849 h 412"/>
                <a:gd name="T40" fmla="*/ 238789 w 387"/>
                <a:gd name="T41" fmla="*/ 198761 h 412"/>
                <a:gd name="T42" fmla="*/ 286082 w 387"/>
                <a:gd name="T43" fmla="*/ 270091 h 412"/>
                <a:gd name="T44" fmla="*/ 100788 w 387"/>
                <a:gd name="T45" fmla="*/ 269289 h 412"/>
                <a:gd name="T46" fmla="*/ 171339 w 387"/>
                <a:gd name="T47" fmla="*/ 196357 h 412"/>
                <a:gd name="T48" fmla="*/ 186069 w 387"/>
                <a:gd name="T49" fmla="*/ 185136 h 412"/>
                <a:gd name="T50" fmla="*/ 258947 w 387"/>
                <a:gd name="T51" fmla="*/ 112204 h 412"/>
                <a:gd name="T52" fmla="*/ 262048 w 387"/>
                <a:gd name="T53" fmla="*/ 181129 h 412"/>
                <a:gd name="T54" fmla="*/ 272902 w 387"/>
                <a:gd name="T55" fmla="*/ 185136 h 412"/>
                <a:gd name="T56" fmla="*/ 272902 w 387"/>
                <a:gd name="T57" fmla="*/ 76138 h 412"/>
                <a:gd name="T58" fmla="*/ 14730 w 387"/>
                <a:gd name="T59" fmla="*/ 61712 h 412"/>
                <a:gd name="T60" fmla="*/ 0 w 387"/>
                <a:gd name="T61" fmla="*/ 115410 h 412"/>
                <a:gd name="T62" fmla="*/ 0 w 387"/>
                <a:gd name="T63" fmla="*/ 196357 h 412"/>
                <a:gd name="T64" fmla="*/ 0 w 387"/>
                <a:gd name="T65" fmla="*/ 274900 h 412"/>
                <a:gd name="T66" fmla="*/ 151181 w 387"/>
                <a:gd name="T67" fmla="*/ 289326 h 412"/>
                <a:gd name="T68" fmla="*/ 11629 w 387"/>
                <a:gd name="T69" fmla="*/ 115410 h 412"/>
                <a:gd name="T70" fmla="*/ 14730 w 387"/>
                <a:gd name="T71" fmla="*/ 112204 h 412"/>
                <a:gd name="T72" fmla="*/ 89158 w 387"/>
                <a:gd name="T73" fmla="*/ 185136 h 412"/>
                <a:gd name="T74" fmla="*/ 11629 w 387"/>
                <a:gd name="T75" fmla="*/ 115410 h 412"/>
                <a:gd name="T76" fmla="*/ 89158 w 387"/>
                <a:gd name="T77" fmla="*/ 196357 h 412"/>
                <a:gd name="T78" fmla="*/ 14730 w 387"/>
                <a:gd name="T79" fmla="*/ 269289 h 412"/>
                <a:gd name="T80" fmla="*/ 11629 w 387"/>
                <a:gd name="T81" fmla="*/ 196357 h 412"/>
                <a:gd name="T82" fmla="*/ 100788 w 387"/>
                <a:gd name="T83" fmla="*/ 185136 h 412"/>
                <a:gd name="T84" fmla="*/ 100788 w 387"/>
                <a:gd name="T85" fmla="*/ 112204 h 412"/>
                <a:gd name="T86" fmla="*/ 175215 w 387"/>
                <a:gd name="T87" fmla="*/ 185136 h 412"/>
                <a:gd name="T88" fmla="*/ 180642 w 387"/>
                <a:gd name="T89" fmla="*/ 76138 h 412"/>
                <a:gd name="T90" fmla="*/ 190721 w 387"/>
                <a:gd name="T91" fmla="*/ 85756 h 412"/>
                <a:gd name="T92" fmla="*/ 171339 w 387"/>
                <a:gd name="T93" fmla="*/ 85756 h 412"/>
                <a:gd name="T94" fmla="*/ 95361 w 387"/>
                <a:gd name="T95" fmla="*/ 76138 h 412"/>
                <a:gd name="T96" fmla="*/ 104664 w 387"/>
                <a:gd name="T97" fmla="*/ 85756 h 412"/>
                <a:gd name="T98" fmla="*/ 85282 w 387"/>
                <a:gd name="T99" fmla="*/ 8575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sp>
        <p:nvSpPr>
          <p:cNvPr id="37" name="TextBox 60">
            <a:extLst>
              <a:ext uri="{FF2B5EF4-FFF2-40B4-BE49-F238E27FC236}">
                <a16:creationId xmlns:a16="http://schemas.microsoft.com/office/drawing/2014/main" id="{1B921DE3-B469-4C27-BEF8-E0B8BCECA5A7}"/>
              </a:ext>
            </a:extLst>
          </p:cNvPr>
          <p:cNvSpPr txBox="1">
            <a:spLocks noChangeArrowheads="1"/>
          </p:cNvSpPr>
          <p:nvPr/>
        </p:nvSpPr>
        <p:spPr bwMode="auto">
          <a:xfrm>
            <a:off x="1074469" y="4799520"/>
            <a:ext cx="4182015" cy="52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50000"/>
              </a:lnSpc>
            </a:pPr>
            <a:r>
              <a:rPr lang="zh-CN" altLang="en-US" sz="2143" dirty="0">
                <a:solidFill>
                  <a:srgbClr val="054487"/>
                </a:solidFill>
                <a:latin typeface="微软雅黑" pitchFamily="34" charset="-122"/>
                <a:ea typeface="微软雅黑" pitchFamily="34" charset="-122"/>
              </a:rPr>
              <a:t>学院或部门名称  </a:t>
            </a:r>
            <a:r>
              <a:rPr lang="en-US" altLang="zh-CN" sz="2143" dirty="0">
                <a:solidFill>
                  <a:srgbClr val="054487"/>
                </a:solidFill>
                <a:latin typeface="微软雅黑" pitchFamily="34" charset="-122"/>
                <a:ea typeface="微软雅黑" pitchFamily="34" charset="-122"/>
              </a:rPr>
              <a:t>2020</a:t>
            </a:r>
            <a:r>
              <a:rPr lang="zh-CN" altLang="en-US" sz="2143" dirty="0">
                <a:solidFill>
                  <a:srgbClr val="054487"/>
                </a:solidFill>
                <a:latin typeface="微软雅黑" pitchFamily="34" charset="-122"/>
                <a:ea typeface="微软雅黑" pitchFamily="34" charset="-122"/>
              </a:rPr>
              <a:t>年</a:t>
            </a:r>
            <a:r>
              <a:rPr lang="en-US" altLang="zh-CN" sz="2143" dirty="0">
                <a:solidFill>
                  <a:srgbClr val="054487"/>
                </a:solidFill>
                <a:latin typeface="微软雅黑" pitchFamily="34" charset="-122"/>
                <a:ea typeface="微软雅黑" pitchFamily="34" charset="-122"/>
              </a:rPr>
              <a:t>11</a:t>
            </a:r>
            <a:r>
              <a:rPr lang="zh-CN" altLang="en-US" sz="2143" dirty="0">
                <a:solidFill>
                  <a:srgbClr val="054487"/>
                </a:solidFill>
                <a:latin typeface="微软雅黑" pitchFamily="34" charset="-122"/>
                <a:ea typeface="微软雅黑" pitchFamily="34" charset="-122"/>
              </a:rPr>
              <a:t>月</a:t>
            </a:r>
            <a:endParaRPr lang="en-US" sz="1701" dirty="0">
              <a:solidFill>
                <a:srgbClr val="054487"/>
              </a:solidFill>
              <a:latin typeface="微软雅黑" pitchFamily="34" charset="-122"/>
              <a:ea typeface="微软雅黑" pitchFamily="34" charset="-122"/>
            </a:endParaRPr>
          </a:p>
        </p:txBody>
      </p:sp>
      <p:pic>
        <p:nvPicPr>
          <p:cNvPr id="7" name="图片 6">
            <a:extLst>
              <a:ext uri="{FF2B5EF4-FFF2-40B4-BE49-F238E27FC236}">
                <a16:creationId xmlns:a16="http://schemas.microsoft.com/office/drawing/2014/main" id="{03DDFF50-6876-46C9-818D-8B21C86F1F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573" y="718059"/>
            <a:ext cx="2646119" cy="793836"/>
          </a:xfrm>
          <a:prstGeom prst="rect">
            <a:avLst/>
          </a:prstGeom>
        </p:spPr>
      </p:pic>
    </p:spTree>
    <p:extLst>
      <p:ext uri="{BB962C8B-B14F-4D97-AF65-F5344CB8AC3E}">
        <p14:creationId xmlns:p14="http://schemas.microsoft.com/office/powerpoint/2010/main" val="20226254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39741129-A71B-499E-8007-C8F64771A6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68" y="947689"/>
            <a:ext cx="3071089" cy="2825828"/>
          </a:xfrm>
          <a:prstGeom prst="rect">
            <a:avLst/>
          </a:prstGeom>
        </p:spPr>
      </p:pic>
      <p:sp>
        <p:nvSpPr>
          <p:cNvPr id="32" name="AutoShape 291"/>
          <p:cNvSpPr>
            <a:spLocks noChangeArrowheads="1"/>
          </p:cNvSpPr>
          <p:nvPr/>
        </p:nvSpPr>
        <p:spPr bwMode="auto">
          <a:xfrm flipV="1">
            <a:off x="6984575" y="3194392"/>
            <a:ext cx="1656121" cy="1732627"/>
          </a:xfrm>
          <a:custGeom>
            <a:avLst/>
            <a:gdLst/>
            <a:ahLst/>
            <a:cxnLst/>
            <a:rect l="l" t="t" r="r" b="b"/>
            <a:pathLst>
              <a:path w="1752600" h="1295400">
                <a:moveTo>
                  <a:pt x="0" y="1295400"/>
                </a:moveTo>
                <a:lnTo>
                  <a:pt x="1752600" y="1295400"/>
                </a:lnTo>
                <a:lnTo>
                  <a:pt x="1752600" y="0"/>
                </a:lnTo>
                <a:lnTo>
                  <a:pt x="714154" y="0"/>
                </a:lnTo>
                <a:close/>
              </a:path>
            </a:pathLst>
          </a:custGeom>
          <a:solidFill>
            <a:srgbClr val="054487"/>
          </a:solidFill>
          <a:ln>
            <a:noFill/>
          </a:ln>
          <a:effectLst/>
        </p:spPr>
        <p:txBody>
          <a:bodyPr wrap="none" anchor="ctr"/>
          <a:lstStyle/>
          <a:p>
            <a:endParaRPr lang="zh-CN" altLang="en-US" sz="2143">
              <a:solidFill>
                <a:schemeClr val="bg1"/>
              </a:solidFill>
            </a:endParaRPr>
          </a:p>
        </p:txBody>
      </p:sp>
      <p:sp>
        <p:nvSpPr>
          <p:cNvPr id="33" name="AutoShape 292"/>
          <p:cNvSpPr>
            <a:spLocks noChangeArrowheads="1"/>
          </p:cNvSpPr>
          <p:nvPr/>
        </p:nvSpPr>
        <p:spPr bwMode="auto">
          <a:xfrm flipV="1">
            <a:off x="66" y="3194392"/>
            <a:ext cx="3960289" cy="1732627"/>
          </a:xfrm>
          <a:custGeom>
            <a:avLst/>
            <a:gdLst/>
            <a:ahLst/>
            <a:cxnLst/>
            <a:rect l="l" t="t" r="r" b="b"/>
            <a:pathLst>
              <a:path w="4191000" h="1295400">
                <a:moveTo>
                  <a:pt x="0" y="1295400"/>
                </a:moveTo>
                <a:lnTo>
                  <a:pt x="3476846" y="1295400"/>
                </a:lnTo>
                <a:lnTo>
                  <a:pt x="4191000" y="0"/>
                </a:lnTo>
                <a:lnTo>
                  <a:pt x="0" y="0"/>
                </a:lnTo>
                <a:close/>
              </a:path>
            </a:pathLst>
          </a:custGeom>
          <a:solidFill>
            <a:srgbClr val="054487"/>
          </a:solidFill>
          <a:ln>
            <a:noFill/>
          </a:ln>
          <a:effectLst/>
        </p:spPr>
        <p:txBody>
          <a:bodyPr wrap="none" anchor="ctr"/>
          <a:lstStyle/>
          <a:p>
            <a:endParaRPr lang="zh-CN" altLang="en-US" sz="2143">
              <a:solidFill>
                <a:schemeClr val="bg1"/>
              </a:solidFill>
            </a:endParaRPr>
          </a:p>
        </p:txBody>
      </p:sp>
      <p:sp>
        <p:nvSpPr>
          <p:cNvPr id="34" name="WordArt 293"/>
          <p:cNvSpPr>
            <a:spLocks noChangeArrowheads="1" noChangeShapeType="1" noTextEdit="1"/>
          </p:cNvSpPr>
          <p:nvPr/>
        </p:nvSpPr>
        <p:spPr bwMode="auto">
          <a:xfrm>
            <a:off x="441872" y="3399065"/>
            <a:ext cx="1906177" cy="74890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nchor="ctr"/>
          <a:lstStyle/>
          <a:p>
            <a:pPr algn="ctr"/>
            <a:r>
              <a:rPr lang="zh-CN" altLang="en-US" sz="5102" kern="10" spc="662" dirty="0">
                <a:solidFill>
                  <a:schemeClr val="bg1"/>
                </a:solidFill>
                <a:latin typeface="微软雅黑" pitchFamily="34" charset="-122"/>
                <a:ea typeface="微软雅黑" pitchFamily="34" charset="-122"/>
              </a:rPr>
              <a:t>目 录</a:t>
            </a:r>
          </a:p>
        </p:txBody>
      </p:sp>
      <p:sp>
        <p:nvSpPr>
          <p:cNvPr id="35" name="WordArt 294"/>
          <p:cNvSpPr>
            <a:spLocks noChangeArrowheads="1" noChangeShapeType="1" noTextEdit="1"/>
          </p:cNvSpPr>
          <p:nvPr/>
        </p:nvSpPr>
        <p:spPr bwMode="auto">
          <a:xfrm>
            <a:off x="1190243" y="4283636"/>
            <a:ext cx="2109478" cy="39292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nchor="ctr"/>
          <a:lstStyle/>
          <a:p>
            <a:pPr algn="ctr"/>
            <a:r>
              <a:rPr lang="en-US" altLang="zh-CN" sz="2646" b="1" kern="10" dirty="0">
                <a:solidFill>
                  <a:schemeClr val="bg1"/>
                </a:solidFill>
                <a:latin typeface="微软雅黑" pitchFamily="34" charset="-122"/>
                <a:ea typeface="微软雅黑" pitchFamily="34" charset="-122"/>
              </a:rPr>
              <a:t>   CONTENTS   </a:t>
            </a:r>
            <a:endParaRPr lang="zh-CN" altLang="en-US" sz="2646" b="1" kern="10" dirty="0">
              <a:solidFill>
                <a:schemeClr val="bg1"/>
              </a:solidFill>
              <a:latin typeface="微软雅黑" pitchFamily="34" charset="-122"/>
              <a:ea typeface="微软雅黑" pitchFamily="34" charset="-122"/>
            </a:endParaRPr>
          </a:p>
        </p:txBody>
      </p:sp>
      <p:sp>
        <p:nvSpPr>
          <p:cNvPr id="36" name="WordArt 20"/>
          <p:cNvSpPr>
            <a:spLocks noChangeArrowheads="1" noChangeShapeType="1" noTextEdit="1"/>
          </p:cNvSpPr>
          <p:nvPr/>
        </p:nvSpPr>
        <p:spPr bwMode="auto">
          <a:xfrm>
            <a:off x="3220011" y="2425658"/>
            <a:ext cx="216016" cy="432032"/>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402" b="1" kern="10" dirty="0">
                <a:solidFill>
                  <a:srgbClr val="054487"/>
                </a:solidFill>
                <a:latin typeface="Arial"/>
                <a:cs typeface="Arial"/>
              </a:rPr>
              <a:t>1</a:t>
            </a:r>
            <a:endParaRPr lang="zh-CN" altLang="en-US" sz="3402" b="1" kern="10" dirty="0">
              <a:solidFill>
                <a:srgbClr val="054487"/>
              </a:solidFill>
              <a:latin typeface="Arial"/>
              <a:cs typeface="Arial"/>
            </a:endParaRPr>
          </a:p>
        </p:txBody>
      </p:sp>
      <p:sp>
        <p:nvSpPr>
          <p:cNvPr id="37" name="Rectangle 22"/>
          <p:cNvSpPr>
            <a:spLocks noChangeArrowheads="1"/>
          </p:cNvSpPr>
          <p:nvPr/>
        </p:nvSpPr>
        <p:spPr bwMode="auto">
          <a:xfrm>
            <a:off x="3652043" y="2423551"/>
            <a:ext cx="3006373" cy="41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pPr>
            <a:r>
              <a:rPr lang="zh-CN" altLang="en-US" sz="1890" b="1" dirty="0">
                <a:solidFill>
                  <a:srgbClr val="054487"/>
                </a:solidFill>
                <a:latin typeface="微软雅黑" pitchFamily="34" charset="-122"/>
                <a:ea typeface="微软雅黑" pitchFamily="34" charset="-122"/>
              </a:rPr>
              <a:t>点击此处添加副标题内容</a:t>
            </a:r>
          </a:p>
        </p:txBody>
      </p:sp>
      <p:sp>
        <p:nvSpPr>
          <p:cNvPr id="38" name="WordArt 20"/>
          <p:cNvSpPr>
            <a:spLocks noChangeArrowheads="1" noChangeShapeType="1" noTextEdit="1"/>
          </p:cNvSpPr>
          <p:nvPr/>
        </p:nvSpPr>
        <p:spPr bwMode="auto">
          <a:xfrm>
            <a:off x="3508032" y="3073705"/>
            <a:ext cx="288021" cy="432032"/>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402" b="1" kern="10">
                <a:solidFill>
                  <a:srgbClr val="054487"/>
                </a:solidFill>
                <a:latin typeface="Arial"/>
                <a:cs typeface="Arial"/>
              </a:rPr>
              <a:t>2</a:t>
            </a:r>
            <a:endParaRPr lang="zh-CN" altLang="en-US" sz="3402" b="1" kern="10">
              <a:solidFill>
                <a:srgbClr val="054487"/>
              </a:solidFill>
              <a:latin typeface="Arial"/>
              <a:cs typeface="Arial"/>
            </a:endParaRPr>
          </a:p>
        </p:txBody>
      </p:sp>
      <p:sp>
        <p:nvSpPr>
          <p:cNvPr id="39" name="Rectangle 22"/>
          <p:cNvSpPr>
            <a:spLocks noChangeArrowheads="1"/>
          </p:cNvSpPr>
          <p:nvPr/>
        </p:nvSpPr>
        <p:spPr bwMode="auto">
          <a:xfrm>
            <a:off x="3940064" y="3071598"/>
            <a:ext cx="3006373" cy="41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pPr>
            <a:r>
              <a:rPr lang="zh-CN" altLang="en-US" sz="1890" b="1" dirty="0">
                <a:solidFill>
                  <a:srgbClr val="054487"/>
                </a:solidFill>
                <a:latin typeface="微软雅黑" pitchFamily="34" charset="-122"/>
                <a:ea typeface="微软雅黑" pitchFamily="34" charset="-122"/>
              </a:rPr>
              <a:t>点击此处添加副标题内容</a:t>
            </a:r>
          </a:p>
        </p:txBody>
      </p:sp>
      <p:sp>
        <p:nvSpPr>
          <p:cNvPr id="40" name="WordArt 20"/>
          <p:cNvSpPr>
            <a:spLocks noChangeArrowheads="1" noChangeShapeType="1" noTextEdit="1"/>
          </p:cNvSpPr>
          <p:nvPr/>
        </p:nvSpPr>
        <p:spPr bwMode="auto">
          <a:xfrm>
            <a:off x="3834305" y="3717253"/>
            <a:ext cx="288021" cy="432032"/>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402" b="1" kern="10">
                <a:solidFill>
                  <a:srgbClr val="054487"/>
                </a:solidFill>
                <a:latin typeface="Arial"/>
                <a:cs typeface="Arial"/>
              </a:rPr>
              <a:t>3</a:t>
            </a:r>
            <a:endParaRPr lang="zh-CN" altLang="en-US" sz="3402" b="1" kern="10">
              <a:solidFill>
                <a:srgbClr val="054487"/>
              </a:solidFill>
              <a:latin typeface="Arial"/>
              <a:cs typeface="Arial"/>
            </a:endParaRPr>
          </a:p>
        </p:txBody>
      </p:sp>
      <p:sp>
        <p:nvSpPr>
          <p:cNvPr id="41" name="Rectangle 22"/>
          <p:cNvSpPr>
            <a:spLocks noChangeArrowheads="1"/>
          </p:cNvSpPr>
          <p:nvPr/>
        </p:nvSpPr>
        <p:spPr bwMode="auto">
          <a:xfrm>
            <a:off x="4266336" y="3715145"/>
            <a:ext cx="3006373" cy="41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pPr>
            <a:r>
              <a:rPr lang="zh-CN" altLang="en-US" sz="1890" b="1" dirty="0">
                <a:solidFill>
                  <a:srgbClr val="054487"/>
                </a:solidFill>
                <a:latin typeface="微软雅黑" pitchFamily="34" charset="-122"/>
                <a:ea typeface="微软雅黑" pitchFamily="34" charset="-122"/>
              </a:rPr>
              <a:t>点击此处添加副标题内容</a:t>
            </a:r>
          </a:p>
        </p:txBody>
      </p:sp>
      <p:sp>
        <p:nvSpPr>
          <p:cNvPr id="42" name="WordArt 20"/>
          <p:cNvSpPr>
            <a:spLocks noChangeArrowheads="1" noChangeShapeType="1" noTextEdit="1"/>
          </p:cNvSpPr>
          <p:nvPr/>
        </p:nvSpPr>
        <p:spPr bwMode="auto">
          <a:xfrm>
            <a:off x="4194331" y="4374301"/>
            <a:ext cx="288021" cy="432032"/>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r>
              <a:rPr lang="en-US" altLang="zh-CN" sz="3402" b="1" kern="10">
                <a:solidFill>
                  <a:srgbClr val="054487"/>
                </a:solidFill>
                <a:latin typeface="Arial"/>
                <a:cs typeface="Arial"/>
              </a:rPr>
              <a:t>4</a:t>
            </a:r>
            <a:endParaRPr lang="zh-CN" altLang="en-US" sz="3402" b="1" kern="10">
              <a:solidFill>
                <a:srgbClr val="054487"/>
              </a:solidFill>
              <a:latin typeface="Arial"/>
              <a:cs typeface="Arial"/>
            </a:endParaRPr>
          </a:p>
        </p:txBody>
      </p:sp>
      <p:sp>
        <p:nvSpPr>
          <p:cNvPr id="43" name="Rectangle 22"/>
          <p:cNvSpPr>
            <a:spLocks noChangeArrowheads="1"/>
          </p:cNvSpPr>
          <p:nvPr/>
        </p:nvSpPr>
        <p:spPr bwMode="auto">
          <a:xfrm>
            <a:off x="4610915" y="4337034"/>
            <a:ext cx="3006373" cy="41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pPr>
            <a:r>
              <a:rPr lang="zh-CN" altLang="en-US" sz="1890" b="1" dirty="0">
                <a:solidFill>
                  <a:srgbClr val="054487"/>
                </a:solidFill>
                <a:latin typeface="微软雅黑" pitchFamily="34" charset="-122"/>
                <a:ea typeface="微软雅黑" pitchFamily="34" charset="-122"/>
              </a:rPr>
              <a:t>点击此处添加副标题内容</a:t>
            </a:r>
          </a:p>
        </p:txBody>
      </p:sp>
    </p:spTree>
    <p:extLst>
      <p:ext uri="{BB962C8B-B14F-4D97-AF65-F5344CB8AC3E}">
        <p14:creationId xmlns:p14="http://schemas.microsoft.com/office/powerpoint/2010/main" val="14531214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48960" y="2047468"/>
            <a:ext cx="3488247" cy="1488228"/>
          </a:xfrm>
          <a:prstGeom prst="rect">
            <a:avLst/>
          </a:prstGeom>
          <a:noFill/>
        </p:spPr>
        <p:txBody>
          <a:bodyPr wrap="square" rtlCol="0">
            <a:spAutoFit/>
          </a:bodyPr>
          <a:lstStyle/>
          <a:p>
            <a:r>
              <a:rPr lang="en-US" altLang="zh-CN" sz="9071" dirty="0">
                <a:solidFill>
                  <a:srgbClr val="054487"/>
                </a:solidFill>
                <a:latin typeface="Adobe Gothic Std B" pitchFamily="34" charset="-128"/>
                <a:ea typeface="Adobe Gothic Std B" pitchFamily="34" charset="-128"/>
              </a:rPr>
              <a:t>Part 1</a:t>
            </a:r>
            <a:endParaRPr lang="zh-CN" altLang="en-US" sz="9071" dirty="0">
              <a:solidFill>
                <a:srgbClr val="054487"/>
              </a:solidFill>
              <a:latin typeface="Adobe Gothic Std B" pitchFamily="34" charset="-128"/>
            </a:endParaRPr>
          </a:p>
        </p:txBody>
      </p:sp>
      <p:sp>
        <p:nvSpPr>
          <p:cNvPr id="9" name="Rectangle 22"/>
          <p:cNvSpPr>
            <a:spLocks noChangeArrowheads="1"/>
          </p:cNvSpPr>
          <p:nvPr/>
        </p:nvSpPr>
        <p:spPr bwMode="auto">
          <a:xfrm>
            <a:off x="3134777" y="3407916"/>
            <a:ext cx="4442099" cy="73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pPr>
            <a:r>
              <a:rPr lang="zh-CN" altLang="en-US" sz="3780" b="1" dirty="0">
                <a:solidFill>
                  <a:srgbClr val="054487"/>
                </a:solidFill>
                <a:latin typeface="微软雅黑" pitchFamily="34" charset="-122"/>
                <a:ea typeface="微软雅黑" pitchFamily="34" charset="-122"/>
              </a:rPr>
              <a:t>添加副标题内容</a:t>
            </a:r>
          </a:p>
        </p:txBody>
      </p:sp>
      <p:cxnSp>
        <p:nvCxnSpPr>
          <p:cNvPr id="13" name="直接连接符 12"/>
          <p:cNvCxnSpPr/>
          <p:nvPr/>
        </p:nvCxnSpPr>
        <p:spPr>
          <a:xfrm>
            <a:off x="3280484" y="3407916"/>
            <a:ext cx="3761658"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241955" y="2287935"/>
            <a:ext cx="1687324" cy="1906177"/>
            <a:chOff x="1314236" y="1427600"/>
            <a:chExt cx="1785621" cy="2017224"/>
          </a:xfrm>
        </p:grpSpPr>
        <p:grpSp>
          <p:nvGrpSpPr>
            <p:cNvPr id="7" name="组合 6"/>
            <p:cNvGrpSpPr/>
            <p:nvPr/>
          </p:nvGrpSpPr>
          <p:grpSpPr>
            <a:xfrm>
              <a:off x="1314236" y="1427600"/>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grpSp>
          <p:sp>
            <p:nvSpPr>
              <p:cNvPr id="5" name="TextBox 4"/>
              <p:cNvSpPr txBox="1"/>
              <p:nvPr/>
            </p:nvSpPr>
            <p:spPr>
              <a:xfrm>
                <a:off x="1434530" y="2496128"/>
                <a:ext cx="728783" cy="340894"/>
              </a:xfrm>
              <a:prstGeom prst="rect">
                <a:avLst/>
              </a:prstGeom>
              <a:noFill/>
            </p:spPr>
            <p:txBody>
              <a:bodyPr wrap="square" rtlCol="0">
                <a:spAutoFit/>
              </a:bodyPr>
              <a:lstStyle/>
              <a:p>
                <a:pPr algn="ctr"/>
                <a:r>
                  <a:rPr lang="en-US" altLang="zh-CN" sz="2646" dirty="0">
                    <a:solidFill>
                      <a:schemeClr val="bg1"/>
                    </a:solidFill>
                  </a:rPr>
                  <a:t>Part1</a:t>
                </a:r>
                <a:endParaRPr lang="zh-CN" altLang="en-US" sz="2646" dirty="0">
                  <a:solidFill>
                    <a:schemeClr val="bg1"/>
                  </a:solidFill>
                </a:endParaRPr>
              </a:p>
            </p:txBody>
          </p:sp>
        </p:grpSp>
        <p:sp>
          <p:nvSpPr>
            <p:cNvPr id="14" name="Freeform 14"/>
            <p:cNvSpPr>
              <a:spLocks noEditPoints="1"/>
            </p:cNvSpPr>
            <p:nvPr/>
          </p:nvSpPr>
          <p:spPr bwMode="auto">
            <a:xfrm>
              <a:off x="1794779" y="1721902"/>
              <a:ext cx="824533" cy="812699"/>
            </a:xfrm>
            <a:custGeom>
              <a:avLst/>
              <a:gdLst>
                <a:gd name="T0" fmla="*/ 221450 w 427"/>
                <a:gd name="T1" fmla="*/ 125841 h 408"/>
                <a:gd name="T2" fmla="*/ 216788 w 427"/>
                <a:gd name="T3" fmla="*/ 135459 h 408"/>
                <a:gd name="T4" fmla="*/ 216011 w 427"/>
                <a:gd name="T5" fmla="*/ 141871 h 408"/>
                <a:gd name="T6" fmla="*/ 216011 w 427"/>
                <a:gd name="T7" fmla="*/ 153894 h 408"/>
                <a:gd name="T8" fmla="*/ 220673 w 427"/>
                <a:gd name="T9" fmla="*/ 165917 h 408"/>
                <a:gd name="T10" fmla="*/ 223781 w 427"/>
                <a:gd name="T11" fmla="*/ 171528 h 408"/>
                <a:gd name="T12" fmla="*/ 233106 w 427"/>
                <a:gd name="T13" fmla="*/ 179543 h 408"/>
                <a:gd name="T14" fmla="*/ 239322 w 427"/>
                <a:gd name="T15" fmla="*/ 182749 h 408"/>
                <a:gd name="T16" fmla="*/ 252531 w 427"/>
                <a:gd name="T17" fmla="*/ 109008 h 408"/>
                <a:gd name="T18" fmla="*/ 236991 w 427"/>
                <a:gd name="T19" fmla="*/ 112214 h 408"/>
                <a:gd name="T20" fmla="*/ 228444 w 427"/>
                <a:gd name="T21" fmla="*/ 117825 h 408"/>
                <a:gd name="T22" fmla="*/ 224558 w 427"/>
                <a:gd name="T23" fmla="*/ 121833 h 408"/>
                <a:gd name="T24" fmla="*/ 202802 w 427"/>
                <a:gd name="T25" fmla="*/ 37672 h 408"/>
                <a:gd name="T26" fmla="*/ 165505 w 427"/>
                <a:gd name="T27" fmla="*/ 76146 h 408"/>
                <a:gd name="T28" fmla="*/ 200471 w 427"/>
                <a:gd name="T29" fmla="*/ 153894 h 408"/>
                <a:gd name="T30" fmla="*/ 200471 w 427"/>
                <a:gd name="T31" fmla="*/ 138665 h 408"/>
                <a:gd name="T32" fmla="*/ 189593 w 427"/>
                <a:gd name="T33" fmla="*/ 83359 h 408"/>
                <a:gd name="T34" fmla="*/ 131316 w 427"/>
                <a:gd name="T35" fmla="*/ 146680 h 408"/>
                <a:gd name="T36" fmla="*/ 165505 w 427"/>
                <a:gd name="T37" fmla="*/ 215612 h 408"/>
                <a:gd name="T38" fmla="*/ 149188 w 427"/>
                <a:gd name="T39" fmla="*/ 218017 h 408"/>
                <a:gd name="T40" fmla="*/ 140640 w 427"/>
                <a:gd name="T41" fmla="*/ 208398 h 408"/>
                <a:gd name="T42" fmla="*/ 135201 w 427"/>
                <a:gd name="T43" fmla="*/ 203589 h 408"/>
                <a:gd name="T44" fmla="*/ 112668 w 427"/>
                <a:gd name="T45" fmla="*/ 193971 h 408"/>
                <a:gd name="T46" fmla="*/ 103343 w 427"/>
                <a:gd name="T47" fmla="*/ 193169 h 408"/>
                <a:gd name="T48" fmla="*/ 0 w 427"/>
                <a:gd name="T49" fmla="*/ 327025 h 408"/>
                <a:gd name="T50" fmla="*/ 43513 w 427"/>
                <a:gd name="T51" fmla="*/ 247673 h 408"/>
                <a:gd name="T52" fmla="*/ 113445 w 427"/>
                <a:gd name="T53" fmla="*/ 247673 h 408"/>
                <a:gd name="T54" fmla="*/ 158512 w 427"/>
                <a:gd name="T55" fmla="*/ 327025 h 408"/>
                <a:gd name="T56" fmla="*/ 149188 w 427"/>
                <a:gd name="T57" fmla="*/ 218017 h 408"/>
                <a:gd name="T58" fmla="*/ 228444 w 427"/>
                <a:gd name="T59" fmla="*/ 193169 h 408"/>
                <a:gd name="T60" fmla="*/ 218342 w 427"/>
                <a:gd name="T61" fmla="*/ 193971 h 408"/>
                <a:gd name="T62" fmla="*/ 190370 w 427"/>
                <a:gd name="T63" fmla="*/ 208398 h 408"/>
                <a:gd name="T64" fmla="*/ 186484 w 427"/>
                <a:gd name="T65" fmla="*/ 213207 h 408"/>
                <a:gd name="T66" fmla="*/ 205133 w 427"/>
                <a:gd name="T67" fmla="*/ 327025 h 408"/>
                <a:gd name="T68" fmla="*/ 216788 w 427"/>
                <a:gd name="T69" fmla="*/ 327025 h 408"/>
                <a:gd name="T70" fmla="*/ 298375 w 427"/>
                <a:gd name="T71" fmla="*/ 247673 h 408"/>
                <a:gd name="T72" fmla="*/ 331787 w 427"/>
                <a:gd name="T73" fmla="*/ 250879 h 408"/>
                <a:gd name="T74" fmla="*/ 79256 w 427"/>
                <a:gd name="T75" fmla="*/ 185154 h 408"/>
                <a:gd name="T76" fmla="*/ 97904 w 427"/>
                <a:gd name="T77" fmla="*/ 179543 h 408"/>
                <a:gd name="T78" fmla="*/ 103343 w 427"/>
                <a:gd name="T79" fmla="*/ 176337 h 408"/>
                <a:gd name="T80" fmla="*/ 113445 w 427"/>
                <a:gd name="T81" fmla="*/ 160306 h 408"/>
                <a:gd name="T82" fmla="*/ 115776 w 427"/>
                <a:gd name="T83" fmla="*/ 153093 h 408"/>
                <a:gd name="T84" fmla="*/ 115776 w 427"/>
                <a:gd name="T85" fmla="*/ 140268 h 408"/>
                <a:gd name="T86" fmla="*/ 112668 w 427"/>
                <a:gd name="T87" fmla="*/ 131451 h 408"/>
                <a:gd name="T88" fmla="*/ 110337 w 427"/>
                <a:gd name="T89" fmla="*/ 125841 h 408"/>
                <a:gd name="T90" fmla="*/ 103343 w 427"/>
                <a:gd name="T91" fmla="*/ 117825 h 408"/>
                <a:gd name="T92" fmla="*/ 97904 w 427"/>
                <a:gd name="T93" fmla="*/ 114619 h 408"/>
                <a:gd name="T94" fmla="*/ 79256 w 427"/>
                <a:gd name="T95" fmla="*/ 109008 h 4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pic>
        <p:nvPicPr>
          <p:cNvPr id="12" name="图片 11">
            <a:extLst>
              <a:ext uri="{FF2B5EF4-FFF2-40B4-BE49-F238E27FC236}">
                <a16:creationId xmlns:a16="http://schemas.microsoft.com/office/drawing/2014/main" id="{F97D73E3-9E93-4837-AFA3-2C660F862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6754" y="143743"/>
            <a:ext cx="1917963" cy="575389"/>
          </a:xfrm>
          <a:prstGeom prst="rect">
            <a:avLst/>
          </a:prstGeom>
        </p:spPr>
      </p:pic>
    </p:spTree>
    <p:extLst>
      <p:ext uri="{BB962C8B-B14F-4D97-AF65-F5344CB8AC3E}">
        <p14:creationId xmlns:p14="http://schemas.microsoft.com/office/powerpoint/2010/main" val="18716837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任意多边形 14"/>
          <p:cNvSpPr>
            <a:spLocks noChangeArrowheads="1"/>
          </p:cNvSpPr>
          <p:nvPr/>
        </p:nvSpPr>
        <p:spPr bwMode="auto">
          <a:xfrm rot="1723431">
            <a:off x="2626749" y="3141443"/>
            <a:ext cx="1716125" cy="1266093"/>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rgbClr val="054487"/>
          </a:solidFill>
          <a:ln w="25400" cmpd="sng">
            <a:solidFill>
              <a:srgbClr val="FFFFFF"/>
            </a:solidFill>
            <a:miter lim="800000"/>
            <a:headEnd/>
            <a:tailEnd/>
          </a:ln>
        </p:spPr>
        <p:txBody>
          <a:bodyPr lIns="2253764" tIns="1197688" rIns="126250" bIns="1524111" anchor="ctr"/>
          <a:lstStyle/>
          <a:p>
            <a:pPr algn="ctr" defTabSz="864040">
              <a:lnSpc>
                <a:spcPct val="90000"/>
              </a:lnSpc>
              <a:spcAft>
                <a:spcPct val="35000"/>
              </a:spcAft>
              <a:defRPr/>
            </a:pPr>
            <a:endParaRPr lang="zh-CN" altLang="en-US" sz="3591" kern="0">
              <a:solidFill>
                <a:srgbClr val="FFFFFF"/>
              </a:solidFill>
              <a:sym typeface="宋体" pitchFamily="2" charset="-122"/>
            </a:endParaRPr>
          </a:p>
        </p:txBody>
      </p:sp>
      <p:sp>
        <p:nvSpPr>
          <p:cNvPr id="49" name="任意多边形 15"/>
          <p:cNvSpPr>
            <a:spLocks noChangeArrowheads="1"/>
          </p:cNvSpPr>
          <p:nvPr/>
        </p:nvSpPr>
        <p:spPr bwMode="auto">
          <a:xfrm rot="1723431">
            <a:off x="876122" y="1860351"/>
            <a:ext cx="3435251" cy="3435251"/>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54487"/>
          </a:solidFill>
          <a:ln w="25400" cmpd="sng">
            <a:solidFill>
              <a:srgbClr val="FFFFFF"/>
            </a:solidFill>
            <a:miter lim="800000"/>
            <a:headEnd/>
            <a:tailEnd/>
          </a:ln>
        </p:spPr>
        <p:txBody>
          <a:bodyPr lIns="2120554" tIns="1966944" rIns="354026" bIns="738054" anchor="ctr"/>
          <a:lstStyle/>
          <a:p>
            <a:pPr algn="ctr" defTabSz="864040">
              <a:lnSpc>
                <a:spcPct val="90000"/>
              </a:lnSpc>
              <a:spcAft>
                <a:spcPct val="35000"/>
              </a:spcAft>
              <a:defRPr/>
            </a:pPr>
            <a:endParaRPr lang="zh-CN" altLang="en-US" sz="3685" kern="0">
              <a:solidFill>
                <a:srgbClr val="FFFFFF"/>
              </a:solidFill>
              <a:sym typeface="宋体" pitchFamily="2" charset="-122"/>
            </a:endParaRPr>
          </a:p>
        </p:txBody>
      </p:sp>
      <p:sp>
        <p:nvSpPr>
          <p:cNvPr id="50" name="任意多边形 16"/>
          <p:cNvSpPr>
            <a:spLocks noChangeArrowheads="1"/>
          </p:cNvSpPr>
          <p:nvPr/>
        </p:nvSpPr>
        <p:spPr bwMode="auto">
          <a:xfrm rot="1723431">
            <a:off x="876122" y="1860351"/>
            <a:ext cx="3435251" cy="3435251"/>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54487"/>
          </a:solidFill>
          <a:ln w="25400" cmpd="sng">
            <a:solidFill>
              <a:srgbClr val="FFFFFF"/>
            </a:solidFill>
            <a:miter lim="800000"/>
            <a:headEnd/>
            <a:tailEnd/>
          </a:ln>
        </p:spPr>
        <p:txBody>
          <a:bodyPr lIns="1227689" tIns="2581389" rIns="1227689" bIns="123608" anchor="ctr"/>
          <a:lstStyle/>
          <a:p>
            <a:pPr algn="ctr" defTabSz="864040">
              <a:lnSpc>
                <a:spcPct val="90000"/>
              </a:lnSpc>
              <a:spcAft>
                <a:spcPct val="35000"/>
              </a:spcAft>
              <a:defRPr/>
            </a:pPr>
            <a:endParaRPr lang="zh-CN" altLang="en-US" sz="3685" kern="0">
              <a:solidFill>
                <a:srgbClr val="FFFFFF"/>
              </a:solidFill>
              <a:sym typeface="宋体" pitchFamily="2" charset="-122"/>
            </a:endParaRPr>
          </a:p>
        </p:txBody>
      </p:sp>
      <p:sp>
        <p:nvSpPr>
          <p:cNvPr id="51" name="任意多边形 17"/>
          <p:cNvSpPr>
            <a:spLocks noChangeArrowheads="1"/>
          </p:cNvSpPr>
          <p:nvPr/>
        </p:nvSpPr>
        <p:spPr bwMode="auto">
          <a:xfrm rot="1723431">
            <a:off x="876122" y="1860351"/>
            <a:ext cx="3435251" cy="3435251"/>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54487"/>
          </a:solidFill>
          <a:ln w="25400" cmpd="sng">
            <a:solidFill>
              <a:srgbClr val="FFFFFF"/>
            </a:solidFill>
            <a:miter lim="800000"/>
            <a:headEnd/>
            <a:tailEnd/>
          </a:ln>
        </p:spPr>
        <p:txBody>
          <a:bodyPr lIns="354026" tIns="1966944" rIns="2120554" bIns="738054" anchor="ctr"/>
          <a:lstStyle/>
          <a:p>
            <a:pPr algn="ctr" defTabSz="864040">
              <a:lnSpc>
                <a:spcPct val="90000"/>
              </a:lnSpc>
              <a:spcAft>
                <a:spcPct val="35000"/>
              </a:spcAft>
              <a:defRPr/>
            </a:pPr>
            <a:endParaRPr lang="zh-CN" altLang="en-US" sz="3685" kern="0">
              <a:solidFill>
                <a:srgbClr val="FFFFFF"/>
              </a:solidFill>
              <a:sym typeface="宋体" pitchFamily="2" charset="-122"/>
            </a:endParaRPr>
          </a:p>
        </p:txBody>
      </p:sp>
      <p:sp>
        <p:nvSpPr>
          <p:cNvPr id="52" name="任意多边形 18"/>
          <p:cNvSpPr>
            <a:spLocks noChangeArrowheads="1"/>
          </p:cNvSpPr>
          <p:nvPr/>
        </p:nvSpPr>
        <p:spPr bwMode="auto">
          <a:xfrm rot="1723431">
            <a:off x="876122" y="1860351"/>
            <a:ext cx="3435251" cy="3435251"/>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rgbClr val="054487"/>
          </a:solidFill>
          <a:ln w="25400" cmpd="sng">
            <a:solidFill>
              <a:srgbClr val="FFFFFF"/>
            </a:solidFill>
            <a:miter lim="800000"/>
            <a:headEnd/>
            <a:tailEnd/>
          </a:ln>
        </p:spPr>
        <p:txBody>
          <a:bodyPr lIns="117848" tIns="1189288" rIns="2245364" bIns="1515709" anchor="ctr"/>
          <a:lstStyle/>
          <a:p>
            <a:pPr algn="ctr" defTabSz="864040">
              <a:lnSpc>
                <a:spcPct val="90000"/>
              </a:lnSpc>
              <a:spcAft>
                <a:spcPct val="35000"/>
              </a:spcAft>
              <a:defRPr/>
            </a:pPr>
            <a:endParaRPr lang="zh-CN" altLang="en-US" sz="2930" kern="0">
              <a:solidFill>
                <a:srgbClr val="FFFFFF"/>
              </a:solidFill>
              <a:sym typeface="宋体" pitchFamily="2" charset="-122"/>
            </a:endParaRPr>
          </a:p>
        </p:txBody>
      </p:sp>
      <p:sp>
        <p:nvSpPr>
          <p:cNvPr id="53" name="任意多边形 19"/>
          <p:cNvSpPr>
            <a:spLocks noChangeArrowheads="1"/>
          </p:cNvSpPr>
          <p:nvPr/>
        </p:nvSpPr>
        <p:spPr bwMode="auto">
          <a:xfrm rot="1723431">
            <a:off x="876122" y="1860351"/>
            <a:ext cx="3435251" cy="3435251"/>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rgbClr val="054487"/>
          </a:solidFill>
          <a:ln w="25400" cmpd="sng">
            <a:solidFill>
              <a:srgbClr val="FFFFFF"/>
            </a:solidFill>
            <a:miter lim="800000"/>
            <a:headEnd/>
            <a:tailEnd/>
          </a:ln>
        </p:spPr>
        <p:txBody>
          <a:bodyPr lIns="733733" tIns="342026" rIns="1678442" bIns="2396574" anchor="ctr"/>
          <a:lstStyle/>
          <a:p>
            <a:pPr algn="ctr" defTabSz="864040">
              <a:lnSpc>
                <a:spcPct val="90000"/>
              </a:lnSpc>
              <a:spcAft>
                <a:spcPct val="35000"/>
              </a:spcAft>
              <a:defRPr/>
            </a:pPr>
            <a:endParaRPr lang="zh-CN" altLang="en-US" sz="2741" kern="0">
              <a:solidFill>
                <a:srgbClr val="FFFFFF"/>
              </a:solidFill>
              <a:sym typeface="宋体" pitchFamily="2" charset="-122"/>
            </a:endParaRPr>
          </a:p>
        </p:txBody>
      </p:sp>
      <p:sp>
        <p:nvSpPr>
          <p:cNvPr id="54" name="椭圆 20"/>
          <p:cNvSpPr>
            <a:spLocks noChangeArrowheads="1"/>
          </p:cNvSpPr>
          <p:nvPr/>
        </p:nvSpPr>
        <p:spPr bwMode="auto">
          <a:xfrm>
            <a:off x="2367231" y="3360460"/>
            <a:ext cx="478535" cy="478535"/>
          </a:xfrm>
          <a:prstGeom prst="ellipse">
            <a:avLst/>
          </a:prstGeom>
          <a:solidFill>
            <a:srgbClr val="0B87D6"/>
          </a:solidFill>
          <a:ln w="25400" cmpd="sng">
            <a:solidFill>
              <a:sysClr val="window" lastClr="FFFFFF"/>
            </a:solidFill>
            <a:miter lim="800000"/>
            <a:headEnd/>
            <a:tailEnd/>
          </a:ln>
        </p:spPr>
        <p:txBody>
          <a:bodyPr anchor="ctr"/>
          <a:lstStyle/>
          <a:p>
            <a:pPr algn="ctr" defTabSz="864040">
              <a:defRPr/>
            </a:pPr>
            <a:endParaRPr lang="zh-CN" altLang="en-US" sz="1701" kern="0">
              <a:solidFill>
                <a:srgbClr val="FFFFFF"/>
              </a:solidFill>
              <a:sym typeface="宋体" pitchFamily="2" charset="-122"/>
            </a:endParaRPr>
          </a:p>
        </p:txBody>
      </p:sp>
      <p:sp>
        <p:nvSpPr>
          <p:cNvPr id="55" name="TextBox 21"/>
          <p:cNvSpPr>
            <a:spLocks noChangeArrowheads="1"/>
          </p:cNvSpPr>
          <p:nvPr/>
        </p:nvSpPr>
        <p:spPr bwMode="auto">
          <a:xfrm>
            <a:off x="2427236" y="3012435"/>
            <a:ext cx="382527" cy="33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323">
                <a:solidFill>
                  <a:srgbClr val="FFFFFF"/>
                </a:solidFill>
                <a:ea typeface="微软雅黑" pitchFamily="34" charset="-122"/>
                <a:sym typeface="Arial" pitchFamily="34" charset="0"/>
              </a:rPr>
              <a:t>06</a:t>
            </a:r>
            <a:endParaRPr lang="zh-CN" altLang="en-US" sz="1323">
              <a:solidFill>
                <a:srgbClr val="FFFFFF"/>
              </a:solidFill>
              <a:ea typeface="微软雅黑" pitchFamily="34" charset="-122"/>
              <a:sym typeface="Arial" pitchFamily="34" charset="0"/>
            </a:endParaRPr>
          </a:p>
        </p:txBody>
      </p:sp>
      <p:sp>
        <p:nvSpPr>
          <p:cNvPr id="56" name="TextBox 22"/>
          <p:cNvSpPr>
            <a:spLocks noChangeArrowheads="1"/>
          </p:cNvSpPr>
          <p:nvPr/>
        </p:nvSpPr>
        <p:spPr bwMode="auto">
          <a:xfrm>
            <a:off x="2074710" y="3147445"/>
            <a:ext cx="381028" cy="33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323">
                <a:solidFill>
                  <a:srgbClr val="FFFFFF"/>
                </a:solidFill>
                <a:ea typeface="微软雅黑" pitchFamily="34" charset="-122"/>
                <a:sym typeface="Arial" pitchFamily="34" charset="0"/>
              </a:rPr>
              <a:t>05</a:t>
            </a:r>
            <a:endParaRPr lang="zh-CN" altLang="en-US" sz="1323">
              <a:solidFill>
                <a:srgbClr val="FFFFFF"/>
              </a:solidFill>
              <a:ea typeface="微软雅黑" pitchFamily="34" charset="-122"/>
              <a:sym typeface="Arial" pitchFamily="34" charset="0"/>
            </a:endParaRPr>
          </a:p>
        </p:txBody>
      </p:sp>
      <p:sp>
        <p:nvSpPr>
          <p:cNvPr id="57" name="TextBox 23"/>
          <p:cNvSpPr>
            <a:spLocks noChangeArrowheads="1"/>
          </p:cNvSpPr>
          <p:nvPr/>
        </p:nvSpPr>
        <p:spPr bwMode="auto">
          <a:xfrm>
            <a:off x="2002704" y="3495470"/>
            <a:ext cx="381028" cy="33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323">
                <a:solidFill>
                  <a:srgbClr val="FFFFFF"/>
                </a:solidFill>
                <a:ea typeface="微软雅黑" pitchFamily="34" charset="-122"/>
                <a:sym typeface="Arial" pitchFamily="34" charset="0"/>
              </a:rPr>
              <a:t>04</a:t>
            </a:r>
            <a:endParaRPr lang="zh-CN" altLang="en-US" sz="1323">
              <a:solidFill>
                <a:srgbClr val="FFFFFF"/>
              </a:solidFill>
              <a:ea typeface="微软雅黑" pitchFamily="34" charset="-122"/>
              <a:sym typeface="Arial" pitchFamily="34" charset="0"/>
            </a:endParaRPr>
          </a:p>
        </p:txBody>
      </p:sp>
      <p:sp>
        <p:nvSpPr>
          <p:cNvPr id="58" name="TextBox 24"/>
          <p:cNvSpPr>
            <a:spLocks noChangeArrowheads="1"/>
          </p:cNvSpPr>
          <p:nvPr/>
        </p:nvSpPr>
        <p:spPr bwMode="auto">
          <a:xfrm>
            <a:off x="2206719" y="3783491"/>
            <a:ext cx="382528" cy="33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323">
                <a:solidFill>
                  <a:srgbClr val="FFFFFF"/>
                </a:solidFill>
                <a:ea typeface="微软雅黑" pitchFamily="34" charset="-122"/>
                <a:sym typeface="Arial" pitchFamily="34" charset="0"/>
              </a:rPr>
              <a:t>03</a:t>
            </a:r>
            <a:endParaRPr lang="zh-CN" altLang="en-US" sz="1323">
              <a:solidFill>
                <a:srgbClr val="FFFFFF"/>
              </a:solidFill>
              <a:ea typeface="微软雅黑" pitchFamily="34" charset="-122"/>
              <a:sym typeface="Arial" pitchFamily="34" charset="0"/>
            </a:endParaRPr>
          </a:p>
        </p:txBody>
      </p:sp>
      <p:sp>
        <p:nvSpPr>
          <p:cNvPr id="59" name="TextBox 25"/>
          <p:cNvSpPr>
            <a:spLocks noChangeArrowheads="1"/>
          </p:cNvSpPr>
          <p:nvPr/>
        </p:nvSpPr>
        <p:spPr bwMode="auto">
          <a:xfrm>
            <a:off x="2566746" y="3814993"/>
            <a:ext cx="382528" cy="33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323">
                <a:solidFill>
                  <a:srgbClr val="FFFFFF"/>
                </a:solidFill>
                <a:ea typeface="微软雅黑" pitchFamily="34" charset="-122"/>
                <a:sym typeface="Arial" pitchFamily="34" charset="0"/>
              </a:rPr>
              <a:t>02</a:t>
            </a:r>
            <a:endParaRPr lang="zh-CN" altLang="en-US" sz="1323">
              <a:solidFill>
                <a:srgbClr val="FFFFFF"/>
              </a:solidFill>
              <a:ea typeface="微软雅黑" pitchFamily="34" charset="-122"/>
              <a:sym typeface="Arial" pitchFamily="34" charset="0"/>
            </a:endParaRPr>
          </a:p>
        </p:txBody>
      </p:sp>
      <p:sp>
        <p:nvSpPr>
          <p:cNvPr id="60" name="TextBox 26"/>
          <p:cNvSpPr>
            <a:spLocks noChangeArrowheads="1"/>
          </p:cNvSpPr>
          <p:nvPr/>
        </p:nvSpPr>
        <p:spPr bwMode="auto">
          <a:xfrm>
            <a:off x="2836765" y="3528472"/>
            <a:ext cx="381028" cy="33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323">
                <a:solidFill>
                  <a:srgbClr val="FFFFFF"/>
                </a:solidFill>
                <a:ea typeface="微软雅黑" pitchFamily="34" charset="-122"/>
                <a:sym typeface="Arial" pitchFamily="34" charset="0"/>
              </a:rPr>
              <a:t>01</a:t>
            </a:r>
            <a:endParaRPr lang="zh-CN" altLang="en-US" sz="1323">
              <a:solidFill>
                <a:srgbClr val="FFFFFF"/>
              </a:solidFill>
              <a:ea typeface="微软雅黑" pitchFamily="34" charset="-122"/>
              <a:sym typeface="Arial" pitchFamily="34" charset="0"/>
            </a:endParaRPr>
          </a:p>
        </p:txBody>
      </p:sp>
      <p:sp>
        <p:nvSpPr>
          <p:cNvPr id="61" name="TextBox 27"/>
          <p:cNvSpPr>
            <a:spLocks noChangeArrowheads="1"/>
          </p:cNvSpPr>
          <p:nvPr/>
        </p:nvSpPr>
        <p:spPr bwMode="auto">
          <a:xfrm>
            <a:off x="2224721" y="1959358"/>
            <a:ext cx="820560" cy="7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134"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2" name="TextBox 28"/>
          <p:cNvSpPr>
            <a:spLocks noChangeArrowheads="1"/>
          </p:cNvSpPr>
          <p:nvPr/>
        </p:nvSpPr>
        <p:spPr bwMode="auto">
          <a:xfrm>
            <a:off x="967629" y="3367962"/>
            <a:ext cx="774057" cy="7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134">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3" name="TextBox 29"/>
          <p:cNvSpPr>
            <a:spLocks noChangeArrowheads="1"/>
          </p:cNvSpPr>
          <p:nvPr/>
        </p:nvSpPr>
        <p:spPr bwMode="auto">
          <a:xfrm>
            <a:off x="1627678" y="4251525"/>
            <a:ext cx="816059" cy="7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134">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4" name="TextBox 30"/>
          <p:cNvSpPr>
            <a:spLocks noChangeArrowheads="1"/>
          </p:cNvSpPr>
          <p:nvPr/>
        </p:nvSpPr>
        <p:spPr bwMode="auto">
          <a:xfrm>
            <a:off x="1303654" y="2433392"/>
            <a:ext cx="793558" cy="7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134">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5" name="TextBox 31"/>
          <p:cNvSpPr>
            <a:spLocks noChangeArrowheads="1"/>
          </p:cNvSpPr>
          <p:nvPr/>
        </p:nvSpPr>
        <p:spPr bwMode="auto">
          <a:xfrm>
            <a:off x="2638750" y="4310030"/>
            <a:ext cx="780057" cy="7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134">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6" name="TextBox 32"/>
          <p:cNvSpPr>
            <a:spLocks noChangeArrowheads="1"/>
          </p:cNvSpPr>
          <p:nvPr/>
        </p:nvSpPr>
        <p:spPr bwMode="auto">
          <a:xfrm>
            <a:off x="3276298" y="3462468"/>
            <a:ext cx="766555" cy="7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134">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67" name="TextBox 33"/>
          <p:cNvSpPr>
            <a:spLocks noChangeArrowheads="1"/>
          </p:cNvSpPr>
          <p:nvPr/>
        </p:nvSpPr>
        <p:spPr bwMode="auto">
          <a:xfrm>
            <a:off x="4341182" y="1791345"/>
            <a:ext cx="3294241" cy="570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30000"/>
              </a:lnSpc>
            </a:pPr>
            <a:r>
              <a:rPr lang="zh-CN" altLang="en-US" sz="2646" b="1" dirty="0">
                <a:solidFill>
                  <a:srgbClr val="054487"/>
                </a:solidFill>
                <a:latin typeface="微软雅黑" pitchFamily="34" charset="-122"/>
                <a:ea typeface="微软雅黑" pitchFamily="34" charset="-122"/>
                <a:sym typeface="微软雅黑" pitchFamily="34" charset="-122"/>
              </a:rPr>
              <a:t>您的标题打在这里</a:t>
            </a:r>
          </a:p>
        </p:txBody>
      </p:sp>
      <p:sp>
        <p:nvSpPr>
          <p:cNvPr id="68" name="TextBox 34"/>
          <p:cNvSpPr>
            <a:spLocks noChangeArrowheads="1"/>
          </p:cNvSpPr>
          <p:nvPr/>
        </p:nvSpPr>
        <p:spPr bwMode="auto">
          <a:xfrm>
            <a:off x="4792716" y="2328385"/>
            <a:ext cx="3090225" cy="36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512">
                <a:solidFill>
                  <a:srgbClr val="595959"/>
                </a:solidFill>
                <a:latin typeface="微软雅黑" pitchFamily="34" charset="-122"/>
                <a:ea typeface="微软雅黑" pitchFamily="34" charset="-122"/>
                <a:sym typeface="微软雅黑" pitchFamily="34" charset="-122"/>
              </a:rPr>
              <a:t>您的副标题打在这里或通过复制</a:t>
            </a:r>
          </a:p>
        </p:txBody>
      </p:sp>
      <p:sp>
        <p:nvSpPr>
          <p:cNvPr id="69" name="直接连接符 35"/>
          <p:cNvSpPr>
            <a:spLocks noChangeShapeType="1"/>
          </p:cNvSpPr>
          <p:nvPr/>
        </p:nvSpPr>
        <p:spPr bwMode="auto">
          <a:xfrm>
            <a:off x="4050162" y="2347887"/>
            <a:ext cx="3525257" cy="1499"/>
          </a:xfrm>
          <a:prstGeom prst="line">
            <a:avLst/>
          </a:prstGeom>
          <a:noFill/>
          <a:ln w="19050" cmpd="sng">
            <a:solidFill>
              <a:srgbClr val="054487"/>
            </a:solidFill>
            <a:miter lim="800000"/>
            <a:headEnd/>
            <a:tailEnd/>
          </a:ln>
          <a:extLst>
            <a:ext uri="{909E8E84-426E-40DD-AFC4-6F175D3DCCD1}">
              <a14:hiddenFill xmlns:a14="http://schemas.microsoft.com/office/drawing/2010/main">
                <a:noFill/>
              </a14:hiddenFill>
            </a:ext>
          </a:extLst>
        </p:spPr>
        <p:txBody>
          <a:bodyPr/>
          <a:lstStyle/>
          <a:p>
            <a:pPr defTabSz="864040">
              <a:defRPr/>
            </a:pPr>
            <a:endParaRPr lang="zh-CN" altLang="en-US" sz="1701" kern="0">
              <a:solidFill>
                <a:prstClr val="black"/>
              </a:solidFill>
            </a:endParaRPr>
          </a:p>
        </p:txBody>
      </p:sp>
      <p:sp>
        <p:nvSpPr>
          <p:cNvPr id="70" name="六边形 36"/>
          <p:cNvSpPr>
            <a:spLocks noChangeArrowheads="1"/>
          </p:cNvSpPr>
          <p:nvPr/>
        </p:nvSpPr>
        <p:spPr bwMode="auto">
          <a:xfrm>
            <a:off x="5502267" y="3027436"/>
            <a:ext cx="1414604" cy="1221089"/>
          </a:xfrm>
          <a:prstGeom prst="hexagon">
            <a:avLst>
              <a:gd name="adj" fmla="val 24966"/>
              <a:gd name="vf" fmla="val 115470"/>
            </a:avLst>
          </a:prstGeom>
          <a:blipFill dpi="0" rotWithShape="1">
            <a:blip r:embed="rId2"/>
            <a:srcRect/>
            <a:stretch>
              <a:fillRect/>
            </a:stretch>
          </a:blipFill>
          <a:ln>
            <a:noFill/>
          </a:ln>
        </p:spPr>
        <p:txBody>
          <a:bodyPr anchor="ctr"/>
          <a:lstStyle/>
          <a:p>
            <a:pPr algn="ctr"/>
            <a:endParaRPr lang="zh-CN" altLang="en-US" sz="2143">
              <a:solidFill>
                <a:srgbClr val="FFFFFF"/>
              </a:solidFill>
              <a:latin typeface="宋体" pitchFamily="2" charset="-122"/>
              <a:sym typeface="宋体" pitchFamily="2" charset="-122"/>
            </a:endParaRPr>
          </a:p>
        </p:txBody>
      </p:sp>
      <p:sp>
        <p:nvSpPr>
          <p:cNvPr id="71" name="六边形 37"/>
          <p:cNvSpPr>
            <a:spLocks noChangeArrowheads="1"/>
          </p:cNvSpPr>
          <p:nvPr/>
        </p:nvSpPr>
        <p:spPr bwMode="auto">
          <a:xfrm>
            <a:off x="6660351" y="3816493"/>
            <a:ext cx="1044076" cy="900065"/>
          </a:xfrm>
          <a:prstGeom prst="hexagon">
            <a:avLst>
              <a:gd name="adj" fmla="val 24999"/>
              <a:gd name="vf" fmla="val 115470"/>
            </a:avLst>
          </a:prstGeom>
          <a:blipFill dpi="0" rotWithShape="1">
            <a:blip r:embed="rId3"/>
            <a:srcRect/>
            <a:stretch>
              <a:fillRect/>
            </a:stretch>
          </a:blipFill>
          <a:ln>
            <a:noFill/>
          </a:ln>
        </p:spPr>
        <p:txBody>
          <a:bodyPr anchor="ctr"/>
          <a:lstStyle/>
          <a:p>
            <a:pPr algn="ctr"/>
            <a:endParaRPr lang="zh-CN" altLang="en-US" sz="2143">
              <a:solidFill>
                <a:srgbClr val="FFFFFF"/>
              </a:solidFill>
              <a:latin typeface="宋体" pitchFamily="2" charset="-122"/>
              <a:sym typeface="宋体" pitchFamily="2" charset="-122"/>
            </a:endParaRPr>
          </a:p>
        </p:txBody>
      </p:sp>
      <p:sp>
        <p:nvSpPr>
          <p:cNvPr id="72" name="六边形 38"/>
          <p:cNvSpPr>
            <a:spLocks noChangeArrowheads="1"/>
          </p:cNvSpPr>
          <p:nvPr/>
        </p:nvSpPr>
        <p:spPr bwMode="auto">
          <a:xfrm>
            <a:off x="4995230" y="3927501"/>
            <a:ext cx="763556" cy="660048"/>
          </a:xfrm>
          <a:prstGeom prst="hexagon">
            <a:avLst>
              <a:gd name="adj" fmla="val 24941"/>
              <a:gd name="vf" fmla="val 115470"/>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anchor="ctr"/>
          <a:lstStyle/>
          <a:p>
            <a:pPr algn="ctr"/>
            <a:endParaRPr lang="zh-CN" altLang="en-US" sz="2143">
              <a:solidFill>
                <a:srgbClr val="FFFFFF"/>
              </a:solidFill>
              <a:latin typeface="宋体" pitchFamily="2" charset="-122"/>
              <a:sym typeface="宋体" pitchFamily="2" charset="-122"/>
            </a:endParaRPr>
          </a:p>
        </p:txBody>
      </p:sp>
      <p:sp>
        <p:nvSpPr>
          <p:cNvPr id="73" name="六边形 39"/>
          <p:cNvSpPr>
            <a:spLocks noChangeArrowheads="1"/>
          </p:cNvSpPr>
          <p:nvPr/>
        </p:nvSpPr>
        <p:spPr bwMode="auto">
          <a:xfrm>
            <a:off x="6834365" y="3139944"/>
            <a:ext cx="580543" cy="502536"/>
          </a:xfrm>
          <a:prstGeom prst="hexagon">
            <a:avLst>
              <a:gd name="adj" fmla="val 24912"/>
              <a:gd name="vf" fmla="val 115470"/>
            </a:avLst>
          </a:prstGeom>
          <a:solidFill>
            <a:sysClr val="window" lastClr="FFFFFF">
              <a:lumMod val="75000"/>
              <a:alpha val="62999"/>
            </a:sysClr>
          </a:solidFill>
          <a:ln>
            <a:noFill/>
          </a:ln>
        </p:spPr>
        <p:txBody>
          <a:bodyPr anchor="ctr"/>
          <a:lstStyle/>
          <a:p>
            <a:pPr algn="ctr" defTabSz="864040">
              <a:defRPr/>
            </a:pPr>
            <a:endParaRPr lang="zh-CN" altLang="en-US" sz="1701" kern="0">
              <a:solidFill>
                <a:srgbClr val="FFFFFF"/>
              </a:solidFill>
              <a:latin typeface="宋体" pitchFamily="2" charset="-122"/>
              <a:sym typeface="宋体" pitchFamily="2" charset="-122"/>
            </a:endParaRPr>
          </a:p>
        </p:txBody>
      </p:sp>
      <p:sp>
        <p:nvSpPr>
          <p:cNvPr id="32" name="矩形 31">
            <a:extLst>
              <a:ext uri="{FF2B5EF4-FFF2-40B4-BE49-F238E27FC236}">
                <a16:creationId xmlns:a16="http://schemas.microsoft.com/office/drawing/2014/main" id="{3AF3E7FE-F53B-470B-9772-83048426EFC7}"/>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3" name="TextBox 3">
            <a:extLst>
              <a:ext uri="{FF2B5EF4-FFF2-40B4-BE49-F238E27FC236}">
                <a16:creationId xmlns:a16="http://schemas.microsoft.com/office/drawing/2014/main" id="{DE82AD86-5FD1-4244-B200-6DA81450644E}"/>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4" name="图片 33">
            <a:extLst>
              <a:ext uri="{FF2B5EF4-FFF2-40B4-BE49-F238E27FC236}">
                <a16:creationId xmlns:a16="http://schemas.microsoft.com/office/drawing/2014/main" id="{B6FC4EF2-0F90-4B07-AE8A-B62205D6C9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285048113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642769" y="2005123"/>
            <a:ext cx="1724049" cy="97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656923" y="1977231"/>
            <a:ext cx="1724048" cy="102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642769" y="3850739"/>
            <a:ext cx="1724049" cy="1011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4656923" y="3844269"/>
            <a:ext cx="1730515" cy="101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文本框 3"/>
          <p:cNvSpPr txBox="1">
            <a:spLocks noChangeArrowheads="1"/>
          </p:cNvSpPr>
          <p:nvPr/>
        </p:nvSpPr>
        <p:spPr bwMode="auto">
          <a:xfrm>
            <a:off x="2382990" y="1983700"/>
            <a:ext cx="1939073" cy="136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4" tIns="46578" rIns="93154" bIns="4657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418" dirty="0">
                <a:solidFill>
                  <a:prstClr val="black">
                    <a:lumMod val="85000"/>
                    <a:lumOff val="15000"/>
                  </a:prstClr>
                </a:solidFill>
                <a:latin typeface="微软雅黑" pitchFamily="34" charset="-122"/>
              </a:rPr>
              <a:t>单击此处添加对图片的说明文字单击此处添加对图片的说明文字</a:t>
            </a:r>
            <a:r>
              <a:rPr lang="en-US" altLang="zh-CN" sz="1418" dirty="0">
                <a:solidFill>
                  <a:prstClr val="black">
                    <a:lumMod val="85000"/>
                    <a:lumOff val="15000"/>
                  </a:prstClr>
                </a:solidFill>
                <a:latin typeface="微软雅黑" pitchFamily="34" charset="-122"/>
              </a:rPr>
              <a:t>.</a:t>
            </a:r>
            <a:endParaRPr lang="zh-CN" altLang="en-US" sz="1418" dirty="0">
              <a:solidFill>
                <a:prstClr val="black">
                  <a:lumMod val="85000"/>
                  <a:lumOff val="15000"/>
                </a:prstClr>
              </a:solidFill>
              <a:latin typeface="微软雅黑" pitchFamily="34" charset="-122"/>
            </a:endParaRPr>
          </a:p>
        </p:txBody>
      </p:sp>
      <p:sp>
        <p:nvSpPr>
          <p:cNvPr id="10" name="矩形 16"/>
          <p:cNvSpPr>
            <a:spLocks noChangeArrowheads="1"/>
          </p:cNvSpPr>
          <p:nvPr/>
        </p:nvSpPr>
        <p:spPr bwMode="auto">
          <a:xfrm>
            <a:off x="642771" y="3003655"/>
            <a:ext cx="1727282" cy="340152"/>
          </a:xfrm>
          <a:prstGeom prst="rect">
            <a:avLst/>
          </a:prstGeom>
          <a:solidFill>
            <a:srgbClr val="054487"/>
          </a:solidFill>
          <a:ln>
            <a:noFill/>
          </a:ln>
        </p:spPr>
        <p:txBody>
          <a:bodyPr lIns="93154" tIns="46578" rIns="93154" bIns="46578" anchor="ctr"/>
          <a:lstStyle/>
          <a:p>
            <a:pPr algn="ctr">
              <a:buFont typeface="Arial" charset="0"/>
              <a:buNone/>
            </a:pPr>
            <a:r>
              <a:rPr lang="zh-CN" altLang="en-US" sz="1418" dirty="0">
                <a:solidFill>
                  <a:srgbClr val="FFFFFF"/>
                </a:solidFill>
                <a:latin typeface="微软雅黑" pitchFamily="34" charset="-122"/>
                <a:ea typeface="微软雅黑" pitchFamily="34" charset="-122"/>
              </a:rPr>
              <a:t>此处添加文本</a:t>
            </a:r>
          </a:p>
        </p:txBody>
      </p:sp>
      <p:sp>
        <p:nvSpPr>
          <p:cNvPr id="11" name="矩形 17"/>
          <p:cNvSpPr>
            <a:spLocks noChangeArrowheads="1"/>
          </p:cNvSpPr>
          <p:nvPr/>
        </p:nvSpPr>
        <p:spPr bwMode="auto">
          <a:xfrm>
            <a:off x="4660157" y="3003655"/>
            <a:ext cx="1727282" cy="340152"/>
          </a:xfrm>
          <a:prstGeom prst="rect">
            <a:avLst/>
          </a:prstGeom>
          <a:solidFill>
            <a:srgbClr val="054487"/>
          </a:solidFill>
          <a:ln>
            <a:noFill/>
          </a:ln>
        </p:spPr>
        <p:txBody>
          <a:bodyPr lIns="93154" tIns="46578" rIns="93154" bIns="46578" anchor="ctr"/>
          <a:lstStyle/>
          <a:p>
            <a:pPr algn="ctr"/>
            <a:r>
              <a:rPr lang="zh-CN" altLang="en-US" sz="1418" dirty="0">
                <a:solidFill>
                  <a:srgbClr val="FFFFFF"/>
                </a:solidFill>
                <a:latin typeface="微软雅黑" pitchFamily="34" charset="-122"/>
                <a:ea typeface="微软雅黑" pitchFamily="34" charset="-122"/>
              </a:rPr>
              <a:t>此处添加文本</a:t>
            </a:r>
          </a:p>
        </p:txBody>
      </p:sp>
      <p:sp>
        <p:nvSpPr>
          <p:cNvPr id="12" name="矩形 18"/>
          <p:cNvSpPr>
            <a:spLocks noChangeArrowheads="1"/>
          </p:cNvSpPr>
          <p:nvPr/>
        </p:nvSpPr>
        <p:spPr bwMode="auto">
          <a:xfrm>
            <a:off x="642771" y="4862608"/>
            <a:ext cx="1727282" cy="340150"/>
          </a:xfrm>
          <a:prstGeom prst="rect">
            <a:avLst/>
          </a:prstGeom>
          <a:solidFill>
            <a:srgbClr val="054487"/>
          </a:solidFill>
          <a:ln>
            <a:noFill/>
          </a:ln>
        </p:spPr>
        <p:txBody>
          <a:bodyPr lIns="93154" tIns="46578" rIns="93154" bIns="46578" anchor="ctr"/>
          <a:lstStyle/>
          <a:p>
            <a:pPr algn="ctr"/>
            <a:r>
              <a:rPr lang="zh-CN" altLang="en-US" sz="1418" dirty="0">
                <a:solidFill>
                  <a:srgbClr val="FFFFFF"/>
                </a:solidFill>
                <a:latin typeface="微软雅黑" pitchFamily="34" charset="-122"/>
                <a:ea typeface="微软雅黑" pitchFamily="34" charset="-122"/>
              </a:rPr>
              <a:t>此处添加文本</a:t>
            </a:r>
          </a:p>
        </p:txBody>
      </p:sp>
      <p:sp>
        <p:nvSpPr>
          <p:cNvPr id="13" name="矩形 19"/>
          <p:cNvSpPr>
            <a:spLocks noChangeArrowheads="1"/>
          </p:cNvSpPr>
          <p:nvPr/>
        </p:nvSpPr>
        <p:spPr bwMode="auto">
          <a:xfrm>
            <a:off x="4660157" y="4862608"/>
            <a:ext cx="1727282" cy="340150"/>
          </a:xfrm>
          <a:prstGeom prst="rect">
            <a:avLst/>
          </a:prstGeom>
          <a:solidFill>
            <a:srgbClr val="054487"/>
          </a:solidFill>
          <a:ln>
            <a:noFill/>
          </a:ln>
        </p:spPr>
        <p:txBody>
          <a:bodyPr lIns="93154" tIns="46578" rIns="93154" bIns="46578" anchor="ctr"/>
          <a:lstStyle/>
          <a:p>
            <a:pPr algn="ctr"/>
            <a:r>
              <a:rPr lang="zh-CN" altLang="en-US" sz="1418" dirty="0">
                <a:solidFill>
                  <a:srgbClr val="FFFFFF"/>
                </a:solidFill>
                <a:latin typeface="微软雅黑" pitchFamily="34" charset="-122"/>
                <a:ea typeface="微软雅黑" pitchFamily="34" charset="-122"/>
              </a:rPr>
              <a:t>此处添加文本</a:t>
            </a:r>
          </a:p>
        </p:txBody>
      </p:sp>
      <p:sp>
        <p:nvSpPr>
          <p:cNvPr id="14" name="文本框 3"/>
          <p:cNvSpPr txBox="1">
            <a:spLocks noChangeArrowheads="1"/>
          </p:cNvSpPr>
          <p:nvPr/>
        </p:nvSpPr>
        <p:spPr bwMode="auto">
          <a:xfrm>
            <a:off x="6449502" y="1977231"/>
            <a:ext cx="1939073" cy="136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4" tIns="46578" rIns="93154" bIns="4657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418" dirty="0">
                <a:solidFill>
                  <a:prstClr val="black">
                    <a:lumMod val="85000"/>
                    <a:lumOff val="15000"/>
                  </a:prstClr>
                </a:solidFill>
                <a:latin typeface="微软雅黑" pitchFamily="34" charset="-122"/>
              </a:rPr>
              <a:t>单击此处添加对图片的说明文字单击此处添加对图片的说明文字</a:t>
            </a:r>
            <a:r>
              <a:rPr lang="en-US" altLang="zh-CN" sz="1418" dirty="0">
                <a:solidFill>
                  <a:prstClr val="black">
                    <a:lumMod val="85000"/>
                    <a:lumOff val="15000"/>
                  </a:prstClr>
                </a:solidFill>
                <a:latin typeface="微软雅黑" pitchFamily="34" charset="-122"/>
              </a:rPr>
              <a:t>.</a:t>
            </a:r>
            <a:endParaRPr lang="zh-CN" altLang="en-US" sz="1418" dirty="0">
              <a:solidFill>
                <a:prstClr val="black">
                  <a:lumMod val="85000"/>
                  <a:lumOff val="15000"/>
                </a:prstClr>
              </a:solidFill>
              <a:latin typeface="微软雅黑" pitchFamily="34" charset="-122"/>
            </a:endParaRPr>
          </a:p>
        </p:txBody>
      </p:sp>
      <p:sp>
        <p:nvSpPr>
          <p:cNvPr id="15" name="文本框 3"/>
          <p:cNvSpPr txBox="1">
            <a:spLocks noChangeArrowheads="1"/>
          </p:cNvSpPr>
          <p:nvPr/>
        </p:nvSpPr>
        <p:spPr bwMode="auto">
          <a:xfrm>
            <a:off x="2382990" y="3850738"/>
            <a:ext cx="1939073" cy="136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4" tIns="46578" rIns="93154" bIns="4657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418" dirty="0">
                <a:solidFill>
                  <a:prstClr val="black">
                    <a:lumMod val="85000"/>
                    <a:lumOff val="15000"/>
                  </a:prstClr>
                </a:solidFill>
                <a:latin typeface="微软雅黑" pitchFamily="34" charset="-122"/>
              </a:rPr>
              <a:t>单击此处添加对图片的说明文字单击此处添加对图片的说明文字</a:t>
            </a:r>
            <a:r>
              <a:rPr lang="en-US" altLang="zh-CN" sz="1418" dirty="0">
                <a:solidFill>
                  <a:prstClr val="black">
                    <a:lumMod val="85000"/>
                    <a:lumOff val="15000"/>
                  </a:prstClr>
                </a:solidFill>
                <a:latin typeface="微软雅黑" pitchFamily="34" charset="-122"/>
              </a:rPr>
              <a:t>.</a:t>
            </a:r>
            <a:endParaRPr lang="zh-CN" altLang="en-US" sz="1418" dirty="0">
              <a:solidFill>
                <a:prstClr val="black">
                  <a:lumMod val="85000"/>
                  <a:lumOff val="15000"/>
                </a:prstClr>
              </a:solidFill>
              <a:latin typeface="微软雅黑" pitchFamily="34" charset="-122"/>
            </a:endParaRPr>
          </a:p>
        </p:txBody>
      </p:sp>
      <p:sp>
        <p:nvSpPr>
          <p:cNvPr id="16" name="文本框 3"/>
          <p:cNvSpPr txBox="1">
            <a:spLocks noChangeArrowheads="1"/>
          </p:cNvSpPr>
          <p:nvPr/>
        </p:nvSpPr>
        <p:spPr bwMode="auto">
          <a:xfrm>
            <a:off x="6449502" y="3844268"/>
            <a:ext cx="1939073" cy="136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4" tIns="46578" rIns="93154" bIns="4657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50000"/>
              </a:lnSpc>
              <a:defRPr/>
            </a:pPr>
            <a:r>
              <a:rPr lang="zh-CN" altLang="en-US" sz="1418" dirty="0">
                <a:solidFill>
                  <a:prstClr val="black">
                    <a:lumMod val="85000"/>
                    <a:lumOff val="15000"/>
                  </a:prstClr>
                </a:solidFill>
                <a:latin typeface="微软雅黑" pitchFamily="34" charset="-122"/>
              </a:rPr>
              <a:t>单击此处添加对图片的说明文字单击此处添加对图片的说明文字</a:t>
            </a:r>
            <a:r>
              <a:rPr lang="en-US" altLang="zh-CN" sz="1418" dirty="0">
                <a:solidFill>
                  <a:prstClr val="black">
                    <a:lumMod val="85000"/>
                    <a:lumOff val="15000"/>
                  </a:prstClr>
                </a:solidFill>
                <a:latin typeface="微软雅黑" pitchFamily="34" charset="-122"/>
              </a:rPr>
              <a:t>.</a:t>
            </a:r>
            <a:endParaRPr lang="zh-CN" altLang="en-US" sz="1418" dirty="0">
              <a:solidFill>
                <a:prstClr val="black">
                  <a:lumMod val="85000"/>
                  <a:lumOff val="15000"/>
                </a:prstClr>
              </a:solidFill>
              <a:latin typeface="微软雅黑" pitchFamily="34" charset="-122"/>
            </a:endParaRPr>
          </a:p>
        </p:txBody>
      </p:sp>
      <p:sp>
        <p:nvSpPr>
          <p:cNvPr id="18" name="矩形 17">
            <a:extLst>
              <a:ext uri="{FF2B5EF4-FFF2-40B4-BE49-F238E27FC236}">
                <a16:creationId xmlns:a16="http://schemas.microsoft.com/office/drawing/2014/main" id="{1599D4E1-3A01-478F-8B5F-43198E072F75}"/>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19" name="TextBox 3">
            <a:extLst>
              <a:ext uri="{FF2B5EF4-FFF2-40B4-BE49-F238E27FC236}">
                <a16:creationId xmlns:a16="http://schemas.microsoft.com/office/drawing/2014/main" id="{53D68C94-A45E-4768-991E-ED7407B871C1}"/>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0" name="图片 19">
            <a:extLst>
              <a:ext uri="{FF2B5EF4-FFF2-40B4-BE49-F238E27FC236}">
                <a16:creationId xmlns:a16="http://schemas.microsoft.com/office/drawing/2014/main" id="{322047B9-AE8F-4FC2-8126-03C936EB4E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9190137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82236" y="2144465"/>
            <a:ext cx="2471868" cy="2191245"/>
          </a:xfrm>
          <a:prstGeom prst="ellipse">
            <a:avLst/>
          </a:prstGeom>
        </p:spPr>
      </p:pic>
      <p:sp>
        <p:nvSpPr>
          <p:cNvPr id="7" name="文本框 7"/>
          <p:cNvSpPr txBox="1">
            <a:spLocks noChangeArrowheads="1"/>
          </p:cNvSpPr>
          <p:nvPr/>
        </p:nvSpPr>
        <p:spPr bwMode="auto">
          <a:xfrm>
            <a:off x="1027709" y="4520169"/>
            <a:ext cx="1763315" cy="375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lnSpc>
                <a:spcPct val="130000"/>
              </a:lnSpc>
            </a:pPr>
            <a:r>
              <a:rPr lang="zh-CN" altLang="en-US" sz="1607" dirty="0">
                <a:solidFill>
                  <a:prstClr val="black"/>
                </a:solidFill>
                <a:latin typeface="Arial" charset="0"/>
              </a:rPr>
              <a:t>内容</a:t>
            </a:r>
          </a:p>
        </p:txBody>
      </p:sp>
      <p:sp>
        <p:nvSpPr>
          <p:cNvPr id="22" name="圆角矩形 21"/>
          <p:cNvSpPr/>
          <p:nvPr/>
        </p:nvSpPr>
        <p:spPr>
          <a:xfrm>
            <a:off x="3850948" y="1865582"/>
            <a:ext cx="4034349" cy="183372"/>
          </a:xfrm>
          <a:prstGeom prst="roundRect">
            <a:avLst>
              <a:gd name="adj" fmla="val 50000"/>
            </a:avLst>
          </a:prstGeom>
          <a:solidFill>
            <a:srgbClr val="5BBAF6"/>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3" name="圆角矩形 22"/>
          <p:cNvSpPr/>
          <p:nvPr/>
        </p:nvSpPr>
        <p:spPr>
          <a:xfrm>
            <a:off x="3850948" y="3173779"/>
            <a:ext cx="4034349" cy="183372"/>
          </a:xfrm>
          <a:prstGeom prst="roundRect">
            <a:avLst>
              <a:gd name="adj" fmla="val 50000"/>
            </a:avLst>
          </a:prstGeom>
          <a:solidFill>
            <a:srgbClr val="5BBAF6"/>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4" name="圆角矩形 23"/>
          <p:cNvSpPr/>
          <p:nvPr/>
        </p:nvSpPr>
        <p:spPr>
          <a:xfrm>
            <a:off x="3850948" y="3827876"/>
            <a:ext cx="3887646" cy="183372"/>
          </a:xfrm>
          <a:prstGeom prst="roundRect">
            <a:avLst>
              <a:gd name="adj" fmla="val 50000"/>
            </a:avLst>
          </a:prstGeom>
          <a:solidFill>
            <a:srgbClr val="5BBAF6"/>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5" name="圆角矩形 24"/>
          <p:cNvSpPr/>
          <p:nvPr/>
        </p:nvSpPr>
        <p:spPr>
          <a:xfrm>
            <a:off x="3850948" y="2519680"/>
            <a:ext cx="4034349" cy="183372"/>
          </a:xfrm>
          <a:prstGeom prst="roundRect">
            <a:avLst>
              <a:gd name="adj" fmla="val 50000"/>
            </a:avLst>
          </a:prstGeom>
          <a:solidFill>
            <a:srgbClr val="5BBAF6"/>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6" name="圆角矩形 25"/>
          <p:cNvSpPr/>
          <p:nvPr/>
        </p:nvSpPr>
        <p:spPr>
          <a:xfrm>
            <a:off x="3850949" y="1865582"/>
            <a:ext cx="3704266" cy="183372"/>
          </a:xfrm>
          <a:prstGeom prst="roundRect">
            <a:avLst>
              <a:gd name="adj" fmla="val 50000"/>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7" name="圆角矩形 26"/>
          <p:cNvSpPr/>
          <p:nvPr/>
        </p:nvSpPr>
        <p:spPr>
          <a:xfrm>
            <a:off x="3850946" y="2519680"/>
            <a:ext cx="3337508" cy="183372"/>
          </a:xfrm>
          <a:prstGeom prst="roundRect">
            <a:avLst>
              <a:gd name="adj" fmla="val 50000"/>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8" name="圆角矩形 27"/>
          <p:cNvSpPr/>
          <p:nvPr/>
        </p:nvSpPr>
        <p:spPr>
          <a:xfrm>
            <a:off x="3850948" y="3173779"/>
            <a:ext cx="2273906" cy="183372"/>
          </a:xfrm>
          <a:prstGeom prst="roundRect">
            <a:avLst>
              <a:gd name="adj" fmla="val 50000"/>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29" name="圆角矩形 28"/>
          <p:cNvSpPr/>
          <p:nvPr/>
        </p:nvSpPr>
        <p:spPr>
          <a:xfrm>
            <a:off x="3850946" y="3827876"/>
            <a:ext cx="3337508" cy="183372"/>
          </a:xfrm>
          <a:prstGeom prst="roundRect">
            <a:avLst>
              <a:gd name="adj" fmla="val 50000"/>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30" name="TextBox 29"/>
          <p:cNvSpPr txBox="1"/>
          <p:nvPr/>
        </p:nvSpPr>
        <p:spPr>
          <a:xfrm>
            <a:off x="7885746" y="1769141"/>
            <a:ext cx="953679" cy="341359"/>
          </a:xfrm>
          <a:prstGeom prst="rect">
            <a:avLst/>
          </a:prstGeom>
          <a:noFill/>
        </p:spPr>
        <p:txBody>
          <a:bodyPr wrap="square" lIns="93139" tIns="46569" rIns="93139" bIns="46569" rtlCol="0">
            <a:spAutoFit/>
          </a:bodyPr>
          <a:lstStyle/>
          <a:p>
            <a:r>
              <a:rPr lang="en-US" altLang="zh-CN" sz="1607" dirty="0">
                <a:solidFill>
                  <a:prstClr val="black"/>
                </a:solidFill>
                <a:latin typeface="Arial Unicode MS" pitchFamily="34" charset="-122"/>
                <a:ea typeface="Arial Unicode MS" pitchFamily="34" charset="-122"/>
                <a:cs typeface="Arial Unicode MS" pitchFamily="34" charset="-122"/>
              </a:rPr>
              <a:t>95%</a:t>
            </a:r>
            <a:endParaRPr lang="zh-CN" altLang="en-US" sz="1607" dirty="0">
              <a:solidFill>
                <a:prstClr val="black"/>
              </a:solidFill>
              <a:latin typeface="Arial Unicode MS" pitchFamily="34" charset="-122"/>
              <a:ea typeface="Arial Unicode MS" pitchFamily="34" charset="-122"/>
              <a:cs typeface="Arial Unicode MS" pitchFamily="34" charset="-122"/>
            </a:endParaRPr>
          </a:p>
        </p:txBody>
      </p:sp>
      <p:sp>
        <p:nvSpPr>
          <p:cNvPr id="31" name="TextBox 30"/>
          <p:cNvSpPr txBox="1"/>
          <p:nvPr/>
        </p:nvSpPr>
        <p:spPr>
          <a:xfrm>
            <a:off x="7885746" y="2423239"/>
            <a:ext cx="953679" cy="341359"/>
          </a:xfrm>
          <a:prstGeom prst="rect">
            <a:avLst/>
          </a:prstGeom>
          <a:noFill/>
        </p:spPr>
        <p:txBody>
          <a:bodyPr wrap="square" lIns="93139" tIns="46569" rIns="93139" bIns="46569" rtlCol="0">
            <a:spAutoFit/>
          </a:bodyPr>
          <a:lstStyle/>
          <a:p>
            <a:r>
              <a:rPr lang="en-US" altLang="zh-CN" sz="1607" dirty="0">
                <a:solidFill>
                  <a:prstClr val="black"/>
                </a:solidFill>
                <a:latin typeface="Arial Unicode MS" pitchFamily="34" charset="-122"/>
                <a:ea typeface="Arial Unicode MS" pitchFamily="34" charset="-122"/>
                <a:cs typeface="Arial Unicode MS" pitchFamily="34" charset="-122"/>
              </a:rPr>
              <a:t>90%</a:t>
            </a:r>
            <a:endParaRPr lang="zh-CN" altLang="en-US" sz="1607" dirty="0">
              <a:solidFill>
                <a:prstClr val="black"/>
              </a:solidFill>
              <a:latin typeface="Arial Unicode MS" pitchFamily="34" charset="-122"/>
              <a:ea typeface="Arial Unicode MS" pitchFamily="34" charset="-122"/>
              <a:cs typeface="Arial Unicode MS" pitchFamily="34" charset="-122"/>
            </a:endParaRPr>
          </a:p>
        </p:txBody>
      </p:sp>
      <p:sp>
        <p:nvSpPr>
          <p:cNvPr id="32" name="TextBox 31"/>
          <p:cNvSpPr txBox="1"/>
          <p:nvPr/>
        </p:nvSpPr>
        <p:spPr>
          <a:xfrm>
            <a:off x="7885746" y="3077339"/>
            <a:ext cx="953679" cy="341359"/>
          </a:xfrm>
          <a:prstGeom prst="rect">
            <a:avLst/>
          </a:prstGeom>
          <a:noFill/>
        </p:spPr>
        <p:txBody>
          <a:bodyPr wrap="square" lIns="93139" tIns="46569" rIns="93139" bIns="46569" rtlCol="0">
            <a:spAutoFit/>
          </a:bodyPr>
          <a:lstStyle/>
          <a:p>
            <a:r>
              <a:rPr lang="en-US" altLang="zh-CN" sz="1607" dirty="0">
                <a:solidFill>
                  <a:prstClr val="black"/>
                </a:solidFill>
                <a:latin typeface="Arial Unicode MS" pitchFamily="34" charset="-122"/>
                <a:ea typeface="Arial Unicode MS" pitchFamily="34" charset="-122"/>
                <a:cs typeface="Arial Unicode MS" pitchFamily="34" charset="-122"/>
              </a:rPr>
              <a:t>55%</a:t>
            </a:r>
            <a:endParaRPr lang="zh-CN" altLang="en-US" sz="1607" dirty="0">
              <a:solidFill>
                <a:prstClr val="black"/>
              </a:solidFill>
              <a:latin typeface="Arial Unicode MS" pitchFamily="34" charset="-122"/>
              <a:ea typeface="Arial Unicode MS" pitchFamily="34" charset="-122"/>
              <a:cs typeface="Arial Unicode MS" pitchFamily="34" charset="-122"/>
            </a:endParaRPr>
          </a:p>
        </p:txBody>
      </p:sp>
      <p:sp>
        <p:nvSpPr>
          <p:cNvPr id="33" name="TextBox 32"/>
          <p:cNvSpPr txBox="1"/>
          <p:nvPr/>
        </p:nvSpPr>
        <p:spPr>
          <a:xfrm>
            <a:off x="7885746" y="3731435"/>
            <a:ext cx="953679" cy="341359"/>
          </a:xfrm>
          <a:prstGeom prst="rect">
            <a:avLst/>
          </a:prstGeom>
          <a:noFill/>
        </p:spPr>
        <p:txBody>
          <a:bodyPr wrap="square" lIns="93139" tIns="46569" rIns="93139" bIns="46569" rtlCol="0">
            <a:spAutoFit/>
          </a:bodyPr>
          <a:lstStyle/>
          <a:p>
            <a:r>
              <a:rPr lang="en-US" altLang="zh-CN" sz="1607" dirty="0">
                <a:solidFill>
                  <a:prstClr val="black"/>
                </a:solidFill>
                <a:latin typeface="Arial Unicode MS" pitchFamily="34" charset="-122"/>
                <a:ea typeface="Arial Unicode MS" pitchFamily="34" charset="-122"/>
                <a:cs typeface="Arial Unicode MS" pitchFamily="34" charset="-122"/>
              </a:rPr>
              <a:t>90%</a:t>
            </a:r>
            <a:endParaRPr lang="zh-CN" altLang="en-US" sz="1607" dirty="0">
              <a:solidFill>
                <a:prstClr val="black"/>
              </a:solidFill>
              <a:latin typeface="Arial Unicode MS" pitchFamily="34" charset="-122"/>
              <a:ea typeface="Arial Unicode MS" pitchFamily="34" charset="-122"/>
              <a:cs typeface="Arial Unicode MS" pitchFamily="34" charset="-122"/>
            </a:endParaRPr>
          </a:p>
        </p:txBody>
      </p:sp>
      <p:sp>
        <p:nvSpPr>
          <p:cNvPr id="34" name="TextBox 33"/>
          <p:cNvSpPr txBox="1"/>
          <p:nvPr/>
        </p:nvSpPr>
        <p:spPr>
          <a:xfrm>
            <a:off x="3850948" y="1538987"/>
            <a:ext cx="3061840" cy="341359"/>
          </a:xfrm>
          <a:prstGeom prst="rect">
            <a:avLst/>
          </a:prstGeom>
          <a:noFill/>
        </p:spPr>
        <p:txBody>
          <a:bodyPr wrap="square" lIns="93139" tIns="46569" rIns="93139" bIns="46569" rtlCol="0">
            <a:spAutoFit/>
          </a:bodyPr>
          <a:lstStyle/>
          <a:p>
            <a:r>
              <a:rPr lang="zh-CN" altLang="en-US" sz="1607" dirty="0">
                <a:solidFill>
                  <a:prstClr val="black"/>
                </a:solidFill>
                <a:latin typeface="微软雅黑" pitchFamily="34" charset="-122"/>
                <a:ea typeface="微软雅黑" pitchFamily="34" charset="-122"/>
              </a:rPr>
              <a:t>标题内容</a:t>
            </a:r>
          </a:p>
        </p:txBody>
      </p:sp>
      <p:sp>
        <p:nvSpPr>
          <p:cNvPr id="38" name="文本框 7"/>
          <p:cNvSpPr txBox="1">
            <a:spLocks noChangeArrowheads="1"/>
          </p:cNvSpPr>
          <p:nvPr/>
        </p:nvSpPr>
        <p:spPr bwMode="auto">
          <a:xfrm>
            <a:off x="3838418" y="4291288"/>
            <a:ext cx="4194048"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607" b="1" dirty="0">
                <a:solidFill>
                  <a:prstClr val="black"/>
                </a:solidFill>
                <a:latin typeface="微软雅黑" pitchFamily="34" charset="-122"/>
              </a:rPr>
              <a:t>添加文本信息</a:t>
            </a:r>
            <a:endParaRPr lang="en-US" altLang="zh-CN" sz="1607" b="1" dirty="0">
              <a:solidFill>
                <a:prstClr val="black"/>
              </a:solidFill>
              <a:latin typeface="微软雅黑" pitchFamily="34" charset="-122"/>
            </a:endParaRPr>
          </a:p>
          <a:p>
            <a:pPr>
              <a:lnSpc>
                <a:spcPct val="150000"/>
              </a:lnSpc>
              <a:spcBef>
                <a:spcPts val="305"/>
              </a:spcBef>
            </a:pPr>
            <a:r>
              <a:rPr lang="zh-CN" altLang="en-US" sz="1228" dirty="0">
                <a:solidFill>
                  <a:prstClr val="black"/>
                </a:solidFill>
                <a:latin typeface="微软雅黑" pitchFamily="34" charset="-122"/>
              </a:rPr>
              <a:t>单击此处添加对图片的说明文字单击此处添加对图片的说明文字单击此处添加对图片的说明文字</a:t>
            </a:r>
          </a:p>
        </p:txBody>
      </p:sp>
      <p:sp>
        <p:nvSpPr>
          <p:cNvPr id="40" name="TextBox 33">
            <a:extLst>
              <a:ext uri="{FF2B5EF4-FFF2-40B4-BE49-F238E27FC236}">
                <a16:creationId xmlns:a16="http://schemas.microsoft.com/office/drawing/2014/main" id="{173CEEF1-2C84-40A7-85DF-909E2CE4682E}"/>
              </a:ext>
            </a:extLst>
          </p:cNvPr>
          <p:cNvSpPr txBox="1"/>
          <p:nvPr/>
        </p:nvSpPr>
        <p:spPr>
          <a:xfrm>
            <a:off x="3850948" y="2196686"/>
            <a:ext cx="3061840" cy="341359"/>
          </a:xfrm>
          <a:prstGeom prst="rect">
            <a:avLst/>
          </a:prstGeom>
          <a:noFill/>
        </p:spPr>
        <p:txBody>
          <a:bodyPr wrap="square" lIns="93139" tIns="46569" rIns="93139" bIns="46569" rtlCol="0">
            <a:spAutoFit/>
          </a:bodyPr>
          <a:lstStyle/>
          <a:p>
            <a:r>
              <a:rPr lang="zh-CN" altLang="en-US" sz="1607" dirty="0">
                <a:solidFill>
                  <a:prstClr val="black"/>
                </a:solidFill>
                <a:latin typeface="微软雅黑" pitchFamily="34" charset="-122"/>
                <a:ea typeface="微软雅黑" pitchFamily="34" charset="-122"/>
              </a:rPr>
              <a:t>标题内容</a:t>
            </a:r>
          </a:p>
        </p:txBody>
      </p:sp>
      <p:sp>
        <p:nvSpPr>
          <p:cNvPr id="41" name="TextBox 33">
            <a:extLst>
              <a:ext uri="{FF2B5EF4-FFF2-40B4-BE49-F238E27FC236}">
                <a16:creationId xmlns:a16="http://schemas.microsoft.com/office/drawing/2014/main" id="{57F1613D-5886-47EF-93BD-E3B40BFFA676}"/>
              </a:ext>
            </a:extLst>
          </p:cNvPr>
          <p:cNvSpPr txBox="1"/>
          <p:nvPr/>
        </p:nvSpPr>
        <p:spPr>
          <a:xfrm>
            <a:off x="3822623" y="2848871"/>
            <a:ext cx="3061840" cy="341359"/>
          </a:xfrm>
          <a:prstGeom prst="rect">
            <a:avLst/>
          </a:prstGeom>
          <a:noFill/>
        </p:spPr>
        <p:txBody>
          <a:bodyPr wrap="square" lIns="93139" tIns="46569" rIns="93139" bIns="46569" rtlCol="0">
            <a:spAutoFit/>
          </a:bodyPr>
          <a:lstStyle/>
          <a:p>
            <a:r>
              <a:rPr lang="zh-CN" altLang="en-US" sz="1607" dirty="0">
                <a:solidFill>
                  <a:prstClr val="black"/>
                </a:solidFill>
                <a:latin typeface="微软雅黑" pitchFamily="34" charset="-122"/>
                <a:ea typeface="微软雅黑" pitchFamily="34" charset="-122"/>
              </a:rPr>
              <a:t>标题内容</a:t>
            </a:r>
          </a:p>
        </p:txBody>
      </p:sp>
      <p:sp>
        <p:nvSpPr>
          <p:cNvPr id="42" name="TextBox 33">
            <a:extLst>
              <a:ext uri="{FF2B5EF4-FFF2-40B4-BE49-F238E27FC236}">
                <a16:creationId xmlns:a16="http://schemas.microsoft.com/office/drawing/2014/main" id="{BDFAD59F-58BD-4F57-B451-915C35F33E4E}"/>
              </a:ext>
            </a:extLst>
          </p:cNvPr>
          <p:cNvSpPr txBox="1"/>
          <p:nvPr/>
        </p:nvSpPr>
        <p:spPr>
          <a:xfrm>
            <a:off x="3794298" y="3510130"/>
            <a:ext cx="3061840" cy="341359"/>
          </a:xfrm>
          <a:prstGeom prst="rect">
            <a:avLst/>
          </a:prstGeom>
          <a:noFill/>
        </p:spPr>
        <p:txBody>
          <a:bodyPr wrap="square" lIns="93139" tIns="46569" rIns="93139" bIns="46569" rtlCol="0">
            <a:spAutoFit/>
          </a:bodyPr>
          <a:lstStyle/>
          <a:p>
            <a:r>
              <a:rPr lang="zh-CN" altLang="en-US" sz="1607" dirty="0">
                <a:solidFill>
                  <a:prstClr val="black"/>
                </a:solidFill>
                <a:latin typeface="微软雅黑" pitchFamily="34" charset="-122"/>
                <a:ea typeface="微软雅黑" pitchFamily="34" charset="-122"/>
              </a:rPr>
              <a:t>标题内容</a:t>
            </a:r>
          </a:p>
        </p:txBody>
      </p:sp>
      <p:sp>
        <p:nvSpPr>
          <p:cNvPr id="35" name="矩形 34">
            <a:extLst>
              <a:ext uri="{FF2B5EF4-FFF2-40B4-BE49-F238E27FC236}">
                <a16:creationId xmlns:a16="http://schemas.microsoft.com/office/drawing/2014/main" id="{931C6C42-2475-4B39-B22F-CB1922349498}"/>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6" name="TextBox 3">
            <a:extLst>
              <a:ext uri="{FF2B5EF4-FFF2-40B4-BE49-F238E27FC236}">
                <a16:creationId xmlns:a16="http://schemas.microsoft.com/office/drawing/2014/main" id="{B9B34494-C9D8-4EE6-95F7-8BF4CA52B040}"/>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7" name="图片 36">
            <a:extLst>
              <a:ext uri="{FF2B5EF4-FFF2-40B4-BE49-F238E27FC236}">
                <a16:creationId xmlns:a16="http://schemas.microsoft.com/office/drawing/2014/main" id="{99CBC4F6-1208-468A-A480-3CD64E7142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4516135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grpSp>
        <p:nvGrpSpPr>
          <p:cNvPr id="37" name="组合 36"/>
          <p:cNvGrpSpPr/>
          <p:nvPr/>
        </p:nvGrpSpPr>
        <p:grpSpPr>
          <a:xfrm>
            <a:off x="1462533" y="2494772"/>
            <a:ext cx="5889371" cy="1835900"/>
            <a:chOff x="1941025" y="2658890"/>
            <a:chExt cx="8309951" cy="2590469"/>
          </a:xfrm>
        </p:grpSpPr>
        <p:sp>
          <p:nvSpPr>
            <p:cNvPr id="43" name="空心弧 42"/>
            <p:cNvSpPr/>
            <p:nvPr/>
          </p:nvSpPr>
          <p:spPr>
            <a:xfrm>
              <a:off x="7687775" y="2686157"/>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sp>
          <p:nvSpPr>
            <p:cNvPr id="46" name="空心弧 45"/>
            <p:cNvSpPr/>
            <p:nvPr/>
          </p:nvSpPr>
          <p:spPr>
            <a:xfrm rot="10800000">
              <a:off x="5772192" y="2658890"/>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sp>
          <p:nvSpPr>
            <p:cNvPr id="49" name="空心弧 48"/>
            <p:cNvSpPr/>
            <p:nvPr/>
          </p:nvSpPr>
          <p:spPr>
            <a:xfrm rot="10800000">
              <a:off x="1941025" y="2658890"/>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sp>
          <p:nvSpPr>
            <p:cNvPr id="50" name="空心弧 49"/>
            <p:cNvSpPr/>
            <p:nvPr/>
          </p:nvSpPr>
          <p:spPr>
            <a:xfrm>
              <a:off x="3856609" y="2686157"/>
              <a:ext cx="2563201" cy="2563202"/>
            </a:xfrm>
            <a:prstGeom prst="blockArc">
              <a:avLst>
                <a:gd name="adj1" fmla="val 10800000"/>
                <a:gd name="adj2" fmla="val 21532483"/>
                <a:gd name="adj3" fmla="val 24916"/>
              </a:avLst>
            </a:prstGeom>
            <a:solidFill>
              <a:schemeClr val="bg1">
                <a:lumMod val="75000"/>
                <a:alpha val="90000"/>
              </a:schemeClr>
            </a:solid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grpSp>
      <p:grpSp>
        <p:nvGrpSpPr>
          <p:cNvPr id="51" name="组合 50"/>
          <p:cNvGrpSpPr/>
          <p:nvPr/>
        </p:nvGrpSpPr>
        <p:grpSpPr>
          <a:xfrm>
            <a:off x="1462533" y="2484590"/>
            <a:ext cx="5889371" cy="1846081"/>
            <a:chOff x="1941025" y="2644525"/>
            <a:chExt cx="8309951" cy="2604834"/>
          </a:xfrm>
          <a:solidFill>
            <a:srgbClr val="054487"/>
          </a:solidFill>
        </p:grpSpPr>
        <p:sp>
          <p:nvSpPr>
            <p:cNvPr id="52" name="空心弧 51"/>
            <p:cNvSpPr/>
            <p:nvPr/>
          </p:nvSpPr>
          <p:spPr>
            <a:xfrm>
              <a:off x="1941025" y="2686157"/>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sp>
          <p:nvSpPr>
            <p:cNvPr id="53" name="空心弧 52"/>
            <p:cNvSpPr/>
            <p:nvPr/>
          </p:nvSpPr>
          <p:spPr>
            <a:xfrm>
              <a:off x="5772192" y="2686157"/>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sp>
          <p:nvSpPr>
            <p:cNvPr id="54" name="空心弧 53"/>
            <p:cNvSpPr/>
            <p:nvPr/>
          </p:nvSpPr>
          <p:spPr>
            <a:xfrm rot="10800000">
              <a:off x="3856609" y="2644525"/>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sp>
          <p:nvSpPr>
            <p:cNvPr id="55" name="空心弧 54"/>
            <p:cNvSpPr/>
            <p:nvPr/>
          </p:nvSpPr>
          <p:spPr>
            <a:xfrm rot="10800000">
              <a:off x="7687775" y="2644525"/>
              <a:ext cx="2563201" cy="2563202"/>
            </a:xfrm>
            <a:prstGeom prst="blockArc">
              <a:avLst>
                <a:gd name="adj1" fmla="val 10800000"/>
                <a:gd name="adj2" fmla="val 21532483"/>
                <a:gd name="adj3" fmla="val 24916"/>
              </a:avLst>
            </a:prstGeom>
            <a:grpFill/>
            <a:ln w="25400" cap="flat" cmpd="sng" algn="ctr">
              <a:noFill/>
              <a:prstDash val="solid"/>
            </a:ln>
            <a:effectLst/>
          </p:spPr>
          <p:txBody>
            <a:bodyPr rtlCol="0" anchor="ctr"/>
            <a:lstStyle/>
            <a:p>
              <a:pPr algn="ctr">
                <a:defRPr/>
              </a:pPr>
              <a:endParaRPr lang="zh-CN" altLang="en-US" sz="2143" kern="0" dirty="0">
                <a:solidFill>
                  <a:prstClr val="white"/>
                </a:solidFill>
                <a:ea typeface="微软雅黑" pitchFamily="34" charset="-122"/>
              </a:endParaRPr>
            </a:p>
          </p:txBody>
        </p:sp>
      </p:grpSp>
      <p:grpSp>
        <p:nvGrpSpPr>
          <p:cNvPr id="56" name="组合 55"/>
          <p:cNvGrpSpPr/>
          <p:nvPr/>
        </p:nvGrpSpPr>
        <p:grpSpPr>
          <a:xfrm>
            <a:off x="1550019" y="2815587"/>
            <a:ext cx="1641600" cy="2390998"/>
            <a:chOff x="2064470" y="3111563"/>
            <a:chExt cx="2316310" cy="3373717"/>
          </a:xfrm>
        </p:grpSpPr>
        <p:sp>
          <p:nvSpPr>
            <p:cNvPr id="57" name="椭圆 56"/>
            <p:cNvSpPr/>
            <p:nvPr/>
          </p:nvSpPr>
          <p:spPr>
            <a:xfrm>
              <a:off x="2727050"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1</a:t>
              </a:r>
              <a:endParaRPr lang="zh-CN" altLang="en-US"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8" name="文本框 20"/>
            <p:cNvSpPr txBox="1"/>
            <p:nvPr/>
          </p:nvSpPr>
          <p:spPr>
            <a:xfrm rot="723832">
              <a:off x="2413719" y="3111563"/>
              <a:ext cx="1707868" cy="1155748"/>
            </a:xfrm>
            <a:prstGeom prst="rect">
              <a:avLst/>
            </a:prstGeom>
            <a:noFill/>
          </p:spPr>
          <p:txBody>
            <a:bodyPr wrap="square" rtlCol="0">
              <a:prstTxWarp prst="textArchUp">
                <a:avLst>
                  <a:gd name="adj" fmla="val 10683234"/>
                </a:avLst>
              </a:prstTxWarp>
              <a:spAutoFit/>
            </a:bodyPr>
            <a:lstStyle/>
            <a:p>
              <a:pPr>
                <a:defRPr/>
              </a:pPr>
              <a:r>
                <a:rPr lang="zh-CN" altLang="en-US" sz="1418"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59" name="矩形 58"/>
            <p:cNvSpPr/>
            <p:nvPr/>
          </p:nvSpPr>
          <p:spPr>
            <a:xfrm>
              <a:off x="2064470" y="5628943"/>
              <a:ext cx="2316310" cy="856337"/>
            </a:xfrm>
            <a:prstGeom prst="rect">
              <a:avLst/>
            </a:prstGeom>
          </p:spPr>
          <p:txBody>
            <a:bodyPr wrap="square">
              <a:spAutoFit/>
            </a:bodyPr>
            <a:lstStyle/>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0"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86406" tIns="43203" rIns="86406" bIns="43203" numCol="1" spcCol="0" rtlCol="0" fromWordArt="0" anchor="ctr" anchorCtr="0" forceAA="0" compatLnSpc="1">
              <a:prstTxWarp prst="textNoShape">
                <a:avLst/>
              </a:prstTxWarp>
              <a:noAutofit/>
            </a:bodyPr>
            <a:lstStyle/>
            <a:p>
              <a:pPr algn="ctr">
                <a:defRPr/>
              </a:pPr>
              <a:endParaRPr lang="zh-CN" altLang="en-US" sz="2143" kern="0" dirty="0">
                <a:solidFill>
                  <a:prstClr val="black">
                    <a:lumMod val="85000"/>
                    <a:lumOff val="15000"/>
                  </a:prstClr>
                </a:solidFill>
                <a:ea typeface="微软雅黑" pitchFamily="34" charset="-122"/>
              </a:endParaRPr>
            </a:p>
          </p:txBody>
        </p:sp>
      </p:grpSp>
      <p:grpSp>
        <p:nvGrpSpPr>
          <p:cNvPr id="61" name="组合 60"/>
          <p:cNvGrpSpPr/>
          <p:nvPr/>
        </p:nvGrpSpPr>
        <p:grpSpPr>
          <a:xfrm>
            <a:off x="4352705" y="2803671"/>
            <a:ext cx="1641600" cy="2402915"/>
            <a:chOff x="6019083" y="3094749"/>
            <a:chExt cx="2316310" cy="3390532"/>
          </a:xfrm>
        </p:grpSpPr>
        <p:sp>
          <p:nvSpPr>
            <p:cNvPr id="62" name="椭圆 61"/>
            <p:cNvSpPr/>
            <p:nvPr/>
          </p:nvSpPr>
          <p:spPr>
            <a:xfrm>
              <a:off x="6577513"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3</a:t>
              </a:r>
              <a:endParaRPr lang="zh-CN" altLang="en-US"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3"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pPr>
                <a:defRPr/>
              </a:pPr>
              <a:r>
                <a:rPr lang="zh-CN" altLang="en-US" sz="1418"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64" name="矩形 63"/>
            <p:cNvSpPr/>
            <p:nvPr/>
          </p:nvSpPr>
          <p:spPr>
            <a:xfrm>
              <a:off x="6019083" y="5628945"/>
              <a:ext cx="2316310" cy="856336"/>
            </a:xfrm>
            <a:prstGeom prst="rect">
              <a:avLst/>
            </a:prstGeom>
          </p:spPr>
          <p:txBody>
            <a:bodyPr wrap="square">
              <a:spAutoFit/>
            </a:bodyPr>
            <a:lstStyle/>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5"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86406" tIns="43203" rIns="86406" bIns="43203" numCol="1" spcCol="0" rtlCol="0" fromWordArt="0" anchor="ctr" anchorCtr="0" forceAA="0" compatLnSpc="1">
              <a:prstTxWarp prst="textNoShape">
                <a:avLst/>
              </a:prstTxWarp>
              <a:noAutofit/>
            </a:bodyPr>
            <a:lstStyle/>
            <a:p>
              <a:pPr algn="ctr">
                <a:defRPr/>
              </a:pPr>
              <a:endParaRPr lang="zh-CN" altLang="en-US" sz="2143" kern="0" dirty="0">
                <a:solidFill>
                  <a:prstClr val="black">
                    <a:lumMod val="85000"/>
                    <a:lumOff val="15000"/>
                  </a:prstClr>
                </a:solidFill>
                <a:ea typeface="微软雅黑" pitchFamily="34" charset="-122"/>
              </a:endParaRPr>
            </a:p>
          </p:txBody>
        </p:sp>
      </p:grpSp>
      <p:grpSp>
        <p:nvGrpSpPr>
          <p:cNvPr id="66" name="组合 65"/>
          <p:cNvGrpSpPr/>
          <p:nvPr/>
        </p:nvGrpSpPr>
        <p:grpSpPr>
          <a:xfrm>
            <a:off x="2907619" y="1624172"/>
            <a:ext cx="1641600" cy="2437655"/>
            <a:chOff x="3980053" y="1430465"/>
            <a:chExt cx="2316310" cy="3439551"/>
          </a:xfrm>
        </p:grpSpPr>
        <p:sp>
          <p:nvSpPr>
            <p:cNvPr id="67" name="椭圆 66"/>
            <p:cNvSpPr/>
            <p:nvPr/>
          </p:nvSpPr>
          <p:spPr>
            <a:xfrm>
              <a:off x="4661930"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2</a:t>
              </a:r>
              <a:endParaRPr lang="zh-CN" altLang="en-US"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8"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pPr>
                <a:defRPr/>
              </a:pPr>
              <a:r>
                <a:rPr lang="zh-CN" altLang="en-US" sz="1418"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69" name="矩形 68"/>
            <p:cNvSpPr/>
            <p:nvPr/>
          </p:nvSpPr>
          <p:spPr>
            <a:xfrm>
              <a:off x="3980053" y="1430465"/>
              <a:ext cx="2316310" cy="856337"/>
            </a:xfrm>
            <a:prstGeom prst="rect">
              <a:avLst/>
            </a:prstGeom>
          </p:spPr>
          <p:txBody>
            <a:bodyPr wrap="square">
              <a:spAutoFit/>
            </a:bodyPr>
            <a:lstStyle/>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0"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86406" tIns="43203" rIns="86406" bIns="43203" numCol="1" spcCol="0" rtlCol="0" fromWordArt="0" anchor="ctr" anchorCtr="0" forceAA="0" compatLnSpc="1">
              <a:prstTxWarp prst="textNoShape">
                <a:avLst/>
              </a:prstTxWarp>
              <a:noAutofit/>
            </a:bodyPr>
            <a:lstStyle/>
            <a:p>
              <a:pPr algn="ctr">
                <a:defRPr/>
              </a:pPr>
              <a:endParaRPr lang="zh-CN" altLang="en-US" sz="2143" kern="0" dirty="0">
                <a:solidFill>
                  <a:prstClr val="black">
                    <a:lumMod val="85000"/>
                    <a:lumOff val="15000"/>
                  </a:prstClr>
                </a:solidFill>
                <a:ea typeface="微软雅黑" pitchFamily="34" charset="-122"/>
              </a:endParaRPr>
            </a:p>
          </p:txBody>
        </p:sp>
      </p:grpSp>
      <p:grpSp>
        <p:nvGrpSpPr>
          <p:cNvPr id="71" name="组合 70"/>
          <p:cNvGrpSpPr/>
          <p:nvPr/>
        </p:nvGrpSpPr>
        <p:grpSpPr>
          <a:xfrm>
            <a:off x="5622817" y="1598372"/>
            <a:ext cx="1641600" cy="2463454"/>
            <a:chOff x="7811220" y="1394063"/>
            <a:chExt cx="2316310" cy="3475954"/>
          </a:xfrm>
        </p:grpSpPr>
        <p:sp>
          <p:nvSpPr>
            <p:cNvPr id="72" name="椭圆 71"/>
            <p:cNvSpPr/>
            <p:nvPr/>
          </p:nvSpPr>
          <p:spPr>
            <a:xfrm>
              <a:off x="8493097" y="3486549"/>
              <a:ext cx="952557" cy="952557"/>
            </a:xfrm>
            <a:prstGeom prst="ellipse">
              <a:avLst/>
            </a:prstGeom>
            <a:solidFill>
              <a:srgbClr val="054487">
                <a:alpha val="90000"/>
              </a:srgbClr>
            </a:solidFill>
            <a:ln w="25400" cap="flat" cmpd="sng" algn="ctr">
              <a:noFill/>
              <a:prstDash val="solid"/>
            </a:ln>
            <a:effectLst/>
          </p:spPr>
          <p:txBody>
            <a:bodyPr rtlCol="0" anchor="ctr"/>
            <a:lstStyle/>
            <a:p>
              <a:pPr algn="ctr">
                <a:defRPr/>
              </a:pPr>
              <a:r>
                <a:rPr lang="en-US" altLang="zh-CN"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4</a:t>
              </a:r>
              <a:endParaRPr lang="zh-CN" altLang="en-US" sz="3119" b="1" kern="0" dirty="0">
                <a:solidFill>
                  <a:prstClr val="white"/>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73" name="文本框 29"/>
            <p:cNvSpPr txBox="1"/>
            <p:nvPr/>
          </p:nvSpPr>
          <p:spPr>
            <a:xfrm rot="20739839">
              <a:off x="8194319" y="3714269"/>
              <a:ext cx="1707868" cy="1155748"/>
            </a:xfrm>
            <a:prstGeom prst="rect">
              <a:avLst/>
            </a:prstGeom>
            <a:noFill/>
          </p:spPr>
          <p:txBody>
            <a:bodyPr wrap="square" rtlCol="0">
              <a:prstTxWarp prst="textArchDown">
                <a:avLst/>
              </a:prstTxWarp>
              <a:spAutoFit/>
            </a:bodyPr>
            <a:lstStyle/>
            <a:p>
              <a:pPr>
                <a:defRPr/>
              </a:pPr>
              <a:r>
                <a:rPr lang="zh-CN" altLang="en-US" sz="1418" kern="0" dirty="0">
                  <a:solidFill>
                    <a:prstClr val="white"/>
                  </a:solidFill>
                  <a:latin typeface="微软雅黑" panose="020B0503020204020204" pitchFamily="34" charset="-122"/>
                  <a:ea typeface="微软雅黑" panose="020B0503020204020204" pitchFamily="34" charset="-122"/>
                </a:rPr>
                <a:t>点击输入小标题</a:t>
              </a:r>
            </a:p>
          </p:txBody>
        </p:sp>
        <p:sp>
          <p:nvSpPr>
            <p:cNvPr id="74" name="矩形 73"/>
            <p:cNvSpPr/>
            <p:nvPr/>
          </p:nvSpPr>
          <p:spPr>
            <a:xfrm>
              <a:off x="7811220" y="1394063"/>
              <a:ext cx="2316310" cy="856337"/>
            </a:xfrm>
            <a:prstGeom prst="rect">
              <a:avLst/>
            </a:prstGeom>
          </p:spPr>
          <p:txBody>
            <a:bodyPr wrap="square">
              <a:spAutoFit/>
            </a:bodyPr>
            <a:lstStyle/>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ts val="2126"/>
                </a:lnSpc>
                <a:defRPr/>
              </a:pPr>
              <a:r>
                <a:rPr lang="zh-CN" altLang="en-US" sz="1418" kern="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75"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054487">
                <a:alpha val="90000"/>
              </a:srgbClr>
            </a:solidFill>
            <a:ln w="25400" cap="flat" cmpd="sng" algn="ctr">
              <a:noFill/>
              <a:prstDash val="solid"/>
            </a:ln>
            <a:effectLst/>
          </p:spPr>
          <p:txBody>
            <a:bodyPr rot="0" spcFirstLastPara="0" vertOverflow="overflow" horzOverflow="overflow" vert="horz" wrap="square" lIns="86406" tIns="43203" rIns="86406" bIns="43203" numCol="1" spcCol="0" rtlCol="0" fromWordArt="0" anchor="ctr" anchorCtr="0" forceAA="0" compatLnSpc="1">
              <a:prstTxWarp prst="textNoShape">
                <a:avLst/>
              </a:prstTxWarp>
              <a:noAutofit/>
            </a:bodyPr>
            <a:lstStyle/>
            <a:p>
              <a:pPr algn="ctr">
                <a:defRPr/>
              </a:pPr>
              <a:endParaRPr lang="zh-CN" altLang="en-US" sz="2143" kern="0" dirty="0">
                <a:solidFill>
                  <a:prstClr val="black">
                    <a:lumMod val="85000"/>
                    <a:lumOff val="15000"/>
                  </a:prstClr>
                </a:solidFill>
                <a:ea typeface="微软雅黑" pitchFamily="34" charset="-122"/>
              </a:endParaRPr>
            </a:p>
          </p:txBody>
        </p:sp>
      </p:grpSp>
      <p:sp>
        <p:nvSpPr>
          <p:cNvPr id="34" name="TextBox 3">
            <a:extLst>
              <a:ext uri="{FF2B5EF4-FFF2-40B4-BE49-F238E27FC236}">
                <a16:creationId xmlns:a16="http://schemas.microsoft.com/office/drawing/2014/main" id="{6E911C18-2D0B-4CBC-BC50-566E618A63F1}"/>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5" name="图片 34">
            <a:extLst>
              <a:ext uri="{FF2B5EF4-FFF2-40B4-BE49-F238E27FC236}">
                <a16:creationId xmlns:a16="http://schemas.microsoft.com/office/drawing/2014/main" id="{E6416B0E-B45C-4739-8992-FA7C063068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8804851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a:grpSpLocks/>
          </p:cNvGrpSpPr>
          <p:nvPr/>
        </p:nvGrpSpPr>
        <p:grpSpPr bwMode="auto">
          <a:xfrm>
            <a:off x="6864476" y="3019303"/>
            <a:ext cx="1586018" cy="1169608"/>
            <a:chOff x="7737176" y="3044094"/>
            <a:chExt cx="1677511" cy="1374579"/>
          </a:xfrm>
        </p:grpSpPr>
        <p:grpSp>
          <p:nvGrpSpPr>
            <p:cNvPr id="35" name="组合 53"/>
            <p:cNvGrpSpPr>
              <a:grpSpLocks/>
            </p:cNvGrpSpPr>
            <p:nvPr/>
          </p:nvGrpSpPr>
          <p:grpSpPr bwMode="auto">
            <a:xfrm>
              <a:off x="7737176" y="3044094"/>
              <a:ext cx="1677511" cy="1374579"/>
              <a:chOff x="7647017" y="2699415"/>
              <a:chExt cx="2617944" cy="2145185"/>
            </a:xfrm>
          </p:grpSpPr>
          <p:sp>
            <p:nvSpPr>
              <p:cNvPr id="38"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lIns="104661" tIns="52331" rIns="104661" bIns="52331" anchor="ctr"/>
              <a:lstStyle/>
              <a:p>
                <a:pPr defTabSz="831146" fontAlgn="base">
                  <a:spcBef>
                    <a:spcPct val="0"/>
                  </a:spcBef>
                  <a:spcAft>
                    <a:spcPct val="0"/>
                  </a:spcAft>
                </a:pPr>
                <a:endParaRPr lang="zh-CN" altLang="en-US" sz="1607">
                  <a:solidFill>
                    <a:srgbClr val="000000"/>
                  </a:solidFill>
                  <a:latin typeface="Arial" pitchFamily="34" charset="0"/>
                  <a:ea typeface="微软雅黑" pitchFamily="34" charset="-122"/>
                </a:endParaRPr>
              </a:p>
            </p:txBody>
          </p:sp>
          <p:sp>
            <p:nvSpPr>
              <p:cNvPr id="39" name="Oval 19"/>
              <p:cNvSpPr>
                <a:spLocks noChangeArrowheads="1"/>
              </p:cNvSpPr>
              <p:nvPr/>
            </p:nvSpPr>
            <p:spPr bwMode="auto">
              <a:xfrm>
                <a:off x="8011516" y="2699415"/>
                <a:ext cx="1931237" cy="1931674"/>
              </a:xfrm>
              <a:prstGeom prst="ellipse">
                <a:avLst/>
              </a:prstGeom>
              <a:solidFill>
                <a:srgbClr val="054487"/>
              </a:solidFill>
              <a:ln>
                <a:noFill/>
              </a:ln>
              <a:extLst>
                <a:ext uri="{91240B29-F687-4F45-9708-019B960494DF}">
                  <a14:hiddenLine xmlns:a14="http://schemas.microsoft.com/office/drawing/2010/main" w="25400" algn="ctr">
                    <a:solidFill>
                      <a:srgbClr val="000000"/>
                    </a:solidFill>
                    <a:round/>
                    <a:headEnd/>
                    <a:tailEnd/>
                  </a14:hiddenLine>
                </a:ext>
              </a:extLst>
            </p:spPr>
            <p:txBody>
              <a:bodyPr lIns="104661" tIns="52331" rIns="104661" bIns="52331" anchor="ctr"/>
              <a:lstStyle/>
              <a:p>
                <a:pPr algn="ctr" defTabSz="831146" fontAlgn="base">
                  <a:spcBef>
                    <a:spcPct val="0"/>
                  </a:spcBef>
                  <a:spcAft>
                    <a:spcPct val="0"/>
                  </a:spcAft>
                </a:pPr>
                <a:endParaRPr lang="zh-CN" altLang="en-US" sz="1795" b="1">
                  <a:solidFill>
                    <a:srgbClr val="FFFFFF"/>
                  </a:solidFill>
                  <a:latin typeface="微软雅黑" pitchFamily="34" charset="-122"/>
                  <a:ea typeface="微软雅黑" pitchFamily="34" charset="-122"/>
                </a:endParaRPr>
              </a:p>
            </p:txBody>
          </p:sp>
          <p:sp>
            <p:nvSpPr>
              <p:cNvPr id="40" name="未知"/>
              <p:cNvSpPr>
                <a:spLocks/>
              </p:cNvSpPr>
              <p:nvPr/>
            </p:nvSpPr>
            <p:spPr bwMode="auto">
              <a:xfrm>
                <a:off x="8232713" y="2743105"/>
                <a:ext cx="1489791" cy="727440"/>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p:spPr>
            <p:txBody>
              <a:bodyPr/>
              <a:lstStyle/>
              <a:p>
                <a:pPr>
                  <a:defRPr/>
                </a:pPr>
                <a:endParaRPr lang="zh-CN" altLang="en-US" sz="1323" kern="0" dirty="0">
                  <a:solidFill>
                    <a:sysClr val="windowText" lastClr="000000"/>
                  </a:solidFill>
                  <a:latin typeface="Arial" pitchFamily="34" charset="0"/>
                  <a:ea typeface="微软雅黑" pitchFamily="34" charset="-122"/>
                </a:endParaRPr>
              </a:p>
            </p:txBody>
          </p:sp>
        </p:grpSp>
        <p:sp>
          <p:nvSpPr>
            <p:cNvPr id="36" name="TextBox 35"/>
            <p:cNvSpPr txBox="1">
              <a:spLocks noChangeArrowheads="1"/>
            </p:cNvSpPr>
            <p:nvPr/>
          </p:nvSpPr>
          <p:spPr bwMode="auto">
            <a:xfrm>
              <a:off x="7981584" y="3354107"/>
              <a:ext cx="1086557" cy="72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661" tIns="52331" rIns="104661" bIns="5233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3308" i="1" dirty="0">
                  <a:solidFill>
                    <a:srgbClr val="FFFFFF"/>
                  </a:solidFill>
                  <a:latin typeface="Impact" pitchFamily="34" charset="0"/>
                  <a:ea typeface="微软雅黑" pitchFamily="34" charset="-122"/>
                </a:rPr>
                <a:t>2021</a:t>
              </a:r>
              <a:endParaRPr lang="zh-CN" altLang="en-US" sz="3308" i="1" dirty="0">
                <a:solidFill>
                  <a:srgbClr val="FFFFFF"/>
                </a:solidFill>
                <a:latin typeface="Impact" pitchFamily="34" charset="0"/>
                <a:ea typeface="微软雅黑" pitchFamily="34" charset="-122"/>
              </a:endParaRPr>
            </a:p>
          </p:txBody>
        </p:sp>
      </p:grpSp>
      <p:sp>
        <p:nvSpPr>
          <p:cNvPr id="41" name="AutoShape 7"/>
          <p:cNvSpPr>
            <a:spLocks noChangeArrowheads="1"/>
          </p:cNvSpPr>
          <p:nvPr/>
        </p:nvSpPr>
        <p:spPr bwMode="auto">
          <a:xfrm>
            <a:off x="231062" y="3190814"/>
            <a:ext cx="6316686" cy="780136"/>
          </a:xfrm>
          <a:prstGeom prst="homePlate">
            <a:avLst>
              <a:gd name="adj" fmla="val 44433"/>
            </a:avLst>
          </a:prstGeom>
          <a:solidFill>
            <a:schemeClr val="bg1">
              <a:lumMod val="85000"/>
            </a:schemeClr>
          </a:solidFill>
          <a:ln w="9525">
            <a:solidFill>
              <a:srgbClr val="EAEAEA"/>
            </a:solidFill>
            <a:miter lim="800000"/>
            <a:headEnd/>
            <a:tailEnd/>
          </a:ln>
        </p:spPr>
        <p:txBody>
          <a:bodyPr wrap="none" lIns="83080" tIns="41540" rIns="83080" bIns="41540" anchor="ctr"/>
          <a:lstStyle/>
          <a:p>
            <a:pPr marL="325076" indent="-325076" defTabSz="831146" fontAlgn="base">
              <a:lnSpc>
                <a:spcPct val="120000"/>
              </a:lnSpc>
              <a:spcBef>
                <a:spcPct val="0"/>
              </a:spcBef>
              <a:spcAft>
                <a:spcPct val="0"/>
              </a:spcAft>
            </a:pPr>
            <a:endParaRPr lang="zh-CN" altLang="en-US" sz="1134">
              <a:solidFill>
                <a:srgbClr val="646464"/>
              </a:solidFill>
              <a:latin typeface="Arial" pitchFamily="34" charset="0"/>
              <a:ea typeface="微软雅黑" pitchFamily="34" charset="-122"/>
            </a:endParaRPr>
          </a:p>
        </p:txBody>
      </p:sp>
      <p:sp>
        <p:nvSpPr>
          <p:cNvPr id="42" name="AutoShape 8"/>
          <p:cNvSpPr>
            <a:spLocks noChangeArrowheads="1"/>
          </p:cNvSpPr>
          <p:nvPr/>
        </p:nvSpPr>
        <p:spPr bwMode="auto">
          <a:xfrm>
            <a:off x="4505691" y="3180095"/>
            <a:ext cx="537008" cy="798001"/>
          </a:xfrm>
          <a:prstGeom prst="chevron">
            <a:avLst>
              <a:gd name="adj" fmla="val 55472"/>
            </a:avLst>
          </a:prstGeom>
          <a:solidFill>
            <a:srgbClr val="054487"/>
          </a:solidFill>
          <a:ln>
            <a:noFill/>
          </a:ln>
        </p:spPr>
        <p:txBody>
          <a:bodyPr lIns="83080" tIns="41540" rIns="83080" bIns="41540" anchor="ctr"/>
          <a:lstStyle/>
          <a:p>
            <a:pPr algn="ctr" defTabSz="831146" fontAlgn="base">
              <a:spcBef>
                <a:spcPct val="0"/>
              </a:spcBef>
              <a:spcAft>
                <a:spcPct val="0"/>
              </a:spcAft>
            </a:pPr>
            <a:endParaRPr lang="zh-CN" altLang="en-US" sz="1795" b="1">
              <a:solidFill>
                <a:srgbClr val="FFFFFF"/>
              </a:solidFill>
              <a:latin typeface="微软雅黑" pitchFamily="34" charset="-122"/>
              <a:ea typeface="微软雅黑" pitchFamily="34" charset="-122"/>
            </a:endParaRPr>
          </a:p>
        </p:txBody>
      </p:sp>
      <p:sp>
        <p:nvSpPr>
          <p:cNvPr id="44" name="AutoShape 8"/>
          <p:cNvSpPr>
            <a:spLocks noChangeArrowheads="1"/>
          </p:cNvSpPr>
          <p:nvPr/>
        </p:nvSpPr>
        <p:spPr bwMode="auto">
          <a:xfrm>
            <a:off x="2819655" y="3180095"/>
            <a:ext cx="535816" cy="798001"/>
          </a:xfrm>
          <a:prstGeom prst="chevron">
            <a:avLst>
              <a:gd name="adj" fmla="val 55472"/>
            </a:avLst>
          </a:prstGeom>
          <a:solidFill>
            <a:srgbClr val="054487"/>
          </a:solidFill>
          <a:ln>
            <a:noFill/>
          </a:ln>
        </p:spPr>
        <p:txBody>
          <a:bodyPr lIns="83080" tIns="41540" rIns="83080" bIns="41540" anchor="ctr"/>
          <a:lstStyle/>
          <a:p>
            <a:pPr algn="ctr" defTabSz="831146" fontAlgn="base">
              <a:spcBef>
                <a:spcPct val="0"/>
              </a:spcBef>
              <a:spcAft>
                <a:spcPct val="0"/>
              </a:spcAft>
            </a:pPr>
            <a:endParaRPr lang="zh-CN" altLang="en-US" sz="1795" b="1">
              <a:solidFill>
                <a:srgbClr val="FFFFFF"/>
              </a:solidFill>
              <a:latin typeface="微软雅黑" pitchFamily="34" charset="-122"/>
              <a:ea typeface="微软雅黑" pitchFamily="34" charset="-122"/>
            </a:endParaRPr>
          </a:p>
        </p:txBody>
      </p:sp>
      <p:sp>
        <p:nvSpPr>
          <p:cNvPr id="45" name="AutoShape 8"/>
          <p:cNvSpPr>
            <a:spLocks noChangeArrowheads="1"/>
          </p:cNvSpPr>
          <p:nvPr/>
        </p:nvSpPr>
        <p:spPr bwMode="auto">
          <a:xfrm>
            <a:off x="1131235" y="3180095"/>
            <a:ext cx="537008" cy="798001"/>
          </a:xfrm>
          <a:prstGeom prst="chevron">
            <a:avLst>
              <a:gd name="adj" fmla="val 55472"/>
            </a:avLst>
          </a:prstGeom>
          <a:solidFill>
            <a:srgbClr val="054487"/>
          </a:solidFill>
          <a:ln>
            <a:noFill/>
          </a:ln>
        </p:spPr>
        <p:txBody>
          <a:bodyPr lIns="83080" tIns="41540" rIns="83080" bIns="41540" anchor="ctr"/>
          <a:lstStyle/>
          <a:p>
            <a:pPr algn="ctr" defTabSz="831146" fontAlgn="base">
              <a:spcBef>
                <a:spcPct val="0"/>
              </a:spcBef>
              <a:spcAft>
                <a:spcPct val="0"/>
              </a:spcAft>
            </a:pPr>
            <a:endParaRPr lang="zh-CN" altLang="en-US" sz="1795" b="1">
              <a:solidFill>
                <a:srgbClr val="FFFFFF"/>
              </a:solidFill>
              <a:latin typeface="微软雅黑" pitchFamily="34" charset="-122"/>
              <a:ea typeface="微软雅黑" pitchFamily="34" charset="-122"/>
            </a:endParaRPr>
          </a:p>
        </p:txBody>
      </p:sp>
      <p:sp>
        <p:nvSpPr>
          <p:cNvPr id="47" name="AutoShape 8"/>
          <p:cNvSpPr>
            <a:spLocks noChangeArrowheads="1"/>
          </p:cNvSpPr>
          <p:nvPr/>
        </p:nvSpPr>
        <p:spPr bwMode="auto">
          <a:xfrm>
            <a:off x="6194109" y="3180095"/>
            <a:ext cx="534627" cy="798001"/>
          </a:xfrm>
          <a:prstGeom prst="chevron">
            <a:avLst>
              <a:gd name="adj" fmla="val 55472"/>
            </a:avLst>
          </a:prstGeom>
          <a:solidFill>
            <a:srgbClr val="054487"/>
          </a:solidFill>
          <a:ln>
            <a:noFill/>
          </a:ln>
        </p:spPr>
        <p:txBody>
          <a:bodyPr lIns="83080" tIns="41540" rIns="83080" bIns="41540" anchor="ctr"/>
          <a:lstStyle/>
          <a:p>
            <a:pPr algn="ctr" defTabSz="831146" fontAlgn="base">
              <a:spcBef>
                <a:spcPct val="0"/>
              </a:spcBef>
              <a:spcAft>
                <a:spcPct val="0"/>
              </a:spcAft>
            </a:pPr>
            <a:endParaRPr lang="zh-CN" altLang="en-US" sz="1795" b="1">
              <a:solidFill>
                <a:srgbClr val="FFFFFF"/>
              </a:solidFill>
              <a:latin typeface="微软雅黑" pitchFamily="34" charset="-122"/>
              <a:ea typeface="微软雅黑" pitchFamily="34" charset="-122"/>
            </a:endParaRPr>
          </a:p>
        </p:txBody>
      </p:sp>
      <p:sp>
        <p:nvSpPr>
          <p:cNvPr id="48" name="TextBox 47"/>
          <p:cNvSpPr txBox="1">
            <a:spLocks noChangeArrowheads="1"/>
          </p:cNvSpPr>
          <p:nvPr/>
        </p:nvSpPr>
        <p:spPr bwMode="auto">
          <a:xfrm>
            <a:off x="247733" y="3423068"/>
            <a:ext cx="571739" cy="33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080" tIns="41540" rIns="83080" bIns="41540">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1607" i="1" dirty="0">
                <a:solidFill>
                  <a:srgbClr val="646464"/>
                </a:solidFill>
                <a:latin typeface="Impact" pitchFamily="34" charset="0"/>
                <a:ea typeface="微软雅黑" pitchFamily="34" charset="-122"/>
              </a:rPr>
              <a:t>2018</a:t>
            </a:r>
            <a:endParaRPr lang="zh-CN" altLang="en-US" sz="1607" i="1" dirty="0">
              <a:solidFill>
                <a:srgbClr val="646464"/>
              </a:solidFill>
              <a:latin typeface="Impact" pitchFamily="34" charset="0"/>
              <a:ea typeface="微软雅黑" pitchFamily="34" charset="-122"/>
            </a:endParaRPr>
          </a:p>
        </p:txBody>
      </p:sp>
      <p:sp>
        <p:nvSpPr>
          <p:cNvPr id="76" name="TextBox 75"/>
          <p:cNvSpPr txBox="1">
            <a:spLocks noChangeArrowheads="1"/>
          </p:cNvSpPr>
          <p:nvPr/>
        </p:nvSpPr>
        <p:spPr bwMode="auto">
          <a:xfrm>
            <a:off x="1934960" y="3423068"/>
            <a:ext cx="573343" cy="33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080" tIns="41540" rIns="83080" bIns="41540">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1607" i="1" dirty="0">
                <a:solidFill>
                  <a:srgbClr val="646464"/>
                </a:solidFill>
                <a:latin typeface="Impact" pitchFamily="34" charset="0"/>
                <a:ea typeface="微软雅黑" pitchFamily="34" charset="-122"/>
              </a:rPr>
              <a:t>2019</a:t>
            </a:r>
            <a:endParaRPr lang="zh-CN" altLang="en-US" sz="1607" i="1" dirty="0">
              <a:solidFill>
                <a:srgbClr val="646464"/>
              </a:solidFill>
              <a:latin typeface="Impact" pitchFamily="34" charset="0"/>
              <a:ea typeface="微软雅黑" pitchFamily="34" charset="-122"/>
            </a:endParaRPr>
          </a:p>
        </p:txBody>
      </p:sp>
      <p:sp>
        <p:nvSpPr>
          <p:cNvPr id="77" name="TextBox 76"/>
          <p:cNvSpPr txBox="1">
            <a:spLocks noChangeArrowheads="1"/>
          </p:cNvSpPr>
          <p:nvPr/>
        </p:nvSpPr>
        <p:spPr bwMode="auto">
          <a:xfrm>
            <a:off x="3622188" y="3423068"/>
            <a:ext cx="597387" cy="33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080" tIns="41540" rIns="83080" bIns="41540">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1607" i="1" dirty="0">
                <a:solidFill>
                  <a:srgbClr val="646464"/>
                </a:solidFill>
                <a:latin typeface="Impact" pitchFamily="34" charset="0"/>
                <a:ea typeface="微软雅黑" pitchFamily="34" charset="-122"/>
              </a:rPr>
              <a:t>2020</a:t>
            </a:r>
            <a:endParaRPr lang="zh-CN" altLang="en-US" sz="1607" i="1" dirty="0">
              <a:solidFill>
                <a:srgbClr val="646464"/>
              </a:solidFill>
              <a:latin typeface="Impact" pitchFamily="34" charset="0"/>
              <a:ea typeface="微软雅黑" pitchFamily="34" charset="-122"/>
            </a:endParaRPr>
          </a:p>
        </p:txBody>
      </p:sp>
      <p:sp>
        <p:nvSpPr>
          <p:cNvPr id="78" name="TextBox 77"/>
          <p:cNvSpPr txBox="1">
            <a:spLocks noChangeArrowheads="1"/>
          </p:cNvSpPr>
          <p:nvPr/>
        </p:nvSpPr>
        <p:spPr bwMode="auto">
          <a:xfrm>
            <a:off x="5309417" y="3423068"/>
            <a:ext cx="565327" cy="33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080" tIns="41540" rIns="83080" bIns="41540">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pPr>
            <a:r>
              <a:rPr lang="en-US" altLang="zh-CN" sz="1607" i="1" dirty="0">
                <a:solidFill>
                  <a:srgbClr val="646464"/>
                </a:solidFill>
                <a:latin typeface="Impact" pitchFamily="34" charset="0"/>
                <a:ea typeface="微软雅黑" pitchFamily="34" charset="-122"/>
              </a:rPr>
              <a:t>2021</a:t>
            </a:r>
            <a:endParaRPr lang="zh-CN" altLang="en-US" sz="1607" i="1" dirty="0">
              <a:solidFill>
                <a:srgbClr val="646464"/>
              </a:solidFill>
              <a:latin typeface="Impact" pitchFamily="34" charset="0"/>
              <a:ea typeface="微软雅黑" pitchFamily="34" charset="-122"/>
            </a:endParaRPr>
          </a:p>
        </p:txBody>
      </p:sp>
      <p:grpSp>
        <p:nvGrpSpPr>
          <p:cNvPr id="79" name="组合 78"/>
          <p:cNvGrpSpPr>
            <a:grpSpLocks/>
          </p:cNvGrpSpPr>
          <p:nvPr/>
        </p:nvGrpSpPr>
        <p:grpSpPr bwMode="auto">
          <a:xfrm>
            <a:off x="496591" y="3839937"/>
            <a:ext cx="1820586" cy="1318168"/>
            <a:chOff x="941884" y="3983470"/>
            <a:chExt cx="1925931" cy="1549665"/>
          </a:xfrm>
        </p:grpSpPr>
        <p:cxnSp>
          <p:nvCxnSpPr>
            <p:cNvPr id="80" name="直接连接符 68"/>
            <p:cNvCxnSpPr>
              <a:cxnSpLocks noChangeShapeType="1"/>
            </p:cNvCxnSpPr>
            <p:nvPr/>
          </p:nvCxnSpPr>
          <p:spPr bwMode="auto">
            <a:xfrm>
              <a:off x="941884" y="3983470"/>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1" name="TextBox 80"/>
            <p:cNvSpPr txBox="1">
              <a:spLocks noChangeArrowheads="1"/>
            </p:cNvSpPr>
            <p:nvPr/>
          </p:nvSpPr>
          <p:spPr bwMode="auto">
            <a:xfrm>
              <a:off x="941884" y="4393735"/>
              <a:ext cx="1925931" cy="113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661" tIns="52331" rIns="104661" bIns="5233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1607" b="1">
                  <a:solidFill>
                    <a:srgbClr val="646464"/>
                  </a:solidFill>
                  <a:ea typeface="微软雅黑" pitchFamily="34" charset="-122"/>
                </a:rPr>
                <a:t>此处添加标题</a:t>
              </a:r>
              <a:endParaRPr lang="en-US" altLang="zh-CN" sz="1607"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134">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134">
                  <a:solidFill>
                    <a:srgbClr val="646464"/>
                  </a:solidFill>
                  <a:ea typeface="微软雅黑" pitchFamily="34" charset="-122"/>
                </a:rPr>
                <a:t>点击此处添加段落文本</a:t>
              </a:r>
            </a:p>
          </p:txBody>
        </p:sp>
      </p:grpSp>
      <p:grpSp>
        <p:nvGrpSpPr>
          <p:cNvPr id="82" name="组合 81"/>
          <p:cNvGrpSpPr>
            <a:grpSpLocks/>
          </p:cNvGrpSpPr>
          <p:nvPr/>
        </p:nvGrpSpPr>
        <p:grpSpPr bwMode="auto">
          <a:xfrm>
            <a:off x="2186199" y="2081948"/>
            <a:ext cx="1819396" cy="1277994"/>
            <a:chOff x="2293144" y="1916832"/>
            <a:chExt cx="1925931" cy="1502549"/>
          </a:xfrm>
        </p:grpSpPr>
        <p:cxnSp>
          <p:nvCxnSpPr>
            <p:cNvPr id="83" name="直接连接符 71"/>
            <p:cNvCxnSpPr>
              <a:cxnSpLocks noChangeShapeType="1"/>
            </p:cNvCxnSpPr>
            <p:nvPr/>
          </p:nvCxnSpPr>
          <p:spPr bwMode="auto">
            <a:xfrm>
              <a:off x="2293144"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4" name="TextBox 83"/>
            <p:cNvSpPr txBox="1">
              <a:spLocks noChangeArrowheads="1"/>
            </p:cNvSpPr>
            <p:nvPr/>
          </p:nvSpPr>
          <p:spPr bwMode="auto">
            <a:xfrm>
              <a:off x="2293144" y="1916832"/>
              <a:ext cx="1925931" cy="11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661" tIns="52331" rIns="104661" bIns="5233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1607" b="1">
                  <a:solidFill>
                    <a:srgbClr val="646464"/>
                  </a:solidFill>
                  <a:ea typeface="微软雅黑" pitchFamily="34" charset="-122"/>
                </a:rPr>
                <a:t>此处添加标题</a:t>
              </a:r>
              <a:endParaRPr lang="en-US" altLang="zh-CN" sz="1607"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134">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134">
                  <a:solidFill>
                    <a:srgbClr val="646464"/>
                  </a:solidFill>
                  <a:ea typeface="微软雅黑" pitchFamily="34" charset="-122"/>
                </a:rPr>
                <a:t>点击此处添加段落文本</a:t>
              </a:r>
            </a:p>
          </p:txBody>
        </p:sp>
      </p:grpSp>
      <p:grpSp>
        <p:nvGrpSpPr>
          <p:cNvPr id="85" name="组合 84"/>
          <p:cNvGrpSpPr>
            <a:grpSpLocks/>
          </p:cNvGrpSpPr>
          <p:nvPr/>
        </p:nvGrpSpPr>
        <p:grpSpPr bwMode="auto">
          <a:xfrm>
            <a:off x="3837707" y="3857800"/>
            <a:ext cx="1820586" cy="1320549"/>
            <a:chOff x="3641104" y="3980384"/>
            <a:chExt cx="1925931" cy="1551295"/>
          </a:xfrm>
        </p:grpSpPr>
        <p:cxnSp>
          <p:nvCxnSpPr>
            <p:cNvPr id="86" name="直接连接符 74"/>
            <p:cNvCxnSpPr>
              <a:cxnSpLocks noChangeShapeType="1"/>
            </p:cNvCxnSpPr>
            <p:nvPr/>
          </p:nvCxnSpPr>
          <p:spPr bwMode="auto">
            <a:xfrm>
              <a:off x="3648596" y="3980384"/>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87" name="TextBox 86"/>
            <p:cNvSpPr txBox="1">
              <a:spLocks noChangeArrowheads="1"/>
            </p:cNvSpPr>
            <p:nvPr/>
          </p:nvSpPr>
          <p:spPr bwMode="auto">
            <a:xfrm>
              <a:off x="3641104" y="4393137"/>
              <a:ext cx="1925931" cy="1138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661" tIns="52331" rIns="104661" bIns="5233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1607" b="1" dirty="0">
                  <a:solidFill>
                    <a:srgbClr val="054487"/>
                  </a:solidFill>
                  <a:ea typeface="微软雅黑" pitchFamily="34" charset="-122"/>
                </a:rPr>
                <a:t>此处添加标题</a:t>
              </a:r>
              <a:endParaRPr lang="en-US" altLang="zh-CN" sz="1607" b="1" dirty="0">
                <a:solidFill>
                  <a:srgbClr val="054487"/>
                </a:solidFill>
                <a:ea typeface="微软雅黑" pitchFamily="34" charset="-122"/>
              </a:endParaRPr>
            </a:p>
            <a:p>
              <a:pPr eaLnBrk="1" fontAlgn="base" hangingPunct="1">
                <a:lnSpc>
                  <a:spcPct val="150000"/>
                </a:lnSpc>
                <a:spcBef>
                  <a:spcPct val="0"/>
                </a:spcBef>
                <a:spcAft>
                  <a:spcPct val="0"/>
                </a:spcAft>
              </a:pPr>
              <a:r>
                <a:rPr lang="zh-CN" altLang="en-US" sz="1134" dirty="0">
                  <a:solidFill>
                    <a:srgbClr val="054487"/>
                  </a:solidFill>
                  <a:ea typeface="微软雅黑" pitchFamily="34" charset="-122"/>
                </a:rPr>
                <a:t>点击此处添加段落文本</a:t>
              </a:r>
            </a:p>
            <a:p>
              <a:pPr eaLnBrk="1" fontAlgn="base" hangingPunct="1">
                <a:lnSpc>
                  <a:spcPct val="150000"/>
                </a:lnSpc>
                <a:spcBef>
                  <a:spcPct val="0"/>
                </a:spcBef>
                <a:spcAft>
                  <a:spcPct val="0"/>
                </a:spcAft>
              </a:pPr>
              <a:r>
                <a:rPr lang="zh-CN" altLang="en-US" sz="1134" dirty="0">
                  <a:solidFill>
                    <a:srgbClr val="054487"/>
                  </a:solidFill>
                  <a:ea typeface="微软雅黑" pitchFamily="34" charset="-122"/>
                </a:rPr>
                <a:t>点击此处添加段落文本</a:t>
              </a:r>
            </a:p>
          </p:txBody>
        </p:sp>
      </p:grpSp>
      <p:grpSp>
        <p:nvGrpSpPr>
          <p:cNvPr id="88" name="组合 87"/>
          <p:cNvGrpSpPr>
            <a:grpSpLocks/>
          </p:cNvGrpSpPr>
          <p:nvPr/>
        </p:nvGrpSpPr>
        <p:grpSpPr bwMode="auto">
          <a:xfrm>
            <a:off x="5555893" y="2081948"/>
            <a:ext cx="1820586" cy="1277994"/>
            <a:chOff x="5044092" y="1916832"/>
            <a:chExt cx="1925931" cy="1502549"/>
          </a:xfrm>
        </p:grpSpPr>
        <p:cxnSp>
          <p:nvCxnSpPr>
            <p:cNvPr id="89" name="直接连接符 77"/>
            <p:cNvCxnSpPr>
              <a:cxnSpLocks noChangeShapeType="1"/>
            </p:cNvCxnSpPr>
            <p:nvPr/>
          </p:nvCxnSpPr>
          <p:spPr bwMode="auto">
            <a:xfrm>
              <a:off x="5044092" y="2060848"/>
              <a:ext cx="0" cy="1358533"/>
            </a:xfrm>
            <a:prstGeom prst="line">
              <a:avLst/>
            </a:prstGeom>
            <a:noFill/>
            <a:ln w="9525" algn="ctr">
              <a:solidFill>
                <a:srgbClr val="888888"/>
              </a:solidFill>
              <a:round/>
              <a:headEnd type="oval" w="med" len="med"/>
              <a:tailEnd type="oval" w="med" len="med"/>
            </a:ln>
            <a:extLst>
              <a:ext uri="{909E8E84-426E-40DD-AFC4-6F175D3DCCD1}">
                <a14:hiddenFill xmlns:a14="http://schemas.microsoft.com/office/drawing/2010/main">
                  <a:noFill/>
                </a14:hiddenFill>
              </a:ext>
            </a:extLst>
          </p:spPr>
        </p:cxnSp>
        <p:sp>
          <p:nvSpPr>
            <p:cNvPr id="90" name="TextBox 89"/>
            <p:cNvSpPr txBox="1">
              <a:spLocks noChangeArrowheads="1"/>
            </p:cNvSpPr>
            <p:nvPr/>
          </p:nvSpPr>
          <p:spPr bwMode="auto">
            <a:xfrm>
              <a:off x="5044092" y="1916832"/>
              <a:ext cx="1925931" cy="113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661" tIns="52331" rIns="104661" bIns="52331">
              <a:spAutoFit/>
            </a:bodyPr>
            <a:lstStyle>
              <a:lvl1pPr defTabSz="1108075" eaLnBrk="0" hangingPunct="0">
                <a:defRPr>
                  <a:solidFill>
                    <a:schemeClr val="tx1"/>
                  </a:solidFill>
                  <a:latin typeface="Arial" pitchFamily="34" charset="0"/>
                </a:defRPr>
              </a:lvl1pPr>
              <a:lvl2pPr marL="900113" indent="-346075" defTabSz="1108075" eaLnBrk="0" hangingPunct="0">
                <a:defRPr>
                  <a:solidFill>
                    <a:schemeClr val="tx1"/>
                  </a:solidFill>
                  <a:latin typeface="Arial" pitchFamily="34" charset="0"/>
                </a:defRPr>
              </a:lvl2pPr>
              <a:lvl3pPr marL="1384300" indent="-276225" defTabSz="1108075" eaLnBrk="0" hangingPunct="0">
                <a:defRPr>
                  <a:solidFill>
                    <a:schemeClr val="tx1"/>
                  </a:solidFill>
                  <a:latin typeface="Arial" pitchFamily="34" charset="0"/>
                </a:defRPr>
              </a:lvl3pPr>
              <a:lvl4pPr marL="1938338" indent="-276225" defTabSz="1108075" eaLnBrk="0" hangingPunct="0">
                <a:defRPr>
                  <a:solidFill>
                    <a:schemeClr val="tx1"/>
                  </a:solidFill>
                  <a:latin typeface="Arial" pitchFamily="34" charset="0"/>
                </a:defRPr>
              </a:lvl4pPr>
              <a:lvl5pPr marL="2490788" indent="-274638" defTabSz="1108075" eaLnBrk="0" hangingPunct="0">
                <a:defRPr>
                  <a:solidFill>
                    <a:schemeClr val="tx1"/>
                  </a:solidFill>
                  <a:latin typeface="Arial" pitchFamily="34" charset="0"/>
                </a:defRPr>
              </a:lvl5pPr>
              <a:lvl6pPr marL="2947988" indent="-274638" algn="ctr" defTabSz="1108075" eaLnBrk="0" fontAlgn="base" hangingPunct="0">
                <a:spcBef>
                  <a:spcPct val="0"/>
                </a:spcBef>
                <a:spcAft>
                  <a:spcPct val="0"/>
                </a:spcAft>
                <a:defRPr>
                  <a:solidFill>
                    <a:schemeClr val="tx1"/>
                  </a:solidFill>
                  <a:latin typeface="Arial" pitchFamily="34" charset="0"/>
                </a:defRPr>
              </a:lvl6pPr>
              <a:lvl7pPr marL="3405188" indent="-274638" algn="ctr" defTabSz="1108075" eaLnBrk="0" fontAlgn="base" hangingPunct="0">
                <a:spcBef>
                  <a:spcPct val="0"/>
                </a:spcBef>
                <a:spcAft>
                  <a:spcPct val="0"/>
                </a:spcAft>
                <a:defRPr>
                  <a:solidFill>
                    <a:schemeClr val="tx1"/>
                  </a:solidFill>
                  <a:latin typeface="Arial" pitchFamily="34" charset="0"/>
                </a:defRPr>
              </a:lvl7pPr>
              <a:lvl8pPr marL="3862388" indent="-274638" algn="ctr" defTabSz="1108075" eaLnBrk="0" fontAlgn="base" hangingPunct="0">
                <a:spcBef>
                  <a:spcPct val="0"/>
                </a:spcBef>
                <a:spcAft>
                  <a:spcPct val="0"/>
                </a:spcAft>
                <a:defRPr>
                  <a:solidFill>
                    <a:schemeClr val="tx1"/>
                  </a:solidFill>
                  <a:latin typeface="Arial" pitchFamily="34" charset="0"/>
                </a:defRPr>
              </a:lvl8pPr>
              <a:lvl9pPr marL="4319588" indent="-274638" algn="ctr" defTabSz="1108075" eaLnBrk="0" fontAlgn="base" hangingPunct="0">
                <a:spcBef>
                  <a:spcPct val="0"/>
                </a:spcBef>
                <a:spcAft>
                  <a:spcPct val="0"/>
                </a:spcAft>
                <a:defRPr>
                  <a:solidFill>
                    <a:schemeClr val="tx1"/>
                  </a:solidFill>
                  <a:latin typeface="Arial" pitchFamily="34" charset="0"/>
                </a:defRPr>
              </a:lvl9pPr>
            </a:lstStyle>
            <a:p>
              <a:pPr eaLnBrk="1" fontAlgn="base" hangingPunct="1">
                <a:lnSpc>
                  <a:spcPct val="150000"/>
                </a:lnSpc>
                <a:spcBef>
                  <a:spcPct val="0"/>
                </a:spcBef>
                <a:spcAft>
                  <a:spcPct val="0"/>
                </a:spcAft>
              </a:pPr>
              <a:r>
                <a:rPr lang="zh-CN" altLang="en-US" sz="1607" b="1">
                  <a:solidFill>
                    <a:srgbClr val="646464"/>
                  </a:solidFill>
                  <a:ea typeface="微软雅黑" pitchFamily="34" charset="-122"/>
                </a:rPr>
                <a:t>此处添加标题</a:t>
              </a:r>
              <a:endParaRPr lang="en-US" altLang="zh-CN" sz="1607" b="1">
                <a:solidFill>
                  <a:srgbClr val="646464"/>
                </a:solidFill>
                <a:ea typeface="微软雅黑" pitchFamily="34" charset="-122"/>
              </a:endParaRPr>
            </a:p>
            <a:p>
              <a:pPr eaLnBrk="1" fontAlgn="base" hangingPunct="1">
                <a:lnSpc>
                  <a:spcPct val="150000"/>
                </a:lnSpc>
                <a:spcBef>
                  <a:spcPct val="0"/>
                </a:spcBef>
                <a:spcAft>
                  <a:spcPct val="0"/>
                </a:spcAft>
              </a:pPr>
              <a:r>
                <a:rPr lang="zh-CN" altLang="en-US" sz="1134">
                  <a:solidFill>
                    <a:srgbClr val="646464"/>
                  </a:solidFill>
                  <a:ea typeface="微软雅黑" pitchFamily="34" charset="-122"/>
                </a:rPr>
                <a:t>点击此处添加段落文本</a:t>
              </a:r>
            </a:p>
            <a:p>
              <a:pPr eaLnBrk="1" fontAlgn="base" hangingPunct="1">
                <a:lnSpc>
                  <a:spcPct val="150000"/>
                </a:lnSpc>
                <a:spcBef>
                  <a:spcPct val="0"/>
                </a:spcBef>
                <a:spcAft>
                  <a:spcPct val="0"/>
                </a:spcAft>
              </a:pPr>
              <a:r>
                <a:rPr lang="zh-CN" altLang="en-US" sz="1134">
                  <a:solidFill>
                    <a:srgbClr val="646464"/>
                  </a:solidFill>
                  <a:ea typeface="微软雅黑" pitchFamily="34" charset="-122"/>
                </a:rPr>
                <a:t>点击此处添加段落文本</a:t>
              </a:r>
            </a:p>
          </p:txBody>
        </p:sp>
      </p:grpSp>
      <p:sp>
        <p:nvSpPr>
          <p:cNvPr id="33" name="矩形 32">
            <a:extLst>
              <a:ext uri="{FF2B5EF4-FFF2-40B4-BE49-F238E27FC236}">
                <a16:creationId xmlns:a16="http://schemas.microsoft.com/office/drawing/2014/main" id="{1A0671DB-00D7-41BC-BA56-7CA9B777AB7D}"/>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7" name="TextBox 3">
            <a:extLst>
              <a:ext uri="{FF2B5EF4-FFF2-40B4-BE49-F238E27FC236}">
                <a16:creationId xmlns:a16="http://schemas.microsoft.com/office/drawing/2014/main" id="{2DF42201-271A-4270-8714-46395F73F058}"/>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43" name="图片 42">
            <a:extLst>
              <a:ext uri="{FF2B5EF4-FFF2-40B4-BE49-F238E27FC236}">
                <a16:creationId xmlns:a16="http://schemas.microsoft.com/office/drawing/2014/main" id="{DF52B499-E6FD-4ACF-B302-80C80A7DC6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42914182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97"/>
          <p:cNvGrpSpPr>
            <a:grpSpLocks/>
          </p:cNvGrpSpPr>
          <p:nvPr/>
        </p:nvGrpSpPr>
        <p:grpSpPr bwMode="auto">
          <a:xfrm>
            <a:off x="4017827" y="2311846"/>
            <a:ext cx="4014293" cy="1411168"/>
            <a:chOff x="0" y="0"/>
            <a:chExt cx="3203" cy="1196"/>
          </a:xfrm>
        </p:grpSpPr>
        <p:sp>
          <p:nvSpPr>
            <p:cNvPr id="6" name="Oval 3"/>
            <p:cNvSpPr>
              <a:spLocks noChangeArrowheads="1"/>
            </p:cNvSpPr>
            <p:nvPr/>
          </p:nvSpPr>
          <p:spPr bwMode="auto">
            <a:xfrm>
              <a:off x="1084"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7" name="Oval 4"/>
            <p:cNvSpPr>
              <a:spLocks noChangeArrowheads="1"/>
            </p:cNvSpPr>
            <p:nvPr/>
          </p:nvSpPr>
          <p:spPr bwMode="auto">
            <a:xfrm>
              <a:off x="1093" y="0"/>
              <a:ext cx="1009" cy="1005"/>
            </a:xfrm>
            <a:prstGeom prst="ellipse">
              <a:avLst/>
            </a:prstGeom>
            <a:gradFill rotWithShape="1">
              <a:gsLst>
                <a:gs pos="0">
                  <a:srgbClr val="8E8E8E"/>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8" name="Oval 5"/>
            <p:cNvSpPr>
              <a:spLocks noChangeArrowheads="1"/>
            </p:cNvSpPr>
            <p:nvPr/>
          </p:nvSpPr>
          <p:spPr bwMode="auto">
            <a:xfrm>
              <a:off x="1293"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9" name="Freeform 6"/>
            <p:cNvSpPr>
              <a:spLocks/>
            </p:cNvSpPr>
            <p:nvPr/>
          </p:nvSpPr>
          <p:spPr bwMode="auto">
            <a:xfrm>
              <a:off x="1162" y="17"/>
              <a:ext cx="861" cy="28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dirty="0">
                <a:solidFill>
                  <a:prstClr val="black">
                    <a:lumMod val="85000"/>
                    <a:lumOff val="15000"/>
                  </a:prstClr>
                </a:solidFill>
                <a:ea typeface="微软雅黑" pitchFamily="34" charset="-122"/>
              </a:endParaRPr>
            </a:p>
          </p:txBody>
        </p:sp>
        <p:sp>
          <p:nvSpPr>
            <p:cNvPr id="10" name="Oval 7"/>
            <p:cNvSpPr>
              <a:spLocks noChangeArrowheads="1"/>
            </p:cNvSpPr>
            <p:nvPr/>
          </p:nvSpPr>
          <p:spPr bwMode="auto">
            <a:xfrm>
              <a:off x="0"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11" name="Oval 8"/>
            <p:cNvSpPr>
              <a:spLocks noChangeArrowheads="1"/>
            </p:cNvSpPr>
            <p:nvPr/>
          </p:nvSpPr>
          <p:spPr bwMode="auto">
            <a:xfrm>
              <a:off x="9" y="0"/>
              <a:ext cx="1009" cy="1005"/>
            </a:xfrm>
            <a:prstGeom prst="ellipse">
              <a:avLst/>
            </a:prstGeom>
            <a:gradFill rotWithShape="1">
              <a:gsLst>
                <a:gs pos="0">
                  <a:srgbClr val="8E8E8E"/>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12" name="Oval 9"/>
            <p:cNvSpPr>
              <a:spLocks noChangeArrowheads="1"/>
            </p:cNvSpPr>
            <p:nvPr/>
          </p:nvSpPr>
          <p:spPr bwMode="auto">
            <a:xfrm>
              <a:off x="209"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13" name="Freeform 10"/>
            <p:cNvSpPr>
              <a:spLocks/>
            </p:cNvSpPr>
            <p:nvPr/>
          </p:nvSpPr>
          <p:spPr bwMode="auto">
            <a:xfrm>
              <a:off x="78" y="17"/>
              <a:ext cx="861" cy="28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dirty="0">
                <a:solidFill>
                  <a:prstClr val="black">
                    <a:lumMod val="85000"/>
                    <a:lumOff val="15000"/>
                  </a:prstClr>
                </a:solidFill>
                <a:ea typeface="微软雅黑" pitchFamily="34" charset="-122"/>
              </a:endParaRPr>
            </a:p>
          </p:txBody>
        </p:sp>
        <p:sp>
          <p:nvSpPr>
            <p:cNvPr id="14" name="Oval 11"/>
            <p:cNvSpPr>
              <a:spLocks noChangeArrowheads="1"/>
            </p:cNvSpPr>
            <p:nvPr/>
          </p:nvSpPr>
          <p:spPr bwMode="auto">
            <a:xfrm>
              <a:off x="2157" y="763"/>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15" name="Oval 12"/>
            <p:cNvSpPr>
              <a:spLocks noChangeArrowheads="1"/>
            </p:cNvSpPr>
            <p:nvPr/>
          </p:nvSpPr>
          <p:spPr bwMode="auto">
            <a:xfrm>
              <a:off x="2166" y="0"/>
              <a:ext cx="1009" cy="1005"/>
            </a:xfrm>
            <a:prstGeom prst="ellipse">
              <a:avLst/>
            </a:prstGeom>
            <a:gradFill rotWithShape="1">
              <a:gsLst>
                <a:gs pos="0">
                  <a:srgbClr val="8E8E8E"/>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16" name="Oval 13"/>
            <p:cNvSpPr>
              <a:spLocks noChangeArrowheads="1"/>
            </p:cNvSpPr>
            <p:nvPr/>
          </p:nvSpPr>
          <p:spPr bwMode="auto">
            <a:xfrm>
              <a:off x="2366" y="126"/>
              <a:ext cx="169" cy="169"/>
            </a:xfrm>
            <a:prstGeom prst="ellipse">
              <a:avLst/>
            </a:prstGeom>
            <a:gradFill rotWithShape="1">
              <a:gsLst>
                <a:gs pos="0">
                  <a:srgbClr val="FFFFFF">
                    <a:alpha val="50000"/>
                  </a:srgbClr>
                </a:gs>
                <a:gs pos="100000">
                  <a:srgbClr val="767676">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17" name="Freeform 14"/>
            <p:cNvSpPr>
              <a:spLocks/>
            </p:cNvSpPr>
            <p:nvPr/>
          </p:nvSpPr>
          <p:spPr bwMode="auto">
            <a:xfrm>
              <a:off x="2235" y="17"/>
              <a:ext cx="861" cy="286"/>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4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dirty="0">
                <a:solidFill>
                  <a:prstClr val="black">
                    <a:lumMod val="85000"/>
                    <a:lumOff val="15000"/>
                  </a:prstClr>
                </a:solidFill>
                <a:ea typeface="微软雅黑" pitchFamily="34" charset="-122"/>
              </a:endParaRPr>
            </a:p>
          </p:txBody>
        </p:sp>
      </p:grpSp>
      <p:grpSp>
        <p:nvGrpSpPr>
          <p:cNvPr id="18" name="Group 310"/>
          <p:cNvGrpSpPr>
            <a:grpSpLocks/>
          </p:cNvGrpSpPr>
          <p:nvPr/>
        </p:nvGrpSpPr>
        <p:grpSpPr bwMode="auto">
          <a:xfrm>
            <a:off x="6039974" y="2776736"/>
            <a:ext cx="1518111" cy="1637614"/>
            <a:chOff x="0" y="0"/>
            <a:chExt cx="1212" cy="1387"/>
          </a:xfrm>
        </p:grpSpPr>
        <p:sp>
          <p:nvSpPr>
            <p:cNvPr id="19" name="Oval 16"/>
            <p:cNvSpPr>
              <a:spLocks noChangeArrowheads="1"/>
            </p:cNvSpPr>
            <p:nvPr/>
          </p:nvSpPr>
          <p:spPr bwMode="auto">
            <a:xfrm>
              <a:off x="0" y="885"/>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grpSp>
          <p:nvGrpSpPr>
            <p:cNvPr id="20" name="Group 312"/>
            <p:cNvGrpSpPr>
              <a:grpSpLocks/>
            </p:cNvGrpSpPr>
            <p:nvPr/>
          </p:nvGrpSpPr>
          <p:grpSpPr bwMode="auto">
            <a:xfrm>
              <a:off x="10" y="0"/>
              <a:ext cx="1170" cy="1166"/>
              <a:chOff x="0" y="0"/>
              <a:chExt cx="1406" cy="1402"/>
            </a:xfrm>
          </p:grpSpPr>
          <p:sp>
            <p:nvSpPr>
              <p:cNvPr id="22" name="Oval 18"/>
              <p:cNvSpPr>
                <a:spLocks noChangeArrowheads="1"/>
              </p:cNvSpPr>
              <p:nvPr/>
            </p:nvSpPr>
            <p:spPr bwMode="auto">
              <a:xfrm>
                <a:off x="-1" y="0"/>
                <a:ext cx="1406" cy="1402"/>
              </a:xfrm>
              <a:prstGeom prst="ellipse">
                <a:avLst/>
              </a:prstGeom>
              <a:gradFill rotWithShape="1">
                <a:gsLst>
                  <a:gs pos="0">
                    <a:srgbClr val="E1E1E1"/>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23" name="Oval 19"/>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grpSp>
        <p:sp>
          <p:nvSpPr>
            <p:cNvPr id="21" name="Freeform 20"/>
            <p:cNvSpPr>
              <a:spLocks/>
            </p:cNvSpPr>
            <p:nvPr/>
          </p:nvSpPr>
          <p:spPr bwMode="auto">
            <a:xfrm>
              <a:off x="90" y="20"/>
              <a:ext cx="998" cy="33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dirty="0">
                <a:solidFill>
                  <a:prstClr val="black">
                    <a:lumMod val="85000"/>
                    <a:lumOff val="15000"/>
                  </a:prstClr>
                </a:solidFill>
                <a:ea typeface="微软雅黑" pitchFamily="34" charset="-122"/>
              </a:endParaRPr>
            </a:p>
          </p:txBody>
        </p:sp>
      </p:grpSp>
      <p:grpSp>
        <p:nvGrpSpPr>
          <p:cNvPr id="24" name="Group 316"/>
          <p:cNvGrpSpPr>
            <a:grpSpLocks/>
          </p:cNvGrpSpPr>
          <p:nvPr/>
        </p:nvGrpSpPr>
        <p:grpSpPr bwMode="auto">
          <a:xfrm>
            <a:off x="4475362" y="2776736"/>
            <a:ext cx="1519610" cy="1637614"/>
            <a:chOff x="0" y="0"/>
            <a:chExt cx="1212" cy="1387"/>
          </a:xfrm>
        </p:grpSpPr>
        <p:sp>
          <p:nvSpPr>
            <p:cNvPr id="25" name="Oval 22"/>
            <p:cNvSpPr>
              <a:spLocks noChangeArrowheads="1"/>
            </p:cNvSpPr>
            <p:nvPr/>
          </p:nvSpPr>
          <p:spPr bwMode="auto">
            <a:xfrm>
              <a:off x="0" y="885"/>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grpSp>
          <p:nvGrpSpPr>
            <p:cNvPr id="26" name="Group 318"/>
            <p:cNvGrpSpPr>
              <a:grpSpLocks/>
            </p:cNvGrpSpPr>
            <p:nvPr/>
          </p:nvGrpSpPr>
          <p:grpSpPr bwMode="auto">
            <a:xfrm>
              <a:off x="10" y="0"/>
              <a:ext cx="1170" cy="1166"/>
              <a:chOff x="0" y="0"/>
              <a:chExt cx="1406" cy="1402"/>
            </a:xfrm>
          </p:grpSpPr>
          <p:sp>
            <p:nvSpPr>
              <p:cNvPr id="28" name="Oval 24"/>
              <p:cNvSpPr>
                <a:spLocks noChangeArrowheads="1"/>
              </p:cNvSpPr>
              <p:nvPr/>
            </p:nvSpPr>
            <p:spPr bwMode="auto">
              <a:xfrm>
                <a:off x="-1" y="0"/>
                <a:ext cx="1406" cy="1402"/>
              </a:xfrm>
              <a:prstGeom prst="ellipse">
                <a:avLst/>
              </a:prstGeom>
              <a:gradFill rotWithShape="1">
                <a:gsLst>
                  <a:gs pos="0">
                    <a:srgbClr val="E1E1E1"/>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29" name="Oval 25"/>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grpSp>
        <p:sp>
          <p:nvSpPr>
            <p:cNvPr id="27" name="Freeform 26"/>
            <p:cNvSpPr>
              <a:spLocks/>
            </p:cNvSpPr>
            <p:nvPr/>
          </p:nvSpPr>
          <p:spPr bwMode="auto">
            <a:xfrm>
              <a:off x="90" y="20"/>
              <a:ext cx="998" cy="33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dirty="0">
                <a:solidFill>
                  <a:prstClr val="black">
                    <a:lumMod val="85000"/>
                    <a:lumOff val="15000"/>
                  </a:prstClr>
                </a:solidFill>
                <a:ea typeface="微软雅黑" pitchFamily="34" charset="-122"/>
              </a:endParaRPr>
            </a:p>
          </p:txBody>
        </p:sp>
      </p:grpSp>
      <p:sp>
        <p:nvSpPr>
          <p:cNvPr id="30" name="Oval 27"/>
          <p:cNvSpPr>
            <a:spLocks noChangeArrowheads="1"/>
          </p:cNvSpPr>
          <p:nvPr/>
        </p:nvSpPr>
        <p:spPr bwMode="auto">
          <a:xfrm>
            <a:off x="5072404" y="4235892"/>
            <a:ext cx="1852635" cy="72283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grpSp>
        <p:nvGrpSpPr>
          <p:cNvPr id="31" name="Group 323"/>
          <p:cNvGrpSpPr>
            <a:grpSpLocks/>
          </p:cNvGrpSpPr>
          <p:nvPr/>
        </p:nvGrpSpPr>
        <p:grpSpPr bwMode="auto">
          <a:xfrm>
            <a:off x="5087405" y="3222131"/>
            <a:ext cx="1788130" cy="1678104"/>
            <a:chOff x="0" y="0"/>
            <a:chExt cx="1192" cy="1187"/>
          </a:xfrm>
        </p:grpSpPr>
        <p:grpSp>
          <p:nvGrpSpPr>
            <p:cNvPr id="32" name="Group 324"/>
            <p:cNvGrpSpPr>
              <a:grpSpLocks/>
            </p:cNvGrpSpPr>
            <p:nvPr/>
          </p:nvGrpSpPr>
          <p:grpSpPr bwMode="auto">
            <a:xfrm>
              <a:off x="0" y="0"/>
              <a:ext cx="1192" cy="1187"/>
              <a:chOff x="0" y="0"/>
              <a:chExt cx="1406" cy="1402"/>
            </a:xfrm>
          </p:grpSpPr>
          <p:sp>
            <p:nvSpPr>
              <p:cNvPr id="35" name="Oval 30"/>
              <p:cNvSpPr>
                <a:spLocks noChangeArrowheads="1"/>
              </p:cNvSpPr>
              <p:nvPr/>
            </p:nvSpPr>
            <p:spPr bwMode="auto">
              <a:xfrm>
                <a:off x="0" y="0"/>
                <a:ext cx="1406" cy="1402"/>
              </a:xfrm>
              <a:prstGeom prst="ellipse">
                <a:avLst/>
              </a:prstGeom>
              <a:solidFill>
                <a:srgbClr val="05448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sp>
            <p:nvSpPr>
              <p:cNvPr id="36" name="Oval 31"/>
              <p:cNvSpPr>
                <a:spLocks noChangeArrowheads="1"/>
              </p:cNvSpPr>
              <p:nvPr/>
            </p:nvSpPr>
            <p:spPr bwMode="auto">
              <a:xfrm>
                <a:off x="278" y="176"/>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endParaRPr lang="zh-CN" altLang="en-US" sz="2143" dirty="0">
                  <a:solidFill>
                    <a:prstClr val="black">
                      <a:lumMod val="85000"/>
                      <a:lumOff val="15000"/>
                    </a:prstClr>
                  </a:solidFill>
                  <a:latin typeface="微软雅黑" pitchFamily="34" charset="-122"/>
                  <a:ea typeface="微软雅黑" pitchFamily="34" charset="-122"/>
                </a:endParaRPr>
              </a:p>
            </p:txBody>
          </p:sp>
        </p:grpSp>
        <p:sp>
          <p:nvSpPr>
            <p:cNvPr id="33" name="Text Box 32"/>
            <p:cNvSpPr txBox="1">
              <a:spLocks noChangeArrowheads="1"/>
            </p:cNvSpPr>
            <p:nvPr/>
          </p:nvSpPr>
          <p:spPr bwMode="auto">
            <a:xfrm>
              <a:off x="210" y="370"/>
              <a:ext cx="769" cy="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890" b="1" dirty="0">
                  <a:solidFill>
                    <a:prstClr val="white"/>
                  </a:solidFill>
                  <a:latin typeface="微软雅黑" pitchFamily="34" charset="-122"/>
                  <a:ea typeface="微软雅黑" pitchFamily="34" charset="-122"/>
                </a:rPr>
                <a:t>单击此处</a:t>
              </a:r>
            </a:p>
            <a:p>
              <a:pPr algn="ctr"/>
              <a:r>
                <a:rPr lang="zh-CN" altLang="en-US" sz="1890" b="1" dirty="0">
                  <a:solidFill>
                    <a:prstClr val="white"/>
                  </a:solidFill>
                  <a:latin typeface="微软雅黑" pitchFamily="34" charset="-122"/>
                  <a:ea typeface="微软雅黑" pitchFamily="34" charset="-122"/>
                </a:rPr>
                <a:t>添加文字</a:t>
              </a:r>
            </a:p>
          </p:txBody>
        </p:sp>
        <p:sp>
          <p:nvSpPr>
            <p:cNvPr id="34" name="Freeform 33"/>
            <p:cNvSpPr>
              <a:spLocks/>
            </p:cNvSpPr>
            <p:nvPr/>
          </p:nvSpPr>
          <p:spPr bwMode="auto">
            <a:xfrm>
              <a:off x="82" y="20"/>
              <a:ext cx="1017" cy="337"/>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642 w 4756"/>
                <a:gd name="T19" fmla="*/ 670 h 1576"/>
                <a:gd name="T20" fmla="*/ 736 w 4756"/>
                <a:gd name="T21" fmla="*/ 590 h 1576"/>
                <a:gd name="T22" fmla="*/ 834 w 4756"/>
                <a:gd name="T23" fmla="*/ 512 h 1576"/>
                <a:gd name="T24" fmla="*/ 934 w 4756"/>
                <a:gd name="T25" fmla="*/ 440 h 1576"/>
                <a:gd name="T26" fmla="*/ 1040 w 4756"/>
                <a:gd name="T27" fmla="*/ 374 h 1576"/>
                <a:gd name="T28" fmla="*/ 1148 w 4756"/>
                <a:gd name="T29" fmla="*/ 312 h 1576"/>
                <a:gd name="T30" fmla="*/ 1258 w 4756"/>
                <a:gd name="T31" fmla="*/ 254 h 1576"/>
                <a:gd name="T32" fmla="*/ 1374 w 4756"/>
                <a:gd name="T33" fmla="*/ 202 h 1576"/>
                <a:gd name="T34" fmla="*/ 1490 w 4756"/>
                <a:gd name="T35" fmla="*/ 156 h 1576"/>
                <a:gd name="T36" fmla="*/ 1610 w 4756"/>
                <a:gd name="T37" fmla="*/ 116 h 1576"/>
                <a:gd name="T38" fmla="*/ 1732 w 4756"/>
                <a:gd name="T39" fmla="*/ 80 h 1576"/>
                <a:gd name="T40" fmla="*/ 1858 w 4756"/>
                <a:gd name="T41" fmla="*/ 52 h 1576"/>
                <a:gd name="T42" fmla="*/ 1984 w 4756"/>
                <a:gd name="T43" fmla="*/ 30 h 1576"/>
                <a:gd name="T44" fmla="*/ 2114 w 4756"/>
                <a:gd name="T45" fmla="*/ 12 h 1576"/>
                <a:gd name="T46" fmla="*/ 2246 w 4756"/>
                <a:gd name="T47" fmla="*/ 2 h 1576"/>
                <a:gd name="T48" fmla="*/ 2378 w 4756"/>
                <a:gd name="T49" fmla="*/ 0 h 1576"/>
                <a:gd name="T50" fmla="*/ 2510 w 4756"/>
                <a:gd name="T51" fmla="*/ 2 h 1576"/>
                <a:gd name="T52" fmla="*/ 2642 w 4756"/>
                <a:gd name="T53" fmla="*/ 12 h 1576"/>
                <a:gd name="T54" fmla="*/ 2772 w 4756"/>
                <a:gd name="T55" fmla="*/ 30 h 1576"/>
                <a:gd name="T56" fmla="*/ 2898 w 4756"/>
                <a:gd name="T57" fmla="*/ 52 h 1576"/>
                <a:gd name="T58" fmla="*/ 3024 w 4756"/>
                <a:gd name="T59" fmla="*/ 80 h 1576"/>
                <a:gd name="T60" fmla="*/ 3146 w 4756"/>
                <a:gd name="T61" fmla="*/ 116 h 1576"/>
                <a:gd name="T62" fmla="*/ 3266 w 4756"/>
                <a:gd name="T63" fmla="*/ 156 h 1576"/>
                <a:gd name="T64" fmla="*/ 3382 w 4756"/>
                <a:gd name="T65" fmla="*/ 202 h 1576"/>
                <a:gd name="T66" fmla="*/ 3498 w 4756"/>
                <a:gd name="T67" fmla="*/ 254 h 1576"/>
                <a:gd name="T68" fmla="*/ 3608 w 4756"/>
                <a:gd name="T69" fmla="*/ 312 h 1576"/>
                <a:gd name="T70" fmla="*/ 3716 w 4756"/>
                <a:gd name="T71" fmla="*/ 374 h 1576"/>
                <a:gd name="T72" fmla="*/ 3822 w 4756"/>
                <a:gd name="T73" fmla="*/ 440 h 1576"/>
                <a:gd name="T74" fmla="*/ 3922 w 4756"/>
                <a:gd name="T75" fmla="*/ 512 h 1576"/>
                <a:gd name="T76" fmla="*/ 4020 w 4756"/>
                <a:gd name="T77" fmla="*/ 590 h 1576"/>
                <a:gd name="T78" fmla="*/ 4114 w 4756"/>
                <a:gd name="T79" fmla="*/ 670 h 1576"/>
                <a:gd name="T80" fmla="*/ 4204 w 4756"/>
                <a:gd name="T81" fmla="*/ 756 h 1576"/>
                <a:gd name="T82" fmla="*/ 4288 w 4756"/>
                <a:gd name="T83" fmla="*/ 846 h 1576"/>
                <a:gd name="T84" fmla="*/ 4370 w 4756"/>
                <a:gd name="T85" fmla="*/ 940 h 1576"/>
                <a:gd name="T86" fmla="*/ 4446 w 4756"/>
                <a:gd name="T87" fmla="*/ 1036 h 1576"/>
                <a:gd name="T88" fmla="*/ 4518 w 4756"/>
                <a:gd name="T89" fmla="*/ 1138 h 1576"/>
                <a:gd name="T90" fmla="*/ 4586 w 4756"/>
                <a:gd name="T91" fmla="*/ 1242 h 1576"/>
                <a:gd name="T92" fmla="*/ 4648 w 4756"/>
                <a:gd name="T93" fmla="*/ 1350 h 1576"/>
                <a:gd name="T94" fmla="*/ 4706 w 4756"/>
                <a:gd name="T95" fmla="*/ 1462 h 1576"/>
                <a:gd name="T96" fmla="*/ 4756 w 4756"/>
                <a:gd name="T97" fmla="*/ 1576 h 1576"/>
                <a:gd name="T98" fmla="*/ 0 w 4756"/>
                <a:gd name="T99" fmla="*/ 0 h 1576"/>
                <a:gd name="T100" fmla="*/ 4756 w 4756"/>
                <a:gd name="T101"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dirty="0">
                <a:solidFill>
                  <a:prstClr val="black">
                    <a:lumMod val="85000"/>
                    <a:lumOff val="15000"/>
                  </a:prstClr>
                </a:solidFill>
                <a:ea typeface="微软雅黑" pitchFamily="34" charset="-122"/>
              </a:endParaRPr>
            </a:p>
          </p:txBody>
        </p:sp>
      </p:grpSp>
      <p:sp>
        <p:nvSpPr>
          <p:cNvPr id="37" name="Text Box 34"/>
          <p:cNvSpPr txBox="1">
            <a:spLocks noChangeArrowheads="1"/>
          </p:cNvSpPr>
          <p:nvPr/>
        </p:nvSpPr>
        <p:spPr bwMode="auto">
          <a:xfrm>
            <a:off x="4595371" y="3018179"/>
            <a:ext cx="1225589" cy="26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134" b="1" dirty="0">
                <a:solidFill>
                  <a:prstClr val="black">
                    <a:lumMod val="85000"/>
                    <a:lumOff val="15000"/>
                  </a:prstClr>
                </a:solidFill>
                <a:latin typeface="微软雅黑" pitchFamily="34" charset="-122"/>
                <a:ea typeface="微软雅黑" pitchFamily="34" charset="-122"/>
              </a:rPr>
              <a:t>单击添加文字</a:t>
            </a:r>
          </a:p>
        </p:txBody>
      </p:sp>
      <p:sp>
        <p:nvSpPr>
          <p:cNvPr id="38" name="Text Box 35"/>
          <p:cNvSpPr txBox="1">
            <a:spLocks noChangeArrowheads="1"/>
          </p:cNvSpPr>
          <p:nvPr/>
        </p:nvSpPr>
        <p:spPr bwMode="auto">
          <a:xfrm>
            <a:off x="6090978" y="3018179"/>
            <a:ext cx="1362099" cy="26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latinLnBrk="1"/>
            <a:r>
              <a:rPr lang="zh-CN" altLang="en-US" sz="1134" b="1" dirty="0">
                <a:solidFill>
                  <a:prstClr val="black">
                    <a:lumMod val="85000"/>
                    <a:lumOff val="15000"/>
                  </a:prstClr>
                </a:solidFill>
                <a:latin typeface="微软雅黑" pitchFamily="34" charset="-122"/>
                <a:ea typeface="微软雅黑" pitchFamily="34" charset="-122"/>
              </a:rPr>
              <a:t>单击添加文字</a:t>
            </a:r>
          </a:p>
        </p:txBody>
      </p:sp>
      <p:sp>
        <p:nvSpPr>
          <p:cNvPr id="39" name="Text Box 36"/>
          <p:cNvSpPr txBox="1">
            <a:spLocks noChangeArrowheads="1"/>
          </p:cNvSpPr>
          <p:nvPr/>
        </p:nvSpPr>
        <p:spPr bwMode="auto">
          <a:xfrm>
            <a:off x="4085333" y="2563786"/>
            <a:ext cx="1156584" cy="26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134" b="1" dirty="0">
                <a:solidFill>
                  <a:prstClr val="black">
                    <a:lumMod val="85000"/>
                    <a:lumOff val="15000"/>
                  </a:prstClr>
                </a:solidFill>
                <a:latin typeface="微软雅黑" pitchFamily="34" charset="-122"/>
                <a:ea typeface="微软雅黑" pitchFamily="34" charset="-122"/>
              </a:rPr>
              <a:t>单击添加文字</a:t>
            </a:r>
            <a:endParaRPr lang="zh-CN" altLang="en-US" sz="945" dirty="0">
              <a:solidFill>
                <a:prstClr val="black">
                  <a:lumMod val="85000"/>
                  <a:lumOff val="15000"/>
                </a:prstClr>
              </a:solidFill>
              <a:latin typeface="微软雅黑" pitchFamily="34" charset="-122"/>
              <a:ea typeface="微软雅黑" pitchFamily="34" charset="-122"/>
            </a:endParaRPr>
          </a:p>
        </p:txBody>
      </p:sp>
      <p:sp>
        <p:nvSpPr>
          <p:cNvPr id="40" name="Text Box 37"/>
          <p:cNvSpPr txBox="1">
            <a:spLocks noChangeArrowheads="1"/>
          </p:cNvSpPr>
          <p:nvPr/>
        </p:nvSpPr>
        <p:spPr bwMode="auto">
          <a:xfrm>
            <a:off x="5445932" y="2563786"/>
            <a:ext cx="1156585" cy="26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134" b="1" dirty="0">
                <a:solidFill>
                  <a:prstClr val="black">
                    <a:lumMod val="85000"/>
                    <a:lumOff val="15000"/>
                  </a:prstClr>
                </a:solidFill>
                <a:latin typeface="微软雅黑" pitchFamily="34" charset="-122"/>
                <a:ea typeface="微软雅黑" pitchFamily="34" charset="-122"/>
              </a:rPr>
              <a:t>单击添加文字</a:t>
            </a:r>
          </a:p>
        </p:txBody>
      </p:sp>
      <p:sp>
        <p:nvSpPr>
          <p:cNvPr id="41" name="Text Box 38"/>
          <p:cNvSpPr txBox="1">
            <a:spLocks noChangeArrowheads="1"/>
          </p:cNvSpPr>
          <p:nvPr/>
        </p:nvSpPr>
        <p:spPr bwMode="auto">
          <a:xfrm>
            <a:off x="6773529" y="2563786"/>
            <a:ext cx="1156584" cy="26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r>
              <a:rPr lang="zh-CN" altLang="en-US" sz="1134" b="1" dirty="0">
                <a:solidFill>
                  <a:prstClr val="black">
                    <a:lumMod val="85000"/>
                    <a:lumOff val="15000"/>
                  </a:prstClr>
                </a:solidFill>
                <a:latin typeface="微软雅黑" pitchFamily="34" charset="-122"/>
                <a:ea typeface="微软雅黑" pitchFamily="34" charset="-122"/>
              </a:rPr>
              <a:t>单击添加文字</a:t>
            </a:r>
            <a:endParaRPr lang="zh-CN" altLang="en-US" sz="945" dirty="0">
              <a:solidFill>
                <a:prstClr val="black">
                  <a:lumMod val="85000"/>
                  <a:lumOff val="15000"/>
                </a:prstClr>
              </a:solidFill>
              <a:latin typeface="微软雅黑" pitchFamily="34" charset="-122"/>
              <a:ea typeface="微软雅黑" pitchFamily="34" charset="-122"/>
            </a:endParaRPr>
          </a:p>
        </p:txBody>
      </p:sp>
      <p:sp>
        <p:nvSpPr>
          <p:cNvPr id="42" name="Rectangle 39"/>
          <p:cNvSpPr>
            <a:spLocks noChangeArrowheads="1"/>
          </p:cNvSpPr>
          <p:nvPr/>
        </p:nvSpPr>
        <p:spPr bwMode="auto">
          <a:xfrm>
            <a:off x="850136" y="2151383"/>
            <a:ext cx="2857708"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r>
              <a:rPr lang="zh-CN" altLang="en-US" sz="1512" b="1" dirty="0">
                <a:solidFill>
                  <a:prstClr val="black">
                    <a:lumMod val="85000"/>
                    <a:lumOff val="15000"/>
                  </a:prstClr>
                </a:solidFill>
                <a:latin typeface="微软雅黑" pitchFamily="34" charset="-122"/>
                <a:ea typeface="微软雅黑" pitchFamily="34" charset="-122"/>
              </a:rPr>
              <a:t>单击此处添加标题文字</a:t>
            </a:r>
          </a:p>
        </p:txBody>
      </p:sp>
      <p:sp>
        <p:nvSpPr>
          <p:cNvPr id="43" name="Rectangle 40"/>
          <p:cNvSpPr>
            <a:spLocks noChangeArrowheads="1"/>
          </p:cNvSpPr>
          <p:nvPr/>
        </p:nvSpPr>
        <p:spPr bwMode="auto">
          <a:xfrm>
            <a:off x="850136" y="2407823"/>
            <a:ext cx="2857708" cy="746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50000"/>
              </a:spcBef>
            </a:pPr>
            <a:r>
              <a:rPr lang="zh-CN" altLang="en-US" sz="945"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945"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945" dirty="0">
                <a:solidFill>
                  <a:prstClr val="black">
                    <a:lumMod val="85000"/>
                    <a:lumOff val="15000"/>
                  </a:prstClr>
                </a:solidFill>
                <a:latin typeface="微软雅黑" pitchFamily="34" charset="-122"/>
                <a:ea typeface="微软雅黑" pitchFamily="34" charset="-122"/>
              </a:rPr>
              <a:t>单击此处添加文字内容   </a:t>
            </a:r>
          </a:p>
        </p:txBody>
      </p:sp>
      <p:sp>
        <p:nvSpPr>
          <p:cNvPr id="44" name="Rectangle 41"/>
          <p:cNvSpPr>
            <a:spLocks noChangeArrowheads="1"/>
          </p:cNvSpPr>
          <p:nvPr/>
        </p:nvSpPr>
        <p:spPr bwMode="auto">
          <a:xfrm>
            <a:off x="850136" y="3264121"/>
            <a:ext cx="2857708" cy="32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r>
              <a:rPr lang="zh-CN" altLang="en-US" sz="1512" b="1" dirty="0">
                <a:solidFill>
                  <a:prstClr val="black">
                    <a:lumMod val="85000"/>
                    <a:lumOff val="15000"/>
                  </a:prstClr>
                </a:solidFill>
                <a:latin typeface="微软雅黑" pitchFamily="34" charset="-122"/>
                <a:ea typeface="微软雅黑" pitchFamily="34" charset="-122"/>
              </a:rPr>
              <a:t>单击此处添加标题文字</a:t>
            </a:r>
          </a:p>
        </p:txBody>
      </p:sp>
      <p:sp>
        <p:nvSpPr>
          <p:cNvPr id="45" name="Rectangle 42"/>
          <p:cNvSpPr>
            <a:spLocks noChangeArrowheads="1"/>
          </p:cNvSpPr>
          <p:nvPr/>
        </p:nvSpPr>
        <p:spPr bwMode="auto">
          <a:xfrm>
            <a:off x="850136" y="3519061"/>
            <a:ext cx="2857708" cy="746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50000"/>
              </a:spcBef>
            </a:pPr>
            <a:r>
              <a:rPr lang="zh-CN" altLang="en-US" sz="945"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945" dirty="0">
                <a:solidFill>
                  <a:prstClr val="black">
                    <a:lumMod val="85000"/>
                    <a:lumOff val="15000"/>
                  </a:prstClr>
                </a:solidFill>
                <a:latin typeface="微软雅黑" pitchFamily="34" charset="-122"/>
                <a:ea typeface="微软雅黑" pitchFamily="34" charset="-122"/>
              </a:rPr>
              <a:t>单击此处添加文字内容   单击此处添加文字内容</a:t>
            </a:r>
          </a:p>
          <a:p>
            <a:pPr fontAlgn="base">
              <a:lnSpc>
                <a:spcPct val="120000"/>
              </a:lnSpc>
              <a:spcBef>
                <a:spcPct val="50000"/>
              </a:spcBef>
            </a:pPr>
            <a:r>
              <a:rPr lang="zh-CN" altLang="en-US" sz="945" dirty="0">
                <a:solidFill>
                  <a:prstClr val="black">
                    <a:lumMod val="85000"/>
                    <a:lumOff val="15000"/>
                  </a:prstClr>
                </a:solidFill>
                <a:latin typeface="微软雅黑" pitchFamily="34" charset="-122"/>
                <a:ea typeface="微软雅黑" pitchFamily="34" charset="-122"/>
              </a:rPr>
              <a:t>单击此处添加文字内容   </a:t>
            </a:r>
          </a:p>
        </p:txBody>
      </p:sp>
      <p:sp>
        <p:nvSpPr>
          <p:cNvPr id="48" name="矩形 47">
            <a:extLst>
              <a:ext uri="{FF2B5EF4-FFF2-40B4-BE49-F238E27FC236}">
                <a16:creationId xmlns:a16="http://schemas.microsoft.com/office/drawing/2014/main" id="{60CAD2DC-C1AF-425D-8FB0-29A644BB98CA}"/>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9" name="TextBox 3">
            <a:extLst>
              <a:ext uri="{FF2B5EF4-FFF2-40B4-BE49-F238E27FC236}">
                <a16:creationId xmlns:a16="http://schemas.microsoft.com/office/drawing/2014/main" id="{1B6C04B7-FC66-4268-ABB5-1D005AE7AA17}"/>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50" name="图片 49">
            <a:extLst>
              <a:ext uri="{FF2B5EF4-FFF2-40B4-BE49-F238E27FC236}">
                <a16:creationId xmlns:a16="http://schemas.microsoft.com/office/drawing/2014/main" id="{04A3A17B-688E-4BAE-BA6B-B5914465F5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6843567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4881053" y="1680342"/>
            <a:ext cx="816909" cy="81690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6" name="椭圆 5"/>
          <p:cNvSpPr/>
          <p:nvPr/>
        </p:nvSpPr>
        <p:spPr>
          <a:xfrm>
            <a:off x="6204688" y="3876418"/>
            <a:ext cx="816909" cy="81690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7" name="椭圆 6"/>
          <p:cNvSpPr/>
          <p:nvPr/>
        </p:nvSpPr>
        <p:spPr>
          <a:xfrm>
            <a:off x="3598018" y="3885671"/>
            <a:ext cx="816909" cy="81690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8" name="椭圆 7"/>
          <p:cNvSpPr/>
          <p:nvPr/>
        </p:nvSpPr>
        <p:spPr>
          <a:xfrm>
            <a:off x="2312682" y="1675075"/>
            <a:ext cx="816909" cy="81690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9" name="椭圆 8"/>
          <p:cNvSpPr/>
          <p:nvPr/>
        </p:nvSpPr>
        <p:spPr>
          <a:xfrm>
            <a:off x="951955" y="3863668"/>
            <a:ext cx="816909" cy="81690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0" name="矩形 9"/>
          <p:cNvSpPr/>
          <p:nvPr/>
        </p:nvSpPr>
        <p:spPr>
          <a:xfrm>
            <a:off x="6079464" y="3079795"/>
            <a:ext cx="2561233" cy="189974"/>
          </a:xfrm>
          <a:prstGeom prst="rect">
            <a:avLst/>
          </a:prstGeom>
          <a:solidFill>
            <a:srgbClr val="054487">
              <a:alpha val="90000"/>
            </a:srgbClr>
          </a:solidFill>
          <a:ln w="25400" cap="flat" cmpd="sng" algn="ctr">
            <a:noFill/>
            <a:prstDash val="solid"/>
          </a:ln>
          <a:effectLst/>
        </p:spPr>
        <p:txBody>
          <a:bodyPr lIns="64804" tIns="32402" rIns="64804" bIns="32402"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1" name="任意多边形 10"/>
          <p:cNvSpPr/>
          <p:nvPr/>
        </p:nvSpPr>
        <p:spPr>
          <a:xfrm flipV="1">
            <a:off x="939995" y="2198125"/>
            <a:ext cx="1884912" cy="1071644"/>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rgbClr val="054487"/>
          </a:solidFill>
          <a:ln w="25400" cap="flat" cmpd="sng" algn="ctr">
            <a:noFill/>
            <a:prstDash val="solid"/>
          </a:ln>
          <a:effectLst/>
        </p:spPr>
        <p:txBody>
          <a:bodyPr lIns="64804" tIns="32402" rIns="64804" bIns="32402"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2" name="任意多边形 11"/>
          <p:cNvSpPr/>
          <p:nvPr/>
        </p:nvSpPr>
        <p:spPr>
          <a:xfrm>
            <a:off x="67" y="3083541"/>
            <a:ext cx="1450153" cy="1064153"/>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alpha val="90000"/>
            </a:schemeClr>
          </a:solidFill>
          <a:ln w="25400" cap="flat" cmpd="sng" algn="ctr">
            <a:noFill/>
            <a:prstDash val="solid"/>
          </a:ln>
          <a:effectLst/>
        </p:spPr>
        <p:txBody>
          <a:bodyPr lIns="64804" tIns="32402" rIns="64804" bIns="32402"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3" name="任意多边形 12"/>
          <p:cNvSpPr/>
          <p:nvPr/>
        </p:nvSpPr>
        <p:spPr>
          <a:xfrm>
            <a:off x="2219099" y="3083541"/>
            <a:ext cx="1884912" cy="1064153"/>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schemeClr>
          </a:solidFill>
          <a:ln w="25400" cap="flat" cmpd="sng" algn="ctr">
            <a:noFill/>
            <a:prstDash val="solid"/>
          </a:ln>
          <a:effectLst/>
        </p:spPr>
        <p:txBody>
          <a:bodyPr lIns="64804" tIns="32402" rIns="64804" bIns="32402"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4" name="任意多边形 13"/>
          <p:cNvSpPr/>
          <p:nvPr/>
        </p:nvSpPr>
        <p:spPr>
          <a:xfrm>
            <a:off x="4809505" y="3083541"/>
            <a:ext cx="1884912" cy="1064153"/>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chemeClr val="bg1">
              <a:lumMod val="65000"/>
            </a:schemeClr>
          </a:solidFill>
          <a:ln w="25400" cap="flat" cmpd="sng" algn="ctr">
            <a:noFill/>
            <a:prstDash val="solid"/>
          </a:ln>
          <a:effectLst/>
        </p:spPr>
        <p:txBody>
          <a:bodyPr lIns="64804" tIns="32402" rIns="64804" bIns="32402"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5" name="任意多边形 14"/>
          <p:cNvSpPr/>
          <p:nvPr/>
        </p:nvSpPr>
        <p:spPr>
          <a:xfrm flipV="1">
            <a:off x="3509729" y="2198125"/>
            <a:ext cx="1884912" cy="1071644"/>
          </a:xfrm>
          <a:custGeom>
            <a:avLst/>
            <a:gdLst>
              <a:gd name="connsiteX0" fmla="*/ 0 w 3099660"/>
              <a:gd name="connsiteY0" fmla="*/ 0 h 1749956"/>
              <a:gd name="connsiteX1" fmla="*/ 2194803 w 3099660"/>
              <a:gd name="connsiteY1" fmla="*/ 0 h 1749956"/>
              <a:gd name="connsiteX2" fmla="*/ 3099660 w 3099660"/>
              <a:gd name="connsiteY2" fmla="*/ 904857 h 1749956"/>
              <a:gd name="connsiteX3" fmla="*/ 3099660 w 3099660"/>
              <a:gd name="connsiteY3" fmla="*/ 1749956 h 1749956"/>
              <a:gd name="connsiteX4" fmla="*/ 2789696 w 3099660"/>
              <a:gd name="connsiteY4" fmla="*/ 1749956 h 1749956"/>
              <a:gd name="connsiteX5" fmla="*/ 2789696 w 3099660"/>
              <a:gd name="connsiteY5" fmla="*/ 1069853 h 1749956"/>
              <a:gd name="connsiteX6" fmla="*/ 2029809 w 3099660"/>
              <a:gd name="connsiteY6" fmla="*/ 309966 h 1749956"/>
              <a:gd name="connsiteX7" fmla="*/ 0 w 3099660"/>
              <a:gd name="connsiteY7" fmla="*/ 309966 h 174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9660" h="1749956">
                <a:moveTo>
                  <a:pt x="0" y="0"/>
                </a:moveTo>
                <a:lnTo>
                  <a:pt x="2194803" y="0"/>
                </a:lnTo>
                <a:cubicBezTo>
                  <a:pt x="2694542" y="0"/>
                  <a:pt x="3099660" y="405118"/>
                  <a:pt x="3099660" y="904857"/>
                </a:cubicBezTo>
                <a:lnTo>
                  <a:pt x="3099660" y="1749956"/>
                </a:lnTo>
                <a:lnTo>
                  <a:pt x="2789696" y="1749956"/>
                </a:lnTo>
                <a:lnTo>
                  <a:pt x="2789696" y="1069853"/>
                </a:lnTo>
                <a:cubicBezTo>
                  <a:pt x="2789696" y="650179"/>
                  <a:pt x="2449483" y="309966"/>
                  <a:pt x="2029809" y="309966"/>
                </a:cubicBezTo>
                <a:lnTo>
                  <a:pt x="0" y="309966"/>
                </a:lnTo>
                <a:close/>
              </a:path>
            </a:pathLst>
          </a:custGeom>
          <a:solidFill>
            <a:srgbClr val="054487"/>
          </a:solidFill>
          <a:ln w="25400" cap="flat" cmpd="sng" algn="ctr">
            <a:noFill/>
            <a:prstDash val="solid"/>
          </a:ln>
          <a:effectLst/>
        </p:spPr>
        <p:txBody>
          <a:bodyPr lIns="64804" tIns="32402" rIns="64804" bIns="32402" rtlCol="0" anchor="ctr"/>
          <a:lstStyle/>
          <a:p>
            <a:pPr algn="ctr">
              <a:defRPr/>
            </a:pPr>
            <a:endParaRPr lang="zh-CN" altLang="en-US" sz="1134" kern="0" dirty="0">
              <a:solidFill>
                <a:prstClr val="black">
                  <a:lumMod val="85000"/>
                  <a:lumOff val="15000"/>
                </a:prstClr>
              </a:solidFill>
              <a:ea typeface="微软雅黑" pitchFamily="34" charset="-122"/>
            </a:endParaRPr>
          </a:p>
        </p:txBody>
      </p:sp>
      <p:grpSp>
        <p:nvGrpSpPr>
          <p:cNvPr id="16" name="组合 15"/>
          <p:cNvGrpSpPr/>
          <p:nvPr/>
        </p:nvGrpSpPr>
        <p:grpSpPr>
          <a:xfrm>
            <a:off x="1183511" y="4120427"/>
            <a:ext cx="358064" cy="386339"/>
            <a:chOff x="2237342" y="3733931"/>
            <a:chExt cx="625781" cy="675195"/>
          </a:xfrm>
          <a:effectLst>
            <a:outerShdw blurRad="63500" sx="102000" sy="102000" algn="ctr" rotWithShape="0">
              <a:prstClr val="black">
                <a:alpha val="40000"/>
              </a:prstClr>
            </a:outerShdw>
          </a:effectLst>
        </p:grpSpPr>
        <p:sp>
          <p:nvSpPr>
            <p:cNvPr id="17" name="泪滴形 16"/>
            <p:cNvSpPr/>
            <p:nvPr/>
          </p:nvSpPr>
          <p:spPr>
            <a:xfrm rot="19027558">
              <a:off x="2237342" y="3733931"/>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8" name="椭圆 17"/>
            <p:cNvSpPr/>
            <p:nvPr/>
          </p:nvSpPr>
          <p:spPr>
            <a:xfrm rot="10800000">
              <a:off x="2300863" y="3788134"/>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19" name="文本框 63"/>
            <p:cNvSpPr txBox="1"/>
            <p:nvPr/>
          </p:nvSpPr>
          <p:spPr>
            <a:xfrm>
              <a:off x="2330214" y="3763654"/>
              <a:ext cx="527250" cy="645472"/>
            </a:xfrm>
            <a:prstGeom prst="rect">
              <a:avLst/>
            </a:prstGeom>
            <a:noFill/>
          </p:spPr>
          <p:txBody>
            <a:bodyPr wrap="none" rtlCol="0">
              <a:spAutoFit/>
            </a:bodyPr>
            <a:lstStyle/>
            <a:p>
              <a:pPr>
                <a:defRPr/>
              </a:pPr>
              <a:r>
                <a:rPr lang="en-US" altLang="zh-CN" sz="1800" kern="0" dirty="0">
                  <a:solidFill>
                    <a:prstClr val="black">
                      <a:lumMod val="85000"/>
                      <a:lumOff val="15000"/>
                    </a:prstClr>
                  </a:solidFill>
                  <a:ea typeface="微软雅黑" pitchFamily="34" charset="-122"/>
                </a:rPr>
                <a:t>1</a:t>
              </a:r>
              <a:endParaRPr lang="zh-CN" altLang="en-US" sz="1800" kern="0" dirty="0">
                <a:solidFill>
                  <a:prstClr val="black">
                    <a:lumMod val="85000"/>
                    <a:lumOff val="15000"/>
                  </a:prstClr>
                </a:solidFill>
                <a:ea typeface="微软雅黑" pitchFamily="34" charset="-122"/>
              </a:endParaRPr>
            </a:p>
          </p:txBody>
        </p:sp>
      </p:grpSp>
      <p:grpSp>
        <p:nvGrpSpPr>
          <p:cNvPr id="20" name="组合 19"/>
          <p:cNvGrpSpPr/>
          <p:nvPr/>
        </p:nvGrpSpPr>
        <p:grpSpPr>
          <a:xfrm rot="10800000">
            <a:off x="2553158" y="1892198"/>
            <a:ext cx="362470" cy="383201"/>
            <a:chOff x="4770371" y="3581512"/>
            <a:chExt cx="633481" cy="669711"/>
          </a:xfrm>
          <a:effectLst>
            <a:outerShdw blurRad="63500" sx="102000" sy="102000" algn="ctr" rotWithShape="0">
              <a:prstClr val="black">
                <a:alpha val="40000"/>
              </a:prstClr>
            </a:outerShdw>
          </a:effectLst>
        </p:grpSpPr>
        <p:sp>
          <p:nvSpPr>
            <p:cNvPr id="21" name="泪滴形 20"/>
            <p:cNvSpPr/>
            <p:nvPr/>
          </p:nvSpPr>
          <p:spPr>
            <a:xfrm rot="19027558">
              <a:off x="4778071"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22" name="椭圆 21"/>
            <p:cNvSpPr/>
            <p:nvPr/>
          </p:nvSpPr>
          <p:spPr>
            <a:xfrm rot="10800000">
              <a:off x="4841592"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23" name="文本框 67"/>
            <p:cNvSpPr txBox="1"/>
            <p:nvPr/>
          </p:nvSpPr>
          <p:spPr>
            <a:xfrm rot="10800000">
              <a:off x="4770371" y="3581512"/>
              <a:ext cx="527250" cy="645472"/>
            </a:xfrm>
            <a:prstGeom prst="rect">
              <a:avLst/>
            </a:prstGeom>
            <a:noFill/>
          </p:spPr>
          <p:txBody>
            <a:bodyPr wrap="none" rtlCol="0">
              <a:spAutoFit/>
            </a:bodyPr>
            <a:lstStyle/>
            <a:p>
              <a:pPr>
                <a:defRPr/>
              </a:pPr>
              <a:r>
                <a:rPr lang="en-US" altLang="zh-CN" sz="1800" kern="0" dirty="0">
                  <a:solidFill>
                    <a:prstClr val="black">
                      <a:lumMod val="85000"/>
                      <a:lumOff val="15000"/>
                    </a:prstClr>
                  </a:solidFill>
                  <a:ea typeface="微软雅黑" pitchFamily="34" charset="-122"/>
                </a:rPr>
                <a:t>2</a:t>
              </a:r>
              <a:endParaRPr lang="zh-CN" altLang="en-US" sz="1800" kern="0" dirty="0">
                <a:solidFill>
                  <a:prstClr val="black">
                    <a:lumMod val="85000"/>
                    <a:lumOff val="15000"/>
                  </a:prstClr>
                </a:solidFill>
                <a:ea typeface="微软雅黑" pitchFamily="34" charset="-122"/>
              </a:endParaRPr>
            </a:p>
          </p:txBody>
        </p:sp>
      </p:grpSp>
      <p:grpSp>
        <p:nvGrpSpPr>
          <p:cNvPr id="24" name="组合 23"/>
          <p:cNvGrpSpPr/>
          <p:nvPr/>
        </p:nvGrpSpPr>
        <p:grpSpPr>
          <a:xfrm>
            <a:off x="3819867" y="4120427"/>
            <a:ext cx="375605" cy="386339"/>
            <a:chOff x="6766315" y="3625442"/>
            <a:chExt cx="656435" cy="675195"/>
          </a:xfrm>
          <a:effectLst>
            <a:outerShdw blurRad="63500" sx="102000" sy="102000" algn="ctr" rotWithShape="0">
              <a:prstClr val="black">
                <a:alpha val="40000"/>
              </a:prstClr>
            </a:outerShdw>
          </a:effectLst>
        </p:grpSpPr>
        <p:sp>
          <p:nvSpPr>
            <p:cNvPr id="25" name="泪滴形 24"/>
            <p:cNvSpPr/>
            <p:nvPr/>
          </p:nvSpPr>
          <p:spPr>
            <a:xfrm rot="19027558">
              <a:off x="6766315"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26" name="椭圆 25"/>
            <p:cNvSpPr/>
            <p:nvPr/>
          </p:nvSpPr>
          <p:spPr>
            <a:xfrm rot="10800000">
              <a:off x="6829836"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27" name="文本框 70"/>
            <p:cNvSpPr txBox="1"/>
            <p:nvPr/>
          </p:nvSpPr>
          <p:spPr>
            <a:xfrm>
              <a:off x="6895501" y="3655165"/>
              <a:ext cx="527249" cy="645472"/>
            </a:xfrm>
            <a:prstGeom prst="rect">
              <a:avLst/>
            </a:prstGeom>
            <a:noFill/>
          </p:spPr>
          <p:txBody>
            <a:bodyPr wrap="none" rtlCol="0">
              <a:spAutoFit/>
            </a:bodyPr>
            <a:lstStyle/>
            <a:p>
              <a:pPr>
                <a:defRPr/>
              </a:pPr>
              <a:r>
                <a:rPr lang="en-US" altLang="zh-CN" sz="1800" kern="0" dirty="0">
                  <a:solidFill>
                    <a:prstClr val="black">
                      <a:lumMod val="85000"/>
                      <a:lumOff val="15000"/>
                    </a:prstClr>
                  </a:solidFill>
                  <a:ea typeface="微软雅黑" pitchFamily="34" charset="-122"/>
                </a:rPr>
                <a:t>3</a:t>
              </a:r>
              <a:endParaRPr lang="zh-CN" altLang="en-US" sz="1800" kern="0" dirty="0">
                <a:solidFill>
                  <a:prstClr val="black">
                    <a:lumMod val="85000"/>
                    <a:lumOff val="15000"/>
                  </a:prstClr>
                </a:solidFill>
                <a:ea typeface="微软雅黑" pitchFamily="34" charset="-122"/>
              </a:endParaRPr>
            </a:p>
          </p:txBody>
        </p:sp>
      </p:grpSp>
      <p:grpSp>
        <p:nvGrpSpPr>
          <p:cNvPr id="28" name="组合 27"/>
          <p:cNvGrpSpPr/>
          <p:nvPr/>
        </p:nvGrpSpPr>
        <p:grpSpPr>
          <a:xfrm rot="10800000">
            <a:off x="5122864" y="1906066"/>
            <a:ext cx="360181" cy="383201"/>
            <a:chOff x="8727835" y="3581512"/>
            <a:chExt cx="629479" cy="669711"/>
          </a:xfrm>
          <a:effectLst>
            <a:outerShdw blurRad="63500" sx="102000" sy="102000" algn="ctr" rotWithShape="0">
              <a:prstClr val="black">
                <a:alpha val="40000"/>
              </a:prstClr>
            </a:outerShdw>
          </a:effectLst>
        </p:grpSpPr>
        <p:sp>
          <p:nvSpPr>
            <p:cNvPr id="29" name="泪滴形 28"/>
            <p:cNvSpPr/>
            <p:nvPr/>
          </p:nvSpPr>
          <p:spPr>
            <a:xfrm rot="19027558">
              <a:off x="8731533"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30" name="椭圆 29"/>
            <p:cNvSpPr/>
            <p:nvPr/>
          </p:nvSpPr>
          <p:spPr>
            <a:xfrm rot="10800000">
              <a:off x="8795054"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31" name="文本框 73"/>
            <p:cNvSpPr txBox="1"/>
            <p:nvPr/>
          </p:nvSpPr>
          <p:spPr>
            <a:xfrm rot="10800000">
              <a:off x="8727835" y="3581512"/>
              <a:ext cx="527249" cy="645472"/>
            </a:xfrm>
            <a:prstGeom prst="rect">
              <a:avLst/>
            </a:prstGeom>
            <a:noFill/>
          </p:spPr>
          <p:txBody>
            <a:bodyPr wrap="none" rtlCol="0">
              <a:spAutoFit/>
            </a:bodyPr>
            <a:lstStyle/>
            <a:p>
              <a:pPr>
                <a:defRPr/>
              </a:pPr>
              <a:r>
                <a:rPr lang="en-US" altLang="zh-CN" sz="1800" kern="0" dirty="0">
                  <a:solidFill>
                    <a:prstClr val="black">
                      <a:lumMod val="85000"/>
                      <a:lumOff val="15000"/>
                    </a:prstClr>
                  </a:solidFill>
                  <a:ea typeface="微软雅黑" pitchFamily="34" charset="-122"/>
                </a:rPr>
                <a:t>4</a:t>
              </a:r>
              <a:endParaRPr lang="zh-CN" altLang="en-US" sz="1800" kern="0" dirty="0">
                <a:solidFill>
                  <a:prstClr val="black">
                    <a:lumMod val="85000"/>
                    <a:lumOff val="15000"/>
                  </a:prstClr>
                </a:solidFill>
                <a:ea typeface="微软雅黑" pitchFamily="34" charset="-122"/>
              </a:endParaRPr>
            </a:p>
          </p:txBody>
        </p:sp>
      </p:grpSp>
      <p:grpSp>
        <p:nvGrpSpPr>
          <p:cNvPr id="32" name="组合 31"/>
          <p:cNvGrpSpPr/>
          <p:nvPr/>
        </p:nvGrpSpPr>
        <p:grpSpPr>
          <a:xfrm>
            <a:off x="6418693" y="4120427"/>
            <a:ext cx="375605" cy="386339"/>
            <a:chOff x="10750554" y="3625442"/>
            <a:chExt cx="656435" cy="675195"/>
          </a:xfrm>
          <a:effectLst>
            <a:outerShdw blurRad="63500" sx="102000" sy="102000" algn="ctr" rotWithShape="0">
              <a:prstClr val="black">
                <a:alpha val="40000"/>
              </a:prstClr>
            </a:outerShdw>
          </a:effectLst>
        </p:grpSpPr>
        <p:sp>
          <p:nvSpPr>
            <p:cNvPr id="33" name="泪滴形 32"/>
            <p:cNvSpPr/>
            <p:nvPr/>
          </p:nvSpPr>
          <p:spPr>
            <a:xfrm rot="19027558">
              <a:off x="10750554" y="3625442"/>
              <a:ext cx="625781" cy="625781"/>
            </a:xfrm>
            <a:prstGeom prst="teardrop">
              <a:avLst/>
            </a:prstGeom>
            <a:solidFill>
              <a:srgbClr val="054487">
                <a:alpha val="90000"/>
              </a:srgbClr>
            </a:solidFill>
            <a:ln w="25400" cap="flat" cmpd="sng" algn="ctr">
              <a:noFill/>
              <a:prstDash val="solid"/>
            </a:ln>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34" name="椭圆 33"/>
            <p:cNvSpPr/>
            <p:nvPr/>
          </p:nvSpPr>
          <p:spPr>
            <a:xfrm rot="10800000">
              <a:off x="10814075" y="3679645"/>
              <a:ext cx="498740" cy="498740"/>
            </a:xfrm>
            <a:prstGeom prst="ellipse">
              <a:avLst/>
            </a:prstGeom>
            <a:solidFill>
              <a:srgbClr val="00B0F0">
                <a:alpha val="70000"/>
              </a:srgb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1134" kern="0" dirty="0">
                <a:solidFill>
                  <a:prstClr val="black">
                    <a:lumMod val="85000"/>
                    <a:lumOff val="15000"/>
                  </a:prstClr>
                </a:solidFill>
                <a:ea typeface="微软雅黑" pitchFamily="34" charset="-122"/>
              </a:endParaRPr>
            </a:p>
          </p:txBody>
        </p:sp>
        <p:sp>
          <p:nvSpPr>
            <p:cNvPr id="35" name="文本框 76"/>
            <p:cNvSpPr txBox="1"/>
            <p:nvPr/>
          </p:nvSpPr>
          <p:spPr>
            <a:xfrm>
              <a:off x="10879740" y="3655165"/>
              <a:ext cx="527249" cy="645472"/>
            </a:xfrm>
            <a:prstGeom prst="rect">
              <a:avLst/>
            </a:prstGeom>
            <a:noFill/>
          </p:spPr>
          <p:txBody>
            <a:bodyPr wrap="none" rtlCol="0">
              <a:spAutoFit/>
            </a:bodyPr>
            <a:lstStyle/>
            <a:p>
              <a:pPr>
                <a:defRPr/>
              </a:pPr>
              <a:r>
                <a:rPr lang="en-US" altLang="zh-CN" sz="1800" kern="0" dirty="0">
                  <a:solidFill>
                    <a:prstClr val="black">
                      <a:lumMod val="85000"/>
                      <a:lumOff val="15000"/>
                    </a:prstClr>
                  </a:solidFill>
                  <a:ea typeface="微软雅黑" pitchFamily="34" charset="-122"/>
                </a:rPr>
                <a:t>5</a:t>
              </a:r>
              <a:endParaRPr lang="zh-CN" altLang="en-US" sz="1800" kern="0" dirty="0">
                <a:solidFill>
                  <a:prstClr val="black">
                    <a:lumMod val="85000"/>
                    <a:lumOff val="15000"/>
                  </a:prstClr>
                </a:solidFill>
                <a:ea typeface="微软雅黑" pitchFamily="34" charset="-122"/>
              </a:endParaRPr>
            </a:p>
          </p:txBody>
        </p:sp>
      </p:grpSp>
      <p:sp>
        <p:nvSpPr>
          <p:cNvPr id="36" name="文本框 77"/>
          <p:cNvSpPr txBox="1"/>
          <p:nvPr/>
        </p:nvSpPr>
        <p:spPr>
          <a:xfrm>
            <a:off x="1454397" y="3374766"/>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79"/>
          <p:cNvSpPr txBox="1"/>
          <p:nvPr/>
        </p:nvSpPr>
        <p:spPr>
          <a:xfrm>
            <a:off x="2980709" y="2077126"/>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80"/>
          <p:cNvSpPr txBox="1"/>
          <p:nvPr/>
        </p:nvSpPr>
        <p:spPr>
          <a:xfrm>
            <a:off x="4166204" y="3365275"/>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9" name="文本框 81"/>
          <p:cNvSpPr txBox="1"/>
          <p:nvPr/>
        </p:nvSpPr>
        <p:spPr>
          <a:xfrm>
            <a:off x="5504970" y="2090670"/>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0" name="文本框 82"/>
          <p:cNvSpPr txBox="1"/>
          <p:nvPr/>
        </p:nvSpPr>
        <p:spPr>
          <a:xfrm>
            <a:off x="6777978" y="3365275"/>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AD60FB59-ECAB-4959-A6F4-0AAFA6DF99CE}"/>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4" name="TextBox 3">
            <a:extLst>
              <a:ext uri="{FF2B5EF4-FFF2-40B4-BE49-F238E27FC236}">
                <a16:creationId xmlns:a16="http://schemas.microsoft.com/office/drawing/2014/main" id="{CF0190E2-C3BC-4AD9-A5D1-933D9780FC2E}"/>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45" name="图片 44">
            <a:extLst>
              <a:ext uri="{FF2B5EF4-FFF2-40B4-BE49-F238E27FC236}">
                <a16:creationId xmlns:a16="http://schemas.microsoft.com/office/drawing/2014/main" id="{42AB0A70-D05B-4211-AC0A-D9EFA59117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925794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 3"/>
          <p:cNvGrpSpPr>
            <a:grpSpLocks/>
          </p:cNvGrpSpPr>
          <p:nvPr/>
        </p:nvGrpSpPr>
        <p:grpSpPr bwMode="auto">
          <a:xfrm>
            <a:off x="2606519" y="2040263"/>
            <a:ext cx="5358169" cy="3875667"/>
            <a:chOff x="990601" y="817273"/>
            <a:chExt cx="7143749" cy="5164052"/>
          </a:xfrm>
        </p:grpSpPr>
        <p:sp>
          <p:nvSpPr>
            <p:cNvPr id="6" name="Freeform 7"/>
            <p:cNvSpPr>
              <a:spLocks/>
            </p:cNvSpPr>
            <p:nvPr/>
          </p:nvSpPr>
          <p:spPr bwMode="auto">
            <a:xfrm>
              <a:off x="1260475" y="1134773"/>
              <a:ext cx="6642100" cy="2921000"/>
            </a:xfrm>
            <a:custGeom>
              <a:avLst/>
              <a:gdLst>
                <a:gd name="T0" fmla="*/ 1771 w 1771"/>
                <a:gd name="T1" fmla="*/ 885 h 890"/>
                <a:gd name="T2" fmla="*/ 885 w 1771"/>
                <a:gd name="T3" fmla="*/ 0 h 890"/>
                <a:gd name="T4" fmla="*/ 0 w 1771"/>
                <a:gd name="T5" fmla="*/ 885 h 890"/>
                <a:gd name="T6" fmla="*/ 0 w 1771"/>
                <a:gd name="T7" fmla="*/ 890 h 890"/>
                <a:gd name="T8" fmla="*/ 1771 w 1771"/>
                <a:gd name="T9" fmla="*/ 890 h 890"/>
                <a:gd name="T10" fmla="*/ 1771 w 1771"/>
                <a:gd name="T11" fmla="*/ 885 h 890"/>
                <a:gd name="T12" fmla="*/ 0 60000 65536"/>
                <a:gd name="T13" fmla="*/ 0 60000 65536"/>
                <a:gd name="T14" fmla="*/ 0 60000 65536"/>
                <a:gd name="T15" fmla="*/ 0 60000 65536"/>
                <a:gd name="T16" fmla="*/ 0 60000 65536"/>
                <a:gd name="T17" fmla="*/ 0 60000 65536"/>
                <a:gd name="T18" fmla="*/ 0 w 1771"/>
                <a:gd name="T19" fmla="*/ 0 h 890"/>
                <a:gd name="T20" fmla="*/ 1771 w 1771"/>
                <a:gd name="T21" fmla="*/ 890 h 890"/>
              </a:gdLst>
              <a:ahLst/>
              <a:cxnLst>
                <a:cxn ang="T12">
                  <a:pos x="T0" y="T1"/>
                </a:cxn>
                <a:cxn ang="T13">
                  <a:pos x="T2" y="T3"/>
                </a:cxn>
                <a:cxn ang="T14">
                  <a:pos x="T4" y="T5"/>
                </a:cxn>
                <a:cxn ang="T15">
                  <a:pos x="T6" y="T7"/>
                </a:cxn>
                <a:cxn ang="T16">
                  <a:pos x="T8" y="T9"/>
                </a:cxn>
                <a:cxn ang="T17">
                  <a:pos x="T10" y="T11"/>
                </a:cxn>
              </a:cxnLst>
              <a:rect l="T18" t="T19" r="T20" b="T21"/>
              <a:pathLst>
                <a:path w="1771" h="890">
                  <a:moveTo>
                    <a:pt x="1771" y="885"/>
                  </a:moveTo>
                  <a:cubicBezTo>
                    <a:pt x="1771" y="396"/>
                    <a:pt x="1374" y="0"/>
                    <a:pt x="885" y="0"/>
                  </a:cubicBezTo>
                  <a:cubicBezTo>
                    <a:pt x="396" y="0"/>
                    <a:pt x="0" y="396"/>
                    <a:pt x="0" y="885"/>
                  </a:cubicBezTo>
                  <a:cubicBezTo>
                    <a:pt x="0" y="887"/>
                    <a:pt x="0" y="889"/>
                    <a:pt x="0" y="890"/>
                  </a:cubicBezTo>
                  <a:cubicBezTo>
                    <a:pt x="1771" y="890"/>
                    <a:pt x="1771" y="890"/>
                    <a:pt x="1771" y="890"/>
                  </a:cubicBezTo>
                  <a:cubicBezTo>
                    <a:pt x="1771" y="889"/>
                    <a:pt x="1771" y="887"/>
                    <a:pt x="1771" y="885"/>
                  </a:cubicBezTo>
                  <a:close/>
                </a:path>
              </a:pathLst>
            </a:custGeom>
            <a:gradFill rotWithShape="1">
              <a:gsLst>
                <a:gs pos="0">
                  <a:srgbClr val="000000"/>
                </a:gs>
                <a:gs pos="74001">
                  <a:srgbClr val="3F3F3F"/>
                </a:gs>
                <a:gs pos="100000">
                  <a:srgbClr val="4D4D4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864040" fontAlgn="base">
                <a:spcBef>
                  <a:spcPct val="0"/>
                </a:spcBef>
                <a:spcAft>
                  <a:spcPct val="0"/>
                </a:spcAft>
                <a:defRPr/>
              </a:pPr>
              <a:endParaRPr lang="zh-CN" altLang="en-US" sz="851" kern="0">
                <a:solidFill>
                  <a:srgbClr val="9BD3E5"/>
                </a:solidFill>
                <a:latin typeface="微软雅黑" panose="020B0503020204020204" pitchFamily="34" charset="-122"/>
                <a:ea typeface="微软雅黑" panose="020B0503020204020204" pitchFamily="34" charset="-122"/>
              </a:endParaRPr>
            </a:p>
          </p:txBody>
        </p:sp>
        <p:sp>
          <p:nvSpPr>
            <p:cNvPr id="7" name="Freeform 9"/>
            <p:cNvSpPr>
              <a:spLocks/>
            </p:cNvSpPr>
            <p:nvPr/>
          </p:nvSpPr>
          <p:spPr bwMode="auto">
            <a:xfrm>
              <a:off x="990601" y="2213821"/>
              <a:ext cx="3311525" cy="1701249"/>
            </a:xfrm>
            <a:custGeom>
              <a:avLst/>
              <a:gdLst/>
              <a:ahLst/>
              <a:cxnLst>
                <a:cxn ang="0">
                  <a:pos x="0" y="491"/>
                </a:cxn>
                <a:cxn ang="0">
                  <a:pos x="0" y="496"/>
                </a:cxn>
                <a:cxn ang="0">
                  <a:pos x="883" y="496"/>
                </a:cxn>
                <a:cxn ang="0">
                  <a:pos x="155" y="0"/>
                </a:cxn>
                <a:cxn ang="0">
                  <a:pos x="0" y="491"/>
                </a:cxn>
              </a:cxnLst>
              <a:rect l="0" t="0" r="r" b="b"/>
              <a:pathLst>
                <a:path w="883" h="496">
                  <a:moveTo>
                    <a:pt x="0" y="491"/>
                  </a:moveTo>
                  <a:cubicBezTo>
                    <a:pt x="0" y="493"/>
                    <a:pt x="0" y="494"/>
                    <a:pt x="0" y="496"/>
                  </a:cubicBezTo>
                  <a:cubicBezTo>
                    <a:pt x="883" y="496"/>
                    <a:pt x="883" y="496"/>
                    <a:pt x="883" y="496"/>
                  </a:cubicBezTo>
                  <a:cubicBezTo>
                    <a:pt x="155" y="0"/>
                    <a:pt x="155" y="0"/>
                    <a:pt x="155" y="0"/>
                  </a:cubicBezTo>
                  <a:cubicBezTo>
                    <a:pt x="57" y="141"/>
                    <a:pt x="0" y="310"/>
                    <a:pt x="0" y="491"/>
                  </a:cubicBezTo>
                  <a:close/>
                </a:path>
              </a:pathLst>
            </a:custGeom>
            <a:solidFill>
              <a:srgbClr val="054487"/>
            </a:solidFill>
            <a:ln w="9525">
              <a:noFill/>
              <a:round/>
              <a:headEnd/>
              <a:tailEnd/>
            </a:ln>
          </p:spPr>
          <p:txBody>
            <a:bodyPr/>
            <a:lstStyle/>
            <a:p>
              <a:pPr algn="ctr" defTabSz="864040">
                <a:defRPr/>
              </a:pPr>
              <a:endParaRPr lang="en-US" sz="1323" kern="0">
                <a:solidFill>
                  <a:srgbClr val="383838"/>
                </a:solidFill>
                <a:latin typeface="微软雅黑" panose="020B0503020204020204" pitchFamily="34" charset="-122"/>
                <a:ea typeface="微软雅黑" panose="020B0503020204020204" pitchFamily="34" charset="-122"/>
              </a:endParaRPr>
            </a:p>
          </p:txBody>
        </p:sp>
        <p:sp>
          <p:nvSpPr>
            <p:cNvPr id="8" name="Freeform 10"/>
            <p:cNvSpPr>
              <a:spLocks/>
            </p:cNvSpPr>
            <p:nvPr/>
          </p:nvSpPr>
          <p:spPr bwMode="auto">
            <a:xfrm>
              <a:off x="3462338" y="817273"/>
              <a:ext cx="2193925" cy="3064469"/>
            </a:xfrm>
            <a:custGeom>
              <a:avLst/>
              <a:gdLst/>
              <a:ahLst/>
              <a:cxnLst>
                <a:cxn ang="0">
                  <a:pos x="585" y="43"/>
                </a:cxn>
                <a:cxn ang="0">
                  <a:pos x="293" y="0"/>
                </a:cxn>
                <a:cxn ang="0">
                  <a:pos x="0" y="44"/>
                </a:cxn>
                <a:cxn ang="0">
                  <a:pos x="293" y="893"/>
                </a:cxn>
                <a:cxn ang="0">
                  <a:pos x="585" y="43"/>
                </a:cxn>
              </a:cxnLst>
              <a:rect l="0" t="0" r="r" b="b"/>
              <a:pathLst>
                <a:path w="585" h="893">
                  <a:moveTo>
                    <a:pt x="585" y="43"/>
                  </a:moveTo>
                  <a:cubicBezTo>
                    <a:pt x="493" y="16"/>
                    <a:pt x="395" y="0"/>
                    <a:pt x="293" y="0"/>
                  </a:cubicBezTo>
                  <a:cubicBezTo>
                    <a:pt x="191" y="0"/>
                    <a:pt x="92" y="16"/>
                    <a:pt x="0" y="44"/>
                  </a:cubicBezTo>
                  <a:cubicBezTo>
                    <a:pt x="293" y="893"/>
                    <a:pt x="293" y="893"/>
                    <a:pt x="293" y="893"/>
                  </a:cubicBezTo>
                  <a:lnTo>
                    <a:pt x="585" y="43"/>
                  </a:lnTo>
                  <a:close/>
                </a:path>
              </a:pathLst>
            </a:custGeom>
            <a:solidFill>
              <a:srgbClr val="054487"/>
            </a:solidFill>
            <a:ln w="9525">
              <a:noFill/>
              <a:round/>
              <a:headEnd/>
              <a:tailEnd/>
            </a:ln>
          </p:spPr>
          <p:txBody>
            <a:bodyPr/>
            <a:lstStyle/>
            <a:p>
              <a:pPr defTabSz="864040">
                <a:defRPr/>
              </a:pPr>
              <a:endParaRPr lang="en-US" sz="1323" kern="0">
                <a:solidFill>
                  <a:srgbClr val="383838"/>
                </a:solidFill>
                <a:latin typeface="微软雅黑" panose="020B0503020204020204" pitchFamily="34" charset="-122"/>
                <a:ea typeface="微软雅黑" panose="020B0503020204020204" pitchFamily="34" charset="-122"/>
              </a:endParaRPr>
            </a:p>
          </p:txBody>
        </p:sp>
        <p:sp>
          <p:nvSpPr>
            <p:cNvPr id="9" name="Freeform 11"/>
            <p:cNvSpPr>
              <a:spLocks/>
            </p:cNvSpPr>
            <p:nvPr/>
          </p:nvSpPr>
          <p:spPr bwMode="auto">
            <a:xfrm>
              <a:off x="4676775" y="998189"/>
              <a:ext cx="2816225" cy="2896249"/>
            </a:xfrm>
            <a:custGeom>
              <a:avLst/>
              <a:gdLst/>
              <a:ahLst/>
              <a:cxnLst>
                <a:cxn ang="0">
                  <a:pos x="751" y="331"/>
                </a:cxn>
                <a:cxn ang="0">
                  <a:pos x="290" y="0"/>
                </a:cxn>
                <a:cxn ang="0">
                  <a:pos x="0" y="844"/>
                </a:cxn>
                <a:cxn ang="0">
                  <a:pos x="751" y="331"/>
                </a:cxn>
              </a:cxnLst>
              <a:rect l="0" t="0" r="r" b="b"/>
              <a:pathLst>
                <a:path w="751" h="844">
                  <a:moveTo>
                    <a:pt x="751" y="331"/>
                  </a:moveTo>
                  <a:cubicBezTo>
                    <a:pt x="638" y="180"/>
                    <a:pt x="478" y="63"/>
                    <a:pt x="290" y="0"/>
                  </a:cubicBezTo>
                  <a:cubicBezTo>
                    <a:pt x="0" y="844"/>
                    <a:pt x="0" y="844"/>
                    <a:pt x="0" y="844"/>
                  </a:cubicBezTo>
                  <a:lnTo>
                    <a:pt x="751" y="331"/>
                  </a:lnTo>
                  <a:close/>
                </a:path>
              </a:pathLst>
            </a:custGeom>
            <a:solidFill>
              <a:srgbClr val="054487"/>
            </a:solidFill>
            <a:ln w="9525">
              <a:noFill/>
              <a:round/>
              <a:headEnd/>
              <a:tailEnd/>
            </a:ln>
          </p:spPr>
          <p:txBody>
            <a:bodyPr/>
            <a:lstStyle/>
            <a:p>
              <a:pPr algn="ctr" defTabSz="864040">
                <a:defRPr/>
              </a:pPr>
              <a:endParaRPr lang="en-US" sz="1323" kern="0">
                <a:solidFill>
                  <a:srgbClr val="383838"/>
                </a:solidFill>
                <a:latin typeface="微软雅黑" panose="020B0503020204020204" pitchFamily="34" charset="-122"/>
                <a:ea typeface="微软雅黑" panose="020B0503020204020204" pitchFamily="34" charset="-122"/>
              </a:endParaRPr>
            </a:p>
          </p:txBody>
        </p:sp>
        <p:sp>
          <p:nvSpPr>
            <p:cNvPr id="10" name="Freeform 12"/>
            <p:cNvSpPr>
              <a:spLocks/>
            </p:cNvSpPr>
            <p:nvPr/>
          </p:nvSpPr>
          <p:spPr bwMode="auto">
            <a:xfrm>
              <a:off x="1636713" y="998189"/>
              <a:ext cx="2800350" cy="2878792"/>
            </a:xfrm>
            <a:custGeom>
              <a:avLst/>
              <a:gdLst/>
              <a:ahLst/>
              <a:cxnLst>
                <a:cxn ang="0">
                  <a:pos x="458" y="0"/>
                </a:cxn>
                <a:cxn ang="0">
                  <a:pos x="0" y="330"/>
                </a:cxn>
                <a:cxn ang="0">
                  <a:pos x="747" y="839"/>
                </a:cxn>
                <a:cxn ang="0">
                  <a:pos x="458" y="0"/>
                </a:cxn>
              </a:cxnLst>
              <a:rect l="0" t="0" r="r" b="b"/>
              <a:pathLst>
                <a:path w="747" h="839">
                  <a:moveTo>
                    <a:pt x="458" y="0"/>
                  </a:moveTo>
                  <a:cubicBezTo>
                    <a:pt x="271" y="63"/>
                    <a:pt x="112" y="180"/>
                    <a:pt x="0" y="330"/>
                  </a:cubicBezTo>
                  <a:cubicBezTo>
                    <a:pt x="747" y="839"/>
                    <a:pt x="747" y="839"/>
                    <a:pt x="747" y="839"/>
                  </a:cubicBezTo>
                  <a:lnTo>
                    <a:pt x="458" y="0"/>
                  </a:lnTo>
                  <a:close/>
                </a:path>
              </a:pathLst>
            </a:custGeom>
            <a:solidFill>
              <a:srgbClr val="054487"/>
            </a:solidFill>
            <a:ln w="9525">
              <a:noFill/>
              <a:round/>
              <a:headEnd/>
              <a:tailEnd/>
            </a:ln>
          </p:spPr>
          <p:txBody>
            <a:bodyPr/>
            <a:lstStyle/>
            <a:p>
              <a:pPr algn="ctr" defTabSz="864040">
                <a:defRPr/>
              </a:pPr>
              <a:endParaRPr lang="en-US" sz="1323" kern="0">
                <a:solidFill>
                  <a:srgbClr val="383838"/>
                </a:solidFill>
                <a:latin typeface="微软雅黑" panose="020B0503020204020204" pitchFamily="34" charset="-122"/>
                <a:ea typeface="微软雅黑" panose="020B0503020204020204" pitchFamily="34" charset="-122"/>
              </a:endParaRPr>
            </a:p>
          </p:txBody>
        </p:sp>
        <p:sp>
          <p:nvSpPr>
            <p:cNvPr id="11" name="Freeform 13"/>
            <p:cNvSpPr>
              <a:spLocks/>
            </p:cNvSpPr>
            <p:nvPr/>
          </p:nvSpPr>
          <p:spPr bwMode="auto">
            <a:xfrm>
              <a:off x="4838700" y="2216995"/>
              <a:ext cx="3295650" cy="1698075"/>
            </a:xfrm>
            <a:custGeom>
              <a:avLst/>
              <a:gdLst/>
              <a:ahLst/>
              <a:cxnLst>
                <a:cxn ang="0">
                  <a:pos x="0" y="495"/>
                </a:cxn>
                <a:cxn ang="0">
                  <a:pos x="879" y="495"/>
                </a:cxn>
                <a:cxn ang="0">
                  <a:pos x="879" y="490"/>
                </a:cxn>
                <a:cxn ang="0">
                  <a:pos x="725" y="0"/>
                </a:cxn>
                <a:cxn ang="0">
                  <a:pos x="0" y="495"/>
                </a:cxn>
              </a:cxnLst>
              <a:rect l="0" t="0" r="r" b="b"/>
              <a:pathLst>
                <a:path w="879" h="495">
                  <a:moveTo>
                    <a:pt x="0" y="495"/>
                  </a:moveTo>
                  <a:cubicBezTo>
                    <a:pt x="879" y="495"/>
                    <a:pt x="879" y="495"/>
                    <a:pt x="879" y="495"/>
                  </a:cubicBezTo>
                  <a:cubicBezTo>
                    <a:pt x="879" y="493"/>
                    <a:pt x="879" y="492"/>
                    <a:pt x="879" y="490"/>
                  </a:cubicBezTo>
                  <a:cubicBezTo>
                    <a:pt x="879" y="309"/>
                    <a:pt x="822" y="141"/>
                    <a:pt x="725" y="0"/>
                  </a:cubicBezTo>
                  <a:lnTo>
                    <a:pt x="0" y="495"/>
                  </a:lnTo>
                  <a:close/>
                </a:path>
              </a:pathLst>
            </a:custGeom>
            <a:solidFill>
              <a:srgbClr val="054487"/>
            </a:solidFill>
            <a:ln w="9525">
              <a:noFill/>
              <a:round/>
              <a:headEnd/>
              <a:tailEnd/>
            </a:ln>
          </p:spPr>
          <p:txBody>
            <a:bodyPr/>
            <a:lstStyle/>
            <a:p>
              <a:pPr algn="ctr" defTabSz="864040">
                <a:defRPr/>
              </a:pPr>
              <a:endParaRPr lang="en-US" sz="1323" kern="0">
                <a:solidFill>
                  <a:srgbClr val="383838"/>
                </a:solidFill>
                <a:latin typeface="微软雅黑" panose="020B0503020204020204" pitchFamily="34" charset="-122"/>
                <a:ea typeface="微软雅黑" panose="020B0503020204020204" pitchFamily="34" charset="-122"/>
              </a:endParaRPr>
            </a:p>
          </p:txBody>
        </p:sp>
        <p:pic>
          <p:nvPicPr>
            <p:cNvPr id="12" name="Freeform 14"/>
            <p:cNvPicPr>
              <a:picLocks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756105" y="2494413"/>
              <a:ext cx="3614928" cy="3486912"/>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5"/>
            <p:cNvSpPr/>
            <p:nvPr/>
          </p:nvSpPr>
          <p:spPr>
            <a:xfrm>
              <a:off x="3448050" y="3151729"/>
              <a:ext cx="2516566" cy="743118"/>
            </a:xfrm>
            <a:prstGeom prst="rect">
              <a:avLst/>
            </a:prstGeom>
            <a:ln>
              <a:noFill/>
            </a:ln>
            <a:effectLst/>
          </p:spPr>
          <p:txBody>
            <a:bodyPr wrap="square">
              <a:spAutoFit/>
            </a:bodyPr>
            <a:lstStyle/>
            <a:p>
              <a:pPr algn="ctr" defTabSz="864040" fontAlgn="base">
                <a:spcBef>
                  <a:spcPct val="20000"/>
                </a:spcBef>
                <a:spcAft>
                  <a:spcPct val="0"/>
                </a:spcAft>
                <a:defRPr/>
              </a:pPr>
              <a:r>
                <a:rPr lang="zh-CN" altLang="en-US" sz="3024" kern="0" dirty="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3024" kern="0" dirty="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4" name="Rectangle 16"/>
            <p:cNvSpPr/>
            <p:nvPr/>
          </p:nvSpPr>
          <p:spPr>
            <a:xfrm>
              <a:off x="3752851" y="1088648"/>
              <a:ext cx="1657349" cy="433073"/>
            </a:xfrm>
            <a:prstGeom prst="rect">
              <a:avLst/>
            </a:prstGeom>
            <a:ln>
              <a:noFill/>
            </a:ln>
            <a:effectLst/>
          </p:spPr>
          <p:txBody>
            <a:bodyPr>
              <a:spAutoFit/>
            </a:bodyPr>
            <a:lstStyle/>
            <a:p>
              <a:pPr algn="ctr" defTabSz="864040" fontAlgn="base">
                <a:spcBef>
                  <a:spcPct val="20000"/>
                </a:spcBef>
                <a:spcAft>
                  <a:spcPct val="0"/>
                </a:spcAft>
                <a:defRPr/>
              </a:pPr>
              <a:r>
                <a:rPr lang="zh-CN" altLang="en-US" sz="1512"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1512"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5" name="Rectangle 17"/>
            <p:cNvSpPr/>
            <p:nvPr/>
          </p:nvSpPr>
          <p:spPr>
            <a:xfrm>
              <a:off x="5410201" y="1818662"/>
              <a:ext cx="1752599" cy="433073"/>
            </a:xfrm>
            <a:prstGeom prst="rect">
              <a:avLst/>
            </a:prstGeom>
            <a:ln>
              <a:noFill/>
            </a:ln>
            <a:effectLst/>
          </p:spPr>
          <p:txBody>
            <a:bodyPr>
              <a:spAutoFit/>
            </a:bodyPr>
            <a:lstStyle/>
            <a:p>
              <a:pPr algn="ctr" defTabSz="864040" fontAlgn="base">
                <a:spcBef>
                  <a:spcPct val="20000"/>
                </a:spcBef>
                <a:spcAft>
                  <a:spcPct val="0"/>
                </a:spcAft>
                <a:defRPr/>
              </a:pPr>
              <a:r>
                <a:rPr lang="zh-CN" altLang="en-US" sz="1512"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1512"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6" name="Rectangle 18"/>
            <p:cNvSpPr/>
            <p:nvPr/>
          </p:nvSpPr>
          <p:spPr>
            <a:xfrm>
              <a:off x="6248400" y="3215209"/>
              <a:ext cx="1847850" cy="433073"/>
            </a:xfrm>
            <a:prstGeom prst="rect">
              <a:avLst/>
            </a:prstGeom>
            <a:ln>
              <a:noFill/>
            </a:ln>
            <a:effectLst/>
          </p:spPr>
          <p:txBody>
            <a:bodyPr>
              <a:spAutoFit/>
            </a:bodyPr>
            <a:lstStyle/>
            <a:p>
              <a:pPr algn="ctr" defTabSz="864040" fontAlgn="base">
                <a:spcBef>
                  <a:spcPct val="20000"/>
                </a:spcBef>
                <a:spcAft>
                  <a:spcPct val="0"/>
                </a:spcAft>
                <a:defRPr/>
              </a:pPr>
              <a:r>
                <a:rPr lang="zh-CN" altLang="en-US" sz="1512"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1512"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7" name="Rectangle 19"/>
            <p:cNvSpPr/>
            <p:nvPr/>
          </p:nvSpPr>
          <p:spPr>
            <a:xfrm>
              <a:off x="1905000" y="1945619"/>
              <a:ext cx="1847850" cy="433073"/>
            </a:xfrm>
            <a:prstGeom prst="rect">
              <a:avLst/>
            </a:prstGeom>
            <a:ln>
              <a:noFill/>
            </a:ln>
            <a:effectLst/>
          </p:spPr>
          <p:txBody>
            <a:bodyPr>
              <a:spAutoFit/>
            </a:bodyPr>
            <a:lstStyle/>
            <a:p>
              <a:pPr algn="ctr" defTabSz="864040" fontAlgn="base">
                <a:spcBef>
                  <a:spcPct val="20000"/>
                </a:spcBef>
                <a:spcAft>
                  <a:spcPct val="0"/>
                </a:spcAft>
                <a:defRPr/>
              </a:pPr>
              <a:r>
                <a:rPr lang="zh-CN" altLang="en-US" sz="1512"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1512" kern="0">
                <a:solidFill>
                  <a:srgbClr val="FFFFFF"/>
                </a:solidFill>
                <a:latin typeface="微软雅黑" panose="020B0503020204020204" pitchFamily="34" charset="-122"/>
                <a:ea typeface="微软雅黑" panose="020B0503020204020204" pitchFamily="34" charset="-122"/>
                <a:cs typeface="Arial" pitchFamily="34" charset="0"/>
              </a:endParaRPr>
            </a:p>
          </p:txBody>
        </p:sp>
        <p:sp>
          <p:nvSpPr>
            <p:cNvPr id="18" name="Rectangle 20"/>
            <p:cNvSpPr/>
            <p:nvPr/>
          </p:nvSpPr>
          <p:spPr>
            <a:xfrm>
              <a:off x="1219200" y="3088249"/>
              <a:ext cx="1600200" cy="433073"/>
            </a:xfrm>
            <a:prstGeom prst="rect">
              <a:avLst/>
            </a:prstGeom>
            <a:ln>
              <a:noFill/>
            </a:ln>
            <a:effectLst/>
          </p:spPr>
          <p:txBody>
            <a:bodyPr>
              <a:spAutoFit/>
            </a:bodyPr>
            <a:lstStyle/>
            <a:p>
              <a:pPr algn="ctr" defTabSz="864040" fontAlgn="base">
                <a:spcBef>
                  <a:spcPct val="20000"/>
                </a:spcBef>
                <a:spcAft>
                  <a:spcPct val="0"/>
                </a:spcAft>
                <a:defRPr/>
              </a:pPr>
              <a:r>
                <a:rPr lang="zh-CN" altLang="en-US" sz="1512" kern="0">
                  <a:solidFill>
                    <a:srgbClr val="FFFFFF"/>
                  </a:solidFill>
                  <a:latin typeface="微软雅黑" panose="020B0503020204020204" pitchFamily="34" charset="-122"/>
                  <a:ea typeface="微软雅黑" panose="020B0503020204020204" pitchFamily="34" charset="-122"/>
                  <a:cs typeface="Arial" pitchFamily="34" charset="0"/>
                </a:rPr>
                <a:t>添加文本</a:t>
              </a:r>
              <a:endParaRPr lang="en-US" altLang="zh-CN" sz="1512" kern="0">
                <a:solidFill>
                  <a:srgbClr val="FFFFFF"/>
                </a:solidFill>
                <a:latin typeface="微软雅黑" panose="020B0503020204020204" pitchFamily="34" charset="-122"/>
                <a:ea typeface="微软雅黑" panose="020B0503020204020204" pitchFamily="34" charset="-122"/>
                <a:cs typeface="Arial" pitchFamily="34" charset="0"/>
              </a:endParaRPr>
            </a:p>
          </p:txBody>
        </p:sp>
      </p:grpSp>
      <p:pic>
        <p:nvPicPr>
          <p:cNvPr id="19" name="Picture 61" descr="369t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34749" y="1754411"/>
            <a:ext cx="1524102" cy="3536220"/>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a:extLst>
              <a:ext uri="{FF2B5EF4-FFF2-40B4-BE49-F238E27FC236}">
                <a16:creationId xmlns:a16="http://schemas.microsoft.com/office/drawing/2014/main" id="{7DCBDC14-F4A1-4CF6-AD07-FFBABDC11A36}"/>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3" name="TextBox 3">
            <a:extLst>
              <a:ext uri="{FF2B5EF4-FFF2-40B4-BE49-F238E27FC236}">
                <a16:creationId xmlns:a16="http://schemas.microsoft.com/office/drawing/2014/main" id="{7564A026-65FC-48A1-B553-5841BB54C243}"/>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4" name="图片 23">
            <a:extLst>
              <a:ext uri="{FF2B5EF4-FFF2-40B4-BE49-F238E27FC236}">
                <a16:creationId xmlns:a16="http://schemas.microsoft.com/office/drawing/2014/main" id="{4A69A866-0E24-47D8-877C-522E65D071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1774373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18033" y="2756558"/>
            <a:ext cx="2037452" cy="1868714"/>
            <a:chOff x="357189" y="3032400"/>
            <a:chExt cx="2614993" cy="2398424"/>
          </a:xfrm>
        </p:grpSpPr>
        <p:sp>
          <p:nvSpPr>
            <p:cNvPr id="6" name="Oval 2"/>
            <p:cNvSpPr>
              <a:spLocks noChangeArrowheads="1"/>
            </p:cNvSpPr>
            <p:nvPr/>
          </p:nvSpPr>
          <p:spPr bwMode="auto">
            <a:xfrm>
              <a:off x="357189" y="5040880"/>
              <a:ext cx="2614993" cy="389944"/>
            </a:xfrm>
            <a:prstGeom prst="ellipse">
              <a:avLst/>
            </a:prstGeom>
            <a:gradFill rotWithShape="1">
              <a:gsLst>
                <a:gs pos="0">
                  <a:srgbClr val="21BAFF"/>
                </a:gs>
                <a:gs pos="100000">
                  <a:srgbClr val="FFFFFF"/>
                </a:gs>
              </a:gsLst>
              <a:path path="shape">
                <a:fillToRect l="50000" t="50000" r="50000" b="50000"/>
              </a:path>
            </a:gradFill>
            <a:ln w="9525">
              <a:noFill/>
              <a:round/>
              <a:headEnd/>
              <a:tailEnd/>
            </a:ln>
            <a:effectLst/>
          </p:spPr>
          <p:txBody>
            <a:bodyPr wrap="none"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nvGrpSpPr>
            <p:cNvPr id="7" name="Group 11"/>
            <p:cNvGrpSpPr>
              <a:grpSpLocks/>
            </p:cNvGrpSpPr>
            <p:nvPr/>
          </p:nvGrpSpPr>
          <p:grpSpPr bwMode="auto">
            <a:xfrm>
              <a:off x="593726" y="3032400"/>
              <a:ext cx="2265888" cy="2207923"/>
              <a:chOff x="0" y="0"/>
              <a:chExt cx="1089" cy="1062"/>
            </a:xfrm>
          </p:grpSpPr>
          <p:grpSp>
            <p:nvGrpSpPr>
              <p:cNvPr id="8" name="Group 12"/>
              <p:cNvGrpSpPr>
                <a:grpSpLocks/>
              </p:cNvGrpSpPr>
              <p:nvPr/>
            </p:nvGrpSpPr>
            <p:grpSpPr bwMode="auto">
              <a:xfrm>
                <a:off x="0" y="0"/>
                <a:ext cx="1089" cy="1062"/>
                <a:chOff x="0" y="0"/>
                <a:chExt cx="1042" cy="1019"/>
              </a:xfrm>
            </p:grpSpPr>
            <p:grpSp>
              <p:nvGrpSpPr>
                <p:cNvPr id="10" name="Group 13"/>
                <p:cNvGrpSpPr>
                  <a:grpSpLocks/>
                </p:cNvGrpSpPr>
                <p:nvPr/>
              </p:nvGrpSpPr>
              <p:grpSpPr bwMode="auto">
                <a:xfrm>
                  <a:off x="0" y="0"/>
                  <a:ext cx="1042" cy="1019"/>
                  <a:chOff x="0" y="0"/>
                  <a:chExt cx="1042" cy="1019"/>
                </a:xfrm>
              </p:grpSpPr>
              <p:pic>
                <p:nvPicPr>
                  <p:cNvPr id="12" name="Picture 14"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13" name="Oval 15"/>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pic>
              <p:nvPicPr>
                <p:cNvPr id="11" name="Picture 16"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9" name="WordArt 17"/>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864040">
                  <a:defRPr/>
                </a:pPr>
                <a:r>
                  <a:rPr lang="zh-CN" altLang="en-US"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864040">
                  <a:defRPr/>
                </a:pPr>
                <a:r>
                  <a:rPr lang="zh-CN" altLang="en-US"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grpSp>
      <p:grpSp>
        <p:nvGrpSpPr>
          <p:cNvPr id="14" name="组合 13"/>
          <p:cNvGrpSpPr/>
          <p:nvPr/>
        </p:nvGrpSpPr>
        <p:grpSpPr>
          <a:xfrm>
            <a:off x="3089332" y="2487484"/>
            <a:ext cx="646647" cy="2232046"/>
            <a:chOff x="3197226" y="2401230"/>
            <a:chExt cx="829947" cy="2864748"/>
          </a:xfrm>
        </p:grpSpPr>
        <p:sp>
          <p:nvSpPr>
            <p:cNvPr id="15" name="Line 34"/>
            <p:cNvSpPr>
              <a:spLocks noChangeShapeType="1"/>
            </p:cNvSpPr>
            <p:nvPr/>
          </p:nvSpPr>
          <p:spPr bwMode="auto">
            <a:xfrm>
              <a:off x="3306764" y="3757853"/>
              <a:ext cx="712701" cy="0"/>
            </a:xfrm>
            <a:prstGeom prst="line">
              <a:avLst/>
            </a:prstGeom>
            <a:noFill/>
            <a:ln w="19050" cmpd="sng">
              <a:solidFill>
                <a:srgbClr val="0064AE"/>
              </a:solidFill>
              <a:round/>
              <a:headEnd/>
              <a:tailEnd/>
            </a:ln>
            <a:effectLst/>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6" name="Line 35"/>
            <p:cNvSpPr>
              <a:spLocks noChangeShapeType="1"/>
            </p:cNvSpPr>
            <p:nvPr/>
          </p:nvSpPr>
          <p:spPr bwMode="auto">
            <a:xfrm flipV="1">
              <a:off x="3197226" y="2401230"/>
              <a:ext cx="829947" cy="793060"/>
            </a:xfrm>
            <a:prstGeom prst="line">
              <a:avLst/>
            </a:prstGeom>
            <a:noFill/>
            <a:ln w="19050" cmpd="sng">
              <a:solidFill>
                <a:srgbClr val="0064AE"/>
              </a:solidFill>
              <a:round/>
              <a:headEnd/>
              <a:tailEnd/>
            </a:ln>
            <a:effectLst/>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7" name="Line 36"/>
            <p:cNvSpPr>
              <a:spLocks noChangeShapeType="1"/>
            </p:cNvSpPr>
            <p:nvPr/>
          </p:nvSpPr>
          <p:spPr bwMode="auto">
            <a:xfrm>
              <a:off x="3197226" y="4472918"/>
              <a:ext cx="829947" cy="793060"/>
            </a:xfrm>
            <a:prstGeom prst="line">
              <a:avLst/>
            </a:prstGeom>
            <a:noFill/>
            <a:ln w="19050" cmpd="sng">
              <a:solidFill>
                <a:srgbClr val="0064AE"/>
              </a:solidFill>
              <a:round/>
              <a:headEnd/>
              <a:tailEnd/>
            </a:ln>
            <a:effectLst/>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004399" y="1884751"/>
            <a:ext cx="3377963" cy="982288"/>
            <a:chOff x="4165602" y="1655495"/>
            <a:chExt cx="4335488" cy="1260729"/>
          </a:xfrm>
        </p:grpSpPr>
        <p:sp>
          <p:nvSpPr>
            <p:cNvPr id="19" name="AutoShape 18"/>
            <p:cNvSpPr>
              <a:spLocks noChangeArrowheads="1"/>
            </p:cNvSpPr>
            <p:nvPr/>
          </p:nvSpPr>
          <p:spPr bwMode="auto">
            <a:xfrm>
              <a:off x="4165602" y="1655495"/>
              <a:ext cx="4335488" cy="1260729"/>
            </a:xfrm>
            <a:prstGeom prst="roundRect">
              <a:avLst>
                <a:gd name="adj" fmla="val 50000"/>
              </a:avLst>
            </a:prstGeom>
            <a:gradFill rotWithShape="1">
              <a:gsLst>
                <a:gs pos="0">
                  <a:srgbClr val="DDDDDD"/>
                </a:gs>
                <a:gs pos="100000">
                  <a:sysClr val="window" lastClr="FFFFFF"/>
                </a:gs>
              </a:gsLst>
              <a:lin ang="5400000" scaled="1"/>
            </a:gradFill>
            <a:ln w="9525" cmpd="sng">
              <a:solidFill>
                <a:srgbClr val="A3A3A3"/>
              </a:solidFill>
              <a:round/>
              <a:headEnd/>
              <a:tailEnd/>
            </a:ln>
            <a:effectLst/>
          </p:spPr>
          <p:txBody>
            <a:bodyPr wrap="none" anchor="ctr"/>
            <a:lstStyle/>
            <a:p>
              <a:pPr defTabSz="864040">
                <a:defRPr/>
              </a:pPr>
              <a:endParaRPr lang="zh-CN" altLang="en-US" sz="1323" kern="0">
                <a:solidFill>
                  <a:prstClr val="black"/>
                </a:solidFill>
                <a:latin typeface="微软雅黑" panose="020B0503020204020204" pitchFamily="34" charset="-122"/>
                <a:ea typeface="微软雅黑" panose="020B0503020204020204" pitchFamily="34" charset="-122"/>
              </a:endParaRPr>
            </a:p>
          </p:txBody>
        </p:sp>
        <p:grpSp>
          <p:nvGrpSpPr>
            <p:cNvPr id="20" name="Group 19"/>
            <p:cNvGrpSpPr>
              <a:grpSpLocks/>
            </p:cNvGrpSpPr>
            <p:nvPr/>
          </p:nvGrpSpPr>
          <p:grpSpPr bwMode="auto">
            <a:xfrm>
              <a:off x="4289426" y="1722485"/>
              <a:ext cx="1111866" cy="1084202"/>
              <a:chOff x="0" y="0"/>
              <a:chExt cx="1089" cy="1062"/>
            </a:xfrm>
          </p:grpSpPr>
          <p:grpSp>
            <p:nvGrpSpPr>
              <p:cNvPr id="22" name="Group 20"/>
              <p:cNvGrpSpPr>
                <a:grpSpLocks/>
              </p:cNvGrpSpPr>
              <p:nvPr/>
            </p:nvGrpSpPr>
            <p:grpSpPr bwMode="auto">
              <a:xfrm>
                <a:off x="0" y="0"/>
                <a:ext cx="1089" cy="1062"/>
                <a:chOff x="0" y="0"/>
                <a:chExt cx="1042" cy="1019"/>
              </a:xfrm>
            </p:grpSpPr>
            <p:grpSp>
              <p:nvGrpSpPr>
                <p:cNvPr id="24" name="Group 21"/>
                <p:cNvGrpSpPr>
                  <a:grpSpLocks/>
                </p:cNvGrpSpPr>
                <p:nvPr/>
              </p:nvGrpSpPr>
              <p:grpSpPr bwMode="auto">
                <a:xfrm>
                  <a:off x="0" y="0"/>
                  <a:ext cx="1042" cy="1019"/>
                  <a:chOff x="0" y="0"/>
                  <a:chExt cx="1042" cy="1019"/>
                </a:xfrm>
              </p:grpSpPr>
              <p:pic>
                <p:nvPicPr>
                  <p:cNvPr id="26" name="Picture 22" descr="circuler_1"/>
                  <p:cNvPicPr>
                    <a:picLocks noChangeAspect="1" noChangeArrowheads="1"/>
                  </p:cNvPicPr>
                  <p:nvPr/>
                </p:nvPicPr>
                <p:blipFill>
                  <a:blip r:embed="rId4" cstate="print"/>
                  <a:srcRect/>
                  <a:stretch>
                    <a:fillRect/>
                  </a:stretch>
                </p:blipFill>
                <p:spPr bwMode="auto">
                  <a:xfrm>
                    <a:off x="0" y="0"/>
                    <a:ext cx="1042" cy="1016"/>
                  </a:xfrm>
                  <a:prstGeom prst="rect">
                    <a:avLst/>
                  </a:prstGeom>
                  <a:noFill/>
                  <a:ln w="9525">
                    <a:noFill/>
                    <a:miter lim="800000"/>
                    <a:headEnd/>
                    <a:tailEnd/>
                  </a:ln>
                </p:spPr>
              </p:pic>
              <p:sp>
                <p:nvSpPr>
                  <p:cNvPr id="27" name="Oval 23"/>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864040">
                      <a:defRPr/>
                    </a:pPr>
                    <a:endParaRPr lang="zh-CN" altLang="en-US" sz="1323" kern="0">
                      <a:solidFill>
                        <a:prstClr val="black"/>
                      </a:solidFill>
                      <a:latin typeface="微软雅黑" panose="020B0503020204020204" pitchFamily="34" charset="-122"/>
                      <a:ea typeface="微软雅黑" panose="020B0503020204020204" pitchFamily="34" charset="-122"/>
                    </a:endParaRPr>
                  </a:p>
                </p:txBody>
              </p:sp>
            </p:grpSp>
            <p:pic>
              <p:nvPicPr>
                <p:cNvPr id="25" name="Picture 24"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23" name="WordArt 25"/>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864040">
                  <a:defRPr/>
                </a:pPr>
                <a:r>
                  <a:rPr lang="zh-CN" altLang="en-US" sz="1701"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864040">
                  <a:defRPr/>
                </a:pPr>
                <a:r>
                  <a:rPr lang="zh-CN" altLang="en-US" sz="1701"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sp>
          <p:nvSpPr>
            <p:cNvPr id="21" name="Rectangle 37"/>
            <p:cNvSpPr>
              <a:spLocks noChangeArrowheads="1"/>
            </p:cNvSpPr>
            <p:nvPr/>
          </p:nvSpPr>
          <p:spPr bwMode="auto">
            <a:xfrm>
              <a:off x="5629276" y="1675255"/>
              <a:ext cx="2674275" cy="1240969"/>
            </a:xfrm>
            <a:prstGeom prst="rect">
              <a:avLst/>
            </a:prstGeom>
            <a:noFill/>
            <a:ln w="9525">
              <a:noFill/>
              <a:miter lim="800000"/>
              <a:headEnd/>
              <a:tailEnd/>
            </a:ln>
            <a:effectLst/>
          </p:spPr>
          <p:txBody>
            <a:bodyPr lIns="108855" tIns="54427" rIns="108855" bIns="54427" anchor="ctr"/>
            <a:lstStyle/>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p:txBody>
        </p:sp>
      </p:grpSp>
      <p:grpSp>
        <p:nvGrpSpPr>
          <p:cNvPr id="28" name="组合 27"/>
          <p:cNvGrpSpPr/>
          <p:nvPr/>
        </p:nvGrpSpPr>
        <p:grpSpPr>
          <a:xfrm>
            <a:off x="4004399" y="3022796"/>
            <a:ext cx="3377963" cy="990183"/>
            <a:chOff x="4165602" y="3402725"/>
            <a:chExt cx="4335488" cy="1270862"/>
          </a:xfrm>
        </p:grpSpPr>
        <p:sp>
          <p:nvSpPr>
            <p:cNvPr id="29" name="AutoShape 3"/>
            <p:cNvSpPr>
              <a:spLocks noChangeArrowheads="1"/>
            </p:cNvSpPr>
            <p:nvPr/>
          </p:nvSpPr>
          <p:spPr bwMode="auto">
            <a:xfrm>
              <a:off x="4165602" y="3412857"/>
              <a:ext cx="4335488" cy="1260730"/>
            </a:xfrm>
            <a:prstGeom prst="roundRect">
              <a:avLst>
                <a:gd name="adj" fmla="val 50000"/>
              </a:avLst>
            </a:prstGeom>
            <a:gradFill rotWithShape="1">
              <a:gsLst>
                <a:gs pos="0">
                  <a:srgbClr val="DDDDDD"/>
                </a:gs>
                <a:gs pos="100000">
                  <a:sysClr val="window" lastClr="FFFFFF"/>
                </a:gs>
              </a:gsLst>
              <a:lin ang="5400000" scaled="1"/>
            </a:gradFill>
            <a:ln w="9525" cmpd="sng">
              <a:solidFill>
                <a:srgbClr val="A3A3A3"/>
              </a:solidFill>
              <a:round/>
              <a:headEnd/>
              <a:tailEnd/>
            </a:ln>
            <a:effectLst/>
          </p:spPr>
          <p:txBody>
            <a:bodyPr wrap="none" anchor="ctr"/>
            <a:lstStyle/>
            <a:p>
              <a:pPr defTabSz="864040">
                <a:defRPr/>
              </a:pPr>
              <a:endParaRPr lang="zh-CN" altLang="en-US" sz="1323" kern="0">
                <a:solidFill>
                  <a:prstClr val="black"/>
                </a:solidFill>
                <a:latin typeface="微软雅黑" panose="020B0503020204020204" pitchFamily="34" charset="-122"/>
                <a:ea typeface="微软雅黑" panose="020B0503020204020204" pitchFamily="34" charset="-122"/>
              </a:endParaRPr>
            </a:p>
          </p:txBody>
        </p:sp>
        <p:grpSp>
          <p:nvGrpSpPr>
            <p:cNvPr id="30" name="Group 4"/>
            <p:cNvGrpSpPr>
              <a:grpSpLocks/>
            </p:cNvGrpSpPr>
            <p:nvPr/>
          </p:nvGrpSpPr>
          <p:grpSpPr bwMode="auto">
            <a:xfrm>
              <a:off x="4289426" y="3479847"/>
              <a:ext cx="1111866" cy="1084201"/>
              <a:chOff x="0" y="0"/>
              <a:chExt cx="1089" cy="1062"/>
            </a:xfrm>
          </p:grpSpPr>
          <p:grpSp>
            <p:nvGrpSpPr>
              <p:cNvPr id="32" name="Group 5"/>
              <p:cNvGrpSpPr>
                <a:grpSpLocks/>
              </p:cNvGrpSpPr>
              <p:nvPr/>
            </p:nvGrpSpPr>
            <p:grpSpPr bwMode="auto">
              <a:xfrm>
                <a:off x="0" y="0"/>
                <a:ext cx="1089" cy="1062"/>
                <a:chOff x="0" y="0"/>
                <a:chExt cx="1042" cy="1019"/>
              </a:xfrm>
            </p:grpSpPr>
            <p:grpSp>
              <p:nvGrpSpPr>
                <p:cNvPr id="34" name="Group 6"/>
                <p:cNvGrpSpPr>
                  <a:grpSpLocks/>
                </p:cNvGrpSpPr>
                <p:nvPr/>
              </p:nvGrpSpPr>
              <p:grpSpPr bwMode="auto">
                <a:xfrm>
                  <a:off x="0" y="0"/>
                  <a:ext cx="1042" cy="1019"/>
                  <a:chOff x="0" y="0"/>
                  <a:chExt cx="1042" cy="1019"/>
                </a:xfrm>
              </p:grpSpPr>
              <p:pic>
                <p:nvPicPr>
                  <p:cNvPr id="36" name="Picture 7" descr="circuler_1"/>
                  <p:cNvPicPr>
                    <a:picLocks noChangeAspect="1" noChangeArrowheads="1"/>
                  </p:cNvPicPr>
                  <p:nvPr/>
                </p:nvPicPr>
                <p:blipFill>
                  <a:blip r:embed="rId4" cstate="print"/>
                  <a:srcRect/>
                  <a:stretch>
                    <a:fillRect/>
                  </a:stretch>
                </p:blipFill>
                <p:spPr bwMode="auto">
                  <a:xfrm>
                    <a:off x="0" y="0"/>
                    <a:ext cx="1042" cy="1016"/>
                  </a:xfrm>
                  <a:prstGeom prst="rect">
                    <a:avLst/>
                  </a:prstGeom>
                  <a:noFill/>
                  <a:ln w="9525">
                    <a:noFill/>
                    <a:miter lim="800000"/>
                    <a:headEnd/>
                    <a:tailEnd/>
                  </a:ln>
                </p:spPr>
              </p:pic>
              <p:sp>
                <p:nvSpPr>
                  <p:cNvPr id="37" name="Oval 8"/>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864040">
                      <a:defRPr/>
                    </a:pPr>
                    <a:endParaRPr lang="zh-CN" altLang="en-US" sz="1323" kern="0">
                      <a:solidFill>
                        <a:prstClr val="black"/>
                      </a:solidFill>
                      <a:latin typeface="微软雅黑" panose="020B0503020204020204" pitchFamily="34" charset="-122"/>
                      <a:ea typeface="微软雅黑" panose="020B0503020204020204" pitchFamily="34" charset="-122"/>
                    </a:endParaRPr>
                  </a:p>
                </p:txBody>
              </p:sp>
            </p:grpSp>
            <p:pic>
              <p:nvPicPr>
                <p:cNvPr id="35" name="Picture 9"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33" name="WordArt 10"/>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864040">
                  <a:defRPr/>
                </a:pPr>
                <a:r>
                  <a:rPr lang="zh-CN" altLang="en-US" sz="1701"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864040">
                  <a:defRPr/>
                </a:pPr>
                <a:r>
                  <a:rPr lang="zh-CN" altLang="en-US" sz="1701" kern="0" dirty="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sp>
          <p:nvSpPr>
            <p:cNvPr id="31" name="Rectangle 38"/>
            <p:cNvSpPr>
              <a:spLocks noChangeArrowheads="1"/>
            </p:cNvSpPr>
            <p:nvPr/>
          </p:nvSpPr>
          <p:spPr bwMode="auto">
            <a:xfrm>
              <a:off x="5629276" y="3402725"/>
              <a:ext cx="2674275" cy="1242287"/>
            </a:xfrm>
            <a:prstGeom prst="rect">
              <a:avLst/>
            </a:prstGeom>
            <a:noFill/>
            <a:ln w="9525">
              <a:noFill/>
              <a:miter lim="800000"/>
              <a:headEnd/>
              <a:tailEnd/>
            </a:ln>
            <a:effectLst/>
          </p:spPr>
          <p:txBody>
            <a:bodyPr lIns="108855" tIns="54427" rIns="108855" bIns="54427" anchor="ctr"/>
            <a:lstStyle/>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p:txBody>
        </p:sp>
      </p:grpSp>
      <p:grpSp>
        <p:nvGrpSpPr>
          <p:cNvPr id="38" name="组合 37"/>
          <p:cNvGrpSpPr/>
          <p:nvPr/>
        </p:nvGrpSpPr>
        <p:grpSpPr>
          <a:xfrm>
            <a:off x="4006367" y="4227919"/>
            <a:ext cx="3377963" cy="985445"/>
            <a:chOff x="4165602" y="5099493"/>
            <a:chExt cx="4335488" cy="1264781"/>
          </a:xfrm>
        </p:grpSpPr>
        <p:sp>
          <p:nvSpPr>
            <p:cNvPr id="39" name="AutoShape 26"/>
            <p:cNvSpPr>
              <a:spLocks noChangeArrowheads="1"/>
            </p:cNvSpPr>
            <p:nvPr/>
          </p:nvSpPr>
          <p:spPr bwMode="auto">
            <a:xfrm>
              <a:off x="4165602" y="5103545"/>
              <a:ext cx="4335488" cy="1260729"/>
            </a:xfrm>
            <a:prstGeom prst="roundRect">
              <a:avLst>
                <a:gd name="adj" fmla="val 50000"/>
              </a:avLst>
            </a:prstGeom>
            <a:gradFill rotWithShape="1">
              <a:gsLst>
                <a:gs pos="0">
                  <a:srgbClr val="DDDDDD"/>
                </a:gs>
                <a:gs pos="100000">
                  <a:sysClr val="window" lastClr="FFFFFF"/>
                </a:gs>
              </a:gsLst>
              <a:lin ang="5400000" scaled="1"/>
            </a:gradFill>
            <a:ln w="9525" cmpd="sng">
              <a:solidFill>
                <a:srgbClr val="A3A3A3"/>
              </a:solidFill>
              <a:round/>
              <a:headEnd/>
              <a:tailEnd/>
            </a:ln>
            <a:effectLst/>
          </p:spPr>
          <p:txBody>
            <a:bodyPr wrap="none" anchor="ctr"/>
            <a:lstStyle/>
            <a:p>
              <a:pPr defTabSz="864040">
                <a:defRPr/>
              </a:pPr>
              <a:endParaRPr lang="zh-CN" altLang="en-US" sz="1323" kern="0">
                <a:solidFill>
                  <a:prstClr val="black"/>
                </a:solidFill>
                <a:latin typeface="微软雅黑" panose="020B0503020204020204" pitchFamily="34" charset="-122"/>
                <a:ea typeface="微软雅黑" panose="020B0503020204020204" pitchFamily="34" charset="-122"/>
              </a:endParaRPr>
            </a:p>
          </p:txBody>
        </p:sp>
        <p:grpSp>
          <p:nvGrpSpPr>
            <p:cNvPr id="40" name="Group 27"/>
            <p:cNvGrpSpPr>
              <a:grpSpLocks/>
            </p:cNvGrpSpPr>
            <p:nvPr/>
          </p:nvGrpSpPr>
          <p:grpSpPr bwMode="auto">
            <a:xfrm>
              <a:off x="4289426" y="5170265"/>
              <a:ext cx="1111866" cy="1082884"/>
              <a:chOff x="0" y="0"/>
              <a:chExt cx="1089" cy="1062"/>
            </a:xfrm>
          </p:grpSpPr>
          <p:grpSp>
            <p:nvGrpSpPr>
              <p:cNvPr id="42" name="Group 28"/>
              <p:cNvGrpSpPr>
                <a:grpSpLocks/>
              </p:cNvGrpSpPr>
              <p:nvPr/>
            </p:nvGrpSpPr>
            <p:grpSpPr bwMode="auto">
              <a:xfrm>
                <a:off x="0" y="0"/>
                <a:ext cx="1089" cy="1062"/>
                <a:chOff x="0" y="0"/>
                <a:chExt cx="1042" cy="1019"/>
              </a:xfrm>
            </p:grpSpPr>
            <p:grpSp>
              <p:nvGrpSpPr>
                <p:cNvPr id="44" name="Group 29"/>
                <p:cNvGrpSpPr>
                  <a:grpSpLocks/>
                </p:cNvGrpSpPr>
                <p:nvPr/>
              </p:nvGrpSpPr>
              <p:grpSpPr bwMode="auto">
                <a:xfrm>
                  <a:off x="0" y="0"/>
                  <a:ext cx="1042" cy="1019"/>
                  <a:chOff x="0" y="0"/>
                  <a:chExt cx="1042" cy="1019"/>
                </a:xfrm>
              </p:grpSpPr>
              <p:pic>
                <p:nvPicPr>
                  <p:cNvPr id="46" name="Picture 30" descr="circuler_1"/>
                  <p:cNvPicPr>
                    <a:picLocks noChangeAspect="1" noChangeArrowheads="1"/>
                  </p:cNvPicPr>
                  <p:nvPr/>
                </p:nvPicPr>
                <p:blipFill>
                  <a:blip r:embed="rId4" cstate="print"/>
                  <a:srcRect/>
                  <a:stretch>
                    <a:fillRect/>
                  </a:stretch>
                </p:blipFill>
                <p:spPr bwMode="auto">
                  <a:xfrm>
                    <a:off x="0" y="0"/>
                    <a:ext cx="1042" cy="1016"/>
                  </a:xfrm>
                  <a:prstGeom prst="rect">
                    <a:avLst/>
                  </a:prstGeom>
                  <a:noFill/>
                  <a:ln w="9525">
                    <a:noFill/>
                    <a:miter lim="800000"/>
                    <a:headEnd/>
                    <a:tailEnd/>
                  </a:ln>
                </p:spPr>
              </p:pic>
              <p:sp>
                <p:nvSpPr>
                  <p:cNvPr id="47" name="Oval 31"/>
                  <p:cNvSpPr>
                    <a:spLocks noChangeArrowheads="1"/>
                  </p:cNvSpPr>
                  <p:nvPr/>
                </p:nvSpPr>
                <p:spPr bwMode="auto">
                  <a:xfrm>
                    <a:off x="0" y="0"/>
                    <a:ext cx="1035" cy="1019"/>
                  </a:xfrm>
                  <a:prstGeom prst="ellipse">
                    <a:avLst/>
                  </a:prstGeom>
                  <a:solidFill>
                    <a:srgbClr val="054487"/>
                  </a:solidFill>
                  <a:ln w="19050" cmpd="sng">
                    <a:solidFill>
                      <a:sysClr val="window" lastClr="FFFFFF"/>
                    </a:solidFill>
                    <a:round/>
                    <a:headEnd/>
                    <a:tailEnd/>
                  </a:ln>
                  <a:effectLst/>
                </p:spPr>
                <p:txBody>
                  <a:bodyPr wrap="none" anchor="ctr"/>
                  <a:lstStyle/>
                  <a:p>
                    <a:pPr defTabSz="864040">
                      <a:defRPr/>
                    </a:pPr>
                    <a:endParaRPr lang="zh-CN" altLang="en-US" sz="1323" kern="0">
                      <a:solidFill>
                        <a:prstClr val="black"/>
                      </a:solidFill>
                      <a:latin typeface="微软雅黑" panose="020B0503020204020204" pitchFamily="34" charset="-122"/>
                      <a:ea typeface="微软雅黑" panose="020B0503020204020204" pitchFamily="34" charset="-122"/>
                    </a:endParaRPr>
                  </a:p>
                </p:txBody>
              </p:sp>
            </p:grpSp>
            <p:pic>
              <p:nvPicPr>
                <p:cNvPr id="45" name="Picture 32"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43" name="WordArt 33"/>
              <p:cNvSpPr>
                <a:spLocks noChangeArrowheads="1" noChangeShapeType="1"/>
              </p:cNvSpPr>
              <p:nvPr/>
            </p:nvSpPr>
            <p:spPr bwMode="auto">
              <a:xfrm>
                <a:off x="242" y="317"/>
                <a:ext cx="622" cy="429"/>
              </a:xfrm>
              <a:prstGeom prst="rect">
                <a:avLst/>
              </a:prstGeom>
            </p:spPr>
            <p:txBody>
              <a:bodyPr wrap="none" fromWordArt="1">
                <a:prstTxWarp prst="textPlain">
                  <a:avLst>
                    <a:gd name="adj" fmla="val 50000"/>
                  </a:avLst>
                </a:prstTxWarp>
              </a:bodyPr>
              <a:lstStyle/>
              <a:p>
                <a:pPr algn="ctr" defTabSz="864040">
                  <a:defRPr/>
                </a:pPr>
                <a:r>
                  <a:rPr lang="zh-CN" altLang="en-US" sz="1701" kern="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双击添加</a:t>
                </a:r>
              </a:p>
              <a:p>
                <a:pPr algn="ctr" defTabSz="864040">
                  <a:defRPr/>
                </a:pPr>
                <a:r>
                  <a:rPr lang="zh-CN" altLang="en-US" sz="1701" kern="0">
                    <a:ln w="9525" cmpd="sng">
                      <a:solidFill>
                        <a:prstClr val="white"/>
                      </a:solidFill>
                      <a:round/>
                      <a:headEnd/>
                      <a:tailEnd/>
                    </a:ln>
                    <a:solidFill>
                      <a:prstClr val="white"/>
                    </a:solidFill>
                    <a:latin typeface="微软雅黑" panose="020B0503020204020204" pitchFamily="34" charset="-122"/>
                    <a:ea typeface="微软雅黑" panose="020B0503020204020204" pitchFamily="34" charset="-122"/>
                  </a:rPr>
                  <a:t>标题文字</a:t>
                </a:r>
              </a:p>
            </p:txBody>
          </p:sp>
        </p:grpSp>
        <p:sp>
          <p:nvSpPr>
            <p:cNvPr id="41" name="Rectangle 39"/>
            <p:cNvSpPr>
              <a:spLocks noChangeArrowheads="1"/>
            </p:cNvSpPr>
            <p:nvPr/>
          </p:nvSpPr>
          <p:spPr bwMode="auto">
            <a:xfrm>
              <a:off x="5629276" y="5099493"/>
              <a:ext cx="2674275" cy="1240969"/>
            </a:xfrm>
            <a:prstGeom prst="rect">
              <a:avLst/>
            </a:prstGeom>
            <a:noFill/>
            <a:ln w="9525">
              <a:noFill/>
              <a:miter lim="800000"/>
              <a:headEnd/>
              <a:tailEnd/>
            </a:ln>
            <a:effectLst/>
          </p:spPr>
          <p:txBody>
            <a:bodyPr lIns="108855" tIns="54427" rIns="108855" bIns="54427" anchor="ctr"/>
            <a:lstStyle/>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a:p>
              <a:pPr algn="ctr" defTabSz="864040">
                <a:lnSpc>
                  <a:spcPct val="120000"/>
                </a:lnSpc>
                <a:defRPr/>
              </a:pPr>
              <a:r>
                <a:rPr lang="zh-CN" altLang="en-US" sz="1134" kern="0" dirty="0">
                  <a:solidFill>
                    <a:prstClr val="black"/>
                  </a:solidFill>
                  <a:latin typeface="微软雅黑" panose="020B0503020204020204" pitchFamily="34" charset="-122"/>
                  <a:ea typeface="微软雅黑" panose="020B0503020204020204" pitchFamily="34" charset="-122"/>
                </a:rPr>
                <a:t>单击此处添加段落文字内容</a:t>
              </a:r>
            </a:p>
          </p:txBody>
        </p:sp>
      </p:grpSp>
      <p:sp>
        <p:nvSpPr>
          <p:cNvPr id="50" name="矩形 49">
            <a:extLst>
              <a:ext uri="{FF2B5EF4-FFF2-40B4-BE49-F238E27FC236}">
                <a16:creationId xmlns:a16="http://schemas.microsoft.com/office/drawing/2014/main" id="{E73213D9-6C41-41F7-B1A8-857DA653047B}"/>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51" name="TextBox 3">
            <a:extLst>
              <a:ext uri="{FF2B5EF4-FFF2-40B4-BE49-F238E27FC236}">
                <a16:creationId xmlns:a16="http://schemas.microsoft.com/office/drawing/2014/main" id="{89D3DD56-A205-4719-B54C-033A1A9A223B}"/>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52" name="图片 51">
            <a:extLst>
              <a:ext uri="{FF2B5EF4-FFF2-40B4-BE49-F238E27FC236}">
                <a16:creationId xmlns:a16="http://schemas.microsoft.com/office/drawing/2014/main" id="{8DD7491B-7FA1-4045-B3B1-CEFDC6FCAD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28427488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3"/>
          <p:cNvSpPr>
            <a:spLocks noChangeShapeType="1"/>
          </p:cNvSpPr>
          <p:nvPr/>
        </p:nvSpPr>
        <p:spPr bwMode="auto">
          <a:xfrm rot="10800000">
            <a:off x="1473173" y="4216048"/>
            <a:ext cx="2250164"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6" name="Line 4"/>
          <p:cNvSpPr>
            <a:spLocks noChangeShapeType="1"/>
          </p:cNvSpPr>
          <p:nvPr/>
        </p:nvSpPr>
        <p:spPr bwMode="auto">
          <a:xfrm rot="10800000">
            <a:off x="1477676" y="3562600"/>
            <a:ext cx="3361744"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7" name="Line 5"/>
          <p:cNvSpPr>
            <a:spLocks noChangeShapeType="1"/>
          </p:cNvSpPr>
          <p:nvPr/>
        </p:nvSpPr>
        <p:spPr bwMode="auto">
          <a:xfrm rot="10800000">
            <a:off x="1459673" y="3044162"/>
            <a:ext cx="4540831"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8" name="Line 6"/>
          <p:cNvSpPr>
            <a:spLocks noChangeShapeType="1"/>
          </p:cNvSpPr>
          <p:nvPr/>
        </p:nvSpPr>
        <p:spPr bwMode="auto">
          <a:xfrm rot="10800000">
            <a:off x="1470173" y="2485222"/>
            <a:ext cx="5664413"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9" name="Rectangle 9"/>
          <p:cNvSpPr>
            <a:spLocks noChangeArrowheads="1"/>
          </p:cNvSpPr>
          <p:nvPr/>
        </p:nvSpPr>
        <p:spPr bwMode="auto">
          <a:xfrm>
            <a:off x="6017006" y="2487922"/>
            <a:ext cx="1152084" cy="421231"/>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0" name="Rectangle 10"/>
          <p:cNvSpPr>
            <a:spLocks noChangeArrowheads="1"/>
          </p:cNvSpPr>
          <p:nvPr/>
        </p:nvSpPr>
        <p:spPr bwMode="auto">
          <a:xfrm>
            <a:off x="4861921" y="3038761"/>
            <a:ext cx="1152084" cy="421231"/>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1" name="Rectangle 11"/>
          <p:cNvSpPr>
            <a:spLocks noChangeArrowheads="1"/>
          </p:cNvSpPr>
          <p:nvPr/>
        </p:nvSpPr>
        <p:spPr bwMode="auto">
          <a:xfrm>
            <a:off x="3741341" y="3566651"/>
            <a:ext cx="1120582" cy="421231"/>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2" name="Rectangle 12"/>
          <p:cNvSpPr>
            <a:spLocks noChangeArrowheads="1"/>
          </p:cNvSpPr>
          <p:nvPr/>
        </p:nvSpPr>
        <p:spPr bwMode="auto">
          <a:xfrm>
            <a:off x="2355238" y="4213348"/>
            <a:ext cx="1386101" cy="421231"/>
          </a:xfrm>
          <a:prstGeom prst="rect">
            <a:avLst/>
          </a:prstGeom>
          <a:gradFill rotWithShape="1">
            <a:gsLst>
              <a:gs pos="0">
                <a:srgbClr val="DDDDDD"/>
              </a:gs>
              <a:gs pos="100000">
                <a:srgbClr val="FFFFFF"/>
              </a:gs>
            </a:gsLst>
            <a:lin ang="5400000" scaled="1"/>
          </a:gradFill>
          <a:ln>
            <a:noFill/>
          </a:ln>
        </p:spPr>
        <p:txBody>
          <a:bodyPr wrap="none" anchor="ct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3" name="Line 13"/>
          <p:cNvSpPr>
            <a:spLocks noChangeShapeType="1"/>
          </p:cNvSpPr>
          <p:nvPr/>
        </p:nvSpPr>
        <p:spPr bwMode="auto">
          <a:xfrm>
            <a:off x="1465675" y="4648079"/>
            <a:ext cx="5767920" cy="0"/>
          </a:xfrm>
          <a:prstGeom prst="line">
            <a:avLst/>
          </a:prstGeom>
          <a:noFill/>
          <a:ln w="9525">
            <a:solidFill>
              <a:srgbClr val="0070C0"/>
            </a:solidFill>
            <a:round/>
            <a:headEnd/>
            <a:tailEnd type="triangle" w="med" len="me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4" name="Line 14"/>
          <p:cNvSpPr>
            <a:spLocks noChangeShapeType="1"/>
          </p:cNvSpPr>
          <p:nvPr/>
        </p:nvSpPr>
        <p:spPr bwMode="auto">
          <a:xfrm rot="16200000">
            <a:off x="58872" y="3242627"/>
            <a:ext cx="2813605" cy="0"/>
          </a:xfrm>
          <a:prstGeom prst="line">
            <a:avLst/>
          </a:prstGeom>
          <a:noFill/>
          <a:ln w="9525">
            <a:solidFill>
              <a:srgbClr val="0070C0"/>
            </a:solidFill>
            <a:round/>
            <a:headEnd/>
            <a:tailEnd type="triangle" w="med" len="me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5" name="Line 15"/>
          <p:cNvSpPr>
            <a:spLocks noChangeShapeType="1"/>
          </p:cNvSpPr>
          <p:nvPr/>
        </p:nvSpPr>
        <p:spPr bwMode="auto">
          <a:xfrm flipV="1">
            <a:off x="1468675" y="1879027"/>
            <a:ext cx="5767920" cy="2762302"/>
          </a:xfrm>
          <a:prstGeom prst="line">
            <a:avLst/>
          </a:prstGeom>
          <a:noFill/>
          <a:ln w="38100">
            <a:solidFill>
              <a:srgbClr val="054487"/>
            </a:solidFill>
            <a:round/>
            <a:headEnd/>
            <a:tailEnd type="triangle" w="med" len="me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6" name="Line 16"/>
          <p:cNvSpPr>
            <a:spLocks noChangeShapeType="1"/>
          </p:cNvSpPr>
          <p:nvPr/>
        </p:nvSpPr>
        <p:spPr bwMode="auto">
          <a:xfrm rot="16200000">
            <a:off x="952262" y="3243302"/>
            <a:ext cx="2814954"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7" name="Line 17"/>
          <p:cNvSpPr>
            <a:spLocks noChangeShapeType="1"/>
          </p:cNvSpPr>
          <p:nvPr/>
        </p:nvSpPr>
        <p:spPr bwMode="auto">
          <a:xfrm rot="16200000">
            <a:off x="2332363" y="3243302"/>
            <a:ext cx="2814954"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8" name="Line 18"/>
          <p:cNvSpPr>
            <a:spLocks noChangeShapeType="1"/>
          </p:cNvSpPr>
          <p:nvPr/>
        </p:nvSpPr>
        <p:spPr bwMode="auto">
          <a:xfrm rot="16200000">
            <a:off x="3454445" y="3243302"/>
            <a:ext cx="2814954"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sp>
        <p:nvSpPr>
          <p:cNvPr id="19" name="Line 19"/>
          <p:cNvSpPr>
            <a:spLocks noChangeShapeType="1"/>
          </p:cNvSpPr>
          <p:nvPr/>
        </p:nvSpPr>
        <p:spPr bwMode="auto">
          <a:xfrm rot="16200000">
            <a:off x="4606529" y="3243302"/>
            <a:ext cx="2814954" cy="0"/>
          </a:xfrm>
          <a:prstGeom prst="line">
            <a:avLst/>
          </a:prstGeom>
          <a:noFill/>
          <a:ln w="9525">
            <a:solidFill>
              <a:srgbClr val="0070C0"/>
            </a:solidFill>
            <a:round/>
            <a:headEnd/>
            <a:tailEnd/>
          </a:ln>
        </p:spPr>
        <p:txBody>
          <a:bodyPr/>
          <a:lstStyle/>
          <a:p>
            <a:pPr>
              <a:defRPr/>
            </a:pPr>
            <a:endParaRPr lang="zh-CN" altLang="en-US" sz="2143" kern="0" dirty="0">
              <a:solidFill>
                <a:prstClr val="black">
                  <a:lumMod val="85000"/>
                  <a:lumOff val="15000"/>
                </a:prstClr>
              </a:solidFill>
              <a:latin typeface="微软雅黑" pitchFamily="34" charset="-122"/>
              <a:ea typeface="微软雅黑" pitchFamily="34" charset="-122"/>
            </a:endParaRPr>
          </a:p>
        </p:txBody>
      </p:sp>
      <p:grpSp>
        <p:nvGrpSpPr>
          <p:cNvPr id="20" name="Group 20"/>
          <p:cNvGrpSpPr>
            <a:grpSpLocks/>
          </p:cNvGrpSpPr>
          <p:nvPr/>
        </p:nvGrpSpPr>
        <p:grpSpPr bwMode="auto">
          <a:xfrm>
            <a:off x="2137724" y="4036486"/>
            <a:ext cx="453033" cy="396929"/>
            <a:chOff x="0" y="0"/>
            <a:chExt cx="784" cy="765"/>
          </a:xfrm>
        </p:grpSpPr>
        <p:grpSp>
          <p:nvGrpSpPr>
            <p:cNvPr id="21" name="Group 21"/>
            <p:cNvGrpSpPr>
              <a:grpSpLocks/>
            </p:cNvGrpSpPr>
            <p:nvPr/>
          </p:nvGrpSpPr>
          <p:grpSpPr bwMode="auto">
            <a:xfrm>
              <a:off x="0" y="0"/>
              <a:ext cx="784" cy="765"/>
              <a:chOff x="0" y="0"/>
              <a:chExt cx="1042" cy="1019"/>
            </a:xfrm>
          </p:grpSpPr>
          <p:grpSp>
            <p:nvGrpSpPr>
              <p:cNvPr id="23" name="Group 22"/>
              <p:cNvGrpSpPr>
                <a:grpSpLocks/>
              </p:cNvGrpSpPr>
              <p:nvPr/>
            </p:nvGrpSpPr>
            <p:grpSpPr bwMode="auto">
              <a:xfrm>
                <a:off x="0" y="0"/>
                <a:ext cx="1042" cy="1019"/>
                <a:chOff x="0" y="0"/>
                <a:chExt cx="1042" cy="1019"/>
              </a:xfrm>
            </p:grpSpPr>
            <p:pic>
              <p:nvPicPr>
                <p:cNvPr id="25" name="Picture 23"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26" name="Oval 24"/>
                <p:cNvSpPr>
                  <a:spLocks noChangeArrowheads="1"/>
                </p:cNvSpPr>
                <p:nvPr/>
              </p:nvSpPr>
              <p:spPr bwMode="auto">
                <a:xfrm>
                  <a:off x="0" y="0"/>
                  <a:ext cx="1035" cy="1019"/>
                </a:xfrm>
                <a:prstGeom prst="ellipse">
                  <a:avLst/>
                </a:prstGeom>
                <a:solidFill>
                  <a:srgbClr val="054487"/>
                </a:solidFill>
                <a:ln w="19050">
                  <a:solidFill>
                    <a:srgbClr val="FFFFFF"/>
                  </a:solidFill>
                  <a:round/>
                  <a:headEnd/>
                  <a:tailEnd/>
                </a:ln>
              </p:spPr>
              <p:txBody>
                <a:bodyPr wrap="none" anchor="ctr"/>
                <a:lstStyle/>
                <a:p>
                  <a:pPr>
                    <a:defRPr/>
                  </a:pPr>
                  <a:endParaRPr lang="zh-CN" altLang="en-US" sz="2143" kern="0" dirty="0">
                    <a:solidFill>
                      <a:prstClr val="black">
                        <a:lumMod val="85000"/>
                        <a:lumOff val="15000"/>
                      </a:prstClr>
                    </a:solidFill>
                    <a:latin typeface="Impact" pitchFamily="34" charset="0"/>
                    <a:ea typeface="微软雅黑" pitchFamily="34" charset="-122"/>
                  </a:endParaRPr>
                </a:p>
              </p:txBody>
            </p:sp>
          </p:grpSp>
          <p:pic>
            <p:nvPicPr>
              <p:cNvPr id="24" name="Picture 25"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22"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algn="ctr"/>
              <a:r>
                <a:rPr lang="en-US" altLang="zh-CN" kern="10" dirty="0">
                  <a:ln w="9525">
                    <a:noFill/>
                    <a:round/>
                    <a:headEnd/>
                    <a:tailEnd/>
                  </a:ln>
                  <a:solidFill>
                    <a:schemeClr val="bg1"/>
                  </a:solidFill>
                  <a:latin typeface="Impact"/>
                  <a:ea typeface="微软雅黑" pitchFamily="34" charset="-122"/>
                </a:rPr>
                <a:t>1</a:t>
              </a:r>
              <a:endParaRPr lang="zh-CN" altLang="en-US" kern="10" dirty="0">
                <a:ln w="9525">
                  <a:noFill/>
                  <a:round/>
                  <a:headEnd/>
                  <a:tailEnd/>
                </a:ln>
                <a:solidFill>
                  <a:schemeClr val="bg1"/>
                </a:solidFill>
                <a:latin typeface="Impact"/>
                <a:ea typeface="微软雅黑" pitchFamily="34" charset="-122"/>
              </a:endParaRPr>
            </a:p>
          </p:txBody>
        </p:sp>
      </p:grpSp>
      <p:grpSp>
        <p:nvGrpSpPr>
          <p:cNvPr id="27" name="Group 27"/>
          <p:cNvGrpSpPr>
            <a:grpSpLocks/>
          </p:cNvGrpSpPr>
          <p:nvPr/>
        </p:nvGrpSpPr>
        <p:grpSpPr bwMode="auto">
          <a:xfrm>
            <a:off x="3507323" y="3320933"/>
            <a:ext cx="453033" cy="396929"/>
            <a:chOff x="0" y="0"/>
            <a:chExt cx="302" cy="294"/>
          </a:xfrm>
        </p:grpSpPr>
        <p:grpSp>
          <p:nvGrpSpPr>
            <p:cNvPr id="28" name="Group 28"/>
            <p:cNvGrpSpPr>
              <a:grpSpLocks/>
            </p:cNvGrpSpPr>
            <p:nvPr/>
          </p:nvGrpSpPr>
          <p:grpSpPr bwMode="auto">
            <a:xfrm>
              <a:off x="0" y="0"/>
              <a:ext cx="302" cy="294"/>
              <a:chOff x="0" y="0"/>
              <a:chExt cx="1042" cy="1019"/>
            </a:xfrm>
          </p:grpSpPr>
          <p:grpSp>
            <p:nvGrpSpPr>
              <p:cNvPr id="30" name="Group 29"/>
              <p:cNvGrpSpPr>
                <a:grpSpLocks/>
              </p:cNvGrpSpPr>
              <p:nvPr/>
            </p:nvGrpSpPr>
            <p:grpSpPr bwMode="auto">
              <a:xfrm>
                <a:off x="0" y="0"/>
                <a:ext cx="1042" cy="1019"/>
                <a:chOff x="0" y="0"/>
                <a:chExt cx="1042" cy="1019"/>
              </a:xfrm>
            </p:grpSpPr>
            <p:pic>
              <p:nvPicPr>
                <p:cNvPr id="32" name="Picture 30"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33" name="Oval 31"/>
                <p:cNvSpPr>
                  <a:spLocks noChangeArrowheads="1"/>
                </p:cNvSpPr>
                <p:nvPr/>
              </p:nvSpPr>
              <p:spPr bwMode="auto">
                <a:xfrm>
                  <a:off x="0" y="0"/>
                  <a:ext cx="1035" cy="1019"/>
                </a:xfrm>
                <a:prstGeom prst="ellipse">
                  <a:avLst/>
                </a:prstGeom>
                <a:solidFill>
                  <a:srgbClr val="054487"/>
                </a:solidFill>
                <a:ln w="19050">
                  <a:solidFill>
                    <a:srgbClr val="FFFFFF"/>
                  </a:solidFill>
                  <a:round/>
                  <a:headEnd/>
                  <a:tailEnd/>
                </a:ln>
              </p:spPr>
              <p:txBody>
                <a:bodyPr wrap="none" anchor="ctr"/>
                <a:lstStyle/>
                <a:p>
                  <a:pPr>
                    <a:defRPr/>
                  </a:pPr>
                  <a:endParaRPr lang="zh-CN" altLang="en-US" sz="2143" kern="0" dirty="0">
                    <a:solidFill>
                      <a:prstClr val="black">
                        <a:lumMod val="85000"/>
                        <a:lumOff val="15000"/>
                      </a:prstClr>
                    </a:solidFill>
                    <a:latin typeface="Impact" pitchFamily="34" charset="0"/>
                    <a:ea typeface="微软雅黑" pitchFamily="34" charset="-122"/>
                  </a:endParaRPr>
                </a:p>
              </p:txBody>
            </p:sp>
          </p:grpSp>
          <p:pic>
            <p:nvPicPr>
              <p:cNvPr id="31" name="Picture 32"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29"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kern="10" dirty="0">
                  <a:ln w="9525">
                    <a:noFill/>
                    <a:round/>
                    <a:headEnd/>
                    <a:tailEnd/>
                  </a:ln>
                  <a:solidFill>
                    <a:schemeClr val="bg1"/>
                  </a:solidFill>
                  <a:latin typeface="Impact"/>
                  <a:ea typeface="微软雅黑" pitchFamily="34" charset="-122"/>
                </a:rPr>
                <a:t>2</a:t>
              </a:r>
              <a:endParaRPr lang="zh-CN" altLang="en-US" kern="10" dirty="0">
                <a:ln w="9525">
                  <a:noFill/>
                  <a:round/>
                  <a:headEnd/>
                  <a:tailEnd/>
                </a:ln>
                <a:solidFill>
                  <a:schemeClr val="bg1"/>
                </a:solidFill>
                <a:latin typeface="Impact"/>
                <a:ea typeface="微软雅黑" pitchFamily="34" charset="-122"/>
              </a:endParaRPr>
            </a:p>
          </p:txBody>
        </p:sp>
      </p:grpSp>
      <p:grpSp>
        <p:nvGrpSpPr>
          <p:cNvPr id="34" name="Group 34"/>
          <p:cNvGrpSpPr>
            <a:grpSpLocks/>
          </p:cNvGrpSpPr>
          <p:nvPr/>
        </p:nvGrpSpPr>
        <p:grpSpPr bwMode="auto">
          <a:xfrm>
            <a:off x="4575401" y="2774143"/>
            <a:ext cx="573042" cy="504937"/>
            <a:chOff x="0" y="0"/>
            <a:chExt cx="300" cy="294"/>
          </a:xfrm>
        </p:grpSpPr>
        <p:grpSp>
          <p:nvGrpSpPr>
            <p:cNvPr id="35" name="Group 35"/>
            <p:cNvGrpSpPr>
              <a:grpSpLocks/>
            </p:cNvGrpSpPr>
            <p:nvPr/>
          </p:nvGrpSpPr>
          <p:grpSpPr bwMode="auto">
            <a:xfrm>
              <a:off x="0" y="0"/>
              <a:ext cx="300" cy="294"/>
              <a:chOff x="0" y="0"/>
              <a:chExt cx="1035" cy="1019"/>
            </a:xfrm>
          </p:grpSpPr>
          <p:sp>
            <p:nvSpPr>
              <p:cNvPr id="37" name="Oval 38"/>
              <p:cNvSpPr>
                <a:spLocks noChangeArrowheads="1"/>
              </p:cNvSpPr>
              <p:nvPr/>
            </p:nvSpPr>
            <p:spPr bwMode="auto">
              <a:xfrm>
                <a:off x="0" y="0"/>
                <a:ext cx="1035" cy="1019"/>
              </a:xfrm>
              <a:prstGeom prst="ellipse">
                <a:avLst/>
              </a:prstGeom>
              <a:solidFill>
                <a:srgbClr val="054487"/>
              </a:solidFill>
              <a:ln w="9525">
                <a:solidFill>
                  <a:srgbClr val="0070C0"/>
                </a:solidFill>
                <a:round/>
                <a:headEnd/>
                <a:tailEnd/>
              </a:ln>
              <a:effectLst/>
            </p:spPr>
            <p:txBody>
              <a:bodyPr wrap="none" anchor="ctr"/>
              <a:lstStyle/>
              <a:p>
                <a:pPr algn="ctr">
                  <a:defRPr/>
                </a:pPr>
                <a:endParaRPr lang="zh-CN" altLang="en-US" sz="3024" b="1" kern="0" dirty="0">
                  <a:solidFill>
                    <a:prstClr val="black">
                      <a:lumMod val="85000"/>
                      <a:lumOff val="15000"/>
                    </a:prstClr>
                  </a:solidFill>
                  <a:latin typeface="微软雅黑" pitchFamily="34" charset="-122"/>
                  <a:ea typeface="微软雅黑" pitchFamily="34" charset="-122"/>
                </a:endParaRPr>
              </a:p>
            </p:txBody>
          </p:sp>
          <p:pic>
            <p:nvPicPr>
              <p:cNvPr id="38" name="Picture 39" descr="Picture2"/>
              <p:cNvPicPr>
                <a:picLocks noChangeAspect="1" noChangeArrowheads="1"/>
              </p:cNvPicPr>
              <p:nvPr/>
            </p:nvPicPr>
            <p:blipFill>
              <a:blip r:embed="rId3"/>
              <a:srcRect/>
              <a:stretch>
                <a:fillRect/>
              </a:stretch>
            </p:blipFill>
            <p:spPr bwMode="auto">
              <a:xfrm>
                <a:off x="126" y="32"/>
                <a:ext cx="823" cy="360"/>
              </a:xfrm>
              <a:prstGeom prst="rect">
                <a:avLst/>
              </a:prstGeom>
              <a:noFill/>
              <a:ln w="9525">
                <a:noFill/>
                <a:miter lim="800000"/>
                <a:headEnd/>
                <a:tailEnd/>
              </a:ln>
            </p:spPr>
          </p:pic>
        </p:grpSp>
        <p:sp>
          <p:nvSpPr>
            <p:cNvPr id="3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a:r>
                <a:rPr lang="en-US" altLang="zh-CN" kern="10" dirty="0">
                  <a:ln w="9525">
                    <a:noFill/>
                    <a:round/>
                    <a:headEnd/>
                    <a:tailEnd/>
                  </a:ln>
                  <a:solidFill>
                    <a:schemeClr val="bg1"/>
                  </a:solidFill>
                  <a:latin typeface="Impact"/>
                  <a:ea typeface="微软雅黑" pitchFamily="34" charset="-122"/>
                </a:rPr>
                <a:t>3</a:t>
              </a:r>
              <a:endParaRPr lang="zh-CN" altLang="en-US" kern="10" dirty="0">
                <a:ln w="9525">
                  <a:noFill/>
                  <a:round/>
                  <a:headEnd/>
                  <a:tailEnd/>
                </a:ln>
                <a:solidFill>
                  <a:schemeClr val="bg1"/>
                </a:solidFill>
                <a:latin typeface="Impact"/>
                <a:ea typeface="微软雅黑" pitchFamily="34" charset="-122"/>
              </a:endParaRPr>
            </a:p>
          </p:txBody>
        </p:sp>
      </p:grpSp>
      <p:grpSp>
        <p:nvGrpSpPr>
          <p:cNvPr id="39" name="Group 41"/>
          <p:cNvGrpSpPr>
            <a:grpSpLocks/>
          </p:cNvGrpSpPr>
          <p:nvPr/>
        </p:nvGrpSpPr>
        <p:grpSpPr bwMode="auto">
          <a:xfrm>
            <a:off x="5796490" y="2270557"/>
            <a:ext cx="453033" cy="396929"/>
            <a:chOff x="0" y="0"/>
            <a:chExt cx="302" cy="294"/>
          </a:xfrm>
        </p:grpSpPr>
        <p:grpSp>
          <p:nvGrpSpPr>
            <p:cNvPr id="40" name="Group 42"/>
            <p:cNvGrpSpPr>
              <a:grpSpLocks/>
            </p:cNvGrpSpPr>
            <p:nvPr/>
          </p:nvGrpSpPr>
          <p:grpSpPr bwMode="auto">
            <a:xfrm>
              <a:off x="0" y="0"/>
              <a:ext cx="302" cy="294"/>
              <a:chOff x="0" y="0"/>
              <a:chExt cx="1042" cy="1019"/>
            </a:xfrm>
          </p:grpSpPr>
          <p:grpSp>
            <p:nvGrpSpPr>
              <p:cNvPr id="42" name="Group 43"/>
              <p:cNvGrpSpPr>
                <a:grpSpLocks/>
              </p:cNvGrpSpPr>
              <p:nvPr/>
            </p:nvGrpSpPr>
            <p:grpSpPr bwMode="auto">
              <a:xfrm>
                <a:off x="0" y="0"/>
                <a:ext cx="1042" cy="1019"/>
                <a:chOff x="0" y="0"/>
                <a:chExt cx="1042" cy="1019"/>
              </a:xfrm>
            </p:grpSpPr>
            <p:pic>
              <p:nvPicPr>
                <p:cNvPr id="44" name="Picture 44" descr="circuler_1"/>
                <p:cNvPicPr>
                  <a:picLocks noChangeAspect="1" noChangeArrowheads="1"/>
                </p:cNvPicPr>
                <p:nvPr/>
              </p:nvPicPr>
              <p:blipFill>
                <a:blip r:embed="rId2"/>
                <a:srcRect/>
                <a:stretch>
                  <a:fillRect/>
                </a:stretch>
              </p:blipFill>
              <p:spPr bwMode="auto">
                <a:xfrm>
                  <a:off x="0" y="0"/>
                  <a:ext cx="1042" cy="1016"/>
                </a:xfrm>
                <a:prstGeom prst="rect">
                  <a:avLst/>
                </a:prstGeom>
                <a:noFill/>
                <a:ln w="9525">
                  <a:noFill/>
                  <a:miter lim="800000"/>
                  <a:headEnd/>
                  <a:tailEnd/>
                </a:ln>
              </p:spPr>
            </p:pic>
            <p:sp>
              <p:nvSpPr>
                <p:cNvPr id="45" name="Oval 45"/>
                <p:cNvSpPr>
                  <a:spLocks noChangeArrowheads="1"/>
                </p:cNvSpPr>
                <p:nvPr/>
              </p:nvSpPr>
              <p:spPr bwMode="auto">
                <a:xfrm>
                  <a:off x="0" y="0"/>
                  <a:ext cx="1035" cy="1019"/>
                </a:xfrm>
                <a:prstGeom prst="ellipse">
                  <a:avLst/>
                </a:prstGeom>
                <a:solidFill>
                  <a:srgbClr val="054487"/>
                </a:solidFill>
                <a:ln w="19050">
                  <a:solidFill>
                    <a:srgbClr val="FFFFFF"/>
                  </a:solidFill>
                  <a:round/>
                  <a:headEnd/>
                  <a:tailEnd/>
                </a:ln>
              </p:spPr>
              <p:txBody>
                <a:bodyPr wrap="none" anchor="ctr"/>
                <a:lstStyle/>
                <a:p>
                  <a:pPr>
                    <a:defRPr/>
                  </a:pPr>
                  <a:endParaRPr lang="zh-CN" altLang="en-US" sz="2143" kern="0" dirty="0">
                    <a:solidFill>
                      <a:prstClr val="black">
                        <a:lumMod val="85000"/>
                        <a:lumOff val="15000"/>
                      </a:prstClr>
                    </a:solidFill>
                    <a:latin typeface="Impact" pitchFamily="34" charset="0"/>
                    <a:ea typeface="微软雅黑" pitchFamily="34" charset="-122"/>
                  </a:endParaRPr>
                </a:p>
              </p:txBody>
            </p:sp>
          </p:grpSp>
          <p:pic>
            <p:nvPicPr>
              <p:cNvPr id="43" name="Picture 46" descr="Picture2"/>
              <p:cNvPicPr>
                <a:picLocks noChangeAspect="1" noChangeArrowheads="1"/>
              </p:cNvPicPr>
              <p:nvPr/>
            </p:nvPicPr>
            <p:blipFill>
              <a:blip r:embed="rId3"/>
              <a:srcRect/>
              <a:stretch>
                <a:fillRect/>
              </a:stretch>
            </p:blipFill>
            <p:spPr bwMode="auto">
              <a:xfrm>
                <a:off x="104" y="10"/>
                <a:ext cx="823" cy="360"/>
              </a:xfrm>
              <a:prstGeom prst="rect">
                <a:avLst/>
              </a:prstGeom>
              <a:noFill/>
              <a:ln w="9525">
                <a:noFill/>
                <a:miter lim="800000"/>
                <a:headEnd/>
                <a:tailEnd/>
              </a:ln>
            </p:spPr>
          </p:pic>
        </p:grpSp>
        <p:sp>
          <p:nvSpPr>
            <p:cNvPr id="41" name="WordArt 47"/>
            <p:cNvSpPr>
              <a:spLocks noChangeArrowheads="1" noChangeShapeType="1"/>
            </p:cNvSpPr>
            <p:nvPr/>
          </p:nvSpPr>
          <p:spPr bwMode="auto">
            <a:xfrm>
              <a:off x="111" y="87"/>
              <a:ext cx="78" cy="115"/>
            </a:xfrm>
            <a:prstGeom prst="rect">
              <a:avLst/>
            </a:prstGeom>
            <a:solidFill>
              <a:srgbClr val="054487"/>
            </a:solidFill>
          </p:spPr>
          <p:txBody>
            <a:bodyPr wrap="none" fromWordArt="1">
              <a:prstTxWarp prst="textPlain">
                <a:avLst>
                  <a:gd name="adj" fmla="val 50000"/>
                </a:avLst>
              </a:prstTxWarp>
            </a:bodyPr>
            <a:lstStyle/>
            <a:p>
              <a:pPr algn="ctr"/>
              <a:r>
                <a:rPr lang="en-US" altLang="zh-CN" kern="10" dirty="0">
                  <a:ln w="9525">
                    <a:noFill/>
                    <a:round/>
                    <a:headEnd/>
                    <a:tailEnd/>
                  </a:ln>
                  <a:solidFill>
                    <a:schemeClr val="bg1"/>
                  </a:solidFill>
                  <a:latin typeface="Impact"/>
                  <a:ea typeface="微软雅黑" pitchFamily="34" charset="-122"/>
                </a:rPr>
                <a:t>4</a:t>
              </a:r>
              <a:endParaRPr lang="zh-CN" altLang="en-US" kern="10" dirty="0">
                <a:ln w="9525">
                  <a:noFill/>
                  <a:round/>
                  <a:headEnd/>
                  <a:tailEnd/>
                </a:ln>
                <a:solidFill>
                  <a:schemeClr val="bg1"/>
                </a:solidFill>
                <a:latin typeface="Impact"/>
                <a:ea typeface="微软雅黑" pitchFamily="34" charset="-122"/>
              </a:endParaRPr>
            </a:p>
          </p:txBody>
        </p:sp>
      </p:grpSp>
      <p:sp>
        <p:nvSpPr>
          <p:cNvPr id="46" name="Rectangle 48"/>
          <p:cNvSpPr>
            <a:spLocks noChangeArrowheads="1"/>
          </p:cNvSpPr>
          <p:nvPr/>
        </p:nvSpPr>
        <p:spPr bwMode="auto">
          <a:xfrm>
            <a:off x="2361238" y="4220099"/>
            <a:ext cx="1369600" cy="433381"/>
          </a:xfrm>
          <a:prstGeom prst="rect">
            <a:avLst/>
          </a:prstGeom>
          <a:noFill/>
          <a:ln>
            <a:noFill/>
          </a:ln>
        </p:spPr>
        <p:txBody>
          <a:bodyPr anchor="ctr"/>
          <a:lstStyle/>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段落文字内容</a:t>
            </a:r>
          </a:p>
        </p:txBody>
      </p:sp>
      <p:sp>
        <p:nvSpPr>
          <p:cNvPr id="47" name="Rectangle 49"/>
          <p:cNvSpPr>
            <a:spLocks noChangeArrowheads="1"/>
          </p:cNvSpPr>
          <p:nvPr/>
        </p:nvSpPr>
        <p:spPr bwMode="auto">
          <a:xfrm>
            <a:off x="3736839" y="3562600"/>
            <a:ext cx="1132582" cy="433382"/>
          </a:xfrm>
          <a:prstGeom prst="rect">
            <a:avLst/>
          </a:prstGeom>
          <a:noFill/>
          <a:ln>
            <a:noFill/>
          </a:ln>
        </p:spPr>
        <p:txBody>
          <a:bodyPr anchor="ctr"/>
          <a:lstStyle/>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段落文字内容</a:t>
            </a:r>
          </a:p>
        </p:txBody>
      </p:sp>
      <p:sp>
        <p:nvSpPr>
          <p:cNvPr id="48" name="Rectangle 50"/>
          <p:cNvSpPr>
            <a:spLocks noChangeArrowheads="1"/>
          </p:cNvSpPr>
          <p:nvPr/>
        </p:nvSpPr>
        <p:spPr bwMode="auto">
          <a:xfrm>
            <a:off x="4972929" y="3044162"/>
            <a:ext cx="1132582" cy="433382"/>
          </a:xfrm>
          <a:prstGeom prst="rect">
            <a:avLst/>
          </a:prstGeom>
          <a:noFill/>
          <a:ln>
            <a:noFill/>
          </a:ln>
        </p:spPr>
        <p:txBody>
          <a:bodyPr anchor="ctr"/>
          <a:lstStyle/>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段落文字内容</a:t>
            </a:r>
          </a:p>
        </p:txBody>
      </p:sp>
      <p:sp>
        <p:nvSpPr>
          <p:cNvPr id="49" name="Rectangle 51"/>
          <p:cNvSpPr>
            <a:spLocks noChangeArrowheads="1"/>
          </p:cNvSpPr>
          <p:nvPr/>
        </p:nvSpPr>
        <p:spPr bwMode="auto">
          <a:xfrm>
            <a:off x="6024507" y="2481172"/>
            <a:ext cx="1132583" cy="433381"/>
          </a:xfrm>
          <a:prstGeom prst="rect">
            <a:avLst/>
          </a:prstGeom>
          <a:noFill/>
          <a:ln>
            <a:noFill/>
          </a:ln>
        </p:spPr>
        <p:txBody>
          <a:bodyPr anchor="ctr"/>
          <a:lstStyle/>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单击此处添加</a:t>
            </a:r>
          </a:p>
          <a:p>
            <a:pPr algn="ctr">
              <a:lnSpc>
                <a:spcPct val="150000"/>
              </a:lnSpc>
              <a:defRPr/>
            </a:pPr>
            <a:r>
              <a:rPr lang="zh-CN" altLang="en-US" sz="945" kern="0" dirty="0">
                <a:solidFill>
                  <a:prstClr val="black">
                    <a:lumMod val="85000"/>
                    <a:lumOff val="15000"/>
                  </a:prstClr>
                </a:solidFill>
                <a:latin typeface="微软雅黑" pitchFamily="34" charset="-122"/>
                <a:ea typeface="微软雅黑" pitchFamily="34" charset="-122"/>
              </a:rPr>
              <a:t>段落文字内容</a:t>
            </a:r>
          </a:p>
        </p:txBody>
      </p:sp>
      <p:sp>
        <p:nvSpPr>
          <p:cNvPr id="50" name="Text Box 52"/>
          <p:cNvSpPr txBox="1">
            <a:spLocks noChangeArrowheads="1"/>
          </p:cNvSpPr>
          <p:nvPr/>
        </p:nvSpPr>
        <p:spPr bwMode="auto">
          <a:xfrm>
            <a:off x="907734" y="1819623"/>
            <a:ext cx="514436" cy="637247"/>
          </a:xfrm>
          <a:prstGeom prst="rect">
            <a:avLst/>
          </a:prstGeom>
          <a:noFill/>
          <a:ln>
            <a:noFill/>
          </a:ln>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zh-CN" altLang="en-US" sz="2143" b="1" i="0" kern="0" dirty="0">
                <a:solidFill>
                  <a:prstClr val="black">
                    <a:lumMod val="85000"/>
                    <a:lumOff val="15000"/>
                  </a:prstClr>
                </a:solidFill>
                <a:latin typeface="微软雅黑" pitchFamily="34" charset="-122"/>
                <a:ea typeface="微软雅黑" pitchFamily="34" charset="-122"/>
              </a:rPr>
              <a:t>标题</a:t>
            </a:r>
          </a:p>
        </p:txBody>
      </p:sp>
      <p:sp>
        <p:nvSpPr>
          <p:cNvPr id="51" name="Text Box 53"/>
          <p:cNvSpPr txBox="1">
            <a:spLocks noChangeArrowheads="1"/>
          </p:cNvSpPr>
          <p:nvPr/>
        </p:nvSpPr>
        <p:spPr bwMode="auto">
          <a:xfrm>
            <a:off x="2004213" y="4660231"/>
            <a:ext cx="708051" cy="422103"/>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143" i="0" kern="0" dirty="0">
                <a:solidFill>
                  <a:prstClr val="black">
                    <a:lumMod val="85000"/>
                    <a:lumOff val="15000"/>
                  </a:prstClr>
                </a:solidFill>
                <a:latin typeface="Impact" pitchFamily="34" charset="0"/>
                <a:ea typeface="微软雅黑" pitchFamily="34" charset="-122"/>
              </a:rPr>
              <a:t>2017</a:t>
            </a:r>
          </a:p>
        </p:txBody>
      </p:sp>
      <p:sp>
        <p:nvSpPr>
          <p:cNvPr id="52" name="Text Box 54"/>
          <p:cNvSpPr txBox="1">
            <a:spLocks noChangeArrowheads="1"/>
          </p:cNvSpPr>
          <p:nvPr/>
        </p:nvSpPr>
        <p:spPr bwMode="auto">
          <a:xfrm>
            <a:off x="3381313" y="4660230"/>
            <a:ext cx="708051" cy="751872"/>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143" i="0" kern="0" dirty="0">
                <a:solidFill>
                  <a:prstClr val="black">
                    <a:lumMod val="85000"/>
                    <a:lumOff val="15000"/>
                  </a:prstClr>
                </a:solidFill>
                <a:latin typeface="Impact" pitchFamily="34" charset="0"/>
                <a:ea typeface="微软雅黑" pitchFamily="34" charset="-122"/>
              </a:rPr>
              <a:t>2018</a:t>
            </a:r>
          </a:p>
        </p:txBody>
      </p:sp>
      <p:sp>
        <p:nvSpPr>
          <p:cNvPr id="53" name="Text Box 55"/>
          <p:cNvSpPr txBox="1">
            <a:spLocks noChangeArrowheads="1"/>
          </p:cNvSpPr>
          <p:nvPr/>
        </p:nvSpPr>
        <p:spPr bwMode="auto">
          <a:xfrm>
            <a:off x="4506395" y="4660230"/>
            <a:ext cx="708051" cy="751872"/>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143" i="0" kern="0" dirty="0">
                <a:solidFill>
                  <a:prstClr val="black">
                    <a:lumMod val="85000"/>
                    <a:lumOff val="15000"/>
                  </a:prstClr>
                </a:solidFill>
                <a:latin typeface="Impact" pitchFamily="34" charset="0"/>
                <a:ea typeface="微软雅黑" pitchFamily="34" charset="-122"/>
              </a:rPr>
              <a:t>2019</a:t>
            </a:r>
          </a:p>
        </p:txBody>
      </p:sp>
      <p:sp>
        <p:nvSpPr>
          <p:cNvPr id="54" name="Text Box 56"/>
          <p:cNvSpPr txBox="1">
            <a:spLocks noChangeArrowheads="1"/>
          </p:cNvSpPr>
          <p:nvPr/>
        </p:nvSpPr>
        <p:spPr bwMode="auto">
          <a:xfrm>
            <a:off x="5653980" y="4660230"/>
            <a:ext cx="708051" cy="422103"/>
          </a:xfrm>
          <a:prstGeom prst="rect">
            <a:avLst/>
          </a:prstGeom>
          <a:noFill/>
          <a:ln>
            <a:noFill/>
          </a:ln>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en-US" altLang="zh-CN" sz="2143" i="0" kern="0" dirty="0">
                <a:solidFill>
                  <a:prstClr val="black">
                    <a:lumMod val="85000"/>
                    <a:lumOff val="15000"/>
                  </a:prstClr>
                </a:solidFill>
                <a:latin typeface="Impact" pitchFamily="34" charset="0"/>
                <a:ea typeface="微软雅黑" pitchFamily="34" charset="-122"/>
              </a:rPr>
              <a:t>2021</a:t>
            </a:r>
          </a:p>
        </p:txBody>
      </p:sp>
      <p:sp>
        <p:nvSpPr>
          <p:cNvPr id="57" name="矩形 56">
            <a:extLst>
              <a:ext uri="{FF2B5EF4-FFF2-40B4-BE49-F238E27FC236}">
                <a16:creationId xmlns:a16="http://schemas.microsoft.com/office/drawing/2014/main" id="{F0959911-DA2B-4245-87AF-F0B0444FC908}"/>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58" name="TextBox 3">
            <a:extLst>
              <a:ext uri="{FF2B5EF4-FFF2-40B4-BE49-F238E27FC236}">
                <a16:creationId xmlns:a16="http://schemas.microsoft.com/office/drawing/2014/main" id="{FA51D760-6DA0-4CF9-BE57-78F54E4CD01C}"/>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59" name="图片 58">
            <a:extLst>
              <a:ext uri="{FF2B5EF4-FFF2-40B4-BE49-F238E27FC236}">
                <a16:creationId xmlns:a16="http://schemas.microsoft.com/office/drawing/2014/main" id="{00D32986-3A8F-45AE-9310-6F909CCD83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51379636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280446" y="3242536"/>
            <a:ext cx="1607322" cy="2456955"/>
          </a:xfrm>
          <a:custGeom>
            <a:avLst/>
            <a:gdLst>
              <a:gd name="connsiteX0" fmla="*/ 0 w 1460500"/>
              <a:gd name="connsiteY0" fmla="*/ 0 h 2908300"/>
              <a:gd name="connsiteX1" fmla="*/ 1460500 w 1460500"/>
              <a:gd name="connsiteY1" fmla="*/ 1092200 h 2908300"/>
              <a:gd name="connsiteX2" fmla="*/ 1460500 w 1460500"/>
              <a:gd name="connsiteY2" fmla="*/ 2908300 h 2908300"/>
            </a:gdLst>
            <a:ahLst/>
            <a:cxnLst>
              <a:cxn ang="0">
                <a:pos x="connsiteX0" y="connsiteY0"/>
              </a:cxn>
              <a:cxn ang="0">
                <a:pos x="connsiteX1" y="connsiteY1"/>
              </a:cxn>
              <a:cxn ang="0">
                <a:pos x="connsiteX2" y="connsiteY2"/>
              </a:cxn>
            </a:cxnLst>
            <a:rect l="l" t="t" r="r" b="b"/>
            <a:pathLst>
              <a:path w="1460500" h="2908300">
                <a:moveTo>
                  <a:pt x="0" y="0"/>
                </a:moveTo>
                <a:lnTo>
                  <a:pt x="1460500" y="1092200"/>
                </a:lnTo>
                <a:lnTo>
                  <a:pt x="1460500" y="2908300"/>
                </a:lnTo>
              </a:path>
            </a:pathLst>
          </a:custGeom>
          <a:noFill/>
          <a:ln w="76200" cap="flat" cmpd="sng" algn="ctr">
            <a:solidFill>
              <a:schemeClr val="bg1">
                <a:lumMod val="65000"/>
              </a:schemeClr>
            </a:solidFill>
            <a:prstDash val="solid"/>
          </a:ln>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6" name="椭圆 5"/>
          <p:cNvSpPr/>
          <p:nvPr/>
        </p:nvSpPr>
        <p:spPr>
          <a:xfrm>
            <a:off x="6326040" y="3125351"/>
            <a:ext cx="1368980" cy="136898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7" name="椭圆 6"/>
          <p:cNvSpPr/>
          <p:nvPr/>
        </p:nvSpPr>
        <p:spPr>
          <a:xfrm>
            <a:off x="6998386" y="2537998"/>
            <a:ext cx="754790" cy="75479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8" name="椭圆 7"/>
          <p:cNvSpPr/>
          <p:nvPr/>
        </p:nvSpPr>
        <p:spPr>
          <a:xfrm>
            <a:off x="5169741" y="1956680"/>
            <a:ext cx="1368980" cy="136898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9" name="椭圆 8"/>
          <p:cNvSpPr/>
          <p:nvPr/>
        </p:nvSpPr>
        <p:spPr>
          <a:xfrm>
            <a:off x="6314470" y="1671244"/>
            <a:ext cx="754790" cy="75479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10" name="椭圆 9"/>
          <p:cNvSpPr/>
          <p:nvPr/>
        </p:nvSpPr>
        <p:spPr>
          <a:xfrm>
            <a:off x="3804484" y="3159414"/>
            <a:ext cx="1368980" cy="136898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11" name="椭圆 10"/>
          <p:cNvSpPr/>
          <p:nvPr/>
        </p:nvSpPr>
        <p:spPr>
          <a:xfrm>
            <a:off x="4104900" y="2458069"/>
            <a:ext cx="754790" cy="75479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12" name="椭圆 11"/>
          <p:cNvSpPr/>
          <p:nvPr/>
        </p:nvSpPr>
        <p:spPr>
          <a:xfrm>
            <a:off x="3768837" y="1649376"/>
            <a:ext cx="754790" cy="75479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13" name="椭圆 12"/>
          <p:cNvSpPr/>
          <p:nvPr/>
        </p:nvSpPr>
        <p:spPr>
          <a:xfrm>
            <a:off x="2563366" y="1943738"/>
            <a:ext cx="1368980" cy="136898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14" name="椭圆 13"/>
          <p:cNvSpPr/>
          <p:nvPr/>
        </p:nvSpPr>
        <p:spPr>
          <a:xfrm>
            <a:off x="1245515" y="3008064"/>
            <a:ext cx="1368980" cy="136898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grpSp>
        <p:nvGrpSpPr>
          <p:cNvPr id="15" name="组合 14"/>
          <p:cNvGrpSpPr/>
          <p:nvPr/>
        </p:nvGrpSpPr>
        <p:grpSpPr>
          <a:xfrm>
            <a:off x="1238517" y="3031139"/>
            <a:ext cx="1413393" cy="1413394"/>
            <a:chOff x="1747463" y="3134171"/>
            <a:chExt cx="1994311" cy="1994311"/>
          </a:xfrm>
        </p:grpSpPr>
        <p:sp>
          <p:nvSpPr>
            <p:cNvPr id="16" name="椭圆 15"/>
            <p:cNvSpPr/>
            <p:nvPr/>
          </p:nvSpPr>
          <p:spPr>
            <a:xfrm>
              <a:off x="1747463" y="3134171"/>
              <a:ext cx="1994311" cy="1994311"/>
            </a:xfrm>
            <a:prstGeom prst="ellipse">
              <a:avLst/>
            </a:prstGeom>
            <a:solidFill>
              <a:schemeClr val="bg1">
                <a:lumMod val="65000"/>
              </a:schemeClr>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17" name="文本框 262"/>
            <p:cNvSpPr txBox="1"/>
            <p:nvPr/>
          </p:nvSpPr>
          <p:spPr>
            <a:xfrm flipH="1">
              <a:off x="2017436" y="3909052"/>
              <a:ext cx="1495537" cy="749126"/>
            </a:xfrm>
            <a:prstGeom prst="rect">
              <a:avLst/>
            </a:prstGeom>
            <a:noFill/>
          </p:spPr>
          <p:txBody>
            <a:bodyPr wrap="none" rtlCol="0">
              <a:spAutoFit/>
            </a:bodyPr>
            <a:lstStyle/>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flipH="1">
              <a:off x="2001353" y="3630510"/>
              <a:ext cx="1459346" cy="417539"/>
            </a:xfrm>
            <a:prstGeom prst="rect">
              <a:avLst/>
            </a:prstGeom>
          </p:spPr>
          <p:txBody>
            <a:bodyPr wrap="none">
              <a:spAutoFit/>
            </a:bodyPr>
            <a:lstStyle/>
            <a:p>
              <a:pPr>
                <a:defRPr/>
              </a:pPr>
              <a:r>
                <a:rPr lang="zh-CN" altLang="en-US" sz="1323" kern="0" dirty="0">
                  <a:solidFill>
                    <a:prstClr val="white"/>
                  </a:solidFill>
                  <a:latin typeface="方正正大黑简体" pitchFamily="2" charset="-122"/>
                  <a:ea typeface="方正正大黑简体" pitchFamily="2" charset="-122"/>
                </a:rPr>
                <a:t>添加小标题</a:t>
              </a:r>
              <a:endParaRPr lang="en-US" altLang="zh-CN" sz="1323" kern="0" dirty="0">
                <a:solidFill>
                  <a:prstClr val="white"/>
                </a:solidFill>
                <a:latin typeface="方正正大黑简体" pitchFamily="2" charset="-122"/>
                <a:ea typeface="方正正大黑简体" pitchFamily="2" charset="-122"/>
              </a:endParaRPr>
            </a:p>
          </p:txBody>
        </p:sp>
      </p:grpSp>
      <p:sp>
        <p:nvSpPr>
          <p:cNvPr id="19" name="椭圆 18"/>
          <p:cNvSpPr/>
          <p:nvPr/>
        </p:nvSpPr>
        <p:spPr>
          <a:xfrm>
            <a:off x="735419" y="2749023"/>
            <a:ext cx="754790" cy="754790"/>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grpSp>
        <p:nvGrpSpPr>
          <p:cNvPr id="20" name="组合 19"/>
          <p:cNvGrpSpPr/>
          <p:nvPr/>
        </p:nvGrpSpPr>
        <p:grpSpPr>
          <a:xfrm>
            <a:off x="901329" y="2915393"/>
            <a:ext cx="427163" cy="427163"/>
            <a:chOff x="1271690" y="2970854"/>
            <a:chExt cx="602730" cy="602730"/>
          </a:xfrm>
          <a:effectLst>
            <a:outerShdw blurRad="63500" sx="102000" sy="102000" algn="ctr" rotWithShape="0">
              <a:prstClr val="black">
                <a:alpha val="40000"/>
              </a:prstClr>
            </a:outerShdw>
          </a:effectLst>
        </p:grpSpPr>
        <p:sp>
          <p:nvSpPr>
            <p:cNvPr id="21" name="椭圆 20"/>
            <p:cNvSpPr/>
            <p:nvPr/>
          </p:nvSpPr>
          <p:spPr>
            <a:xfrm>
              <a:off x="1271690" y="2970854"/>
              <a:ext cx="602730" cy="602730"/>
            </a:xfrm>
            <a:prstGeom prst="ellipse">
              <a:avLst/>
            </a:prstGeom>
            <a:solidFill>
              <a:srgbClr val="054487"/>
            </a:solidFill>
            <a:ln w="25400" cap="flat" cmpd="sng" algn="ctr">
              <a:noFill/>
              <a:prstDash val="solid"/>
            </a:ln>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22" name="文本框 46"/>
            <p:cNvSpPr txBox="1"/>
            <p:nvPr/>
          </p:nvSpPr>
          <p:spPr>
            <a:xfrm>
              <a:off x="1305587" y="3041386"/>
              <a:ext cx="534937" cy="376553"/>
            </a:xfrm>
            <a:prstGeom prst="rect">
              <a:avLst/>
            </a:prstGeom>
            <a:noFill/>
          </p:spPr>
          <p:txBody>
            <a:bodyPr wrap="square" rtlCol="0">
              <a:spAutoFit/>
            </a:bodyPr>
            <a:lstStyle/>
            <a:p>
              <a:pPr>
                <a:defRPr/>
              </a:pPr>
              <a:r>
                <a:rPr lang="en-US" altLang="zh-CN" sz="1134" kern="0" dirty="0">
                  <a:solidFill>
                    <a:prstClr val="white"/>
                  </a:solidFill>
                  <a:latin typeface="微软雅黑" pitchFamily="34" charset="-122"/>
                  <a:ea typeface="微软雅黑" pitchFamily="34" charset="-122"/>
                  <a:cs typeface="Arial" panose="020B0604020202020204" pitchFamily="34" charset="0"/>
                </a:rPr>
                <a:t>01</a:t>
              </a:r>
              <a:endParaRPr lang="zh-CN" altLang="en-US" sz="1134" kern="0" dirty="0">
                <a:solidFill>
                  <a:prstClr val="white"/>
                </a:solidFill>
                <a:latin typeface="微软雅黑" pitchFamily="34" charset="-122"/>
                <a:ea typeface="微软雅黑" pitchFamily="34" charset="-122"/>
                <a:cs typeface="Arial" panose="020B0604020202020204" pitchFamily="34" charset="0"/>
              </a:endParaRPr>
            </a:p>
          </p:txBody>
        </p:sp>
      </p:grpSp>
      <p:sp>
        <p:nvSpPr>
          <p:cNvPr id="23" name="任意多边形 22"/>
          <p:cNvSpPr/>
          <p:nvPr/>
        </p:nvSpPr>
        <p:spPr>
          <a:xfrm>
            <a:off x="3279116" y="2138375"/>
            <a:ext cx="712812" cy="3571280"/>
          </a:xfrm>
          <a:custGeom>
            <a:avLst/>
            <a:gdLst>
              <a:gd name="connsiteX0" fmla="*/ 647700 w 647700"/>
              <a:gd name="connsiteY0" fmla="*/ 0 h 3924300"/>
              <a:gd name="connsiteX1" fmla="*/ 0 w 647700"/>
              <a:gd name="connsiteY1" fmla="*/ 533400 h 3924300"/>
              <a:gd name="connsiteX2" fmla="*/ 0 w 647700"/>
              <a:gd name="connsiteY2" fmla="*/ 3924300 h 3924300"/>
            </a:gdLst>
            <a:ahLst/>
            <a:cxnLst>
              <a:cxn ang="0">
                <a:pos x="connsiteX0" y="connsiteY0"/>
              </a:cxn>
              <a:cxn ang="0">
                <a:pos x="connsiteX1" y="connsiteY1"/>
              </a:cxn>
              <a:cxn ang="0">
                <a:pos x="connsiteX2" y="connsiteY2"/>
              </a:cxn>
            </a:cxnLst>
            <a:rect l="l" t="t" r="r" b="b"/>
            <a:pathLst>
              <a:path w="647700" h="3924300">
                <a:moveTo>
                  <a:pt x="647700" y="0"/>
                </a:moveTo>
                <a:lnTo>
                  <a:pt x="0" y="533400"/>
                </a:lnTo>
                <a:lnTo>
                  <a:pt x="0" y="3924300"/>
                </a:lnTo>
              </a:path>
            </a:pathLst>
          </a:custGeom>
          <a:noFill/>
          <a:ln w="76200" cap="flat" cmpd="sng" algn="ctr">
            <a:solidFill>
              <a:srgbClr val="054487"/>
            </a:solidFill>
            <a:prstDash val="solid"/>
          </a:ln>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24" name="任意多边形 23"/>
          <p:cNvSpPr/>
          <p:nvPr/>
        </p:nvSpPr>
        <p:spPr>
          <a:xfrm flipH="1">
            <a:off x="4401704" y="2921072"/>
            <a:ext cx="77552" cy="2778419"/>
          </a:xfrm>
          <a:custGeom>
            <a:avLst/>
            <a:gdLst>
              <a:gd name="connsiteX0" fmla="*/ 0 w 0"/>
              <a:gd name="connsiteY0" fmla="*/ 0 h 3200400"/>
              <a:gd name="connsiteX1" fmla="*/ 0 w 0"/>
              <a:gd name="connsiteY1" fmla="*/ 3200400 h 3200400"/>
            </a:gdLst>
            <a:ahLst/>
            <a:cxnLst>
              <a:cxn ang="0">
                <a:pos x="connsiteX0" y="connsiteY0"/>
              </a:cxn>
              <a:cxn ang="0">
                <a:pos x="connsiteX1" y="connsiteY1"/>
              </a:cxn>
            </a:cxnLst>
            <a:rect l="l" t="t" r="r" b="b"/>
            <a:pathLst>
              <a:path h="3200400">
                <a:moveTo>
                  <a:pt x="0" y="0"/>
                </a:moveTo>
                <a:lnTo>
                  <a:pt x="0" y="3200400"/>
                </a:lnTo>
              </a:path>
            </a:pathLst>
          </a:custGeom>
          <a:noFill/>
          <a:ln w="76200" cap="flat" cmpd="sng" algn="ctr">
            <a:solidFill>
              <a:schemeClr val="bg1">
                <a:lumMod val="65000"/>
              </a:schemeClr>
            </a:solidFill>
            <a:prstDash val="solid"/>
          </a:ln>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25" name="任意多边形 24"/>
          <p:cNvSpPr/>
          <p:nvPr/>
        </p:nvSpPr>
        <p:spPr>
          <a:xfrm>
            <a:off x="5836855" y="2166329"/>
            <a:ext cx="670882" cy="3533162"/>
          </a:xfrm>
          <a:custGeom>
            <a:avLst/>
            <a:gdLst>
              <a:gd name="connsiteX0" fmla="*/ 609600 w 609600"/>
              <a:gd name="connsiteY0" fmla="*/ 0 h 3860800"/>
              <a:gd name="connsiteX1" fmla="*/ 0 w 609600"/>
              <a:gd name="connsiteY1" fmla="*/ 546100 h 3860800"/>
              <a:gd name="connsiteX2" fmla="*/ 0 w 609600"/>
              <a:gd name="connsiteY2" fmla="*/ 3860800 h 3860800"/>
            </a:gdLst>
            <a:ahLst/>
            <a:cxnLst>
              <a:cxn ang="0">
                <a:pos x="connsiteX0" y="connsiteY0"/>
              </a:cxn>
              <a:cxn ang="0">
                <a:pos x="connsiteX1" y="connsiteY1"/>
              </a:cxn>
              <a:cxn ang="0">
                <a:pos x="connsiteX2" y="connsiteY2"/>
              </a:cxn>
            </a:cxnLst>
            <a:rect l="l" t="t" r="r" b="b"/>
            <a:pathLst>
              <a:path w="609600" h="3860800">
                <a:moveTo>
                  <a:pt x="609600" y="0"/>
                </a:moveTo>
                <a:lnTo>
                  <a:pt x="0" y="546100"/>
                </a:lnTo>
                <a:lnTo>
                  <a:pt x="0" y="3860800"/>
                </a:lnTo>
              </a:path>
            </a:pathLst>
          </a:custGeom>
          <a:noFill/>
          <a:ln w="76200" cap="flat" cmpd="sng" algn="ctr">
            <a:solidFill>
              <a:srgbClr val="054487"/>
            </a:solidFill>
            <a:prstDash val="solid"/>
          </a:ln>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sp>
        <p:nvSpPr>
          <p:cNvPr id="26" name="任意多边形 25"/>
          <p:cNvSpPr/>
          <p:nvPr/>
        </p:nvSpPr>
        <p:spPr>
          <a:xfrm>
            <a:off x="6144342" y="3032884"/>
            <a:ext cx="1174044" cy="2676772"/>
          </a:xfrm>
          <a:custGeom>
            <a:avLst/>
            <a:gdLst>
              <a:gd name="connsiteX0" fmla="*/ 1066800 w 1066800"/>
              <a:gd name="connsiteY0" fmla="*/ 0 h 3098800"/>
              <a:gd name="connsiteX1" fmla="*/ 723900 w 1066800"/>
              <a:gd name="connsiteY1" fmla="*/ 850900 h 3098800"/>
              <a:gd name="connsiteX2" fmla="*/ 0 w 1066800"/>
              <a:gd name="connsiteY2" fmla="*/ 1282700 h 3098800"/>
              <a:gd name="connsiteX3" fmla="*/ 0 w 1066800"/>
              <a:gd name="connsiteY3" fmla="*/ 3098800 h 3098800"/>
            </a:gdLst>
            <a:ahLst/>
            <a:cxnLst>
              <a:cxn ang="0">
                <a:pos x="connsiteX0" y="connsiteY0"/>
              </a:cxn>
              <a:cxn ang="0">
                <a:pos x="connsiteX1" y="connsiteY1"/>
              </a:cxn>
              <a:cxn ang="0">
                <a:pos x="connsiteX2" y="connsiteY2"/>
              </a:cxn>
              <a:cxn ang="0">
                <a:pos x="connsiteX3" y="connsiteY3"/>
              </a:cxn>
            </a:cxnLst>
            <a:rect l="l" t="t" r="r" b="b"/>
            <a:pathLst>
              <a:path w="1066800" h="3098800">
                <a:moveTo>
                  <a:pt x="1066800" y="0"/>
                </a:moveTo>
                <a:lnTo>
                  <a:pt x="723900" y="850900"/>
                </a:lnTo>
                <a:lnTo>
                  <a:pt x="0" y="1282700"/>
                </a:lnTo>
                <a:lnTo>
                  <a:pt x="0" y="3098800"/>
                </a:lnTo>
              </a:path>
            </a:pathLst>
          </a:custGeom>
          <a:noFill/>
          <a:ln w="76200" cap="flat" cmpd="sng" algn="ctr">
            <a:solidFill>
              <a:schemeClr val="bg1">
                <a:lumMod val="65000"/>
              </a:schemeClr>
            </a:solidFill>
            <a:prstDash val="solid"/>
          </a:ln>
          <a:effectLst/>
        </p:spPr>
        <p:txBody>
          <a:bodyPr lIns="64804" tIns="32402" rIns="64804" bIns="32402" rtlCol="0" anchor="ctr"/>
          <a:lstStyle/>
          <a:p>
            <a:pPr algn="ctr">
              <a:defRPr/>
            </a:pPr>
            <a:endParaRPr lang="zh-CN" altLang="en-US" sz="1134" kern="0" dirty="0">
              <a:solidFill>
                <a:prstClr val="white"/>
              </a:solidFill>
              <a:ea typeface="微软雅黑" pitchFamily="34" charset="-122"/>
            </a:endParaRPr>
          </a:p>
        </p:txBody>
      </p:sp>
      <p:grpSp>
        <p:nvGrpSpPr>
          <p:cNvPr id="27" name="组合 26"/>
          <p:cNvGrpSpPr/>
          <p:nvPr/>
        </p:nvGrpSpPr>
        <p:grpSpPr>
          <a:xfrm>
            <a:off x="3934276" y="1811235"/>
            <a:ext cx="427163" cy="427163"/>
            <a:chOff x="5551202" y="1412875"/>
            <a:chExt cx="602730" cy="602730"/>
          </a:xfrm>
          <a:effectLst>
            <a:outerShdw blurRad="63500" sx="102000" sy="102000" algn="ctr" rotWithShape="0">
              <a:prstClr val="black">
                <a:alpha val="40000"/>
              </a:prstClr>
            </a:outerShdw>
          </a:effectLst>
        </p:grpSpPr>
        <p:sp>
          <p:nvSpPr>
            <p:cNvPr id="28" name="椭圆 27"/>
            <p:cNvSpPr/>
            <p:nvPr/>
          </p:nvSpPr>
          <p:spPr>
            <a:xfrm>
              <a:off x="5551202" y="1412875"/>
              <a:ext cx="602730" cy="602730"/>
            </a:xfrm>
            <a:prstGeom prst="ellipse">
              <a:avLst/>
            </a:prstGeom>
            <a:solidFill>
              <a:schemeClr val="bg1">
                <a:lumMod val="65000"/>
              </a:schemeClr>
            </a:solidFill>
            <a:ln w="25400" cap="flat" cmpd="sng" algn="ctr">
              <a:noFill/>
              <a:prstDash val="solid"/>
            </a:ln>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29" name="文本框 258"/>
            <p:cNvSpPr txBox="1"/>
            <p:nvPr/>
          </p:nvSpPr>
          <p:spPr>
            <a:xfrm>
              <a:off x="5585099" y="1483408"/>
              <a:ext cx="534937" cy="376553"/>
            </a:xfrm>
            <a:prstGeom prst="rect">
              <a:avLst/>
            </a:prstGeom>
            <a:noFill/>
          </p:spPr>
          <p:txBody>
            <a:bodyPr wrap="square" rtlCol="0">
              <a:spAutoFit/>
            </a:bodyPr>
            <a:lstStyle/>
            <a:p>
              <a:pPr>
                <a:defRPr/>
              </a:pPr>
              <a:r>
                <a:rPr lang="en-US" altLang="zh-CN" sz="1134" kern="0" dirty="0">
                  <a:solidFill>
                    <a:prstClr val="white"/>
                  </a:solidFill>
                  <a:latin typeface="微软雅黑" pitchFamily="34" charset="-122"/>
                  <a:ea typeface="微软雅黑" pitchFamily="34" charset="-122"/>
                  <a:cs typeface="Arial" panose="020B0604020202020204" pitchFamily="34" charset="0"/>
                </a:rPr>
                <a:t>02</a:t>
              </a:r>
              <a:endParaRPr lang="zh-CN" altLang="en-US" sz="1134"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0" name="组合 29"/>
          <p:cNvGrpSpPr/>
          <p:nvPr/>
        </p:nvGrpSpPr>
        <p:grpSpPr>
          <a:xfrm>
            <a:off x="4281837" y="2621887"/>
            <a:ext cx="427163" cy="427164"/>
            <a:chOff x="5945627" y="2556708"/>
            <a:chExt cx="602730" cy="602730"/>
          </a:xfrm>
          <a:effectLst>
            <a:outerShdw blurRad="63500" sx="102000" sy="102000" algn="ctr" rotWithShape="0">
              <a:prstClr val="black">
                <a:alpha val="40000"/>
              </a:prstClr>
            </a:outerShdw>
          </a:effectLst>
        </p:grpSpPr>
        <p:sp>
          <p:nvSpPr>
            <p:cNvPr id="31" name="椭圆 30"/>
            <p:cNvSpPr/>
            <p:nvPr/>
          </p:nvSpPr>
          <p:spPr>
            <a:xfrm>
              <a:off x="5945627" y="2556708"/>
              <a:ext cx="602730" cy="602730"/>
            </a:xfrm>
            <a:prstGeom prst="ellipse">
              <a:avLst/>
            </a:prstGeom>
            <a:solidFill>
              <a:srgbClr val="054487"/>
            </a:solidFill>
            <a:ln w="25400" cap="flat" cmpd="sng" algn="ctr">
              <a:noFill/>
              <a:prstDash val="solid"/>
            </a:ln>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32" name="文本框 259"/>
            <p:cNvSpPr txBox="1"/>
            <p:nvPr/>
          </p:nvSpPr>
          <p:spPr>
            <a:xfrm>
              <a:off x="5992487" y="2650933"/>
              <a:ext cx="534937" cy="376552"/>
            </a:xfrm>
            <a:prstGeom prst="rect">
              <a:avLst/>
            </a:prstGeom>
            <a:noFill/>
          </p:spPr>
          <p:txBody>
            <a:bodyPr wrap="square" rtlCol="0">
              <a:spAutoFit/>
            </a:bodyPr>
            <a:lstStyle/>
            <a:p>
              <a:pPr>
                <a:defRPr/>
              </a:pPr>
              <a:r>
                <a:rPr lang="en-US" altLang="zh-CN" sz="1134" kern="0" dirty="0">
                  <a:solidFill>
                    <a:prstClr val="white"/>
                  </a:solidFill>
                  <a:latin typeface="微软雅黑" pitchFamily="34" charset="-122"/>
                  <a:ea typeface="微软雅黑" pitchFamily="34" charset="-122"/>
                  <a:cs typeface="Arial" panose="020B0604020202020204" pitchFamily="34" charset="0"/>
                </a:rPr>
                <a:t>03</a:t>
              </a:r>
              <a:endParaRPr lang="zh-CN" altLang="en-US" sz="1134"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3" name="组合 32"/>
          <p:cNvGrpSpPr/>
          <p:nvPr/>
        </p:nvGrpSpPr>
        <p:grpSpPr>
          <a:xfrm>
            <a:off x="6478038" y="1853165"/>
            <a:ext cx="427163" cy="427163"/>
            <a:chOff x="9140471" y="1472039"/>
            <a:chExt cx="602730" cy="602730"/>
          </a:xfrm>
          <a:effectLst>
            <a:outerShdw blurRad="63500" sx="102000" sy="102000" algn="ctr" rotWithShape="0">
              <a:prstClr val="black">
                <a:alpha val="40000"/>
              </a:prstClr>
            </a:outerShdw>
          </a:effectLst>
        </p:grpSpPr>
        <p:sp>
          <p:nvSpPr>
            <p:cNvPr id="34" name="椭圆 33"/>
            <p:cNvSpPr/>
            <p:nvPr/>
          </p:nvSpPr>
          <p:spPr>
            <a:xfrm>
              <a:off x="9140471" y="1472039"/>
              <a:ext cx="602730" cy="602730"/>
            </a:xfrm>
            <a:prstGeom prst="ellipse">
              <a:avLst/>
            </a:prstGeom>
            <a:solidFill>
              <a:schemeClr val="bg1">
                <a:lumMod val="65000"/>
              </a:schemeClr>
            </a:solidFill>
            <a:ln w="25400" cap="flat" cmpd="sng" algn="ctr">
              <a:noFill/>
              <a:prstDash val="solid"/>
            </a:ln>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35" name="文本框 260"/>
            <p:cNvSpPr txBox="1"/>
            <p:nvPr/>
          </p:nvSpPr>
          <p:spPr>
            <a:xfrm>
              <a:off x="9187819" y="1542571"/>
              <a:ext cx="534937" cy="376553"/>
            </a:xfrm>
            <a:prstGeom prst="rect">
              <a:avLst/>
            </a:prstGeom>
            <a:noFill/>
          </p:spPr>
          <p:txBody>
            <a:bodyPr wrap="square" rtlCol="0">
              <a:spAutoFit/>
            </a:bodyPr>
            <a:lstStyle/>
            <a:p>
              <a:pPr>
                <a:defRPr/>
              </a:pPr>
              <a:r>
                <a:rPr lang="en-US" altLang="zh-CN" sz="1134" kern="0" dirty="0">
                  <a:solidFill>
                    <a:prstClr val="white"/>
                  </a:solidFill>
                  <a:latin typeface="微软雅黑" pitchFamily="34" charset="-122"/>
                  <a:ea typeface="微软雅黑" pitchFamily="34" charset="-122"/>
                  <a:cs typeface="Arial" panose="020B0604020202020204" pitchFamily="34" charset="0"/>
                </a:rPr>
                <a:t>04</a:t>
              </a:r>
              <a:endParaRPr lang="zh-CN" altLang="en-US" sz="1134"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6" name="组合 35"/>
          <p:cNvGrpSpPr/>
          <p:nvPr/>
        </p:nvGrpSpPr>
        <p:grpSpPr>
          <a:xfrm>
            <a:off x="7180744" y="2677791"/>
            <a:ext cx="427163" cy="427163"/>
            <a:chOff x="10131995" y="2635593"/>
            <a:chExt cx="602730" cy="602730"/>
          </a:xfrm>
          <a:effectLst>
            <a:outerShdw blurRad="63500" sx="102000" sy="102000" algn="ctr" rotWithShape="0">
              <a:prstClr val="black">
                <a:alpha val="40000"/>
              </a:prstClr>
            </a:outerShdw>
          </a:effectLst>
        </p:grpSpPr>
        <p:sp>
          <p:nvSpPr>
            <p:cNvPr id="37" name="椭圆 36"/>
            <p:cNvSpPr/>
            <p:nvPr/>
          </p:nvSpPr>
          <p:spPr>
            <a:xfrm>
              <a:off x="10131995" y="2635593"/>
              <a:ext cx="602730" cy="602730"/>
            </a:xfrm>
            <a:prstGeom prst="ellipse">
              <a:avLst/>
            </a:prstGeom>
            <a:solidFill>
              <a:srgbClr val="054487"/>
            </a:solidFill>
            <a:ln w="25400" cap="flat" cmpd="sng" algn="ctr">
              <a:noFill/>
              <a:prstDash val="solid"/>
            </a:ln>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38" name="文本框 261"/>
            <p:cNvSpPr txBox="1"/>
            <p:nvPr/>
          </p:nvSpPr>
          <p:spPr>
            <a:xfrm>
              <a:off x="10165892" y="2706126"/>
              <a:ext cx="534937" cy="376553"/>
            </a:xfrm>
            <a:prstGeom prst="rect">
              <a:avLst/>
            </a:prstGeom>
            <a:noFill/>
          </p:spPr>
          <p:txBody>
            <a:bodyPr wrap="square" rtlCol="0">
              <a:spAutoFit/>
            </a:bodyPr>
            <a:lstStyle/>
            <a:p>
              <a:pPr>
                <a:defRPr/>
              </a:pPr>
              <a:r>
                <a:rPr lang="en-US" altLang="zh-CN" sz="1134" kern="0" dirty="0">
                  <a:solidFill>
                    <a:prstClr val="white"/>
                  </a:solidFill>
                  <a:latin typeface="微软雅黑" pitchFamily="34" charset="-122"/>
                  <a:ea typeface="微软雅黑" pitchFamily="34" charset="-122"/>
                  <a:cs typeface="Arial" panose="020B0604020202020204" pitchFamily="34" charset="0"/>
                </a:rPr>
                <a:t>05</a:t>
              </a:r>
              <a:endParaRPr lang="zh-CN" altLang="en-US" sz="1134"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39" name="组合 38"/>
          <p:cNvGrpSpPr/>
          <p:nvPr/>
        </p:nvGrpSpPr>
        <p:grpSpPr>
          <a:xfrm>
            <a:off x="2566303" y="1913003"/>
            <a:ext cx="1413394" cy="1413394"/>
            <a:chOff x="3620982" y="1556471"/>
            <a:chExt cx="1994311" cy="1994311"/>
          </a:xfrm>
        </p:grpSpPr>
        <p:sp>
          <p:nvSpPr>
            <p:cNvPr id="40" name="椭圆 39"/>
            <p:cNvSpPr/>
            <p:nvPr/>
          </p:nvSpPr>
          <p:spPr>
            <a:xfrm>
              <a:off x="3620982" y="1556471"/>
              <a:ext cx="1994311" cy="1994311"/>
            </a:xfrm>
            <a:prstGeom prst="ellipse">
              <a:avLst/>
            </a:prstGeom>
            <a:solidFill>
              <a:srgbClr val="054487"/>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41" name="文本框 264"/>
            <p:cNvSpPr txBox="1"/>
            <p:nvPr/>
          </p:nvSpPr>
          <p:spPr>
            <a:xfrm flipH="1">
              <a:off x="3877810" y="2276871"/>
              <a:ext cx="1495536" cy="749126"/>
            </a:xfrm>
            <a:prstGeom prst="rect">
              <a:avLst/>
            </a:prstGeom>
            <a:noFill/>
          </p:spPr>
          <p:txBody>
            <a:bodyPr wrap="none" rtlCol="0">
              <a:spAutoFit/>
            </a:bodyPr>
            <a:lstStyle/>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p:txBody>
        </p:sp>
        <p:sp>
          <p:nvSpPr>
            <p:cNvPr id="42" name="矩形 41"/>
            <p:cNvSpPr/>
            <p:nvPr/>
          </p:nvSpPr>
          <p:spPr>
            <a:xfrm flipH="1">
              <a:off x="3847841" y="2050974"/>
              <a:ext cx="1459345" cy="417539"/>
            </a:xfrm>
            <a:prstGeom prst="rect">
              <a:avLst/>
            </a:prstGeom>
          </p:spPr>
          <p:txBody>
            <a:bodyPr wrap="none">
              <a:spAutoFit/>
            </a:bodyPr>
            <a:lstStyle/>
            <a:p>
              <a:pPr>
                <a:defRPr/>
              </a:pPr>
              <a:r>
                <a:rPr lang="zh-CN" altLang="en-US" sz="1323" kern="0" dirty="0">
                  <a:solidFill>
                    <a:prstClr val="white"/>
                  </a:solidFill>
                  <a:latin typeface="方正正大黑简体" pitchFamily="2" charset="-122"/>
                  <a:ea typeface="方正正大黑简体" pitchFamily="2" charset="-122"/>
                </a:rPr>
                <a:t>添加小标题</a:t>
              </a:r>
              <a:endParaRPr lang="en-US" altLang="zh-CN" sz="1323" kern="0" dirty="0">
                <a:solidFill>
                  <a:prstClr val="white"/>
                </a:solidFill>
                <a:latin typeface="方正正大黑简体" pitchFamily="2" charset="-122"/>
                <a:ea typeface="方正正大黑简体" pitchFamily="2" charset="-122"/>
              </a:endParaRPr>
            </a:p>
          </p:txBody>
        </p:sp>
      </p:grpSp>
      <p:grpSp>
        <p:nvGrpSpPr>
          <p:cNvPr id="43" name="组合 42"/>
          <p:cNvGrpSpPr/>
          <p:nvPr/>
        </p:nvGrpSpPr>
        <p:grpSpPr>
          <a:xfrm>
            <a:off x="3782280" y="3128977"/>
            <a:ext cx="1413395" cy="1413394"/>
            <a:chOff x="5336731" y="3272220"/>
            <a:chExt cx="1994311" cy="1994311"/>
          </a:xfrm>
        </p:grpSpPr>
        <p:sp>
          <p:nvSpPr>
            <p:cNvPr id="44" name="椭圆 43"/>
            <p:cNvSpPr/>
            <p:nvPr/>
          </p:nvSpPr>
          <p:spPr>
            <a:xfrm>
              <a:off x="5336731" y="3272220"/>
              <a:ext cx="1994311" cy="1994311"/>
            </a:xfrm>
            <a:prstGeom prst="ellipse">
              <a:avLst/>
            </a:prstGeom>
            <a:solidFill>
              <a:schemeClr val="bg1">
                <a:lumMod val="65000"/>
              </a:schemeClr>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45" name="文本框 266"/>
            <p:cNvSpPr txBox="1"/>
            <p:nvPr/>
          </p:nvSpPr>
          <p:spPr>
            <a:xfrm flipH="1">
              <a:off x="5605999" y="3952083"/>
              <a:ext cx="1495535" cy="749126"/>
            </a:xfrm>
            <a:prstGeom prst="rect">
              <a:avLst/>
            </a:prstGeom>
            <a:noFill/>
          </p:spPr>
          <p:txBody>
            <a:bodyPr wrap="none" rtlCol="0">
              <a:spAutoFit/>
            </a:bodyPr>
            <a:lstStyle/>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p:txBody>
        </p:sp>
        <p:sp>
          <p:nvSpPr>
            <p:cNvPr id="46" name="矩形 45"/>
            <p:cNvSpPr/>
            <p:nvPr/>
          </p:nvSpPr>
          <p:spPr>
            <a:xfrm flipH="1">
              <a:off x="5593388" y="3700695"/>
              <a:ext cx="1459344" cy="417539"/>
            </a:xfrm>
            <a:prstGeom prst="rect">
              <a:avLst/>
            </a:prstGeom>
          </p:spPr>
          <p:txBody>
            <a:bodyPr wrap="none">
              <a:spAutoFit/>
            </a:bodyPr>
            <a:lstStyle/>
            <a:p>
              <a:pPr>
                <a:defRPr/>
              </a:pPr>
              <a:r>
                <a:rPr lang="zh-CN" altLang="en-US" sz="1323" kern="0" dirty="0">
                  <a:solidFill>
                    <a:prstClr val="white"/>
                  </a:solidFill>
                  <a:latin typeface="方正正大黑简体" pitchFamily="2" charset="-122"/>
                  <a:ea typeface="方正正大黑简体" pitchFamily="2" charset="-122"/>
                </a:rPr>
                <a:t>添加小标题</a:t>
              </a:r>
              <a:endParaRPr lang="en-US" altLang="zh-CN" sz="1323" kern="0" dirty="0">
                <a:solidFill>
                  <a:prstClr val="white"/>
                </a:solidFill>
                <a:latin typeface="方正正大黑简体" pitchFamily="2" charset="-122"/>
                <a:ea typeface="方正正大黑简体" pitchFamily="2" charset="-122"/>
              </a:endParaRPr>
            </a:p>
          </p:txBody>
        </p:sp>
      </p:grpSp>
      <p:grpSp>
        <p:nvGrpSpPr>
          <p:cNvPr id="47" name="组合 46"/>
          <p:cNvGrpSpPr/>
          <p:nvPr/>
        </p:nvGrpSpPr>
        <p:grpSpPr>
          <a:xfrm>
            <a:off x="5151997" y="1913003"/>
            <a:ext cx="1413394" cy="1413394"/>
            <a:chOff x="7269414" y="1556471"/>
            <a:chExt cx="1994311" cy="1994311"/>
          </a:xfrm>
        </p:grpSpPr>
        <p:sp>
          <p:nvSpPr>
            <p:cNvPr id="48" name="椭圆 47"/>
            <p:cNvSpPr/>
            <p:nvPr/>
          </p:nvSpPr>
          <p:spPr>
            <a:xfrm>
              <a:off x="7269414" y="1556471"/>
              <a:ext cx="1994311" cy="1994311"/>
            </a:xfrm>
            <a:prstGeom prst="ellipse">
              <a:avLst/>
            </a:prstGeom>
            <a:solidFill>
              <a:srgbClr val="054487"/>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49" name="文本框 268"/>
            <p:cNvSpPr txBox="1"/>
            <p:nvPr/>
          </p:nvSpPr>
          <p:spPr>
            <a:xfrm flipH="1">
              <a:off x="7514117" y="2276871"/>
              <a:ext cx="1495536" cy="749126"/>
            </a:xfrm>
            <a:prstGeom prst="rect">
              <a:avLst/>
            </a:prstGeom>
            <a:noFill/>
          </p:spPr>
          <p:txBody>
            <a:bodyPr wrap="none" rtlCol="0">
              <a:spAutoFit/>
            </a:bodyPr>
            <a:lstStyle/>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p:txBody>
        </p:sp>
        <p:sp>
          <p:nvSpPr>
            <p:cNvPr id="50" name="矩形 49"/>
            <p:cNvSpPr/>
            <p:nvPr/>
          </p:nvSpPr>
          <p:spPr>
            <a:xfrm flipH="1">
              <a:off x="7479983" y="2019726"/>
              <a:ext cx="1459345" cy="417539"/>
            </a:xfrm>
            <a:prstGeom prst="rect">
              <a:avLst/>
            </a:prstGeom>
          </p:spPr>
          <p:txBody>
            <a:bodyPr wrap="none">
              <a:spAutoFit/>
            </a:bodyPr>
            <a:lstStyle/>
            <a:p>
              <a:pPr>
                <a:defRPr/>
              </a:pPr>
              <a:r>
                <a:rPr lang="zh-CN" altLang="en-US" sz="1323" kern="0" dirty="0">
                  <a:solidFill>
                    <a:prstClr val="white"/>
                  </a:solidFill>
                  <a:latin typeface="方正正大黑简体" pitchFamily="2" charset="-122"/>
                  <a:ea typeface="方正正大黑简体" pitchFamily="2" charset="-122"/>
                </a:rPr>
                <a:t>添加小标题</a:t>
              </a:r>
              <a:endParaRPr lang="en-US" altLang="zh-CN" sz="1323" kern="0" dirty="0">
                <a:solidFill>
                  <a:prstClr val="white"/>
                </a:solidFill>
                <a:latin typeface="方正正大黑简体" pitchFamily="2" charset="-122"/>
                <a:ea typeface="方正正大黑简体" pitchFamily="2" charset="-122"/>
              </a:endParaRPr>
            </a:p>
          </p:txBody>
        </p:sp>
      </p:grpSp>
      <p:grpSp>
        <p:nvGrpSpPr>
          <p:cNvPr id="51" name="组合 50"/>
          <p:cNvGrpSpPr/>
          <p:nvPr/>
        </p:nvGrpSpPr>
        <p:grpSpPr>
          <a:xfrm>
            <a:off x="6326040" y="3115000"/>
            <a:ext cx="1413394" cy="1413394"/>
            <a:chOff x="8926000" y="3252499"/>
            <a:chExt cx="1994311" cy="1994311"/>
          </a:xfrm>
        </p:grpSpPr>
        <p:sp>
          <p:nvSpPr>
            <p:cNvPr id="52" name="椭圆 51"/>
            <p:cNvSpPr/>
            <p:nvPr/>
          </p:nvSpPr>
          <p:spPr>
            <a:xfrm>
              <a:off x="8926000" y="3252499"/>
              <a:ext cx="1994311" cy="1994311"/>
            </a:xfrm>
            <a:prstGeom prst="ellipse">
              <a:avLst/>
            </a:prstGeom>
            <a:solidFill>
              <a:schemeClr val="bg1">
                <a:lumMod val="65000"/>
              </a:schemeClr>
            </a:solidFill>
            <a:ln w="25400" cap="flat" cmpd="sng" algn="ctr">
              <a:noFill/>
              <a:prstDash val="solid"/>
            </a:ln>
            <a:effectLst>
              <a:innerShdw blurRad="63500">
                <a:prstClr val="black">
                  <a:alpha val="70000"/>
                </a:prstClr>
              </a:innerShdw>
            </a:effectLst>
          </p:spPr>
          <p:txBody>
            <a:bodyPr rtlCol="0" anchor="ctr"/>
            <a:lstStyle/>
            <a:p>
              <a:pPr algn="ctr">
                <a:defRPr/>
              </a:pPr>
              <a:endParaRPr lang="zh-CN" altLang="en-US" sz="1134" kern="0" dirty="0">
                <a:solidFill>
                  <a:prstClr val="white"/>
                </a:solidFill>
                <a:ea typeface="微软雅黑" pitchFamily="34" charset="-122"/>
              </a:endParaRPr>
            </a:p>
          </p:txBody>
        </p:sp>
        <p:sp>
          <p:nvSpPr>
            <p:cNvPr id="53" name="文本框 270"/>
            <p:cNvSpPr txBox="1"/>
            <p:nvPr/>
          </p:nvSpPr>
          <p:spPr>
            <a:xfrm flipH="1">
              <a:off x="9187080" y="4014631"/>
              <a:ext cx="1495536" cy="749126"/>
            </a:xfrm>
            <a:prstGeom prst="rect">
              <a:avLst/>
            </a:prstGeom>
            <a:noFill/>
          </p:spPr>
          <p:txBody>
            <a:bodyPr wrap="none" rtlCol="0">
              <a:spAutoFit/>
            </a:bodyPr>
            <a:lstStyle/>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a:p>
              <a:pPr>
                <a:lnSpc>
                  <a:spcPts val="1772"/>
                </a:lnSpc>
                <a:defRPr/>
              </a:pPr>
              <a:r>
                <a:rPr lang="zh-CN" altLang="en-US" sz="1134" kern="0" dirty="0">
                  <a:solidFill>
                    <a:prstClr val="white"/>
                  </a:solidFill>
                  <a:latin typeface="微软雅黑" panose="020B0503020204020204" pitchFamily="34" charset="-122"/>
                  <a:ea typeface="微软雅黑" panose="020B0503020204020204" pitchFamily="34" charset="-122"/>
                </a:rPr>
                <a:t>点击添加文本</a:t>
              </a:r>
              <a:endParaRPr lang="en-US" altLang="zh-CN" sz="1134" kern="0" dirty="0">
                <a:solidFill>
                  <a:prstClr val="white"/>
                </a:solidFill>
                <a:latin typeface="微软雅黑" panose="020B0503020204020204" pitchFamily="34" charset="-122"/>
                <a:ea typeface="微软雅黑" panose="020B0503020204020204" pitchFamily="34" charset="-122"/>
              </a:endParaRPr>
            </a:p>
          </p:txBody>
        </p:sp>
        <p:sp>
          <p:nvSpPr>
            <p:cNvPr id="54" name="矩形 53"/>
            <p:cNvSpPr/>
            <p:nvPr/>
          </p:nvSpPr>
          <p:spPr>
            <a:xfrm flipH="1">
              <a:off x="9176131" y="3741910"/>
              <a:ext cx="1459345" cy="417539"/>
            </a:xfrm>
            <a:prstGeom prst="rect">
              <a:avLst/>
            </a:prstGeom>
          </p:spPr>
          <p:txBody>
            <a:bodyPr wrap="none">
              <a:spAutoFit/>
            </a:bodyPr>
            <a:lstStyle/>
            <a:p>
              <a:pPr>
                <a:defRPr/>
              </a:pPr>
              <a:r>
                <a:rPr lang="zh-CN" altLang="en-US" sz="1323" kern="0" dirty="0">
                  <a:solidFill>
                    <a:prstClr val="white"/>
                  </a:solidFill>
                  <a:latin typeface="方正正大黑简体" pitchFamily="2" charset="-122"/>
                  <a:ea typeface="方正正大黑简体" pitchFamily="2" charset="-122"/>
                </a:rPr>
                <a:t>添加小标题</a:t>
              </a:r>
              <a:endParaRPr lang="en-US" altLang="zh-CN" sz="1323" kern="0" dirty="0">
                <a:solidFill>
                  <a:prstClr val="white"/>
                </a:solidFill>
                <a:latin typeface="方正正大黑简体" pitchFamily="2" charset="-122"/>
                <a:ea typeface="方正正大黑简体" pitchFamily="2" charset="-122"/>
              </a:endParaRPr>
            </a:p>
          </p:txBody>
        </p:sp>
      </p:grpSp>
      <p:sp>
        <p:nvSpPr>
          <p:cNvPr id="57" name="矩形 56">
            <a:extLst>
              <a:ext uri="{FF2B5EF4-FFF2-40B4-BE49-F238E27FC236}">
                <a16:creationId xmlns:a16="http://schemas.microsoft.com/office/drawing/2014/main" id="{A71624E8-2B1A-4770-9A98-72ADBC7E6781}"/>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58" name="TextBox 3">
            <a:extLst>
              <a:ext uri="{FF2B5EF4-FFF2-40B4-BE49-F238E27FC236}">
                <a16:creationId xmlns:a16="http://schemas.microsoft.com/office/drawing/2014/main" id="{12439270-DB01-476B-BDC4-6131A51AE59C}"/>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59" name="图片 58">
            <a:extLst>
              <a:ext uri="{FF2B5EF4-FFF2-40B4-BE49-F238E27FC236}">
                <a16:creationId xmlns:a16="http://schemas.microsoft.com/office/drawing/2014/main" id="{DC7C1810-7C27-4DDA-A02A-21446B8810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4707508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20299" y="2047468"/>
            <a:ext cx="3453799" cy="1488228"/>
          </a:xfrm>
          <a:prstGeom prst="rect">
            <a:avLst/>
          </a:prstGeom>
          <a:noFill/>
        </p:spPr>
        <p:txBody>
          <a:bodyPr wrap="square" rtlCol="0">
            <a:spAutoFit/>
          </a:bodyPr>
          <a:lstStyle/>
          <a:p>
            <a:r>
              <a:rPr lang="en-US" altLang="zh-CN" sz="9071" dirty="0">
                <a:solidFill>
                  <a:srgbClr val="054487"/>
                </a:solidFill>
                <a:latin typeface="Adobe Gothic Std B" pitchFamily="34" charset="-128"/>
                <a:ea typeface="Adobe Gothic Std B" pitchFamily="34" charset="-128"/>
              </a:rPr>
              <a:t>Part 2</a:t>
            </a:r>
            <a:endParaRPr lang="zh-CN" altLang="en-US" sz="9071" dirty="0">
              <a:solidFill>
                <a:srgbClr val="054487"/>
              </a:solidFill>
              <a:latin typeface="Adobe Gothic Std B" pitchFamily="34" charset="-128"/>
            </a:endParaRPr>
          </a:p>
        </p:txBody>
      </p:sp>
      <p:sp>
        <p:nvSpPr>
          <p:cNvPr id="9" name="Rectangle 22"/>
          <p:cNvSpPr>
            <a:spLocks noChangeArrowheads="1"/>
          </p:cNvSpPr>
          <p:nvPr/>
        </p:nvSpPr>
        <p:spPr bwMode="auto">
          <a:xfrm>
            <a:off x="3015135" y="3407916"/>
            <a:ext cx="4587805" cy="73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20000"/>
              </a:lnSpc>
            </a:pPr>
            <a:r>
              <a:rPr lang="zh-CN" altLang="en-US" sz="3780" b="1" dirty="0">
                <a:solidFill>
                  <a:srgbClr val="054487"/>
                </a:solidFill>
                <a:latin typeface="微软雅黑" pitchFamily="34" charset="-122"/>
                <a:ea typeface="微软雅黑" pitchFamily="34" charset="-122"/>
              </a:rPr>
              <a:t>添加副标题内容</a:t>
            </a:r>
          </a:p>
        </p:txBody>
      </p:sp>
      <p:cxnSp>
        <p:nvCxnSpPr>
          <p:cNvPr id="13" name="直接连接符 12"/>
          <p:cNvCxnSpPr/>
          <p:nvPr/>
        </p:nvCxnSpPr>
        <p:spPr>
          <a:xfrm>
            <a:off x="3160841" y="3407916"/>
            <a:ext cx="4101878"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122313" y="2287935"/>
            <a:ext cx="1687324" cy="1906177"/>
            <a:chOff x="1187624" y="1564129"/>
            <a:chExt cx="1785621" cy="2017224"/>
          </a:xfrm>
        </p:grpSpPr>
        <p:grpSp>
          <p:nvGrpSpPr>
            <p:cNvPr id="7" name="组合 6"/>
            <p:cNvGrpSpPr/>
            <p:nvPr/>
          </p:nvGrpSpPr>
          <p:grpSpPr>
            <a:xfrm>
              <a:off x="1187624" y="1564129"/>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grpSp>
          <p:sp>
            <p:nvSpPr>
              <p:cNvPr id="5" name="TextBox 4"/>
              <p:cNvSpPr txBox="1"/>
              <p:nvPr/>
            </p:nvSpPr>
            <p:spPr>
              <a:xfrm>
                <a:off x="1434530" y="2496128"/>
                <a:ext cx="728783" cy="340894"/>
              </a:xfrm>
              <a:prstGeom prst="rect">
                <a:avLst/>
              </a:prstGeom>
              <a:noFill/>
            </p:spPr>
            <p:txBody>
              <a:bodyPr wrap="square" rtlCol="0">
                <a:spAutoFit/>
              </a:bodyPr>
              <a:lstStyle/>
              <a:p>
                <a:pPr algn="ctr"/>
                <a:r>
                  <a:rPr lang="en-US" altLang="zh-CN" sz="2646" dirty="0">
                    <a:solidFill>
                      <a:schemeClr val="bg1"/>
                    </a:solidFill>
                  </a:rPr>
                  <a:t>Part2</a:t>
                </a:r>
                <a:endParaRPr lang="zh-CN" altLang="en-US" sz="2646" dirty="0">
                  <a:solidFill>
                    <a:schemeClr val="bg1"/>
                  </a:solidFill>
                </a:endParaRPr>
              </a:p>
            </p:txBody>
          </p:sp>
        </p:grpSp>
        <p:sp>
          <p:nvSpPr>
            <p:cNvPr id="16" name="Freeform 15"/>
            <p:cNvSpPr>
              <a:spLocks noEditPoints="1"/>
            </p:cNvSpPr>
            <p:nvPr/>
          </p:nvSpPr>
          <p:spPr bwMode="auto">
            <a:xfrm>
              <a:off x="1610119" y="1991093"/>
              <a:ext cx="940630" cy="758263"/>
            </a:xfrm>
            <a:custGeom>
              <a:avLst/>
              <a:gdLst>
                <a:gd name="T0" fmla="*/ 114348 w 400"/>
                <a:gd name="T1" fmla="*/ 126615 h 313"/>
                <a:gd name="T2" fmla="*/ 158687 w 400"/>
                <a:gd name="T3" fmla="*/ 103375 h 313"/>
                <a:gd name="T4" fmla="*/ 241919 w 400"/>
                <a:gd name="T5" fmla="*/ 88951 h 313"/>
                <a:gd name="T6" fmla="*/ 265255 w 400"/>
                <a:gd name="T7" fmla="*/ 53691 h 313"/>
                <a:gd name="T8" fmla="*/ 231029 w 400"/>
                <a:gd name="T9" fmla="*/ 77732 h 313"/>
                <a:gd name="T10" fmla="*/ 158687 w 400"/>
                <a:gd name="T11" fmla="*/ 81738 h 313"/>
                <a:gd name="T12" fmla="*/ 311150 w 400"/>
                <a:gd name="T13" fmla="*/ 33657 h 313"/>
                <a:gd name="T14" fmla="*/ 189024 w 400"/>
                <a:gd name="T15" fmla="*/ 12822 h 313"/>
                <a:gd name="T16" fmla="*/ 177356 w 400"/>
                <a:gd name="T17" fmla="*/ 0 h 313"/>
                <a:gd name="T18" fmla="*/ 62230 w 400"/>
                <a:gd name="T19" fmla="*/ 12822 h 313"/>
                <a:gd name="T20" fmla="*/ 70787 w 400"/>
                <a:gd name="T21" fmla="*/ 33657 h 313"/>
                <a:gd name="T22" fmla="*/ 87900 w 400"/>
                <a:gd name="T23" fmla="*/ 56896 h 313"/>
                <a:gd name="T24" fmla="*/ 286258 w 400"/>
                <a:gd name="T25" fmla="*/ 33657 h 313"/>
                <a:gd name="T26" fmla="*/ 143907 w 400"/>
                <a:gd name="T27" fmla="*/ 164278 h 313"/>
                <a:gd name="T28" fmla="*/ 286258 w 400"/>
                <a:gd name="T29" fmla="*/ 171491 h 313"/>
                <a:gd name="T30" fmla="*/ 146241 w 400"/>
                <a:gd name="T31" fmla="*/ 178703 h 313"/>
                <a:gd name="T32" fmla="*/ 147018 w 400"/>
                <a:gd name="T33" fmla="*/ 199538 h 313"/>
                <a:gd name="T34" fmla="*/ 177356 w 400"/>
                <a:gd name="T35" fmla="*/ 249222 h 313"/>
                <a:gd name="T36" fmla="*/ 189024 w 400"/>
                <a:gd name="T37" fmla="*/ 199538 h 313"/>
                <a:gd name="T38" fmla="*/ 245031 w 400"/>
                <a:gd name="T39" fmla="*/ 247620 h 313"/>
                <a:gd name="T40" fmla="*/ 239586 w 400"/>
                <a:gd name="T41" fmla="*/ 199538 h 313"/>
                <a:gd name="T42" fmla="*/ 311150 w 400"/>
                <a:gd name="T43" fmla="*/ 178703 h 313"/>
                <a:gd name="T44" fmla="*/ 303371 w 400"/>
                <a:gd name="T45" fmla="*/ 33657 h 313"/>
                <a:gd name="T46" fmla="*/ 65342 w 400"/>
                <a:gd name="T47" fmla="*/ 129820 h 313"/>
                <a:gd name="T48" fmla="*/ 95679 w 400"/>
                <a:gd name="T49" fmla="*/ 98567 h 313"/>
                <a:gd name="T50" fmla="*/ 35004 w 400"/>
                <a:gd name="T51" fmla="*/ 98567 h 313"/>
                <a:gd name="T52" fmla="*/ 84788 w 400"/>
                <a:gd name="T53" fmla="*/ 136231 h 313"/>
                <a:gd name="T54" fmla="*/ 73120 w 400"/>
                <a:gd name="T55" fmla="*/ 136231 h 313"/>
                <a:gd name="T56" fmla="*/ 76232 w 400"/>
                <a:gd name="T57" fmla="*/ 141840 h 313"/>
                <a:gd name="T58" fmla="*/ 79343 w 400"/>
                <a:gd name="T59" fmla="*/ 213161 h 313"/>
                <a:gd name="T60" fmla="*/ 52118 w 400"/>
                <a:gd name="T61" fmla="*/ 213161 h 313"/>
                <a:gd name="T62" fmla="*/ 55229 w 400"/>
                <a:gd name="T63" fmla="*/ 141840 h 313"/>
                <a:gd name="T64" fmla="*/ 59119 w 400"/>
                <a:gd name="T65" fmla="*/ 136231 h 313"/>
                <a:gd name="T66" fmla="*/ 0 w 400"/>
                <a:gd name="T67" fmla="*/ 182710 h 313"/>
                <a:gd name="T68" fmla="*/ 26448 w 400"/>
                <a:gd name="T69" fmla="*/ 250825 h 313"/>
                <a:gd name="T70" fmla="*/ 35782 w 400"/>
                <a:gd name="T71" fmla="*/ 181107 h 313"/>
                <a:gd name="T72" fmla="*/ 93345 w 400"/>
                <a:gd name="T73" fmla="*/ 250825 h 313"/>
                <a:gd name="T74" fmla="*/ 102680 w 400"/>
                <a:gd name="T75" fmla="*/ 181107 h 313"/>
                <a:gd name="T76" fmla="*/ 129905 w 400"/>
                <a:gd name="T77" fmla="*/ 250825 h 313"/>
                <a:gd name="T78" fmla="*/ 84788 w 400"/>
                <a:gd name="T79" fmla="*/ 136231 h 3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pic>
        <p:nvPicPr>
          <p:cNvPr id="14" name="图片 13">
            <a:extLst>
              <a:ext uri="{FF2B5EF4-FFF2-40B4-BE49-F238E27FC236}">
                <a16:creationId xmlns:a16="http://schemas.microsoft.com/office/drawing/2014/main" id="{C0AA0E86-7003-4D4C-AA7B-C75F1AD6A4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6754" y="143743"/>
            <a:ext cx="1917963" cy="575389"/>
          </a:xfrm>
          <a:prstGeom prst="rect">
            <a:avLst/>
          </a:prstGeom>
        </p:spPr>
      </p:pic>
    </p:spTree>
    <p:extLst>
      <p:ext uri="{BB962C8B-B14F-4D97-AF65-F5344CB8AC3E}">
        <p14:creationId xmlns:p14="http://schemas.microsoft.com/office/powerpoint/2010/main" val="9144186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72796" y="1976129"/>
            <a:ext cx="1180534" cy="1014617"/>
          </a:xfrm>
          <a:prstGeom prst="rect">
            <a:avLst/>
          </a:prstGeom>
          <a:solidFill>
            <a:srgbClr val="054487"/>
          </a:solidFill>
          <a:ln w="25400" cap="flat" cmpd="sng" algn="ctr">
            <a:noFill/>
            <a:prstDash val="solid"/>
          </a:ln>
          <a:effectLst>
            <a:outerShdw blurRad="50800" dist="38100" algn="l" rotWithShape="0">
              <a:prstClr val="black">
                <a:alpha val="40000"/>
              </a:prstClr>
            </a:outerShdw>
          </a:effectLst>
        </p:spPr>
        <p:txBody>
          <a:bodyPr rtlCol="0" anchor="ctr"/>
          <a:lstStyle/>
          <a:p>
            <a:pPr algn="ctr" defTabSz="864040">
              <a:defRPr/>
            </a:pPr>
            <a:r>
              <a:rPr lang="zh-CN" altLang="en-US" sz="1512" b="1" kern="0" dirty="0">
                <a:solidFill>
                  <a:prstClr val="white"/>
                </a:solidFill>
                <a:latin typeface="微软雅黑" panose="020B0503020204020204" pitchFamily="34" charset="-122"/>
                <a:ea typeface="微软雅黑" panose="020B0503020204020204" pitchFamily="34" charset="-122"/>
              </a:rPr>
              <a:t>添加</a:t>
            </a:r>
            <a:endParaRPr lang="en-US" altLang="zh-CN" sz="1512" b="1"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1512" b="1" kern="0" dirty="0">
                <a:solidFill>
                  <a:prstClr val="white"/>
                </a:solidFill>
                <a:latin typeface="微软雅黑" panose="020B0503020204020204" pitchFamily="34" charset="-122"/>
                <a:ea typeface="微软雅黑" panose="020B0503020204020204" pitchFamily="34" charset="-122"/>
              </a:rPr>
              <a:t>标题</a:t>
            </a:r>
            <a:endParaRPr lang="en-US" altLang="zh-CN" sz="1512" b="1" kern="0" dirty="0">
              <a:solidFill>
                <a:prstClr val="white"/>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627940" y="1789199"/>
            <a:ext cx="3462013" cy="1331811"/>
            <a:chOff x="3152068" y="876176"/>
            <a:chExt cx="4012220" cy="1543472"/>
          </a:xfrm>
          <a:solidFill>
            <a:srgbClr val="C00000"/>
          </a:solidFill>
          <a:effectLst>
            <a:outerShdw blurRad="50800" dist="38100" algn="l" rotWithShape="0">
              <a:prstClr val="black">
                <a:alpha val="40000"/>
              </a:prstClr>
            </a:outerShdw>
          </a:effectLst>
        </p:grpSpPr>
        <p:sp>
          <p:nvSpPr>
            <p:cNvPr id="7" name="右箭头 6"/>
            <p:cNvSpPr/>
            <p:nvPr/>
          </p:nvSpPr>
          <p:spPr>
            <a:xfrm>
              <a:off x="3419872" y="876176"/>
              <a:ext cx="3744416" cy="1543472"/>
            </a:xfrm>
            <a:prstGeom prst="rightArrow">
              <a:avLst>
                <a:gd name="adj1" fmla="val 53364"/>
                <a:gd name="adj2" fmla="val 85381"/>
              </a:avLst>
            </a:prstGeom>
            <a:solidFill>
              <a:schemeClr val="bg1">
                <a:lumMod val="65000"/>
              </a:schemeClr>
            </a:solidFill>
            <a:ln w="25400" cap="flat" cmpd="sng" algn="ctr">
              <a:noFill/>
              <a:prstDash val="solid"/>
            </a:ln>
            <a:effectLst/>
          </p:spPr>
          <p:txBody>
            <a:bodyPr rtlCol="0" anchor="ctr"/>
            <a:lstStyle/>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p>
          </p:txBody>
        </p:sp>
        <p:sp>
          <p:nvSpPr>
            <p:cNvPr id="8" name="等腰三角形 7"/>
            <p:cNvSpPr/>
            <p:nvPr/>
          </p:nvSpPr>
          <p:spPr>
            <a:xfrm rot="16200000">
              <a:off x="3090959" y="1513624"/>
              <a:ext cx="390793" cy="268575"/>
            </a:xfrm>
            <a:prstGeom prst="triangle">
              <a:avLst/>
            </a:prstGeom>
            <a:solidFill>
              <a:schemeClr val="bg1">
                <a:lumMod val="65000"/>
              </a:scheme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anose="020B0503020204020204" pitchFamily="34" charset="-122"/>
                <a:ea typeface="微软雅黑" panose="020B0503020204020204" pitchFamily="34" charset="-122"/>
              </a:endParaRPr>
            </a:p>
          </p:txBody>
        </p:sp>
      </p:grpSp>
      <p:sp>
        <p:nvSpPr>
          <p:cNvPr id="9" name="矩形 8"/>
          <p:cNvSpPr/>
          <p:nvPr/>
        </p:nvSpPr>
        <p:spPr>
          <a:xfrm flipH="1">
            <a:off x="4293852" y="2996790"/>
            <a:ext cx="1180534" cy="1014617"/>
          </a:xfrm>
          <a:prstGeom prst="rect">
            <a:avLst/>
          </a:prstGeom>
          <a:solidFill>
            <a:srgbClr val="054487"/>
          </a:solidFill>
          <a:ln w="25400" cap="flat" cmpd="sng" algn="ctr">
            <a:noFill/>
            <a:prstDash val="solid"/>
          </a:ln>
          <a:effectLst>
            <a:outerShdw blurRad="50800" dist="38100" dir="10800000" algn="r" rotWithShape="0">
              <a:prstClr val="black">
                <a:alpha val="40000"/>
              </a:prstClr>
            </a:outerShdw>
          </a:effectLst>
        </p:spPr>
        <p:txBody>
          <a:bodyPr rtlCol="0" anchor="ctr"/>
          <a:lstStyle/>
          <a:p>
            <a:pPr algn="ctr" defTabSz="864040">
              <a:defRPr/>
            </a:pPr>
            <a:r>
              <a:rPr lang="zh-CN" altLang="en-US" sz="1512" b="1" kern="0" dirty="0">
                <a:solidFill>
                  <a:prstClr val="white"/>
                </a:solidFill>
                <a:latin typeface="微软雅黑" panose="020B0503020204020204" pitchFamily="34" charset="-122"/>
                <a:ea typeface="微软雅黑" panose="020B0503020204020204" pitchFamily="34" charset="-122"/>
              </a:rPr>
              <a:t>添加</a:t>
            </a:r>
            <a:endParaRPr lang="en-US" altLang="zh-CN" sz="1512" b="1"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1512" b="1" kern="0" dirty="0">
                <a:solidFill>
                  <a:prstClr val="white"/>
                </a:solidFill>
                <a:latin typeface="微软雅黑" panose="020B0503020204020204" pitchFamily="34" charset="-122"/>
                <a:ea typeface="微软雅黑" panose="020B0503020204020204" pitchFamily="34" charset="-122"/>
              </a:rPr>
              <a:t>标题</a:t>
            </a:r>
            <a:endParaRPr lang="en-US" altLang="zh-CN" sz="1512" b="1" kern="0" dirty="0">
              <a:solidFill>
                <a:prstClr val="white"/>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flipH="1">
            <a:off x="1054268" y="2809860"/>
            <a:ext cx="3462013" cy="1331811"/>
            <a:chOff x="3152068" y="876176"/>
            <a:chExt cx="4012220" cy="1543472"/>
          </a:xfrm>
          <a:solidFill>
            <a:srgbClr val="C00000"/>
          </a:solidFill>
          <a:effectLst>
            <a:outerShdw blurRad="50800" dist="38100" dir="10800000" algn="r" rotWithShape="0">
              <a:prstClr val="black">
                <a:alpha val="40000"/>
              </a:prstClr>
            </a:outerShdw>
          </a:effectLst>
        </p:grpSpPr>
        <p:sp>
          <p:nvSpPr>
            <p:cNvPr id="11" name="右箭头 10"/>
            <p:cNvSpPr/>
            <p:nvPr/>
          </p:nvSpPr>
          <p:spPr>
            <a:xfrm>
              <a:off x="3419872" y="876176"/>
              <a:ext cx="3744416" cy="1543472"/>
            </a:xfrm>
            <a:prstGeom prst="rightArrow">
              <a:avLst>
                <a:gd name="adj1" fmla="val 58301"/>
                <a:gd name="adj2" fmla="val 86204"/>
              </a:avLst>
            </a:prstGeom>
            <a:solidFill>
              <a:schemeClr val="bg1">
                <a:lumMod val="65000"/>
              </a:schemeClr>
            </a:solidFill>
            <a:ln w="25400" cap="flat" cmpd="sng" algn="ctr">
              <a:noFill/>
              <a:prstDash val="solid"/>
            </a:ln>
            <a:effectLst/>
          </p:spPr>
          <p:txBody>
            <a:bodyPr rtlCol="0" anchor="ctr"/>
            <a:lstStyle/>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p>
          </p:txBody>
        </p:sp>
        <p:sp>
          <p:nvSpPr>
            <p:cNvPr id="12" name="等腰三角形 11"/>
            <p:cNvSpPr/>
            <p:nvPr/>
          </p:nvSpPr>
          <p:spPr>
            <a:xfrm rot="16200000">
              <a:off x="3090959" y="1513624"/>
              <a:ext cx="390793" cy="268575"/>
            </a:xfrm>
            <a:prstGeom prst="triangle">
              <a:avLst/>
            </a:prstGeom>
            <a:solidFill>
              <a:schemeClr val="bg1">
                <a:lumMod val="65000"/>
              </a:scheme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anose="020B0503020204020204" pitchFamily="34" charset="-122"/>
                <a:ea typeface="微软雅黑" panose="020B0503020204020204" pitchFamily="34" charset="-122"/>
              </a:endParaRPr>
            </a:p>
          </p:txBody>
        </p:sp>
      </p:grpSp>
      <p:sp>
        <p:nvSpPr>
          <p:cNvPr id="13" name="矩形 12"/>
          <p:cNvSpPr/>
          <p:nvPr/>
        </p:nvSpPr>
        <p:spPr>
          <a:xfrm>
            <a:off x="2672796" y="4069821"/>
            <a:ext cx="1180534" cy="1014617"/>
          </a:xfrm>
          <a:prstGeom prst="rect">
            <a:avLst/>
          </a:prstGeom>
          <a:solidFill>
            <a:srgbClr val="054487"/>
          </a:solidFill>
          <a:ln w="25400" cap="flat" cmpd="sng" algn="ctr">
            <a:noFill/>
            <a:prstDash val="solid"/>
          </a:ln>
          <a:effectLst>
            <a:outerShdw blurRad="50800" dist="38100" algn="l" rotWithShape="0">
              <a:prstClr val="black">
                <a:alpha val="40000"/>
              </a:prstClr>
            </a:outerShdw>
          </a:effectLst>
        </p:spPr>
        <p:txBody>
          <a:bodyPr rtlCol="0" anchor="ctr"/>
          <a:lstStyle/>
          <a:p>
            <a:pPr algn="ctr" defTabSz="864040">
              <a:defRPr/>
            </a:pPr>
            <a:r>
              <a:rPr lang="zh-CN" altLang="en-US" sz="1512" b="1" kern="0" dirty="0">
                <a:solidFill>
                  <a:prstClr val="white"/>
                </a:solidFill>
                <a:latin typeface="微软雅黑" panose="020B0503020204020204" pitchFamily="34" charset="-122"/>
                <a:ea typeface="微软雅黑" panose="020B0503020204020204" pitchFamily="34" charset="-122"/>
              </a:rPr>
              <a:t>添加</a:t>
            </a:r>
            <a:endParaRPr lang="en-US" altLang="zh-CN" sz="1512" b="1"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1512" b="1" kern="0" dirty="0">
                <a:solidFill>
                  <a:prstClr val="white"/>
                </a:solidFill>
                <a:latin typeface="微软雅黑" panose="020B0503020204020204" pitchFamily="34" charset="-122"/>
                <a:ea typeface="微软雅黑" panose="020B0503020204020204" pitchFamily="34" charset="-122"/>
              </a:rPr>
              <a:t>标题</a:t>
            </a:r>
            <a:endParaRPr lang="en-US" altLang="zh-CN" sz="1512" b="1" kern="0" dirty="0">
              <a:solidFill>
                <a:prstClr val="white"/>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624172" y="3881553"/>
            <a:ext cx="3462013" cy="1331811"/>
            <a:chOff x="3152068" y="876176"/>
            <a:chExt cx="4012220" cy="1543472"/>
          </a:xfrm>
          <a:solidFill>
            <a:srgbClr val="C00000"/>
          </a:solidFill>
          <a:effectLst>
            <a:outerShdw blurRad="50800" dist="38100" algn="l" rotWithShape="0">
              <a:prstClr val="black">
                <a:alpha val="40000"/>
              </a:prstClr>
            </a:outerShdw>
          </a:effectLst>
        </p:grpSpPr>
        <p:sp>
          <p:nvSpPr>
            <p:cNvPr id="15" name="右箭头 14"/>
            <p:cNvSpPr/>
            <p:nvPr/>
          </p:nvSpPr>
          <p:spPr>
            <a:xfrm>
              <a:off x="3419872" y="876176"/>
              <a:ext cx="3744416" cy="1543472"/>
            </a:xfrm>
            <a:prstGeom prst="rightArrow">
              <a:avLst>
                <a:gd name="adj1" fmla="val 53364"/>
                <a:gd name="adj2" fmla="val 84558"/>
              </a:avLst>
            </a:prstGeom>
            <a:solidFill>
              <a:schemeClr val="bg1">
                <a:lumMod val="65000"/>
              </a:schemeClr>
            </a:solidFill>
            <a:ln w="25400" cap="flat" cmpd="sng" algn="ctr">
              <a:noFill/>
              <a:prstDash val="solid"/>
            </a:ln>
            <a:effectLst/>
          </p:spPr>
          <p:txBody>
            <a:bodyPr rtlCol="0" anchor="ctr"/>
            <a:lstStyle/>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endParaRPr lang="en-US" altLang="zh-CN" sz="992" kern="0" dirty="0">
                <a:solidFill>
                  <a:prstClr val="white"/>
                </a:solidFill>
                <a:latin typeface="微软雅黑" panose="020B0503020204020204" pitchFamily="34" charset="-122"/>
                <a:ea typeface="微软雅黑" panose="020B0503020204020204" pitchFamily="34" charset="-122"/>
              </a:endParaRPr>
            </a:p>
            <a:p>
              <a:pPr algn="ctr" defTabSz="864040">
                <a:defRPr/>
              </a:pPr>
              <a:r>
                <a:rPr lang="zh-CN" altLang="en-US" sz="992" kern="0" dirty="0">
                  <a:solidFill>
                    <a:prstClr val="white"/>
                  </a:solidFill>
                  <a:latin typeface="微软雅黑" panose="020B0503020204020204" pitchFamily="34" charset="-122"/>
                  <a:ea typeface="微软雅黑" panose="020B0503020204020204" pitchFamily="34" charset="-122"/>
                </a:rPr>
                <a:t>单击此处添加文本</a:t>
              </a:r>
            </a:p>
          </p:txBody>
        </p:sp>
        <p:sp>
          <p:nvSpPr>
            <p:cNvPr id="16" name="等腰三角形 15"/>
            <p:cNvSpPr/>
            <p:nvPr/>
          </p:nvSpPr>
          <p:spPr>
            <a:xfrm rot="16200000">
              <a:off x="3090959" y="1513624"/>
              <a:ext cx="390793" cy="268575"/>
            </a:xfrm>
            <a:prstGeom prst="triangle">
              <a:avLst/>
            </a:prstGeom>
            <a:solidFill>
              <a:schemeClr val="bg1">
                <a:lumMod val="65000"/>
              </a:scheme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anose="020B0503020204020204" pitchFamily="34" charset="-122"/>
                <a:ea typeface="微软雅黑" panose="020B0503020204020204" pitchFamily="34" charset="-122"/>
              </a:endParaRPr>
            </a:p>
          </p:txBody>
        </p:sp>
      </p:grpSp>
      <p:sp>
        <p:nvSpPr>
          <p:cNvPr id="19" name="矩形 18">
            <a:extLst>
              <a:ext uri="{FF2B5EF4-FFF2-40B4-BE49-F238E27FC236}">
                <a16:creationId xmlns:a16="http://schemas.microsoft.com/office/drawing/2014/main" id="{3C73C709-EF5D-40B0-9A36-C08D73894D2D}"/>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0" name="TextBox 3">
            <a:extLst>
              <a:ext uri="{FF2B5EF4-FFF2-40B4-BE49-F238E27FC236}">
                <a16:creationId xmlns:a16="http://schemas.microsoft.com/office/drawing/2014/main" id="{C4DB7094-DE8A-497F-BC8E-640F139666C0}"/>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1" name="图片 20">
            <a:extLst>
              <a:ext uri="{FF2B5EF4-FFF2-40B4-BE49-F238E27FC236}">
                <a16:creationId xmlns:a16="http://schemas.microsoft.com/office/drawing/2014/main" id="{D65CFEDB-89F3-43CD-AF9C-FBE2D6502F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6311271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52455" y="3185555"/>
            <a:ext cx="538501" cy="538501"/>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6" name="椭圆 5"/>
          <p:cNvSpPr/>
          <p:nvPr/>
        </p:nvSpPr>
        <p:spPr>
          <a:xfrm>
            <a:off x="1542418" y="2325985"/>
            <a:ext cx="538501" cy="538501"/>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7" name="椭圆 6"/>
          <p:cNvSpPr/>
          <p:nvPr/>
        </p:nvSpPr>
        <p:spPr>
          <a:xfrm>
            <a:off x="2921722" y="3462794"/>
            <a:ext cx="538501" cy="538501"/>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8" name="椭圆 7"/>
          <p:cNvSpPr/>
          <p:nvPr/>
        </p:nvSpPr>
        <p:spPr>
          <a:xfrm>
            <a:off x="4659878" y="2341081"/>
            <a:ext cx="538501" cy="538501"/>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9" name="椭圆 8"/>
          <p:cNvSpPr/>
          <p:nvPr/>
        </p:nvSpPr>
        <p:spPr>
          <a:xfrm>
            <a:off x="5696723" y="3452482"/>
            <a:ext cx="538501" cy="538501"/>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10" name="椭圆 9"/>
          <p:cNvSpPr/>
          <p:nvPr/>
        </p:nvSpPr>
        <p:spPr>
          <a:xfrm>
            <a:off x="7660389" y="3183231"/>
            <a:ext cx="538501" cy="538501"/>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grpSp>
        <p:nvGrpSpPr>
          <p:cNvPr id="11" name="组合 10"/>
          <p:cNvGrpSpPr/>
          <p:nvPr/>
        </p:nvGrpSpPr>
        <p:grpSpPr>
          <a:xfrm>
            <a:off x="697776" y="3341781"/>
            <a:ext cx="234234" cy="234234"/>
            <a:chOff x="1092336" y="3738693"/>
            <a:chExt cx="330505" cy="330505"/>
          </a:xfrm>
        </p:grpSpPr>
        <p:sp>
          <p:nvSpPr>
            <p:cNvPr id="12" name="椭圆 11"/>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13" name="椭圆 12"/>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sp>
        <p:nvSpPr>
          <p:cNvPr id="14" name="任意多边形 13"/>
          <p:cNvSpPr/>
          <p:nvPr/>
        </p:nvSpPr>
        <p:spPr>
          <a:xfrm>
            <a:off x="941984" y="3469466"/>
            <a:ext cx="573104" cy="0"/>
          </a:xfrm>
          <a:custGeom>
            <a:avLst/>
            <a:gdLst>
              <a:gd name="connsiteX0" fmla="*/ 808653 w 808653"/>
              <a:gd name="connsiteY0" fmla="*/ 0 h 0"/>
              <a:gd name="connsiteX1" fmla="*/ 0 w 808653"/>
              <a:gd name="connsiteY1" fmla="*/ 0 h 0"/>
            </a:gdLst>
            <a:ahLst/>
            <a:cxnLst>
              <a:cxn ang="0">
                <a:pos x="connsiteX0" y="connsiteY0"/>
              </a:cxn>
              <a:cxn ang="0">
                <a:pos x="connsiteX1" y="connsiteY1"/>
              </a:cxn>
            </a:cxnLst>
            <a:rect l="l" t="t" r="r" b="b"/>
            <a:pathLst>
              <a:path w="808653">
                <a:moveTo>
                  <a:pt x="808653" y="0"/>
                </a:moveTo>
                <a:lnTo>
                  <a:pt x="0" y="0"/>
                </a:lnTo>
              </a:path>
            </a:pathLst>
          </a:custGeom>
          <a:noFill/>
          <a:ln w="28575" cap="flat" cmpd="sng" algn="ctr">
            <a:solidFill>
              <a:srgbClr val="054487"/>
            </a:solidFill>
            <a:prstDash val="solid"/>
          </a:ln>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15" name="任意多边形 14"/>
          <p:cNvSpPr/>
          <p:nvPr/>
        </p:nvSpPr>
        <p:spPr>
          <a:xfrm>
            <a:off x="1806046" y="3456239"/>
            <a:ext cx="780303" cy="0"/>
          </a:xfrm>
          <a:custGeom>
            <a:avLst/>
            <a:gdLst>
              <a:gd name="connsiteX0" fmla="*/ 0 w 1101013"/>
              <a:gd name="connsiteY0" fmla="*/ 0 h 0"/>
              <a:gd name="connsiteX1" fmla="*/ 1101013 w 1101013"/>
              <a:gd name="connsiteY1" fmla="*/ 0 h 0"/>
            </a:gdLst>
            <a:ahLst/>
            <a:cxnLst>
              <a:cxn ang="0">
                <a:pos x="connsiteX0" y="connsiteY0"/>
              </a:cxn>
              <a:cxn ang="0">
                <a:pos x="connsiteX1" y="connsiteY1"/>
              </a:cxn>
            </a:cxnLst>
            <a:rect l="l" t="t" r="r" b="b"/>
            <a:pathLst>
              <a:path w="1101013">
                <a:moveTo>
                  <a:pt x="0" y="0"/>
                </a:moveTo>
                <a:lnTo>
                  <a:pt x="1101013" y="0"/>
                </a:lnTo>
              </a:path>
            </a:pathLst>
          </a:custGeom>
          <a:noFill/>
          <a:ln w="28575" cap="flat" cmpd="sng" algn="ctr">
            <a:solidFill>
              <a:srgbClr val="054487"/>
            </a:solidFill>
            <a:prstDash val="solid"/>
          </a:ln>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16" name="任意多边形 15"/>
          <p:cNvSpPr/>
          <p:nvPr/>
        </p:nvSpPr>
        <p:spPr>
          <a:xfrm>
            <a:off x="2934620" y="3447423"/>
            <a:ext cx="1476843" cy="0"/>
          </a:xfrm>
          <a:custGeom>
            <a:avLst/>
            <a:gdLst>
              <a:gd name="connsiteX0" fmla="*/ 0 w 2083837"/>
              <a:gd name="connsiteY0" fmla="*/ 0 h 0"/>
              <a:gd name="connsiteX1" fmla="*/ 2083837 w 2083837"/>
              <a:gd name="connsiteY1" fmla="*/ 0 h 0"/>
            </a:gdLst>
            <a:ahLst/>
            <a:cxnLst>
              <a:cxn ang="0">
                <a:pos x="connsiteX0" y="connsiteY0"/>
              </a:cxn>
              <a:cxn ang="0">
                <a:pos x="connsiteX1" y="connsiteY1"/>
              </a:cxn>
            </a:cxnLst>
            <a:rect l="l" t="t" r="r" b="b"/>
            <a:pathLst>
              <a:path w="2083837">
                <a:moveTo>
                  <a:pt x="0" y="0"/>
                </a:moveTo>
                <a:lnTo>
                  <a:pt x="2083837" y="0"/>
                </a:lnTo>
              </a:path>
            </a:pathLst>
          </a:custGeom>
          <a:noFill/>
          <a:ln w="28575" cap="flat" cmpd="sng" algn="ctr">
            <a:solidFill>
              <a:srgbClr val="054487"/>
            </a:solidFill>
            <a:prstDash val="solid"/>
          </a:ln>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17" name="任意多边形 16"/>
          <p:cNvSpPr/>
          <p:nvPr/>
        </p:nvSpPr>
        <p:spPr>
          <a:xfrm>
            <a:off x="4878761" y="3429789"/>
            <a:ext cx="846430" cy="0"/>
          </a:xfrm>
          <a:custGeom>
            <a:avLst/>
            <a:gdLst>
              <a:gd name="connsiteX0" fmla="*/ 0 w 1194318"/>
              <a:gd name="connsiteY0" fmla="*/ 0 h 0"/>
              <a:gd name="connsiteX1" fmla="*/ 1194318 w 1194318"/>
              <a:gd name="connsiteY1" fmla="*/ 0 h 0"/>
            </a:gdLst>
            <a:ahLst/>
            <a:cxnLst>
              <a:cxn ang="0">
                <a:pos x="connsiteX0" y="connsiteY0"/>
              </a:cxn>
              <a:cxn ang="0">
                <a:pos x="connsiteX1" y="connsiteY1"/>
              </a:cxn>
            </a:cxnLst>
            <a:rect l="l" t="t" r="r" b="b"/>
            <a:pathLst>
              <a:path w="1194318">
                <a:moveTo>
                  <a:pt x="0" y="0"/>
                </a:moveTo>
                <a:lnTo>
                  <a:pt x="1194318" y="0"/>
                </a:lnTo>
              </a:path>
            </a:pathLst>
          </a:custGeom>
          <a:noFill/>
          <a:ln w="28575" cap="flat" cmpd="sng" algn="ctr">
            <a:solidFill>
              <a:srgbClr val="054487"/>
            </a:solidFill>
            <a:prstDash val="solid"/>
          </a:ln>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18" name="任意多边形 17"/>
          <p:cNvSpPr/>
          <p:nvPr/>
        </p:nvSpPr>
        <p:spPr>
          <a:xfrm>
            <a:off x="5972065" y="3438606"/>
            <a:ext cx="1840459" cy="32401"/>
          </a:xfrm>
          <a:custGeom>
            <a:avLst/>
            <a:gdLst>
              <a:gd name="connsiteX0" fmla="*/ 0 w 2475722"/>
              <a:gd name="connsiteY0" fmla="*/ 0 h 0"/>
              <a:gd name="connsiteX1" fmla="*/ 2475722 w 2475722"/>
              <a:gd name="connsiteY1" fmla="*/ 0 h 0"/>
            </a:gdLst>
            <a:ahLst/>
            <a:cxnLst>
              <a:cxn ang="0">
                <a:pos x="connsiteX0" y="connsiteY0"/>
              </a:cxn>
              <a:cxn ang="0">
                <a:pos x="connsiteX1" y="connsiteY1"/>
              </a:cxn>
            </a:cxnLst>
            <a:rect l="l" t="t" r="r" b="b"/>
            <a:pathLst>
              <a:path w="2475722">
                <a:moveTo>
                  <a:pt x="0" y="0"/>
                </a:moveTo>
                <a:lnTo>
                  <a:pt x="2475722" y="0"/>
                </a:lnTo>
              </a:path>
            </a:pathLst>
          </a:custGeom>
          <a:noFill/>
          <a:ln w="28575" cap="flat" cmpd="sng" algn="ctr">
            <a:solidFill>
              <a:srgbClr val="054487"/>
            </a:solidFill>
            <a:prstDash val="solid"/>
          </a:ln>
          <a:effectLst/>
        </p:spPr>
        <p:txBody>
          <a:bodyPr lIns="64804" tIns="32402" rIns="64804" bIns="32402" rtlCol="0" anchor="ctr"/>
          <a:lstStyle/>
          <a:p>
            <a:pPr algn="ctr">
              <a:defRPr/>
            </a:pPr>
            <a:endParaRPr lang="zh-CN" altLang="en-US" sz="1800" kern="0" dirty="0">
              <a:solidFill>
                <a:prstClr val="black">
                  <a:lumMod val="85000"/>
                  <a:lumOff val="15000"/>
                </a:prstClr>
              </a:solidFill>
              <a:ea typeface="微软雅黑" pitchFamily="34" charset="-122"/>
            </a:endParaRPr>
          </a:p>
        </p:txBody>
      </p:sp>
      <p:grpSp>
        <p:nvGrpSpPr>
          <p:cNvPr id="19" name="组合 18"/>
          <p:cNvGrpSpPr/>
          <p:nvPr/>
        </p:nvGrpSpPr>
        <p:grpSpPr>
          <a:xfrm>
            <a:off x="7812525" y="3320930"/>
            <a:ext cx="234234" cy="234234"/>
            <a:chOff x="1092336" y="3738693"/>
            <a:chExt cx="330505" cy="330505"/>
          </a:xfrm>
        </p:grpSpPr>
        <p:sp>
          <p:nvSpPr>
            <p:cNvPr id="20" name="椭圆 19"/>
            <p:cNvSpPr/>
            <p:nvPr/>
          </p:nvSpPr>
          <p:spPr>
            <a:xfrm>
              <a:off x="1092336" y="3738693"/>
              <a:ext cx="330505" cy="330505"/>
            </a:xfrm>
            <a:prstGeom prst="ellipse">
              <a:avLst/>
            </a:prstGeom>
            <a:solidFill>
              <a:srgbClr val="00B0F0"/>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21" name="椭圆 20"/>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22" name="组合 21"/>
          <p:cNvGrpSpPr/>
          <p:nvPr/>
        </p:nvGrpSpPr>
        <p:grpSpPr>
          <a:xfrm>
            <a:off x="1327682" y="2247988"/>
            <a:ext cx="476730" cy="2415434"/>
            <a:chOff x="1798257" y="2195341"/>
            <a:chExt cx="672670" cy="3408197"/>
          </a:xfrm>
        </p:grpSpPr>
        <p:sp>
          <p:nvSpPr>
            <p:cNvPr id="23" name="任意多边形 22"/>
            <p:cNvSpPr/>
            <p:nvPr/>
          </p:nvSpPr>
          <p:spPr>
            <a:xfrm>
              <a:off x="1798257" y="2195341"/>
              <a:ext cx="672670" cy="1719046"/>
            </a:xfrm>
            <a:custGeom>
              <a:avLst/>
              <a:gdLst>
                <a:gd name="connsiteX0" fmla="*/ 249787 w 602165"/>
                <a:gd name="connsiteY0" fmla="*/ 1538868 h 1538868"/>
                <a:gd name="connsiteX1" fmla="*/ 249787 w 602165"/>
                <a:gd name="connsiteY1" fmla="*/ 490653 h 1538868"/>
                <a:gd name="connsiteX2" fmla="*/ 0 w 602165"/>
                <a:gd name="connsiteY2" fmla="*/ 490653 h 1538868"/>
                <a:gd name="connsiteX3" fmla="*/ 258708 w 602165"/>
                <a:gd name="connsiteY3" fmla="*/ 0 h 1538868"/>
                <a:gd name="connsiteX4" fmla="*/ 602165 w 602165"/>
                <a:gd name="connsiteY4" fmla="*/ 0 h 1538868"/>
                <a:gd name="connsiteX5" fmla="*/ 602165 w 602165"/>
                <a:gd name="connsiteY5" fmla="*/ 1534407 h 153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165" h="1538868">
                  <a:moveTo>
                    <a:pt x="249787" y="1538868"/>
                  </a:moveTo>
                  <a:lnTo>
                    <a:pt x="249787" y="490653"/>
                  </a:lnTo>
                  <a:lnTo>
                    <a:pt x="0" y="490653"/>
                  </a:lnTo>
                  <a:lnTo>
                    <a:pt x="258708" y="0"/>
                  </a:lnTo>
                  <a:lnTo>
                    <a:pt x="602165" y="0"/>
                  </a:lnTo>
                  <a:lnTo>
                    <a:pt x="602165" y="1534407"/>
                  </a:lnTo>
                </a:path>
              </a:pathLst>
            </a:custGeom>
            <a:noFill/>
            <a:ln w="28575" cap="flat" cmpd="sng" algn="ctr">
              <a:solidFill>
                <a:srgbClr val="054487"/>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24" name="矩形 23"/>
            <p:cNvSpPr/>
            <p:nvPr/>
          </p:nvSpPr>
          <p:spPr>
            <a:xfrm>
              <a:off x="2076760" y="3918858"/>
              <a:ext cx="391954" cy="1684680"/>
            </a:xfrm>
            <a:prstGeom prst="rect">
              <a:avLst/>
            </a:prstGeom>
            <a:solidFill>
              <a:srgbClr val="00B0F0">
                <a:alpha val="0"/>
              </a:srgbClr>
            </a:solidFill>
            <a:ln w="25400" cap="flat" cmpd="sng" algn="ctr">
              <a:no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25" name="组合 24"/>
          <p:cNvGrpSpPr/>
          <p:nvPr/>
        </p:nvGrpSpPr>
        <p:grpSpPr>
          <a:xfrm>
            <a:off x="2317199" y="2247987"/>
            <a:ext cx="875521" cy="2415433"/>
            <a:chOff x="3194475" y="2195341"/>
            <a:chExt cx="1235368" cy="3408196"/>
          </a:xfrm>
        </p:grpSpPr>
        <p:sp>
          <p:nvSpPr>
            <p:cNvPr id="26" name="任意多边形 25"/>
            <p:cNvSpPr/>
            <p:nvPr/>
          </p:nvSpPr>
          <p:spPr>
            <a:xfrm>
              <a:off x="3194475" y="3884491"/>
              <a:ext cx="1235368" cy="1719046"/>
            </a:xfrm>
            <a:custGeom>
              <a:avLst/>
              <a:gdLst>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57135 w 1079438"/>
                <a:gd name="connsiteY9" fmla="*/ 285471 h 1538868"/>
                <a:gd name="connsiteX10" fmla="*/ 771664 w 1079438"/>
                <a:gd name="connsiteY10" fmla="*/ 13381 h 1538868"/>
                <a:gd name="connsiteX0" fmla="*/ 338997 w 1097081"/>
                <a:gd name="connsiteY0" fmla="*/ 0 h 1538868"/>
                <a:gd name="connsiteX1" fmla="*/ 31223 w 1097081"/>
                <a:gd name="connsiteY1" fmla="*/ 575403 h 1538868"/>
                <a:gd name="connsiteX2" fmla="*/ 383601 w 1097081"/>
                <a:gd name="connsiteY2" fmla="*/ 575403 h 1538868"/>
                <a:gd name="connsiteX3" fmla="*/ 593244 w 1097081"/>
                <a:gd name="connsiteY3" fmla="*/ 303313 h 1538868"/>
                <a:gd name="connsiteX4" fmla="*/ 620007 w 1097081"/>
                <a:gd name="connsiteY4" fmla="*/ 735981 h 1538868"/>
                <a:gd name="connsiteX5" fmla="*/ 0 w 1097081"/>
                <a:gd name="connsiteY5" fmla="*/ 1538868 h 1538868"/>
                <a:gd name="connsiteX6" fmla="*/ 1079438 w 1097081"/>
                <a:gd name="connsiteY6" fmla="*/ 1538868 h 1538868"/>
                <a:gd name="connsiteX7" fmla="*/ 1079438 w 1097081"/>
                <a:gd name="connsiteY7" fmla="*/ 1248937 h 1538868"/>
                <a:gd name="connsiteX8" fmla="*/ 642310 w 1097081"/>
                <a:gd name="connsiteY8" fmla="*/ 1248937 h 1538868"/>
                <a:gd name="connsiteX9" fmla="*/ 1057135 w 1097081"/>
                <a:gd name="connsiteY9" fmla="*/ 285471 h 1538868"/>
                <a:gd name="connsiteX10" fmla="*/ 771664 w 1097081"/>
                <a:gd name="connsiteY10" fmla="*/ 13381 h 1538868"/>
                <a:gd name="connsiteX0" fmla="*/ 338997 w 1097081"/>
                <a:gd name="connsiteY0" fmla="*/ 0 h 1538868"/>
                <a:gd name="connsiteX1" fmla="*/ 31223 w 1097081"/>
                <a:gd name="connsiteY1" fmla="*/ 575403 h 1538868"/>
                <a:gd name="connsiteX2" fmla="*/ 383601 w 1097081"/>
                <a:gd name="connsiteY2" fmla="*/ 575403 h 1538868"/>
                <a:gd name="connsiteX3" fmla="*/ 593244 w 1097081"/>
                <a:gd name="connsiteY3" fmla="*/ 303313 h 1538868"/>
                <a:gd name="connsiteX4" fmla="*/ 620007 w 1097081"/>
                <a:gd name="connsiteY4" fmla="*/ 735981 h 1538868"/>
                <a:gd name="connsiteX5" fmla="*/ 0 w 1097081"/>
                <a:gd name="connsiteY5" fmla="*/ 1538868 h 1538868"/>
                <a:gd name="connsiteX6" fmla="*/ 1079438 w 1097081"/>
                <a:gd name="connsiteY6" fmla="*/ 1538868 h 1538868"/>
                <a:gd name="connsiteX7" fmla="*/ 1079438 w 1097081"/>
                <a:gd name="connsiteY7" fmla="*/ 1248937 h 1538868"/>
                <a:gd name="connsiteX8" fmla="*/ 642310 w 1097081"/>
                <a:gd name="connsiteY8" fmla="*/ 1248937 h 1538868"/>
                <a:gd name="connsiteX9" fmla="*/ 1057135 w 1097081"/>
                <a:gd name="connsiteY9" fmla="*/ 285471 h 1538868"/>
                <a:gd name="connsiteX10" fmla="*/ 771664 w 1097081"/>
                <a:gd name="connsiteY10" fmla="*/ 13381 h 1538868"/>
                <a:gd name="connsiteX0" fmla="*/ 338997 w 1113552"/>
                <a:gd name="connsiteY0" fmla="*/ 0 h 1538868"/>
                <a:gd name="connsiteX1" fmla="*/ 31223 w 1113552"/>
                <a:gd name="connsiteY1" fmla="*/ 575403 h 1538868"/>
                <a:gd name="connsiteX2" fmla="*/ 383601 w 1113552"/>
                <a:gd name="connsiteY2" fmla="*/ 575403 h 1538868"/>
                <a:gd name="connsiteX3" fmla="*/ 593244 w 1113552"/>
                <a:gd name="connsiteY3" fmla="*/ 303313 h 1538868"/>
                <a:gd name="connsiteX4" fmla="*/ 620007 w 1113552"/>
                <a:gd name="connsiteY4" fmla="*/ 735981 h 1538868"/>
                <a:gd name="connsiteX5" fmla="*/ 0 w 1113552"/>
                <a:gd name="connsiteY5" fmla="*/ 1538868 h 1538868"/>
                <a:gd name="connsiteX6" fmla="*/ 1079438 w 1113552"/>
                <a:gd name="connsiteY6" fmla="*/ 1538868 h 1538868"/>
                <a:gd name="connsiteX7" fmla="*/ 1079438 w 1113552"/>
                <a:gd name="connsiteY7" fmla="*/ 1248937 h 1538868"/>
                <a:gd name="connsiteX8" fmla="*/ 642310 w 1113552"/>
                <a:gd name="connsiteY8" fmla="*/ 1248937 h 1538868"/>
                <a:gd name="connsiteX9" fmla="*/ 1074977 w 1113552"/>
                <a:gd name="connsiteY9" fmla="*/ 263168 h 1538868"/>
                <a:gd name="connsiteX10" fmla="*/ 771664 w 1113552"/>
                <a:gd name="connsiteY10" fmla="*/ 13381 h 1538868"/>
                <a:gd name="connsiteX0" fmla="*/ 338997 w 1092061"/>
                <a:gd name="connsiteY0" fmla="*/ 0 h 1538868"/>
                <a:gd name="connsiteX1" fmla="*/ 31223 w 1092061"/>
                <a:gd name="connsiteY1" fmla="*/ 575403 h 1538868"/>
                <a:gd name="connsiteX2" fmla="*/ 383601 w 1092061"/>
                <a:gd name="connsiteY2" fmla="*/ 575403 h 1538868"/>
                <a:gd name="connsiteX3" fmla="*/ 593244 w 1092061"/>
                <a:gd name="connsiteY3" fmla="*/ 303313 h 1538868"/>
                <a:gd name="connsiteX4" fmla="*/ 620007 w 1092061"/>
                <a:gd name="connsiteY4" fmla="*/ 735981 h 1538868"/>
                <a:gd name="connsiteX5" fmla="*/ 0 w 1092061"/>
                <a:gd name="connsiteY5" fmla="*/ 1538868 h 1538868"/>
                <a:gd name="connsiteX6" fmla="*/ 1079438 w 1092061"/>
                <a:gd name="connsiteY6" fmla="*/ 1538868 h 1538868"/>
                <a:gd name="connsiteX7" fmla="*/ 1079438 w 1092061"/>
                <a:gd name="connsiteY7" fmla="*/ 1248937 h 1538868"/>
                <a:gd name="connsiteX8" fmla="*/ 642310 w 1092061"/>
                <a:gd name="connsiteY8" fmla="*/ 1248937 h 1538868"/>
                <a:gd name="connsiteX9" fmla="*/ 1074977 w 1092061"/>
                <a:gd name="connsiteY9" fmla="*/ 263168 h 1538868"/>
                <a:gd name="connsiteX10" fmla="*/ 771664 w 1092061"/>
                <a:gd name="connsiteY10" fmla="*/ 13381 h 1538868"/>
                <a:gd name="connsiteX0" fmla="*/ 338997 w 1092061"/>
                <a:gd name="connsiteY0" fmla="*/ 0 h 1538868"/>
                <a:gd name="connsiteX1" fmla="*/ 31223 w 1092061"/>
                <a:gd name="connsiteY1" fmla="*/ 575403 h 1538868"/>
                <a:gd name="connsiteX2" fmla="*/ 383601 w 1092061"/>
                <a:gd name="connsiteY2" fmla="*/ 575403 h 1538868"/>
                <a:gd name="connsiteX3" fmla="*/ 593244 w 1092061"/>
                <a:gd name="connsiteY3" fmla="*/ 303313 h 1538868"/>
                <a:gd name="connsiteX4" fmla="*/ 620007 w 1092061"/>
                <a:gd name="connsiteY4" fmla="*/ 735981 h 1538868"/>
                <a:gd name="connsiteX5" fmla="*/ 0 w 1092061"/>
                <a:gd name="connsiteY5" fmla="*/ 1538868 h 1538868"/>
                <a:gd name="connsiteX6" fmla="*/ 1079438 w 1092061"/>
                <a:gd name="connsiteY6" fmla="*/ 1538868 h 1538868"/>
                <a:gd name="connsiteX7" fmla="*/ 1079438 w 1092061"/>
                <a:gd name="connsiteY7" fmla="*/ 1248937 h 1538868"/>
                <a:gd name="connsiteX8" fmla="*/ 642310 w 1092061"/>
                <a:gd name="connsiteY8" fmla="*/ 1248937 h 1538868"/>
                <a:gd name="connsiteX9" fmla="*/ 1074977 w 1092061"/>
                <a:gd name="connsiteY9" fmla="*/ 263168 h 1538868"/>
                <a:gd name="connsiteX10" fmla="*/ 771664 w 1092061"/>
                <a:gd name="connsiteY10" fmla="*/ 13381 h 1538868"/>
                <a:gd name="connsiteX0" fmla="*/ 338997 w 1079438"/>
                <a:gd name="connsiteY0" fmla="*/ 0 h 1538868"/>
                <a:gd name="connsiteX1" fmla="*/ 31223 w 1079438"/>
                <a:gd name="connsiteY1" fmla="*/ 575403 h 1538868"/>
                <a:gd name="connsiteX2" fmla="*/ 383601 w 1079438"/>
                <a:gd name="connsiteY2" fmla="*/ 575403 h 1538868"/>
                <a:gd name="connsiteX3" fmla="*/ 593244 w 1079438"/>
                <a:gd name="connsiteY3" fmla="*/ 303313 h 1538868"/>
                <a:gd name="connsiteX4" fmla="*/ 620007 w 1079438"/>
                <a:gd name="connsiteY4" fmla="*/ 735981 h 1538868"/>
                <a:gd name="connsiteX5" fmla="*/ 0 w 1079438"/>
                <a:gd name="connsiteY5" fmla="*/ 1538868 h 1538868"/>
                <a:gd name="connsiteX6" fmla="*/ 1079438 w 1079438"/>
                <a:gd name="connsiteY6" fmla="*/ 1538868 h 1538868"/>
                <a:gd name="connsiteX7" fmla="*/ 1079438 w 1079438"/>
                <a:gd name="connsiteY7" fmla="*/ 1248937 h 1538868"/>
                <a:gd name="connsiteX8" fmla="*/ 642310 w 1079438"/>
                <a:gd name="connsiteY8" fmla="*/ 1248937 h 1538868"/>
                <a:gd name="connsiteX9" fmla="*/ 1074977 w 1079438"/>
                <a:gd name="connsiteY9" fmla="*/ 263168 h 1538868"/>
                <a:gd name="connsiteX10" fmla="*/ 771664 w 1079438"/>
                <a:gd name="connsiteY10" fmla="*/ 13381 h 1538868"/>
                <a:gd name="connsiteX0" fmla="*/ 338997 w 1104706"/>
                <a:gd name="connsiteY0" fmla="*/ 0 h 1538868"/>
                <a:gd name="connsiteX1" fmla="*/ 31223 w 1104706"/>
                <a:gd name="connsiteY1" fmla="*/ 575403 h 1538868"/>
                <a:gd name="connsiteX2" fmla="*/ 383601 w 1104706"/>
                <a:gd name="connsiteY2" fmla="*/ 575403 h 1538868"/>
                <a:gd name="connsiteX3" fmla="*/ 593244 w 1104706"/>
                <a:gd name="connsiteY3" fmla="*/ 303313 h 1538868"/>
                <a:gd name="connsiteX4" fmla="*/ 620007 w 1104706"/>
                <a:gd name="connsiteY4" fmla="*/ 735981 h 1538868"/>
                <a:gd name="connsiteX5" fmla="*/ 0 w 1104706"/>
                <a:gd name="connsiteY5" fmla="*/ 1538868 h 1538868"/>
                <a:gd name="connsiteX6" fmla="*/ 1079438 w 1104706"/>
                <a:gd name="connsiteY6" fmla="*/ 1538868 h 1538868"/>
                <a:gd name="connsiteX7" fmla="*/ 1079438 w 1104706"/>
                <a:gd name="connsiteY7" fmla="*/ 1248937 h 1538868"/>
                <a:gd name="connsiteX8" fmla="*/ 642310 w 1104706"/>
                <a:gd name="connsiteY8" fmla="*/ 1248937 h 1538868"/>
                <a:gd name="connsiteX9" fmla="*/ 1101740 w 1104706"/>
                <a:gd name="connsiteY9" fmla="*/ 307773 h 1538868"/>
                <a:gd name="connsiteX10" fmla="*/ 771664 w 1104706"/>
                <a:gd name="connsiteY10" fmla="*/ 13381 h 1538868"/>
                <a:gd name="connsiteX0" fmla="*/ 338997 w 1105885"/>
                <a:gd name="connsiteY0" fmla="*/ 0 h 1538868"/>
                <a:gd name="connsiteX1" fmla="*/ 31223 w 1105885"/>
                <a:gd name="connsiteY1" fmla="*/ 575403 h 1538868"/>
                <a:gd name="connsiteX2" fmla="*/ 383601 w 1105885"/>
                <a:gd name="connsiteY2" fmla="*/ 575403 h 1538868"/>
                <a:gd name="connsiteX3" fmla="*/ 593244 w 1105885"/>
                <a:gd name="connsiteY3" fmla="*/ 303313 h 1538868"/>
                <a:gd name="connsiteX4" fmla="*/ 620007 w 1105885"/>
                <a:gd name="connsiteY4" fmla="*/ 735981 h 1538868"/>
                <a:gd name="connsiteX5" fmla="*/ 0 w 1105885"/>
                <a:gd name="connsiteY5" fmla="*/ 1538868 h 1538868"/>
                <a:gd name="connsiteX6" fmla="*/ 1079438 w 1105885"/>
                <a:gd name="connsiteY6" fmla="*/ 1538868 h 1538868"/>
                <a:gd name="connsiteX7" fmla="*/ 1079438 w 1105885"/>
                <a:gd name="connsiteY7" fmla="*/ 1248937 h 1538868"/>
                <a:gd name="connsiteX8" fmla="*/ 642310 w 1105885"/>
                <a:gd name="connsiteY8" fmla="*/ 1248937 h 1538868"/>
                <a:gd name="connsiteX9" fmla="*/ 1101740 w 1105885"/>
                <a:gd name="connsiteY9" fmla="*/ 307773 h 1538868"/>
                <a:gd name="connsiteX10" fmla="*/ 771664 w 1105885"/>
                <a:gd name="connsiteY10" fmla="*/ 13381 h 153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5885" h="1538868">
                  <a:moveTo>
                    <a:pt x="338997" y="0"/>
                  </a:moveTo>
                  <a:cubicBezTo>
                    <a:pt x="57987" y="196261"/>
                    <a:pt x="17841" y="405904"/>
                    <a:pt x="31223" y="575403"/>
                  </a:cubicBezTo>
                  <a:lnTo>
                    <a:pt x="383601" y="575403"/>
                  </a:lnTo>
                  <a:cubicBezTo>
                    <a:pt x="399956" y="350892"/>
                    <a:pt x="469837" y="278037"/>
                    <a:pt x="593244" y="303313"/>
                  </a:cubicBezTo>
                  <a:cubicBezTo>
                    <a:pt x="776124" y="380629"/>
                    <a:pt x="744901" y="551614"/>
                    <a:pt x="620007" y="735981"/>
                  </a:cubicBezTo>
                  <a:lnTo>
                    <a:pt x="0" y="1538868"/>
                  </a:lnTo>
                  <a:lnTo>
                    <a:pt x="1079438" y="1538868"/>
                  </a:lnTo>
                  <a:lnTo>
                    <a:pt x="1079438" y="1248937"/>
                  </a:lnTo>
                  <a:lnTo>
                    <a:pt x="642310" y="1248937"/>
                  </a:lnTo>
                  <a:cubicBezTo>
                    <a:pt x="797684" y="1048958"/>
                    <a:pt x="1147832" y="474299"/>
                    <a:pt x="1101740" y="307773"/>
                  </a:cubicBezTo>
                  <a:cubicBezTo>
                    <a:pt x="1055648" y="141247"/>
                    <a:pt x="880203" y="55012"/>
                    <a:pt x="771664" y="13381"/>
                  </a:cubicBezTo>
                </a:path>
              </a:pathLst>
            </a:custGeom>
            <a:noFill/>
            <a:ln w="28575" cap="flat" cmpd="sng" algn="ctr">
              <a:solidFill>
                <a:srgbClr val="054487"/>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27" name="矩形 26"/>
            <p:cNvSpPr/>
            <p:nvPr/>
          </p:nvSpPr>
          <p:spPr>
            <a:xfrm>
              <a:off x="3631772" y="2195341"/>
              <a:ext cx="391954" cy="1667531"/>
            </a:xfrm>
            <a:prstGeom prst="rect">
              <a:avLst/>
            </a:prstGeom>
            <a:solidFill>
              <a:srgbClr val="5B9BD5">
                <a:alpha val="0"/>
              </a:srgbClr>
            </a:solidFill>
            <a:ln w="25400" cap="flat" cmpd="sng" algn="ctr">
              <a:no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28" name="组合 27"/>
          <p:cNvGrpSpPr/>
          <p:nvPr/>
        </p:nvGrpSpPr>
        <p:grpSpPr>
          <a:xfrm>
            <a:off x="4138886" y="2219428"/>
            <a:ext cx="891713" cy="2411530"/>
            <a:chOff x="5764889" y="2155042"/>
            <a:chExt cx="1258214" cy="3402688"/>
          </a:xfrm>
        </p:grpSpPr>
        <p:sp>
          <p:nvSpPr>
            <p:cNvPr id="29" name="任意多边形 28"/>
            <p:cNvSpPr/>
            <p:nvPr/>
          </p:nvSpPr>
          <p:spPr>
            <a:xfrm>
              <a:off x="5764889" y="2155042"/>
              <a:ext cx="1258214" cy="1725014"/>
            </a:xfrm>
            <a:custGeom>
              <a:avLst/>
              <a:gdLst>
                <a:gd name="connsiteX0" fmla="*/ 356839 w 923321"/>
                <a:gd name="connsiteY0" fmla="*/ 1543329 h 1543329"/>
                <a:gd name="connsiteX1" fmla="*/ 356839 w 923321"/>
                <a:gd name="connsiteY1" fmla="*/ 1543329 h 1543329"/>
                <a:gd name="connsiteX2" fmla="*/ 307774 w 923321"/>
                <a:gd name="connsiteY2" fmla="*/ 1525487 h 1543329"/>
                <a:gd name="connsiteX3" fmla="*/ 289932 w 923321"/>
                <a:gd name="connsiteY3" fmla="*/ 1521026 h 1543329"/>
                <a:gd name="connsiteX4" fmla="*/ 272090 w 923321"/>
                <a:gd name="connsiteY4" fmla="*/ 1507645 h 1543329"/>
                <a:gd name="connsiteX5" fmla="*/ 0 w 923321"/>
                <a:gd name="connsiteY5" fmla="*/ 1097280 h 1543329"/>
                <a:gd name="connsiteX6" fmla="*/ 361300 w 923321"/>
                <a:gd name="connsiteY6" fmla="*/ 1101740 h 1543329"/>
                <a:gd name="connsiteX7" fmla="*/ 691376 w 923321"/>
                <a:gd name="connsiteY7" fmla="*/ 1213252 h 1543329"/>
                <a:gd name="connsiteX8" fmla="*/ 432667 w 923321"/>
                <a:gd name="connsiteY8" fmla="*/ 959005 h 1543329"/>
                <a:gd name="connsiteX9" fmla="*/ 432667 w 923321"/>
                <a:gd name="connsiteY9" fmla="*/ 624468 h 1543329"/>
                <a:gd name="connsiteX10" fmla="*/ 637850 w 923321"/>
                <a:gd name="connsiteY10" fmla="*/ 338997 h 1543329"/>
                <a:gd name="connsiteX11" fmla="*/ 379142 w 923321"/>
                <a:gd name="connsiteY11" fmla="*/ 526337 h 1543329"/>
                <a:gd name="connsiteX12" fmla="*/ 13382 w 923321"/>
                <a:gd name="connsiteY12" fmla="*/ 539719 h 1543329"/>
                <a:gd name="connsiteX13" fmla="*/ 553101 w 923321"/>
                <a:gd name="connsiteY13" fmla="*/ 0 h 1543329"/>
                <a:gd name="connsiteX14" fmla="*/ 923321 w 923321"/>
                <a:gd name="connsiteY14" fmla="*/ 776125 h 1543329"/>
                <a:gd name="connsiteX15" fmla="*/ 918861 w 923321"/>
                <a:gd name="connsiteY15" fmla="*/ 1538868 h 1543329"/>
                <a:gd name="connsiteX0" fmla="*/ 356839 w 923321"/>
                <a:gd name="connsiteY0" fmla="*/ 1543329 h 1543329"/>
                <a:gd name="connsiteX1" fmla="*/ 356839 w 923321"/>
                <a:gd name="connsiteY1" fmla="*/ 1543329 h 1543329"/>
                <a:gd name="connsiteX2" fmla="*/ 307774 w 923321"/>
                <a:gd name="connsiteY2" fmla="*/ 1525487 h 1543329"/>
                <a:gd name="connsiteX3" fmla="*/ 272090 w 923321"/>
                <a:gd name="connsiteY3" fmla="*/ 1507645 h 1543329"/>
                <a:gd name="connsiteX4" fmla="*/ 0 w 923321"/>
                <a:gd name="connsiteY4" fmla="*/ 1097280 h 1543329"/>
                <a:gd name="connsiteX5" fmla="*/ 361300 w 923321"/>
                <a:gd name="connsiteY5" fmla="*/ 1101740 h 1543329"/>
                <a:gd name="connsiteX6" fmla="*/ 691376 w 923321"/>
                <a:gd name="connsiteY6" fmla="*/ 1213252 h 1543329"/>
                <a:gd name="connsiteX7" fmla="*/ 432667 w 923321"/>
                <a:gd name="connsiteY7" fmla="*/ 959005 h 1543329"/>
                <a:gd name="connsiteX8" fmla="*/ 432667 w 923321"/>
                <a:gd name="connsiteY8" fmla="*/ 624468 h 1543329"/>
                <a:gd name="connsiteX9" fmla="*/ 637850 w 923321"/>
                <a:gd name="connsiteY9" fmla="*/ 338997 h 1543329"/>
                <a:gd name="connsiteX10" fmla="*/ 379142 w 923321"/>
                <a:gd name="connsiteY10" fmla="*/ 526337 h 1543329"/>
                <a:gd name="connsiteX11" fmla="*/ 13382 w 923321"/>
                <a:gd name="connsiteY11" fmla="*/ 539719 h 1543329"/>
                <a:gd name="connsiteX12" fmla="*/ 553101 w 923321"/>
                <a:gd name="connsiteY12" fmla="*/ 0 h 1543329"/>
                <a:gd name="connsiteX13" fmla="*/ 923321 w 923321"/>
                <a:gd name="connsiteY13" fmla="*/ 776125 h 1543329"/>
                <a:gd name="connsiteX14" fmla="*/ 918861 w 923321"/>
                <a:gd name="connsiteY14" fmla="*/ 1538868 h 1543329"/>
                <a:gd name="connsiteX0" fmla="*/ 357065 w 923547"/>
                <a:gd name="connsiteY0" fmla="*/ 1543329 h 1562238"/>
                <a:gd name="connsiteX1" fmla="*/ 357065 w 923547"/>
                <a:gd name="connsiteY1" fmla="*/ 1543329 h 1562238"/>
                <a:gd name="connsiteX2" fmla="*/ 308000 w 923547"/>
                <a:gd name="connsiteY2" fmla="*/ 1525487 h 1562238"/>
                <a:gd name="connsiteX3" fmla="*/ 226 w 923547"/>
                <a:gd name="connsiteY3" fmla="*/ 1097280 h 1562238"/>
                <a:gd name="connsiteX4" fmla="*/ 361526 w 923547"/>
                <a:gd name="connsiteY4" fmla="*/ 1101740 h 1562238"/>
                <a:gd name="connsiteX5" fmla="*/ 691602 w 923547"/>
                <a:gd name="connsiteY5" fmla="*/ 1213252 h 1562238"/>
                <a:gd name="connsiteX6" fmla="*/ 432893 w 923547"/>
                <a:gd name="connsiteY6" fmla="*/ 959005 h 1562238"/>
                <a:gd name="connsiteX7" fmla="*/ 432893 w 923547"/>
                <a:gd name="connsiteY7" fmla="*/ 624468 h 1562238"/>
                <a:gd name="connsiteX8" fmla="*/ 638076 w 923547"/>
                <a:gd name="connsiteY8" fmla="*/ 338997 h 1562238"/>
                <a:gd name="connsiteX9" fmla="*/ 379368 w 923547"/>
                <a:gd name="connsiteY9" fmla="*/ 526337 h 1562238"/>
                <a:gd name="connsiteX10" fmla="*/ 13608 w 923547"/>
                <a:gd name="connsiteY10" fmla="*/ 539719 h 1562238"/>
                <a:gd name="connsiteX11" fmla="*/ 553327 w 923547"/>
                <a:gd name="connsiteY11" fmla="*/ 0 h 1562238"/>
                <a:gd name="connsiteX12" fmla="*/ 923547 w 923547"/>
                <a:gd name="connsiteY12" fmla="*/ 776125 h 1562238"/>
                <a:gd name="connsiteX13" fmla="*/ 919087 w 923547"/>
                <a:gd name="connsiteY13" fmla="*/ 1538868 h 1562238"/>
                <a:gd name="connsiteX0" fmla="*/ 356841 w 923323"/>
                <a:gd name="connsiteY0" fmla="*/ 1543329 h 1543329"/>
                <a:gd name="connsiteX1" fmla="*/ 356841 w 923323"/>
                <a:gd name="connsiteY1" fmla="*/ 1543329 h 1543329"/>
                <a:gd name="connsiteX2" fmla="*/ 2 w 923323"/>
                <a:gd name="connsiteY2" fmla="*/ 1097280 h 1543329"/>
                <a:gd name="connsiteX3" fmla="*/ 361302 w 923323"/>
                <a:gd name="connsiteY3" fmla="*/ 1101740 h 1543329"/>
                <a:gd name="connsiteX4" fmla="*/ 691378 w 923323"/>
                <a:gd name="connsiteY4" fmla="*/ 1213252 h 1543329"/>
                <a:gd name="connsiteX5" fmla="*/ 432669 w 923323"/>
                <a:gd name="connsiteY5" fmla="*/ 959005 h 1543329"/>
                <a:gd name="connsiteX6" fmla="*/ 432669 w 923323"/>
                <a:gd name="connsiteY6" fmla="*/ 624468 h 1543329"/>
                <a:gd name="connsiteX7" fmla="*/ 637852 w 923323"/>
                <a:gd name="connsiteY7" fmla="*/ 338997 h 1543329"/>
                <a:gd name="connsiteX8" fmla="*/ 379144 w 923323"/>
                <a:gd name="connsiteY8" fmla="*/ 526337 h 1543329"/>
                <a:gd name="connsiteX9" fmla="*/ 13384 w 923323"/>
                <a:gd name="connsiteY9" fmla="*/ 539719 h 1543329"/>
                <a:gd name="connsiteX10" fmla="*/ 553103 w 923323"/>
                <a:gd name="connsiteY10" fmla="*/ 0 h 1543329"/>
                <a:gd name="connsiteX11" fmla="*/ 923323 w 923323"/>
                <a:gd name="connsiteY11" fmla="*/ 776125 h 1543329"/>
                <a:gd name="connsiteX12" fmla="*/ 918863 w 923323"/>
                <a:gd name="connsiteY12"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329"/>
                <a:gd name="connsiteX1" fmla="*/ 0 w 923321"/>
                <a:gd name="connsiteY1" fmla="*/ 1097280 h 1543329"/>
                <a:gd name="connsiteX2" fmla="*/ 361300 w 923321"/>
                <a:gd name="connsiteY2" fmla="*/ 1101740 h 1543329"/>
                <a:gd name="connsiteX3" fmla="*/ 691376 w 923321"/>
                <a:gd name="connsiteY3" fmla="*/ 1213252 h 1543329"/>
                <a:gd name="connsiteX4" fmla="*/ 432667 w 923321"/>
                <a:gd name="connsiteY4" fmla="*/ 959005 h 1543329"/>
                <a:gd name="connsiteX5" fmla="*/ 432667 w 923321"/>
                <a:gd name="connsiteY5" fmla="*/ 624468 h 1543329"/>
                <a:gd name="connsiteX6" fmla="*/ 637850 w 923321"/>
                <a:gd name="connsiteY6" fmla="*/ 338997 h 1543329"/>
                <a:gd name="connsiteX7" fmla="*/ 379142 w 923321"/>
                <a:gd name="connsiteY7" fmla="*/ 526337 h 1543329"/>
                <a:gd name="connsiteX8" fmla="*/ 13382 w 923321"/>
                <a:gd name="connsiteY8" fmla="*/ 539719 h 1543329"/>
                <a:gd name="connsiteX9" fmla="*/ 553101 w 923321"/>
                <a:gd name="connsiteY9" fmla="*/ 0 h 1543329"/>
                <a:gd name="connsiteX10" fmla="*/ 923321 w 923321"/>
                <a:gd name="connsiteY10" fmla="*/ 776125 h 1543329"/>
                <a:gd name="connsiteX11" fmla="*/ 918861 w 923321"/>
                <a:gd name="connsiteY11" fmla="*/ 1538868 h 1543329"/>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691376 w 923321"/>
                <a:gd name="connsiteY3" fmla="*/ 1213252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329 h 1543818"/>
                <a:gd name="connsiteX1" fmla="*/ 0 w 923321"/>
                <a:gd name="connsiteY1" fmla="*/ 1097280 h 1543818"/>
                <a:gd name="connsiteX2" fmla="*/ 361300 w 923321"/>
                <a:gd name="connsiteY2" fmla="*/ 1101740 h 1543818"/>
                <a:gd name="connsiteX3" fmla="*/ 713678 w 923321"/>
                <a:gd name="connsiteY3" fmla="*/ 1186490 h 1543818"/>
                <a:gd name="connsiteX4" fmla="*/ 432667 w 923321"/>
                <a:gd name="connsiteY4" fmla="*/ 959005 h 1543818"/>
                <a:gd name="connsiteX5" fmla="*/ 432667 w 923321"/>
                <a:gd name="connsiteY5" fmla="*/ 624468 h 1543818"/>
                <a:gd name="connsiteX6" fmla="*/ 637850 w 923321"/>
                <a:gd name="connsiteY6" fmla="*/ 338997 h 1543818"/>
                <a:gd name="connsiteX7" fmla="*/ 379142 w 923321"/>
                <a:gd name="connsiteY7" fmla="*/ 526337 h 1543818"/>
                <a:gd name="connsiteX8" fmla="*/ 13382 w 923321"/>
                <a:gd name="connsiteY8" fmla="*/ 539719 h 1543818"/>
                <a:gd name="connsiteX9" fmla="*/ 553101 w 923321"/>
                <a:gd name="connsiteY9" fmla="*/ 0 h 1543818"/>
                <a:gd name="connsiteX10" fmla="*/ 923321 w 923321"/>
                <a:gd name="connsiteY10" fmla="*/ 776125 h 1543818"/>
                <a:gd name="connsiteX11" fmla="*/ 918861 w 923321"/>
                <a:gd name="connsiteY11" fmla="*/ 1538868 h 1543818"/>
                <a:gd name="connsiteX0" fmla="*/ 356839 w 923321"/>
                <a:gd name="connsiteY0" fmla="*/ 1543721 h 1544210"/>
                <a:gd name="connsiteX1" fmla="*/ 0 w 923321"/>
                <a:gd name="connsiteY1" fmla="*/ 1097672 h 1544210"/>
                <a:gd name="connsiteX2" fmla="*/ 361300 w 923321"/>
                <a:gd name="connsiteY2" fmla="*/ 1102132 h 1544210"/>
                <a:gd name="connsiteX3" fmla="*/ 713678 w 923321"/>
                <a:gd name="connsiteY3" fmla="*/ 1186882 h 1544210"/>
                <a:gd name="connsiteX4" fmla="*/ 432667 w 923321"/>
                <a:gd name="connsiteY4" fmla="*/ 959397 h 1544210"/>
                <a:gd name="connsiteX5" fmla="*/ 432667 w 923321"/>
                <a:gd name="connsiteY5" fmla="*/ 624860 h 1544210"/>
                <a:gd name="connsiteX6" fmla="*/ 637850 w 923321"/>
                <a:gd name="connsiteY6" fmla="*/ 339389 h 1544210"/>
                <a:gd name="connsiteX7" fmla="*/ 379142 w 923321"/>
                <a:gd name="connsiteY7" fmla="*/ 526729 h 1544210"/>
                <a:gd name="connsiteX8" fmla="*/ 13382 w 923321"/>
                <a:gd name="connsiteY8" fmla="*/ 540111 h 1544210"/>
                <a:gd name="connsiteX9" fmla="*/ 553101 w 923321"/>
                <a:gd name="connsiteY9" fmla="*/ 392 h 1544210"/>
                <a:gd name="connsiteX10" fmla="*/ 923321 w 923321"/>
                <a:gd name="connsiteY10" fmla="*/ 776517 h 1544210"/>
                <a:gd name="connsiteX11" fmla="*/ 918861 w 923321"/>
                <a:gd name="connsiteY11" fmla="*/ 1539260 h 1544210"/>
                <a:gd name="connsiteX0" fmla="*/ 356839 w 923321"/>
                <a:gd name="connsiteY0" fmla="*/ 1543721 h 1544210"/>
                <a:gd name="connsiteX1" fmla="*/ 0 w 923321"/>
                <a:gd name="connsiteY1" fmla="*/ 1097672 h 1544210"/>
                <a:gd name="connsiteX2" fmla="*/ 361300 w 923321"/>
                <a:gd name="connsiteY2" fmla="*/ 1102132 h 1544210"/>
                <a:gd name="connsiteX3" fmla="*/ 713678 w 923321"/>
                <a:gd name="connsiteY3" fmla="*/ 1186882 h 1544210"/>
                <a:gd name="connsiteX4" fmla="*/ 432667 w 923321"/>
                <a:gd name="connsiteY4" fmla="*/ 959397 h 1544210"/>
                <a:gd name="connsiteX5" fmla="*/ 432667 w 923321"/>
                <a:gd name="connsiteY5" fmla="*/ 624860 h 1544210"/>
                <a:gd name="connsiteX6" fmla="*/ 637850 w 923321"/>
                <a:gd name="connsiteY6" fmla="*/ 339389 h 1544210"/>
                <a:gd name="connsiteX7" fmla="*/ 379142 w 923321"/>
                <a:gd name="connsiteY7" fmla="*/ 526729 h 1544210"/>
                <a:gd name="connsiteX8" fmla="*/ 13382 w 923321"/>
                <a:gd name="connsiteY8" fmla="*/ 540111 h 1544210"/>
                <a:gd name="connsiteX9" fmla="*/ 553101 w 923321"/>
                <a:gd name="connsiteY9" fmla="*/ 392 h 1544210"/>
                <a:gd name="connsiteX10" fmla="*/ 923321 w 923321"/>
                <a:gd name="connsiteY10" fmla="*/ 776517 h 1544210"/>
                <a:gd name="connsiteX11" fmla="*/ 918861 w 923321"/>
                <a:gd name="connsiteY11" fmla="*/ 1539260 h 1544210"/>
                <a:gd name="connsiteX0" fmla="*/ 356839 w 1061660"/>
                <a:gd name="connsiteY0" fmla="*/ 1543721 h 1544210"/>
                <a:gd name="connsiteX1" fmla="*/ 0 w 1061660"/>
                <a:gd name="connsiteY1" fmla="*/ 1097672 h 1544210"/>
                <a:gd name="connsiteX2" fmla="*/ 361300 w 1061660"/>
                <a:gd name="connsiteY2" fmla="*/ 1102132 h 1544210"/>
                <a:gd name="connsiteX3" fmla="*/ 713678 w 1061660"/>
                <a:gd name="connsiteY3" fmla="*/ 1186882 h 1544210"/>
                <a:gd name="connsiteX4" fmla="*/ 432667 w 1061660"/>
                <a:gd name="connsiteY4" fmla="*/ 959397 h 1544210"/>
                <a:gd name="connsiteX5" fmla="*/ 432667 w 1061660"/>
                <a:gd name="connsiteY5" fmla="*/ 624860 h 1544210"/>
                <a:gd name="connsiteX6" fmla="*/ 637850 w 1061660"/>
                <a:gd name="connsiteY6" fmla="*/ 339389 h 1544210"/>
                <a:gd name="connsiteX7" fmla="*/ 379142 w 1061660"/>
                <a:gd name="connsiteY7" fmla="*/ 526729 h 1544210"/>
                <a:gd name="connsiteX8" fmla="*/ 13382 w 1061660"/>
                <a:gd name="connsiteY8" fmla="*/ 540111 h 1544210"/>
                <a:gd name="connsiteX9" fmla="*/ 553101 w 1061660"/>
                <a:gd name="connsiteY9" fmla="*/ 392 h 1544210"/>
                <a:gd name="connsiteX10" fmla="*/ 923321 w 1061660"/>
                <a:gd name="connsiteY10" fmla="*/ 776517 h 1544210"/>
                <a:gd name="connsiteX11" fmla="*/ 918861 w 1061660"/>
                <a:gd name="connsiteY11" fmla="*/ 1539260 h 1544210"/>
                <a:gd name="connsiteX0" fmla="*/ 356839 w 1116117"/>
                <a:gd name="connsiteY0" fmla="*/ 1543721 h 1544210"/>
                <a:gd name="connsiteX1" fmla="*/ 0 w 1116117"/>
                <a:gd name="connsiteY1" fmla="*/ 1097672 h 1544210"/>
                <a:gd name="connsiteX2" fmla="*/ 361300 w 1116117"/>
                <a:gd name="connsiteY2" fmla="*/ 1102132 h 1544210"/>
                <a:gd name="connsiteX3" fmla="*/ 713678 w 1116117"/>
                <a:gd name="connsiteY3" fmla="*/ 1186882 h 1544210"/>
                <a:gd name="connsiteX4" fmla="*/ 432667 w 1116117"/>
                <a:gd name="connsiteY4" fmla="*/ 959397 h 1544210"/>
                <a:gd name="connsiteX5" fmla="*/ 432667 w 1116117"/>
                <a:gd name="connsiteY5" fmla="*/ 624860 h 1544210"/>
                <a:gd name="connsiteX6" fmla="*/ 637850 w 1116117"/>
                <a:gd name="connsiteY6" fmla="*/ 339389 h 1544210"/>
                <a:gd name="connsiteX7" fmla="*/ 379142 w 1116117"/>
                <a:gd name="connsiteY7" fmla="*/ 526729 h 1544210"/>
                <a:gd name="connsiteX8" fmla="*/ 13382 w 1116117"/>
                <a:gd name="connsiteY8" fmla="*/ 540111 h 1544210"/>
                <a:gd name="connsiteX9" fmla="*/ 553101 w 1116117"/>
                <a:gd name="connsiteY9" fmla="*/ 392 h 1544210"/>
                <a:gd name="connsiteX10" fmla="*/ 923321 w 1116117"/>
                <a:gd name="connsiteY10" fmla="*/ 776517 h 1544210"/>
                <a:gd name="connsiteX11" fmla="*/ 918861 w 1116117"/>
                <a:gd name="connsiteY11" fmla="*/ 1539260 h 1544210"/>
                <a:gd name="connsiteX0" fmla="*/ 356839 w 1126337"/>
                <a:gd name="connsiteY0" fmla="*/ 1543721 h 1544210"/>
                <a:gd name="connsiteX1" fmla="*/ 0 w 1126337"/>
                <a:gd name="connsiteY1" fmla="*/ 1097672 h 1544210"/>
                <a:gd name="connsiteX2" fmla="*/ 361300 w 1126337"/>
                <a:gd name="connsiteY2" fmla="*/ 1102132 h 1544210"/>
                <a:gd name="connsiteX3" fmla="*/ 713678 w 1126337"/>
                <a:gd name="connsiteY3" fmla="*/ 1186882 h 1544210"/>
                <a:gd name="connsiteX4" fmla="*/ 432667 w 1126337"/>
                <a:gd name="connsiteY4" fmla="*/ 959397 h 1544210"/>
                <a:gd name="connsiteX5" fmla="*/ 432667 w 1126337"/>
                <a:gd name="connsiteY5" fmla="*/ 624860 h 1544210"/>
                <a:gd name="connsiteX6" fmla="*/ 637850 w 1126337"/>
                <a:gd name="connsiteY6" fmla="*/ 339389 h 1544210"/>
                <a:gd name="connsiteX7" fmla="*/ 379142 w 1126337"/>
                <a:gd name="connsiteY7" fmla="*/ 526729 h 1544210"/>
                <a:gd name="connsiteX8" fmla="*/ 13382 w 1126337"/>
                <a:gd name="connsiteY8" fmla="*/ 540111 h 1544210"/>
                <a:gd name="connsiteX9" fmla="*/ 553101 w 1126337"/>
                <a:gd name="connsiteY9" fmla="*/ 392 h 1544210"/>
                <a:gd name="connsiteX10" fmla="*/ 923321 w 1126337"/>
                <a:gd name="connsiteY10" fmla="*/ 776517 h 1544210"/>
                <a:gd name="connsiteX11" fmla="*/ 918861 w 1126337"/>
                <a:gd name="connsiteY11" fmla="*/ 1539260 h 1544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6337" h="1544210">
                  <a:moveTo>
                    <a:pt x="356839" y="1543721"/>
                  </a:moveTo>
                  <a:cubicBezTo>
                    <a:pt x="162065" y="1555616"/>
                    <a:pt x="25276" y="1348946"/>
                    <a:pt x="0" y="1097672"/>
                  </a:cubicBezTo>
                  <a:lnTo>
                    <a:pt x="361300" y="1102132"/>
                  </a:lnTo>
                  <a:cubicBezTo>
                    <a:pt x="463147" y="1406932"/>
                    <a:pt x="706163" y="1307783"/>
                    <a:pt x="713678" y="1186882"/>
                  </a:cubicBezTo>
                  <a:cubicBezTo>
                    <a:pt x="721193" y="1065981"/>
                    <a:pt x="706244" y="932634"/>
                    <a:pt x="432667" y="959397"/>
                  </a:cubicBezTo>
                  <a:lnTo>
                    <a:pt x="432667" y="624860"/>
                  </a:lnTo>
                  <a:cubicBezTo>
                    <a:pt x="840058" y="627834"/>
                    <a:pt x="658666" y="340876"/>
                    <a:pt x="637850" y="339389"/>
                  </a:cubicBezTo>
                  <a:cubicBezTo>
                    <a:pt x="449023" y="250180"/>
                    <a:pt x="402931" y="397375"/>
                    <a:pt x="379142" y="526729"/>
                  </a:cubicBezTo>
                  <a:lnTo>
                    <a:pt x="13382" y="540111"/>
                  </a:lnTo>
                  <a:cubicBezTo>
                    <a:pt x="14869" y="88115"/>
                    <a:pt x="382116" y="-7043"/>
                    <a:pt x="553101" y="392"/>
                  </a:cubicBezTo>
                  <a:cubicBezTo>
                    <a:pt x="1140398" y="53918"/>
                    <a:pt x="1152293" y="598098"/>
                    <a:pt x="923321" y="776517"/>
                  </a:cubicBezTo>
                  <a:cubicBezTo>
                    <a:pt x="1358962" y="1177961"/>
                    <a:pt x="964953" y="1521418"/>
                    <a:pt x="918861" y="1539260"/>
                  </a:cubicBezTo>
                </a:path>
              </a:pathLst>
            </a:custGeom>
            <a:noFill/>
            <a:ln w="28575" cap="flat" cmpd="sng" algn="ctr">
              <a:solidFill>
                <a:srgbClr val="054487"/>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30" name="矩形 29"/>
            <p:cNvSpPr/>
            <p:nvPr/>
          </p:nvSpPr>
          <p:spPr>
            <a:xfrm>
              <a:off x="6299363" y="3873050"/>
              <a:ext cx="391954" cy="1684680"/>
            </a:xfrm>
            <a:prstGeom prst="rect">
              <a:avLst/>
            </a:prstGeom>
            <a:solidFill>
              <a:srgbClr val="5B9BD5">
                <a:alpha val="0"/>
              </a:srgbClr>
            </a:solidFill>
            <a:ln w="25400" cap="flat" cmpd="sng" algn="ctr">
              <a:no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31" name="组合 30"/>
          <p:cNvGrpSpPr/>
          <p:nvPr/>
        </p:nvGrpSpPr>
        <p:grpSpPr>
          <a:xfrm>
            <a:off x="5170780" y="2260167"/>
            <a:ext cx="801259" cy="2417380"/>
            <a:chOff x="7220899" y="2212525"/>
            <a:chExt cx="1130583" cy="3410943"/>
          </a:xfrm>
        </p:grpSpPr>
        <p:sp>
          <p:nvSpPr>
            <p:cNvPr id="32" name="任意多边形 31"/>
            <p:cNvSpPr/>
            <p:nvPr/>
          </p:nvSpPr>
          <p:spPr>
            <a:xfrm>
              <a:off x="7220899" y="3874525"/>
              <a:ext cx="1126100" cy="1748943"/>
            </a:xfrm>
            <a:custGeom>
              <a:avLst/>
              <a:gdLst>
                <a:gd name="connsiteX0" fmla="*/ 691375 w 1008070"/>
                <a:gd name="connsiteY0" fmla="*/ 4461 h 1565631"/>
                <a:gd name="connsiteX1" fmla="*/ 0 w 1008070"/>
                <a:gd name="connsiteY1" fmla="*/ 887637 h 1565631"/>
                <a:gd name="connsiteX2" fmla="*/ 0 w 1008070"/>
                <a:gd name="connsiteY2" fmla="*/ 1190950 h 1565631"/>
                <a:gd name="connsiteX3" fmla="*/ 682455 w 1008070"/>
                <a:gd name="connsiteY3" fmla="*/ 1190950 h 1565631"/>
                <a:gd name="connsiteX4" fmla="*/ 682455 w 1008070"/>
                <a:gd name="connsiteY4" fmla="*/ 1565631 h 1565631"/>
                <a:gd name="connsiteX5" fmla="*/ 1008070 w 1008070"/>
                <a:gd name="connsiteY5" fmla="*/ 1565631 h 1565631"/>
                <a:gd name="connsiteX6" fmla="*/ 1008070 w 1008070"/>
                <a:gd name="connsiteY6" fmla="*/ 0 h 1565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070" h="1565631">
                  <a:moveTo>
                    <a:pt x="691375" y="4461"/>
                  </a:moveTo>
                  <a:lnTo>
                    <a:pt x="0" y="887637"/>
                  </a:lnTo>
                  <a:lnTo>
                    <a:pt x="0" y="1190950"/>
                  </a:lnTo>
                  <a:lnTo>
                    <a:pt x="682455" y="1190950"/>
                  </a:lnTo>
                  <a:lnTo>
                    <a:pt x="682455" y="1565631"/>
                  </a:lnTo>
                  <a:lnTo>
                    <a:pt x="1008070" y="1565631"/>
                  </a:lnTo>
                  <a:lnTo>
                    <a:pt x="1008070" y="0"/>
                  </a:lnTo>
                </a:path>
              </a:pathLst>
            </a:custGeom>
            <a:noFill/>
            <a:ln w="28575" cap="flat" cmpd="sng" algn="ctr">
              <a:solidFill>
                <a:srgbClr val="054487"/>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33" name="任意多边形 32"/>
            <p:cNvSpPr/>
            <p:nvPr/>
          </p:nvSpPr>
          <p:spPr>
            <a:xfrm>
              <a:off x="7614535" y="4422627"/>
              <a:ext cx="403603" cy="493291"/>
            </a:xfrm>
            <a:custGeom>
              <a:avLst/>
              <a:gdLst>
                <a:gd name="connsiteX0" fmla="*/ 356839 w 361300"/>
                <a:gd name="connsiteY0" fmla="*/ 0 h 441588"/>
                <a:gd name="connsiteX1" fmla="*/ 0 w 361300"/>
                <a:gd name="connsiteY1" fmla="*/ 441588 h 441588"/>
                <a:gd name="connsiteX2" fmla="*/ 361300 w 361300"/>
                <a:gd name="connsiteY2" fmla="*/ 441588 h 441588"/>
                <a:gd name="connsiteX3" fmla="*/ 356839 w 361300"/>
                <a:gd name="connsiteY3" fmla="*/ 0 h 441588"/>
              </a:gdLst>
              <a:ahLst/>
              <a:cxnLst>
                <a:cxn ang="0">
                  <a:pos x="connsiteX0" y="connsiteY0"/>
                </a:cxn>
                <a:cxn ang="0">
                  <a:pos x="connsiteX1" y="connsiteY1"/>
                </a:cxn>
                <a:cxn ang="0">
                  <a:pos x="connsiteX2" y="connsiteY2"/>
                </a:cxn>
                <a:cxn ang="0">
                  <a:pos x="connsiteX3" y="connsiteY3"/>
                </a:cxn>
              </a:cxnLst>
              <a:rect l="l" t="t" r="r" b="b"/>
              <a:pathLst>
                <a:path w="361300" h="441588">
                  <a:moveTo>
                    <a:pt x="356839" y="0"/>
                  </a:moveTo>
                  <a:lnTo>
                    <a:pt x="0" y="441588"/>
                  </a:lnTo>
                  <a:lnTo>
                    <a:pt x="361300" y="441588"/>
                  </a:lnTo>
                  <a:lnTo>
                    <a:pt x="356839" y="0"/>
                  </a:lnTo>
                  <a:close/>
                </a:path>
              </a:pathLst>
            </a:custGeom>
            <a:noFill/>
            <a:ln w="28575" cap="flat" cmpd="sng" algn="ctr">
              <a:solidFill>
                <a:srgbClr val="054487"/>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34" name="矩形 33"/>
            <p:cNvSpPr/>
            <p:nvPr/>
          </p:nvSpPr>
          <p:spPr>
            <a:xfrm>
              <a:off x="7959528" y="2212525"/>
              <a:ext cx="391954" cy="1667531"/>
            </a:xfrm>
            <a:prstGeom prst="rect">
              <a:avLst/>
            </a:prstGeom>
            <a:solidFill>
              <a:srgbClr val="0070C0">
                <a:alpha val="0"/>
              </a:srgbClr>
            </a:solidFill>
            <a:ln w="25400" cap="flat" cmpd="sng" algn="ctr">
              <a:no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sp>
        <p:nvSpPr>
          <p:cNvPr id="35" name="文本框 137"/>
          <p:cNvSpPr txBox="1"/>
          <p:nvPr/>
        </p:nvSpPr>
        <p:spPr>
          <a:xfrm>
            <a:off x="2125603" y="2347734"/>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6" name="文本框 138"/>
          <p:cNvSpPr txBox="1"/>
          <p:nvPr/>
        </p:nvSpPr>
        <p:spPr>
          <a:xfrm>
            <a:off x="3316824" y="3666632"/>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7" name="文本框 140"/>
          <p:cNvSpPr txBox="1"/>
          <p:nvPr/>
        </p:nvSpPr>
        <p:spPr>
          <a:xfrm>
            <a:off x="5134424" y="2347734"/>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38" name="文本框 141"/>
          <p:cNvSpPr txBox="1"/>
          <p:nvPr/>
        </p:nvSpPr>
        <p:spPr>
          <a:xfrm>
            <a:off x="6103225" y="3666632"/>
            <a:ext cx="1752918" cy="893933"/>
          </a:xfrm>
          <a:prstGeom prst="rect">
            <a:avLst/>
          </a:prstGeom>
          <a:noFill/>
        </p:spPr>
        <p:txBody>
          <a:bodyPr wrap="square" lIns="64804" tIns="32402" rIns="64804" bIns="32402" rtlCol="0">
            <a:spAutoFit/>
          </a:bodyPr>
          <a:lstStyle/>
          <a:p>
            <a:pPr algn="ctr">
              <a:lnSpc>
                <a:spcPts val="2480"/>
              </a:lnSpc>
            </a:pPr>
            <a:r>
              <a:rPr lang="zh-CN" altLang="en-US" sz="1800" dirty="0">
                <a:solidFill>
                  <a:prstClr val="black">
                    <a:lumMod val="85000"/>
                    <a:lumOff val="15000"/>
                  </a:prstClr>
                </a:solidFill>
                <a:latin typeface="方正正大黑简体" pitchFamily="2" charset="-122"/>
                <a:ea typeface="方正正大黑简体" pitchFamily="2" charset="-122"/>
              </a:rPr>
              <a:t>点击输入小标题</a:t>
            </a:r>
            <a:endParaRPr lang="en-US" altLang="zh-CN" sz="1800"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200"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2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687295" y="2493729"/>
            <a:ext cx="234234" cy="234234"/>
            <a:chOff x="1092336" y="3738693"/>
            <a:chExt cx="330505" cy="330505"/>
          </a:xfrm>
        </p:grpSpPr>
        <p:sp>
          <p:nvSpPr>
            <p:cNvPr id="40" name="椭圆 39"/>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41" name="椭圆 40"/>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42" name="组合 41"/>
          <p:cNvGrpSpPr/>
          <p:nvPr/>
        </p:nvGrpSpPr>
        <p:grpSpPr>
          <a:xfrm>
            <a:off x="4812013" y="2493729"/>
            <a:ext cx="234234" cy="234234"/>
            <a:chOff x="1092336" y="3738693"/>
            <a:chExt cx="330505" cy="330505"/>
          </a:xfrm>
        </p:grpSpPr>
        <p:sp>
          <p:nvSpPr>
            <p:cNvPr id="43" name="椭圆 42"/>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44" name="椭圆 43"/>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45" name="组合 44"/>
          <p:cNvGrpSpPr/>
          <p:nvPr/>
        </p:nvGrpSpPr>
        <p:grpSpPr>
          <a:xfrm>
            <a:off x="5851161" y="3615950"/>
            <a:ext cx="234234" cy="234234"/>
            <a:chOff x="1092336" y="3738693"/>
            <a:chExt cx="330505" cy="330505"/>
          </a:xfrm>
        </p:grpSpPr>
        <p:sp>
          <p:nvSpPr>
            <p:cNvPr id="46" name="椭圆 45"/>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47" name="椭圆 46"/>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grpSp>
        <p:nvGrpSpPr>
          <p:cNvPr id="48" name="组合 47"/>
          <p:cNvGrpSpPr/>
          <p:nvPr/>
        </p:nvGrpSpPr>
        <p:grpSpPr>
          <a:xfrm>
            <a:off x="3073856" y="3615950"/>
            <a:ext cx="234234" cy="234234"/>
            <a:chOff x="1092336" y="3738693"/>
            <a:chExt cx="330505" cy="330505"/>
          </a:xfrm>
        </p:grpSpPr>
        <p:sp>
          <p:nvSpPr>
            <p:cNvPr id="49" name="椭圆 48"/>
            <p:cNvSpPr/>
            <p:nvPr/>
          </p:nvSpPr>
          <p:spPr>
            <a:xfrm>
              <a:off x="1092336" y="3738693"/>
              <a:ext cx="330505" cy="330505"/>
            </a:xfrm>
            <a:prstGeom prst="ellipse">
              <a:avLst/>
            </a:prstGeom>
            <a:solidFill>
              <a:srgbClr val="FFFEBC"/>
            </a:solidFill>
            <a:ln w="25400" cap="flat" cmpd="sng" algn="ctr">
              <a:noFill/>
              <a:prstDash val="solid"/>
            </a:ln>
            <a:effectLst>
              <a:outerShdw blurRad="50800" dist="38100" dir="2700000" algn="tl" rotWithShape="0">
                <a:prstClr val="black">
                  <a:alpha val="40000"/>
                </a:prstClr>
              </a:outerShdw>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sp>
          <p:nvSpPr>
            <p:cNvPr id="50" name="椭圆 49"/>
            <p:cNvSpPr/>
            <p:nvPr/>
          </p:nvSpPr>
          <p:spPr>
            <a:xfrm>
              <a:off x="1175393" y="3821750"/>
              <a:ext cx="164391" cy="164391"/>
            </a:xfrm>
            <a:prstGeom prst="ellipse">
              <a:avLst/>
            </a:prstGeom>
            <a:solidFill>
              <a:srgbClr val="00B0F0"/>
            </a:solidFill>
            <a:ln w="38100" cap="flat" cmpd="sng" algn="ctr">
              <a:solidFill>
                <a:srgbClr val="0070C0"/>
              </a:solidFill>
              <a:prstDash val="solid"/>
            </a:ln>
            <a:effectLst/>
          </p:spPr>
          <p:txBody>
            <a:bodyPr rtlCol="0" anchor="ctr"/>
            <a:lstStyle/>
            <a:p>
              <a:pPr algn="ctr">
                <a:defRPr/>
              </a:pPr>
              <a:endParaRPr lang="zh-CN" altLang="en-US" sz="1800" kern="0" dirty="0">
                <a:solidFill>
                  <a:prstClr val="black">
                    <a:lumMod val="85000"/>
                    <a:lumOff val="15000"/>
                  </a:prstClr>
                </a:solidFill>
                <a:ea typeface="微软雅黑" pitchFamily="34" charset="-122"/>
              </a:endParaRPr>
            </a:p>
          </p:txBody>
        </p:sp>
      </p:grpSp>
      <p:sp>
        <p:nvSpPr>
          <p:cNvPr id="53" name="矩形 52">
            <a:extLst>
              <a:ext uri="{FF2B5EF4-FFF2-40B4-BE49-F238E27FC236}">
                <a16:creationId xmlns:a16="http://schemas.microsoft.com/office/drawing/2014/main" id="{60979001-91E5-400E-B020-54505C59925F}"/>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54" name="TextBox 3">
            <a:extLst>
              <a:ext uri="{FF2B5EF4-FFF2-40B4-BE49-F238E27FC236}">
                <a16:creationId xmlns:a16="http://schemas.microsoft.com/office/drawing/2014/main" id="{988EADBB-A303-4C8A-9F82-091470DFA2E7}"/>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55" name="图片 54">
            <a:extLst>
              <a:ext uri="{FF2B5EF4-FFF2-40B4-BE49-F238E27FC236}">
                <a16:creationId xmlns:a16="http://schemas.microsoft.com/office/drawing/2014/main" id="{50D62842-9A67-410F-ABAC-72551FF0B9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6017605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28266" y="2151922"/>
            <a:ext cx="3003219" cy="1302095"/>
            <a:chOff x="990600" y="2455863"/>
            <a:chExt cx="3178175" cy="1377950"/>
          </a:xfrm>
        </p:grpSpPr>
        <p:pic>
          <p:nvPicPr>
            <p:cNvPr id="6" name="Picture 21" descr="阴影5"/>
            <p:cNvPicPr>
              <a:picLocks noChangeAspect="1" noChangeArrowheads="1"/>
            </p:cNvPicPr>
            <p:nvPr/>
          </p:nvPicPr>
          <p:blipFill>
            <a:blip r:embed="rId2"/>
            <a:srcRect/>
            <a:stretch>
              <a:fillRect/>
            </a:stretch>
          </p:blipFill>
          <p:spPr bwMode="auto">
            <a:xfrm>
              <a:off x="990600" y="3667125"/>
              <a:ext cx="3178175" cy="166688"/>
            </a:xfrm>
            <a:prstGeom prst="rect">
              <a:avLst/>
            </a:prstGeom>
            <a:noFill/>
            <a:ln w="9525">
              <a:noFill/>
              <a:miter lim="800000"/>
              <a:headEnd/>
              <a:tailEnd/>
            </a:ln>
          </p:spPr>
        </p:pic>
        <p:sp>
          <p:nvSpPr>
            <p:cNvPr id="7" name="AutoShape 22"/>
            <p:cNvSpPr>
              <a:spLocks noChangeArrowheads="1"/>
            </p:cNvSpPr>
            <p:nvPr/>
          </p:nvSpPr>
          <p:spPr bwMode="auto">
            <a:xfrm>
              <a:off x="1012825" y="2965450"/>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864040">
                <a:spcBef>
                  <a:spcPct val="20000"/>
                </a:spcBef>
                <a:buClr>
                  <a:srgbClr val="E1B40C"/>
                </a:buClr>
                <a:defRPr/>
              </a:pPr>
              <a:r>
                <a:rPr lang="zh-CN" altLang="en-US" sz="945"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864040">
                <a:spcBef>
                  <a:spcPct val="20000"/>
                </a:spcBef>
                <a:buClr>
                  <a:srgbClr val="E1B40C"/>
                </a:buClr>
                <a:defRPr/>
              </a:pPr>
              <a:r>
                <a:rPr lang="zh-CN" altLang="en-US" sz="945"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945" kern="0" dirty="0">
                <a:solidFill>
                  <a:srgbClr val="000000"/>
                </a:solidFill>
                <a:latin typeface="微软雅黑" panose="020B0503020204020204" pitchFamily="34" charset="-122"/>
                <a:ea typeface="微软雅黑" panose="020B0503020204020204" pitchFamily="34" charset="-122"/>
              </a:endParaRPr>
            </a:p>
          </p:txBody>
        </p:sp>
        <p:sp>
          <p:nvSpPr>
            <p:cNvPr id="8" name="Oval 8"/>
            <p:cNvSpPr>
              <a:spLocks noChangeAspect="1" noChangeArrowheads="1"/>
            </p:cNvSpPr>
            <p:nvPr/>
          </p:nvSpPr>
          <p:spPr bwMode="gray">
            <a:xfrm>
              <a:off x="1128713" y="2906713"/>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9" name="Arc 9"/>
            <p:cNvSpPr>
              <a:spLocks/>
            </p:cNvSpPr>
            <p:nvPr/>
          </p:nvSpPr>
          <p:spPr bwMode="auto">
            <a:xfrm>
              <a:off x="1139825" y="2789238"/>
              <a:ext cx="550863" cy="303212"/>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82507" tIns="42003" rIns="82507" bIns="42003"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0" name="Oval 10"/>
            <p:cNvSpPr>
              <a:spLocks noChangeAspect="1" noChangeArrowheads="1"/>
            </p:cNvSpPr>
            <p:nvPr/>
          </p:nvSpPr>
          <p:spPr bwMode="gray">
            <a:xfrm>
              <a:off x="1128713" y="2676525"/>
              <a:ext cx="569912" cy="277813"/>
            </a:xfrm>
            <a:prstGeom prst="ellipse">
              <a:avLst/>
            </a:prstGeom>
            <a:solidFill>
              <a:srgbClr val="054487"/>
            </a:solidFill>
            <a:ln w="9525" algn="ctr">
              <a:noFill/>
              <a:round/>
              <a:headEnd/>
              <a:tailEnd/>
            </a:ln>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nvGrpSpPr>
            <p:cNvPr id="11" name="Group 11"/>
            <p:cNvGrpSpPr>
              <a:grpSpLocks/>
            </p:cNvGrpSpPr>
            <p:nvPr/>
          </p:nvGrpSpPr>
          <p:grpSpPr bwMode="auto">
            <a:xfrm>
              <a:off x="1352550" y="2455863"/>
              <a:ext cx="128588" cy="355600"/>
              <a:chOff x="3288" y="2455"/>
              <a:chExt cx="203" cy="567"/>
            </a:xfrm>
          </p:grpSpPr>
          <p:grpSp>
            <p:nvGrpSpPr>
              <p:cNvPr id="13" name="Group 12"/>
              <p:cNvGrpSpPr>
                <a:grpSpLocks/>
              </p:cNvGrpSpPr>
              <p:nvPr/>
            </p:nvGrpSpPr>
            <p:grpSpPr bwMode="auto">
              <a:xfrm>
                <a:off x="3335" y="2700"/>
                <a:ext cx="108" cy="322"/>
                <a:chOff x="3243" y="2500"/>
                <a:chExt cx="567" cy="1701"/>
              </a:xfrm>
            </p:grpSpPr>
            <p:sp>
              <p:nvSpPr>
                <p:cNvPr id="16"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17"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14"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15"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12" name="AutoShape 32"/>
            <p:cNvSpPr>
              <a:spLocks noChangeArrowheads="1"/>
            </p:cNvSpPr>
            <p:nvPr/>
          </p:nvSpPr>
          <p:spPr bwMode="auto">
            <a:xfrm>
              <a:off x="1858963" y="2755900"/>
              <a:ext cx="1987550" cy="300038"/>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864040">
                <a:lnSpc>
                  <a:spcPct val="120000"/>
                </a:lnSpc>
                <a:spcBef>
                  <a:spcPct val="20000"/>
                </a:spcBef>
                <a:buClr>
                  <a:srgbClr val="E1B40C"/>
                </a:buClr>
                <a:defRPr/>
              </a:pPr>
              <a:r>
                <a:rPr lang="zh-CN" altLang="en-US" sz="945" kern="0" dirty="0">
                  <a:solidFill>
                    <a:prstClr val="white"/>
                  </a:solidFill>
                  <a:latin typeface="微软雅黑" panose="020B0503020204020204" pitchFamily="34" charset="-122"/>
                  <a:ea typeface="微软雅黑" panose="020B0503020204020204" pitchFamily="34" charset="-122"/>
                </a:rPr>
                <a:t>此处添加文字内容</a:t>
              </a:r>
              <a:endParaRPr lang="zh-CN" altLang="en-US" sz="945" kern="0" dirty="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28266" y="3512520"/>
            <a:ext cx="3003219" cy="1302095"/>
            <a:chOff x="990600" y="3895725"/>
            <a:chExt cx="3178175" cy="1377950"/>
          </a:xfrm>
        </p:grpSpPr>
        <p:pic>
          <p:nvPicPr>
            <p:cNvPr id="19" name="Picture 34" descr="阴影5"/>
            <p:cNvPicPr>
              <a:picLocks noChangeAspect="1" noChangeArrowheads="1"/>
            </p:cNvPicPr>
            <p:nvPr/>
          </p:nvPicPr>
          <p:blipFill>
            <a:blip r:embed="rId2"/>
            <a:srcRect/>
            <a:stretch>
              <a:fillRect/>
            </a:stretch>
          </p:blipFill>
          <p:spPr bwMode="auto">
            <a:xfrm>
              <a:off x="990600" y="5106988"/>
              <a:ext cx="3178175" cy="166687"/>
            </a:xfrm>
            <a:prstGeom prst="rect">
              <a:avLst/>
            </a:prstGeom>
            <a:noFill/>
            <a:ln w="9525">
              <a:noFill/>
              <a:miter lim="800000"/>
              <a:headEnd/>
              <a:tailEnd/>
            </a:ln>
          </p:spPr>
        </p:pic>
        <p:sp>
          <p:nvSpPr>
            <p:cNvPr id="20" name="AutoShape 35"/>
            <p:cNvSpPr>
              <a:spLocks noChangeArrowheads="1"/>
            </p:cNvSpPr>
            <p:nvPr/>
          </p:nvSpPr>
          <p:spPr bwMode="auto">
            <a:xfrm>
              <a:off x="1012825" y="4405313"/>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864040">
                <a:spcBef>
                  <a:spcPct val="20000"/>
                </a:spcBef>
                <a:buClr>
                  <a:srgbClr val="E1B40C"/>
                </a:buClr>
                <a:defRPr/>
              </a:pPr>
              <a:r>
                <a:rPr lang="zh-CN" altLang="en-US" sz="945"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864040">
                <a:spcBef>
                  <a:spcPct val="20000"/>
                </a:spcBef>
                <a:buClr>
                  <a:srgbClr val="E1B40C"/>
                </a:buClr>
                <a:defRPr/>
              </a:pPr>
              <a:r>
                <a:rPr lang="zh-CN" altLang="en-US" sz="945"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945" kern="0">
                <a:solidFill>
                  <a:srgbClr val="000000"/>
                </a:solidFill>
                <a:latin typeface="微软雅黑" panose="020B0503020204020204" pitchFamily="34" charset="-122"/>
                <a:ea typeface="微软雅黑" panose="020B0503020204020204" pitchFamily="34" charset="-122"/>
              </a:endParaRPr>
            </a:p>
          </p:txBody>
        </p:sp>
        <p:sp>
          <p:nvSpPr>
            <p:cNvPr id="21" name="Oval 8"/>
            <p:cNvSpPr>
              <a:spLocks noChangeAspect="1" noChangeArrowheads="1"/>
            </p:cNvSpPr>
            <p:nvPr/>
          </p:nvSpPr>
          <p:spPr bwMode="gray">
            <a:xfrm>
              <a:off x="1128713" y="4346575"/>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22" name="Arc 9"/>
            <p:cNvSpPr>
              <a:spLocks/>
            </p:cNvSpPr>
            <p:nvPr/>
          </p:nvSpPr>
          <p:spPr bwMode="auto">
            <a:xfrm>
              <a:off x="1139825" y="4229100"/>
              <a:ext cx="550863" cy="303213"/>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82507" tIns="42003" rIns="82507" bIns="42003"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3" name="Oval 10"/>
            <p:cNvSpPr>
              <a:spLocks noChangeAspect="1" noChangeArrowheads="1"/>
            </p:cNvSpPr>
            <p:nvPr/>
          </p:nvSpPr>
          <p:spPr bwMode="gray">
            <a:xfrm>
              <a:off x="1128713" y="4116388"/>
              <a:ext cx="569912" cy="277812"/>
            </a:xfrm>
            <a:prstGeom prst="ellipse">
              <a:avLst/>
            </a:prstGeom>
            <a:solidFill>
              <a:srgbClr val="054487"/>
            </a:solidFill>
            <a:ln w="9525" algn="ctr">
              <a:noFill/>
              <a:round/>
              <a:headEnd/>
              <a:tailEnd/>
            </a:ln>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nvGrpSpPr>
            <p:cNvPr id="24" name="Group 11"/>
            <p:cNvGrpSpPr>
              <a:grpSpLocks/>
            </p:cNvGrpSpPr>
            <p:nvPr/>
          </p:nvGrpSpPr>
          <p:grpSpPr bwMode="auto">
            <a:xfrm>
              <a:off x="1352550" y="3895725"/>
              <a:ext cx="128588" cy="355600"/>
              <a:chOff x="3288" y="2455"/>
              <a:chExt cx="203" cy="567"/>
            </a:xfrm>
          </p:grpSpPr>
          <p:grpSp>
            <p:nvGrpSpPr>
              <p:cNvPr id="26" name="Group 12"/>
              <p:cNvGrpSpPr>
                <a:grpSpLocks/>
              </p:cNvGrpSpPr>
              <p:nvPr/>
            </p:nvGrpSpPr>
            <p:grpSpPr bwMode="auto">
              <a:xfrm>
                <a:off x="3335" y="2700"/>
                <a:ext cx="108" cy="322"/>
                <a:chOff x="3243" y="2500"/>
                <a:chExt cx="567" cy="1701"/>
              </a:xfrm>
            </p:grpSpPr>
            <p:sp>
              <p:nvSpPr>
                <p:cNvPr id="29"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30"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27"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28"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25" name="AutoShape 45"/>
            <p:cNvSpPr>
              <a:spLocks noChangeArrowheads="1"/>
            </p:cNvSpPr>
            <p:nvPr/>
          </p:nvSpPr>
          <p:spPr bwMode="auto">
            <a:xfrm>
              <a:off x="1858963" y="4195763"/>
              <a:ext cx="1987550" cy="300037"/>
            </a:xfrm>
            <a:prstGeom prst="roundRect">
              <a:avLst>
                <a:gd name="adj" fmla="val 5630"/>
              </a:avLst>
            </a:prstGeom>
            <a:solidFill>
              <a:srgbClr val="054487"/>
            </a:solidFill>
            <a:ln w="9525" cap="flat" cmpd="sng" algn="ctr">
              <a:noFill/>
              <a:prstDash val="solid"/>
              <a:headEnd/>
              <a:tailEnd/>
            </a:ln>
            <a:effectLst>
              <a:outerShdw blurRad="40000" dist="23000" dir="5400000" rotWithShape="0">
                <a:srgbClr val="000000">
                  <a:alpha val="35000"/>
                </a:srgbClr>
              </a:outerShdw>
            </a:effectLst>
          </p:spPr>
          <p:txBody>
            <a:bodyPr wrap="none" anchor="ctr"/>
            <a:lstStyle/>
            <a:p>
              <a:pPr algn="ctr" defTabSz="864040">
                <a:lnSpc>
                  <a:spcPct val="120000"/>
                </a:lnSpc>
                <a:spcBef>
                  <a:spcPct val="20000"/>
                </a:spcBef>
                <a:buClr>
                  <a:srgbClr val="E1B40C"/>
                </a:buClr>
                <a:defRPr/>
              </a:pPr>
              <a:r>
                <a:rPr lang="zh-CN" altLang="en-US" sz="945" kern="0">
                  <a:solidFill>
                    <a:prstClr val="white"/>
                  </a:solidFill>
                  <a:latin typeface="微软雅黑" panose="020B0503020204020204" pitchFamily="34" charset="-122"/>
                  <a:ea typeface="微软雅黑" panose="020B0503020204020204" pitchFamily="34" charset="-122"/>
                </a:rPr>
                <a:t>此处添加文字内容</a:t>
              </a:r>
              <a:endParaRPr lang="zh-CN" altLang="en-US" sz="945" kern="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364400" y="2151922"/>
            <a:ext cx="3003219" cy="1302095"/>
            <a:chOff x="4953000" y="2455863"/>
            <a:chExt cx="3178175" cy="1377950"/>
          </a:xfrm>
        </p:grpSpPr>
        <p:pic>
          <p:nvPicPr>
            <p:cNvPr id="32" name="Picture 47" descr="阴影5"/>
            <p:cNvPicPr>
              <a:picLocks noChangeAspect="1" noChangeArrowheads="1"/>
            </p:cNvPicPr>
            <p:nvPr/>
          </p:nvPicPr>
          <p:blipFill>
            <a:blip r:embed="rId2"/>
            <a:srcRect/>
            <a:stretch>
              <a:fillRect/>
            </a:stretch>
          </p:blipFill>
          <p:spPr bwMode="auto">
            <a:xfrm>
              <a:off x="4953000" y="3667125"/>
              <a:ext cx="3178175" cy="166688"/>
            </a:xfrm>
            <a:prstGeom prst="rect">
              <a:avLst/>
            </a:prstGeom>
            <a:noFill/>
            <a:ln w="9525">
              <a:noFill/>
              <a:miter lim="800000"/>
              <a:headEnd/>
              <a:tailEnd/>
            </a:ln>
          </p:spPr>
        </p:pic>
        <p:sp>
          <p:nvSpPr>
            <p:cNvPr id="33" name="AutoShape 48"/>
            <p:cNvSpPr>
              <a:spLocks noChangeArrowheads="1"/>
            </p:cNvSpPr>
            <p:nvPr/>
          </p:nvSpPr>
          <p:spPr bwMode="auto">
            <a:xfrm>
              <a:off x="4975225" y="2965450"/>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864040">
                <a:spcBef>
                  <a:spcPct val="20000"/>
                </a:spcBef>
                <a:buClr>
                  <a:srgbClr val="E1B40C"/>
                </a:buClr>
                <a:defRPr/>
              </a:pPr>
              <a:r>
                <a:rPr lang="zh-CN" altLang="en-US" sz="945"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864040">
                <a:spcBef>
                  <a:spcPct val="20000"/>
                </a:spcBef>
                <a:buClr>
                  <a:srgbClr val="E1B40C"/>
                </a:buClr>
                <a:defRPr/>
              </a:pPr>
              <a:r>
                <a:rPr lang="zh-CN" altLang="en-US" sz="945" kern="0" dirty="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945" kern="0" dirty="0">
                <a:solidFill>
                  <a:srgbClr val="000000"/>
                </a:solidFill>
                <a:latin typeface="微软雅黑" panose="020B0503020204020204" pitchFamily="34" charset="-122"/>
                <a:ea typeface="微软雅黑" panose="020B0503020204020204" pitchFamily="34" charset="-122"/>
              </a:endParaRPr>
            </a:p>
          </p:txBody>
        </p:sp>
        <p:sp>
          <p:nvSpPr>
            <p:cNvPr id="34" name="Oval 8"/>
            <p:cNvSpPr>
              <a:spLocks noChangeAspect="1" noChangeArrowheads="1"/>
            </p:cNvSpPr>
            <p:nvPr/>
          </p:nvSpPr>
          <p:spPr bwMode="gray">
            <a:xfrm>
              <a:off x="5091113" y="2906713"/>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35" name="Arc 9"/>
            <p:cNvSpPr>
              <a:spLocks/>
            </p:cNvSpPr>
            <p:nvPr/>
          </p:nvSpPr>
          <p:spPr bwMode="auto">
            <a:xfrm>
              <a:off x="5102225" y="2789238"/>
              <a:ext cx="550863" cy="303212"/>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82507" tIns="42003" rIns="82507" bIns="42003"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36" name="Oval 10"/>
            <p:cNvSpPr>
              <a:spLocks noChangeAspect="1" noChangeArrowheads="1"/>
            </p:cNvSpPr>
            <p:nvPr/>
          </p:nvSpPr>
          <p:spPr bwMode="gray">
            <a:xfrm>
              <a:off x="5091113" y="2676525"/>
              <a:ext cx="569912" cy="277813"/>
            </a:xfrm>
            <a:prstGeom prst="ellipse">
              <a:avLst/>
            </a:prstGeom>
            <a:solidFill>
              <a:srgbClr val="054487"/>
            </a:solidFill>
            <a:ln w="9525" algn="ctr">
              <a:noFill/>
              <a:round/>
              <a:headEnd/>
              <a:tailEnd/>
            </a:ln>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nvGrpSpPr>
            <p:cNvPr id="37" name="Group 11"/>
            <p:cNvGrpSpPr>
              <a:grpSpLocks/>
            </p:cNvGrpSpPr>
            <p:nvPr/>
          </p:nvGrpSpPr>
          <p:grpSpPr bwMode="auto">
            <a:xfrm>
              <a:off x="5314950" y="2455863"/>
              <a:ext cx="128588" cy="355600"/>
              <a:chOff x="3288" y="2455"/>
              <a:chExt cx="203" cy="567"/>
            </a:xfrm>
          </p:grpSpPr>
          <p:grpSp>
            <p:nvGrpSpPr>
              <p:cNvPr id="39" name="Group 12"/>
              <p:cNvGrpSpPr>
                <a:grpSpLocks/>
              </p:cNvGrpSpPr>
              <p:nvPr/>
            </p:nvGrpSpPr>
            <p:grpSpPr bwMode="auto">
              <a:xfrm>
                <a:off x="3335" y="2700"/>
                <a:ext cx="108" cy="322"/>
                <a:chOff x="3243" y="2500"/>
                <a:chExt cx="567" cy="1701"/>
              </a:xfrm>
            </p:grpSpPr>
            <p:sp>
              <p:nvSpPr>
                <p:cNvPr id="42"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43"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40"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41"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38" name="AutoShape 58"/>
            <p:cNvSpPr>
              <a:spLocks noChangeArrowheads="1"/>
            </p:cNvSpPr>
            <p:nvPr/>
          </p:nvSpPr>
          <p:spPr bwMode="auto">
            <a:xfrm>
              <a:off x="5821363" y="2755900"/>
              <a:ext cx="1987550" cy="300038"/>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864040">
                <a:lnSpc>
                  <a:spcPct val="120000"/>
                </a:lnSpc>
                <a:spcBef>
                  <a:spcPct val="20000"/>
                </a:spcBef>
                <a:buClr>
                  <a:srgbClr val="E1B40C"/>
                </a:buClr>
                <a:defRPr/>
              </a:pPr>
              <a:r>
                <a:rPr lang="zh-CN" altLang="en-US" sz="945" kern="0">
                  <a:solidFill>
                    <a:prstClr val="white"/>
                  </a:solidFill>
                  <a:latin typeface="微软雅黑" panose="020B0503020204020204" pitchFamily="34" charset="-122"/>
                  <a:ea typeface="微软雅黑" panose="020B0503020204020204" pitchFamily="34" charset="-122"/>
                </a:rPr>
                <a:t>此处添加文字内容</a:t>
              </a:r>
              <a:endParaRPr lang="zh-CN" altLang="en-US" sz="945" kern="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4364400" y="3512520"/>
            <a:ext cx="3003219" cy="1302095"/>
            <a:chOff x="4953000" y="3895725"/>
            <a:chExt cx="3178175" cy="1377950"/>
          </a:xfrm>
        </p:grpSpPr>
        <p:pic>
          <p:nvPicPr>
            <p:cNvPr id="45" name="Picture 60" descr="阴影5"/>
            <p:cNvPicPr>
              <a:picLocks noChangeAspect="1" noChangeArrowheads="1"/>
            </p:cNvPicPr>
            <p:nvPr/>
          </p:nvPicPr>
          <p:blipFill>
            <a:blip r:embed="rId2"/>
            <a:srcRect/>
            <a:stretch>
              <a:fillRect/>
            </a:stretch>
          </p:blipFill>
          <p:spPr bwMode="auto">
            <a:xfrm>
              <a:off x="4953000" y="5106988"/>
              <a:ext cx="3178175" cy="166687"/>
            </a:xfrm>
            <a:prstGeom prst="rect">
              <a:avLst/>
            </a:prstGeom>
            <a:noFill/>
            <a:ln w="9525">
              <a:noFill/>
              <a:miter lim="800000"/>
              <a:headEnd/>
              <a:tailEnd/>
            </a:ln>
          </p:spPr>
        </p:pic>
        <p:sp>
          <p:nvSpPr>
            <p:cNvPr id="46" name="AutoShape 61"/>
            <p:cNvSpPr>
              <a:spLocks noChangeArrowheads="1"/>
            </p:cNvSpPr>
            <p:nvPr/>
          </p:nvSpPr>
          <p:spPr bwMode="auto">
            <a:xfrm>
              <a:off x="4975225" y="4405313"/>
              <a:ext cx="3098800" cy="796925"/>
            </a:xfrm>
            <a:prstGeom prst="roundRect">
              <a:avLst>
                <a:gd name="adj" fmla="val 5630"/>
              </a:avLst>
            </a:prstGeom>
            <a:gradFill rotWithShape="1">
              <a:gsLst>
                <a:gs pos="0">
                  <a:srgbClr val="FFFFFF"/>
                </a:gs>
                <a:gs pos="100000">
                  <a:srgbClr val="D8D8D8"/>
                </a:gs>
              </a:gsLst>
              <a:lin ang="5400000" scaled="1"/>
            </a:gradFill>
            <a:ln w="6350" algn="ctr">
              <a:solidFill>
                <a:srgbClr val="C0C0C0"/>
              </a:solidFill>
              <a:round/>
              <a:headEnd/>
              <a:tailEnd/>
            </a:ln>
          </p:spPr>
          <p:txBody>
            <a:bodyPr wrap="none" anchor="ctr"/>
            <a:lstStyle/>
            <a:p>
              <a:pPr algn="ctr" defTabSz="864040">
                <a:spcBef>
                  <a:spcPct val="20000"/>
                </a:spcBef>
                <a:buClr>
                  <a:srgbClr val="E1B40C"/>
                </a:buClr>
                <a:defRPr/>
              </a:pPr>
              <a:r>
                <a:rPr lang="zh-CN" altLang="en-US" sz="945"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p>
            <a:p>
              <a:pPr algn="ctr" defTabSz="864040">
                <a:spcBef>
                  <a:spcPct val="20000"/>
                </a:spcBef>
                <a:buClr>
                  <a:srgbClr val="E1B40C"/>
                </a:buClr>
                <a:defRPr/>
              </a:pPr>
              <a:r>
                <a:rPr lang="zh-CN" altLang="en-US" sz="945" kern="0">
                  <a:solidFill>
                    <a:srgbClr val="000000"/>
                  </a:solidFill>
                  <a:latin typeface="微软雅黑" panose="020B0503020204020204" pitchFamily="34" charset="-122"/>
                  <a:ea typeface="微软雅黑" panose="020B0503020204020204" pitchFamily="34" charset="-122"/>
                </a:rPr>
                <a:t>单击此处添加文字内容   单击此处添加文字内容</a:t>
              </a:r>
              <a:endParaRPr lang="zh-CN" altLang="zh-CN" sz="945" kern="0">
                <a:solidFill>
                  <a:srgbClr val="000000"/>
                </a:solidFill>
                <a:latin typeface="微软雅黑" panose="020B0503020204020204" pitchFamily="34" charset="-122"/>
                <a:ea typeface="微软雅黑" panose="020B0503020204020204" pitchFamily="34" charset="-122"/>
              </a:endParaRPr>
            </a:p>
          </p:txBody>
        </p:sp>
        <p:sp>
          <p:nvSpPr>
            <p:cNvPr id="47" name="Oval 8"/>
            <p:cNvSpPr>
              <a:spLocks noChangeAspect="1" noChangeArrowheads="1"/>
            </p:cNvSpPr>
            <p:nvPr/>
          </p:nvSpPr>
          <p:spPr bwMode="gray">
            <a:xfrm>
              <a:off x="5091113" y="4346575"/>
              <a:ext cx="569912" cy="276225"/>
            </a:xfrm>
            <a:prstGeom prst="ellipse">
              <a:avLst/>
            </a:prstGeom>
            <a:gradFill rotWithShape="1">
              <a:gsLst>
                <a:gs pos="0">
                  <a:sysClr val="windowText" lastClr="000000">
                    <a:alpha val="60001"/>
                  </a:sysClr>
                </a:gs>
                <a:gs pos="100000">
                  <a:sysClr val="windowText" lastClr="000000">
                    <a:gamma/>
                    <a:tint val="0"/>
                    <a:invGamma/>
                    <a:alpha val="0"/>
                  </a:sysClr>
                </a:gs>
              </a:gsLst>
              <a:path path="shape">
                <a:fillToRect l="50000" t="50000" r="50000" b="50000"/>
              </a:path>
            </a:gradFill>
            <a:ln w="9525" algn="ctr">
              <a:noFill/>
              <a:round/>
              <a:headEnd/>
              <a:tailEnd/>
            </a:ln>
            <a:effectLst/>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48" name="Arc 9"/>
            <p:cNvSpPr>
              <a:spLocks/>
            </p:cNvSpPr>
            <p:nvPr/>
          </p:nvSpPr>
          <p:spPr bwMode="auto">
            <a:xfrm>
              <a:off x="5102225" y="4229100"/>
              <a:ext cx="550863" cy="303213"/>
            </a:xfrm>
            <a:custGeom>
              <a:avLst/>
              <a:gdLst>
                <a:gd name="T0" fmla="*/ 2147483647 w 43195"/>
                <a:gd name="T1" fmla="*/ 2147483647 h 23732"/>
                <a:gd name="T2" fmla="*/ 1004921478 w 43195"/>
                <a:gd name="T3" fmla="*/ 0 h 23732"/>
                <a:gd name="T4" fmla="*/ 2147483647 w 43195"/>
                <a:gd name="T5" fmla="*/ 2147483647 h 23732"/>
                <a:gd name="T6" fmla="*/ 0 60000 65536"/>
                <a:gd name="T7" fmla="*/ 0 60000 65536"/>
                <a:gd name="T8" fmla="*/ 0 60000 65536"/>
                <a:gd name="T9" fmla="*/ 0 w 43195"/>
                <a:gd name="T10" fmla="*/ 0 h 23732"/>
                <a:gd name="T11" fmla="*/ 43195 w 43195"/>
                <a:gd name="T12" fmla="*/ 23732 h 23732"/>
              </a:gdLst>
              <a:ahLst/>
              <a:cxnLst>
                <a:cxn ang="T6">
                  <a:pos x="T0" y="T1"/>
                </a:cxn>
                <a:cxn ang="T7">
                  <a:pos x="T2" y="T3"/>
                </a:cxn>
                <a:cxn ang="T8">
                  <a:pos x="T4" y="T5"/>
                </a:cxn>
              </a:cxnLst>
              <a:rect l="T9" t="T10" r="T11" b="T12"/>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rgbClr val="054487"/>
            </a:solidFill>
            <a:ln w="12700" algn="ctr">
              <a:noFill/>
              <a:round/>
              <a:headEnd/>
              <a:tailEnd/>
            </a:ln>
          </p:spPr>
          <p:txBody>
            <a:bodyPr wrap="none" lIns="82507" tIns="42003" rIns="82507" bIns="42003"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49" name="Oval 10"/>
            <p:cNvSpPr>
              <a:spLocks noChangeAspect="1" noChangeArrowheads="1"/>
            </p:cNvSpPr>
            <p:nvPr/>
          </p:nvSpPr>
          <p:spPr bwMode="gray">
            <a:xfrm>
              <a:off x="5091113" y="4116388"/>
              <a:ext cx="569912" cy="277812"/>
            </a:xfrm>
            <a:prstGeom prst="ellipse">
              <a:avLst/>
            </a:prstGeom>
            <a:solidFill>
              <a:srgbClr val="054487"/>
            </a:solidFill>
            <a:ln w="9525" algn="ctr">
              <a:noFill/>
              <a:round/>
              <a:headEnd/>
              <a:tailEnd/>
            </a:ln>
          </p:spPr>
          <p:txBody>
            <a:bodyPr vert="eaVert" wrap="none" anchor="ctr"/>
            <a:lstStyle/>
            <a:p>
              <a:pPr defTabSz="864040">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nvGrpSpPr>
            <p:cNvPr id="50" name="Group 11"/>
            <p:cNvGrpSpPr>
              <a:grpSpLocks/>
            </p:cNvGrpSpPr>
            <p:nvPr/>
          </p:nvGrpSpPr>
          <p:grpSpPr bwMode="auto">
            <a:xfrm>
              <a:off x="5314950" y="3895725"/>
              <a:ext cx="128588" cy="355600"/>
              <a:chOff x="3288" y="2455"/>
              <a:chExt cx="203" cy="567"/>
            </a:xfrm>
          </p:grpSpPr>
          <p:grpSp>
            <p:nvGrpSpPr>
              <p:cNvPr id="52" name="Group 12"/>
              <p:cNvGrpSpPr>
                <a:grpSpLocks/>
              </p:cNvGrpSpPr>
              <p:nvPr/>
            </p:nvGrpSpPr>
            <p:grpSpPr bwMode="auto">
              <a:xfrm>
                <a:off x="3335" y="2700"/>
                <a:ext cx="108" cy="322"/>
                <a:chOff x="3243" y="2500"/>
                <a:chExt cx="567" cy="1701"/>
              </a:xfrm>
            </p:grpSpPr>
            <p:sp>
              <p:nvSpPr>
                <p:cNvPr id="55" name="AutoShape 13"/>
                <p:cNvSpPr>
                  <a:spLocks noChangeArrowheads="1"/>
                </p:cNvSpPr>
                <p:nvPr/>
              </p:nvSpPr>
              <p:spPr bwMode="auto">
                <a:xfrm rot="5400000">
                  <a:off x="2517"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56" name="AutoShape 14"/>
                <p:cNvSpPr>
                  <a:spLocks noChangeArrowheads="1"/>
                </p:cNvSpPr>
                <p:nvPr/>
              </p:nvSpPr>
              <p:spPr bwMode="auto">
                <a:xfrm rot="5400000">
                  <a:off x="2834" y="3226"/>
                  <a:ext cx="1701" cy="250"/>
                </a:xfrm>
                <a:prstGeom prst="roundRect">
                  <a:avLst>
                    <a:gd name="adj" fmla="val 16667"/>
                  </a:avLst>
                </a:prstGeom>
                <a:solidFill>
                  <a:sysClr val="windowText" lastClr="000000"/>
                </a:solidFill>
                <a:ln w="9525">
                  <a:noFill/>
                  <a:round/>
                  <a:headEnd/>
                  <a:tailEnd/>
                </a:ln>
              </p:spPr>
              <p:txBody>
                <a:bodyPr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53" name="AutoShape 15"/>
              <p:cNvSpPr>
                <a:spLocks noChangeArrowheads="1"/>
              </p:cNvSpPr>
              <p:nvPr/>
            </p:nvSpPr>
            <p:spPr bwMode="auto">
              <a:xfrm rot="10800000">
                <a:off x="3288" y="2580"/>
                <a:ext cx="203" cy="206"/>
              </a:xfrm>
              <a:prstGeom prst="roundRect">
                <a:avLst>
                  <a:gd name="adj" fmla="val 16667"/>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sp>
            <p:nvSpPr>
              <p:cNvPr id="54" name="AutoShape 16"/>
              <p:cNvSpPr>
                <a:spLocks noChangeArrowheads="1"/>
              </p:cNvSpPr>
              <p:nvPr/>
            </p:nvSpPr>
            <p:spPr bwMode="auto">
              <a:xfrm rot="8100000">
                <a:off x="3337" y="2455"/>
                <a:ext cx="105" cy="107"/>
              </a:xfrm>
              <a:prstGeom prst="roundRect">
                <a:avLst>
                  <a:gd name="adj" fmla="val 50000"/>
                </a:avLst>
              </a:prstGeom>
              <a:solidFill>
                <a:sysClr val="windowText" lastClr="000000"/>
              </a:solidFill>
              <a:ln w="9525">
                <a:noFill/>
                <a:round/>
                <a:headEnd/>
                <a:tailEnd/>
              </a:ln>
            </p:spPr>
            <p:txBody>
              <a:bodyPr rot="10800000" wrap="none" anchor="ctr"/>
              <a:lstStyle/>
              <a:p>
                <a:pPr algn="ctr" defTabSz="864040" latinLnBrk="1">
                  <a:defRPr/>
                </a:pPr>
                <a:endParaRPr lang="zh-CN" altLang="zh-CN" sz="1323" kern="0">
                  <a:solidFill>
                    <a:prstClr val="black"/>
                  </a:solidFill>
                  <a:latin typeface="微软雅黑" panose="020B0503020204020204" pitchFamily="34" charset="-122"/>
                  <a:ea typeface="微软雅黑" panose="020B0503020204020204" pitchFamily="34" charset="-122"/>
                </a:endParaRPr>
              </a:p>
            </p:txBody>
          </p:sp>
        </p:grpSp>
        <p:sp>
          <p:nvSpPr>
            <p:cNvPr id="51" name="AutoShape 71"/>
            <p:cNvSpPr>
              <a:spLocks noChangeArrowheads="1"/>
            </p:cNvSpPr>
            <p:nvPr/>
          </p:nvSpPr>
          <p:spPr bwMode="auto">
            <a:xfrm>
              <a:off x="5821363" y="4195763"/>
              <a:ext cx="1987550" cy="300037"/>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864040">
                <a:lnSpc>
                  <a:spcPct val="120000"/>
                </a:lnSpc>
                <a:spcBef>
                  <a:spcPct val="20000"/>
                </a:spcBef>
                <a:buClr>
                  <a:srgbClr val="E1B40C"/>
                </a:buClr>
                <a:defRPr/>
              </a:pPr>
              <a:r>
                <a:rPr lang="zh-CN" altLang="en-US" sz="945" kern="0">
                  <a:solidFill>
                    <a:prstClr val="white"/>
                  </a:solidFill>
                  <a:latin typeface="微软雅黑" panose="020B0503020204020204" pitchFamily="34" charset="-122"/>
                  <a:ea typeface="微软雅黑" panose="020B0503020204020204" pitchFamily="34" charset="-122"/>
                </a:rPr>
                <a:t>此处添加文字内容</a:t>
              </a:r>
              <a:endParaRPr lang="zh-CN" altLang="en-US" sz="945" kern="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sp>
        <p:nvSpPr>
          <p:cNvPr id="59" name="矩形 58">
            <a:extLst>
              <a:ext uri="{FF2B5EF4-FFF2-40B4-BE49-F238E27FC236}">
                <a16:creationId xmlns:a16="http://schemas.microsoft.com/office/drawing/2014/main" id="{435DD603-33B3-44D5-BADA-FA5DD78A4CD0}"/>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60" name="TextBox 3">
            <a:extLst>
              <a:ext uri="{FF2B5EF4-FFF2-40B4-BE49-F238E27FC236}">
                <a16:creationId xmlns:a16="http://schemas.microsoft.com/office/drawing/2014/main" id="{0E485DD1-74B5-4FBB-B4D5-BF2C3155B87A}"/>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61" name="图片 60">
            <a:extLst>
              <a:ext uri="{FF2B5EF4-FFF2-40B4-BE49-F238E27FC236}">
                <a16:creationId xmlns:a16="http://schemas.microsoft.com/office/drawing/2014/main" id="{44B736F6-17FF-4DC6-8372-496C7FA314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9048484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7076" y="2405324"/>
            <a:ext cx="1245975" cy="124597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6" name="椭圆 5"/>
          <p:cNvSpPr/>
          <p:nvPr/>
        </p:nvSpPr>
        <p:spPr>
          <a:xfrm>
            <a:off x="3715946" y="2405324"/>
            <a:ext cx="1245975" cy="124597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7" name="椭圆 6"/>
          <p:cNvSpPr/>
          <p:nvPr/>
        </p:nvSpPr>
        <p:spPr>
          <a:xfrm>
            <a:off x="6076383" y="2405324"/>
            <a:ext cx="1245975" cy="1245975"/>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grpSp>
        <p:nvGrpSpPr>
          <p:cNvPr id="8" name="组合 7"/>
          <p:cNvGrpSpPr/>
          <p:nvPr/>
        </p:nvGrpSpPr>
        <p:grpSpPr>
          <a:xfrm>
            <a:off x="1252958" y="2304659"/>
            <a:ext cx="1447305" cy="1447305"/>
            <a:chOff x="1554480" y="2438400"/>
            <a:chExt cx="2042160" cy="2042160"/>
          </a:xfrm>
        </p:grpSpPr>
        <p:sp>
          <p:nvSpPr>
            <p:cNvPr id="9" name="同心圆 8"/>
            <p:cNvSpPr/>
            <p:nvPr/>
          </p:nvSpPr>
          <p:spPr>
            <a:xfrm>
              <a:off x="1554480" y="2438400"/>
              <a:ext cx="2042160" cy="2042160"/>
            </a:xfrm>
            <a:prstGeom prst="donut">
              <a:avLst>
                <a:gd name="adj" fmla="val 22153"/>
              </a:avLst>
            </a:prstGeom>
            <a:solidFill>
              <a:srgbClr val="054487"/>
            </a:solidFill>
            <a:ln w="25400" cap="flat" cmpd="sng" algn="ctr">
              <a:noFill/>
              <a:prstDash val="solid"/>
            </a:ln>
            <a:effectLst>
              <a:innerShdw blurRad="114300">
                <a:prstClr val="black"/>
              </a:inn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0" name="椭圆 9"/>
            <p:cNvSpPr/>
            <p:nvPr/>
          </p:nvSpPr>
          <p:spPr>
            <a:xfrm>
              <a:off x="2003259" y="2889473"/>
              <a:ext cx="1140013" cy="1140013"/>
            </a:xfrm>
            <a:prstGeom prst="ellipse">
              <a:avLst/>
            </a:prstGeom>
            <a:solidFill>
              <a:sysClr val="window" lastClr="FFFFFF"/>
            </a:solidFill>
            <a:ln w="28575"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grpSp>
      <p:grpSp>
        <p:nvGrpSpPr>
          <p:cNvPr id="11" name="组合 10"/>
          <p:cNvGrpSpPr/>
          <p:nvPr/>
        </p:nvGrpSpPr>
        <p:grpSpPr>
          <a:xfrm>
            <a:off x="3617774" y="2304659"/>
            <a:ext cx="1447305" cy="1447305"/>
            <a:chOff x="1554480" y="2438400"/>
            <a:chExt cx="2042160" cy="2042160"/>
          </a:xfrm>
        </p:grpSpPr>
        <p:sp>
          <p:nvSpPr>
            <p:cNvPr id="12" name="同心圆 11"/>
            <p:cNvSpPr/>
            <p:nvPr/>
          </p:nvSpPr>
          <p:spPr>
            <a:xfrm>
              <a:off x="1554480" y="2438400"/>
              <a:ext cx="2042160" cy="2042160"/>
            </a:xfrm>
            <a:prstGeom prst="donut">
              <a:avLst>
                <a:gd name="adj" fmla="val 22153"/>
              </a:avLst>
            </a:prstGeom>
            <a:solidFill>
              <a:srgbClr val="054487"/>
            </a:solidFill>
            <a:ln w="25400" cap="flat" cmpd="sng" algn="ctr">
              <a:noFill/>
              <a:prstDash val="solid"/>
            </a:ln>
            <a:effectLst>
              <a:innerShdw blurRad="114300">
                <a:prstClr val="black"/>
              </a:inn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3" name="椭圆 12"/>
            <p:cNvSpPr/>
            <p:nvPr/>
          </p:nvSpPr>
          <p:spPr>
            <a:xfrm>
              <a:off x="2005554" y="2889474"/>
              <a:ext cx="1140013" cy="1140013"/>
            </a:xfrm>
            <a:prstGeom prst="ellipse">
              <a:avLst/>
            </a:prstGeom>
            <a:solidFill>
              <a:sysClr val="window" lastClr="FFFFFF"/>
            </a:solidFill>
            <a:ln w="28575"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grpSp>
      <p:grpSp>
        <p:nvGrpSpPr>
          <p:cNvPr id="14" name="组合 13"/>
          <p:cNvGrpSpPr/>
          <p:nvPr/>
        </p:nvGrpSpPr>
        <p:grpSpPr>
          <a:xfrm>
            <a:off x="5982587" y="2304659"/>
            <a:ext cx="1447305" cy="1447305"/>
            <a:chOff x="1554480" y="2438400"/>
            <a:chExt cx="2042160" cy="2042160"/>
          </a:xfrm>
        </p:grpSpPr>
        <p:sp>
          <p:nvSpPr>
            <p:cNvPr id="15" name="同心圆 14"/>
            <p:cNvSpPr/>
            <p:nvPr/>
          </p:nvSpPr>
          <p:spPr>
            <a:xfrm>
              <a:off x="1554480" y="2438400"/>
              <a:ext cx="2042160" cy="2042160"/>
            </a:xfrm>
            <a:prstGeom prst="donut">
              <a:avLst>
                <a:gd name="adj" fmla="val 22153"/>
              </a:avLst>
            </a:prstGeom>
            <a:solidFill>
              <a:srgbClr val="054487"/>
            </a:solidFill>
            <a:ln w="25400" cap="flat" cmpd="sng" algn="ctr">
              <a:noFill/>
              <a:prstDash val="solid"/>
            </a:ln>
            <a:effectLst>
              <a:innerShdw blurRad="114300">
                <a:prstClr val="black"/>
              </a:inn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6" name="椭圆 15"/>
            <p:cNvSpPr/>
            <p:nvPr/>
          </p:nvSpPr>
          <p:spPr>
            <a:xfrm>
              <a:off x="2005554" y="2889474"/>
              <a:ext cx="1140013" cy="1140013"/>
            </a:xfrm>
            <a:prstGeom prst="ellipse">
              <a:avLst/>
            </a:prstGeom>
            <a:solidFill>
              <a:sysClr val="window" lastClr="FFFFFF"/>
            </a:solidFill>
            <a:ln w="28575"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grpSp>
      <p:sp>
        <p:nvSpPr>
          <p:cNvPr id="17" name="任意多边形 16"/>
          <p:cNvSpPr/>
          <p:nvPr/>
        </p:nvSpPr>
        <p:spPr>
          <a:xfrm rot="12578840">
            <a:off x="1251312" y="2567182"/>
            <a:ext cx="1360685" cy="1154034"/>
          </a:xfrm>
          <a:custGeom>
            <a:avLst/>
            <a:gdLst>
              <a:gd name="connsiteX0" fmla="*/ 1919939 w 1919939"/>
              <a:gd name="connsiteY0" fmla="*/ 671925 h 1628350"/>
              <a:gd name="connsiteX1" fmla="*/ 1570104 w 1919939"/>
              <a:gd name="connsiteY1" fmla="*/ 871041 h 1628350"/>
              <a:gd name="connsiteX2" fmla="*/ 1554503 w 1919939"/>
              <a:gd name="connsiteY2" fmla="*/ 803598 h 1628350"/>
              <a:gd name="connsiteX3" fmla="*/ 1062048 w 1919939"/>
              <a:gd name="connsiteY3" fmla="*/ 394033 h 1628350"/>
              <a:gd name="connsiteX4" fmla="*/ 436266 w 1919939"/>
              <a:gd name="connsiteY4" fmla="*/ 753794 h 1628350"/>
              <a:gd name="connsiteX5" fmla="*/ 542407 w 1919939"/>
              <a:gd name="connsiteY5" fmla="*/ 1385451 h 1628350"/>
              <a:gd name="connsiteX6" fmla="*/ 589132 w 1919939"/>
              <a:gd name="connsiteY6" fmla="*/ 1429383 h 1628350"/>
              <a:gd name="connsiteX7" fmla="*/ 239560 w 1919939"/>
              <a:gd name="connsiteY7" fmla="*/ 1628350 h 1628350"/>
              <a:gd name="connsiteX8" fmla="*/ 166880 w 1919939"/>
              <a:gd name="connsiteY8" fmla="*/ 1535037 h 1628350"/>
              <a:gd name="connsiteX9" fmla="*/ 77805 w 1919939"/>
              <a:gd name="connsiteY9" fmla="*/ 602346 h 1628350"/>
              <a:gd name="connsiteX10" fmla="*/ 1111542 w 1919939"/>
              <a:gd name="connsiteY10" fmla="*/ 8053 h 1628350"/>
              <a:gd name="connsiteX11" fmla="*/ 1872733 w 1919939"/>
              <a:gd name="connsiteY11" fmla="*/ 554346 h 162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9939" h="1628350">
                <a:moveTo>
                  <a:pt x="1919939" y="671925"/>
                </a:moveTo>
                <a:lnTo>
                  <a:pt x="1570104" y="871041"/>
                </a:lnTo>
                <a:lnTo>
                  <a:pt x="1554503" y="803598"/>
                </a:lnTo>
                <a:cubicBezTo>
                  <a:pt x="1484715" y="585962"/>
                  <a:pt x="1294523" y="423843"/>
                  <a:pt x="1062048" y="394033"/>
                </a:cubicBezTo>
                <a:cubicBezTo>
                  <a:pt x="796362" y="359964"/>
                  <a:pt x="540514" y="507051"/>
                  <a:pt x="436266" y="753794"/>
                </a:cubicBezTo>
                <a:cubicBezTo>
                  <a:pt x="345049" y="969694"/>
                  <a:pt x="389447" y="1215631"/>
                  <a:pt x="542407" y="1385451"/>
                </a:cubicBezTo>
                <a:lnTo>
                  <a:pt x="589132" y="1429383"/>
                </a:lnTo>
                <a:lnTo>
                  <a:pt x="239560" y="1628350"/>
                </a:lnTo>
                <a:lnTo>
                  <a:pt x="166880" y="1535037"/>
                </a:lnTo>
                <a:cubicBezTo>
                  <a:pt x="-14371" y="1264468"/>
                  <a:pt x="-54042" y="914413"/>
                  <a:pt x="77805" y="602346"/>
                </a:cubicBezTo>
                <a:cubicBezTo>
                  <a:pt x="250013" y="194748"/>
                  <a:pt x="672652" y="-48226"/>
                  <a:pt x="1111542" y="8053"/>
                </a:cubicBezTo>
                <a:cubicBezTo>
                  <a:pt x="1447567" y="51141"/>
                  <a:pt x="1730115" y="261566"/>
                  <a:pt x="1872733" y="554346"/>
                </a:cubicBezTo>
                <a:close/>
              </a:path>
            </a:pathLst>
          </a:custGeom>
          <a:solidFill>
            <a:schemeClr val="bg1">
              <a:lumMod val="75000"/>
              <a:alpha val="90000"/>
            </a:schemeClr>
          </a:solidFill>
          <a:ln w="25400" cap="flat" cmpd="sng" algn="ctr">
            <a:noFill/>
            <a:prstDash val="solid"/>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8" name="任意多边形 17"/>
          <p:cNvSpPr/>
          <p:nvPr/>
        </p:nvSpPr>
        <p:spPr>
          <a:xfrm rot="15054736">
            <a:off x="3743755" y="2405535"/>
            <a:ext cx="1245228" cy="1397709"/>
          </a:xfrm>
          <a:custGeom>
            <a:avLst/>
            <a:gdLst>
              <a:gd name="connsiteX0" fmla="*/ 1757026 w 1757026"/>
              <a:gd name="connsiteY0" fmla="*/ 372622 h 1972178"/>
              <a:gd name="connsiteX1" fmla="*/ 1575910 w 1757026"/>
              <a:gd name="connsiteY1" fmla="*/ 896015 h 1972178"/>
              <a:gd name="connsiteX2" fmla="*/ 1553596 w 1757026"/>
              <a:gd name="connsiteY2" fmla="*/ 800645 h 1972178"/>
              <a:gd name="connsiteX3" fmla="*/ 1039137 w 1757026"/>
              <a:gd name="connsiteY3" fmla="*/ 391527 h 1972178"/>
              <a:gd name="connsiteX4" fmla="*/ 419996 w 1757026"/>
              <a:gd name="connsiteY4" fmla="*/ 796962 h 1972178"/>
              <a:gd name="connsiteX5" fmla="*/ 671140 w 1757026"/>
              <a:gd name="connsiteY5" fmla="*/ 1493122 h 1972178"/>
              <a:gd name="connsiteX6" fmla="*/ 1328201 w 1757026"/>
              <a:gd name="connsiteY6" fmla="*/ 1475360 h 1972178"/>
              <a:gd name="connsiteX7" fmla="*/ 1394649 w 1757026"/>
              <a:gd name="connsiteY7" fmla="*/ 1419828 h 1972178"/>
              <a:gd name="connsiteX8" fmla="*/ 1213640 w 1757026"/>
              <a:gd name="connsiteY8" fmla="*/ 1942914 h 1972178"/>
              <a:gd name="connsiteX9" fmla="*/ 1097039 w 1757026"/>
              <a:gd name="connsiteY9" fmla="*/ 1965906 h 1972178"/>
              <a:gd name="connsiteX10" fmla="*/ 465771 w 1757026"/>
              <a:gd name="connsiteY10" fmla="*/ 1823660 h 1972178"/>
              <a:gd name="connsiteX11" fmla="*/ 50904 w 1757026"/>
              <a:gd name="connsiteY11" fmla="*/ 673664 h 1972178"/>
              <a:gd name="connsiteX12" fmla="*/ 1073669 w 1757026"/>
              <a:gd name="connsiteY12" fmla="*/ 3921 h 1972178"/>
              <a:gd name="connsiteX13" fmla="*/ 1706529 w 1757026"/>
              <a:gd name="connsiteY13" fmla="*/ 312740 h 197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7026" h="1972178">
                <a:moveTo>
                  <a:pt x="1757026" y="372622"/>
                </a:moveTo>
                <a:lnTo>
                  <a:pt x="1575910" y="896015"/>
                </a:lnTo>
                <a:lnTo>
                  <a:pt x="1553596" y="800645"/>
                </a:lnTo>
                <a:cubicBezTo>
                  <a:pt x="1480542" y="576768"/>
                  <a:pt x="1280081" y="412994"/>
                  <a:pt x="1039137" y="391527"/>
                </a:cubicBezTo>
                <a:cubicBezTo>
                  <a:pt x="763772" y="366993"/>
                  <a:pt x="507591" y="534750"/>
                  <a:pt x="419996" y="796962"/>
                </a:cubicBezTo>
                <a:cubicBezTo>
                  <a:pt x="332402" y="1059174"/>
                  <a:pt x="436317" y="1347224"/>
                  <a:pt x="671140" y="1493122"/>
                </a:cubicBezTo>
                <a:cubicBezTo>
                  <a:pt x="876609" y="1620783"/>
                  <a:pt x="1135257" y="1610378"/>
                  <a:pt x="1328201" y="1475360"/>
                </a:cubicBezTo>
                <a:lnTo>
                  <a:pt x="1394649" y="1419828"/>
                </a:lnTo>
                <a:lnTo>
                  <a:pt x="1213640" y="1942914"/>
                </a:lnTo>
                <a:lnTo>
                  <a:pt x="1097039" y="1965906"/>
                </a:lnTo>
                <a:cubicBezTo>
                  <a:pt x="882361" y="1990200"/>
                  <a:pt x="659724" y="1944166"/>
                  <a:pt x="465771" y="1823660"/>
                </a:cubicBezTo>
                <a:cubicBezTo>
                  <a:pt x="77865" y="1582648"/>
                  <a:pt x="-93794" y="1106816"/>
                  <a:pt x="50904" y="673664"/>
                </a:cubicBezTo>
                <a:cubicBezTo>
                  <a:pt x="195602" y="240513"/>
                  <a:pt x="618790" y="-36606"/>
                  <a:pt x="1073669" y="3921"/>
                </a:cubicBezTo>
                <a:cubicBezTo>
                  <a:pt x="1322431" y="26085"/>
                  <a:pt x="1545070" y="140075"/>
                  <a:pt x="1706529" y="312740"/>
                </a:cubicBezTo>
                <a:close/>
              </a:path>
            </a:pathLst>
          </a:custGeom>
          <a:solidFill>
            <a:schemeClr val="bg1">
              <a:lumMod val="75000"/>
              <a:alpha val="90000"/>
            </a:schemeClr>
          </a:solidFill>
          <a:ln w="25400" cap="flat" cmpd="sng" algn="ctr">
            <a:noFill/>
            <a:prstDash val="solid"/>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9" name="任意多边形 18"/>
          <p:cNvSpPr/>
          <p:nvPr/>
        </p:nvSpPr>
        <p:spPr>
          <a:xfrm rot="10615719">
            <a:off x="6040385" y="3148068"/>
            <a:ext cx="1357570" cy="582134"/>
          </a:xfrm>
          <a:custGeom>
            <a:avLst/>
            <a:gdLst>
              <a:gd name="connsiteX0" fmla="*/ 1915543 w 1915543"/>
              <a:gd name="connsiteY0" fmla="*/ 821396 h 821396"/>
              <a:gd name="connsiteX1" fmla="*/ 1511845 w 1915543"/>
              <a:gd name="connsiteY1" fmla="*/ 799735 h 821396"/>
              <a:gd name="connsiteX2" fmla="*/ 1510601 w 1915543"/>
              <a:gd name="connsiteY2" fmla="*/ 794544 h 821396"/>
              <a:gd name="connsiteX3" fmla="*/ 950721 w 1915543"/>
              <a:gd name="connsiteY3" fmla="*/ 389167 h 821396"/>
              <a:gd name="connsiteX4" fmla="*/ 427880 w 1915543"/>
              <a:gd name="connsiteY4" fmla="*/ 688027 h 821396"/>
              <a:gd name="connsiteX5" fmla="*/ 403680 w 1915543"/>
              <a:gd name="connsiteY5" fmla="*/ 740274 h 821396"/>
              <a:gd name="connsiteX6" fmla="*/ 0 w 1915543"/>
              <a:gd name="connsiteY6" fmla="*/ 718614 h 821396"/>
              <a:gd name="connsiteX7" fmla="*/ 17172 w 1915543"/>
              <a:gd name="connsiteY7" fmla="*/ 652374 h 821396"/>
              <a:gd name="connsiteX8" fmla="*/ 954339 w 1915543"/>
              <a:gd name="connsiteY8" fmla="*/ 43 h 821396"/>
              <a:gd name="connsiteX9" fmla="*/ 1879212 w 1915543"/>
              <a:gd name="connsiteY9" fmla="*/ 669689 h 821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5543" h="821396">
                <a:moveTo>
                  <a:pt x="1915543" y="821396"/>
                </a:moveTo>
                <a:lnTo>
                  <a:pt x="1511845" y="799735"/>
                </a:lnTo>
                <a:lnTo>
                  <a:pt x="1510601" y="794544"/>
                </a:lnTo>
                <a:cubicBezTo>
                  <a:pt x="1430606" y="557887"/>
                  <a:pt x="1208241" y="391562"/>
                  <a:pt x="950721" y="389167"/>
                </a:cubicBezTo>
                <a:cubicBezTo>
                  <a:pt x="729988" y="387114"/>
                  <a:pt x="532842" y="505960"/>
                  <a:pt x="427880" y="688027"/>
                </a:cubicBezTo>
                <a:lnTo>
                  <a:pt x="403680" y="740274"/>
                </a:lnTo>
                <a:lnTo>
                  <a:pt x="0" y="718614"/>
                </a:lnTo>
                <a:lnTo>
                  <a:pt x="17172" y="652374"/>
                </a:lnTo>
                <a:cubicBezTo>
                  <a:pt x="156564" y="263962"/>
                  <a:pt x="528937" y="-3913"/>
                  <a:pt x="954339" y="43"/>
                </a:cubicBezTo>
                <a:cubicBezTo>
                  <a:pt x="1379741" y="3999"/>
                  <a:pt x="1747067" y="278752"/>
                  <a:pt x="1879212" y="669689"/>
                </a:cubicBezTo>
                <a:close/>
              </a:path>
            </a:pathLst>
          </a:custGeom>
          <a:solidFill>
            <a:schemeClr val="bg1">
              <a:lumMod val="75000"/>
              <a:alpha val="90000"/>
            </a:schemeClr>
          </a:solidFill>
          <a:ln w="25400" cap="flat" cmpd="sng" algn="ctr">
            <a:noFill/>
            <a:prstDash val="solid"/>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20" name="文本框 37"/>
          <p:cNvSpPr txBox="1"/>
          <p:nvPr/>
        </p:nvSpPr>
        <p:spPr>
          <a:xfrm>
            <a:off x="1054951" y="3849088"/>
            <a:ext cx="1752918" cy="1490507"/>
          </a:xfrm>
          <a:prstGeom prst="rect">
            <a:avLst/>
          </a:prstGeom>
          <a:noFill/>
        </p:spPr>
        <p:txBody>
          <a:bodyPr wrap="square" lIns="64804" tIns="32402" rIns="64804" bIns="32402" rtlCol="0">
            <a:spAutoFit/>
          </a:bodyPr>
          <a:lstStyle/>
          <a:p>
            <a:pPr algn="ctr">
              <a:lnSpc>
                <a:spcPts val="2480"/>
              </a:lnSpc>
            </a:pPr>
            <a:r>
              <a:rPr lang="zh-CN" altLang="en-US" sz="2143"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143"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1" name="文本框 38"/>
          <p:cNvSpPr txBox="1"/>
          <p:nvPr/>
        </p:nvSpPr>
        <p:spPr>
          <a:xfrm>
            <a:off x="3464967" y="3849088"/>
            <a:ext cx="1752918" cy="1490507"/>
          </a:xfrm>
          <a:prstGeom prst="rect">
            <a:avLst/>
          </a:prstGeom>
          <a:noFill/>
        </p:spPr>
        <p:txBody>
          <a:bodyPr wrap="square" lIns="64804" tIns="32402" rIns="64804" bIns="32402" rtlCol="0">
            <a:spAutoFit/>
          </a:bodyPr>
          <a:lstStyle/>
          <a:p>
            <a:pPr algn="ctr">
              <a:lnSpc>
                <a:spcPts val="2480"/>
              </a:lnSpc>
            </a:pPr>
            <a:r>
              <a:rPr lang="zh-CN" altLang="en-US" sz="2143"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143"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2" name="文本框 39"/>
          <p:cNvSpPr txBox="1"/>
          <p:nvPr/>
        </p:nvSpPr>
        <p:spPr>
          <a:xfrm>
            <a:off x="5874493" y="3849088"/>
            <a:ext cx="1752918" cy="1490507"/>
          </a:xfrm>
          <a:prstGeom prst="rect">
            <a:avLst/>
          </a:prstGeom>
          <a:noFill/>
        </p:spPr>
        <p:txBody>
          <a:bodyPr wrap="square" lIns="64804" tIns="32402" rIns="64804" bIns="32402" rtlCol="0">
            <a:spAutoFit/>
          </a:bodyPr>
          <a:lstStyle/>
          <a:p>
            <a:pPr algn="ctr">
              <a:lnSpc>
                <a:spcPts val="2480"/>
              </a:lnSpc>
            </a:pPr>
            <a:r>
              <a:rPr lang="zh-CN" altLang="en-US" sz="2143" dirty="0">
                <a:solidFill>
                  <a:prstClr val="black">
                    <a:lumMod val="85000"/>
                    <a:lumOff val="15000"/>
                  </a:prstClr>
                </a:solidFill>
                <a:latin typeface="方正正大黑简体" pitchFamily="2" charset="-122"/>
                <a:ea typeface="方正正大黑简体" pitchFamily="2" charset="-122"/>
              </a:rPr>
              <a:t>点击输入小标题</a:t>
            </a:r>
            <a:endParaRPr lang="en-US" altLang="zh-CN" sz="2143" dirty="0">
              <a:solidFill>
                <a:prstClr val="black">
                  <a:lumMod val="85000"/>
                  <a:lumOff val="15000"/>
                </a:prstClr>
              </a:solidFill>
              <a:latin typeface="方正正大黑简体" pitchFamily="2" charset="-122"/>
              <a:ea typeface="方正正大黑简体" pitchFamily="2"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文本框 40"/>
          <p:cNvSpPr txBox="1"/>
          <p:nvPr/>
        </p:nvSpPr>
        <p:spPr>
          <a:xfrm>
            <a:off x="1644556" y="2842905"/>
            <a:ext cx="660855" cy="370905"/>
          </a:xfrm>
          <a:prstGeom prst="rect">
            <a:avLst/>
          </a:prstGeom>
          <a:noFill/>
        </p:spPr>
        <p:txBody>
          <a:bodyPr wrap="square" lIns="64804" tIns="32402" rIns="64804" bIns="32402" rtlCol="0">
            <a:spAutoFit/>
          </a:bodyPr>
          <a:lstStyle/>
          <a:p>
            <a:r>
              <a:rPr lang="en-US" altLang="zh-CN" sz="1985" dirty="0">
                <a:solidFill>
                  <a:prstClr val="black">
                    <a:lumMod val="85000"/>
                    <a:lumOff val="15000"/>
                  </a:prstClr>
                </a:solidFill>
                <a:latin typeface="微软雅黑" panose="020B0503020204020204" pitchFamily="34" charset="-122"/>
                <a:ea typeface="微软雅黑" panose="020B0503020204020204" pitchFamily="34" charset="-122"/>
              </a:rPr>
              <a:t>75%</a:t>
            </a:r>
            <a:endParaRPr lang="zh-CN" altLang="en-US" sz="1985"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4" name="文本框 42"/>
          <p:cNvSpPr txBox="1"/>
          <p:nvPr/>
        </p:nvSpPr>
        <p:spPr>
          <a:xfrm>
            <a:off x="4031470" y="2842905"/>
            <a:ext cx="660855" cy="370905"/>
          </a:xfrm>
          <a:prstGeom prst="rect">
            <a:avLst/>
          </a:prstGeom>
          <a:noFill/>
        </p:spPr>
        <p:txBody>
          <a:bodyPr wrap="square" lIns="64804" tIns="32402" rIns="64804" bIns="32402" rtlCol="0">
            <a:spAutoFit/>
          </a:bodyPr>
          <a:lstStyle/>
          <a:p>
            <a:r>
              <a:rPr lang="en-US" altLang="zh-CN" sz="1985" dirty="0">
                <a:solidFill>
                  <a:prstClr val="black">
                    <a:lumMod val="85000"/>
                    <a:lumOff val="15000"/>
                  </a:prstClr>
                </a:solidFill>
                <a:latin typeface="微软雅黑" panose="020B0503020204020204" pitchFamily="34" charset="-122"/>
                <a:ea typeface="微软雅黑" panose="020B0503020204020204" pitchFamily="34" charset="-122"/>
              </a:rPr>
              <a:t>90%</a:t>
            </a:r>
            <a:endParaRPr lang="zh-CN" altLang="en-US" sz="1985"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5" name="文本框 43"/>
          <p:cNvSpPr txBox="1"/>
          <p:nvPr/>
        </p:nvSpPr>
        <p:spPr>
          <a:xfrm>
            <a:off x="6399626" y="2842905"/>
            <a:ext cx="660855" cy="370905"/>
          </a:xfrm>
          <a:prstGeom prst="rect">
            <a:avLst/>
          </a:prstGeom>
          <a:noFill/>
        </p:spPr>
        <p:txBody>
          <a:bodyPr wrap="square" lIns="64804" tIns="32402" rIns="64804" bIns="32402" rtlCol="0">
            <a:spAutoFit/>
          </a:bodyPr>
          <a:lstStyle/>
          <a:p>
            <a:r>
              <a:rPr lang="en-US" altLang="zh-CN" sz="1985" dirty="0">
                <a:solidFill>
                  <a:prstClr val="black">
                    <a:lumMod val="85000"/>
                    <a:lumOff val="15000"/>
                  </a:prstClr>
                </a:solidFill>
                <a:latin typeface="微软雅黑" panose="020B0503020204020204" pitchFamily="34" charset="-122"/>
                <a:ea typeface="微软雅黑" panose="020B0503020204020204" pitchFamily="34" charset="-122"/>
              </a:rPr>
              <a:t>40%</a:t>
            </a:r>
            <a:endParaRPr lang="zh-CN" altLang="en-US" sz="1985"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id="{D8B0982F-D3CA-495F-B4BF-4EA3D8BB6193}"/>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9" name="TextBox 3">
            <a:extLst>
              <a:ext uri="{FF2B5EF4-FFF2-40B4-BE49-F238E27FC236}">
                <a16:creationId xmlns:a16="http://schemas.microsoft.com/office/drawing/2014/main" id="{80BFBC48-4258-4DA6-8183-63FAE50E74AE}"/>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0" name="图片 29">
            <a:extLst>
              <a:ext uri="{FF2B5EF4-FFF2-40B4-BE49-F238E27FC236}">
                <a16:creationId xmlns:a16="http://schemas.microsoft.com/office/drawing/2014/main" id="{86D3C173-C43F-4CD9-B172-99194B3742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412175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
          <p:cNvGrpSpPr>
            <a:grpSpLocks/>
          </p:cNvGrpSpPr>
          <p:nvPr/>
        </p:nvGrpSpPr>
        <p:grpSpPr bwMode="auto">
          <a:xfrm>
            <a:off x="667006" y="3971555"/>
            <a:ext cx="3886783" cy="1284093"/>
            <a:chOff x="368" y="2813"/>
            <a:chExt cx="3229" cy="1067"/>
          </a:xfrm>
        </p:grpSpPr>
        <p:sp>
          <p:nvSpPr>
            <p:cNvPr id="6" name="Freeform 4"/>
            <p:cNvSpPr>
              <a:spLocks/>
            </p:cNvSpPr>
            <p:nvPr/>
          </p:nvSpPr>
          <p:spPr bwMode="auto">
            <a:xfrm>
              <a:off x="369" y="2813"/>
              <a:ext cx="3167" cy="552"/>
            </a:xfrm>
            <a:custGeom>
              <a:avLst/>
              <a:gdLst>
                <a:gd name="T0" fmla="*/ 3630 w 2763"/>
                <a:gd name="T1" fmla="*/ 314 h 450"/>
                <a:gd name="T2" fmla="*/ 2714 w 2763"/>
                <a:gd name="T3" fmla="*/ 0 h 450"/>
                <a:gd name="T4" fmla="*/ 0 w 2763"/>
                <a:gd name="T5" fmla="*/ 278 h 450"/>
                <a:gd name="T6" fmla="*/ 862 w 2763"/>
                <a:gd name="T7" fmla="*/ 677 h 450"/>
                <a:gd name="T8" fmla="*/ 871 w 2763"/>
                <a:gd name="T9" fmla="*/ 666 h 450"/>
                <a:gd name="T10" fmla="*/ 3630 w 2763"/>
                <a:gd name="T11" fmla="*/ 314 h 450"/>
                <a:gd name="T12" fmla="*/ 0 60000 65536"/>
                <a:gd name="T13" fmla="*/ 0 60000 65536"/>
                <a:gd name="T14" fmla="*/ 0 60000 65536"/>
                <a:gd name="T15" fmla="*/ 0 60000 65536"/>
                <a:gd name="T16" fmla="*/ 0 60000 65536"/>
                <a:gd name="T17" fmla="*/ 0 60000 65536"/>
                <a:gd name="T18" fmla="*/ 0 w 2763"/>
                <a:gd name="T19" fmla="*/ 0 h 450"/>
                <a:gd name="T20" fmla="*/ 2763 w 2763"/>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763" h="450">
                  <a:moveTo>
                    <a:pt x="2763" y="209"/>
                  </a:moveTo>
                  <a:lnTo>
                    <a:pt x="2066" y="0"/>
                  </a:lnTo>
                  <a:lnTo>
                    <a:pt x="0" y="185"/>
                  </a:lnTo>
                  <a:lnTo>
                    <a:pt x="656" y="450"/>
                  </a:lnTo>
                  <a:lnTo>
                    <a:pt x="663" y="443"/>
                  </a:lnTo>
                  <a:lnTo>
                    <a:pt x="2763" y="209"/>
                  </a:lnTo>
                  <a:close/>
                </a:path>
              </a:pathLst>
            </a:custGeom>
            <a:solidFill>
              <a:srgbClr val="054487"/>
            </a:soli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nvGrpSpPr>
            <p:cNvPr id="7" name="Group 5"/>
            <p:cNvGrpSpPr>
              <a:grpSpLocks/>
            </p:cNvGrpSpPr>
            <p:nvPr/>
          </p:nvGrpSpPr>
          <p:grpSpPr bwMode="auto">
            <a:xfrm>
              <a:off x="368" y="3040"/>
              <a:ext cx="3229" cy="840"/>
              <a:chOff x="368" y="3040"/>
              <a:chExt cx="3229" cy="840"/>
            </a:xfrm>
          </p:grpSpPr>
          <p:sp>
            <p:nvSpPr>
              <p:cNvPr id="8" name="Freeform 6"/>
              <p:cNvSpPr>
                <a:spLocks/>
              </p:cNvSpPr>
              <p:nvPr/>
            </p:nvSpPr>
            <p:spPr bwMode="auto">
              <a:xfrm>
                <a:off x="381" y="3459"/>
                <a:ext cx="900" cy="403"/>
              </a:xfrm>
              <a:custGeom>
                <a:avLst/>
                <a:gdLst>
                  <a:gd name="T0" fmla="*/ 245 w 785"/>
                  <a:gd name="T1" fmla="*/ 0 h 328"/>
                  <a:gd name="T2" fmla="*/ 0 w 785"/>
                  <a:gd name="T3" fmla="*/ 14 h 328"/>
                  <a:gd name="T4" fmla="*/ 844 w 785"/>
                  <a:gd name="T5" fmla="*/ 495 h 328"/>
                  <a:gd name="T6" fmla="*/ 1032 w 785"/>
                  <a:gd name="T7" fmla="*/ 469 h 328"/>
                  <a:gd name="T8" fmla="*/ 245 w 785"/>
                  <a:gd name="T9" fmla="*/ 0 h 328"/>
                  <a:gd name="T10" fmla="*/ 0 60000 65536"/>
                  <a:gd name="T11" fmla="*/ 0 60000 65536"/>
                  <a:gd name="T12" fmla="*/ 0 60000 65536"/>
                  <a:gd name="T13" fmla="*/ 0 60000 65536"/>
                  <a:gd name="T14" fmla="*/ 0 60000 65536"/>
                  <a:gd name="T15" fmla="*/ 0 w 785"/>
                  <a:gd name="T16" fmla="*/ 0 h 328"/>
                  <a:gd name="T17" fmla="*/ 785 w 785"/>
                  <a:gd name="T18" fmla="*/ 328 h 328"/>
                </a:gdLst>
                <a:ahLst/>
                <a:cxnLst>
                  <a:cxn ang="T10">
                    <a:pos x="T0" y="T1"/>
                  </a:cxn>
                  <a:cxn ang="T11">
                    <a:pos x="T2" y="T3"/>
                  </a:cxn>
                  <a:cxn ang="T12">
                    <a:pos x="T4" y="T5"/>
                  </a:cxn>
                  <a:cxn ang="T13">
                    <a:pos x="T6" y="T7"/>
                  </a:cxn>
                  <a:cxn ang="T14">
                    <a:pos x="T8" y="T9"/>
                  </a:cxn>
                </a:cxnLst>
                <a:rect l="T15" t="T16" r="T17" b="T18"/>
                <a:pathLst>
                  <a:path w="785" h="328">
                    <a:moveTo>
                      <a:pt x="187" y="0"/>
                    </a:moveTo>
                    <a:lnTo>
                      <a:pt x="0" y="9"/>
                    </a:lnTo>
                    <a:lnTo>
                      <a:pt x="642" y="328"/>
                    </a:lnTo>
                    <a:lnTo>
                      <a:pt x="785" y="311"/>
                    </a:lnTo>
                    <a:lnTo>
                      <a:pt x="187" y="0"/>
                    </a:lnTo>
                    <a:close/>
                  </a:path>
                </a:pathLst>
              </a:custGeom>
              <a:gradFill rotWithShape="1">
                <a:gsLst>
                  <a:gs pos="0">
                    <a:srgbClr val="969696"/>
                  </a:gs>
                  <a:gs pos="100000">
                    <a:srgbClr val="4D4D4D"/>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9" name="Freeform 7"/>
              <p:cNvSpPr>
                <a:spLocks/>
              </p:cNvSpPr>
              <p:nvPr/>
            </p:nvSpPr>
            <p:spPr bwMode="auto">
              <a:xfrm>
                <a:off x="456" y="3085"/>
                <a:ext cx="718" cy="764"/>
              </a:xfrm>
              <a:custGeom>
                <a:avLst/>
                <a:gdLst>
                  <a:gd name="T0" fmla="*/ 0 w 593"/>
                  <a:gd name="T1" fmla="*/ 0 h 590"/>
                  <a:gd name="T2" fmla="*/ 0 w 593"/>
                  <a:gd name="T3" fmla="*/ 506 h 590"/>
                  <a:gd name="T4" fmla="*/ 869 w 593"/>
                  <a:gd name="T5" fmla="*/ 989 h 590"/>
                  <a:gd name="T6" fmla="*/ 869 w 593"/>
                  <a:gd name="T7" fmla="*/ 392 h 590"/>
                  <a:gd name="T8" fmla="*/ 0 w 593"/>
                  <a:gd name="T9" fmla="*/ 0 h 590"/>
                  <a:gd name="T10" fmla="*/ 0 60000 65536"/>
                  <a:gd name="T11" fmla="*/ 0 60000 65536"/>
                  <a:gd name="T12" fmla="*/ 0 60000 65536"/>
                  <a:gd name="T13" fmla="*/ 0 60000 65536"/>
                  <a:gd name="T14" fmla="*/ 0 60000 65536"/>
                  <a:gd name="T15" fmla="*/ 0 w 593"/>
                  <a:gd name="T16" fmla="*/ 0 h 590"/>
                  <a:gd name="T17" fmla="*/ 593 w 593"/>
                  <a:gd name="T18" fmla="*/ 590 h 590"/>
                </a:gdLst>
                <a:ahLst/>
                <a:cxnLst>
                  <a:cxn ang="T10">
                    <a:pos x="T0" y="T1"/>
                  </a:cxn>
                  <a:cxn ang="T11">
                    <a:pos x="T2" y="T3"/>
                  </a:cxn>
                  <a:cxn ang="T12">
                    <a:pos x="T4" y="T5"/>
                  </a:cxn>
                  <a:cxn ang="T13">
                    <a:pos x="T6" y="T7"/>
                  </a:cxn>
                  <a:cxn ang="T14">
                    <a:pos x="T8" y="T9"/>
                  </a:cxn>
                </a:cxnLst>
                <a:rect l="T15" t="T16" r="T17" b="T18"/>
                <a:pathLst>
                  <a:path w="593" h="590">
                    <a:moveTo>
                      <a:pt x="0" y="0"/>
                    </a:moveTo>
                    <a:cubicBezTo>
                      <a:pt x="0" y="0"/>
                      <a:pt x="11" y="143"/>
                      <a:pt x="0" y="302"/>
                    </a:cubicBezTo>
                    <a:cubicBezTo>
                      <a:pt x="593" y="590"/>
                      <a:pt x="593" y="590"/>
                      <a:pt x="593" y="590"/>
                    </a:cubicBezTo>
                    <a:cubicBezTo>
                      <a:pt x="593" y="234"/>
                      <a:pt x="593" y="234"/>
                      <a:pt x="593" y="234"/>
                    </a:cubicBezTo>
                    <a:lnTo>
                      <a:pt x="0" y="0"/>
                    </a:lnTo>
                    <a:close/>
                  </a:path>
                </a:pathLst>
              </a:custGeom>
              <a:gradFill rotWithShape="1">
                <a:gsLst>
                  <a:gs pos="0">
                    <a:srgbClr val="EAEAEA"/>
                  </a:gs>
                  <a:gs pos="100000">
                    <a:srgbClr val="FFFFFF"/>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0" name="Freeform 8"/>
              <p:cNvSpPr>
                <a:spLocks/>
              </p:cNvSpPr>
              <p:nvPr/>
            </p:nvSpPr>
            <p:spPr bwMode="auto">
              <a:xfrm>
                <a:off x="368" y="3040"/>
                <a:ext cx="778" cy="840"/>
              </a:xfrm>
              <a:custGeom>
                <a:avLst/>
                <a:gdLst>
                  <a:gd name="T0" fmla="*/ 912 w 643"/>
                  <a:gd name="T1" fmla="*/ 420 h 648"/>
                  <a:gd name="T2" fmla="*/ 1 w 643"/>
                  <a:gd name="T3" fmla="*/ 0 h 648"/>
                  <a:gd name="T4" fmla="*/ 0 w 643"/>
                  <a:gd name="T5" fmla="*/ 22 h 648"/>
                  <a:gd name="T6" fmla="*/ 892 w 643"/>
                  <a:gd name="T7" fmla="*/ 442 h 648"/>
                  <a:gd name="T8" fmla="*/ 901 w 643"/>
                  <a:gd name="T9" fmla="*/ 1064 h 648"/>
                  <a:gd name="T10" fmla="*/ 15 w 643"/>
                  <a:gd name="T11" fmla="*/ 557 h 648"/>
                  <a:gd name="T12" fmla="*/ 16 w 643"/>
                  <a:gd name="T13" fmla="*/ 577 h 648"/>
                  <a:gd name="T14" fmla="*/ 899 w 643"/>
                  <a:gd name="T15" fmla="*/ 1089 h 648"/>
                  <a:gd name="T16" fmla="*/ 921 w 643"/>
                  <a:gd name="T17" fmla="*/ 1089 h 648"/>
                  <a:gd name="T18" fmla="*/ 912 w 643"/>
                  <a:gd name="T19" fmla="*/ 420 h 6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3"/>
                  <a:gd name="T31" fmla="*/ 0 h 648"/>
                  <a:gd name="T32" fmla="*/ 643 w 643"/>
                  <a:gd name="T33" fmla="*/ 648 h 6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3" h="648">
                    <a:moveTo>
                      <a:pt x="623" y="250"/>
                    </a:moveTo>
                    <a:cubicBezTo>
                      <a:pt x="1" y="0"/>
                      <a:pt x="1" y="0"/>
                      <a:pt x="1" y="0"/>
                    </a:cubicBezTo>
                    <a:cubicBezTo>
                      <a:pt x="0" y="13"/>
                      <a:pt x="0" y="13"/>
                      <a:pt x="0" y="13"/>
                    </a:cubicBezTo>
                    <a:cubicBezTo>
                      <a:pt x="609" y="263"/>
                      <a:pt x="609" y="263"/>
                      <a:pt x="609" y="263"/>
                    </a:cubicBezTo>
                    <a:cubicBezTo>
                      <a:pt x="609" y="263"/>
                      <a:pt x="631" y="330"/>
                      <a:pt x="616" y="633"/>
                    </a:cubicBezTo>
                    <a:cubicBezTo>
                      <a:pt x="10" y="332"/>
                      <a:pt x="10" y="332"/>
                      <a:pt x="10" y="332"/>
                    </a:cubicBezTo>
                    <a:cubicBezTo>
                      <a:pt x="11" y="343"/>
                      <a:pt x="11" y="343"/>
                      <a:pt x="11" y="343"/>
                    </a:cubicBezTo>
                    <a:cubicBezTo>
                      <a:pt x="614" y="648"/>
                      <a:pt x="614" y="648"/>
                      <a:pt x="614" y="648"/>
                    </a:cubicBezTo>
                    <a:cubicBezTo>
                      <a:pt x="629" y="648"/>
                      <a:pt x="629" y="648"/>
                      <a:pt x="629" y="648"/>
                    </a:cubicBezTo>
                    <a:cubicBezTo>
                      <a:pt x="643" y="363"/>
                      <a:pt x="623" y="250"/>
                      <a:pt x="623" y="250"/>
                    </a:cubicBezTo>
                    <a:close/>
                  </a:path>
                </a:pathLst>
              </a:custGeom>
              <a:solidFill>
                <a:srgbClr val="B7B8B8"/>
              </a:soli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1" name="Freeform 9"/>
              <p:cNvSpPr>
                <a:spLocks/>
              </p:cNvSpPr>
              <p:nvPr/>
            </p:nvSpPr>
            <p:spPr bwMode="auto">
              <a:xfrm>
                <a:off x="1121" y="3069"/>
                <a:ext cx="2476" cy="811"/>
              </a:xfrm>
              <a:custGeom>
                <a:avLst/>
                <a:gdLst/>
                <a:ahLst/>
                <a:cxnLst>
                  <a:cxn ang="0">
                    <a:pos x="7" y="221"/>
                  </a:cxn>
                  <a:cxn ang="0">
                    <a:pos x="0" y="228"/>
                  </a:cxn>
                  <a:cxn ang="0">
                    <a:pos x="7" y="625"/>
                  </a:cxn>
                  <a:cxn ang="0">
                    <a:pos x="2014" y="328"/>
                  </a:cxn>
                  <a:cxn ang="0">
                    <a:pos x="1997" y="0"/>
                  </a:cxn>
                  <a:cxn ang="0">
                    <a:pos x="7" y="221"/>
                  </a:cxn>
                </a:cxnLst>
                <a:rect l="0" t="0" r="r" b="b"/>
                <a:pathLst>
                  <a:path w="2047" h="625">
                    <a:moveTo>
                      <a:pt x="7" y="221"/>
                    </a:moveTo>
                    <a:cubicBezTo>
                      <a:pt x="0" y="228"/>
                      <a:pt x="0" y="228"/>
                      <a:pt x="0" y="228"/>
                    </a:cubicBezTo>
                    <a:cubicBezTo>
                      <a:pt x="0" y="228"/>
                      <a:pt x="21" y="340"/>
                      <a:pt x="7" y="625"/>
                    </a:cubicBezTo>
                    <a:cubicBezTo>
                      <a:pt x="2014" y="328"/>
                      <a:pt x="2014" y="328"/>
                      <a:pt x="2014" y="328"/>
                    </a:cubicBezTo>
                    <a:cubicBezTo>
                      <a:pt x="2014" y="328"/>
                      <a:pt x="2047" y="125"/>
                      <a:pt x="1997" y="0"/>
                    </a:cubicBezTo>
                    <a:lnTo>
                      <a:pt x="7" y="221"/>
                    </a:lnTo>
                    <a:close/>
                  </a:path>
                </a:pathLst>
              </a:custGeom>
              <a:solidFill>
                <a:srgbClr val="054487"/>
              </a:soli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grpSp>
      <p:grpSp>
        <p:nvGrpSpPr>
          <p:cNvPr id="12" name="Group 10"/>
          <p:cNvGrpSpPr>
            <a:grpSpLocks/>
          </p:cNvGrpSpPr>
          <p:nvPr/>
        </p:nvGrpSpPr>
        <p:grpSpPr bwMode="auto">
          <a:xfrm>
            <a:off x="634003" y="3692534"/>
            <a:ext cx="3474253" cy="882065"/>
            <a:chOff x="340" y="2581"/>
            <a:chExt cx="2887" cy="733"/>
          </a:xfrm>
        </p:grpSpPr>
        <p:sp>
          <p:nvSpPr>
            <p:cNvPr id="13" name="Freeform 11"/>
            <p:cNvSpPr>
              <a:spLocks/>
            </p:cNvSpPr>
            <p:nvPr/>
          </p:nvSpPr>
          <p:spPr bwMode="auto">
            <a:xfrm>
              <a:off x="340" y="3024"/>
              <a:ext cx="1331" cy="273"/>
            </a:xfrm>
            <a:custGeom>
              <a:avLst/>
              <a:gdLst>
                <a:gd name="T0" fmla="*/ 242 w 1162"/>
                <a:gd name="T1" fmla="*/ 0 h 223"/>
                <a:gd name="T2" fmla="*/ 0 w 1162"/>
                <a:gd name="T3" fmla="*/ 27 h 223"/>
                <a:gd name="T4" fmla="*/ 1363 w 1162"/>
                <a:gd name="T5" fmla="*/ 334 h 223"/>
                <a:gd name="T6" fmla="*/ 1525 w 1162"/>
                <a:gd name="T7" fmla="*/ 295 h 223"/>
                <a:gd name="T8" fmla="*/ 242 w 1162"/>
                <a:gd name="T9" fmla="*/ 0 h 223"/>
                <a:gd name="T10" fmla="*/ 0 60000 65536"/>
                <a:gd name="T11" fmla="*/ 0 60000 65536"/>
                <a:gd name="T12" fmla="*/ 0 60000 65536"/>
                <a:gd name="T13" fmla="*/ 0 60000 65536"/>
                <a:gd name="T14" fmla="*/ 0 60000 65536"/>
                <a:gd name="T15" fmla="*/ 0 w 1162"/>
                <a:gd name="T16" fmla="*/ 0 h 223"/>
                <a:gd name="T17" fmla="*/ 1162 w 1162"/>
                <a:gd name="T18" fmla="*/ 223 h 223"/>
              </a:gdLst>
              <a:ahLst/>
              <a:cxnLst>
                <a:cxn ang="T10">
                  <a:pos x="T0" y="T1"/>
                </a:cxn>
                <a:cxn ang="T11">
                  <a:pos x="T2" y="T3"/>
                </a:cxn>
                <a:cxn ang="T12">
                  <a:pos x="T4" y="T5"/>
                </a:cxn>
                <a:cxn ang="T13">
                  <a:pos x="T6" y="T7"/>
                </a:cxn>
                <a:cxn ang="T14">
                  <a:pos x="T8" y="T9"/>
                </a:cxn>
              </a:cxnLst>
              <a:rect l="T15" t="T16" r="T17" b="T18"/>
              <a:pathLst>
                <a:path w="1162" h="223">
                  <a:moveTo>
                    <a:pt x="184" y="0"/>
                  </a:moveTo>
                  <a:lnTo>
                    <a:pt x="0" y="18"/>
                  </a:lnTo>
                  <a:lnTo>
                    <a:pt x="1039" y="223"/>
                  </a:lnTo>
                  <a:lnTo>
                    <a:pt x="1162" y="197"/>
                  </a:lnTo>
                  <a:lnTo>
                    <a:pt x="184" y="0"/>
                  </a:lnTo>
                  <a:close/>
                </a:path>
              </a:pathLst>
            </a:custGeom>
            <a:gradFill rotWithShape="1">
              <a:gsLst>
                <a:gs pos="0">
                  <a:srgbClr val="4D4D4D"/>
                </a:gs>
                <a:gs pos="100000">
                  <a:srgbClr val="242424"/>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4" name="Freeform 12"/>
            <p:cNvSpPr>
              <a:spLocks/>
            </p:cNvSpPr>
            <p:nvPr/>
          </p:nvSpPr>
          <p:spPr bwMode="auto">
            <a:xfrm>
              <a:off x="426" y="2752"/>
              <a:ext cx="1129" cy="537"/>
            </a:xfrm>
            <a:custGeom>
              <a:avLst/>
              <a:gdLst>
                <a:gd name="T0" fmla="*/ 0 w 933"/>
                <a:gd name="T1" fmla="*/ 0 h 413"/>
                <a:gd name="T2" fmla="*/ 0 w 933"/>
                <a:gd name="T3" fmla="*/ 381 h 413"/>
                <a:gd name="T4" fmla="*/ 1365 w 933"/>
                <a:gd name="T5" fmla="*/ 698 h 413"/>
                <a:gd name="T6" fmla="*/ 1366 w 933"/>
                <a:gd name="T7" fmla="*/ 207 h 413"/>
                <a:gd name="T8" fmla="*/ 0 w 933"/>
                <a:gd name="T9" fmla="*/ 0 h 413"/>
                <a:gd name="T10" fmla="*/ 0 60000 65536"/>
                <a:gd name="T11" fmla="*/ 0 60000 65536"/>
                <a:gd name="T12" fmla="*/ 0 60000 65536"/>
                <a:gd name="T13" fmla="*/ 0 60000 65536"/>
                <a:gd name="T14" fmla="*/ 0 60000 65536"/>
                <a:gd name="T15" fmla="*/ 0 w 933"/>
                <a:gd name="T16" fmla="*/ 0 h 413"/>
                <a:gd name="T17" fmla="*/ 933 w 933"/>
                <a:gd name="T18" fmla="*/ 413 h 413"/>
              </a:gdLst>
              <a:ahLst/>
              <a:cxnLst>
                <a:cxn ang="T10">
                  <a:pos x="T0" y="T1"/>
                </a:cxn>
                <a:cxn ang="T11">
                  <a:pos x="T2" y="T3"/>
                </a:cxn>
                <a:cxn ang="T12">
                  <a:pos x="T4" y="T5"/>
                </a:cxn>
                <a:cxn ang="T13">
                  <a:pos x="T6" y="T7"/>
                </a:cxn>
                <a:cxn ang="T14">
                  <a:pos x="T8" y="T9"/>
                </a:cxn>
              </a:cxnLst>
              <a:rect l="T15" t="T16" r="T17" b="T18"/>
              <a:pathLst>
                <a:path w="933" h="413">
                  <a:moveTo>
                    <a:pt x="0" y="0"/>
                  </a:moveTo>
                  <a:cubicBezTo>
                    <a:pt x="0" y="0"/>
                    <a:pt x="11" y="66"/>
                    <a:pt x="0" y="225"/>
                  </a:cubicBezTo>
                  <a:cubicBezTo>
                    <a:pt x="932" y="413"/>
                    <a:pt x="932" y="413"/>
                    <a:pt x="932" y="413"/>
                  </a:cubicBezTo>
                  <a:cubicBezTo>
                    <a:pt x="933" y="122"/>
                    <a:pt x="933" y="122"/>
                    <a:pt x="933" y="122"/>
                  </a:cubicBezTo>
                  <a:lnTo>
                    <a:pt x="0" y="0"/>
                  </a:lnTo>
                  <a:close/>
                </a:path>
              </a:pathLst>
            </a:custGeom>
            <a:gradFill rotWithShape="1">
              <a:gsLst>
                <a:gs pos="0">
                  <a:srgbClr val="EAEAEA"/>
                </a:gs>
                <a:gs pos="100000">
                  <a:srgbClr val="FFFFFF"/>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5" name="Freeform 13"/>
            <p:cNvSpPr>
              <a:spLocks/>
            </p:cNvSpPr>
            <p:nvPr/>
          </p:nvSpPr>
          <p:spPr bwMode="auto">
            <a:xfrm>
              <a:off x="340" y="2581"/>
              <a:ext cx="2849" cy="314"/>
            </a:xfrm>
            <a:custGeom>
              <a:avLst/>
              <a:gdLst>
                <a:gd name="T0" fmla="*/ 1424 w 2355"/>
                <a:gd name="T1" fmla="*/ 407 h 242"/>
                <a:gd name="T2" fmla="*/ 3447 w 2355"/>
                <a:gd name="T3" fmla="*/ 101 h 242"/>
                <a:gd name="T4" fmla="*/ 2729 w 2355"/>
                <a:gd name="T5" fmla="*/ 0 h 242"/>
                <a:gd name="T6" fmla="*/ 0 w 2355"/>
                <a:gd name="T7" fmla="*/ 202 h 242"/>
                <a:gd name="T8" fmla="*/ 1424 w 2355"/>
                <a:gd name="T9" fmla="*/ 407 h 242"/>
                <a:gd name="T10" fmla="*/ 1424 w 2355"/>
                <a:gd name="T11" fmla="*/ 407 h 242"/>
                <a:gd name="T12" fmla="*/ 0 60000 65536"/>
                <a:gd name="T13" fmla="*/ 0 60000 65536"/>
                <a:gd name="T14" fmla="*/ 0 60000 65536"/>
                <a:gd name="T15" fmla="*/ 0 60000 65536"/>
                <a:gd name="T16" fmla="*/ 0 60000 65536"/>
                <a:gd name="T17" fmla="*/ 0 60000 65536"/>
                <a:gd name="T18" fmla="*/ 0 w 2355"/>
                <a:gd name="T19" fmla="*/ 0 h 242"/>
                <a:gd name="T20" fmla="*/ 2355 w 2355"/>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2355" h="242">
                  <a:moveTo>
                    <a:pt x="973" y="242"/>
                  </a:moveTo>
                  <a:cubicBezTo>
                    <a:pt x="2355" y="60"/>
                    <a:pt x="2355" y="60"/>
                    <a:pt x="2355" y="60"/>
                  </a:cubicBezTo>
                  <a:cubicBezTo>
                    <a:pt x="1865" y="0"/>
                    <a:pt x="1865" y="0"/>
                    <a:pt x="1865" y="0"/>
                  </a:cubicBezTo>
                  <a:cubicBezTo>
                    <a:pt x="0" y="120"/>
                    <a:pt x="0" y="120"/>
                    <a:pt x="0" y="120"/>
                  </a:cubicBezTo>
                  <a:cubicBezTo>
                    <a:pt x="973" y="242"/>
                    <a:pt x="973" y="242"/>
                    <a:pt x="973" y="242"/>
                  </a:cubicBezTo>
                  <a:cubicBezTo>
                    <a:pt x="973" y="242"/>
                    <a:pt x="973" y="242"/>
                    <a:pt x="973" y="242"/>
                  </a:cubicBezTo>
                  <a:close/>
                </a:path>
              </a:pathLst>
            </a:custGeom>
            <a:solidFill>
              <a:srgbClr val="727172"/>
            </a:soli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6" name="Freeform 14"/>
            <p:cNvSpPr>
              <a:spLocks/>
            </p:cNvSpPr>
            <p:nvPr/>
          </p:nvSpPr>
          <p:spPr bwMode="auto">
            <a:xfrm>
              <a:off x="340" y="2737"/>
              <a:ext cx="1226" cy="577"/>
            </a:xfrm>
            <a:custGeom>
              <a:avLst/>
              <a:gdLst>
                <a:gd name="T0" fmla="*/ 1424 w 1014"/>
                <a:gd name="T1" fmla="*/ 204 h 446"/>
                <a:gd name="T2" fmla="*/ 1424 w 1014"/>
                <a:gd name="T3" fmla="*/ 204 h 446"/>
                <a:gd name="T4" fmla="*/ 1424 w 1014"/>
                <a:gd name="T5" fmla="*/ 204 h 446"/>
                <a:gd name="T6" fmla="*/ 0 w 1014"/>
                <a:gd name="T7" fmla="*/ 0 h 446"/>
                <a:gd name="T8" fmla="*/ 0 w 1014"/>
                <a:gd name="T9" fmla="*/ 21 h 446"/>
                <a:gd name="T10" fmla="*/ 1412 w 1014"/>
                <a:gd name="T11" fmla="*/ 224 h 446"/>
                <a:gd name="T12" fmla="*/ 1433 w 1014"/>
                <a:gd name="T13" fmla="*/ 724 h 446"/>
                <a:gd name="T14" fmla="*/ 0 w 1014"/>
                <a:gd name="T15" fmla="*/ 400 h 446"/>
                <a:gd name="T16" fmla="*/ 0 w 1014"/>
                <a:gd name="T17" fmla="*/ 420 h 446"/>
                <a:gd name="T18" fmla="*/ 1433 w 1014"/>
                <a:gd name="T19" fmla="*/ 746 h 446"/>
                <a:gd name="T20" fmla="*/ 1448 w 1014"/>
                <a:gd name="T21" fmla="*/ 736 h 446"/>
                <a:gd name="T22" fmla="*/ 1424 w 1014"/>
                <a:gd name="T23" fmla="*/ 204 h 4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4"/>
                <a:gd name="T37" fmla="*/ 0 h 446"/>
                <a:gd name="T38" fmla="*/ 1014 w 1014"/>
                <a:gd name="T39" fmla="*/ 446 h 4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4" h="446">
                  <a:moveTo>
                    <a:pt x="974" y="122"/>
                  </a:moveTo>
                  <a:cubicBezTo>
                    <a:pt x="974" y="122"/>
                    <a:pt x="974" y="122"/>
                    <a:pt x="974" y="122"/>
                  </a:cubicBezTo>
                  <a:cubicBezTo>
                    <a:pt x="974" y="122"/>
                    <a:pt x="974" y="122"/>
                    <a:pt x="974" y="122"/>
                  </a:cubicBezTo>
                  <a:cubicBezTo>
                    <a:pt x="0" y="0"/>
                    <a:pt x="0" y="0"/>
                    <a:pt x="0" y="0"/>
                  </a:cubicBezTo>
                  <a:cubicBezTo>
                    <a:pt x="0" y="12"/>
                    <a:pt x="0" y="12"/>
                    <a:pt x="0" y="12"/>
                  </a:cubicBezTo>
                  <a:cubicBezTo>
                    <a:pt x="966" y="134"/>
                    <a:pt x="966" y="134"/>
                    <a:pt x="966" y="134"/>
                  </a:cubicBezTo>
                  <a:cubicBezTo>
                    <a:pt x="966" y="134"/>
                    <a:pt x="1005" y="189"/>
                    <a:pt x="980" y="433"/>
                  </a:cubicBezTo>
                  <a:cubicBezTo>
                    <a:pt x="0" y="239"/>
                    <a:pt x="0" y="239"/>
                    <a:pt x="0" y="239"/>
                  </a:cubicBezTo>
                  <a:cubicBezTo>
                    <a:pt x="0" y="251"/>
                    <a:pt x="0" y="251"/>
                    <a:pt x="0" y="251"/>
                  </a:cubicBezTo>
                  <a:cubicBezTo>
                    <a:pt x="980" y="446"/>
                    <a:pt x="980" y="446"/>
                    <a:pt x="980" y="446"/>
                  </a:cubicBezTo>
                  <a:cubicBezTo>
                    <a:pt x="991" y="440"/>
                    <a:pt x="991" y="440"/>
                    <a:pt x="991" y="440"/>
                  </a:cubicBezTo>
                  <a:cubicBezTo>
                    <a:pt x="1014" y="190"/>
                    <a:pt x="975" y="125"/>
                    <a:pt x="974" y="122"/>
                  </a:cubicBezTo>
                  <a:close/>
                </a:path>
              </a:pathLst>
            </a:custGeom>
            <a:gradFill rotWithShape="1">
              <a:gsLst>
                <a:gs pos="0">
                  <a:srgbClr val="969696"/>
                </a:gs>
                <a:gs pos="100000">
                  <a:srgbClr val="C0C0C0"/>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17" name="Freeform 15"/>
            <p:cNvSpPr>
              <a:spLocks/>
            </p:cNvSpPr>
            <p:nvPr/>
          </p:nvSpPr>
          <p:spPr bwMode="auto">
            <a:xfrm>
              <a:off x="1517" y="2658"/>
              <a:ext cx="1710" cy="649"/>
            </a:xfrm>
            <a:custGeom>
              <a:avLst/>
              <a:gdLst>
                <a:gd name="T0" fmla="*/ 2021 w 1414"/>
                <a:gd name="T1" fmla="*/ 0 h 500"/>
                <a:gd name="T2" fmla="*/ 0 w 1414"/>
                <a:gd name="T3" fmla="*/ 306 h 500"/>
                <a:gd name="T4" fmla="*/ 27 w 1414"/>
                <a:gd name="T5" fmla="*/ 842 h 500"/>
                <a:gd name="T6" fmla="*/ 2033 w 1414"/>
                <a:gd name="T7" fmla="*/ 288 h 500"/>
                <a:gd name="T8" fmla="*/ 2021 w 1414"/>
                <a:gd name="T9" fmla="*/ 0 h 500"/>
                <a:gd name="T10" fmla="*/ 0 60000 65536"/>
                <a:gd name="T11" fmla="*/ 0 60000 65536"/>
                <a:gd name="T12" fmla="*/ 0 60000 65536"/>
                <a:gd name="T13" fmla="*/ 0 60000 65536"/>
                <a:gd name="T14" fmla="*/ 0 60000 65536"/>
                <a:gd name="T15" fmla="*/ 0 w 1414"/>
                <a:gd name="T16" fmla="*/ 0 h 500"/>
                <a:gd name="T17" fmla="*/ 1414 w 1414"/>
                <a:gd name="T18" fmla="*/ 500 h 500"/>
              </a:gdLst>
              <a:ahLst/>
              <a:cxnLst>
                <a:cxn ang="T10">
                  <a:pos x="T0" y="T1"/>
                </a:cxn>
                <a:cxn ang="T11">
                  <a:pos x="T2" y="T3"/>
                </a:cxn>
                <a:cxn ang="T12">
                  <a:pos x="T4" y="T5"/>
                </a:cxn>
                <a:cxn ang="T13">
                  <a:pos x="T6" y="T7"/>
                </a:cxn>
                <a:cxn ang="T14">
                  <a:pos x="T8" y="T9"/>
                </a:cxn>
              </a:cxnLst>
              <a:rect l="T15" t="T16" r="T17" b="T18"/>
              <a:pathLst>
                <a:path w="1414" h="500">
                  <a:moveTo>
                    <a:pt x="1382" y="0"/>
                  </a:moveTo>
                  <a:cubicBezTo>
                    <a:pt x="0" y="182"/>
                    <a:pt x="0" y="182"/>
                    <a:pt x="0" y="182"/>
                  </a:cubicBezTo>
                  <a:cubicBezTo>
                    <a:pt x="1" y="185"/>
                    <a:pt x="41" y="236"/>
                    <a:pt x="18" y="500"/>
                  </a:cubicBezTo>
                  <a:cubicBezTo>
                    <a:pt x="1390" y="171"/>
                    <a:pt x="1390" y="171"/>
                    <a:pt x="1390" y="171"/>
                  </a:cubicBezTo>
                  <a:cubicBezTo>
                    <a:pt x="1390" y="171"/>
                    <a:pt x="1414" y="78"/>
                    <a:pt x="1382" y="0"/>
                  </a:cubicBezTo>
                  <a:close/>
                </a:path>
              </a:pathLst>
            </a:custGeom>
            <a:solidFill>
              <a:srgbClr val="61605F"/>
            </a:soli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grpSp>
        <p:nvGrpSpPr>
          <p:cNvPr id="18" name="Group 16"/>
          <p:cNvGrpSpPr>
            <a:grpSpLocks/>
          </p:cNvGrpSpPr>
          <p:nvPr/>
        </p:nvGrpSpPr>
        <p:grpSpPr bwMode="auto">
          <a:xfrm>
            <a:off x="524495" y="3251502"/>
            <a:ext cx="3898785" cy="822060"/>
            <a:chOff x="249" y="2215"/>
            <a:chExt cx="3239" cy="683"/>
          </a:xfrm>
          <a:solidFill>
            <a:srgbClr val="054487"/>
          </a:solidFill>
        </p:grpSpPr>
        <p:sp>
          <p:nvSpPr>
            <p:cNvPr id="19" name="Freeform 17"/>
            <p:cNvSpPr>
              <a:spLocks/>
            </p:cNvSpPr>
            <p:nvPr/>
          </p:nvSpPr>
          <p:spPr bwMode="auto">
            <a:xfrm>
              <a:off x="249" y="2605"/>
              <a:ext cx="777" cy="273"/>
            </a:xfrm>
            <a:custGeom>
              <a:avLst/>
              <a:gdLst>
                <a:gd name="T0" fmla="*/ 235 w 678"/>
                <a:gd name="T1" fmla="*/ 0 h 222"/>
                <a:gd name="T2" fmla="*/ 0 w 678"/>
                <a:gd name="T3" fmla="*/ 5 h 222"/>
                <a:gd name="T4" fmla="*/ 766 w 678"/>
                <a:gd name="T5" fmla="*/ 336 h 222"/>
                <a:gd name="T6" fmla="*/ 890 w 678"/>
                <a:gd name="T7" fmla="*/ 321 h 222"/>
                <a:gd name="T8" fmla="*/ 235 w 678"/>
                <a:gd name="T9" fmla="*/ 0 h 222"/>
                <a:gd name="T10" fmla="*/ 0 60000 65536"/>
                <a:gd name="T11" fmla="*/ 0 60000 65536"/>
                <a:gd name="T12" fmla="*/ 0 60000 65536"/>
                <a:gd name="T13" fmla="*/ 0 60000 65536"/>
                <a:gd name="T14" fmla="*/ 0 60000 65536"/>
                <a:gd name="T15" fmla="*/ 0 w 678"/>
                <a:gd name="T16" fmla="*/ 0 h 222"/>
                <a:gd name="T17" fmla="*/ 678 w 678"/>
                <a:gd name="T18" fmla="*/ 222 h 222"/>
              </a:gdLst>
              <a:ahLst/>
              <a:cxnLst>
                <a:cxn ang="T10">
                  <a:pos x="T0" y="T1"/>
                </a:cxn>
                <a:cxn ang="T11">
                  <a:pos x="T2" y="T3"/>
                </a:cxn>
                <a:cxn ang="T12">
                  <a:pos x="T4" y="T5"/>
                </a:cxn>
                <a:cxn ang="T13">
                  <a:pos x="T6" y="T7"/>
                </a:cxn>
                <a:cxn ang="T14">
                  <a:pos x="T8" y="T9"/>
                </a:cxn>
              </a:cxnLst>
              <a:rect l="T15" t="T16" r="T17" b="T18"/>
              <a:pathLst>
                <a:path w="678" h="222">
                  <a:moveTo>
                    <a:pt x="179" y="0"/>
                  </a:moveTo>
                  <a:lnTo>
                    <a:pt x="0" y="3"/>
                  </a:lnTo>
                  <a:lnTo>
                    <a:pt x="583" y="222"/>
                  </a:lnTo>
                  <a:lnTo>
                    <a:pt x="678" y="212"/>
                  </a:lnTo>
                  <a:lnTo>
                    <a:pt x="179" y="0"/>
                  </a:lnTo>
                  <a:close/>
                </a:path>
              </a:pathLst>
            </a:custGeom>
            <a:grp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0" name="Freeform 18"/>
            <p:cNvSpPr>
              <a:spLocks/>
            </p:cNvSpPr>
            <p:nvPr/>
          </p:nvSpPr>
          <p:spPr bwMode="auto">
            <a:xfrm>
              <a:off x="348" y="2318"/>
              <a:ext cx="598" cy="541"/>
            </a:xfrm>
            <a:custGeom>
              <a:avLst/>
              <a:gdLst>
                <a:gd name="T0" fmla="*/ 1 w 494"/>
                <a:gd name="T1" fmla="*/ 0 h 417"/>
                <a:gd name="T2" fmla="*/ 0 w 494"/>
                <a:gd name="T3" fmla="*/ 392 h 417"/>
                <a:gd name="T4" fmla="*/ 724 w 494"/>
                <a:gd name="T5" fmla="*/ 702 h 417"/>
                <a:gd name="T6" fmla="*/ 724 w 494"/>
                <a:gd name="T7" fmla="*/ 257 h 417"/>
                <a:gd name="T8" fmla="*/ 1 w 494"/>
                <a:gd name="T9" fmla="*/ 0 h 417"/>
                <a:gd name="T10" fmla="*/ 0 60000 65536"/>
                <a:gd name="T11" fmla="*/ 0 60000 65536"/>
                <a:gd name="T12" fmla="*/ 0 60000 65536"/>
                <a:gd name="T13" fmla="*/ 0 60000 65536"/>
                <a:gd name="T14" fmla="*/ 0 60000 65536"/>
                <a:gd name="T15" fmla="*/ 0 w 494"/>
                <a:gd name="T16" fmla="*/ 0 h 417"/>
                <a:gd name="T17" fmla="*/ 494 w 494"/>
                <a:gd name="T18" fmla="*/ 417 h 417"/>
              </a:gdLst>
              <a:ahLst/>
              <a:cxnLst>
                <a:cxn ang="T10">
                  <a:pos x="T0" y="T1"/>
                </a:cxn>
                <a:cxn ang="T11">
                  <a:pos x="T2" y="T3"/>
                </a:cxn>
                <a:cxn ang="T12">
                  <a:pos x="T4" y="T5"/>
                </a:cxn>
                <a:cxn ang="T13">
                  <a:pos x="T6" y="T7"/>
                </a:cxn>
                <a:cxn ang="T14">
                  <a:pos x="T8" y="T9"/>
                </a:cxn>
              </a:cxnLst>
              <a:rect l="T15" t="T16" r="T17" b="T18"/>
              <a:pathLst>
                <a:path w="494" h="417">
                  <a:moveTo>
                    <a:pt x="1" y="0"/>
                  </a:moveTo>
                  <a:cubicBezTo>
                    <a:pt x="1" y="0"/>
                    <a:pt x="11" y="74"/>
                    <a:pt x="0" y="233"/>
                  </a:cubicBezTo>
                  <a:cubicBezTo>
                    <a:pt x="494" y="417"/>
                    <a:pt x="494" y="417"/>
                    <a:pt x="494" y="417"/>
                  </a:cubicBezTo>
                  <a:cubicBezTo>
                    <a:pt x="494" y="153"/>
                    <a:pt x="494" y="153"/>
                    <a:pt x="494" y="153"/>
                  </a:cubicBezTo>
                  <a:lnTo>
                    <a:pt x="1" y="0"/>
                  </a:lnTo>
                  <a:close/>
                </a:path>
              </a:pathLst>
            </a:custGeom>
            <a:grp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1" name="Freeform 19"/>
            <p:cNvSpPr>
              <a:spLocks/>
            </p:cNvSpPr>
            <p:nvPr/>
          </p:nvSpPr>
          <p:spPr bwMode="auto">
            <a:xfrm>
              <a:off x="255" y="2215"/>
              <a:ext cx="3185" cy="291"/>
            </a:xfrm>
            <a:custGeom>
              <a:avLst/>
              <a:gdLst>
                <a:gd name="T0" fmla="*/ 832 w 2633"/>
                <a:gd name="T1" fmla="*/ 378 h 224"/>
                <a:gd name="T2" fmla="*/ 3853 w 2633"/>
                <a:gd name="T3" fmla="*/ 122 h 224"/>
                <a:gd name="T4" fmla="*/ 2793 w 2633"/>
                <a:gd name="T5" fmla="*/ 0 h 224"/>
                <a:gd name="T6" fmla="*/ 0 w 2633"/>
                <a:gd name="T7" fmla="*/ 83 h 224"/>
                <a:gd name="T8" fmla="*/ 0 w 2633"/>
                <a:gd name="T9" fmla="*/ 84 h 224"/>
                <a:gd name="T10" fmla="*/ 832 w 2633"/>
                <a:gd name="T11" fmla="*/ 378 h 224"/>
                <a:gd name="T12" fmla="*/ 832 w 2633"/>
                <a:gd name="T13" fmla="*/ 378 h 224"/>
                <a:gd name="T14" fmla="*/ 0 60000 65536"/>
                <a:gd name="T15" fmla="*/ 0 60000 65536"/>
                <a:gd name="T16" fmla="*/ 0 60000 65536"/>
                <a:gd name="T17" fmla="*/ 0 60000 65536"/>
                <a:gd name="T18" fmla="*/ 0 60000 65536"/>
                <a:gd name="T19" fmla="*/ 0 60000 65536"/>
                <a:gd name="T20" fmla="*/ 0 60000 65536"/>
                <a:gd name="T21" fmla="*/ 0 w 2633"/>
                <a:gd name="T22" fmla="*/ 0 h 224"/>
                <a:gd name="T23" fmla="*/ 2633 w 2633"/>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33" h="224">
                  <a:moveTo>
                    <a:pt x="569" y="224"/>
                  </a:moveTo>
                  <a:cubicBezTo>
                    <a:pt x="2633" y="72"/>
                    <a:pt x="2633" y="72"/>
                    <a:pt x="2633" y="72"/>
                  </a:cubicBezTo>
                  <a:cubicBezTo>
                    <a:pt x="1909" y="0"/>
                    <a:pt x="1909" y="0"/>
                    <a:pt x="1909" y="0"/>
                  </a:cubicBezTo>
                  <a:cubicBezTo>
                    <a:pt x="0" y="49"/>
                    <a:pt x="0" y="49"/>
                    <a:pt x="0" y="49"/>
                  </a:cubicBezTo>
                  <a:cubicBezTo>
                    <a:pt x="0" y="50"/>
                    <a:pt x="0" y="50"/>
                    <a:pt x="0" y="50"/>
                  </a:cubicBezTo>
                  <a:cubicBezTo>
                    <a:pt x="569" y="224"/>
                    <a:pt x="569" y="224"/>
                    <a:pt x="569" y="224"/>
                  </a:cubicBezTo>
                  <a:cubicBezTo>
                    <a:pt x="569" y="224"/>
                    <a:pt x="569" y="224"/>
                    <a:pt x="569" y="224"/>
                  </a:cubicBezTo>
                  <a:close/>
                </a:path>
              </a:pathLst>
            </a:custGeom>
            <a:grp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2" name="Freeform 20"/>
            <p:cNvSpPr>
              <a:spLocks/>
            </p:cNvSpPr>
            <p:nvPr/>
          </p:nvSpPr>
          <p:spPr bwMode="auto">
            <a:xfrm>
              <a:off x="249" y="2280"/>
              <a:ext cx="736" cy="618"/>
            </a:xfrm>
            <a:custGeom>
              <a:avLst/>
              <a:gdLst>
                <a:gd name="T0" fmla="*/ 841 w 608"/>
                <a:gd name="T1" fmla="*/ 292 h 477"/>
                <a:gd name="T2" fmla="*/ 841 w 608"/>
                <a:gd name="T3" fmla="*/ 292 h 477"/>
                <a:gd name="T4" fmla="*/ 841 w 608"/>
                <a:gd name="T5" fmla="*/ 292 h 477"/>
                <a:gd name="T6" fmla="*/ 7 w 608"/>
                <a:gd name="T7" fmla="*/ 0 h 477"/>
                <a:gd name="T8" fmla="*/ 7 w 608"/>
                <a:gd name="T9" fmla="*/ 21 h 477"/>
                <a:gd name="T10" fmla="*/ 828 w 608"/>
                <a:gd name="T11" fmla="*/ 312 h 477"/>
                <a:gd name="T12" fmla="*/ 809 w 608"/>
                <a:gd name="T13" fmla="*/ 773 h 477"/>
                <a:gd name="T14" fmla="*/ 0 w 608"/>
                <a:gd name="T15" fmla="*/ 426 h 477"/>
                <a:gd name="T16" fmla="*/ 0 w 608"/>
                <a:gd name="T17" fmla="*/ 456 h 477"/>
                <a:gd name="T18" fmla="*/ 806 w 608"/>
                <a:gd name="T19" fmla="*/ 801 h 477"/>
                <a:gd name="T20" fmla="*/ 820 w 608"/>
                <a:gd name="T21" fmla="*/ 799 h 477"/>
                <a:gd name="T22" fmla="*/ 841 w 608"/>
                <a:gd name="T23" fmla="*/ 292 h 4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8"/>
                <a:gd name="T37" fmla="*/ 0 h 477"/>
                <a:gd name="T38" fmla="*/ 608 w 608"/>
                <a:gd name="T39" fmla="*/ 477 h 47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8" h="477">
                  <a:moveTo>
                    <a:pt x="574" y="174"/>
                  </a:moveTo>
                  <a:cubicBezTo>
                    <a:pt x="574" y="174"/>
                    <a:pt x="574" y="174"/>
                    <a:pt x="574" y="174"/>
                  </a:cubicBezTo>
                  <a:cubicBezTo>
                    <a:pt x="574" y="174"/>
                    <a:pt x="574" y="174"/>
                    <a:pt x="574" y="174"/>
                  </a:cubicBezTo>
                  <a:cubicBezTo>
                    <a:pt x="5" y="0"/>
                    <a:pt x="5" y="0"/>
                    <a:pt x="5" y="0"/>
                  </a:cubicBezTo>
                  <a:cubicBezTo>
                    <a:pt x="5" y="12"/>
                    <a:pt x="5" y="12"/>
                    <a:pt x="5" y="12"/>
                  </a:cubicBezTo>
                  <a:cubicBezTo>
                    <a:pt x="565" y="186"/>
                    <a:pt x="565" y="186"/>
                    <a:pt x="565" y="186"/>
                  </a:cubicBezTo>
                  <a:cubicBezTo>
                    <a:pt x="565" y="186"/>
                    <a:pt x="594" y="324"/>
                    <a:pt x="552" y="461"/>
                  </a:cubicBezTo>
                  <a:cubicBezTo>
                    <a:pt x="0" y="254"/>
                    <a:pt x="0" y="254"/>
                    <a:pt x="0" y="254"/>
                  </a:cubicBezTo>
                  <a:cubicBezTo>
                    <a:pt x="0" y="272"/>
                    <a:pt x="0" y="272"/>
                    <a:pt x="0" y="272"/>
                  </a:cubicBezTo>
                  <a:cubicBezTo>
                    <a:pt x="550" y="477"/>
                    <a:pt x="550" y="477"/>
                    <a:pt x="550" y="477"/>
                  </a:cubicBezTo>
                  <a:cubicBezTo>
                    <a:pt x="559" y="476"/>
                    <a:pt x="559" y="476"/>
                    <a:pt x="559" y="476"/>
                  </a:cubicBezTo>
                  <a:cubicBezTo>
                    <a:pt x="608" y="346"/>
                    <a:pt x="574" y="177"/>
                    <a:pt x="574" y="174"/>
                  </a:cubicBezTo>
                  <a:close/>
                </a:path>
              </a:pathLst>
            </a:custGeom>
            <a:grp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3" name="Freeform 21"/>
            <p:cNvSpPr>
              <a:spLocks/>
            </p:cNvSpPr>
            <p:nvPr/>
          </p:nvSpPr>
          <p:spPr bwMode="auto">
            <a:xfrm>
              <a:off x="924" y="2308"/>
              <a:ext cx="2564" cy="587"/>
            </a:xfrm>
            <a:custGeom>
              <a:avLst/>
              <a:gdLst/>
              <a:ahLst/>
              <a:cxnLst>
                <a:cxn ang="0">
                  <a:pos x="2077" y="0"/>
                </a:cxn>
                <a:cxn ang="0">
                  <a:pos x="15" y="152"/>
                </a:cxn>
                <a:cxn ang="0">
                  <a:pos x="0" y="454"/>
                </a:cxn>
                <a:cxn ang="0">
                  <a:pos x="2100" y="242"/>
                </a:cxn>
                <a:cxn ang="0">
                  <a:pos x="2077" y="0"/>
                </a:cxn>
              </a:cxnLst>
              <a:rect l="0" t="0" r="r" b="b"/>
              <a:pathLst>
                <a:path w="2119" h="454">
                  <a:moveTo>
                    <a:pt x="2077" y="0"/>
                  </a:moveTo>
                  <a:cubicBezTo>
                    <a:pt x="15" y="152"/>
                    <a:pt x="15" y="152"/>
                    <a:pt x="15" y="152"/>
                  </a:cubicBezTo>
                  <a:cubicBezTo>
                    <a:pt x="15" y="155"/>
                    <a:pt x="49" y="324"/>
                    <a:pt x="0" y="454"/>
                  </a:cubicBezTo>
                  <a:cubicBezTo>
                    <a:pt x="2100" y="242"/>
                    <a:pt x="2100" y="242"/>
                    <a:pt x="2100" y="242"/>
                  </a:cubicBezTo>
                  <a:cubicBezTo>
                    <a:pt x="2100" y="242"/>
                    <a:pt x="2119" y="52"/>
                    <a:pt x="2077" y="0"/>
                  </a:cubicBezTo>
                  <a:close/>
                </a:path>
              </a:pathLst>
            </a:custGeom>
            <a:grp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grpSp>
        <p:nvGrpSpPr>
          <p:cNvPr id="24" name="Group 22"/>
          <p:cNvGrpSpPr>
            <a:grpSpLocks/>
          </p:cNvGrpSpPr>
          <p:nvPr/>
        </p:nvGrpSpPr>
        <p:grpSpPr bwMode="auto">
          <a:xfrm>
            <a:off x="830518" y="2757968"/>
            <a:ext cx="3453252" cy="741054"/>
            <a:chOff x="503" y="1705"/>
            <a:chExt cx="2870" cy="715"/>
          </a:xfrm>
        </p:grpSpPr>
        <p:sp>
          <p:nvSpPr>
            <p:cNvPr id="25" name="Freeform 23"/>
            <p:cNvSpPr>
              <a:spLocks/>
            </p:cNvSpPr>
            <p:nvPr/>
          </p:nvSpPr>
          <p:spPr bwMode="auto">
            <a:xfrm>
              <a:off x="505" y="2215"/>
              <a:ext cx="699" cy="191"/>
            </a:xfrm>
            <a:custGeom>
              <a:avLst/>
              <a:gdLst>
                <a:gd name="T0" fmla="*/ 256 w 610"/>
                <a:gd name="T1" fmla="*/ 0 h 156"/>
                <a:gd name="T2" fmla="*/ 0 w 610"/>
                <a:gd name="T3" fmla="*/ 21 h 156"/>
                <a:gd name="T4" fmla="*/ 650 w 610"/>
                <a:gd name="T5" fmla="*/ 234 h 156"/>
                <a:gd name="T6" fmla="*/ 801 w 610"/>
                <a:gd name="T7" fmla="*/ 228 h 156"/>
                <a:gd name="T8" fmla="*/ 256 w 610"/>
                <a:gd name="T9" fmla="*/ 0 h 156"/>
                <a:gd name="T10" fmla="*/ 0 60000 65536"/>
                <a:gd name="T11" fmla="*/ 0 60000 65536"/>
                <a:gd name="T12" fmla="*/ 0 60000 65536"/>
                <a:gd name="T13" fmla="*/ 0 60000 65536"/>
                <a:gd name="T14" fmla="*/ 0 60000 65536"/>
                <a:gd name="T15" fmla="*/ 0 w 610"/>
                <a:gd name="T16" fmla="*/ 0 h 156"/>
                <a:gd name="T17" fmla="*/ 610 w 610"/>
                <a:gd name="T18" fmla="*/ 156 h 156"/>
              </a:gdLst>
              <a:ahLst/>
              <a:cxnLst>
                <a:cxn ang="T10">
                  <a:pos x="T0" y="T1"/>
                </a:cxn>
                <a:cxn ang="T11">
                  <a:pos x="T2" y="T3"/>
                </a:cxn>
                <a:cxn ang="T12">
                  <a:pos x="T4" y="T5"/>
                </a:cxn>
                <a:cxn ang="T13">
                  <a:pos x="T6" y="T7"/>
                </a:cxn>
                <a:cxn ang="T14">
                  <a:pos x="T8" y="T9"/>
                </a:cxn>
              </a:cxnLst>
              <a:rect l="T15" t="T16" r="T17" b="T18"/>
              <a:pathLst>
                <a:path w="610" h="156">
                  <a:moveTo>
                    <a:pt x="195" y="0"/>
                  </a:moveTo>
                  <a:lnTo>
                    <a:pt x="0" y="14"/>
                  </a:lnTo>
                  <a:lnTo>
                    <a:pt x="495" y="156"/>
                  </a:lnTo>
                  <a:lnTo>
                    <a:pt x="610" y="152"/>
                  </a:lnTo>
                  <a:lnTo>
                    <a:pt x="195" y="0"/>
                  </a:lnTo>
                  <a:close/>
                </a:path>
              </a:pathLst>
            </a:custGeom>
            <a:gradFill rotWithShape="1">
              <a:gsLst>
                <a:gs pos="0">
                  <a:srgbClr val="4D4D4D"/>
                </a:gs>
                <a:gs pos="100000">
                  <a:srgbClr val="242424"/>
                </a:gs>
              </a:gsLst>
              <a:lin ang="54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6" name="Freeform 24"/>
            <p:cNvSpPr>
              <a:spLocks/>
            </p:cNvSpPr>
            <p:nvPr/>
          </p:nvSpPr>
          <p:spPr bwMode="auto">
            <a:xfrm>
              <a:off x="592" y="1757"/>
              <a:ext cx="503" cy="637"/>
            </a:xfrm>
            <a:custGeom>
              <a:avLst/>
              <a:gdLst>
                <a:gd name="T0" fmla="*/ 8 w 416"/>
                <a:gd name="T1" fmla="*/ 0 h 491"/>
                <a:gd name="T2" fmla="*/ 0 w 416"/>
                <a:gd name="T3" fmla="*/ 619 h 491"/>
                <a:gd name="T4" fmla="*/ 608 w 416"/>
                <a:gd name="T5" fmla="*/ 826 h 491"/>
                <a:gd name="T6" fmla="*/ 608 w 416"/>
                <a:gd name="T7" fmla="*/ 160 h 491"/>
                <a:gd name="T8" fmla="*/ 8 w 416"/>
                <a:gd name="T9" fmla="*/ 0 h 491"/>
                <a:gd name="T10" fmla="*/ 0 60000 65536"/>
                <a:gd name="T11" fmla="*/ 0 60000 65536"/>
                <a:gd name="T12" fmla="*/ 0 60000 65536"/>
                <a:gd name="T13" fmla="*/ 0 60000 65536"/>
                <a:gd name="T14" fmla="*/ 0 60000 65536"/>
                <a:gd name="T15" fmla="*/ 0 w 416"/>
                <a:gd name="T16" fmla="*/ 0 h 491"/>
                <a:gd name="T17" fmla="*/ 416 w 416"/>
                <a:gd name="T18" fmla="*/ 491 h 491"/>
              </a:gdLst>
              <a:ahLst/>
              <a:cxnLst>
                <a:cxn ang="T10">
                  <a:pos x="T0" y="T1"/>
                </a:cxn>
                <a:cxn ang="T11">
                  <a:pos x="T2" y="T3"/>
                </a:cxn>
                <a:cxn ang="T12">
                  <a:pos x="T4" y="T5"/>
                </a:cxn>
                <a:cxn ang="T13">
                  <a:pos x="T6" y="T7"/>
                </a:cxn>
                <a:cxn ang="T14">
                  <a:pos x="T8" y="T9"/>
                </a:cxn>
              </a:cxnLst>
              <a:rect l="T15" t="T16" r="T17" b="T18"/>
              <a:pathLst>
                <a:path w="416" h="491">
                  <a:moveTo>
                    <a:pt x="6" y="0"/>
                  </a:moveTo>
                  <a:cubicBezTo>
                    <a:pt x="6" y="0"/>
                    <a:pt x="28" y="138"/>
                    <a:pt x="0" y="368"/>
                  </a:cubicBezTo>
                  <a:cubicBezTo>
                    <a:pt x="416" y="491"/>
                    <a:pt x="416" y="491"/>
                    <a:pt x="416" y="491"/>
                  </a:cubicBezTo>
                  <a:cubicBezTo>
                    <a:pt x="416" y="95"/>
                    <a:pt x="416" y="95"/>
                    <a:pt x="416" y="95"/>
                  </a:cubicBezTo>
                  <a:lnTo>
                    <a:pt x="6" y="0"/>
                  </a:lnTo>
                  <a:close/>
                </a:path>
              </a:pathLst>
            </a:custGeom>
            <a:gradFill rotWithShape="1">
              <a:gsLst>
                <a:gs pos="0">
                  <a:srgbClr val="C0C0C0"/>
                </a:gs>
                <a:gs pos="100000">
                  <a:srgbClr val="FFFFFF"/>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7" name="Freeform 25"/>
            <p:cNvSpPr>
              <a:spLocks/>
            </p:cNvSpPr>
            <p:nvPr/>
          </p:nvSpPr>
          <p:spPr bwMode="auto">
            <a:xfrm>
              <a:off x="503" y="1726"/>
              <a:ext cx="595" cy="694"/>
            </a:xfrm>
            <a:custGeom>
              <a:avLst/>
              <a:gdLst>
                <a:gd name="T0" fmla="*/ 693 w 492"/>
                <a:gd name="T1" fmla="*/ 183 h 536"/>
                <a:gd name="T2" fmla="*/ 1 w 492"/>
                <a:gd name="T3" fmla="*/ 0 h 536"/>
                <a:gd name="T4" fmla="*/ 1 w 492"/>
                <a:gd name="T5" fmla="*/ 34 h 536"/>
                <a:gd name="T6" fmla="*/ 671 w 492"/>
                <a:gd name="T7" fmla="*/ 205 h 536"/>
                <a:gd name="T8" fmla="*/ 686 w 492"/>
                <a:gd name="T9" fmla="*/ 871 h 536"/>
                <a:gd name="T10" fmla="*/ 0 w 492"/>
                <a:gd name="T11" fmla="*/ 654 h 536"/>
                <a:gd name="T12" fmla="*/ 1 w 492"/>
                <a:gd name="T13" fmla="*/ 677 h 536"/>
                <a:gd name="T14" fmla="*/ 686 w 492"/>
                <a:gd name="T15" fmla="*/ 899 h 536"/>
                <a:gd name="T16" fmla="*/ 705 w 492"/>
                <a:gd name="T17" fmla="*/ 899 h 536"/>
                <a:gd name="T18" fmla="*/ 693 w 492"/>
                <a:gd name="T19" fmla="*/ 183 h 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2"/>
                <a:gd name="T31" fmla="*/ 0 h 536"/>
                <a:gd name="T32" fmla="*/ 492 w 492"/>
                <a:gd name="T33" fmla="*/ 536 h 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2" h="536">
                  <a:moveTo>
                    <a:pt x="474" y="109"/>
                  </a:moveTo>
                  <a:cubicBezTo>
                    <a:pt x="1" y="0"/>
                    <a:pt x="1" y="0"/>
                    <a:pt x="1" y="0"/>
                  </a:cubicBezTo>
                  <a:cubicBezTo>
                    <a:pt x="1" y="20"/>
                    <a:pt x="1" y="20"/>
                    <a:pt x="1" y="20"/>
                  </a:cubicBezTo>
                  <a:cubicBezTo>
                    <a:pt x="459" y="122"/>
                    <a:pt x="459" y="122"/>
                    <a:pt x="459" y="122"/>
                  </a:cubicBezTo>
                  <a:cubicBezTo>
                    <a:pt x="459" y="122"/>
                    <a:pt x="478" y="207"/>
                    <a:pt x="469" y="520"/>
                  </a:cubicBezTo>
                  <a:cubicBezTo>
                    <a:pt x="0" y="390"/>
                    <a:pt x="0" y="390"/>
                    <a:pt x="0" y="390"/>
                  </a:cubicBezTo>
                  <a:cubicBezTo>
                    <a:pt x="1" y="404"/>
                    <a:pt x="1" y="404"/>
                    <a:pt x="1" y="404"/>
                  </a:cubicBezTo>
                  <a:cubicBezTo>
                    <a:pt x="469" y="536"/>
                    <a:pt x="469" y="536"/>
                    <a:pt x="469" y="536"/>
                  </a:cubicBezTo>
                  <a:cubicBezTo>
                    <a:pt x="482" y="536"/>
                    <a:pt x="482" y="536"/>
                    <a:pt x="482" y="536"/>
                  </a:cubicBezTo>
                  <a:cubicBezTo>
                    <a:pt x="492" y="243"/>
                    <a:pt x="474" y="109"/>
                    <a:pt x="474" y="109"/>
                  </a:cubicBezTo>
                  <a:close/>
                </a:path>
              </a:pathLst>
            </a:custGeom>
            <a:gradFill rotWithShape="1">
              <a:gsLst>
                <a:gs pos="0">
                  <a:srgbClr val="EAEAEA"/>
                </a:gs>
                <a:gs pos="100000">
                  <a:srgbClr val="B7B8B8"/>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8" name="Freeform 26"/>
            <p:cNvSpPr>
              <a:spLocks/>
            </p:cNvSpPr>
            <p:nvPr/>
          </p:nvSpPr>
          <p:spPr bwMode="auto">
            <a:xfrm>
              <a:off x="505" y="1705"/>
              <a:ext cx="2778" cy="160"/>
            </a:xfrm>
            <a:custGeom>
              <a:avLst/>
              <a:gdLst>
                <a:gd name="T0" fmla="*/ 3184 w 2424"/>
                <a:gd name="T1" fmla="*/ 137 h 131"/>
                <a:gd name="T2" fmla="*/ 2753 w 2424"/>
                <a:gd name="T3" fmla="*/ 0 h 131"/>
                <a:gd name="T4" fmla="*/ 0 w 2424"/>
                <a:gd name="T5" fmla="*/ 26 h 131"/>
                <a:gd name="T6" fmla="*/ 653 w 2424"/>
                <a:gd name="T7" fmla="*/ 195 h 131"/>
                <a:gd name="T8" fmla="*/ 662 w 2424"/>
                <a:gd name="T9" fmla="*/ 183 h 131"/>
                <a:gd name="T10" fmla="*/ 3184 w 2424"/>
                <a:gd name="T11" fmla="*/ 137 h 131"/>
                <a:gd name="T12" fmla="*/ 0 60000 65536"/>
                <a:gd name="T13" fmla="*/ 0 60000 65536"/>
                <a:gd name="T14" fmla="*/ 0 60000 65536"/>
                <a:gd name="T15" fmla="*/ 0 60000 65536"/>
                <a:gd name="T16" fmla="*/ 0 60000 65536"/>
                <a:gd name="T17" fmla="*/ 0 60000 65536"/>
                <a:gd name="T18" fmla="*/ 0 w 2424"/>
                <a:gd name="T19" fmla="*/ 0 h 131"/>
                <a:gd name="T20" fmla="*/ 2424 w 2424"/>
                <a:gd name="T21" fmla="*/ 131 h 131"/>
              </a:gdLst>
              <a:ahLst/>
              <a:cxnLst>
                <a:cxn ang="T12">
                  <a:pos x="T0" y="T1"/>
                </a:cxn>
                <a:cxn ang="T13">
                  <a:pos x="T2" y="T3"/>
                </a:cxn>
                <a:cxn ang="T14">
                  <a:pos x="T4" y="T5"/>
                </a:cxn>
                <a:cxn ang="T15">
                  <a:pos x="T6" y="T7"/>
                </a:cxn>
                <a:cxn ang="T16">
                  <a:pos x="T8" y="T9"/>
                </a:cxn>
                <a:cxn ang="T17">
                  <a:pos x="T10" y="T11"/>
                </a:cxn>
              </a:cxnLst>
              <a:rect l="T18" t="T19" r="T20" b="T21"/>
              <a:pathLst>
                <a:path w="2424" h="131">
                  <a:moveTo>
                    <a:pt x="2424" y="92"/>
                  </a:moveTo>
                  <a:lnTo>
                    <a:pt x="2096" y="0"/>
                  </a:lnTo>
                  <a:lnTo>
                    <a:pt x="0" y="17"/>
                  </a:lnTo>
                  <a:lnTo>
                    <a:pt x="497" y="131"/>
                  </a:lnTo>
                  <a:lnTo>
                    <a:pt x="504" y="123"/>
                  </a:lnTo>
                  <a:lnTo>
                    <a:pt x="2424" y="92"/>
                  </a:lnTo>
                  <a:close/>
                </a:path>
              </a:pathLst>
            </a:custGeom>
            <a:gradFill rotWithShape="1">
              <a:gsLst>
                <a:gs pos="0">
                  <a:srgbClr val="5F5F5F"/>
                </a:gs>
                <a:gs pos="100000">
                  <a:srgbClr val="969696"/>
                </a:gs>
              </a:gsLst>
              <a:lin ang="189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29" name="Freeform 27"/>
            <p:cNvSpPr>
              <a:spLocks/>
            </p:cNvSpPr>
            <p:nvPr/>
          </p:nvSpPr>
          <p:spPr bwMode="auto">
            <a:xfrm>
              <a:off x="1074" y="1818"/>
              <a:ext cx="2299" cy="602"/>
            </a:xfrm>
            <a:custGeom>
              <a:avLst/>
              <a:gdLst>
                <a:gd name="T0" fmla="*/ 2670 w 1901"/>
                <a:gd name="T1" fmla="*/ 0 h 465"/>
                <a:gd name="T2" fmla="*/ 10 w 1901"/>
                <a:gd name="T3" fmla="*/ 50 h 465"/>
                <a:gd name="T4" fmla="*/ 0 w 1901"/>
                <a:gd name="T5" fmla="*/ 62 h 465"/>
                <a:gd name="T6" fmla="*/ 15 w 1901"/>
                <a:gd name="T7" fmla="*/ 779 h 465"/>
                <a:gd name="T8" fmla="*/ 2703 w 1901"/>
                <a:gd name="T9" fmla="*/ 641 h 465"/>
                <a:gd name="T10" fmla="*/ 2692 w 1901"/>
                <a:gd name="T11" fmla="*/ 8 h 465"/>
                <a:gd name="T12" fmla="*/ 2670 w 1901"/>
                <a:gd name="T13" fmla="*/ 0 h 465"/>
                <a:gd name="T14" fmla="*/ 0 60000 65536"/>
                <a:gd name="T15" fmla="*/ 0 60000 65536"/>
                <a:gd name="T16" fmla="*/ 0 60000 65536"/>
                <a:gd name="T17" fmla="*/ 0 60000 65536"/>
                <a:gd name="T18" fmla="*/ 0 60000 65536"/>
                <a:gd name="T19" fmla="*/ 0 60000 65536"/>
                <a:gd name="T20" fmla="*/ 0 60000 65536"/>
                <a:gd name="T21" fmla="*/ 0 w 1901"/>
                <a:gd name="T22" fmla="*/ 0 h 465"/>
                <a:gd name="T23" fmla="*/ 1901 w 1901"/>
                <a:gd name="T24" fmla="*/ 465 h 4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01" h="465">
                  <a:moveTo>
                    <a:pt x="1826" y="0"/>
                  </a:moveTo>
                  <a:cubicBezTo>
                    <a:pt x="7" y="30"/>
                    <a:pt x="7" y="30"/>
                    <a:pt x="7" y="30"/>
                  </a:cubicBezTo>
                  <a:cubicBezTo>
                    <a:pt x="0" y="37"/>
                    <a:pt x="0" y="37"/>
                    <a:pt x="0" y="37"/>
                  </a:cubicBezTo>
                  <a:cubicBezTo>
                    <a:pt x="0" y="37"/>
                    <a:pt x="19" y="175"/>
                    <a:pt x="10" y="465"/>
                  </a:cubicBezTo>
                  <a:cubicBezTo>
                    <a:pt x="1848" y="382"/>
                    <a:pt x="1848" y="382"/>
                    <a:pt x="1848" y="382"/>
                  </a:cubicBezTo>
                  <a:cubicBezTo>
                    <a:pt x="1848" y="382"/>
                    <a:pt x="1901" y="194"/>
                    <a:pt x="1841" y="5"/>
                  </a:cubicBezTo>
                  <a:lnTo>
                    <a:pt x="1826" y="0"/>
                  </a:lnTo>
                  <a:close/>
                </a:path>
              </a:pathLst>
            </a:custGeom>
            <a:gradFill rotWithShape="1">
              <a:gsLst>
                <a:gs pos="0">
                  <a:srgbClr val="969696"/>
                </a:gs>
                <a:gs pos="50000">
                  <a:srgbClr val="EAEAEA"/>
                </a:gs>
                <a:gs pos="100000">
                  <a:srgbClr val="969696"/>
                </a:gs>
              </a:gsLst>
              <a:lin ang="54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grpSp>
        <p:nvGrpSpPr>
          <p:cNvPr id="30" name="Group 28"/>
          <p:cNvGrpSpPr>
            <a:grpSpLocks/>
          </p:cNvGrpSpPr>
          <p:nvPr/>
        </p:nvGrpSpPr>
        <p:grpSpPr bwMode="auto">
          <a:xfrm>
            <a:off x="947526" y="2219426"/>
            <a:ext cx="3420249" cy="666049"/>
            <a:chOff x="688" y="542"/>
            <a:chExt cx="2841" cy="719"/>
          </a:xfrm>
        </p:grpSpPr>
        <p:sp>
          <p:nvSpPr>
            <p:cNvPr id="31" name="Freeform 29"/>
            <p:cNvSpPr>
              <a:spLocks/>
            </p:cNvSpPr>
            <p:nvPr/>
          </p:nvSpPr>
          <p:spPr bwMode="auto">
            <a:xfrm>
              <a:off x="688" y="1079"/>
              <a:ext cx="654" cy="182"/>
            </a:xfrm>
            <a:custGeom>
              <a:avLst/>
              <a:gdLst>
                <a:gd name="T0" fmla="*/ 245 w 571"/>
                <a:gd name="T1" fmla="*/ 0 h 148"/>
                <a:gd name="T2" fmla="*/ 0 w 571"/>
                <a:gd name="T3" fmla="*/ 15 h 148"/>
                <a:gd name="T4" fmla="*/ 584 w 571"/>
                <a:gd name="T5" fmla="*/ 224 h 148"/>
                <a:gd name="T6" fmla="*/ 749 w 571"/>
                <a:gd name="T7" fmla="*/ 216 h 148"/>
                <a:gd name="T8" fmla="*/ 245 w 571"/>
                <a:gd name="T9" fmla="*/ 0 h 148"/>
                <a:gd name="T10" fmla="*/ 0 60000 65536"/>
                <a:gd name="T11" fmla="*/ 0 60000 65536"/>
                <a:gd name="T12" fmla="*/ 0 60000 65536"/>
                <a:gd name="T13" fmla="*/ 0 60000 65536"/>
                <a:gd name="T14" fmla="*/ 0 60000 65536"/>
                <a:gd name="T15" fmla="*/ 0 w 571"/>
                <a:gd name="T16" fmla="*/ 0 h 148"/>
                <a:gd name="T17" fmla="*/ 571 w 571"/>
                <a:gd name="T18" fmla="*/ 148 h 148"/>
              </a:gdLst>
              <a:ahLst/>
              <a:cxnLst>
                <a:cxn ang="T10">
                  <a:pos x="T0" y="T1"/>
                </a:cxn>
                <a:cxn ang="T11">
                  <a:pos x="T2" y="T3"/>
                </a:cxn>
                <a:cxn ang="T12">
                  <a:pos x="T4" y="T5"/>
                </a:cxn>
                <a:cxn ang="T13">
                  <a:pos x="T6" y="T7"/>
                </a:cxn>
                <a:cxn ang="T14">
                  <a:pos x="T8" y="T9"/>
                </a:cxn>
              </a:cxnLst>
              <a:rect l="T15" t="T16" r="T17" b="T18"/>
              <a:pathLst>
                <a:path w="571" h="148">
                  <a:moveTo>
                    <a:pt x="187" y="0"/>
                  </a:moveTo>
                  <a:lnTo>
                    <a:pt x="0" y="10"/>
                  </a:lnTo>
                  <a:lnTo>
                    <a:pt x="445" y="148"/>
                  </a:lnTo>
                  <a:lnTo>
                    <a:pt x="571" y="143"/>
                  </a:lnTo>
                  <a:lnTo>
                    <a:pt x="187" y="0"/>
                  </a:lnTo>
                  <a:close/>
                </a:path>
              </a:pathLst>
            </a:custGeom>
            <a:gradFill rotWithShape="1">
              <a:gsLst>
                <a:gs pos="0">
                  <a:srgbClr val="4D4D4D"/>
                </a:gs>
                <a:gs pos="100000">
                  <a:srgbClr val="242424"/>
                </a:gs>
              </a:gsLst>
              <a:lin ang="54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32" name="Freeform 30"/>
            <p:cNvSpPr>
              <a:spLocks/>
            </p:cNvSpPr>
            <p:nvPr/>
          </p:nvSpPr>
          <p:spPr bwMode="auto">
            <a:xfrm>
              <a:off x="813" y="598"/>
              <a:ext cx="393" cy="632"/>
            </a:xfrm>
            <a:custGeom>
              <a:avLst/>
              <a:gdLst>
                <a:gd name="T0" fmla="*/ 23 w 325"/>
                <a:gd name="T1" fmla="*/ 0 h 487"/>
                <a:gd name="T2" fmla="*/ 0 w 325"/>
                <a:gd name="T3" fmla="*/ 644 h 487"/>
                <a:gd name="T4" fmla="*/ 475 w 325"/>
                <a:gd name="T5" fmla="*/ 820 h 487"/>
                <a:gd name="T6" fmla="*/ 475 w 325"/>
                <a:gd name="T7" fmla="*/ 152 h 487"/>
                <a:gd name="T8" fmla="*/ 23 w 325"/>
                <a:gd name="T9" fmla="*/ 0 h 487"/>
                <a:gd name="T10" fmla="*/ 0 60000 65536"/>
                <a:gd name="T11" fmla="*/ 0 60000 65536"/>
                <a:gd name="T12" fmla="*/ 0 60000 65536"/>
                <a:gd name="T13" fmla="*/ 0 60000 65536"/>
                <a:gd name="T14" fmla="*/ 0 60000 65536"/>
                <a:gd name="T15" fmla="*/ 0 w 325"/>
                <a:gd name="T16" fmla="*/ 0 h 487"/>
                <a:gd name="T17" fmla="*/ 325 w 325"/>
                <a:gd name="T18" fmla="*/ 487 h 487"/>
              </a:gdLst>
              <a:ahLst/>
              <a:cxnLst>
                <a:cxn ang="T10">
                  <a:pos x="T0" y="T1"/>
                </a:cxn>
                <a:cxn ang="T11">
                  <a:pos x="T2" y="T3"/>
                </a:cxn>
                <a:cxn ang="T12">
                  <a:pos x="T4" y="T5"/>
                </a:cxn>
                <a:cxn ang="T13">
                  <a:pos x="T6" y="T7"/>
                </a:cxn>
                <a:cxn ang="T14">
                  <a:pos x="T8" y="T9"/>
                </a:cxn>
              </a:cxnLst>
              <a:rect l="T15" t="T16" r="T17" b="T18"/>
              <a:pathLst>
                <a:path w="325" h="487">
                  <a:moveTo>
                    <a:pt x="16" y="0"/>
                  </a:moveTo>
                  <a:cubicBezTo>
                    <a:pt x="16" y="0"/>
                    <a:pt x="37" y="218"/>
                    <a:pt x="0" y="382"/>
                  </a:cubicBezTo>
                  <a:cubicBezTo>
                    <a:pt x="325" y="487"/>
                    <a:pt x="325" y="487"/>
                    <a:pt x="325" y="487"/>
                  </a:cubicBezTo>
                  <a:cubicBezTo>
                    <a:pt x="325" y="90"/>
                    <a:pt x="325" y="90"/>
                    <a:pt x="325" y="90"/>
                  </a:cubicBezTo>
                  <a:lnTo>
                    <a:pt x="16" y="0"/>
                  </a:lnTo>
                  <a:close/>
                </a:path>
              </a:pathLst>
            </a:custGeom>
            <a:gradFill rotWithShape="1">
              <a:gsLst>
                <a:gs pos="0">
                  <a:srgbClr val="E9EAEA"/>
                </a:gs>
                <a:gs pos="100000">
                  <a:srgbClr val="FFFFFF"/>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688" y="542"/>
              <a:ext cx="533" cy="719"/>
            </a:xfrm>
            <a:custGeom>
              <a:avLst/>
              <a:gdLst>
                <a:gd name="T0" fmla="*/ 622 w 441"/>
                <a:gd name="T1" fmla="*/ 225 h 555"/>
                <a:gd name="T2" fmla="*/ 25 w 441"/>
                <a:gd name="T3" fmla="*/ 0 h 555"/>
                <a:gd name="T4" fmla="*/ 21 w 441"/>
                <a:gd name="T5" fmla="*/ 0 h 555"/>
                <a:gd name="T6" fmla="*/ 22 w 441"/>
                <a:gd name="T7" fmla="*/ 27 h 555"/>
                <a:gd name="T8" fmla="*/ 601 w 441"/>
                <a:gd name="T9" fmla="*/ 246 h 555"/>
                <a:gd name="T10" fmla="*/ 602 w 441"/>
                <a:gd name="T11" fmla="*/ 904 h 555"/>
                <a:gd name="T12" fmla="*/ 0 w 441"/>
                <a:gd name="T13" fmla="*/ 711 h 555"/>
                <a:gd name="T14" fmla="*/ 0 w 441"/>
                <a:gd name="T15" fmla="*/ 732 h 555"/>
                <a:gd name="T16" fmla="*/ 602 w 441"/>
                <a:gd name="T17" fmla="*/ 931 h 555"/>
                <a:gd name="T18" fmla="*/ 624 w 441"/>
                <a:gd name="T19" fmla="*/ 931 h 555"/>
                <a:gd name="T20" fmla="*/ 622 w 441"/>
                <a:gd name="T21" fmla="*/ 225 h 5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1"/>
                <a:gd name="T34" fmla="*/ 0 h 555"/>
                <a:gd name="T35" fmla="*/ 441 w 441"/>
                <a:gd name="T36" fmla="*/ 555 h 5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1" h="555">
                  <a:moveTo>
                    <a:pt x="426" y="134"/>
                  </a:moveTo>
                  <a:cubicBezTo>
                    <a:pt x="17" y="0"/>
                    <a:pt x="17" y="0"/>
                    <a:pt x="17" y="0"/>
                  </a:cubicBezTo>
                  <a:cubicBezTo>
                    <a:pt x="14" y="0"/>
                    <a:pt x="14" y="0"/>
                    <a:pt x="14" y="0"/>
                  </a:cubicBezTo>
                  <a:cubicBezTo>
                    <a:pt x="15" y="16"/>
                    <a:pt x="15" y="16"/>
                    <a:pt x="15" y="16"/>
                  </a:cubicBezTo>
                  <a:cubicBezTo>
                    <a:pt x="411" y="147"/>
                    <a:pt x="411" y="147"/>
                    <a:pt x="411" y="147"/>
                  </a:cubicBezTo>
                  <a:cubicBezTo>
                    <a:pt x="411" y="147"/>
                    <a:pt x="427" y="235"/>
                    <a:pt x="412" y="539"/>
                  </a:cubicBezTo>
                  <a:cubicBezTo>
                    <a:pt x="0" y="424"/>
                    <a:pt x="0" y="424"/>
                    <a:pt x="0" y="424"/>
                  </a:cubicBezTo>
                  <a:cubicBezTo>
                    <a:pt x="0" y="436"/>
                    <a:pt x="0" y="436"/>
                    <a:pt x="0" y="436"/>
                  </a:cubicBezTo>
                  <a:cubicBezTo>
                    <a:pt x="412" y="555"/>
                    <a:pt x="412" y="555"/>
                    <a:pt x="412" y="555"/>
                  </a:cubicBezTo>
                  <a:cubicBezTo>
                    <a:pt x="427" y="555"/>
                    <a:pt x="427" y="555"/>
                    <a:pt x="427" y="555"/>
                  </a:cubicBezTo>
                  <a:cubicBezTo>
                    <a:pt x="441" y="270"/>
                    <a:pt x="426" y="134"/>
                    <a:pt x="426" y="134"/>
                  </a:cubicBezTo>
                  <a:close/>
                </a:path>
              </a:pathLst>
            </a:custGeom>
            <a:gradFill rotWithShape="1">
              <a:gsLst>
                <a:gs pos="0">
                  <a:srgbClr val="C0C0C0"/>
                </a:gs>
                <a:gs pos="100000">
                  <a:srgbClr val="EEECE1"/>
                </a:gs>
              </a:gsLst>
              <a:lin ang="27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708" y="542"/>
              <a:ext cx="2735" cy="174"/>
            </a:xfrm>
            <a:custGeom>
              <a:avLst/>
              <a:gdLst>
                <a:gd name="T0" fmla="*/ 3135 w 2386"/>
                <a:gd name="T1" fmla="*/ 207 h 142"/>
                <a:gd name="T2" fmla="*/ 2698 w 2386"/>
                <a:gd name="T3" fmla="*/ 61 h 142"/>
                <a:gd name="T4" fmla="*/ 0 w 2386"/>
                <a:gd name="T5" fmla="*/ 0 h 142"/>
                <a:gd name="T6" fmla="*/ 566 w 2386"/>
                <a:gd name="T7" fmla="*/ 213 h 142"/>
                <a:gd name="T8" fmla="*/ 575 w 2386"/>
                <a:gd name="T9" fmla="*/ 202 h 142"/>
                <a:gd name="T10" fmla="*/ 3135 w 2386"/>
                <a:gd name="T11" fmla="*/ 207 h 142"/>
                <a:gd name="T12" fmla="*/ 0 60000 65536"/>
                <a:gd name="T13" fmla="*/ 0 60000 65536"/>
                <a:gd name="T14" fmla="*/ 0 60000 65536"/>
                <a:gd name="T15" fmla="*/ 0 60000 65536"/>
                <a:gd name="T16" fmla="*/ 0 60000 65536"/>
                <a:gd name="T17" fmla="*/ 0 60000 65536"/>
                <a:gd name="T18" fmla="*/ 0 w 2386"/>
                <a:gd name="T19" fmla="*/ 0 h 142"/>
                <a:gd name="T20" fmla="*/ 2386 w 2386"/>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2386" h="142">
                  <a:moveTo>
                    <a:pt x="2386" y="138"/>
                  </a:moveTo>
                  <a:lnTo>
                    <a:pt x="2054" y="41"/>
                  </a:lnTo>
                  <a:lnTo>
                    <a:pt x="0" y="0"/>
                  </a:lnTo>
                  <a:lnTo>
                    <a:pt x="431" y="142"/>
                  </a:lnTo>
                  <a:lnTo>
                    <a:pt x="438" y="135"/>
                  </a:lnTo>
                  <a:lnTo>
                    <a:pt x="2386" y="138"/>
                  </a:lnTo>
                  <a:close/>
                </a:path>
              </a:pathLst>
            </a:custGeom>
            <a:gradFill rotWithShape="1">
              <a:gsLst>
                <a:gs pos="0">
                  <a:srgbClr val="727172"/>
                </a:gs>
                <a:gs pos="100000">
                  <a:srgbClr val="4D4D4D"/>
                </a:gs>
              </a:gsLst>
              <a:lin ang="54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1202" y="708"/>
              <a:ext cx="2327" cy="553"/>
            </a:xfrm>
            <a:custGeom>
              <a:avLst/>
              <a:gdLst>
                <a:gd name="T0" fmla="*/ 2710 w 1924"/>
                <a:gd name="T1" fmla="*/ 5 h 427"/>
                <a:gd name="T2" fmla="*/ 10 w 1924"/>
                <a:gd name="T3" fmla="*/ 0 h 427"/>
                <a:gd name="T4" fmla="*/ 0 w 1924"/>
                <a:gd name="T5" fmla="*/ 10 h 427"/>
                <a:gd name="T6" fmla="*/ 2 w 1924"/>
                <a:gd name="T7" fmla="*/ 716 h 427"/>
                <a:gd name="T8" fmla="*/ 2731 w 1924"/>
                <a:gd name="T9" fmla="*/ 635 h 427"/>
                <a:gd name="T10" fmla="*/ 2731 w 1924"/>
                <a:gd name="T11" fmla="*/ 12 h 427"/>
                <a:gd name="T12" fmla="*/ 2710 w 1924"/>
                <a:gd name="T13" fmla="*/ 5 h 427"/>
                <a:gd name="T14" fmla="*/ 0 60000 65536"/>
                <a:gd name="T15" fmla="*/ 0 60000 65536"/>
                <a:gd name="T16" fmla="*/ 0 60000 65536"/>
                <a:gd name="T17" fmla="*/ 0 60000 65536"/>
                <a:gd name="T18" fmla="*/ 0 60000 65536"/>
                <a:gd name="T19" fmla="*/ 0 60000 65536"/>
                <a:gd name="T20" fmla="*/ 0 60000 65536"/>
                <a:gd name="T21" fmla="*/ 0 w 1924"/>
                <a:gd name="T22" fmla="*/ 0 h 427"/>
                <a:gd name="T23" fmla="*/ 1924 w 1924"/>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4" h="427">
                  <a:moveTo>
                    <a:pt x="1853" y="3"/>
                  </a:moveTo>
                  <a:cubicBezTo>
                    <a:pt x="7" y="0"/>
                    <a:pt x="7" y="0"/>
                    <a:pt x="7" y="0"/>
                  </a:cubicBezTo>
                  <a:cubicBezTo>
                    <a:pt x="0" y="6"/>
                    <a:pt x="0" y="6"/>
                    <a:pt x="0" y="6"/>
                  </a:cubicBezTo>
                  <a:cubicBezTo>
                    <a:pt x="0" y="6"/>
                    <a:pt x="16" y="142"/>
                    <a:pt x="2" y="427"/>
                  </a:cubicBezTo>
                  <a:cubicBezTo>
                    <a:pt x="1867" y="378"/>
                    <a:pt x="1867" y="378"/>
                    <a:pt x="1867" y="378"/>
                  </a:cubicBezTo>
                  <a:cubicBezTo>
                    <a:pt x="1867" y="378"/>
                    <a:pt x="1924" y="194"/>
                    <a:pt x="1867" y="7"/>
                  </a:cubicBezTo>
                  <a:lnTo>
                    <a:pt x="1853" y="3"/>
                  </a:lnTo>
                  <a:close/>
                </a:path>
              </a:pathLst>
            </a:custGeom>
            <a:gradFill rotWithShape="1">
              <a:gsLst>
                <a:gs pos="0">
                  <a:srgbClr val="969696"/>
                </a:gs>
                <a:gs pos="100000">
                  <a:srgbClr val="4D4D4D"/>
                </a:gs>
              </a:gsLst>
              <a:lin ang="5400000" scaled="1"/>
            </a:gradFill>
            <a:ln w="9525">
              <a:noFill/>
              <a:round/>
              <a:headEnd/>
              <a:tailEnd/>
            </a:ln>
          </p:spPr>
          <p:txBody>
            <a:bodyP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sp>
        <p:nvSpPr>
          <p:cNvPr id="36" name="WordArt 35"/>
          <p:cNvSpPr>
            <a:spLocks noChangeArrowheads="1" noChangeShapeType="1" noTextEdit="1"/>
          </p:cNvSpPr>
          <p:nvPr/>
        </p:nvSpPr>
        <p:spPr bwMode="auto">
          <a:xfrm rot="21269671">
            <a:off x="1858092" y="3614530"/>
            <a:ext cx="1986145" cy="178513"/>
          </a:xfrm>
          <a:prstGeom prst="rect">
            <a:avLst/>
          </a:prstGeom>
        </p:spPr>
        <p:txBody>
          <a:bodyPr wrap="none" fromWordArt="1">
            <a:prstTxWarp prst="textPlain">
              <a:avLst>
                <a:gd name="adj" fmla="val 50000"/>
              </a:avLst>
            </a:prstTxWarp>
          </a:bodyPr>
          <a:lstStyle/>
          <a:p>
            <a:pPr algn="ctr"/>
            <a:r>
              <a:rPr lang="zh-CN" altLang="en-US" sz="3402" kern="10" dirty="0">
                <a:ln w="9525">
                  <a:noFill/>
                  <a:round/>
                  <a:headEnd/>
                  <a:tailEnd/>
                </a:ln>
                <a:solidFill>
                  <a:prstClr val="white"/>
                </a:solidFill>
                <a:latin typeface="微软雅黑" panose="020B0503020204020204" pitchFamily="34" charset="-122"/>
                <a:ea typeface="微软雅黑" panose="020B0503020204020204" pitchFamily="34" charset="-122"/>
              </a:rPr>
              <a:t>双击此处添加文字内容</a:t>
            </a:r>
          </a:p>
        </p:txBody>
      </p:sp>
      <p:sp>
        <p:nvSpPr>
          <p:cNvPr id="37" name="WordArt 36"/>
          <p:cNvSpPr>
            <a:spLocks noChangeArrowheads="1" noChangeShapeType="1" noTextEdit="1"/>
          </p:cNvSpPr>
          <p:nvPr/>
        </p:nvSpPr>
        <p:spPr bwMode="auto">
          <a:xfrm>
            <a:off x="1871593" y="2525450"/>
            <a:ext cx="1986145" cy="178513"/>
          </a:xfrm>
          <a:prstGeom prst="rect">
            <a:avLst/>
          </a:prstGeom>
        </p:spPr>
        <p:txBody>
          <a:bodyPr wrap="none" fromWordArt="1">
            <a:prstTxWarp prst="textPlain">
              <a:avLst>
                <a:gd name="adj" fmla="val 50000"/>
              </a:avLst>
            </a:prstTxWarp>
          </a:bodyPr>
          <a:lstStyle/>
          <a:p>
            <a:pPr algn="ctr"/>
            <a:r>
              <a:rPr lang="zh-CN" altLang="en-US" sz="3402" kern="10">
                <a:ln w="9525">
                  <a:noFill/>
                  <a:round/>
                  <a:headEnd/>
                  <a:tailEnd/>
                </a:ln>
                <a:solidFill>
                  <a:prstClr val="white"/>
                </a:solidFill>
                <a:latin typeface="微软雅黑" panose="020B0503020204020204" pitchFamily="34" charset="-122"/>
                <a:ea typeface="微软雅黑" panose="020B0503020204020204" pitchFamily="34" charset="-122"/>
              </a:rPr>
              <a:t>双击此处添加文字内容</a:t>
            </a:r>
          </a:p>
        </p:txBody>
      </p:sp>
      <p:sp>
        <p:nvSpPr>
          <p:cNvPr id="38" name="WordArt 37"/>
          <p:cNvSpPr>
            <a:spLocks noChangeArrowheads="1" noChangeShapeType="1" noTextEdit="1"/>
          </p:cNvSpPr>
          <p:nvPr/>
        </p:nvSpPr>
        <p:spPr bwMode="auto">
          <a:xfrm rot="21142058">
            <a:off x="2062107" y="4660105"/>
            <a:ext cx="1986145" cy="178513"/>
          </a:xfrm>
          <a:prstGeom prst="rect">
            <a:avLst/>
          </a:prstGeom>
        </p:spPr>
        <p:txBody>
          <a:bodyPr wrap="none" fromWordArt="1">
            <a:prstTxWarp prst="textPlain">
              <a:avLst>
                <a:gd name="adj" fmla="val 50000"/>
              </a:avLst>
            </a:prstTxWarp>
          </a:bodyPr>
          <a:lstStyle/>
          <a:p>
            <a:pPr algn="ctr"/>
            <a:r>
              <a:rPr lang="zh-CN" altLang="en-US" sz="3402" kern="10" dirty="0">
                <a:ln w="9525">
                  <a:noFill/>
                  <a:round/>
                  <a:headEnd/>
                  <a:tailEnd/>
                </a:ln>
                <a:solidFill>
                  <a:schemeClr val="bg1"/>
                </a:solidFill>
                <a:latin typeface="微软雅黑" panose="020B0503020204020204" pitchFamily="34" charset="-122"/>
                <a:ea typeface="微软雅黑" panose="020B0503020204020204" pitchFamily="34" charset="-122"/>
              </a:rPr>
              <a:t>双击此处添加文字内容</a:t>
            </a:r>
          </a:p>
        </p:txBody>
      </p:sp>
      <p:sp>
        <p:nvSpPr>
          <p:cNvPr id="39" name="WordArt 38"/>
          <p:cNvSpPr>
            <a:spLocks noChangeArrowheads="1" noChangeShapeType="1" noTextEdit="1"/>
          </p:cNvSpPr>
          <p:nvPr/>
        </p:nvSpPr>
        <p:spPr bwMode="auto">
          <a:xfrm>
            <a:off x="1871593" y="3069989"/>
            <a:ext cx="1986145" cy="178513"/>
          </a:xfrm>
          <a:prstGeom prst="rect">
            <a:avLst/>
          </a:prstGeom>
        </p:spPr>
        <p:txBody>
          <a:bodyPr wrap="none" fromWordArt="1">
            <a:prstTxWarp prst="textPlain">
              <a:avLst>
                <a:gd name="adj" fmla="val 50000"/>
              </a:avLst>
            </a:prstTxWarp>
          </a:bodyPr>
          <a:lstStyle/>
          <a:p>
            <a:pPr algn="ctr"/>
            <a:r>
              <a:rPr lang="zh-CN" altLang="en-US" sz="3402" kern="10">
                <a:ln w="9525">
                  <a:noFill/>
                  <a:round/>
                  <a:headEnd/>
                  <a:tailEnd/>
                </a:ln>
                <a:solidFill>
                  <a:prstClr val="black"/>
                </a:solidFill>
                <a:latin typeface="微软雅黑" panose="020B0503020204020204" pitchFamily="34" charset="-122"/>
                <a:ea typeface="微软雅黑" panose="020B0503020204020204" pitchFamily="34" charset="-122"/>
              </a:rPr>
              <a:t>双击此处添加文字内容</a:t>
            </a:r>
          </a:p>
        </p:txBody>
      </p:sp>
      <p:grpSp>
        <p:nvGrpSpPr>
          <p:cNvPr id="40" name="组合 39"/>
          <p:cNvGrpSpPr/>
          <p:nvPr/>
        </p:nvGrpSpPr>
        <p:grpSpPr>
          <a:xfrm>
            <a:off x="5127440" y="1947251"/>
            <a:ext cx="2743700" cy="3325742"/>
            <a:chOff x="5426075" y="2141538"/>
            <a:chExt cx="2903538" cy="3519487"/>
          </a:xfrm>
        </p:grpSpPr>
        <p:sp>
          <p:nvSpPr>
            <p:cNvPr id="41" name="AutoShape 39"/>
            <p:cNvSpPr>
              <a:spLocks noChangeArrowheads="1"/>
            </p:cNvSpPr>
            <p:nvPr/>
          </p:nvSpPr>
          <p:spPr bwMode="auto">
            <a:xfrm>
              <a:off x="5508625" y="2492375"/>
              <a:ext cx="2736850" cy="3168650"/>
            </a:xfrm>
            <a:prstGeom prst="roundRect">
              <a:avLst>
                <a:gd name="adj" fmla="val 1394"/>
              </a:avLst>
            </a:prstGeom>
            <a:gradFill rotWithShape="1">
              <a:gsLst>
                <a:gs pos="0">
                  <a:sysClr val="window" lastClr="FFFFFF"/>
                </a:gs>
                <a:gs pos="100000">
                  <a:srgbClr val="DDDDDD"/>
                </a:gs>
              </a:gsLst>
              <a:lin ang="5400000" scaled="1"/>
            </a:gradFill>
            <a:ln w="9525" algn="ctr">
              <a:solidFill>
                <a:srgbClr val="EEECE1"/>
              </a:solidFill>
              <a:round/>
              <a:headEnd/>
              <a:tailEnd/>
            </a:ln>
          </p:spPr>
          <p:txBody>
            <a:bodyPr wrap="none" anchor="ctr"/>
            <a:lstStyle/>
            <a:p>
              <a:pPr algn="ctr" defTabSz="864040">
                <a:lnSpc>
                  <a:spcPct val="120000"/>
                </a:lnSpc>
                <a:defRPr/>
              </a:pPr>
              <a:endParaRPr lang="en-US" altLang="zh-CN" sz="1512" kern="0">
                <a:solidFill>
                  <a:srgbClr val="000000"/>
                </a:solidFill>
                <a:latin typeface="微软雅黑" panose="020B0503020204020204" pitchFamily="34" charset="-122"/>
                <a:ea typeface="微软雅黑" panose="020B0503020204020204" pitchFamily="34" charset="-122"/>
              </a:endParaRPr>
            </a:p>
            <a:p>
              <a:pPr algn="ctr" defTabSz="864040">
                <a:lnSpc>
                  <a:spcPct val="120000"/>
                </a:lnSpc>
                <a:defRPr/>
              </a:pPr>
              <a:r>
                <a:rPr lang="zh-CN" altLang="en-US" sz="1512" kern="0">
                  <a:solidFill>
                    <a:srgbClr val="000000"/>
                  </a:solidFill>
                  <a:latin typeface="微软雅黑" panose="020B0503020204020204" pitchFamily="34" charset="-122"/>
                  <a:ea typeface="微软雅黑" panose="020B0503020204020204" pitchFamily="34" charset="-122"/>
                </a:rPr>
                <a:t>单击此处添加文字</a:t>
              </a:r>
            </a:p>
            <a:p>
              <a:pPr algn="ctr" defTabSz="864040">
                <a:lnSpc>
                  <a:spcPct val="120000"/>
                </a:lnSpc>
                <a:defRPr/>
              </a:pPr>
              <a:r>
                <a:rPr lang="zh-CN" altLang="en-US" sz="1512" kern="0">
                  <a:solidFill>
                    <a:srgbClr val="000000"/>
                  </a:solidFill>
                  <a:latin typeface="微软雅黑" panose="020B0503020204020204" pitchFamily="34" charset="-122"/>
                  <a:ea typeface="微软雅黑" panose="020B0503020204020204" pitchFamily="34" charset="-122"/>
                </a:rPr>
                <a:t>单击此处添加文字</a:t>
              </a:r>
            </a:p>
            <a:p>
              <a:pPr algn="ctr" defTabSz="864040">
                <a:lnSpc>
                  <a:spcPct val="120000"/>
                </a:lnSpc>
                <a:defRPr/>
              </a:pPr>
              <a:r>
                <a:rPr lang="zh-CN" altLang="en-US" sz="1512" kern="0">
                  <a:solidFill>
                    <a:srgbClr val="000000"/>
                  </a:solidFill>
                  <a:latin typeface="微软雅黑" panose="020B0503020204020204" pitchFamily="34" charset="-122"/>
                  <a:ea typeface="微软雅黑" panose="020B0503020204020204" pitchFamily="34" charset="-122"/>
                </a:rPr>
                <a:t>单击此处添加文字</a:t>
              </a:r>
            </a:p>
            <a:p>
              <a:pPr algn="ctr" defTabSz="864040">
                <a:lnSpc>
                  <a:spcPct val="120000"/>
                </a:lnSpc>
                <a:defRPr/>
              </a:pPr>
              <a:r>
                <a:rPr lang="zh-CN" altLang="en-US" sz="1512" kern="0">
                  <a:solidFill>
                    <a:srgbClr val="000000"/>
                  </a:solidFill>
                  <a:latin typeface="微软雅黑" panose="020B0503020204020204" pitchFamily="34" charset="-122"/>
                  <a:ea typeface="微软雅黑" panose="020B0503020204020204" pitchFamily="34" charset="-122"/>
                </a:rPr>
                <a:t>单击此处添加文字</a:t>
              </a:r>
            </a:p>
            <a:p>
              <a:pPr algn="ctr" defTabSz="864040">
                <a:lnSpc>
                  <a:spcPct val="120000"/>
                </a:lnSpc>
                <a:defRPr/>
              </a:pPr>
              <a:r>
                <a:rPr lang="zh-CN" altLang="en-US" sz="1512" kern="0">
                  <a:solidFill>
                    <a:srgbClr val="000000"/>
                  </a:solidFill>
                  <a:latin typeface="微软雅黑" panose="020B0503020204020204" pitchFamily="34" charset="-122"/>
                  <a:ea typeface="微软雅黑" panose="020B0503020204020204" pitchFamily="34" charset="-122"/>
                </a:rPr>
                <a:t>单击此处添加文字</a:t>
              </a:r>
            </a:p>
            <a:p>
              <a:pPr algn="ctr" defTabSz="864040">
                <a:lnSpc>
                  <a:spcPct val="120000"/>
                </a:lnSpc>
                <a:defRPr/>
              </a:pPr>
              <a:r>
                <a:rPr lang="zh-CN" altLang="en-US" sz="1512" kern="0">
                  <a:solidFill>
                    <a:srgbClr val="000000"/>
                  </a:solidFill>
                  <a:latin typeface="微软雅黑" panose="020B0503020204020204" pitchFamily="34" charset="-122"/>
                  <a:ea typeface="微软雅黑" panose="020B0503020204020204" pitchFamily="34" charset="-122"/>
                </a:rPr>
                <a:t>单击此处添加文字</a:t>
              </a:r>
              <a:endParaRPr lang="zh-CN" altLang="zh-CN" sz="1512" kern="0">
                <a:solidFill>
                  <a:srgbClr val="000000"/>
                </a:solidFill>
                <a:latin typeface="微软雅黑" panose="020B0503020204020204" pitchFamily="34" charset="-122"/>
                <a:ea typeface="微软雅黑" panose="020B0503020204020204" pitchFamily="34" charset="-122"/>
              </a:endParaRPr>
            </a:p>
            <a:p>
              <a:pPr algn="ctr" defTabSz="864040">
                <a:lnSpc>
                  <a:spcPct val="120000"/>
                </a:lnSpc>
                <a:defRPr/>
              </a:pPr>
              <a:endParaRPr lang="zh-CN" altLang="zh-CN" sz="1512" kern="0">
                <a:solidFill>
                  <a:srgbClr val="000000"/>
                </a:solidFill>
                <a:latin typeface="微软雅黑" panose="020B0503020204020204" pitchFamily="34" charset="-122"/>
                <a:ea typeface="微软雅黑" panose="020B0503020204020204" pitchFamily="34" charset="-122"/>
              </a:endParaRPr>
            </a:p>
            <a:p>
              <a:pPr algn="ctr" defTabSz="864040">
                <a:lnSpc>
                  <a:spcPct val="120000"/>
                </a:lnSpc>
                <a:defRPr/>
              </a:pPr>
              <a:endParaRPr lang="zh-CN" altLang="zh-CN" sz="1512" kern="0">
                <a:solidFill>
                  <a:srgbClr val="000000"/>
                </a:solidFill>
                <a:latin typeface="微软雅黑" panose="020B0503020204020204" pitchFamily="34" charset="-122"/>
                <a:ea typeface="微软雅黑" panose="020B0503020204020204" pitchFamily="34" charset="-122"/>
              </a:endParaRPr>
            </a:p>
          </p:txBody>
        </p:sp>
        <p:sp>
          <p:nvSpPr>
            <p:cNvPr id="42" name="AutoShape 40"/>
            <p:cNvSpPr>
              <a:spLocks noChangeArrowheads="1"/>
            </p:cNvSpPr>
            <p:nvPr/>
          </p:nvSpPr>
          <p:spPr bwMode="auto">
            <a:xfrm>
              <a:off x="5426075" y="2141538"/>
              <a:ext cx="2903538" cy="496887"/>
            </a:xfrm>
            <a:prstGeom prst="roundRect">
              <a:avLst>
                <a:gd name="adj" fmla="val 5630"/>
              </a:avLst>
            </a:prstGeom>
            <a:solidFill>
              <a:srgbClr val="054487"/>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none" anchor="ctr"/>
            <a:lstStyle/>
            <a:p>
              <a:pPr algn="ctr" defTabSz="864040">
                <a:defRPr/>
              </a:pPr>
              <a:r>
                <a:rPr lang="zh-CN" altLang="en-US" sz="1890" kern="0" dirty="0">
                  <a:solidFill>
                    <a:prstClr val="white"/>
                  </a:solidFill>
                  <a:latin typeface="微软雅黑" panose="020B0503020204020204" pitchFamily="34" charset="-122"/>
                  <a:ea typeface="微软雅黑" panose="020B0503020204020204" pitchFamily="34" charset="-122"/>
                </a:rPr>
                <a:t>单击此处添加文字</a:t>
              </a:r>
            </a:p>
          </p:txBody>
        </p:sp>
      </p:grpSp>
      <p:sp>
        <p:nvSpPr>
          <p:cNvPr id="45" name="矩形 44">
            <a:extLst>
              <a:ext uri="{FF2B5EF4-FFF2-40B4-BE49-F238E27FC236}">
                <a16:creationId xmlns:a16="http://schemas.microsoft.com/office/drawing/2014/main" id="{4F35C6AA-E386-41A0-A947-D00B5D001DF8}"/>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6" name="TextBox 3">
            <a:extLst>
              <a:ext uri="{FF2B5EF4-FFF2-40B4-BE49-F238E27FC236}">
                <a16:creationId xmlns:a16="http://schemas.microsoft.com/office/drawing/2014/main" id="{AB565450-8CE2-4633-BD24-2061E410AE94}"/>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47" name="图片 46">
            <a:extLst>
              <a:ext uri="{FF2B5EF4-FFF2-40B4-BE49-F238E27FC236}">
                <a16:creationId xmlns:a16="http://schemas.microsoft.com/office/drawing/2014/main" id="{67551F04-1448-4CAB-9DCF-F75B2F6CEB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292783387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221670" y="2124139"/>
            <a:ext cx="1872369" cy="187236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6" name="任意多边形 5"/>
          <p:cNvSpPr/>
          <p:nvPr/>
        </p:nvSpPr>
        <p:spPr>
          <a:xfrm>
            <a:off x="3883088" y="3694495"/>
            <a:ext cx="338849" cy="783586"/>
          </a:xfrm>
          <a:custGeom>
            <a:avLst/>
            <a:gdLst>
              <a:gd name="connsiteX0" fmla="*/ 478118 w 478118"/>
              <a:gd name="connsiteY0" fmla="*/ 0 h 1105647"/>
              <a:gd name="connsiteX1" fmla="*/ 478118 w 478118"/>
              <a:gd name="connsiteY1" fmla="*/ 848659 h 1105647"/>
              <a:gd name="connsiteX2" fmla="*/ 0 w 478118"/>
              <a:gd name="connsiteY2" fmla="*/ 848659 h 1105647"/>
              <a:gd name="connsiteX3" fmla="*/ 0 w 478118"/>
              <a:gd name="connsiteY3" fmla="*/ 1105647 h 1105647"/>
            </a:gdLst>
            <a:ahLst/>
            <a:cxnLst>
              <a:cxn ang="0">
                <a:pos x="connsiteX0" y="connsiteY0"/>
              </a:cxn>
              <a:cxn ang="0">
                <a:pos x="connsiteX1" y="connsiteY1"/>
              </a:cxn>
              <a:cxn ang="0">
                <a:pos x="connsiteX2" y="connsiteY2"/>
              </a:cxn>
              <a:cxn ang="0">
                <a:pos x="connsiteX3" y="connsiteY3"/>
              </a:cxn>
            </a:cxnLst>
            <a:rect l="l" t="t" r="r" b="b"/>
            <a:pathLst>
              <a:path w="478118" h="1105647">
                <a:moveTo>
                  <a:pt x="478118" y="0"/>
                </a:moveTo>
                <a:lnTo>
                  <a:pt x="478118" y="848659"/>
                </a:lnTo>
                <a:lnTo>
                  <a:pt x="0" y="848659"/>
                </a:lnTo>
                <a:lnTo>
                  <a:pt x="0" y="1105647"/>
                </a:lnTo>
              </a:path>
            </a:pathLst>
          </a:custGeom>
          <a:noFill/>
          <a:ln w="28575" cap="flat" cmpd="sng" algn="ctr">
            <a:solidFill>
              <a:srgbClr val="054487"/>
            </a:solidFill>
            <a:prstDash val="solid"/>
            <a:tailEnd type="oval"/>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7" name="任意多边形 6"/>
          <p:cNvSpPr/>
          <p:nvPr/>
        </p:nvSpPr>
        <p:spPr>
          <a:xfrm>
            <a:off x="1923899" y="2917570"/>
            <a:ext cx="1494451" cy="474388"/>
          </a:xfrm>
          <a:custGeom>
            <a:avLst/>
            <a:gdLst>
              <a:gd name="connsiteX0" fmla="*/ 400424 w 400424"/>
              <a:gd name="connsiteY0" fmla="*/ 0 h 669365"/>
              <a:gd name="connsiteX1" fmla="*/ 0 w 400424"/>
              <a:gd name="connsiteY1" fmla="*/ 0 h 669365"/>
              <a:gd name="connsiteX2" fmla="*/ 0 w 400424"/>
              <a:gd name="connsiteY2" fmla="*/ 669365 h 669365"/>
              <a:gd name="connsiteX0" fmla="*/ 2616682 w 2616682"/>
              <a:gd name="connsiteY0" fmla="*/ 0 h 669365"/>
              <a:gd name="connsiteX1" fmla="*/ 0 w 2616682"/>
              <a:gd name="connsiteY1" fmla="*/ 0 h 669365"/>
              <a:gd name="connsiteX2" fmla="*/ 0 w 2616682"/>
              <a:gd name="connsiteY2" fmla="*/ 669365 h 669365"/>
              <a:gd name="connsiteX0" fmla="*/ 2108682 w 2108682"/>
              <a:gd name="connsiteY0" fmla="*/ 14514 h 669365"/>
              <a:gd name="connsiteX1" fmla="*/ 0 w 2108682"/>
              <a:gd name="connsiteY1" fmla="*/ 0 h 669365"/>
              <a:gd name="connsiteX2" fmla="*/ 0 w 2108682"/>
              <a:gd name="connsiteY2" fmla="*/ 669365 h 669365"/>
            </a:gdLst>
            <a:ahLst/>
            <a:cxnLst>
              <a:cxn ang="0">
                <a:pos x="connsiteX0" y="connsiteY0"/>
              </a:cxn>
              <a:cxn ang="0">
                <a:pos x="connsiteX1" y="connsiteY1"/>
              </a:cxn>
              <a:cxn ang="0">
                <a:pos x="connsiteX2" y="connsiteY2"/>
              </a:cxn>
            </a:cxnLst>
            <a:rect l="l" t="t" r="r" b="b"/>
            <a:pathLst>
              <a:path w="2108682" h="669365">
                <a:moveTo>
                  <a:pt x="2108682" y="14514"/>
                </a:moveTo>
                <a:lnTo>
                  <a:pt x="0" y="0"/>
                </a:lnTo>
                <a:lnTo>
                  <a:pt x="0" y="669365"/>
                </a:lnTo>
              </a:path>
            </a:pathLst>
          </a:custGeom>
          <a:noFill/>
          <a:ln w="28575" cap="flat" cmpd="sng" algn="ctr">
            <a:solidFill>
              <a:srgbClr val="054487"/>
            </a:solidFill>
            <a:prstDash val="solid"/>
            <a:tailEnd type="oval"/>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8" name="任意多边形 7"/>
          <p:cNvSpPr/>
          <p:nvPr/>
        </p:nvSpPr>
        <p:spPr>
          <a:xfrm>
            <a:off x="5017604" y="2880984"/>
            <a:ext cx="1209803" cy="197350"/>
          </a:xfrm>
          <a:custGeom>
            <a:avLst/>
            <a:gdLst>
              <a:gd name="connsiteX0" fmla="*/ 0 w 854635"/>
              <a:gd name="connsiteY0" fmla="*/ 0 h 262965"/>
              <a:gd name="connsiteX1" fmla="*/ 854635 w 854635"/>
              <a:gd name="connsiteY1" fmla="*/ 0 h 262965"/>
              <a:gd name="connsiteX2" fmla="*/ 854635 w 854635"/>
              <a:gd name="connsiteY2" fmla="*/ 262965 h 262965"/>
              <a:gd name="connsiteX0" fmla="*/ 0 w 1707042"/>
              <a:gd name="connsiteY0" fmla="*/ 0 h 278463"/>
              <a:gd name="connsiteX1" fmla="*/ 1707042 w 1707042"/>
              <a:gd name="connsiteY1" fmla="*/ 15498 h 278463"/>
              <a:gd name="connsiteX2" fmla="*/ 1707042 w 1707042"/>
              <a:gd name="connsiteY2" fmla="*/ 278463 h 278463"/>
            </a:gdLst>
            <a:ahLst/>
            <a:cxnLst>
              <a:cxn ang="0">
                <a:pos x="connsiteX0" y="connsiteY0"/>
              </a:cxn>
              <a:cxn ang="0">
                <a:pos x="connsiteX1" y="connsiteY1"/>
              </a:cxn>
              <a:cxn ang="0">
                <a:pos x="connsiteX2" y="connsiteY2"/>
              </a:cxn>
            </a:cxnLst>
            <a:rect l="l" t="t" r="r" b="b"/>
            <a:pathLst>
              <a:path w="1707042" h="278463">
                <a:moveTo>
                  <a:pt x="0" y="0"/>
                </a:moveTo>
                <a:lnTo>
                  <a:pt x="1707042" y="15498"/>
                </a:lnTo>
                <a:lnTo>
                  <a:pt x="1707042" y="278463"/>
                </a:lnTo>
              </a:path>
            </a:pathLst>
          </a:custGeom>
          <a:noFill/>
          <a:ln w="28575" cap="flat" cmpd="sng" algn="ctr">
            <a:solidFill>
              <a:srgbClr val="054487"/>
            </a:solidFill>
            <a:prstDash val="solid"/>
            <a:tailEnd type="oval"/>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9" name="任意多边形 8"/>
          <p:cNvSpPr/>
          <p:nvPr/>
        </p:nvSpPr>
        <p:spPr>
          <a:xfrm>
            <a:off x="4497236" y="1731743"/>
            <a:ext cx="381204" cy="737211"/>
          </a:xfrm>
          <a:custGeom>
            <a:avLst/>
            <a:gdLst>
              <a:gd name="connsiteX0" fmla="*/ 0 w 537882"/>
              <a:gd name="connsiteY0" fmla="*/ 699247 h 699247"/>
              <a:gd name="connsiteX1" fmla="*/ 0 w 537882"/>
              <a:gd name="connsiteY1" fmla="*/ 0 h 699247"/>
              <a:gd name="connsiteX2" fmla="*/ 537882 w 537882"/>
              <a:gd name="connsiteY2" fmla="*/ 0 h 699247"/>
              <a:gd name="connsiteX0" fmla="*/ 0 w 537882"/>
              <a:gd name="connsiteY0" fmla="*/ 1040210 h 1040210"/>
              <a:gd name="connsiteX1" fmla="*/ 0 w 537882"/>
              <a:gd name="connsiteY1" fmla="*/ 0 h 1040210"/>
              <a:gd name="connsiteX2" fmla="*/ 537882 w 537882"/>
              <a:gd name="connsiteY2" fmla="*/ 0 h 1040210"/>
            </a:gdLst>
            <a:ahLst/>
            <a:cxnLst>
              <a:cxn ang="0">
                <a:pos x="connsiteX0" y="connsiteY0"/>
              </a:cxn>
              <a:cxn ang="0">
                <a:pos x="connsiteX1" y="connsiteY1"/>
              </a:cxn>
              <a:cxn ang="0">
                <a:pos x="connsiteX2" y="connsiteY2"/>
              </a:cxn>
            </a:cxnLst>
            <a:rect l="l" t="t" r="r" b="b"/>
            <a:pathLst>
              <a:path w="537882" h="1040210">
                <a:moveTo>
                  <a:pt x="0" y="1040210"/>
                </a:moveTo>
                <a:lnTo>
                  <a:pt x="0" y="0"/>
                </a:lnTo>
                <a:lnTo>
                  <a:pt x="537882" y="0"/>
                </a:lnTo>
              </a:path>
            </a:pathLst>
          </a:custGeom>
          <a:noFill/>
          <a:ln w="28575" cap="flat" cmpd="sng" algn="ctr">
            <a:solidFill>
              <a:srgbClr val="054487"/>
            </a:solidFill>
            <a:prstDash val="solid"/>
            <a:tailEnd type="oval"/>
          </a:ln>
          <a:effectLst/>
        </p:spPr>
        <p:txBody>
          <a:bodyPr lIns="64804" tIns="32402" rIns="64804" bIns="32402" rtlCol="0" anchor="ctr"/>
          <a:lstStyle/>
          <a:p>
            <a:pPr algn="ctr">
              <a:defRPr/>
            </a:pPr>
            <a:endParaRPr lang="zh-CN" altLang="en-US" sz="2143" kern="0" dirty="0">
              <a:solidFill>
                <a:prstClr val="black">
                  <a:lumMod val="85000"/>
                  <a:lumOff val="15000"/>
                </a:prstClr>
              </a:solidFill>
              <a:ea typeface="微软雅黑" pitchFamily="34" charset="-122"/>
            </a:endParaRPr>
          </a:p>
        </p:txBody>
      </p:sp>
      <p:grpSp>
        <p:nvGrpSpPr>
          <p:cNvPr id="10" name="组合 9"/>
          <p:cNvGrpSpPr/>
          <p:nvPr/>
        </p:nvGrpSpPr>
        <p:grpSpPr>
          <a:xfrm>
            <a:off x="3546327" y="2454267"/>
            <a:ext cx="1220847" cy="1220847"/>
            <a:chOff x="5003802" y="2426858"/>
            <a:chExt cx="1722625" cy="1722625"/>
          </a:xfrm>
        </p:grpSpPr>
        <p:sp>
          <p:nvSpPr>
            <p:cNvPr id="11" name="饼形 10"/>
            <p:cNvSpPr/>
            <p:nvPr/>
          </p:nvSpPr>
          <p:spPr>
            <a:xfrm rot="18938054">
              <a:off x="5003802" y="2426858"/>
              <a:ext cx="1722625" cy="1722625"/>
            </a:xfrm>
            <a:prstGeom prst="pie">
              <a:avLst>
                <a:gd name="adj1" fmla="val 10702891"/>
                <a:gd name="adj2" fmla="val 16200000"/>
              </a:avLst>
            </a:prstGeom>
            <a:solidFill>
              <a:srgbClr val="054487"/>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2" name="文本框 20"/>
            <p:cNvSpPr txBox="1"/>
            <p:nvPr/>
          </p:nvSpPr>
          <p:spPr>
            <a:xfrm rot="18963363">
              <a:off x="5016841" y="2813079"/>
              <a:ext cx="650929" cy="745867"/>
            </a:xfrm>
            <a:prstGeom prst="rect">
              <a:avLst/>
            </a:prstGeom>
            <a:noFill/>
          </p:spPr>
          <p:txBody>
            <a:bodyPr wrap="square" rtlCol="0">
              <a:spAutoFit/>
            </a:bodyPr>
            <a:lstStyle/>
            <a:p>
              <a:pPr>
                <a:defRPr/>
              </a:pPr>
              <a:r>
                <a:rPr lang="en-US" altLang="zh-CN" sz="2835" kern="0" dirty="0">
                  <a:solidFill>
                    <a:prstClr val="white"/>
                  </a:solidFill>
                  <a:latin typeface="微软雅黑" pitchFamily="34" charset="-122"/>
                  <a:ea typeface="微软雅黑" pitchFamily="34" charset="-122"/>
                  <a:cs typeface="Arial" panose="020B0604020202020204" pitchFamily="34" charset="0"/>
                </a:rPr>
                <a:t>S</a:t>
              </a:r>
              <a:endParaRPr lang="zh-CN" altLang="en-US" sz="2835"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13" name="组合 12"/>
          <p:cNvGrpSpPr/>
          <p:nvPr/>
        </p:nvGrpSpPr>
        <p:grpSpPr>
          <a:xfrm>
            <a:off x="3546235" y="2454174"/>
            <a:ext cx="1220847" cy="1220847"/>
            <a:chOff x="5003671" y="2426727"/>
            <a:chExt cx="1722625" cy="1722625"/>
          </a:xfrm>
        </p:grpSpPr>
        <p:sp>
          <p:nvSpPr>
            <p:cNvPr id="14" name="饼形 13"/>
            <p:cNvSpPr/>
            <p:nvPr/>
          </p:nvSpPr>
          <p:spPr>
            <a:xfrm rot="8163127">
              <a:off x="5003671" y="2426727"/>
              <a:ext cx="1722625" cy="1722625"/>
            </a:xfrm>
            <a:prstGeom prst="pie">
              <a:avLst>
                <a:gd name="adj1" fmla="val 10702891"/>
                <a:gd name="adj2" fmla="val 16200000"/>
              </a:avLst>
            </a:prstGeom>
            <a:solidFill>
              <a:srgbClr val="054487"/>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5" name="文本框 90"/>
            <p:cNvSpPr txBox="1"/>
            <p:nvPr/>
          </p:nvSpPr>
          <p:spPr>
            <a:xfrm rot="18963363">
              <a:off x="6049097" y="2967637"/>
              <a:ext cx="650929" cy="745867"/>
            </a:xfrm>
            <a:prstGeom prst="rect">
              <a:avLst/>
            </a:prstGeom>
            <a:noFill/>
          </p:spPr>
          <p:txBody>
            <a:bodyPr wrap="square" rtlCol="0">
              <a:spAutoFit/>
            </a:bodyPr>
            <a:lstStyle/>
            <a:p>
              <a:pPr>
                <a:defRPr/>
              </a:pPr>
              <a:r>
                <a:rPr lang="en-US" altLang="zh-CN" sz="2835" kern="0" dirty="0">
                  <a:solidFill>
                    <a:prstClr val="white"/>
                  </a:solidFill>
                  <a:latin typeface="微软雅黑" pitchFamily="34" charset="-122"/>
                  <a:ea typeface="微软雅黑" pitchFamily="34" charset="-122"/>
                  <a:cs typeface="Arial" panose="020B0604020202020204" pitchFamily="34" charset="0"/>
                </a:rPr>
                <a:t>T</a:t>
              </a:r>
              <a:endParaRPr lang="zh-CN" altLang="en-US" sz="2835"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16" name="组合 15"/>
          <p:cNvGrpSpPr/>
          <p:nvPr/>
        </p:nvGrpSpPr>
        <p:grpSpPr>
          <a:xfrm>
            <a:off x="3546543" y="2445417"/>
            <a:ext cx="1220847" cy="1229605"/>
            <a:chOff x="5004106" y="2414373"/>
            <a:chExt cx="1722625" cy="1734981"/>
          </a:xfrm>
        </p:grpSpPr>
        <p:sp>
          <p:nvSpPr>
            <p:cNvPr id="17" name="饼形 16"/>
            <p:cNvSpPr/>
            <p:nvPr/>
          </p:nvSpPr>
          <p:spPr>
            <a:xfrm rot="2774867">
              <a:off x="5004106" y="2426729"/>
              <a:ext cx="1722625" cy="1722625"/>
            </a:xfrm>
            <a:prstGeom prst="pie">
              <a:avLst>
                <a:gd name="adj1" fmla="val 10702891"/>
                <a:gd name="adj2" fmla="val 16200000"/>
              </a:avLst>
            </a:prstGeom>
            <a:solidFill>
              <a:schemeClr val="bg1">
                <a:lumMod val="65000"/>
              </a:scheme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18" name="文本框 91"/>
            <p:cNvSpPr txBox="1"/>
            <p:nvPr/>
          </p:nvSpPr>
          <p:spPr>
            <a:xfrm rot="18963363">
              <a:off x="5539517" y="2414373"/>
              <a:ext cx="650929" cy="745867"/>
            </a:xfrm>
            <a:prstGeom prst="rect">
              <a:avLst/>
            </a:prstGeom>
            <a:noFill/>
          </p:spPr>
          <p:txBody>
            <a:bodyPr wrap="square" rtlCol="0">
              <a:spAutoFit/>
            </a:bodyPr>
            <a:lstStyle/>
            <a:p>
              <a:pPr>
                <a:defRPr/>
              </a:pPr>
              <a:r>
                <a:rPr lang="en-US" altLang="zh-CN" sz="2835" kern="0" dirty="0">
                  <a:solidFill>
                    <a:prstClr val="white"/>
                  </a:solidFill>
                  <a:latin typeface="微软雅黑" pitchFamily="34" charset="-122"/>
                  <a:ea typeface="微软雅黑" pitchFamily="34" charset="-122"/>
                  <a:cs typeface="Arial" panose="020B0604020202020204" pitchFamily="34" charset="0"/>
                </a:rPr>
                <a:t>W</a:t>
              </a:r>
              <a:endParaRPr lang="zh-CN" altLang="en-US" sz="2835"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19" name="组合 18"/>
          <p:cNvGrpSpPr/>
          <p:nvPr/>
        </p:nvGrpSpPr>
        <p:grpSpPr>
          <a:xfrm>
            <a:off x="3546359" y="2462456"/>
            <a:ext cx="1220847" cy="1224371"/>
            <a:chOff x="5003848" y="2438415"/>
            <a:chExt cx="1722625" cy="1727598"/>
          </a:xfrm>
        </p:grpSpPr>
        <p:sp>
          <p:nvSpPr>
            <p:cNvPr id="20" name="饼形 19"/>
            <p:cNvSpPr/>
            <p:nvPr/>
          </p:nvSpPr>
          <p:spPr>
            <a:xfrm rot="13475825">
              <a:off x="5003848" y="2438415"/>
              <a:ext cx="1722625" cy="1722625"/>
            </a:xfrm>
            <a:prstGeom prst="pie">
              <a:avLst>
                <a:gd name="adj1" fmla="val 10702891"/>
                <a:gd name="adj2" fmla="val 16200000"/>
              </a:avLst>
            </a:prstGeom>
            <a:solidFill>
              <a:schemeClr val="bg1">
                <a:lumMod val="65000"/>
              </a:schemeClr>
            </a:solidFill>
            <a:ln w="2540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sz="2143" kern="0" dirty="0">
                <a:solidFill>
                  <a:prstClr val="black">
                    <a:lumMod val="85000"/>
                    <a:lumOff val="15000"/>
                  </a:prstClr>
                </a:solidFill>
                <a:ea typeface="微软雅黑" pitchFamily="34" charset="-122"/>
              </a:endParaRPr>
            </a:p>
          </p:txBody>
        </p:sp>
        <p:sp>
          <p:nvSpPr>
            <p:cNvPr id="21" name="文本框 92"/>
            <p:cNvSpPr txBox="1"/>
            <p:nvPr/>
          </p:nvSpPr>
          <p:spPr>
            <a:xfrm rot="18963363">
              <a:off x="5485987" y="3420146"/>
              <a:ext cx="650929" cy="745867"/>
            </a:xfrm>
            <a:prstGeom prst="rect">
              <a:avLst/>
            </a:prstGeom>
            <a:noFill/>
          </p:spPr>
          <p:txBody>
            <a:bodyPr wrap="square" rtlCol="0">
              <a:spAutoFit/>
            </a:bodyPr>
            <a:lstStyle/>
            <a:p>
              <a:pPr>
                <a:defRPr/>
              </a:pPr>
              <a:r>
                <a:rPr lang="en-US" altLang="zh-CN" sz="2835" kern="0" dirty="0">
                  <a:solidFill>
                    <a:prstClr val="white"/>
                  </a:solidFill>
                  <a:latin typeface="微软雅黑" pitchFamily="34" charset="-122"/>
                  <a:ea typeface="微软雅黑" pitchFamily="34" charset="-122"/>
                  <a:cs typeface="Arial" panose="020B0604020202020204" pitchFamily="34" charset="0"/>
                </a:rPr>
                <a:t>O</a:t>
              </a:r>
              <a:endParaRPr lang="zh-CN" altLang="en-US" sz="2835" kern="0" dirty="0">
                <a:solidFill>
                  <a:prstClr val="white"/>
                </a:solidFill>
                <a:latin typeface="微软雅黑" pitchFamily="34" charset="-122"/>
                <a:ea typeface="微软雅黑" pitchFamily="34" charset="-122"/>
                <a:cs typeface="Arial" panose="020B0604020202020204" pitchFamily="34" charset="0"/>
              </a:endParaRPr>
            </a:p>
          </p:txBody>
        </p:sp>
      </p:grpSp>
      <p:grpSp>
        <p:nvGrpSpPr>
          <p:cNvPr id="22" name="组合 21"/>
          <p:cNvGrpSpPr/>
          <p:nvPr/>
        </p:nvGrpSpPr>
        <p:grpSpPr>
          <a:xfrm>
            <a:off x="1150286" y="3352351"/>
            <a:ext cx="1936243" cy="992809"/>
            <a:chOff x="1622968" y="3694062"/>
            <a:chExt cx="2732055" cy="1400861"/>
          </a:xfrm>
        </p:grpSpPr>
        <p:sp>
          <p:nvSpPr>
            <p:cNvPr id="23" name="文本框 28"/>
            <p:cNvSpPr txBox="1"/>
            <p:nvPr/>
          </p:nvSpPr>
          <p:spPr>
            <a:xfrm>
              <a:off x="1622968" y="3694062"/>
              <a:ext cx="2732055" cy="622732"/>
            </a:xfrm>
            <a:prstGeom prst="rect">
              <a:avLst/>
            </a:prstGeom>
            <a:noFill/>
          </p:spPr>
          <p:txBody>
            <a:bodyPr wrap="square" rtlCol="0">
              <a:spAutoFit/>
            </a:bodyPr>
            <a:lstStyle/>
            <a:p>
              <a:pPr algn="ctr"/>
              <a:r>
                <a:rPr lang="en-US" altLang="zh-CN" b="1" i="1" dirty="0">
                  <a:solidFill>
                    <a:prstClr val="black">
                      <a:lumMod val="85000"/>
                      <a:lumOff val="15000"/>
                    </a:prstClr>
                  </a:solidFill>
                  <a:ea typeface="微软雅黑" pitchFamily="34" charset="-122"/>
                </a:rPr>
                <a:t>STRENGTHS</a:t>
              </a:r>
              <a:endParaRPr lang="zh-CN" altLang="en-US" b="1" i="1" dirty="0">
                <a:solidFill>
                  <a:prstClr val="black">
                    <a:lumMod val="85000"/>
                    <a:lumOff val="15000"/>
                  </a:prstClr>
                </a:solidFill>
                <a:ea typeface="微软雅黑" pitchFamily="34" charset="-122"/>
              </a:endParaRPr>
            </a:p>
          </p:txBody>
        </p:sp>
        <p:sp>
          <p:nvSpPr>
            <p:cNvPr id="24" name="文本框 93"/>
            <p:cNvSpPr txBox="1"/>
            <p:nvPr/>
          </p:nvSpPr>
          <p:spPr>
            <a:xfrm flipH="1">
              <a:off x="1836356" y="4238587"/>
              <a:ext cx="2305279" cy="856336"/>
            </a:xfrm>
            <a:prstGeom prst="rect">
              <a:avLst/>
            </a:prstGeom>
            <a:noFill/>
          </p:spPr>
          <p:txBody>
            <a:bodyPr wrap="none" rtlCol="0">
              <a:spAutoFit/>
            </a:bodyPr>
            <a:lstStyle/>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943803" y="1510187"/>
            <a:ext cx="1936243" cy="992809"/>
            <a:chOff x="6975654" y="1094754"/>
            <a:chExt cx="2732055" cy="1400861"/>
          </a:xfrm>
        </p:grpSpPr>
        <p:sp>
          <p:nvSpPr>
            <p:cNvPr id="26" name="文本框 94"/>
            <p:cNvSpPr txBox="1"/>
            <p:nvPr/>
          </p:nvSpPr>
          <p:spPr>
            <a:xfrm>
              <a:off x="6975654" y="1094754"/>
              <a:ext cx="2732055" cy="622732"/>
            </a:xfrm>
            <a:prstGeom prst="rect">
              <a:avLst/>
            </a:prstGeom>
            <a:noFill/>
          </p:spPr>
          <p:txBody>
            <a:bodyPr wrap="square" rtlCol="0">
              <a:spAutoFit/>
            </a:bodyPr>
            <a:lstStyle/>
            <a:p>
              <a:pPr algn="ctr"/>
              <a:r>
                <a:rPr lang="en-US" altLang="zh-CN" b="1" i="1" dirty="0">
                  <a:solidFill>
                    <a:prstClr val="black">
                      <a:lumMod val="85000"/>
                      <a:lumOff val="15000"/>
                    </a:prstClr>
                  </a:solidFill>
                  <a:ea typeface="微软雅黑" pitchFamily="34" charset="-122"/>
                </a:rPr>
                <a:t>WEAKNESSES</a:t>
              </a:r>
              <a:endParaRPr lang="zh-CN" altLang="en-US" b="1" i="1" dirty="0">
                <a:solidFill>
                  <a:prstClr val="black">
                    <a:lumMod val="85000"/>
                    <a:lumOff val="15000"/>
                  </a:prstClr>
                </a:solidFill>
                <a:ea typeface="微软雅黑" pitchFamily="34" charset="-122"/>
              </a:endParaRPr>
            </a:p>
          </p:txBody>
        </p:sp>
        <p:sp>
          <p:nvSpPr>
            <p:cNvPr id="27" name="文本框 97"/>
            <p:cNvSpPr txBox="1"/>
            <p:nvPr/>
          </p:nvSpPr>
          <p:spPr>
            <a:xfrm flipH="1">
              <a:off x="7189042" y="1639279"/>
              <a:ext cx="2305279" cy="856336"/>
            </a:xfrm>
            <a:prstGeom prst="rect">
              <a:avLst/>
            </a:prstGeom>
            <a:noFill/>
          </p:spPr>
          <p:txBody>
            <a:bodyPr wrap="none" rtlCol="0">
              <a:spAutoFit/>
            </a:bodyPr>
            <a:lstStyle/>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496226" y="3111600"/>
            <a:ext cx="1633781" cy="992809"/>
            <a:chOff x="7755128" y="3354361"/>
            <a:chExt cx="2305277" cy="1400861"/>
          </a:xfrm>
        </p:grpSpPr>
        <p:sp>
          <p:nvSpPr>
            <p:cNvPr id="29" name="文本框 98"/>
            <p:cNvSpPr txBox="1"/>
            <p:nvPr/>
          </p:nvSpPr>
          <p:spPr>
            <a:xfrm>
              <a:off x="7756851" y="3354361"/>
              <a:ext cx="2301830" cy="684436"/>
            </a:xfrm>
            <a:prstGeom prst="rect">
              <a:avLst/>
            </a:prstGeom>
            <a:noFill/>
          </p:spPr>
          <p:txBody>
            <a:bodyPr wrap="square" rtlCol="0">
              <a:spAutoFit/>
            </a:bodyPr>
            <a:lstStyle/>
            <a:p>
              <a:pPr algn="ctr"/>
              <a:r>
                <a:rPr lang="en-US" altLang="zh-CN" sz="2552" b="1" i="1" dirty="0">
                  <a:solidFill>
                    <a:prstClr val="black">
                      <a:lumMod val="85000"/>
                      <a:lumOff val="15000"/>
                    </a:prstClr>
                  </a:solidFill>
                  <a:ea typeface="微软雅黑" pitchFamily="34" charset="-122"/>
                </a:rPr>
                <a:t>THREATS</a:t>
              </a:r>
              <a:endParaRPr lang="zh-CN" altLang="en-US" sz="2552" b="1" i="1" dirty="0">
                <a:solidFill>
                  <a:prstClr val="black">
                    <a:lumMod val="85000"/>
                    <a:lumOff val="15000"/>
                  </a:prstClr>
                </a:solidFill>
                <a:ea typeface="微软雅黑" pitchFamily="34" charset="-122"/>
              </a:endParaRPr>
            </a:p>
          </p:txBody>
        </p:sp>
        <p:sp>
          <p:nvSpPr>
            <p:cNvPr id="30" name="文本框 99"/>
            <p:cNvSpPr txBox="1"/>
            <p:nvPr/>
          </p:nvSpPr>
          <p:spPr>
            <a:xfrm flipH="1">
              <a:off x="7755128" y="3898886"/>
              <a:ext cx="2305277" cy="856336"/>
            </a:xfrm>
            <a:prstGeom prst="rect">
              <a:avLst/>
            </a:prstGeom>
            <a:noFill/>
          </p:spPr>
          <p:txBody>
            <a:bodyPr wrap="none" rtlCol="0">
              <a:spAutoFit/>
            </a:bodyPr>
            <a:lstStyle/>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384140" y="4510713"/>
            <a:ext cx="2735264" cy="901287"/>
            <a:chOff x="3363946" y="5328516"/>
            <a:chExt cx="3859480" cy="1271721"/>
          </a:xfrm>
        </p:grpSpPr>
        <p:sp>
          <p:nvSpPr>
            <p:cNvPr id="32" name="文本框 100"/>
            <p:cNvSpPr txBox="1"/>
            <p:nvPr/>
          </p:nvSpPr>
          <p:spPr>
            <a:xfrm>
              <a:off x="3363946" y="5328516"/>
              <a:ext cx="3859480" cy="622732"/>
            </a:xfrm>
            <a:prstGeom prst="rect">
              <a:avLst/>
            </a:prstGeom>
            <a:noFill/>
          </p:spPr>
          <p:txBody>
            <a:bodyPr wrap="square" rtlCol="0">
              <a:spAutoFit/>
            </a:bodyPr>
            <a:lstStyle/>
            <a:p>
              <a:pPr algn="ctr"/>
              <a:r>
                <a:rPr lang="en-US" altLang="zh-CN" b="1" i="1" dirty="0">
                  <a:solidFill>
                    <a:prstClr val="black">
                      <a:lumMod val="85000"/>
                      <a:lumOff val="15000"/>
                    </a:prstClr>
                  </a:solidFill>
                  <a:ea typeface="微软雅黑" pitchFamily="34" charset="-122"/>
                </a:rPr>
                <a:t>OPPORTUNITIES</a:t>
              </a:r>
              <a:endParaRPr lang="zh-CN" altLang="en-US" b="1" i="1" dirty="0">
                <a:solidFill>
                  <a:prstClr val="black">
                    <a:lumMod val="85000"/>
                    <a:lumOff val="15000"/>
                  </a:prstClr>
                </a:solidFill>
                <a:ea typeface="微软雅黑" pitchFamily="34" charset="-122"/>
              </a:endParaRPr>
            </a:p>
          </p:txBody>
        </p:sp>
        <p:sp>
          <p:nvSpPr>
            <p:cNvPr id="33" name="文本框 101"/>
            <p:cNvSpPr txBox="1"/>
            <p:nvPr/>
          </p:nvSpPr>
          <p:spPr>
            <a:xfrm flipH="1">
              <a:off x="4141049" y="5743902"/>
              <a:ext cx="2305278" cy="856335"/>
            </a:xfrm>
            <a:prstGeom prst="rect">
              <a:avLst/>
            </a:prstGeom>
            <a:noFill/>
          </p:spPr>
          <p:txBody>
            <a:bodyPr wrap="none" rtlCol="0">
              <a:spAutoFit/>
            </a:bodyPr>
            <a:lstStyle/>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ts val="2126"/>
                </a:lnSpc>
              </a:pPr>
              <a:r>
                <a:rPr lang="zh-CN" altLang="en-US" sz="1418" dirty="0">
                  <a:solidFill>
                    <a:prstClr val="black">
                      <a:lumMod val="85000"/>
                      <a:lumOff val="15000"/>
                    </a:prstClr>
                  </a:solidFill>
                  <a:latin typeface="微软雅黑" panose="020B0503020204020204" pitchFamily="34" charset="-122"/>
                  <a:ea typeface="微软雅黑" panose="020B0503020204020204" pitchFamily="34" charset="-122"/>
                </a:rPr>
                <a:t>点击此处添加文本</a:t>
              </a:r>
              <a:endParaRPr lang="en-US" altLang="zh-CN" sz="1418"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sp>
        <p:nvSpPr>
          <p:cNvPr id="36" name="矩形 35">
            <a:extLst>
              <a:ext uri="{FF2B5EF4-FFF2-40B4-BE49-F238E27FC236}">
                <a16:creationId xmlns:a16="http://schemas.microsoft.com/office/drawing/2014/main" id="{2659F700-4C10-41E9-82F3-F669714FA3C7}"/>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7" name="TextBox 3">
            <a:extLst>
              <a:ext uri="{FF2B5EF4-FFF2-40B4-BE49-F238E27FC236}">
                <a16:creationId xmlns:a16="http://schemas.microsoft.com/office/drawing/2014/main" id="{95941B52-6960-4BC1-BFF2-E28D20735BF4}"/>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8" name="图片 37">
            <a:extLst>
              <a:ext uri="{FF2B5EF4-FFF2-40B4-BE49-F238E27FC236}">
                <a16:creationId xmlns:a16="http://schemas.microsoft.com/office/drawing/2014/main" id="{99195EFE-DC65-4F0B-8A3D-7C72BD6794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24373427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9"/>
          <p:cNvGrpSpPr>
            <a:grpSpLocks/>
          </p:cNvGrpSpPr>
          <p:nvPr/>
        </p:nvGrpSpPr>
        <p:grpSpPr bwMode="auto">
          <a:xfrm>
            <a:off x="2859072" y="2266229"/>
            <a:ext cx="2784770" cy="2760000"/>
            <a:chOff x="1727" y="1189"/>
            <a:chExt cx="2358" cy="2358"/>
          </a:xfrm>
        </p:grpSpPr>
        <p:sp>
          <p:nvSpPr>
            <p:cNvPr id="6" name="Oval 4"/>
            <p:cNvSpPr>
              <a:spLocks noChangeArrowheads="1"/>
            </p:cNvSpPr>
            <p:nvPr/>
          </p:nvSpPr>
          <p:spPr bwMode="auto">
            <a:xfrm>
              <a:off x="1727" y="1189"/>
              <a:ext cx="2358" cy="2358"/>
            </a:xfrm>
            <a:prstGeom prst="ellipse">
              <a:avLst/>
            </a:prstGeom>
            <a:gradFill rotWithShape="1">
              <a:gsLst>
                <a:gs pos="0">
                  <a:srgbClr val="E6E6E6"/>
                </a:gs>
                <a:gs pos="14999">
                  <a:srgbClr val="7D8496"/>
                </a:gs>
                <a:gs pos="53000">
                  <a:srgbClr val="E6E6E6"/>
                </a:gs>
                <a:gs pos="67999">
                  <a:srgbClr val="7D8496"/>
                </a:gs>
                <a:gs pos="92999">
                  <a:srgbClr val="E6E6E6"/>
                </a:gs>
                <a:gs pos="100000">
                  <a:srgbClr val="FFFFFF"/>
                </a:gs>
              </a:gsLst>
              <a:lin ang="18900000" scaled="1"/>
            </a:gradFill>
            <a:ln w="9525">
              <a:noFill/>
              <a:round/>
              <a:headEnd/>
              <a:tailEnd/>
            </a:ln>
            <a:effectLst/>
          </p:spPr>
          <p:txBody>
            <a:bodyPr wrap="none"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sp>
          <p:nvSpPr>
            <p:cNvPr id="7" name="Oval 5"/>
            <p:cNvSpPr>
              <a:spLocks noChangeArrowheads="1"/>
            </p:cNvSpPr>
            <p:nvPr/>
          </p:nvSpPr>
          <p:spPr bwMode="auto">
            <a:xfrm>
              <a:off x="2038" y="1491"/>
              <a:ext cx="1732" cy="1730"/>
            </a:xfrm>
            <a:prstGeom prst="ellipse">
              <a:avLst/>
            </a:prstGeom>
            <a:gradFill rotWithShape="1">
              <a:gsLst>
                <a:gs pos="0">
                  <a:srgbClr val="FFFFFF"/>
                </a:gs>
                <a:gs pos="50000">
                  <a:srgbClr val="A1A1A1"/>
                </a:gs>
                <a:gs pos="100000">
                  <a:srgbClr val="FFFFFF"/>
                </a:gs>
              </a:gsLst>
              <a:lin ang="18900000" scaled="1"/>
            </a:gradFill>
            <a:ln w="9525">
              <a:noFill/>
              <a:round/>
              <a:headEnd/>
              <a:tailEnd/>
            </a:ln>
            <a:effectLst>
              <a:prstShdw prst="shdw17" dist="17961" dir="2700000">
                <a:srgbClr val="999999"/>
              </a:prstShdw>
            </a:effectLst>
          </p:spPr>
          <p:txBody>
            <a:bodyPr wrap="none" anchor="ctr"/>
            <a:lstStyle/>
            <a:p>
              <a:pPr defTabSz="864040">
                <a:defRPr/>
              </a:pPr>
              <a:endParaRPr lang="zh-CN" altLang="en-US" sz="1701" kern="0">
                <a:solidFill>
                  <a:prstClr val="black"/>
                </a:solidFill>
                <a:latin typeface="微软雅黑" panose="020B0503020204020204" pitchFamily="34" charset="-122"/>
                <a:ea typeface="微软雅黑" panose="020B0503020204020204" pitchFamily="34" charset="-122"/>
              </a:endParaRPr>
            </a:p>
          </p:txBody>
        </p:sp>
      </p:grpSp>
      <p:sp>
        <p:nvSpPr>
          <p:cNvPr id="8" name="Text Box 7"/>
          <p:cNvSpPr txBox="1">
            <a:spLocks noChangeArrowheads="1"/>
          </p:cNvSpPr>
          <p:nvPr/>
        </p:nvSpPr>
        <p:spPr bwMode="auto">
          <a:xfrm>
            <a:off x="4922002" y="2008585"/>
            <a:ext cx="1521112" cy="703078"/>
          </a:xfrm>
          <a:prstGeom prst="rect">
            <a:avLst/>
          </a:prstGeom>
          <a:noFill/>
          <a:ln w="9525">
            <a:noFill/>
            <a:miter lim="800000"/>
            <a:headEnd/>
            <a:tailEnd/>
          </a:ln>
          <a:effectLst/>
        </p:spPr>
        <p:txBody>
          <a:bodyPr wrap="square">
            <a:spAutoFit/>
          </a:bodyPr>
          <a:lstStyle/>
          <a:p>
            <a:pPr defTabSz="864040">
              <a:defRPr/>
            </a:pPr>
            <a:r>
              <a:rPr lang="zh-CN" altLang="en-US" sz="1323" kern="0" dirty="0">
                <a:solidFill>
                  <a:prstClr val="black"/>
                </a:solidFill>
                <a:latin typeface="微软雅黑" panose="020B0503020204020204" pitchFamily="34" charset="-122"/>
                <a:ea typeface="微软雅黑" panose="020B0503020204020204" pitchFamily="34" charset="-122"/>
              </a:rPr>
              <a:t>点击输入文本信息点击输入文本信息</a:t>
            </a:r>
          </a:p>
        </p:txBody>
      </p:sp>
      <p:grpSp>
        <p:nvGrpSpPr>
          <p:cNvPr id="9" name="Group 46"/>
          <p:cNvGrpSpPr>
            <a:grpSpLocks/>
          </p:cNvGrpSpPr>
          <p:nvPr/>
        </p:nvGrpSpPr>
        <p:grpSpPr bwMode="auto">
          <a:xfrm>
            <a:off x="3626425" y="1893828"/>
            <a:ext cx="1214056" cy="1189211"/>
            <a:chOff x="2380" y="858"/>
            <a:chExt cx="1028" cy="1016"/>
          </a:xfrm>
        </p:grpSpPr>
        <p:grpSp>
          <p:nvGrpSpPr>
            <p:cNvPr id="10" name="Group 7"/>
            <p:cNvGrpSpPr>
              <a:grpSpLocks/>
            </p:cNvGrpSpPr>
            <p:nvPr/>
          </p:nvGrpSpPr>
          <p:grpSpPr bwMode="auto">
            <a:xfrm>
              <a:off x="2380" y="858"/>
              <a:ext cx="1028" cy="1016"/>
              <a:chOff x="0" y="0"/>
              <a:chExt cx="1110" cy="1096"/>
            </a:xfrm>
          </p:grpSpPr>
          <p:grpSp>
            <p:nvGrpSpPr>
              <p:cNvPr id="15" name="Group 8"/>
              <p:cNvGrpSpPr>
                <a:grpSpLocks/>
              </p:cNvGrpSpPr>
              <p:nvPr/>
            </p:nvGrpSpPr>
            <p:grpSpPr bwMode="auto">
              <a:xfrm>
                <a:off x="0" y="0"/>
                <a:ext cx="1110" cy="1096"/>
                <a:chOff x="0" y="0"/>
                <a:chExt cx="1110" cy="1096"/>
              </a:xfrm>
            </p:grpSpPr>
            <p:sp>
              <p:nvSpPr>
                <p:cNvPr id="19" name="Oval 12"/>
                <p:cNvSpPr>
                  <a:spLocks noChangeArrowheads="1"/>
                </p:cNvSpPr>
                <p:nvPr/>
              </p:nvSpPr>
              <p:spPr bwMode="auto">
                <a:xfrm>
                  <a:off x="0" y="0"/>
                  <a:ext cx="1110" cy="1096"/>
                </a:xfrm>
                <a:prstGeom prst="ellipse">
                  <a:avLst/>
                </a:prstGeom>
                <a:solidFill>
                  <a:srgbClr val="3333CC">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sp>
              <p:nvSpPr>
                <p:cNvPr id="20" name="Oval 13"/>
                <p:cNvSpPr>
                  <a:spLocks noChangeArrowheads="1"/>
                </p:cNvSpPr>
                <p:nvPr/>
              </p:nvSpPr>
              <p:spPr bwMode="auto">
                <a:xfrm>
                  <a:off x="25" y="25"/>
                  <a:ext cx="1062" cy="1048"/>
                </a:xfrm>
                <a:prstGeom prst="ellipse">
                  <a:avLst/>
                </a:prstGeom>
                <a:solidFill>
                  <a:srgbClr val="4F81BD">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grpSp>
          <p:grpSp>
            <p:nvGrpSpPr>
              <p:cNvPr id="16" name="Group 11"/>
              <p:cNvGrpSpPr>
                <a:grpSpLocks/>
              </p:cNvGrpSpPr>
              <p:nvPr/>
            </p:nvGrpSpPr>
            <p:grpSpPr bwMode="auto">
              <a:xfrm>
                <a:off x="49" y="48"/>
                <a:ext cx="1026" cy="1014"/>
                <a:chOff x="0" y="0"/>
                <a:chExt cx="1110" cy="1096"/>
              </a:xfrm>
            </p:grpSpPr>
            <p:sp>
              <p:nvSpPr>
                <p:cNvPr id="17" name="Oval 15"/>
                <p:cNvSpPr>
                  <a:spLocks noChangeArrowheads="1"/>
                </p:cNvSpPr>
                <p:nvPr/>
              </p:nvSpPr>
              <p:spPr bwMode="auto">
                <a:xfrm>
                  <a:off x="0" y="0"/>
                  <a:ext cx="1110" cy="1096"/>
                </a:xfrm>
                <a:prstGeom prst="ellipse">
                  <a:avLst/>
                </a:prstGeom>
                <a:solidFill>
                  <a:srgbClr val="4F81BD">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sp>
              <p:nvSpPr>
                <p:cNvPr id="18" name="Oval 16"/>
                <p:cNvSpPr>
                  <a:spLocks noChangeArrowheads="1"/>
                </p:cNvSpPr>
                <p:nvPr/>
              </p:nvSpPr>
              <p:spPr bwMode="auto">
                <a:xfrm>
                  <a:off x="25" y="25"/>
                  <a:ext cx="1062" cy="1048"/>
                </a:xfrm>
                <a:prstGeom prst="ellipse">
                  <a:avLst/>
                </a:prstGeom>
                <a:solidFill>
                  <a:srgbClr val="3333CC">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grpSp>
        </p:grpSp>
        <p:grpSp>
          <p:nvGrpSpPr>
            <p:cNvPr id="11" name="Group 28"/>
            <p:cNvGrpSpPr>
              <a:grpSpLocks/>
            </p:cNvGrpSpPr>
            <p:nvPr/>
          </p:nvGrpSpPr>
          <p:grpSpPr bwMode="auto">
            <a:xfrm>
              <a:off x="2427" y="890"/>
              <a:ext cx="924" cy="912"/>
              <a:chOff x="0" y="0"/>
              <a:chExt cx="751" cy="742"/>
            </a:xfrm>
          </p:grpSpPr>
          <p:sp>
            <p:nvSpPr>
              <p:cNvPr id="13" name="Oval 32"/>
              <p:cNvSpPr>
                <a:spLocks noChangeArrowheads="1"/>
              </p:cNvSpPr>
              <p:nvPr/>
            </p:nvSpPr>
            <p:spPr bwMode="auto">
              <a:xfrm>
                <a:off x="20" y="32"/>
                <a:ext cx="716" cy="710"/>
              </a:xfrm>
              <a:prstGeom prst="ellipse">
                <a:avLst/>
              </a:prstGeom>
              <a:solidFill>
                <a:srgbClr val="054487"/>
              </a:solidFill>
              <a:ln w="38100">
                <a:solidFill>
                  <a:srgbClr val="F8F8F8">
                    <a:alpha val="75000"/>
                  </a:srgbClr>
                </a:solid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pic>
            <p:nvPicPr>
              <p:cNvPr id="14" name="Picture 33" descr="cir_lighteffect0"/>
              <p:cNvPicPr>
                <a:picLocks noChangeAspect="1" noChangeArrowheads="1"/>
              </p:cNvPicPr>
              <p:nvPr/>
            </p:nvPicPr>
            <p:blipFill>
              <a:blip r:embed="rId2">
                <a:lum bright="18000" contrast="-12000"/>
              </a:blip>
              <a:srcRect/>
              <a:stretch>
                <a:fillRect/>
              </a:stretch>
            </p:blipFill>
            <p:spPr bwMode="auto">
              <a:xfrm>
                <a:off x="0" y="0"/>
                <a:ext cx="751" cy="645"/>
              </a:xfrm>
              <a:prstGeom prst="rect">
                <a:avLst/>
              </a:prstGeom>
              <a:noFill/>
              <a:ln w="9525">
                <a:noFill/>
                <a:miter lim="800000"/>
                <a:headEnd/>
                <a:tailEnd/>
              </a:ln>
              <a:effectLst/>
            </p:spPr>
          </p:pic>
        </p:grpSp>
        <p:sp>
          <p:nvSpPr>
            <p:cNvPr id="12" name="Rectangle 34"/>
            <p:cNvSpPr>
              <a:spLocks noChangeArrowheads="1"/>
            </p:cNvSpPr>
            <p:nvPr/>
          </p:nvSpPr>
          <p:spPr bwMode="auto">
            <a:xfrm>
              <a:off x="2412" y="1223"/>
              <a:ext cx="914" cy="302"/>
            </a:xfrm>
            <a:prstGeom prst="rect">
              <a:avLst/>
            </a:prstGeom>
            <a:noFill/>
            <a:ln w="9525">
              <a:noFill/>
              <a:miter lim="800000"/>
              <a:headEnd/>
              <a:tailEnd/>
            </a:ln>
            <a:effectLst/>
          </p:spPr>
          <p:txBody>
            <a:bodyPr>
              <a:spAutoFit/>
            </a:bodyPr>
            <a:lstStyle/>
            <a:p>
              <a:pPr algn="ctr" defTabSz="864040">
                <a:defRPr/>
              </a:pPr>
              <a:r>
                <a:rPr lang="zh-CN" altLang="en-US" sz="1701" b="1" kern="0" dirty="0">
                  <a:solidFill>
                    <a:srgbClr val="FFFFFF"/>
                  </a:solidFill>
                  <a:latin typeface="微软雅黑" panose="020B0503020204020204" pitchFamily="34" charset="-122"/>
                  <a:ea typeface="微软雅黑" panose="020B0503020204020204" pitchFamily="34" charset="-122"/>
                </a:rPr>
                <a:t> 文本</a:t>
              </a:r>
            </a:p>
          </p:txBody>
        </p:sp>
      </p:grpSp>
      <p:grpSp>
        <p:nvGrpSpPr>
          <p:cNvPr id="21" name="Group 47"/>
          <p:cNvGrpSpPr>
            <a:grpSpLocks/>
          </p:cNvGrpSpPr>
          <p:nvPr/>
        </p:nvGrpSpPr>
        <p:grpSpPr bwMode="auto">
          <a:xfrm>
            <a:off x="2294328" y="3597202"/>
            <a:ext cx="1214056" cy="1189211"/>
            <a:chOff x="1492" y="2372"/>
            <a:chExt cx="1028" cy="1016"/>
          </a:xfrm>
        </p:grpSpPr>
        <p:grpSp>
          <p:nvGrpSpPr>
            <p:cNvPr id="22" name="Group 14"/>
            <p:cNvGrpSpPr>
              <a:grpSpLocks/>
            </p:cNvGrpSpPr>
            <p:nvPr/>
          </p:nvGrpSpPr>
          <p:grpSpPr bwMode="auto">
            <a:xfrm>
              <a:off x="1492" y="2372"/>
              <a:ext cx="1028" cy="1016"/>
              <a:chOff x="0" y="0"/>
              <a:chExt cx="1110" cy="1096"/>
            </a:xfrm>
          </p:grpSpPr>
          <p:grpSp>
            <p:nvGrpSpPr>
              <p:cNvPr id="27" name="Group 15"/>
              <p:cNvGrpSpPr>
                <a:grpSpLocks/>
              </p:cNvGrpSpPr>
              <p:nvPr/>
            </p:nvGrpSpPr>
            <p:grpSpPr bwMode="auto">
              <a:xfrm>
                <a:off x="0" y="0"/>
                <a:ext cx="1110" cy="1096"/>
                <a:chOff x="0" y="0"/>
                <a:chExt cx="1110" cy="1096"/>
              </a:xfrm>
            </p:grpSpPr>
            <p:sp>
              <p:nvSpPr>
                <p:cNvPr id="31" name="Oval 19"/>
                <p:cNvSpPr>
                  <a:spLocks noChangeArrowheads="1"/>
                </p:cNvSpPr>
                <p:nvPr/>
              </p:nvSpPr>
              <p:spPr bwMode="auto">
                <a:xfrm>
                  <a:off x="0" y="0"/>
                  <a:ext cx="1110" cy="1096"/>
                </a:xfrm>
                <a:prstGeom prst="ellipse">
                  <a:avLst/>
                </a:prstGeom>
                <a:solidFill>
                  <a:srgbClr val="C0504D">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sp>
              <p:nvSpPr>
                <p:cNvPr id="32" name="Oval 20"/>
                <p:cNvSpPr>
                  <a:spLocks noChangeArrowheads="1"/>
                </p:cNvSpPr>
                <p:nvPr/>
              </p:nvSpPr>
              <p:spPr bwMode="auto">
                <a:xfrm>
                  <a:off x="25" y="25"/>
                  <a:ext cx="1062" cy="1048"/>
                </a:xfrm>
                <a:prstGeom prst="ellipse">
                  <a:avLst/>
                </a:prstGeom>
                <a:solidFill>
                  <a:srgbClr val="C0504D">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grpSp>
          <p:grpSp>
            <p:nvGrpSpPr>
              <p:cNvPr id="28" name="Group 18"/>
              <p:cNvGrpSpPr>
                <a:grpSpLocks/>
              </p:cNvGrpSpPr>
              <p:nvPr/>
            </p:nvGrpSpPr>
            <p:grpSpPr bwMode="auto">
              <a:xfrm>
                <a:off x="49" y="48"/>
                <a:ext cx="1026" cy="1014"/>
                <a:chOff x="0" y="0"/>
                <a:chExt cx="1110" cy="1096"/>
              </a:xfrm>
            </p:grpSpPr>
            <p:sp>
              <p:nvSpPr>
                <p:cNvPr id="29" name="Oval 22"/>
                <p:cNvSpPr>
                  <a:spLocks noChangeArrowheads="1"/>
                </p:cNvSpPr>
                <p:nvPr/>
              </p:nvSpPr>
              <p:spPr bwMode="auto">
                <a:xfrm>
                  <a:off x="0" y="0"/>
                  <a:ext cx="1110" cy="1096"/>
                </a:xfrm>
                <a:prstGeom prst="ellipse">
                  <a:avLst/>
                </a:prstGeom>
                <a:solidFill>
                  <a:srgbClr val="C0504D">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sp>
              <p:nvSpPr>
                <p:cNvPr id="30" name="Oval 23"/>
                <p:cNvSpPr>
                  <a:spLocks noChangeArrowheads="1"/>
                </p:cNvSpPr>
                <p:nvPr/>
              </p:nvSpPr>
              <p:spPr bwMode="auto">
                <a:xfrm>
                  <a:off x="25" y="25"/>
                  <a:ext cx="1062" cy="1048"/>
                </a:xfrm>
                <a:prstGeom prst="ellipse">
                  <a:avLst/>
                </a:prstGeom>
                <a:solidFill>
                  <a:srgbClr val="0068ED">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grpSp>
        </p:grpSp>
        <p:grpSp>
          <p:nvGrpSpPr>
            <p:cNvPr id="23" name="Group 32"/>
            <p:cNvGrpSpPr>
              <a:grpSpLocks/>
            </p:cNvGrpSpPr>
            <p:nvPr/>
          </p:nvGrpSpPr>
          <p:grpSpPr bwMode="auto">
            <a:xfrm>
              <a:off x="1537" y="2411"/>
              <a:ext cx="924" cy="912"/>
              <a:chOff x="0" y="0"/>
              <a:chExt cx="751" cy="741"/>
            </a:xfrm>
          </p:grpSpPr>
          <p:sp>
            <p:nvSpPr>
              <p:cNvPr id="25" name="Oval 36"/>
              <p:cNvSpPr>
                <a:spLocks noChangeArrowheads="1"/>
              </p:cNvSpPr>
              <p:nvPr/>
            </p:nvSpPr>
            <p:spPr bwMode="auto">
              <a:xfrm>
                <a:off x="20" y="32"/>
                <a:ext cx="716" cy="709"/>
              </a:xfrm>
              <a:prstGeom prst="ellipse">
                <a:avLst/>
              </a:prstGeom>
              <a:solidFill>
                <a:srgbClr val="054487"/>
              </a:solidFill>
              <a:ln w="38100">
                <a:solidFill>
                  <a:srgbClr val="F8F8F8">
                    <a:alpha val="75000"/>
                  </a:srgbClr>
                </a:solid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pic>
            <p:nvPicPr>
              <p:cNvPr id="26" name="Picture 37" descr="cir_lighteffect0"/>
              <p:cNvPicPr>
                <a:picLocks noChangeAspect="1" noChangeArrowheads="1"/>
              </p:cNvPicPr>
              <p:nvPr/>
            </p:nvPicPr>
            <p:blipFill>
              <a:blip r:embed="rId2">
                <a:lum bright="18000" contrast="-12000"/>
              </a:blip>
              <a:srcRect/>
              <a:stretch>
                <a:fillRect/>
              </a:stretch>
            </p:blipFill>
            <p:spPr bwMode="auto">
              <a:xfrm>
                <a:off x="0" y="0"/>
                <a:ext cx="751" cy="644"/>
              </a:xfrm>
              <a:prstGeom prst="rect">
                <a:avLst/>
              </a:prstGeom>
              <a:noFill/>
              <a:ln w="9525">
                <a:noFill/>
                <a:miter lim="800000"/>
                <a:headEnd/>
                <a:tailEnd/>
              </a:ln>
              <a:effectLst/>
            </p:spPr>
          </p:pic>
        </p:grpSp>
        <p:sp>
          <p:nvSpPr>
            <p:cNvPr id="24" name="Rectangle 38"/>
            <p:cNvSpPr>
              <a:spLocks noChangeArrowheads="1"/>
            </p:cNvSpPr>
            <p:nvPr/>
          </p:nvSpPr>
          <p:spPr bwMode="auto">
            <a:xfrm>
              <a:off x="1583" y="2756"/>
              <a:ext cx="914" cy="302"/>
            </a:xfrm>
            <a:prstGeom prst="rect">
              <a:avLst/>
            </a:prstGeom>
            <a:noFill/>
            <a:ln w="9525">
              <a:noFill/>
              <a:miter lim="800000"/>
              <a:headEnd/>
              <a:tailEnd/>
            </a:ln>
            <a:effectLst/>
          </p:spPr>
          <p:txBody>
            <a:bodyPr>
              <a:spAutoFit/>
            </a:bodyPr>
            <a:lstStyle/>
            <a:p>
              <a:pPr algn="ctr" defTabSz="864040">
                <a:defRPr/>
              </a:pPr>
              <a:r>
                <a:rPr lang="zh-CN" altLang="en-US" sz="1701" b="1" kern="0" dirty="0">
                  <a:solidFill>
                    <a:srgbClr val="FFFFFF"/>
                  </a:solidFill>
                  <a:latin typeface="微软雅黑" panose="020B0503020204020204" pitchFamily="34" charset="-122"/>
                  <a:ea typeface="微软雅黑" panose="020B0503020204020204" pitchFamily="34" charset="-122"/>
                </a:rPr>
                <a:t>文本</a:t>
              </a:r>
            </a:p>
          </p:txBody>
        </p:sp>
      </p:grpSp>
      <p:grpSp>
        <p:nvGrpSpPr>
          <p:cNvPr id="33" name="Group 48"/>
          <p:cNvGrpSpPr>
            <a:grpSpLocks/>
          </p:cNvGrpSpPr>
          <p:nvPr/>
        </p:nvGrpSpPr>
        <p:grpSpPr bwMode="auto">
          <a:xfrm>
            <a:off x="4874516" y="3597202"/>
            <a:ext cx="1214056" cy="1189211"/>
            <a:chOff x="3212" y="2372"/>
            <a:chExt cx="1028" cy="1016"/>
          </a:xfrm>
        </p:grpSpPr>
        <p:grpSp>
          <p:nvGrpSpPr>
            <p:cNvPr id="34" name="Group 21"/>
            <p:cNvGrpSpPr>
              <a:grpSpLocks/>
            </p:cNvGrpSpPr>
            <p:nvPr/>
          </p:nvGrpSpPr>
          <p:grpSpPr bwMode="auto">
            <a:xfrm>
              <a:off x="3212" y="2372"/>
              <a:ext cx="1028" cy="1016"/>
              <a:chOff x="0" y="0"/>
              <a:chExt cx="1110" cy="1096"/>
            </a:xfrm>
          </p:grpSpPr>
          <p:grpSp>
            <p:nvGrpSpPr>
              <p:cNvPr id="42" name="Group 22"/>
              <p:cNvGrpSpPr>
                <a:grpSpLocks/>
              </p:cNvGrpSpPr>
              <p:nvPr/>
            </p:nvGrpSpPr>
            <p:grpSpPr bwMode="auto">
              <a:xfrm>
                <a:off x="0" y="0"/>
                <a:ext cx="1110" cy="1096"/>
                <a:chOff x="0" y="0"/>
                <a:chExt cx="1110" cy="1096"/>
              </a:xfrm>
            </p:grpSpPr>
            <p:sp>
              <p:nvSpPr>
                <p:cNvPr id="46" name="Oval 26"/>
                <p:cNvSpPr>
                  <a:spLocks noChangeArrowheads="1"/>
                </p:cNvSpPr>
                <p:nvPr/>
              </p:nvSpPr>
              <p:spPr bwMode="auto">
                <a:xfrm>
                  <a:off x="0" y="0"/>
                  <a:ext cx="1110" cy="1096"/>
                </a:xfrm>
                <a:prstGeom prst="ellipse">
                  <a:avLst/>
                </a:prstGeom>
                <a:solidFill>
                  <a:srgbClr val="0000FF">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sp>
              <p:nvSpPr>
                <p:cNvPr id="47" name="Oval 27"/>
                <p:cNvSpPr>
                  <a:spLocks noChangeArrowheads="1"/>
                </p:cNvSpPr>
                <p:nvPr/>
              </p:nvSpPr>
              <p:spPr bwMode="auto">
                <a:xfrm>
                  <a:off x="25" y="25"/>
                  <a:ext cx="1062" cy="1048"/>
                </a:xfrm>
                <a:prstGeom prst="ellipse">
                  <a:avLst/>
                </a:prstGeom>
                <a:solidFill>
                  <a:srgbClr val="817E00">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grpSp>
          <p:grpSp>
            <p:nvGrpSpPr>
              <p:cNvPr id="43" name="Group 25"/>
              <p:cNvGrpSpPr>
                <a:grpSpLocks/>
              </p:cNvGrpSpPr>
              <p:nvPr/>
            </p:nvGrpSpPr>
            <p:grpSpPr bwMode="auto">
              <a:xfrm>
                <a:off x="49" y="48"/>
                <a:ext cx="1026" cy="1014"/>
                <a:chOff x="0" y="0"/>
                <a:chExt cx="1110" cy="1096"/>
              </a:xfrm>
            </p:grpSpPr>
            <p:sp>
              <p:nvSpPr>
                <p:cNvPr id="44" name="Oval 29"/>
                <p:cNvSpPr>
                  <a:spLocks noChangeArrowheads="1"/>
                </p:cNvSpPr>
                <p:nvPr/>
              </p:nvSpPr>
              <p:spPr bwMode="auto">
                <a:xfrm>
                  <a:off x="0" y="0"/>
                  <a:ext cx="1110" cy="1096"/>
                </a:xfrm>
                <a:prstGeom prst="ellipse">
                  <a:avLst/>
                </a:prstGeom>
                <a:solidFill>
                  <a:srgbClr val="817E00">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sp>
              <p:nvSpPr>
                <p:cNvPr id="45" name="Oval 30"/>
                <p:cNvSpPr>
                  <a:spLocks noChangeArrowheads="1"/>
                </p:cNvSpPr>
                <p:nvPr/>
              </p:nvSpPr>
              <p:spPr bwMode="auto">
                <a:xfrm>
                  <a:off x="25" y="25"/>
                  <a:ext cx="1062" cy="1048"/>
                </a:xfrm>
                <a:prstGeom prst="ellipse">
                  <a:avLst/>
                </a:prstGeom>
                <a:solidFill>
                  <a:srgbClr val="817E00">
                    <a:alpha val="9999"/>
                  </a:srgbClr>
                </a:solidFill>
                <a:ln w="9525">
                  <a:no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grpSp>
        </p:grpSp>
        <p:grpSp>
          <p:nvGrpSpPr>
            <p:cNvPr id="35" name="Group 36"/>
            <p:cNvGrpSpPr>
              <a:grpSpLocks/>
            </p:cNvGrpSpPr>
            <p:nvPr/>
          </p:nvGrpSpPr>
          <p:grpSpPr bwMode="auto">
            <a:xfrm>
              <a:off x="3276" y="2411"/>
              <a:ext cx="924" cy="912"/>
              <a:chOff x="0" y="0"/>
              <a:chExt cx="751" cy="741"/>
            </a:xfrm>
          </p:grpSpPr>
          <p:sp>
            <p:nvSpPr>
              <p:cNvPr id="40" name="Oval 40"/>
              <p:cNvSpPr>
                <a:spLocks noChangeArrowheads="1"/>
              </p:cNvSpPr>
              <p:nvPr/>
            </p:nvSpPr>
            <p:spPr bwMode="auto">
              <a:xfrm>
                <a:off x="20" y="32"/>
                <a:ext cx="716" cy="709"/>
              </a:xfrm>
              <a:prstGeom prst="ellipse">
                <a:avLst/>
              </a:prstGeom>
              <a:gradFill rotWithShape="1">
                <a:gsLst>
                  <a:gs pos="0">
                    <a:srgbClr val="0099CC"/>
                  </a:gs>
                  <a:gs pos="100000">
                    <a:srgbClr val="003141"/>
                  </a:gs>
                </a:gsLst>
                <a:lin ang="5400000" scaled="1"/>
              </a:gradFill>
              <a:ln w="38100">
                <a:solidFill>
                  <a:srgbClr val="F8F8F8">
                    <a:alpha val="75000"/>
                  </a:srgbClr>
                </a:solid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pic>
            <p:nvPicPr>
              <p:cNvPr id="41" name="Picture 41" descr="cir_lighteffect0"/>
              <p:cNvPicPr>
                <a:picLocks noChangeAspect="1" noChangeArrowheads="1"/>
              </p:cNvPicPr>
              <p:nvPr/>
            </p:nvPicPr>
            <p:blipFill>
              <a:blip r:embed="rId2">
                <a:lum bright="18000" contrast="-12000"/>
              </a:blip>
              <a:srcRect/>
              <a:stretch>
                <a:fillRect/>
              </a:stretch>
            </p:blipFill>
            <p:spPr bwMode="auto">
              <a:xfrm>
                <a:off x="0" y="0"/>
                <a:ext cx="751" cy="644"/>
              </a:xfrm>
              <a:prstGeom prst="rect">
                <a:avLst/>
              </a:prstGeom>
              <a:noFill/>
              <a:ln w="9525">
                <a:noFill/>
                <a:miter lim="800000"/>
                <a:headEnd/>
                <a:tailEnd/>
              </a:ln>
              <a:effectLst/>
            </p:spPr>
          </p:pic>
        </p:grpSp>
        <p:grpSp>
          <p:nvGrpSpPr>
            <p:cNvPr id="36" name="Group 39"/>
            <p:cNvGrpSpPr>
              <a:grpSpLocks/>
            </p:cNvGrpSpPr>
            <p:nvPr/>
          </p:nvGrpSpPr>
          <p:grpSpPr bwMode="auto">
            <a:xfrm>
              <a:off x="3265" y="2411"/>
              <a:ext cx="924" cy="912"/>
              <a:chOff x="0" y="0"/>
              <a:chExt cx="751" cy="741"/>
            </a:xfrm>
          </p:grpSpPr>
          <p:sp>
            <p:nvSpPr>
              <p:cNvPr id="38" name="Oval 43"/>
              <p:cNvSpPr>
                <a:spLocks noChangeArrowheads="1"/>
              </p:cNvSpPr>
              <p:nvPr/>
            </p:nvSpPr>
            <p:spPr bwMode="auto">
              <a:xfrm>
                <a:off x="20" y="32"/>
                <a:ext cx="716" cy="709"/>
              </a:xfrm>
              <a:prstGeom prst="ellipse">
                <a:avLst/>
              </a:prstGeom>
              <a:solidFill>
                <a:srgbClr val="054487"/>
              </a:solidFill>
              <a:ln w="38100">
                <a:solidFill>
                  <a:srgbClr val="F8F8F8">
                    <a:alpha val="75000"/>
                  </a:srgbClr>
                </a:solidFill>
                <a:round/>
                <a:headEnd/>
                <a:tailEnd/>
              </a:ln>
              <a:effectLst/>
            </p:spPr>
            <p:txBody>
              <a:bodyPr wrap="none" anchor="ctr"/>
              <a:lstStyle/>
              <a:p>
                <a:pPr defTabSz="864040">
                  <a:defRPr/>
                </a:pPr>
                <a:endParaRPr lang="zh-CN" altLang="en-US" sz="1701" b="1" kern="0">
                  <a:solidFill>
                    <a:srgbClr val="FFFFFF"/>
                  </a:solidFill>
                  <a:latin typeface="微软雅黑" panose="020B0503020204020204" pitchFamily="34" charset="-122"/>
                  <a:ea typeface="微软雅黑" panose="020B0503020204020204" pitchFamily="34" charset="-122"/>
                </a:endParaRPr>
              </a:p>
            </p:txBody>
          </p:sp>
          <p:pic>
            <p:nvPicPr>
              <p:cNvPr id="39" name="Picture 44" descr="cir_lighteffect0"/>
              <p:cNvPicPr>
                <a:picLocks noChangeAspect="1" noChangeArrowheads="1"/>
              </p:cNvPicPr>
              <p:nvPr/>
            </p:nvPicPr>
            <p:blipFill>
              <a:blip r:embed="rId2">
                <a:lum bright="18000" contrast="-12000"/>
              </a:blip>
              <a:srcRect/>
              <a:stretch>
                <a:fillRect/>
              </a:stretch>
            </p:blipFill>
            <p:spPr bwMode="auto">
              <a:xfrm>
                <a:off x="0" y="0"/>
                <a:ext cx="751" cy="644"/>
              </a:xfrm>
              <a:prstGeom prst="rect">
                <a:avLst/>
              </a:prstGeom>
              <a:noFill/>
              <a:ln w="9525">
                <a:noFill/>
                <a:miter lim="800000"/>
                <a:headEnd/>
                <a:tailEnd/>
              </a:ln>
              <a:effectLst/>
            </p:spPr>
          </p:pic>
        </p:grpSp>
        <p:sp>
          <p:nvSpPr>
            <p:cNvPr id="37" name="Rectangle 45"/>
            <p:cNvSpPr>
              <a:spLocks noChangeArrowheads="1"/>
            </p:cNvSpPr>
            <p:nvPr/>
          </p:nvSpPr>
          <p:spPr bwMode="auto">
            <a:xfrm>
              <a:off x="3260" y="2763"/>
              <a:ext cx="914" cy="302"/>
            </a:xfrm>
            <a:prstGeom prst="rect">
              <a:avLst/>
            </a:prstGeom>
            <a:noFill/>
            <a:ln w="9525">
              <a:noFill/>
              <a:miter lim="800000"/>
              <a:headEnd/>
              <a:tailEnd/>
            </a:ln>
            <a:effectLst/>
          </p:spPr>
          <p:txBody>
            <a:bodyPr>
              <a:spAutoFit/>
            </a:bodyPr>
            <a:lstStyle/>
            <a:p>
              <a:pPr algn="ctr" defTabSz="864040">
                <a:defRPr/>
              </a:pPr>
              <a:r>
                <a:rPr lang="zh-CN" altLang="en-US" sz="1701" b="1" kern="0" dirty="0">
                  <a:solidFill>
                    <a:srgbClr val="FFFFFF"/>
                  </a:solidFill>
                  <a:latin typeface="微软雅黑" panose="020B0503020204020204" pitchFamily="34" charset="-122"/>
                  <a:ea typeface="微软雅黑" panose="020B0503020204020204" pitchFamily="34" charset="-122"/>
                </a:rPr>
                <a:t> 文本</a:t>
              </a:r>
            </a:p>
          </p:txBody>
        </p:sp>
      </p:grpSp>
      <p:sp>
        <p:nvSpPr>
          <p:cNvPr id="48" name="Rectangle 45"/>
          <p:cNvSpPr>
            <a:spLocks noChangeArrowheads="1"/>
          </p:cNvSpPr>
          <p:nvPr/>
        </p:nvSpPr>
        <p:spPr bwMode="auto">
          <a:xfrm>
            <a:off x="3850925" y="3418315"/>
            <a:ext cx="792058" cy="441339"/>
          </a:xfrm>
          <a:prstGeom prst="rect">
            <a:avLst/>
          </a:prstGeom>
          <a:noFill/>
          <a:ln w="9525">
            <a:noFill/>
            <a:miter lim="800000"/>
            <a:headEnd/>
            <a:tailEnd/>
          </a:ln>
          <a:effectLst/>
        </p:spPr>
        <p:txBody>
          <a:bodyPr wrap="square">
            <a:spAutoFit/>
          </a:bodyPr>
          <a:lstStyle/>
          <a:p>
            <a:r>
              <a:rPr lang="zh-CN" altLang="en-US" b="1" dirty="0">
                <a:solidFill>
                  <a:prstClr val="black"/>
                </a:solidFill>
                <a:latin typeface="微软雅黑" panose="020B0503020204020204" pitchFamily="34" charset="-122"/>
                <a:ea typeface="微软雅黑" panose="020B0503020204020204" pitchFamily="34" charset="-122"/>
              </a:rPr>
              <a:t>标题</a:t>
            </a:r>
          </a:p>
        </p:txBody>
      </p:sp>
      <p:sp>
        <p:nvSpPr>
          <p:cNvPr id="49" name="Text Box 7"/>
          <p:cNvSpPr txBox="1">
            <a:spLocks noChangeArrowheads="1"/>
          </p:cNvSpPr>
          <p:nvPr/>
        </p:nvSpPr>
        <p:spPr bwMode="auto">
          <a:xfrm>
            <a:off x="6083087" y="3967354"/>
            <a:ext cx="1521112" cy="703078"/>
          </a:xfrm>
          <a:prstGeom prst="rect">
            <a:avLst/>
          </a:prstGeom>
          <a:noFill/>
          <a:ln w="9525">
            <a:noFill/>
            <a:miter lim="800000"/>
            <a:headEnd/>
            <a:tailEnd/>
          </a:ln>
          <a:effectLst/>
        </p:spPr>
        <p:txBody>
          <a:bodyPr wrap="square">
            <a:spAutoFit/>
          </a:bodyPr>
          <a:lstStyle/>
          <a:p>
            <a:pPr defTabSz="864040">
              <a:defRPr/>
            </a:pPr>
            <a:r>
              <a:rPr lang="zh-CN" altLang="en-US" sz="1323" kern="0" dirty="0">
                <a:solidFill>
                  <a:prstClr val="black"/>
                </a:solidFill>
                <a:latin typeface="微软雅黑" panose="020B0503020204020204" pitchFamily="34" charset="-122"/>
                <a:ea typeface="微软雅黑" panose="020B0503020204020204" pitchFamily="34" charset="-122"/>
              </a:rPr>
              <a:t>点击输入文本信息点击输入文本信息</a:t>
            </a:r>
          </a:p>
        </p:txBody>
      </p:sp>
      <p:sp>
        <p:nvSpPr>
          <p:cNvPr id="50" name="Text Box 7"/>
          <p:cNvSpPr txBox="1">
            <a:spLocks noChangeArrowheads="1"/>
          </p:cNvSpPr>
          <p:nvPr/>
        </p:nvSpPr>
        <p:spPr bwMode="auto">
          <a:xfrm>
            <a:off x="682694" y="3994355"/>
            <a:ext cx="1521112" cy="703078"/>
          </a:xfrm>
          <a:prstGeom prst="rect">
            <a:avLst/>
          </a:prstGeom>
          <a:noFill/>
          <a:ln w="9525">
            <a:noFill/>
            <a:miter lim="800000"/>
            <a:headEnd/>
            <a:tailEnd/>
          </a:ln>
          <a:effectLst/>
        </p:spPr>
        <p:txBody>
          <a:bodyPr wrap="square">
            <a:spAutoFit/>
          </a:bodyPr>
          <a:lstStyle/>
          <a:p>
            <a:pPr defTabSz="864040">
              <a:defRPr/>
            </a:pPr>
            <a:r>
              <a:rPr lang="zh-CN" altLang="en-US" sz="1323" kern="0" dirty="0">
                <a:solidFill>
                  <a:prstClr val="black"/>
                </a:solidFill>
                <a:latin typeface="微软雅黑" panose="020B0503020204020204" pitchFamily="34" charset="-122"/>
                <a:ea typeface="微软雅黑" panose="020B0503020204020204" pitchFamily="34" charset="-122"/>
              </a:rPr>
              <a:t>点击输入文本信息点击输入文本信息</a:t>
            </a:r>
          </a:p>
        </p:txBody>
      </p:sp>
      <p:sp>
        <p:nvSpPr>
          <p:cNvPr id="53" name="矩形 52">
            <a:extLst>
              <a:ext uri="{FF2B5EF4-FFF2-40B4-BE49-F238E27FC236}">
                <a16:creationId xmlns:a16="http://schemas.microsoft.com/office/drawing/2014/main" id="{37827C46-B646-46A9-B636-25B5C25943E6}"/>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54" name="TextBox 3">
            <a:extLst>
              <a:ext uri="{FF2B5EF4-FFF2-40B4-BE49-F238E27FC236}">
                <a16:creationId xmlns:a16="http://schemas.microsoft.com/office/drawing/2014/main" id="{89C2202B-A8E8-4741-B20C-F3EA56CFEBC4}"/>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55" name="图片 54">
            <a:extLst>
              <a:ext uri="{FF2B5EF4-FFF2-40B4-BE49-F238E27FC236}">
                <a16:creationId xmlns:a16="http://schemas.microsoft.com/office/drawing/2014/main" id="{BB07DFBE-30CA-4460-A007-88CF0A4426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1157162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23239" y="2062739"/>
            <a:ext cx="3022117" cy="1497196"/>
            <a:chOff x="251466" y="1263966"/>
            <a:chExt cx="3633786" cy="1800225"/>
          </a:xfrm>
        </p:grpSpPr>
        <p:sp>
          <p:nvSpPr>
            <p:cNvPr id="6" name="圆角矩形​​ 6"/>
            <p:cNvSpPr/>
            <p:nvPr/>
          </p:nvSpPr>
          <p:spPr>
            <a:xfrm>
              <a:off x="251466" y="1263966"/>
              <a:ext cx="3600450" cy="1800225"/>
            </a:xfrm>
            <a:prstGeom prst="roundRect">
              <a:avLst>
                <a:gd name="adj" fmla="val 9948"/>
              </a:avLst>
            </a:prstGeom>
            <a:solidFill>
              <a:srgbClr val="054487"/>
            </a:solidFill>
            <a:ln w="19050" cap="flat" cmpd="sng" algn="ctr">
              <a:noFill/>
              <a:prstDash val="solid"/>
            </a:ln>
            <a:effectLst/>
          </p:spPr>
          <p:txBody>
            <a:bodyPr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7" name="同侧圆角矩形 6"/>
            <p:cNvSpPr/>
            <p:nvPr/>
          </p:nvSpPr>
          <p:spPr>
            <a:xfrm>
              <a:off x="284803" y="1263966"/>
              <a:ext cx="3600449" cy="792162"/>
            </a:xfrm>
            <a:prstGeom prst="round2SameRect">
              <a:avLst/>
            </a:prstGeom>
            <a:gradFill flip="none" rotWithShape="1">
              <a:gsLst>
                <a:gs pos="52000">
                  <a:sysClr val="window" lastClr="FFFFFF">
                    <a:alpha val="0"/>
                  </a:sysClr>
                </a:gs>
                <a:gs pos="0">
                  <a:sysClr val="window" lastClr="FFFFFF">
                    <a:alpha val="0"/>
                  </a:sysClr>
                </a:gs>
                <a:gs pos="50000">
                  <a:sysClr val="window" lastClr="FFFFFF">
                    <a:lumMod val="96000"/>
                    <a:alpha val="14000"/>
                  </a:sysClr>
                </a:gs>
              </a:gsLst>
              <a:lin ang="4680000" scaled="0"/>
              <a:tileRect/>
            </a:gradFill>
            <a:ln w="25400" cap="flat" cmpd="sng" algn="ctr">
              <a:noFill/>
              <a:prstDash val="solid"/>
            </a:ln>
            <a:effectLst/>
          </p:spPr>
          <p:txBody>
            <a:bodyPr anchor="ctr"/>
            <a:lstStyle/>
            <a:p>
              <a:pPr algn="ctr" defTabSz="864040">
                <a:defRPr/>
              </a:pPr>
              <a:endParaRPr lang="zh-CN" altLang="en-US" sz="1701" kern="0">
                <a:solidFill>
                  <a:prstClr val="white"/>
                </a:solidFill>
              </a:endParaRPr>
            </a:p>
          </p:txBody>
        </p:sp>
      </p:grpSp>
      <p:sp>
        <p:nvSpPr>
          <p:cNvPr id="8" name="圆角矩形​​ 8"/>
          <p:cNvSpPr/>
          <p:nvPr/>
        </p:nvSpPr>
        <p:spPr>
          <a:xfrm>
            <a:off x="823239" y="3676415"/>
            <a:ext cx="2994393" cy="348554"/>
          </a:xfrm>
          <a:prstGeom prst="roundRect">
            <a:avLst/>
          </a:prstGeom>
          <a:solidFill>
            <a:sysClr val="window" lastClr="FFFFFF">
              <a:lumMod val="50000"/>
            </a:sysClr>
          </a:solidFill>
          <a:ln w="25400" cap="flat" cmpd="sng" algn="ctr">
            <a:noFill/>
            <a:prstDash val="solid"/>
          </a:ln>
          <a:effectLst/>
        </p:spPr>
        <p:txBody>
          <a:bodyPr anchor="ctr"/>
          <a:lstStyle/>
          <a:p>
            <a:pPr algn="ctr">
              <a:defRPr/>
            </a:pPr>
            <a:r>
              <a:rPr lang="zh-CN" altLang="en-US" sz="2143" kern="0" dirty="0">
                <a:solidFill>
                  <a:prstClr val="white"/>
                </a:solidFill>
                <a:latin typeface="微软雅黑" pitchFamily="34" charset="-122"/>
                <a:ea typeface="微软雅黑" pitchFamily="34" charset="-122"/>
                <a:cs typeface="Arial Unicode MS" pitchFamily="34" charset="-122"/>
              </a:rPr>
              <a:t>点击录入内容</a:t>
            </a:r>
          </a:p>
        </p:txBody>
      </p:sp>
      <p:sp>
        <p:nvSpPr>
          <p:cNvPr id="9" name="圆角矩形​​ 10"/>
          <p:cNvSpPr/>
          <p:nvPr/>
        </p:nvSpPr>
        <p:spPr>
          <a:xfrm>
            <a:off x="823240" y="4158129"/>
            <a:ext cx="2994395" cy="349875"/>
          </a:xfrm>
          <a:prstGeom prst="roundRect">
            <a:avLst/>
          </a:prstGeom>
          <a:solidFill>
            <a:sysClr val="window" lastClr="FFFFFF">
              <a:lumMod val="75000"/>
            </a:sysClr>
          </a:solidFill>
          <a:ln w="25400" cap="flat" cmpd="sng" algn="ctr">
            <a:noFill/>
            <a:prstDash val="solid"/>
          </a:ln>
          <a:effectLst/>
        </p:spPr>
        <p:txBody>
          <a:bodyPr anchor="ctr"/>
          <a:lstStyle/>
          <a:p>
            <a:pPr algn="ctr">
              <a:defRPr/>
            </a:pPr>
            <a:r>
              <a:rPr lang="zh-CN" altLang="en-US" sz="2143" kern="0" dirty="0">
                <a:solidFill>
                  <a:prstClr val="black"/>
                </a:solidFill>
                <a:latin typeface="微软雅黑" pitchFamily="34" charset="-122"/>
                <a:ea typeface="微软雅黑" pitchFamily="34" charset="-122"/>
                <a:cs typeface="Arial Unicode MS" pitchFamily="34" charset="-122"/>
              </a:rPr>
              <a:t>点击录入内容</a:t>
            </a:r>
          </a:p>
        </p:txBody>
      </p:sp>
      <p:sp>
        <p:nvSpPr>
          <p:cNvPr id="10" name="圆角矩形​​ 12"/>
          <p:cNvSpPr/>
          <p:nvPr/>
        </p:nvSpPr>
        <p:spPr>
          <a:xfrm>
            <a:off x="823239" y="4639665"/>
            <a:ext cx="2994394" cy="349874"/>
          </a:xfrm>
          <a:prstGeom prst="roundRect">
            <a:avLst/>
          </a:prstGeom>
          <a:noFill/>
          <a:ln w="28575" cap="flat" cmpd="sng" algn="ctr">
            <a:solidFill>
              <a:srgbClr val="054487"/>
            </a:solidFill>
            <a:prstDash val="sysDash"/>
          </a:ln>
          <a:effectLst/>
        </p:spPr>
        <p:txBody>
          <a:bodyPr anchor="ctr"/>
          <a:lstStyle/>
          <a:p>
            <a:pPr algn="ctr">
              <a:defRPr/>
            </a:pPr>
            <a:r>
              <a:rPr lang="zh-CN" altLang="en-US" sz="2143" kern="0" dirty="0">
                <a:solidFill>
                  <a:prstClr val="black"/>
                </a:solidFill>
                <a:latin typeface="微软雅黑" pitchFamily="34" charset="-122"/>
                <a:ea typeface="微软雅黑" pitchFamily="34" charset="-122"/>
                <a:cs typeface="Arial Unicode MS" pitchFamily="34" charset="-122"/>
              </a:rPr>
              <a:t>点击录入内容</a:t>
            </a:r>
          </a:p>
        </p:txBody>
      </p:sp>
      <p:sp>
        <p:nvSpPr>
          <p:cNvPr id="11" name="圆角矩形​​ 17"/>
          <p:cNvSpPr/>
          <p:nvPr/>
        </p:nvSpPr>
        <p:spPr>
          <a:xfrm>
            <a:off x="4634581" y="3676415"/>
            <a:ext cx="2994393" cy="348554"/>
          </a:xfrm>
          <a:prstGeom prst="roundRect">
            <a:avLst/>
          </a:prstGeom>
          <a:solidFill>
            <a:sysClr val="window" lastClr="FFFFFF">
              <a:lumMod val="50000"/>
            </a:sysClr>
          </a:solidFill>
          <a:ln w="25400" cap="flat" cmpd="sng" algn="ctr">
            <a:noFill/>
            <a:prstDash val="solid"/>
          </a:ln>
          <a:effectLst/>
        </p:spPr>
        <p:txBody>
          <a:bodyPr anchor="ctr"/>
          <a:lstStyle/>
          <a:p>
            <a:pPr algn="ctr">
              <a:defRPr/>
            </a:pPr>
            <a:r>
              <a:rPr lang="zh-CN" altLang="en-US" sz="2143" kern="0" dirty="0">
                <a:solidFill>
                  <a:prstClr val="white"/>
                </a:solidFill>
                <a:latin typeface="微软雅黑" pitchFamily="34" charset="-122"/>
                <a:ea typeface="微软雅黑" pitchFamily="34" charset="-122"/>
                <a:cs typeface="Arial Unicode MS" pitchFamily="34" charset="-122"/>
              </a:rPr>
              <a:t>点击录入内容</a:t>
            </a:r>
          </a:p>
        </p:txBody>
      </p:sp>
      <p:sp>
        <p:nvSpPr>
          <p:cNvPr id="12" name="圆角矩形​​ 18"/>
          <p:cNvSpPr/>
          <p:nvPr/>
        </p:nvSpPr>
        <p:spPr>
          <a:xfrm>
            <a:off x="4634582" y="4158129"/>
            <a:ext cx="2994395" cy="349875"/>
          </a:xfrm>
          <a:prstGeom prst="roundRect">
            <a:avLst/>
          </a:prstGeom>
          <a:solidFill>
            <a:sysClr val="window" lastClr="FFFFFF">
              <a:lumMod val="75000"/>
            </a:sysClr>
          </a:solidFill>
          <a:ln w="25400" cap="flat" cmpd="sng" algn="ctr">
            <a:noFill/>
            <a:prstDash val="solid"/>
          </a:ln>
          <a:effectLst/>
        </p:spPr>
        <p:txBody>
          <a:bodyPr anchor="ctr"/>
          <a:lstStyle/>
          <a:p>
            <a:pPr algn="ctr">
              <a:defRPr/>
            </a:pPr>
            <a:r>
              <a:rPr lang="zh-CN" altLang="en-US" sz="2143" kern="0" dirty="0">
                <a:solidFill>
                  <a:prstClr val="black"/>
                </a:solidFill>
                <a:latin typeface="微软雅黑" pitchFamily="34" charset="-122"/>
                <a:ea typeface="微软雅黑" pitchFamily="34" charset="-122"/>
                <a:cs typeface="Arial Unicode MS" pitchFamily="34" charset="-122"/>
              </a:rPr>
              <a:t>点击录入内容</a:t>
            </a:r>
          </a:p>
        </p:txBody>
      </p:sp>
      <p:sp>
        <p:nvSpPr>
          <p:cNvPr id="13" name="圆角矩形​​ 19"/>
          <p:cNvSpPr/>
          <p:nvPr/>
        </p:nvSpPr>
        <p:spPr>
          <a:xfrm>
            <a:off x="4634581" y="4639665"/>
            <a:ext cx="2994394" cy="349874"/>
          </a:xfrm>
          <a:prstGeom prst="roundRect">
            <a:avLst/>
          </a:prstGeom>
          <a:noFill/>
          <a:ln w="28575" cap="flat" cmpd="sng" algn="ctr">
            <a:solidFill>
              <a:srgbClr val="054487"/>
            </a:solidFill>
            <a:prstDash val="sysDash"/>
          </a:ln>
          <a:effectLst/>
        </p:spPr>
        <p:txBody>
          <a:bodyPr anchor="ctr"/>
          <a:lstStyle/>
          <a:p>
            <a:pPr algn="ctr"/>
            <a:r>
              <a:rPr lang="zh-CN" altLang="en-US" sz="2143" kern="0" dirty="0">
                <a:solidFill>
                  <a:prstClr val="black"/>
                </a:solidFill>
                <a:latin typeface="微软雅黑" pitchFamily="34" charset="-122"/>
                <a:ea typeface="微软雅黑" pitchFamily="34" charset="-122"/>
                <a:cs typeface="Arial Unicode MS" pitchFamily="34" charset="-122"/>
              </a:rPr>
              <a:t>点击录入内容</a:t>
            </a:r>
          </a:p>
        </p:txBody>
      </p:sp>
      <p:sp>
        <p:nvSpPr>
          <p:cNvPr id="14" name="矩形​​ 20"/>
          <p:cNvSpPr>
            <a:spLocks noChangeArrowheads="1"/>
          </p:cNvSpPr>
          <p:nvPr/>
        </p:nvSpPr>
        <p:spPr bwMode="auto">
          <a:xfrm>
            <a:off x="1759016" y="3035955"/>
            <a:ext cx="1305757"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323" dirty="0">
                <a:solidFill>
                  <a:prstClr val="white"/>
                </a:solidFill>
                <a:latin typeface="微软雅黑" pitchFamily="34" charset="-122"/>
                <a:ea typeface="微软雅黑" pitchFamily="34" charset="-122"/>
                <a:cs typeface="Arial Unicode MS" pitchFamily="34" charset="-122"/>
              </a:rPr>
              <a:t>点击录入内容</a:t>
            </a:r>
          </a:p>
        </p:txBody>
      </p:sp>
      <p:sp>
        <p:nvSpPr>
          <p:cNvPr id="15" name="矩形​​ 22"/>
          <p:cNvSpPr>
            <a:spLocks noChangeArrowheads="1"/>
          </p:cNvSpPr>
          <p:nvPr/>
        </p:nvSpPr>
        <p:spPr bwMode="auto">
          <a:xfrm>
            <a:off x="1394490" y="2522519"/>
            <a:ext cx="1946091"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dirty="0">
                <a:solidFill>
                  <a:prstClr val="white"/>
                </a:solidFill>
                <a:latin typeface="微软雅黑" pitchFamily="34" charset="-122"/>
                <a:ea typeface="微软雅黑" pitchFamily="34" charset="-122"/>
                <a:cs typeface="Arial Unicode MS" pitchFamily="34" charset="-122"/>
              </a:rPr>
              <a:t>点击添加标题</a:t>
            </a:r>
          </a:p>
        </p:txBody>
      </p:sp>
      <p:grpSp>
        <p:nvGrpSpPr>
          <p:cNvPr id="16" name="组合 15"/>
          <p:cNvGrpSpPr/>
          <p:nvPr/>
        </p:nvGrpSpPr>
        <p:grpSpPr>
          <a:xfrm>
            <a:off x="4634581" y="2062739"/>
            <a:ext cx="2994393" cy="1497196"/>
            <a:chOff x="4567878" y="1263966"/>
            <a:chExt cx="3600450" cy="1800225"/>
          </a:xfrm>
        </p:grpSpPr>
        <p:sp>
          <p:nvSpPr>
            <p:cNvPr id="17" name="圆角矩形​​ 14"/>
            <p:cNvSpPr/>
            <p:nvPr/>
          </p:nvSpPr>
          <p:spPr>
            <a:xfrm>
              <a:off x="4567878" y="1263966"/>
              <a:ext cx="3600450" cy="1800225"/>
            </a:xfrm>
            <a:prstGeom prst="roundRect">
              <a:avLst>
                <a:gd name="adj" fmla="val 9948"/>
              </a:avLst>
            </a:prstGeom>
            <a:solidFill>
              <a:srgbClr val="054487"/>
            </a:solidFill>
            <a:ln w="19050" cap="flat" cmpd="sng" algn="ctr">
              <a:noFill/>
              <a:prstDash val="solid"/>
            </a:ln>
            <a:effectLst/>
          </p:spPr>
          <p:txBody>
            <a:bodyPr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18" name="同侧圆角矩形 17"/>
            <p:cNvSpPr/>
            <p:nvPr/>
          </p:nvSpPr>
          <p:spPr>
            <a:xfrm>
              <a:off x="4567878" y="1263966"/>
              <a:ext cx="3600450" cy="792162"/>
            </a:xfrm>
            <a:prstGeom prst="round2SameRect">
              <a:avLst/>
            </a:prstGeom>
            <a:gradFill flip="none" rotWithShape="1">
              <a:gsLst>
                <a:gs pos="52000">
                  <a:sysClr val="window" lastClr="FFFFFF">
                    <a:alpha val="0"/>
                  </a:sysClr>
                </a:gs>
                <a:gs pos="0">
                  <a:sysClr val="window" lastClr="FFFFFF">
                    <a:alpha val="0"/>
                  </a:sysClr>
                </a:gs>
                <a:gs pos="50000">
                  <a:sysClr val="window" lastClr="FFFFFF">
                    <a:lumMod val="96000"/>
                    <a:alpha val="14000"/>
                  </a:sysClr>
                </a:gs>
              </a:gsLst>
              <a:lin ang="4680000" scaled="0"/>
              <a:tileRect/>
            </a:gradFill>
            <a:ln w="25400" cap="flat" cmpd="sng" algn="ctr">
              <a:noFill/>
              <a:prstDash val="solid"/>
            </a:ln>
            <a:effectLst/>
          </p:spPr>
          <p:txBody>
            <a:bodyPr anchor="ctr"/>
            <a:lstStyle/>
            <a:p>
              <a:pPr algn="ctr" defTabSz="864040">
                <a:defRPr/>
              </a:pPr>
              <a:endParaRPr lang="zh-CN" altLang="en-US" sz="1701" kern="0">
                <a:solidFill>
                  <a:prstClr val="white"/>
                </a:solidFill>
              </a:endParaRPr>
            </a:p>
          </p:txBody>
        </p:sp>
      </p:grpSp>
      <p:sp>
        <p:nvSpPr>
          <p:cNvPr id="19" name="矩形​​ 23"/>
          <p:cNvSpPr>
            <a:spLocks noChangeArrowheads="1"/>
          </p:cNvSpPr>
          <p:nvPr/>
        </p:nvSpPr>
        <p:spPr bwMode="auto">
          <a:xfrm>
            <a:off x="5230126" y="2522519"/>
            <a:ext cx="1946091"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dirty="0">
                <a:solidFill>
                  <a:prstClr val="white"/>
                </a:solidFill>
                <a:latin typeface="微软雅黑" pitchFamily="34" charset="-122"/>
                <a:ea typeface="微软雅黑" pitchFamily="34" charset="-122"/>
                <a:cs typeface="Arial Unicode MS" pitchFamily="34" charset="-122"/>
              </a:rPr>
              <a:t>点击添加标题</a:t>
            </a:r>
          </a:p>
        </p:txBody>
      </p:sp>
      <p:pic>
        <p:nvPicPr>
          <p:cNvPr id="20" name="图片 2" descr="http://www.iconpng.com/png/vistasoftware/plus__orange.png"/>
          <p:cNvPicPr>
            <a:picLocks noChangeAspect="1" noChangeArrowheads="1"/>
          </p:cNvPicPr>
          <p:nvPr/>
        </p:nvPicPr>
        <p:blipFill>
          <a:blip r:embed="rId2">
            <a:duotone>
              <a:srgbClr val="4BACC6">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686512" y="2415081"/>
            <a:ext cx="1077348" cy="1077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1"/>
          <p:cNvSpPr>
            <a:spLocks noChangeArrowheads="1"/>
          </p:cNvSpPr>
          <p:nvPr/>
        </p:nvSpPr>
        <p:spPr bwMode="auto">
          <a:xfrm>
            <a:off x="5593152" y="3035955"/>
            <a:ext cx="1305757"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323" dirty="0">
                <a:solidFill>
                  <a:prstClr val="white"/>
                </a:solidFill>
                <a:latin typeface="微软雅黑" pitchFamily="34" charset="-122"/>
                <a:ea typeface="微软雅黑" pitchFamily="34" charset="-122"/>
                <a:cs typeface="Arial Unicode MS" pitchFamily="34" charset="-122"/>
              </a:rPr>
              <a:t>点击录入内容</a:t>
            </a:r>
          </a:p>
        </p:txBody>
      </p:sp>
      <p:sp>
        <p:nvSpPr>
          <p:cNvPr id="24" name="矩形 23">
            <a:extLst>
              <a:ext uri="{FF2B5EF4-FFF2-40B4-BE49-F238E27FC236}">
                <a16:creationId xmlns:a16="http://schemas.microsoft.com/office/drawing/2014/main" id="{F65D5007-B12D-46A2-ABF8-D7E53D96BDD8}"/>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5" name="TextBox 3">
            <a:extLst>
              <a:ext uri="{FF2B5EF4-FFF2-40B4-BE49-F238E27FC236}">
                <a16:creationId xmlns:a16="http://schemas.microsoft.com/office/drawing/2014/main" id="{1AAA62AA-2D35-48C1-B303-AEB1E92CBA7F}"/>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6" name="图片 25">
            <a:extLst>
              <a:ext uri="{FF2B5EF4-FFF2-40B4-BE49-F238E27FC236}">
                <a16:creationId xmlns:a16="http://schemas.microsoft.com/office/drawing/2014/main" id="{74D54A6E-D1F1-4DEA-A067-ED30D0CEE3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2853787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500"/>
                            </p:stCondLst>
                            <p:childTnLst>
                              <p:par>
                                <p:cTn id="36" presetID="16" presetClass="entr" presetSubtype="37"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barn(outVertical)">
                                      <p:cBhvr>
                                        <p:cTn id="38" dur="500"/>
                                        <p:tgtEl>
                                          <p:spTgt spid="20"/>
                                        </p:tgtEl>
                                      </p:cBhvr>
                                    </p:animEffect>
                                  </p:childTnLst>
                                </p:cTn>
                              </p:par>
                            </p:childTnLst>
                          </p:cTn>
                        </p:par>
                        <p:par>
                          <p:cTn id="39" fill="hold">
                            <p:stCondLst>
                              <p:cond delay="100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fill="hold"/>
                                        <p:tgtEl>
                                          <p:spTgt spid="11"/>
                                        </p:tgtEl>
                                        <p:attrNameLst>
                                          <p:attrName>ppt_x</p:attrName>
                                        </p:attrNameLst>
                                      </p:cBhvr>
                                      <p:tavLst>
                                        <p:tav tm="0">
                                          <p:val>
                                            <p:strVal val="#ppt_x"/>
                                          </p:val>
                                        </p:tav>
                                        <p:tav tm="100000">
                                          <p:val>
                                            <p:strVal val="#ppt_x"/>
                                          </p:val>
                                        </p:tav>
                                      </p:tavLst>
                                    </p:anim>
                                    <p:anim calcmode="lin" valueType="num">
                                      <p:cBhvr>
                                        <p:cTn id="44" dur="5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strVal val="#ppt_x"/>
                                          </p:val>
                                        </p:tav>
                                        <p:tav tm="100000">
                                          <p:val>
                                            <p:strVal val="#ppt_x"/>
                                          </p:val>
                                        </p:tav>
                                      </p:tavLst>
                                    </p:anim>
                                    <p:anim calcmode="lin" valueType="num">
                                      <p:cBhvr>
                                        <p:cTn id="54" dur="5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anim calcmode="lin" valueType="num">
                                      <p:cBhvr>
                                        <p:cTn id="58" dur="500" fill="hold"/>
                                        <p:tgtEl>
                                          <p:spTgt spid="21"/>
                                        </p:tgtEl>
                                        <p:attrNameLst>
                                          <p:attrName>ppt_x</p:attrName>
                                        </p:attrNameLst>
                                      </p:cBhvr>
                                      <p:tavLst>
                                        <p:tav tm="0">
                                          <p:val>
                                            <p:strVal val="#ppt_x"/>
                                          </p:val>
                                        </p:tav>
                                        <p:tav tm="100000">
                                          <p:val>
                                            <p:strVal val="#ppt_x"/>
                                          </p:val>
                                        </p:tav>
                                      </p:tavLst>
                                    </p:anim>
                                    <p:anim calcmode="lin" valueType="num">
                                      <p:cBhvr>
                                        <p:cTn id="59" dur="5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anim calcmode="lin" valueType="num">
                                      <p:cBhvr>
                                        <p:cTn id="68" dur="500" fill="hold"/>
                                        <p:tgtEl>
                                          <p:spTgt spid="19"/>
                                        </p:tgtEl>
                                        <p:attrNameLst>
                                          <p:attrName>ppt_x</p:attrName>
                                        </p:attrNameLst>
                                      </p:cBhvr>
                                      <p:tavLst>
                                        <p:tav tm="0">
                                          <p:val>
                                            <p:strVal val="#ppt_x"/>
                                          </p:val>
                                        </p:tav>
                                        <p:tav tm="100000">
                                          <p:val>
                                            <p:strVal val="#ppt_x"/>
                                          </p:val>
                                        </p:tav>
                                      </p:tavLst>
                                    </p:anim>
                                    <p:anim calcmode="lin" valueType="num">
                                      <p:cBhvr>
                                        <p:cTn id="6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p:bldP spid="15" grpId="0"/>
      <p:bldP spid="19"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367765" y="2047468"/>
            <a:ext cx="3470245" cy="1488228"/>
          </a:xfrm>
          <a:prstGeom prst="rect">
            <a:avLst/>
          </a:prstGeom>
          <a:noFill/>
        </p:spPr>
        <p:txBody>
          <a:bodyPr wrap="square" rtlCol="0">
            <a:spAutoFit/>
          </a:bodyPr>
          <a:lstStyle/>
          <a:p>
            <a:r>
              <a:rPr lang="en-US" altLang="zh-CN" sz="9071" dirty="0">
                <a:solidFill>
                  <a:srgbClr val="054487"/>
                </a:solidFill>
                <a:latin typeface="Adobe Gothic Std B" pitchFamily="34" charset="-128"/>
                <a:ea typeface="Adobe Gothic Std B" pitchFamily="34" charset="-128"/>
              </a:rPr>
              <a:t>Part 3</a:t>
            </a:r>
            <a:endParaRPr lang="zh-CN" altLang="en-US" sz="9071" dirty="0">
              <a:solidFill>
                <a:srgbClr val="054487"/>
              </a:solidFill>
              <a:latin typeface="Adobe Gothic Std B" pitchFamily="34" charset="-128"/>
            </a:endParaRPr>
          </a:p>
        </p:txBody>
      </p:sp>
      <p:sp>
        <p:nvSpPr>
          <p:cNvPr id="9" name="Rectangle 22"/>
          <p:cNvSpPr>
            <a:spLocks noChangeArrowheads="1"/>
          </p:cNvSpPr>
          <p:nvPr/>
        </p:nvSpPr>
        <p:spPr bwMode="auto">
          <a:xfrm>
            <a:off x="2889068" y="3407916"/>
            <a:ext cx="4725831" cy="73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20000"/>
              </a:lnSpc>
            </a:pPr>
            <a:r>
              <a:rPr lang="zh-CN" altLang="en-US" sz="3780" b="1" dirty="0">
                <a:solidFill>
                  <a:srgbClr val="054487"/>
                </a:solidFill>
                <a:latin typeface="微软雅黑" pitchFamily="34" charset="-122"/>
                <a:ea typeface="微软雅黑" pitchFamily="34" charset="-122"/>
              </a:rPr>
              <a:t>添加副标题内容</a:t>
            </a:r>
          </a:p>
        </p:txBody>
      </p:sp>
      <p:cxnSp>
        <p:nvCxnSpPr>
          <p:cNvPr id="13" name="直接连接符 12"/>
          <p:cNvCxnSpPr/>
          <p:nvPr/>
        </p:nvCxnSpPr>
        <p:spPr>
          <a:xfrm>
            <a:off x="3160841" y="3407916"/>
            <a:ext cx="3949345"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1122313" y="2287935"/>
            <a:ext cx="1687324" cy="1906177"/>
            <a:chOff x="1187624" y="1564129"/>
            <a:chExt cx="1785621" cy="2017224"/>
          </a:xfrm>
        </p:grpSpPr>
        <p:grpSp>
          <p:nvGrpSpPr>
            <p:cNvPr id="7" name="组合 6"/>
            <p:cNvGrpSpPr/>
            <p:nvPr/>
          </p:nvGrpSpPr>
          <p:grpSpPr>
            <a:xfrm>
              <a:off x="1187624" y="1564129"/>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grpSp>
          <p:sp>
            <p:nvSpPr>
              <p:cNvPr id="5" name="TextBox 4"/>
              <p:cNvSpPr txBox="1"/>
              <p:nvPr/>
            </p:nvSpPr>
            <p:spPr>
              <a:xfrm>
                <a:off x="1434530" y="2496128"/>
                <a:ext cx="728783" cy="340894"/>
              </a:xfrm>
              <a:prstGeom prst="rect">
                <a:avLst/>
              </a:prstGeom>
              <a:noFill/>
            </p:spPr>
            <p:txBody>
              <a:bodyPr wrap="square" rtlCol="0">
                <a:spAutoFit/>
              </a:bodyPr>
              <a:lstStyle/>
              <a:p>
                <a:pPr algn="ctr"/>
                <a:r>
                  <a:rPr lang="en-US" altLang="zh-CN" sz="2646" dirty="0">
                    <a:solidFill>
                      <a:schemeClr val="bg1"/>
                    </a:solidFill>
                  </a:rPr>
                  <a:t>Part3</a:t>
                </a:r>
                <a:endParaRPr lang="zh-CN" altLang="en-US" sz="2646" dirty="0">
                  <a:solidFill>
                    <a:schemeClr val="bg1"/>
                  </a:solidFill>
                </a:endParaRPr>
              </a:p>
            </p:txBody>
          </p:sp>
        </p:grpSp>
        <p:sp>
          <p:nvSpPr>
            <p:cNvPr id="14" name="Freeform 16"/>
            <p:cNvSpPr>
              <a:spLocks noEditPoints="1"/>
            </p:cNvSpPr>
            <p:nvPr/>
          </p:nvSpPr>
          <p:spPr bwMode="auto">
            <a:xfrm>
              <a:off x="1695079" y="1872969"/>
              <a:ext cx="800920" cy="814573"/>
            </a:xfrm>
            <a:custGeom>
              <a:avLst/>
              <a:gdLst>
                <a:gd name="T0" fmla="*/ 252865 w 358"/>
                <a:gd name="T1" fmla="*/ 244941 h 355"/>
                <a:gd name="T2" fmla="*/ 223988 w 358"/>
                <a:gd name="T3" fmla="*/ 244941 h 355"/>
                <a:gd name="T4" fmla="*/ 183405 w 358"/>
                <a:gd name="T5" fmla="*/ 165695 h 355"/>
                <a:gd name="T6" fmla="*/ 178722 w 358"/>
                <a:gd name="T7" fmla="*/ 180904 h 355"/>
                <a:gd name="T8" fmla="*/ 156870 w 358"/>
                <a:gd name="T9" fmla="*/ 198514 h 355"/>
                <a:gd name="T10" fmla="*/ 229451 w 358"/>
                <a:gd name="T11" fmla="*/ 280961 h 355"/>
                <a:gd name="T12" fmla="*/ 275498 w 358"/>
                <a:gd name="T13" fmla="*/ 248943 h 355"/>
                <a:gd name="T14" fmla="*/ 241939 w 358"/>
                <a:gd name="T15" fmla="*/ 212122 h 355"/>
                <a:gd name="T16" fmla="*/ 190429 w 358"/>
                <a:gd name="T17" fmla="*/ 168897 h 355"/>
                <a:gd name="T18" fmla="*/ 100678 w 358"/>
                <a:gd name="T19" fmla="*/ 100858 h 355"/>
                <a:gd name="T20" fmla="*/ 116287 w 358"/>
                <a:gd name="T21" fmla="*/ 96856 h 355"/>
                <a:gd name="T22" fmla="*/ 120189 w 358"/>
                <a:gd name="T23" fmla="*/ 81647 h 355"/>
                <a:gd name="T24" fmla="*/ 124091 w 358"/>
                <a:gd name="T25" fmla="*/ 66438 h 355"/>
                <a:gd name="T26" fmla="*/ 53851 w 358"/>
                <a:gd name="T27" fmla="*/ 6404 h 355"/>
                <a:gd name="T28" fmla="*/ 44485 w 358"/>
                <a:gd name="T29" fmla="*/ 80846 h 355"/>
                <a:gd name="T30" fmla="*/ 0 w 358"/>
                <a:gd name="T31" fmla="*/ 61635 h 355"/>
                <a:gd name="T32" fmla="*/ 82727 w 358"/>
                <a:gd name="T33" fmla="*/ 122470 h 355"/>
                <a:gd name="T34" fmla="*/ 93654 w 358"/>
                <a:gd name="T35" fmla="*/ 108862 h 355"/>
                <a:gd name="T36" fmla="*/ 269254 w 358"/>
                <a:gd name="T37" fmla="*/ 28016 h 355"/>
                <a:gd name="T38" fmla="*/ 231793 w 358"/>
                <a:gd name="T39" fmla="*/ 800 h 355"/>
                <a:gd name="T40" fmla="*/ 131115 w 358"/>
                <a:gd name="T41" fmla="*/ 92853 h 355"/>
                <a:gd name="T42" fmla="*/ 117067 w 358"/>
                <a:gd name="T43" fmla="*/ 113665 h 355"/>
                <a:gd name="T44" fmla="*/ 104580 w 358"/>
                <a:gd name="T45" fmla="*/ 120069 h 355"/>
                <a:gd name="T46" fmla="*/ 106141 w 358"/>
                <a:gd name="T47" fmla="*/ 159291 h 355"/>
                <a:gd name="T48" fmla="*/ 24974 w 358"/>
                <a:gd name="T49" fmla="*/ 231333 h 355"/>
                <a:gd name="T50" fmla="*/ 15609 w 358"/>
                <a:gd name="T51" fmla="*/ 284163 h 355"/>
                <a:gd name="T52" fmla="*/ 57753 w 358"/>
                <a:gd name="T53" fmla="*/ 240938 h 355"/>
                <a:gd name="T54" fmla="*/ 124091 w 358"/>
                <a:gd name="T55" fmla="*/ 177702 h 355"/>
                <a:gd name="T56" fmla="*/ 160772 w 358"/>
                <a:gd name="T57" fmla="*/ 177702 h 355"/>
                <a:gd name="T58" fmla="*/ 171698 w 358"/>
                <a:gd name="T59" fmla="*/ 153688 h 355"/>
                <a:gd name="T60" fmla="*/ 187307 w 358"/>
                <a:gd name="T61" fmla="*/ 150486 h 355"/>
                <a:gd name="T62" fmla="*/ 269254 w 358"/>
                <a:gd name="T63" fmla="*/ 28016 h 3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pic>
        <p:nvPicPr>
          <p:cNvPr id="15" name="图片 14">
            <a:extLst>
              <a:ext uri="{FF2B5EF4-FFF2-40B4-BE49-F238E27FC236}">
                <a16:creationId xmlns:a16="http://schemas.microsoft.com/office/drawing/2014/main" id="{52BA91E5-FF1E-47B6-97D5-EDFEE3047F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6754" y="143743"/>
            <a:ext cx="1917963" cy="575389"/>
          </a:xfrm>
          <a:prstGeom prst="rect">
            <a:avLst/>
          </a:prstGeom>
        </p:spPr>
      </p:pic>
    </p:spTree>
    <p:extLst>
      <p:ext uri="{BB962C8B-B14F-4D97-AF65-F5344CB8AC3E}">
        <p14:creationId xmlns:p14="http://schemas.microsoft.com/office/powerpoint/2010/main" val="16995538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6"/>
          <p:cNvSpPr>
            <a:spLocks noChangeArrowheads="1"/>
          </p:cNvSpPr>
          <p:nvPr/>
        </p:nvSpPr>
        <p:spPr bwMode="auto">
          <a:xfrm>
            <a:off x="1190356" y="1999826"/>
            <a:ext cx="2374473" cy="2373425"/>
          </a:xfrm>
          <a:prstGeom prst="ellipse">
            <a:avLst/>
          </a:prstGeom>
          <a:solidFill>
            <a:srgbClr val="9E9E9E"/>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6" name="Arc 7"/>
          <p:cNvSpPr>
            <a:spLocks/>
          </p:cNvSpPr>
          <p:nvPr/>
        </p:nvSpPr>
        <p:spPr bwMode="auto">
          <a:xfrm>
            <a:off x="2382944" y="1999828"/>
            <a:ext cx="1187236" cy="1187236"/>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054487"/>
          </a:solidFill>
          <a:ln w="25400" cap="flat" cmpd="sng" algn="ctr">
            <a:noFill/>
            <a:prstDash val="solid"/>
          </a:ln>
          <a:effectLst>
            <a:outerShdw blurRad="152400" dist="38100" dir="5400000" algn="t" rotWithShape="0">
              <a:prstClr val="black">
                <a:alpha val="96000"/>
              </a:prstClr>
            </a:outerShdw>
          </a:effectLst>
        </p:spPr>
        <p:txBody>
          <a:bodyPr lIns="88160" tIns="44080" rIns="88160" bIns="44080" anchor="ctr"/>
          <a:lstStyle/>
          <a:p>
            <a:pPr>
              <a:lnSpc>
                <a:spcPct val="120000"/>
              </a:lnSpc>
            </a:pPr>
            <a:endParaRPr lang="zh-CN" altLang="en-US" sz="3874" b="1" kern="0">
              <a:solidFill>
                <a:sysClr val="window" lastClr="FFFFFF"/>
              </a:solidFill>
              <a:latin typeface="微软雅黑" pitchFamily="34" charset="-122"/>
              <a:ea typeface="微软雅黑" pitchFamily="34" charset="-122"/>
            </a:endParaRPr>
          </a:p>
        </p:txBody>
      </p:sp>
      <p:sp>
        <p:nvSpPr>
          <p:cNvPr id="7" name="Line 8"/>
          <p:cNvSpPr>
            <a:spLocks noChangeShapeType="1"/>
          </p:cNvSpPr>
          <p:nvPr/>
        </p:nvSpPr>
        <p:spPr bwMode="auto">
          <a:xfrm flipH="1" flipV="1">
            <a:off x="2383843" y="1655272"/>
            <a:ext cx="0" cy="1521746"/>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8" name="Line 9"/>
          <p:cNvSpPr>
            <a:spLocks noChangeShapeType="1"/>
          </p:cNvSpPr>
          <p:nvPr/>
        </p:nvSpPr>
        <p:spPr bwMode="auto">
          <a:xfrm flipV="1">
            <a:off x="2382946" y="3186537"/>
            <a:ext cx="1666622" cy="0"/>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9" name="Arc 10"/>
          <p:cNvSpPr>
            <a:spLocks/>
          </p:cNvSpPr>
          <p:nvPr/>
        </p:nvSpPr>
        <p:spPr bwMode="auto">
          <a:xfrm>
            <a:off x="2382944" y="1882819"/>
            <a:ext cx="1313509" cy="1321504"/>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rgbClr val="054487"/>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10" name="Oval 11"/>
          <p:cNvSpPr>
            <a:spLocks noChangeArrowheads="1"/>
          </p:cNvSpPr>
          <p:nvPr/>
        </p:nvSpPr>
        <p:spPr bwMode="auto">
          <a:xfrm>
            <a:off x="2275586" y="3083565"/>
            <a:ext cx="204015" cy="205944"/>
          </a:xfrm>
          <a:prstGeom prst="ellipse">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11" name="Text Box 12"/>
          <p:cNvSpPr txBox="1">
            <a:spLocks noChangeArrowheads="1"/>
          </p:cNvSpPr>
          <p:nvPr/>
        </p:nvSpPr>
        <p:spPr bwMode="auto">
          <a:xfrm>
            <a:off x="2448950" y="2482571"/>
            <a:ext cx="96693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latinLnBrk="1" hangingPunct="1">
              <a:defRPr/>
            </a:pPr>
            <a:r>
              <a:rPr lang="en-US" altLang="ko-KR" sz="3780" kern="0" dirty="0">
                <a:solidFill>
                  <a:srgbClr val="FFFFFF"/>
                </a:solidFill>
                <a:latin typeface="Arial Black" pitchFamily="34" charset="0"/>
              </a:rPr>
              <a:t>1/3</a:t>
            </a:r>
            <a:endParaRPr lang="en-US" altLang="ko-KR" sz="2646" kern="0" dirty="0">
              <a:solidFill>
                <a:srgbClr val="FFFFFF"/>
              </a:solidFill>
              <a:latin typeface="Arial Black" pitchFamily="34" charset="0"/>
            </a:endParaRPr>
          </a:p>
        </p:txBody>
      </p:sp>
      <p:sp>
        <p:nvSpPr>
          <p:cNvPr id="12" name="Oval 16"/>
          <p:cNvSpPr>
            <a:spLocks noChangeArrowheads="1"/>
          </p:cNvSpPr>
          <p:nvPr/>
        </p:nvSpPr>
        <p:spPr bwMode="auto">
          <a:xfrm>
            <a:off x="4723169" y="1999826"/>
            <a:ext cx="2374473" cy="2373425"/>
          </a:xfrm>
          <a:prstGeom prst="ellipse">
            <a:avLst/>
          </a:prstGeom>
          <a:solidFill>
            <a:srgbClr val="054487"/>
          </a:solidFill>
          <a:ln w="25400" cap="flat" cmpd="sng" algn="ctr">
            <a:noFill/>
            <a:prstDash val="solid"/>
          </a:ln>
          <a:effectLst>
            <a:outerShdw blurRad="152400" dist="38100" dir="5400000" algn="t" rotWithShape="0">
              <a:prstClr val="black">
                <a:alpha val="96000"/>
              </a:prstClr>
            </a:outerShdw>
          </a:effectLst>
        </p:spPr>
        <p:txBody>
          <a:bodyPr lIns="88160" tIns="44080" rIns="88160" bIns="44080" anchor="ctr"/>
          <a:lstStyle/>
          <a:p>
            <a:pPr>
              <a:lnSpc>
                <a:spcPct val="120000"/>
              </a:lnSpc>
            </a:pPr>
            <a:endParaRPr lang="zh-CN" altLang="en-US" sz="3874" b="1" kern="0">
              <a:solidFill>
                <a:sysClr val="window" lastClr="FFFFFF"/>
              </a:solidFill>
              <a:latin typeface="微软雅黑" pitchFamily="34" charset="-122"/>
              <a:ea typeface="微软雅黑" pitchFamily="34" charset="-122"/>
            </a:endParaRPr>
          </a:p>
        </p:txBody>
      </p:sp>
      <p:sp>
        <p:nvSpPr>
          <p:cNvPr id="13" name="Arc 17"/>
          <p:cNvSpPr>
            <a:spLocks/>
          </p:cNvSpPr>
          <p:nvPr/>
        </p:nvSpPr>
        <p:spPr bwMode="auto">
          <a:xfrm>
            <a:off x="5915758" y="1999828"/>
            <a:ext cx="1187236" cy="1187236"/>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14" name="Line 18"/>
          <p:cNvSpPr>
            <a:spLocks noChangeShapeType="1"/>
          </p:cNvSpPr>
          <p:nvPr/>
        </p:nvSpPr>
        <p:spPr bwMode="auto">
          <a:xfrm flipV="1">
            <a:off x="5915757" y="1538987"/>
            <a:ext cx="0" cy="1647550"/>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15" name="Line 19"/>
          <p:cNvSpPr>
            <a:spLocks noChangeShapeType="1"/>
          </p:cNvSpPr>
          <p:nvPr/>
        </p:nvSpPr>
        <p:spPr bwMode="auto">
          <a:xfrm flipV="1">
            <a:off x="5915758" y="3186537"/>
            <a:ext cx="1666622" cy="0"/>
          </a:xfrm>
          <a:prstGeom prst="line">
            <a:avLst/>
          </a:prstGeom>
          <a:noFill/>
          <a:ln w="19050">
            <a:solidFill>
              <a:srgbClr val="054487"/>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16" name="Arc 20"/>
          <p:cNvSpPr>
            <a:spLocks/>
          </p:cNvSpPr>
          <p:nvPr/>
        </p:nvSpPr>
        <p:spPr bwMode="auto">
          <a:xfrm>
            <a:off x="4492153" y="1788219"/>
            <a:ext cx="2856208" cy="2776795"/>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rgbClr val="054487"/>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sz="2143" kern="0">
              <a:solidFill>
                <a:srgbClr val="000000"/>
              </a:solidFill>
              <a:latin typeface="굴림" pitchFamily="34" charset="-127"/>
              <a:ea typeface="굴림" pitchFamily="34" charset="-127"/>
            </a:endParaRPr>
          </a:p>
        </p:txBody>
      </p:sp>
      <p:sp>
        <p:nvSpPr>
          <p:cNvPr id="17" name="Rectangle 9"/>
          <p:cNvSpPr>
            <a:spLocks noChangeArrowheads="1"/>
          </p:cNvSpPr>
          <p:nvPr/>
        </p:nvSpPr>
        <p:spPr bwMode="auto">
          <a:xfrm>
            <a:off x="1436694" y="4606158"/>
            <a:ext cx="1998146" cy="699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0000"/>
              </a:lnSpc>
              <a:spcBef>
                <a:spcPct val="0"/>
              </a:spcBef>
              <a:spcAft>
                <a:spcPct val="0"/>
              </a:spcAft>
              <a:buFontTx/>
              <a:buChar char="•"/>
            </a:pPr>
            <a:r>
              <a:rPr lang="zh-CN" altLang="en-US" sz="1134" dirty="0">
                <a:solidFill>
                  <a:srgbClr val="000000">
                    <a:lumMod val="95000"/>
                    <a:lumOff val="5000"/>
                  </a:srgbClr>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134" dirty="0">
                <a:solidFill>
                  <a:srgbClr val="000000">
                    <a:lumMod val="95000"/>
                    <a:lumOff val="5000"/>
                  </a:srgbClr>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134" dirty="0">
                <a:solidFill>
                  <a:srgbClr val="000000">
                    <a:lumMod val="95000"/>
                    <a:lumOff val="5000"/>
                  </a:srgbClr>
                </a:solidFill>
                <a:latin typeface="Arial" charset="0"/>
                <a:ea typeface="黑体" pitchFamily="2" charset="-122"/>
              </a:rPr>
              <a:t>单击此处添加段落文字内容</a:t>
            </a:r>
          </a:p>
        </p:txBody>
      </p:sp>
      <p:sp>
        <p:nvSpPr>
          <p:cNvPr id="18" name="Rectangle 10"/>
          <p:cNvSpPr>
            <a:spLocks noChangeArrowheads="1"/>
          </p:cNvSpPr>
          <p:nvPr/>
        </p:nvSpPr>
        <p:spPr bwMode="auto">
          <a:xfrm>
            <a:off x="4907253" y="4606158"/>
            <a:ext cx="1998146" cy="699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0000"/>
              </a:lnSpc>
              <a:spcBef>
                <a:spcPct val="0"/>
              </a:spcBef>
              <a:spcAft>
                <a:spcPct val="0"/>
              </a:spcAft>
              <a:buFontTx/>
              <a:buChar char="•"/>
            </a:pPr>
            <a:r>
              <a:rPr lang="zh-CN" altLang="en-US" sz="1134" dirty="0">
                <a:solidFill>
                  <a:srgbClr val="000000"/>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134" dirty="0">
                <a:solidFill>
                  <a:srgbClr val="000000"/>
                </a:solidFill>
                <a:latin typeface="Arial" charset="0"/>
                <a:ea typeface="黑体" pitchFamily="2" charset="-122"/>
              </a:rPr>
              <a:t>单击此处添加段落文字内容</a:t>
            </a:r>
          </a:p>
          <a:p>
            <a:pPr fontAlgn="base">
              <a:lnSpc>
                <a:spcPct val="120000"/>
              </a:lnSpc>
              <a:spcBef>
                <a:spcPct val="0"/>
              </a:spcBef>
              <a:spcAft>
                <a:spcPct val="0"/>
              </a:spcAft>
              <a:buFontTx/>
              <a:buChar char="•"/>
            </a:pPr>
            <a:r>
              <a:rPr lang="zh-CN" altLang="en-US" sz="1134" dirty="0">
                <a:solidFill>
                  <a:srgbClr val="000000"/>
                </a:solidFill>
                <a:latin typeface="Arial" charset="0"/>
                <a:ea typeface="黑体" pitchFamily="2" charset="-122"/>
              </a:rPr>
              <a:t>单击此处添加段落文字内容</a:t>
            </a:r>
          </a:p>
        </p:txBody>
      </p:sp>
      <p:sp>
        <p:nvSpPr>
          <p:cNvPr id="19" name="Text Box 12"/>
          <p:cNvSpPr txBox="1">
            <a:spLocks noChangeArrowheads="1"/>
          </p:cNvSpPr>
          <p:nvPr/>
        </p:nvSpPr>
        <p:spPr bwMode="auto">
          <a:xfrm>
            <a:off x="6013264" y="2482571"/>
            <a:ext cx="96693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eaLnBrk="1" latinLnBrk="1" hangingPunct="1">
              <a:defRPr/>
            </a:pPr>
            <a:r>
              <a:rPr lang="en-US" altLang="ko-KR" sz="3780" kern="0" dirty="0">
                <a:solidFill>
                  <a:srgbClr val="000000"/>
                </a:solidFill>
                <a:latin typeface="Arial Black" pitchFamily="34" charset="0"/>
              </a:rPr>
              <a:t>2/3</a:t>
            </a:r>
            <a:endParaRPr lang="en-US" altLang="ko-KR" sz="2646" kern="0" dirty="0">
              <a:solidFill>
                <a:srgbClr val="000000"/>
              </a:solidFill>
              <a:latin typeface="Arial Black" pitchFamily="34" charset="0"/>
            </a:endParaRPr>
          </a:p>
        </p:txBody>
      </p:sp>
      <p:sp>
        <p:nvSpPr>
          <p:cNvPr id="20" name="矩形 19"/>
          <p:cNvSpPr/>
          <p:nvPr/>
        </p:nvSpPr>
        <p:spPr>
          <a:xfrm>
            <a:off x="1707146" y="3513298"/>
            <a:ext cx="1351598" cy="499496"/>
          </a:xfrm>
          <a:prstGeom prst="rect">
            <a:avLst/>
          </a:prstGeom>
        </p:spPr>
        <p:txBody>
          <a:bodyPr>
            <a:spAutoFit/>
          </a:bodyPr>
          <a:lstStyle/>
          <a:p>
            <a:pPr marL="0" lvl="2" algn="ctr" defTabSz="862540" eaLnBrk="0" hangingPunct="0">
              <a:buClr>
                <a:srgbClr val="0070C0"/>
              </a:buClr>
              <a:buSzPct val="80000"/>
              <a:tabLst>
                <a:tab pos="129006" algn="l"/>
              </a:tabLst>
              <a:defRPr/>
            </a:pPr>
            <a:r>
              <a:rPr lang="zh-CN" altLang="en-US" sz="1323" b="1" spc="47" dirty="0">
                <a:ln w="11430"/>
                <a:solidFill>
                  <a:srgbClr val="FFFFFF"/>
                </a:solidFill>
                <a:latin typeface="微软雅黑" pitchFamily="34" charset="-122"/>
                <a:ea typeface="微软雅黑" pitchFamily="34" charset="-122"/>
              </a:rPr>
              <a:t>点击添加文本点击添加文本</a:t>
            </a:r>
          </a:p>
        </p:txBody>
      </p:sp>
      <p:sp>
        <p:nvSpPr>
          <p:cNvPr id="21" name="矩形 20"/>
          <p:cNvSpPr/>
          <p:nvPr/>
        </p:nvSpPr>
        <p:spPr>
          <a:xfrm>
            <a:off x="5244459" y="3513298"/>
            <a:ext cx="1351598" cy="499496"/>
          </a:xfrm>
          <a:prstGeom prst="rect">
            <a:avLst/>
          </a:prstGeom>
        </p:spPr>
        <p:txBody>
          <a:bodyPr>
            <a:spAutoFit/>
          </a:bodyPr>
          <a:lstStyle/>
          <a:p>
            <a:pPr marL="0" lvl="2" algn="ctr" defTabSz="862540" eaLnBrk="0" hangingPunct="0">
              <a:buClr>
                <a:srgbClr val="0070C0"/>
              </a:buClr>
              <a:buSzPct val="80000"/>
              <a:tabLst>
                <a:tab pos="129006" algn="l"/>
              </a:tabLst>
              <a:defRPr/>
            </a:pPr>
            <a:r>
              <a:rPr lang="zh-CN" altLang="en-US" sz="1323" b="1" spc="47" dirty="0">
                <a:ln w="11430"/>
                <a:solidFill>
                  <a:srgbClr val="FFFFFF"/>
                </a:solidFill>
                <a:latin typeface="微软雅黑" pitchFamily="34" charset="-122"/>
                <a:ea typeface="微软雅黑" pitchFamily="34" charset="-122"/>
              </a:rPr>
              <a:t>点击添加文本点击添加文本</a:t>
            </a:r>
          </a:p>
        </p:txBody>
      </p:sp>
      <p:sp>
        <p:nvSpPr>
          <p:cNvPr id="24" name="矩形 23">
            <a:extLst>
              <a:ext uri="{FF2B5EF4-FFF2-40B4-BE49-F238E27FC236}">
                <a16:creationId xmlns:a16="http://schemas.microsoft.com/office/drawing/2014/main" id="{42270F44-A3AF-4049-9459-259D6671F6E6}"/>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5" name="TextBox 3">
            <a:extLst>
              <a:ext uri="{FF2B5EF4-FFF2-40B4-BE49-F238E27FC236}">
                <a16:creationId xmlns:a16="http://schemas.microsoft.com/office/drawing/2014/main" id="{D6BFB1DB-0F78-410A-AD88-8EA806899462}"/>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6" name="图片 25">
            <a:extLst>
              <a:ext uri="{FF2B5EF4-FFF2-40B4-BE49-F238E27FC236}">
                <a16:creationId xmlns:a16="http://schemas.microsoft.com/office/drawing/2014/main" id="{8353DB73-9304-473B-85D6-28243FD634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5402268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680994" y="3000419"/>
            <a:ext cx="1853979" cy="185397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solidFill>
              <a:ea typeface="微软雅黑" pitchFamily="34" charset="-122"/>
            </a:endParaRPr>
          </a:p>
        </p:txBody>
      </p:sp>
      <p:sp>
        <p:nvSpPr>
          <p:cNvPr id="6" name="椭圆 5"/>
          <p:cNvSpPr/>
          <p:nvPr/>
        </p:nvSpPr>
        <p:spPr>
          <a:xfrm>
            <a:off x="529968" y="1573937"/>
            <a:ext cx="1853979" cy="1853979"/>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solidFill>
              <a:ea typeface="微软雅黑" pitchFamily="34" charset="-122"/>
            </a:endParaRPr>
          </a:p>
        </p:txBody>
      </p:sp>
      <p:grpSp>
        <p:nvGrpSpPr>
          <p:cNvPr id="43" name="组合 42"/>
          <p:cNvGrpSpPr/>
          <p:nvPr/>
        </p:nvGrpSpPr>
        <p:grpSpPr>
          <a:xfrm>
            <a:off x="6363382" y="1514866"/>
            <a:ext cx="1752918" cy="2000517"/>
            <a:chOff x="8978692" y="987528"/>
            <a:chExt cx="2473381" cy="2822746"/>
          </a:xfrm>
        </p:grpSpPr>
        <p:grpSp>
          <p:nvGrpSpPr>
            <p:cNvPr id="44" name="组合 43"/>
            <p:cNvGrpSpPr/>
            <p:nvPr/>
          </p:nvGrpSpPr>
          <p:grpSpPr>
            <a:xfrm rot="4695475">
              <a:off x="9362823" y="991370"/>
              <a:ext cx="1369772" cy="1362087"/>
              <a:chOff x="543245" y="2625020"/>
              <a:chExt cx="1755781" cy="1745931"/>
            </a:xfrm>
          </p:grpSpPr>
          <p:sp>
            <p:nvSpPr>
              <p:cNvPr id="47" name="同心圆 46"/>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sp>
            <p:nvSpPr>
              <p:cNvPr id="48" name="空心弧 47"/>
              <p:cNvSpPr/>
              <p:nvPr/>
            </p:nvSpPr>
            <p:spPr>
              <a:xfrm rot="10485789">
                <a:off x="543245" y="2625020"/>
                <a:ext cx="1745930" cy="1745930"/>
              </a:xfrm>
              <a:prstGeom prst="blockArc">
                <a:avLst>
                  <a:gd name="adj1" fmla="val 2871872"/>
                  <a:gd name="adj2" fmla="val 8282207"/>
                  <a:gd name="adj3" fmla="val 10834"/>
                </a:avLst>
              </a:prstGeom>
              <a:solidFill>
                <a:srgbClr val="054487"/>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grpSp>
        <p:sp>
          <p:nvSpPr>
            <p:cNvPr id="45" name="文本框 321"/>
            <p:cNvSpPr txBox="1"/>
            <p:nvPr/>
          </p:nvSpPr>
          <p:spPr>
            <a:xfrm>
              <a:off x="9541774" y="1399271"/>
              <a:ext cx="1043308" cy="540673"/>
            </a:xfrm>
            <a:prstGeom prst="rect">
              <a:avLst/>
            </a:prstGeom>
            <a:noFill/>
          </p:spPr>
          <p:txBody>
            <a:bodyPr wrap="square" rtlCol="0">
              <a:spAutoFit/>
            </a:bodyPr>
            <a:lstStyle/>
            <a:p>
              <a:pPr>
                <a:defRPr/>
              </a:pPr>
              <a:r>
                <a:rPr lang="en-US" altLang="zh-CN" sz="1890" kern="0" dirty="0">
                  <a:solidFill>
                    <a:prstClr val="black"/>
                  </a:solidFill>
                  <a:latin typeface="微软雅黑" panose="020B0503020204020204" pitchFamily="34" charset="-122"/>
                  <a:ea typeface="微软雅黑" panose="020B0503020204020204" pitchFamily="34" charset="-122"/>
                </a:rPr>
                <a:t>15%</a:t>
              </a:r>
              <a:endParaRPr lang="zh-CN" altLang="en-US" sz="1890" kern="0" dirty="0">
                <a:solidFill>
                  <a:prstClr val="black"/>
                </a:solidFill>
                <a:latin typeface="微软雅黑" panose="020B0503020204020204" pitchFamily="34" charset="-122"/>
                <a:ea typeface="微软雅黑" panose="020B0503020204020204" pitchFamily="34" charset="-122"/>
              </a:endParaRPr>
            </a:p>
          </p:txBody>
        </p:sp>
        <p:sp>
          <p:nvSpPr>
            <p:cNvPr id="46" name="文本框 322"/>
            <p:cNvSpPr txBox="1"/>
            <p:nvPr/>
          </p:nvSpPr>
          <p:spPr>
            <a:xfrm>
              <a:off x="8978692" y="2374904"/>
              <a:ext cx="2473381" cy="1435370"/>
            </a:xfrm>
            <a:prstGeom prst="rect">
              <a:avLst/>
            </a:prstGeom>
            <a:noFill/>
          </p:spPr>
          <p:txBody>
            <a:bodyPr wrap="square" rtlCol="0">
              <a:spAutoFit/>
            </a:bodyPr>
            <a:lstStyle/>
            <a:p>
              <a:pPr algn="ctr">
                <a:lnSpc>
                  <a:spcPts val="2480"/>
                </a:lnSpc>
                <a:defRPr/>
              </a:pPr>
              <a:r>
                <a:rPr lang="zh-CN" altLang="en-US" sz="2143" kern="0" dirty="0">
                  <a:solidFill>
                    <a:prstClr val="black"/>
                  </a:solidFill>
                  <a:latin typeface="方正正大黑简体" pitchFamily="2" charset="-122"/>
                  <a:ea typeface="方正正大黑简体" pitchFamily="2" charset="-122"/>
                </a:rPr>
                <a:t>点击输入小标题</a:t>
              </a:r>
              <a:endParaRPr lang="en-US" altLang="zh-CN" sz="2143" kern="0" dirty="0">
                <a:solidFill>
                  <a:prstClr val="black"/>
                </a:solidFill>
                <a:latin typeface="方正正大黑简体" pitchFamily="2" charset="-122"/>
                <a:ea typeface="方正正大黑简体" pitchFamily="2" charset="-122"/>
              </a:endParaRPr>
            </a:p>
            <a:p>
              <a:pPr algn="ctr">
                <a:lnSpc>
                  <a:spcPts val="2480"/>
                </a:lnSpc>
                <a:defRPr/>
              </a:pPr>
              <a:r>
                <a:rPr lang="zh-CN" altLang="en-US" sz="1418"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5862399" y="3456695"/>
            <a:ext cx="1752918" cy="2000517"/>
            <a:chOff x="8271799" y="3938182"/>
            <a:chExt cx="2473381" cy="2822746"/>
          </a:xfrm>
        </p:grpSpPr>
        <p:grpSp>
          <p:nvGrpSpPr>
            <p:cNvPr id="50" name="组合 49"/>
            <p:cNvGrpSpPr/>
            <p:nvPr/>
          </p:nvGrpSpPr>
          <p:grpSpPr>
            <a:xfrm rot="4695475">
              <a:off x="8655930" y="3942024"/>
              <a:ext cx="1369772" cy="1362088"/>
              <a:chOff x="543245" y="2625019"/>
              <a:chExt cx="1755781" cy="1745932"/>
            </a:xfrm>
          </p:grpSpPr>
          <p:sp>
            <p:nvSpPr>
              <p:cNvPr id="53" name="同心圆 52"/>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sp>
            <p:nvSpPr>
              <p:cNvPr id="54" name="空心弧 53"/>
              <p:cNvSpPr/>
              <p:nvPr/>
            </p:nvSpPr>
            <p:spPr>
              <a:xfrm rot="16904525">
                <a:off x="543244" y="2625020"/>
                <a:ext cx="1745931" cy="1745929"/>
              </a:xfrm>
              <a:prstGeom prst="blockArc">
                <a:avLst>
                  <a:gd name="adj1" fmla="val 19205824"/>
                  <a:gd name="adj2" fmla="val 8282207"/>
                  <a:gd name="adj3" fmla="val 10834"/>
                </a:avLst>
              </a:prstGeom>
              <a:solidFill>
                <a:srgbClr val="054487"/>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grpSp>
        <p:sp>
          <p:nvSpPr>
            <p:cNvPr id="51" name="文本框 335"/>
            <p:cNvSpPr txBox="1"/>
            <p:nvPr/>
          </p:nvSpPr>
          <p:spPr>
            <a:xfrm>
              <a:off x="8834881" y="4349925"/>
              <a:ext cx="1043308" cy="540673"/>
            </a:xfrm>
            <a:prstGeom prst="rect">
              <a:avLst/>
            </a:prstGeom>
            <a:noFill/>
          </p:spPr>
          <p:txBody>
            <a:bodyPr wrap="square" rtlCol="0">
              <a:spAutoFit/>
            </a:bodyPr>
            <a:lstStyle/>
            <a:p>
              <a:pPr>
                <a:defRPr/>
              </a:pPr>
              <a:r>
                <a:rPr lang="en-US" altLang="zh-CN" sz="1890" kern="0" dirty="0">
                  <a:solidFill>
                    <a:prstClr val="black"/>
                  </a:solidFill>
                  <a:latin typeface="微软雅黑" panose="020B0503020204020204" pitchFamily="34" charset="-122"/>
                  <a:ea typeface="微软雅黑" panose="020B0503020204020204" pitchFamily="34" charset="-122"/>
                </a:rPr>
                <a:t>50%</a:t>
              </a:r>
              <a:endParaRPr lang="zh-CN" altLang="en-US" sz="1890" kern="0" dirty="0">
                <a:solidFill>
                  <a:prstClr val="black"/>
                </a:solidFill>
                <a:latin typeface="微软雅黑" panose="020B0503020204020204" pitchFamily="34" charset="-122"/>
                <a:ea typeface="微软雅黑" panose="020B0503020204020204" pitchFamily="34" charset="-122"/>
              </a:endParaRPr>
            </a:p>
          </p:txBody>
        </p:sp>
        <p:sp>
          <p:nvSpPr>
            <p:cNvPr id="52" name="文本框 336"/>
            <p:cNvSpPr txBox="1"/>
            <p:nvPr/>
          </p:nvSpPr>
          <p:spPr>
            <a:xfrm>
              <a:off x="8271799" y="5325558"/>
              <a:ext cx="2473381" cy="1435370"/>
            </a:xfrm>
            <a:prstGeom prst="rect">
              <a:avLst/>
            </a:prstGeom>
            <a:noFill/>
          </p:spPr>
          <p:txBody>
            <a:bodyPr wrap="square" rtlCol="0">
              <a:spAutoFit/>
            </a:bodyPr>
            <a:lstStyle/>
            <a:p>
              <a:pPr algn="ctr">
                <a:lnSpc>
                  <a:spcPts val="2480"/>
                </a:lnSpc>
                <a:defRPr/>
              </a:pPr>
              <a:r>
                <a:rPr lang="zh-CN" altLang="en-US" sz="2143" kern="0" dirty="0">
                  <a:solidFill>
                    <a:prstClr val="black"/>
                  </a:solidFill>
                  <a:latin typeface="方正正大黑简体" pitchFamily="2" charset="-122"/>
                  <a:ea typeface="方正正大黑简体" pitchFamily="2" charset="-122"/>
                </a:rPr>
                <a:t>点击输入小标题</a:t>
              </a:r>
              <a:endParaRPr lang="en-US" altLang="zh-CN" sz="2143" kern="0" dirty="0">
                <a:solidFill>
                  <a:prstClr val="black"/>
                </a:solidFill>
                <a:latin typeface="方正正大黑简体" pitchFamily="2" charset="-122"/>
                <a:ea typeface="方正正大黑简体" pitchFamily="2" charset="-122"/>
              </a:endParaRPr>
            </a:p>
            <a:p>
              <a:pPr algn="ctr">
                <a:lnSpc>
                  <a:spcPts val="2480"/>
                </a:lnSpc>
                <a:defRPr/>
              </a:pPr>
              <a:r>
                <a:rPr lang="zh-CN" altLang="en-US" sz="1418"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80323" y="2016900"/>
            <a:ext cx="1752918" cy="1916431"/>
            <a:chOff x="818748" y="1906621"/>
            <a:chExt cx="2473381" cy="2704101"/>
          </a:xfrm>
        </p:grpSpPr>
        <p:sp>
          <p:nvSpPr>
            <p:cNvPr id="56" name="文本框 3288"/>
            <p:cNvSpPr txBox="1"/>
            <p:nvPr/>
          </p:nvSpPr>
          <p:spPr>
            <a:xfrm>
              <a:off x="1771583" y="2314521"/>
              <a:ext cx="1043308" cy="540673"/>
            </a:xfrm>
            <a:prstGeom prst="rect">
              <a:avLst/>
            </a:prstGeom>
            <a:noFill/>
          </p:spPr>
          <p:txBody>
            <a:bodyPr wrap="square" rtlCol="0">
              <a:spAutoFit/>
            </a:bodyPr>
            <a:lstStyle/>
            <a:p>
              <a:pPr>
                <a:defRPr/>
              </a:pPr>
              <a:r>
                <a:rPr lang="en-US" altLang="zh-CN" sz="1890" kern="0" dirty="0">
                  <a:solidFill>
                    <a:prstClr val="black"/>
                  </a:solidFill>
                  <a:latin typeface="微软雅黑" panose="020B0503020204020204" pitchFamily="34" charset="-122"/>
                  <a:ea typeface="微软雅黑" panose="020B0503020204020204" pitchFamily="34" charset="-122"/>
                </a:rPr>
                <a:t>5%</a:t>
              </a:r>
              <a:endParaRPr lang="zh-CN" altLang="en-US" sz="1890" kern="0" dirty="0">
                <a:solidFill>
                  <a:prstClr val="black"/>
                </a:solidFill>
                <a:latin typeface="微软雅黑" panose="020B0503020204020204" pitchFamily="34" charset="-122"/>
                <a:ea typeface="微软雅黑" panose="020B0503020204020204" pitchFamily="34" charset="-122"/>
              </a:endParaRPr>
            </a:p>
          </p:txBody>
        </p:sp>
        <p:sp>
          <p:nvSpPr>
            <p:cNvPr id="57" name="文本框 317"/>
            <p:cNvSpPr txBox="1"/>
            <p:nvPr/>
          </p:nvSpPr>
          <p:spPr>
            <a:xfrm>
              <a:off x="818748" y="3175351"/>
              <a:ext cx="2473381" cy="1435371"/>
            </a:xfrm>
            <a:prstGeom prst="rect">
              <a:avLst/>
            </a:prstGeom>
            <a:noFill/>
          </p:spPr>
          <p:txBody>
            <a:bodyPr wrap="square" rtlCol="0">
              <a:spAutoFit/>
            </a:bodyPr>
            <a:lstStyle/>
            <a:p>
              <a:pPr algn="ctr">
                <a:lnSpc>
                  <a:spcPts val="2480"/>
                </a:lnSpc>
                <a:defRPr/>
              </a:pPr>
              <a:r>
                <a:rPr lang="zh-CN" altLang="en-US" sz="2143" kern="0" dirty="0">
                  <a:solidFill>
                    <a:prstClr val="black"/>
                  </a:solidFill>
                  <a:latin typeface="方正正大黑简体" pitchFamily="2" charset="-122"/>
                  <a:ea typeface="方正正大黑简体" pitchFamily="2" charset="-122"/>
                </a:rPr>
                <a:t>点击输入小标题</a:t>
              </a:r>
              <a:endParaRPr lang="en-US" altLang="zh-CN" sz="2143" kern="0" dirty="0">
                <a:solidFill>
                  <a:prstClr val="black"/>
                </a:solidFill>
                <a:latin typeface="方正正大黑简体" pitchFamily="2" charset="-122"/>
                <a:ea typeface="方正正大黑简体" pitchFamily="2" charset="-122"/>
              </a:endParaRPr>
            </a:p>
            <a:p>
              <a:pPr algn="ctr">
                <a:lnSpc>
                  <a:spcPts val="2480"/>
                </a:lnSpc>
                <a:defRPr/>
              </a:pPr>
              <a:r>
                <a:rPr lang="zh-CN" altLang="en-US" sz="1418"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1423474" y="1906621"/>
              <a:ext cx="1369772" cy="1362086"/>
              <a:chOff x="543245" y="2625021"/>
              <a:chExt cx="1755781" cy="1745930"/>
            </a:xfrm>
          </p:grpSpPr>
          <p:sp>
            <p:nvSpPr>
              <p:cNvPr id="59" name="同心圆 58"/>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sp>
            <p:nvSpPr>
              <p:cNvPr id="60" name="空心弧 59"/>
              <p:cNvSpPr/>
              <p:nvPr/>
            </p:nvSpPr>
            <p:spPr>
              <a:xfrm rot="10485789">
                <a:off x="543245" y="2625021"/>
                <a:ext cx="1745930" cy="1745930"/>
              </a:xfrm>
              <a:prstGeom prst="blockArc">
                <a:avLst>
                  <a:gd name="adj1" fmla="val 6128974"/>
                  <a:gd name="adj2" fmla="val 8282207"/>
                  <a:gd name="adj3" fmla="val 10834"/>
                </a:avLst>
              </a:prstGeom>
              <a:solidFill>
                <a:srgbClr val="054487">
                  <a:alpha val="80000"/>
                </a:srgbClr>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grpSp>
      </p:grpSp>
      <p:grpSp>
        <p:nvGrpSpPr>
          <p:cNvPr id="61" name="组合 60"/>
          <p:cNvGrpSpPr/>
          <p:nvPr/>
        </p:nvGrpSpPr>
        <p:grpSpPr>
          <a:xfrm>
            <a:off x="918406" y="4267227"/>
            <a:ext cx="2726861" cy="1161197"/>
            <a:chOff x="1295784" y="5081852"/>
            <a:chExt cx="3847624" cy="1638457"/>
          </a:xfrm>
        </p:grpSpPr>
        <p:sp>
          <p:nvSpPr>
            <p:cNvPr id="62" name="文本框 327"/>
            <p:cNvSpPr txBox="1"/>
            <p:nvPr/>
          </p:nvSpPr>
          <p:spPr>
            <a:xfrm>
              <a:off x="3952587" y="5489752"/>
              <a:ext cx="1043307" cy="540672"/>
            </a:xfrm>
            <a:prstGeom prst="rect">
              <a:avLst/>
            </a:prstGeom>
            <a:noFill/>
          </p:spPr>
          <p:txBody>
            <a:bodyPr wrap="square" rtlCol="0">
              <a:spAutoFit/>
            </a:bodyPr>
            <a:lstStyle/>
            <a:p>
              <a:pPr>
                <a:defRPr/>
              </a:pPr>
              <a:r>
                <a:rPr lang="en-US" altLang="zh-CN" sz="1890" kern="0" dirty="0">
                  <a:solidFill>
                    <a:prstClr val="black"/>
                  </a:solidFill>
                  <a:latin typeface="微软雅黑" panose="020B0503020204020204" pitchFamily="34" charset="-122"/>
                  <a:ea typeface="微软雅黑" panose="020B0503020204020204" pitchFamily="34" charset="-122"/>
                </a:rPr>
                <a:t>25%</a:t>
              </a:r>
              <a:endParaRPr lang="zh-CN" altLang="en-US" sz="1890" kern="0" dirty="0">
                <a:solidFill>
                  <a:prstClr val="black"/>
                </a:solidFill>
                <a:latin typeface="微软雅黑" panose="020B0503020204020204" pitchFamily="34" charset="-122"/>
                <a:ea typeface="微软雅黑" panose="020B0503020204020204" pitchFamily="34" charset="-122"/>
              </a:endParaRPr>
            </a:p>
          </p:txBody>
        </p:sp>
        <p:sp>
          <p:nvSpPr>
            <p:cNvPr id="63" name="文本框 328"/>
            <p:cNvSpPr txBox="1"/>
            <p:nvPr/>
          </p:nvSpPr>
          <p:spPr>
            <a:xfrm>
              <a:off x="1295784" y="5284940"/>
              <a:ext cx="2473381" cy="1435369"/>
            </a:xfrm>
            <a:prstGeom prst="rect">
              <a:avLst/>
            </a:prstGeom>
            <a:noFill/>
          </p:spPr>
          <p:txBody>
            <a:bodyPr wrap="square" rtlCol="0">
              <a:spAutoFit/>
            </a:bodyPr>
            <a:lstStyle/>
            <a:p>
              <a:pPr algn="ctr">
                <a:lnSpc>
                  <a:spcPts val="2480"/>
                </a:lnSpc>
                <a:defRPr/>
              </a:pPr>
              <a:r>
                <a:rPr lang="zh-CN" altLang="en-US" sz="2143" kern="0" dirty="0">
                  <a:solidFill>
                    <a:prstClr val="black"/>
                  </a:solidFill>
                  <a:latin typeface="方正正大黑简体" pitchFamily="2" charset="-122"/>
                  <a:ea typeface="方正正大黑简体" pitchFamily="2" charset="-122"/>
                </a:rPr>
                <a:t>点击输入小标题</a:t>
              </a:r>
              <a:endParaRPr lang="en-US" altLang="zh-CN" sz="2143" kern="0" dirty="0">
                <a:solidFill>
                  <a:prstClr val="black"/>
                </a:solidFill>
                <a:latin typeface="方正正大黑简体" pitchFamily="2" charset="-122"/>
                <a:ea typeface="方正正大黑简体" pitchFamily="2" charset="-122"/>
              </a:endParaRPr>
            </a:p>
            <a:p>
              <a:pPr algn="ctr">
                <a:lnSpc>
                  <a:spcPts val="2480"/>
                </a:lnSpc>
                <a:defRPr/>
              </a:pPr>
              <a:r>
                <a:rPr lang="zh-CN" altLang="en-US" sz="1418" kern="0" dirty="0">
                  <a:solidFill>
                    <a:prstClr val="black"/>
                  </a:solidFill>
                  <a:latin typeface="微软雅黑" panose="020B0503020204020204" pitchFamily="34" charset="-122"/>
                  <a:ea typeface="微软雅黑" panose="020B0503020204020204" pitchFamily="34" charset="-122"/>
                </a:rPr>
                <a:t>点击此处添加文本</a:t>
              </a:r>
              <a:endParaRPr lang="en-US" altLang="zh-CN" sz="1418" kern="0" dirty="0">
                <a:solidFill>
                  <a:prstClr val="black"/>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3773636" y="5081852"/>
              <a:ext cx="1369772" cy="1362086"/>
              <a:chOff x="543245" y="2625021"/>
              <a:chExt cx="1755781" cy="1745930"/>
            </a:xfrm>
          </p:grpSpPr>
          <p:sp>
            <p:nvSpPr>
              <p:cNvPr id="65" name="同心圆 64"/>
              <p:cNvSpPr/>
              <p:nvPr/>
            </p:nvSpPr>
            <p:spPr>
              <a:xfrm>
                <a:off x="553096" y="2625021"/>
                <a:ext cx="1745930" cy="1745930"/>
              </a:xfrm>
              <a:prstGeom prst="donut">
                <a:avLst>
                  <a:gd name="adj" fmla="val 10008"/>
                </a:avLst>
              </a:prstGeom>
              <a:solidFill>
                <a:schemeClr val="bg1">
                  <a:lumMod val="65000"/>
                </a:schemeClr>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sp>
            <p:nvSpPr>
              <p:cNvPr id="66" name="空心弧 65"/>
              <p:cNvSpPr/>
              <p:nvPr/>
            </p:nvSpPr>
            <p:spPr>
              <a:xfrm rot="10485789">
                <a:off x="543245" y="2625021"/>
                <a:ext cx="1745930" cy="1745930"/>
              </a:xfrm>
              <a:prstGeom prst="blockArc">
                <a:avLst>
                  <a:gd name="adj1" fmla="val 733194"/>
                  <a:gd name="adj2" fmla="val 8282207"/>
                  <a:gd name="adj3" fmla="val 10834"/>
                </a:avLst>
              </a:prstGeom>
              <a:solidFill>
                <a:srgbClr val="054487"/>
              </a:solidFill>
              <a:ln w="25400" cap="flat" cmpd="sng" algn="ctr">
                <a:noFill/>
                <a:prstDash val="solid"/>
              </a:ln>
              <a:effectLst/>
            </p:spPr>
            <p:txBody>
              <a:bodyPr rtlCol="0" anchor="ctr"/>
              <a:lstStyle/>
              <a:p>
                <a:pPr algn="ctr">
                  <a:defRPr/>
                </a:pPr>
                <a:endParaRPr lang="zh-CN" altLang="en-US" sz="2143" kern="0" dirty="0">
                  <a:solidFill>
                    <a:prstClr val="black"/>
                  </a:solidFill>
                  <a:ea typeface="微软雅黑" pitchFamily="34" charset="-122"/>
                </a:endParaRPr>
              </a:p>
            </p:txBody>
          </p:sp>
        </p:grpSp>
      </p:grpSp>
      <p:sp>
        <p:nvSpPr>
          <p:cNvPr id="67" name="矩形 1">
            <a:extLst>
              <a:ext uri="{FF2B5EF4-FFF2-40B4-BE49-F238E27FC236}">
                <a16:creationId xmlns:a16="http://schemas.microsoft.com/office/drawing/2014/main" id="{D3ADC5D4-2B44-45E6-A986-EEA83B959A84}"/>
              </a:ext>
            </a:extLst>
          </p:cNvPr>
          <p:cNvSpPr>
            <a:spLocks noChangeArrowheads="1"/>
          </p:cNvSpPr>
          <p:nvPr/>
        </p:nvSpPr>
        <p:spPr bwMode="auto">
          <a:xfrm>
            <a:off x="2756742" y="2665146"/>
            <a:ext cx="3042874" cy="107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804" tIns="32402" rIns="64804" bIns="32402">
            <a:spAutoFit/>
          </a:bodyPr>
          <a:lstStyle/>
          <a:p>
            <a:pPr algn="ctr">
              <a:lnSpc>
                <a:spcPts val="1985"/>
              </a:lnSpc>
            </a:pPr>
            <a:r>
              <a:rPr lang="zh-CN" altLang="en-US" sz="1418" dirty="0">
                <a:solidFill>
                  <a:prstClr val="black"/>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a:t>
            </a:r>
            <a:endParaRPr lang="en-US" altLang="zh-CN" sz="1418" dirty="0">
              <a:solidFill>
                <a:prstClr val="black"/>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8BC2DEB5-9380-4F1C-9692-A9B640FB521F}"/>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4" name="TextBox 3">
            <a:extLst>
              <a:ext uri="{FF2B5EF4-FFF2-40B4-BE49-F238E27FC236}">
                <a16:creationId xmlns:a16="http://schemas.microsoft.com/office/drawing/2014/main" id="{321BE23F-4420-4384-AB8F-65F1CFF6C4EA}"/>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5" name="图片 34">
            <a:extLst>
              <a:ext uri="{FF2B5EF4-FFF2-40B4-BE49-F238E27FC236}">
                <a16:creationId xmlns:a16="http://schemas.microsoft.com/office/drawing/2014/main" id="{189DA2EA-3EE4-48B3-87CF-F25799CD91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809230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7" descr="思考"/>
          <p:cNvPicPr>
            <a:picLocks noChangeAspect="1" noChangeArrowheads="1"/>
          </p:cNvPicPr>
          <p:nvPr/>
        </p:nvPicPr>
        <p:blipFill>
          <a:blip r:embed="rId2" cstate="print"/>
          <a:srcRect/>
          <a:stretch>
            <a:fillRect/>
          </a:stretch>
        </p:blipFill>
        <p:spPr bwMode="auto">
          <a:xfrm>
            <a:off x="5136910" y="1789358"/>
            <a:ext cx="2437677" cy="3554009"/>
          </a:xfrm>
          <a:prstGeom prst="rect">
            <a:avLst/>
          </a:prstGeom>
          <a:noFill/>
          <a:ln>
            <a:miter lim="800000"/>
            <a:headEnd/>
            <a:tailEnd/>
          </a:ln>
        </p:spPr>
      </p:pic>
      <p:grpSp>
        <p:nvGrpSpPr>
          <p:cNvPr id="6" name="组合 11"/>
          <p:cNvGrpSpPr/>
          <p:nvPr/>
        </p:nvGrpSpPr>
        <p:grpSpPr>
          <a:xfrm>
            <a:off x="1304134" y="2276906"/>
            <a:ext cx="3498255" cy="840061"/>
            <a:chOff x="4149748" y="1990741"/>
            <a:chExt cx="3702050" cy="1066800"/>
          </a:xfrm>
          <a:solidFill>
            <a:srgbClr val="054487"/>
          </a:solidFill>
        </p:grpSpPr>
        <p:sp>
          <p:nvSpPr>
            <p:cNvPr id="7" name="AutoShape 5"/>
            <p:cNvSpPr>
              <a:spLocks noChangeArrowheads="1"/>
            </p:cNvSpPr>
            <p:nvPr/>
          </p:nvSpPr>
          <p:spPr bwMode="gray">
            <a:xfrm>
              <a:off x="4149748" y="1990741"/>
              <a:ext cx="3702050" cy="1066800"/>
            </a:xfrm>
            <a:prstGeom prst="roundRect">
              <a:avLst>
                <a:gd name="adj" fmla="val 11921"/>
              </a:avLst>
            </a:prstGeom>
            <a:grp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sz="2143">
                <a:solidFill>
                  <a:prstClr val="black"/>
                </a:solidFill>
                <a:latin typeface="微软雅黑" panose="020B0503020204020204" pitchFamily="34" charset="-122"/>
                <a:ea typeface="微软雅黑" panose="020B0503020204020204" pitchFamily="34" charset="-122"/>
              </a:endParaRPr>
            </a:p>
          </p:txBody>
        </p:sp>
        <p:pic>
          <p:nvPicPr>
            <p:cNvPr id="8" name="Picture 6" descr="Picture4"/>
            <p:cNvPicPr>
              <a:picLocks noChangeAspect="1" noChangeArrowheads="1"/>
            </p:cNvPicPr>
            <p:nvPr/>
          </p:nvPicPr>
          <p:blipFill>
            <a:blip r:embed="rId3"/>
            <a:srcRect/>
            <a:stretch>
              <a:fillRect/>
            </a:stretch>
          </p:blipFill>
          <p:spPr bwMode="auto">
            <a:xfrm>
              <a:off x="4216423" y="2041541"/>
              <a:ext cx="792163" cy="673100"/>
            </a:xfrm>
            <a:prstGeom prst="rect">
              <a:avLst/>
            </a:prstGeom>
            <a:grpFill/>
            <a:ln w="9525">
              <a:noFill/>
              <a:miter lim="800000"/>
              <a:headEnd/>
              <a:tailEnd/>
            </a:ln>
          </p:spPr>
        </p:pic>
      </p:grpSp>
      <p:grpSp>
        <p:nvGrpSpPr>
          <p:cNvPr id="9" name="组合 14"/>
          <p:cNvGrpSpPr/>
          <p:nvPr/>
        </p:nvGrpSpPr>
        <p:grpSpPr>
          <a:xfrm>
            <a:off x="1307134" y="3321981"/>
            <a:ext cx="3498255" cy="840061"/>
            <a:chOff x="4152923" y="3317891"/>
            <a:chExt cx="3702050" cy="1066800"/>
          </a:xfrm>
        </p:grpSpPr>
        <p:sp>
          <p:nvSpPr>
            <p:cNvPr id="10" name="AutoShape 7"/>
            <p:cNvSpPr>
              <a:spLocks noChangeArrowheads="1"/>
            </p:cNvSpPr>
            <p:nvPr/>
          </p:nvSpPr>
          <p:spPr bwMode="gray">
            <a:xfrm>
              <a:off x="4152923" y="3317891"/>
              <a:ext cx="3702050" cy="1066800"/>
            </a:xfrm>
            <a:prstGeom prst="roundRect">
              <a:avLst>
                <a:gd name="adj" fmla="val 11921"/>
              </a:avLst>
            </a:prstGeom>
            <a:solidFill>
              <a:srgbClr val="054487"/>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sz="2143">
                <a:solidFill>
                  <a:prstClr val="black"/>
                </a:solidFill>
                <a:latin typeface="微软雅黑" panose="020B0503020204020204" pitchFamily="34" charset="-122"/>
                <a:ea typeface="微软雅黑" panose="020B0503020204020204" pitchFamily="34" charset="-122"/>
              </a:endParaRPr>
            </a:p>
          </p:txBody>
        </p:sp>
        <p:pic>
          <p:nvPicPr>
            <p:cNvPr id="11" name="Picture 8" descr="Picture4"/>
            <p:cNvPicPr>
              <a:picLocks noChangeAspect="1" noChangeArrowheads="1"/>
            </p:cNvPicPr>
            <p:nvPr/>
          </p:nvPicPr>
          <p:blipFill>
            <a:blip r:embed="rId3"/>
            <a:srcRect/>
            <a:stretch>
              <a:fillRect/>
            </a:stretch>
          </p:blipFill>
          <p:spPr bwMode="auto">
            <a:xfrm>
              <a:off x="4213248" y="3371866"/>
              <a:ext cx="793750" cy="673100"/>
            </a:xfrm>
            <a:prstGeom prst="rect">
              <a:avLst/>
            </a:prstGeom>
            <a:noFill/>
            <a:ln w="9525">
              <a:noFill/>
              <a:miter lim="800000"/>
              <a:headEnd/>
              <a:tailEnd/>
            </a:ln>
          </p:spPr>
        </p:pic>
      </p:grpSp>
      <p:grpSp>
        <p:nvGrpSpPr>
          <p:cNvPr id="12" name="组合 17"/>
          <p:cNvGrpSpPr/>
          <p:nvPr/>
        </p:nvGrpSpPr>
        <p:grpSpPr>
          <a:xfrm>
            <a:off x="1310134" y="4369557"/>
            <a:ext cx="3498255" cy="840061"/>
            <a:chOff x="4156098" y="4648216"/>
            <a:chExt cx="3702050" cy="1066800"/>
          </a:xfrm>
        </p:grpSpPr>
        <p:sp>
          <p:nvSpPr>
            <p:cNvPr id="13" name="AutoShape 9"/>
            <p:cNvSpPr>
              <a:spLocks noChangeArrowheads="1"/>
            </p:cNvSpPr>
            <p:nvPr/>
          </p:nvSpPr>
          <p:spPr bwMode="gray">
            <a:xfrm>
              <a:off x="4156098" y="4648216"/>
              <a:ext cx="3702050" cy="1066800"/>
            </a:xfrm>
            <a:prstGeom prst="roundRect">
              <a:avLst>
                <a:gd name="adj" fmla="val 11921"/>
              </a:avLst>
            </a:prstGeom>
            <a:solidFill>
              <a:srgbClr val="054487"/>
            </a:solidFill>
            <a:ln w="25400">
              <a:solidFill>
                <a:srgbClr val="FEFEFE"/>
              </a:solidFill>
              <a:round/>
              <a:headEnd/>
              <a:tailEnd/>
            </a:ln>
            <a:effectLst>
              <a:outerShdw dist="53882" dir="2700000" algn="ctr" rotWithShape="0">
                <a:srgbClr val="000000">
                  <a:alpha val="50000"/>
                </a:srgbClr>
              </a:outerShdw>
            </a:effectLst>
          </p:spPr>
          <p:txBody>
            <a:bodyPr wrap="none" anchor="ctr"/>
            <a:lstStyle/>
            <a:p>
              <a:pPr>
                <a:defRPr/>
              </a:pPr>
              <a:endParaRPr lang="zh-CN" altLang="en-US" sz="2143">
                <a:solidFill>
                  <a:schemeClr val="bg1"/>
                </a:solidFill>
                <a:latin typeface="微软雅黑" panose="020B0503020204020204" pitchFamily="34" charset="-122"/>
                <a:ea typeface="微软雅黑" panose="020B0503020204020204" pitchFamily="34" charset="-122"/>
              </a:endParaRPr>
            </a:p>
          </p:txBody>
        </p:sp>
        <p:pic>
          <p:nvPicPr>
            <p:cNvPr id="14" name="Picture 10" descr="Picture4"/>
            <p:cNvPicPr>
              <a:picLocks noChangeAspect="1" noChangeArrowheads="1"/>
            </p:cNvPicPr>
            <p:nvPr/>
          </p:nvPicPr>
          <p:blipFill>
            <a:blip r:embed="rId3"/>
            <a:srcRect/>
            <a:stretch>
              <a:fillRect/>
            </a:stretch>
          </p:blipFill>
          <p:spPr bwMode="auto">
            <a:xfrm>
              <a:off x="4211661" y="4695841"/>
              <a:ext cx="792162" cy="673100"/>
            </a:xfrm>
            <a:prstGeom prst="rect">
              <a:avLst/>
            </a:prstGeom>
            <a:noFill/>
            <a:ln w="9525">
              <a:noFill/>
              <a:miter lim="800000"/>
              <a:headEnd/>
              <a:tailEnd/>
            </a:ln>
          </p:spPr>
        </p:pic>
      </p:grpSp>
      <p:sp>
        <p:nvSpPr>
          <p:cNvPr id="15" name="Rectangle 48"/>
          <p:cNvSpPr>
            <a:spLocks noChangeArrowheads="1"/>
          </p:cNvSpPr>
          <p:nvPr/>
        </p:nvSpPr>
        <p:spPr bwMode="white">
          <a:xfrm>
            <a:off x="1431646" y="2404416"/>
            <a:ext cx="3237236" cy="627159"/>
          </a:xfrm>
          <a:prstGeom prst="rect">
            <a:avLst/>
          </a:prstGeom>
          <a:noFill/>
          <a:ln w="9525">
            <a:noFill/>
            <a:miter lim="800000"/>
            <a:headEnd/>
            <a:tailEnd/>
          </a:ln>
        </p:spPr>
        <p:txBody>
          <a:bodyPr>
            <a:spAutoFit/>
          </a:bodyPr>
          <a:lstStyle/>
          <a:p>
            <a:pPr algn="ctr" defTabSz="864040">
              <a:lnSpc>
                <a:spcPct val="120000"/>
              </a:lnSpc>
              <a:defRPr/>
            </a:pPr>
            <a:r>
              <a:rPr lang="zh-CN" altLang="en-US" sz="1512" kern="0" dirty="0">
                <a:solidFill>
                  <a:prstClr val="white"/>
                </a:solidFill>
                <a:latin typeface="微软雅黑" panose="020B0503020204020204" pitchFamily="34" charset="-122"/>
                <a:ea typeface="微软雅黑" panose="020B0503020204020204" pitchFamily="34" charset="-122"/>
              </a:rPr>
              <a:t>在此添加文字内容在此添加文字内容在此添加文字内容</a:t>
            </a:r>
            <a:endParaRPr lang="en-US" altLang="zh-CN" sz="1512" kern="0" dirty="0">
              <a:solidFill>
                <a:prstClr val="white"/>
              </a:solidFill>
              <a:latin typeface="微软雅黑" panose="020B0503020204020204" pitchFamily="34" charset="-122"/>
              <a:ea typeface="微软雅黑" panose="020B0503020204020204" pitchFamily="34" charset="-122"/>
            </a:endParaRPr>
          </a:p>
        </p:txBody>
      </p:sp>
      <p:sp>
        <p:nvSpPr>
          <p:cNvPr id="16" name="Rectangle 48"/>
          <p:cNvSpPr>
            <a:spLocks noChangeArrowheads="1"/>
          </p:cNvSpPr>
          <p:nvPr/>
        </p:nvSpPr>
        <p:spPr bwMode="white">
          <a:xfrm>
            <a:off x="1431646" y="3465731"/>
            <a:ext cx="3237236" cy="627159"/>
          </a:xfrm>
          <a:prstGeom prst="rect">
            <a:avLst/>
          </a:prstGeom>
          <a:noFill/>
          <a:ln w="9525">
            <a:noFill/>
            <a:miter lim="800000"/>
            <a:headEnd/>
            <a:tailEnd/>
          </a:ln>
        </p:spPr>
        <p:txBody>
          <a:bodyPr>
            <a:spAutoFit/>
          </a:bodyPr>
          <a:lstStyle/>
          <a:p>
            <a:pPr algn="ctr" defTabSz="864040">
              <a:lnSpc>
                <a:spcPct val="120000"/>
              </a:lnSpc>
              <a:defRPr/>
            </a:pPr>
            <a:r>
              <a:rPr lang="zh-CN" altLang="en-US" sz="1512" kern="0" dirty="0">
                <a:solidFill>
                  <a:schemeClr val="bg1"/>
                </a:solidFill>
                <a:latin typeface="微软雅黑" panose="020B0503020204020204" pitchFamily="34" charset="-122"/>
                <a:ea typeface="微软雅黑" panose="020B0503020204020204" pitchFamily="34" charset="-122"/>
              </a:rPr>
              <a:t>在此添加文字内容在此添加文字内容在此添加文字内容</a:t>
            </a:r>
            <a:endParaRPr lang="en-US" altLang="zh-CN" sz="1512" kern="0" dirty="0">
              <a:solidFill>
                <a:schemeClr val="bg1"/>
              </a:solidFill>
              <a:latin typeface="微软雅黑" panose="020B0503020204020204" pitchFamily="34" charset="-122"/>
              <a:ea typeface="微软雅黑" panose="020B0503020204020204" pitchFamily="34" charset="-122"/>
            </a:endParaRPr>
          </a:p>
        </p:txBody>
      </p:sp>
      <p:sp>
        <p:nvSpPr>
          <p:cNvPr id="17" name="Rectangle 48"/>
          <p:cNvSpPr>
            <a:spLocks noChangeArrowheads="1"/>
          </p:cNvSpPr>
          <p:nvPr/>
        </p:nvSpPr>
        <p:spPr bwMode="white">
          <a:xfrm>
            <a:off x="1431646" y="4534566"/>
            <a:ext cx="3237236" cy="627159"/>
          </a:xfrm>
          <a:prstGeom prst="rect">
            <a:avLst/>
          </a:prstGeom>
          <a:noFill/>
          <a:ln w="9525">
            <a:noFill/>
            <a:miter lim="800000"/>
            <a:headEnd/>
            <a:tailEnd/>
          </a:ln>
        </p:spPr>
        <p:txBody>
          <a:bodyPr>
            <a:spAutoFit/>
          </a:bodyPr>
          <a:lstStyle/>
          <a:p>
            <a:pPr algn="ctr" defTabSz="864040">
              <a:lnSpc>
                <a:spcPct val="120000"/>
              </a:lnSpc>
              <a:defRPr/>
            </a:pPr>
            <a:r>
              <a:rPr lang="zh-CN" altLang="en-US" sz="1512" kern="0" dirty="0">
                <a:solidFill>
                  <a:schemeClr val="bg1"/>
                </a:solidFill>
                <a:latin typeface="微软雅黑" panose="020B0503020204020204" pitchFamily="34" charset="-122"/>
                <a:ea typeface="微软雅黑" panose="020B0503020204020204" pitchFamily="34" charset="-122"/>
              </a:rPr>
              <a:t>在此添加文字内容在此添加文字内容在此添加文字内容</a:t>
            </a:r>
            <a:endParaRPr lang="en-US" altLang="zh-CN" sz="1512" kern="0" dirty="0">
              <a:solidFill>
                <a:schemeClr val="bg1"/>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F0614714-EB66-40EF-BEE9-5E36E435672C}"/>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1" name="TextBox 3">
            <a:extLst>
              <a:ext uri="{FF2B5EF4-FFF2-40B4-BE49-F238E27FC236}">
                <a16:creationId xmlns:a16="http://schemas.microsoft.com/office/drawing/2014/main" id="{6583A079-08A4-4F24-BAF4-697311F7D574}"/>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2" name="图片 21">
            <a:extLst>
              <a:ext uri="{FF2B5EF4-FFF2-40B4-BE49-F238E27FC236}">
                <a16:creationId xmlns:a16="http://schemas.microsoft.com/office/drawing/2014/main" id="{D781D3D3-85CF-41B9-98BC-F1A2C3A2BF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32571971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5613218" y="4489254"/>
            <a:ext cx="1064597" cy="1064597"/>
          </a:xfrm>
          <a:prstGeom prst="ellipse">
            <a:avLst/>
          </a:prstGeom>
          <a:gradFill>
            <a:gsLst>
              <a:gs pos="15000">
                <a:srgbClr val="00B0F0"/>
              </a:gs>
              <a:gs pos="31000">
                <a:srgbClr val="0070C0"/>
              </a:gs>
              <a:gs pos="63000">
                <a:srgbClr val="FFFB6C">
                  <a:alpha val="0"/>
                </a:srgbClr>
              </a:gs>
            </a:gsLst>
            <a:path path="shape">
              <a:fillToRect l="50000" t="50000" r="50000" b="50000"/>
            </a:path>
          </a:gradFill>
          <a:ln w="25400" cap="flat" cmpd="sng" algn="ctr">
            <a:noFill/>
            <a:prstDash val="solid"/>
          </a:ln>
          <a:effectLst>
            <a:glow rad="127000">
              <a:srgbClr val="5D552C">
                <a:alpha val="4000"/>
              </a:srgbClr>
            </a:glow>
            <a:softEdge rad="0"/>
          </a:effectLst>
        </p:spPr>
        <p:txBody>
          <a:bodyPr lIns="64804" tIns="32402" rIns="64804" bIns="32402" rtlCol="0" anchor="ctr"/>
          <a:lstStyle/>
          <a:p>
            <a:pPr algn="ctr">
              <a:defRPr/>
            </a:pPr>
            <a:endParaRPr lang="zh-CN" altLang="en-US" sz="2143" kern="0" dirty="0">
              <a:solidFill>
                <a:prstClr val="black"/>
              </a:solidFill>
              <a:ea typeface="微软雅黑" pitchFamily="34" charset="-122"/>
            </a:endParaRPr>
          </a:p>
        </p:txBody>
      </p:sp>
      <p:sp>
        <p:nvSpPr>
          <p:cNvPr id="6" name="任意多边形 5"/>
          <p:cNvSpPr/>
          <p:nvPr/>
        </p:nvSpPr>
        <p:spPr>
          <a:xfrm>
            <a:off x="4623368" y="1996102"/>
            <a:ext cx="2973576" cy="3671301"/>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7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rgbClr val="054487"/>
          </a:solidFill>
          <a:ln w="6350" cap="flat" cmpd="sng" algn="ctr">
            <a:noFill/>
            <a:prstDash val="solid"/>
          </a:ln>
          <a:effectLst/>
        </p:spPr>
        <p:txBody>
          <a:bodyPr lIns="64804" tIns="32402" rIns="64804" bIns="32402" rtlCol="0" anchor="ctr"/>
          <a:lstStyle/>
          <a:p>
            <a:pPr algn="ctr">
              <a:defRPr/>
            </a:pPr>
            <a:endParaRPr lang="zh-CN" altLang="en-US" sz="2143" kern="0" dirty="0">
              <a:solidFill>
                <a:prstClr val="black"/>
              </a:solidFill>
              <a:ea typeface="微软雅黑" pitchFamily="34" charset="-122"/>
            </a:endParaRPr>
          </a:p>
        </p:txBody>
      </p:sp>
      <p:grpSp>
        <p:nvGrpSpPr>
          <p:cNvPr id="7" name="组合 6"/>
          <p:cNvGrpSpPr/>
          <p:nvPr/>
        </p:nvGrpSpPr>
        <p:grpSpPr>
          <a:xfrm>
            <a:off x="4049844" y="1486133"/>
            <a:ext cx="3901611" cy="3369175"/>
            <a:chOff x="5527231" y="954156"/>
            <a:chExt cx="5505205" cy="4753933"/>
          </a:xfrm>
        </p:grpSpPr>
        <p:sp>
          <p:nvSpPr>
            <p:cNvPr id="8" name="椭圆 7"/>
            <p:cNvSpPr>
              <a:spLocks noChangeAspect="1"/>
            </p:cNvSpPr>
            <p:nvPr/>
          </p:nvSpPr>
          <p:spPr>
            <a:xfrm>
              <a:off x="8193551" y="954156"/>
              <a:ext cx="664202" cy="664199"/>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9" name="椭圆 8"/>
            <p:cNvSpPr>
              <a:spLocks noChangeAspect="1"/>
            </p:cNvSpPr>
            <p:nvPr/>
          </p:nvSpPr>
          <p:spPr>
            <a:xfrm>
              <a:off x="10401724" y="2303011"/>
              <a:ext cx="630712" cy="630709"/>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0" name="椭圆 9"/>
            <p:cNvSpPr>
              <a:spLocks noChangeAspect="1"/>
            </p:cNvSpPr>
            <p:nvPr/>
          </p:nvSpPr>
          <p:spPr>
            <a:xfrm>
              <a:off x="5944742" y="1618354"/>
              <a:ext cx="858517" cy="858513"/>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1" name="椭圆 10"/>
            <p:cNvSpPr>
              <a:spLocks noChangeAspect="1"/>
            </p:cNvSpPr>
            <p:nvPr/>
          </p:nvSpPr>
          <p:spPr>
            <a:xfrm>
              <a:off x="5527231" y="4287192"/>
              <a:ext cx="998452" cy="998448"/>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2" name="椭圆 11"/>
            <p:cNvSpPr>
              <a:spLocks noChangeAspect="1"/>
            </p:cNvSpPr>
            <p:nvPr/>
          </p:nvSpPr>
          <p:spPr>
            <a:xfrm>
              <a:off x="9860358" y="4554151"/>
              <a:ext cx="864619" cy="864616"/>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3" name="椭圆 12"/>
            <p:cNvSpPr>
              <a:spLocks noChangeAspect="1"/>
            </p:cNvSpPr>
            <p:nvPr/>
          </p:nvSpPr>
          <p:spPr>
            <a:xfrm>
              <a:off x="9044057" y="2279362"/>
              <a:ext cx="899459" cy="899455"/>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4" name="椭圆 13"/>
            <p:cNvSpPr>
              <a:spLocks noChangeAspect="1"/>
            </p:cNvSpPr>
            <p:nvPr/>
          </p:nvSpPr>
          <p:spPr>
            <a:xfrm>
              <a:off x="7195723" y="1908312"/>
              <a:ext cx="749646" cy="749644"/>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5" name="椭圆 14"/>
            <p:cNvSpPr>
              <a:spLocks noChangeAspect="1"/>
            </p:cNvSpPr>
            <p:nvPr/>
          </p:nvSpPr>
          <p:spPr>
            <a:xfrm>
              <a:off x="8574548" y="3372396"/>
              <a:ext cx="332101" cy="332100"/>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6" name="椭圆 15"/>
            <p:cNvSpPr>
              <a:spLocks noChangeAspect="1"/>
            </p:cNvSpPr>
            <p:nvPr/>
          </p:nvSpPr>
          <p:spPr>
            <a:xfrm>
              <a:off x="9808259" y="3278115"/>
              <a:ext cx="332101" cy="332100"/>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7" name="椭圆 16"/>
            <p:cNvSpPr>
              <a:spLocks noChangeAspect="1"/>
            </p:cNvSpPr>
            <p:nvPr/>
          </p:nvSpPr>
          <p:spPr>
            <a:xfrm>
              <a:off x="8029639" y="2630392"/>
              <a:ext cx="332101" cy="332100"/>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8" name="椭圆 17"/>
            <p:cNvSpPr>
              <a:spLocks noChangeAspect="1"/>
            </p:cNvSpPr>
            <p:nvPr/>
          </p:nvSpPr>
          <p:spPr>
            <a:xfrm>
              <a:off x="6931436" y="3100478"/>
              <a:ext cx="332101" cy="332100"/>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19" name="椭圆 18"/>
            <p:cNvSpPr>
              <a:spLocks noChangeAspect="1"/>
            </p:cNvSpPr>
            <p:nvPr/>
          </p:nvSpPr>
          <p:spPr>
            <a:xfrm>
              <a:off x="6676161" y="4125811"/>
              <a:ext cx="332101" cy="332100"/>
            </a:xfrm>
            <a:prstGeom prst="ellipse">
              <a:avLst/>
            </a:prstGeom>
            <a:solidFill>
              <a:srgbClr val="054487"/>
            </a:solidFill>
            <a:ln>
              <a:noFill/>
            </a:ln>
            <a:effectLst>
              <a:glow rad="190500">
                <a:srgbClr val="FFFEBC"/>
              </a:glow>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20" name="椭圆 19"/>
            <p:cNvSpPr>
              <a:spLocks noChangeAspect="1"/>
            </p:cNvSpPr>
            <p:nvPr/>
          </p:nvSpPr>
          <p:spPr>
            <a:xfrm>
              <a:off x="7601317" y="4868007"/>
              <a:ext cx="332101" cy="332100"/>
            </a:xfrm>
            <a:prstGeom prst="ellipse">
              <a:avLst/>
            </a:prstGeom>
            <a:solidFill>
              <a:srgbClr val="054487"/>
            </a:solidFill>
            <a:ln>
              <a:noFill/>
            </a:ln>
            <a:effectLst>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21" name="椭圆 20"/>
            <p:cNvSpPr>
              <a:spLocks noChangeAspect="1"/>
            </p:cNvSpPr>
            <p:nvPr/>
          </p:nvSpPr>
          <p:spPr>
            <a:xfrm>
              <a:off x="8672199" y="4482294"/>
              <a:ext cx="332101" cy="332100"/>
            </a:xfrm>
            <a:prstGeom prst="ellipse">
              <a:avLst/>
            </a:prstGeom>
            <a:solidFill>
              <a:srgbClr val="054487"/>
            </a:solidFill>
            <a:ln>
              <a:noFill/>
            </a:ln>
            <a:effectLst>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sp>
          <p:nvSpPr>
            <p:cNvPr id="22" name="椭圆 21"/>
            <p:cNvSpPr>
              <a:spLocks noChangeAspect="1"/>
            </p:cNvSpPr>
            <p:nvPr/>
          </p:nvSpPr>
          <p:spPr>
            <a:xfrm>
              <a:off x="9164903" y="5375989"/>
              <a:ext cx="332101" cy="332100"/>
            </a:xfrm>
            <a:prstGeom prst="ellipse">
              <a:avLst/>
            </a:prstGeom>
            <a:solidFill>
              <a:srgbClr val="054487"/>
            </a:solidFill>
            <a:ln>
              <a:noFill/>
            </a:ln>
            <a:effectLst>
              <a:softEdge rad="0"/>
            </a:effectLst>
          </p:spPr>
          <p:txBody>
            <a:bodyPr vert="horz" wrap="square" lIns="86406" tIns="43203" rIns="86406" bIns="43203" numCol="1" anchor="t" anchorCtr="0" compatLnSpc="1">
              <a:prstTxWarp prst="textNoShape">
                <a:avLst/>
              </a:prstTxWarp>
            </a:bodyPr>
            <a:lstStyle/>
            <a:p>
              <a:endParaRPr lang="zh-CN" altLang="en-US" sz="2143" dirty="0">
                <a:solidFill>
                  <a:prstClr val="white"/>
                </a:solidFill>
                <a:ea typeface="微软雅黑" pitchFamily="34" charset="-122"/>
              </a:endParaRPr>
            </a:p>
          </p:txBody>
        </p:sp>
      </p:grpSp>
      <p:sp>
        <p:nvSpPr>
          <p:cNvPr id="23" name="矩形 22"/>
          <p:cNvSpPr/>
          <p:nvPr/>
        </p:nvSpPr>
        <p:spPr>
          <a:xfrm>
            <a:off x="4397402" y="2138843"/>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24" name="矩形 23"/>
          <p:cNvSpPr/>
          <p:nvPr/>
        </p:nvSpPr>
        <p:spPr>
          <a:xfrm>
            <a:off x="5908466" y="1574261"/>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25" name="矩形 24"/>
          <p:cNvSpPr/>
          <p:nvPr/>
        </p:nvSpPr>
        <p:spPr>
          <a:xfrm>
            <a:off x="6598797" y="2618973"/>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26" name="矩形 25"/>
          <p:cNvSpPr/>
          <p:nvPr/>
        </p:nvSpPr>
        <p:spPr>
          <a:xfrm>
            <a:off x="5263478" y="2294849"/>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27" name="矩形 26"/>
          <p:cNvSpPr/>
          <p:nvPr/>
        </p:nvSpPr>
        <p:spPr>
          <a:xfrm>
            <a:off x="4141104" y="4074700"/>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28" name="矩形 27"/>
          <p:cNvSpPr/>
          <p:nvPr/>
        </p:nvSpPr>
        <p:spPr>
          <a:xfrm>
            <a:off x="7504461" y="2518345"/>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29" name="矩形 28"/>
          <p:cNvSpPr/>
          <p:nvPr/>
        </p:nvSpPr>
        <p:spPr>
          <a:xfrm>
            <a:off x="7189442" y="4222958"/>
            <a:ext cx="518800" cy="298129"/>
          </a:xfrm>
          <a:prstGeom prst="rect">
            <a:avLst/>
          </a:prstGeom>
        </p:spPr>
        <p:txBody>
          <a:bodyPr wrap="none" lIns="64804" tIns="32402" rIns="64804" bIns="32402">
            <a:spAutoFit/>
          </a:bodyPr>
          <a:lstStyle/>
          <a:p>
            <a:r>
              <a:rPr lang="zh-CN" altLang="en-US" sz="1512" kern="0" dirty="0">
                <a:solidFill>
                  <a:prstClr val="white"/>
                </a:solidFill>
                <a:latin typeface="方正正中黑简体" pitchFamily="2" charset="-122"/>
                <a:ea typeface="方正正中黑简体" pitchFamily="2" charset="-122"/>
              </a:rPr>
              <a:t>文字</a:t>
            </a:r>
            <a:endParaRPr lang="zh-CN" altLang="en-US" sz="1512" dirty="0">
              <a:solidFill>
                <a:prstClr val="white"/>
              </a:solidFill>
              <a:ea typeface="微软雅黑" pitchFamily="34" charset="-122"/>
            </a:endParaRPr>
          </a:p>
        </p:txBody>
      </p:sp>
      <p:sp>
        <p:nvSpPr>
          <p:cNvPr id="30" name="矩形 1"/>
          <p:cNvSpPr>
            <a:spLocks noChangeArrowheads="1"/>
          </p:cNvSpPr>
          <p:nvPr/>
        </p:nvSpPr>
        <p:spPr bwMode="auto">
          <a:xfrm>
            <a:off x="759209" y="3190533"/>
            <a:ext cx="3042874" cy="1070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804" tIns="32402" rIns="64804" bIns="32402">
            <a:spAutoFit/>
          </a:bodyPr>
          <a:lstStyle/>
          <a:p>
            <a:pPr algn="ctr">
              <a:lnSpc>
                <a:spcPts val="1985"/>
              </a:lnSpc>
            </a:pPr>
            <a:r>
              <a:rPr lang="zh-CN" altLang="en-US" sz="1418" dirty="0">
                <a:solidFill>
                  <a:prstClr val="black"/>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点击添加文本点击添加文本点击添加文本点击添加文本点击添加文本点击添加文本点击添加文本点击添加文本点击添加文本点击添加文本点击添加</a:t>
            </a:r>
            <a:endParaRPr lang="en-US" altLang="zh-CN" sz="1418" dirty="0">
              <a:solidFill>
                <a:prstClr val="black"/>
              </a:solidFill>
              <a:latin typeface="微软雅黑" panose="020B0503020204020204" pitchFamily="34" charset="-122"/>
              <a:ea typeface="微软雅黑" panose="020B0503020204020204" pitchFamily="34" charset="-122"/>
            </a:endParaRPr>
          </a:p>
        </p:txBody>
      </p:sp>
      <p:cxnSp>
        <p:nvCxnSpPr>
          <p:cNvPr id="31" name="直線接點 35"/>
          <p:cNvCxnSpPr/>
          <p:nvPr/>
        </p:nvCxnSpPr>
        <p:spPr>
          <a:xfrm flipV="1">
            <a:off x="848705" y="3175866"/>
            <a:ext cx="2877332" cy="1"/>
          </a:xfrm>
          <a:prstGeom prst="line">
            <a:avLst/>
          </a:prstGeom>
          <a:noFill/>
          <a:ln w="19050" cap="flat" cmpd="sng" algn="ctr">
            <a:solidFill>
              <a:srgbClr val="FFE68E">
                <a:alpha val="30000"/>
              </a:srgbClr>
            </a:solidFill>
            <a:prstDash val="solid"/>
          </a:ln>
          <a:effectLst/>
          <a:scene3d>
            <a:camera prst="orthographicFront"/>
            <a:lightRig rig="chilly" dir="t">
              <a:rot lat="0" lon="0" rev="10200000"/>
            </a:lightRig>
          </a:scene3d>
          <a:sp3d>
            <a:bevelT w="152400" h="50800" prst="softRound"/>
          </a:sp3d>
        </p:spPr>
      </p:cxnSp>
      <p:sp>
        <p:nvSpPr>
          <p:cNvPr id="32" name="矩形 31"/>
          <p:cNvSpPr/>
          <p:nvPr/>
        </p:nvSpPr>
        <p:spPr>
          <a:xfrm>
            <a:off x="850137" y="2489191"/>
            <a:ext cx="2870055" cy="614808"/>
          </a:xfrm>
          <a:prstGeom prst="rect">
            <a:avLst/>
          </a:prstGeom>
          <a:solidFill>
            <a:srgbClr val="054487"/>
          </a:solidFill>
          <a:ln w="25400" cap="flat" cmpd="sng" algn="ctr">
            <a:noFill/>
            <a:prstDash val="solid"/>
          </a:ln>
          <a:effectLst/>
        </p:spPr>
        <p:txBody>
          <a:bodyPr rtlCol="0" anchor="ctr"/>
          <a:lstStyle/>
          <a:p>
            <a:pPr algn="ctr">
              <a:defRPr/>
            </a:pPr>
            <a:r>
              <a:rPr lang="zh-CN" altLang="en-US" sz="1890" kern="0" dirty="0">
                <a:solidFill>
                  <a:prstClr val="white"/>
                </a:solidFill>
                <a:latin typeface="思源黑体 CN Heavy" pitchFamily="34" charset="-122"/>
                <a:ea typeface="思源黑体 CN Heavy" pitchFamily="34" charset="-122"/>
              </a:rPr>
              <a:t>点击在此输入文字内容</a:t>
            </a:r>
          </a:p>
        </p:txBody>
      </p:sp>
      <p:sp>
        <p:nvSpPr>
          <p:cNvPr id="35" name="矩形 34">
            <a:extLst>
              <a:ext uri="{FF2B5EF4-FFF2-40B4-BE49-F238E27FC236}">
                <a16:creationId xmlns:a16="http://schemas.microsoft.com/office/drawing/2014/main" id="{675FB53F-4158-4CB6-9CA4-CE0F3D9E04C8}"/>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6" name="TextBox 3">
            <a:extLst>
              <a:ext uri="{FF2B5EF4-FFF2-40B4-BE49-F238E27FC236}">
                <a16:creationId xmlns:a16="http://schemas.microsoft.com/office/drawing/2014/main" id="{0A58ED6E-81A0-48BD-9FBD-9C0748B7E930}"/>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7" name="图片 36">
            <a:extLst>
              <a:ext uri="{FF2B5EF4-FFF2-40B4-BE49-F238E27FC236}">
                <a16:creationId xmlns:a16="http://schemas.microsoft.com/office/drawing/2014/main" id="{F7E5EA4B-FFF6-4B16-9D54-067161EE81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6074984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249647" y="2993514"/>
            <a:ext cx="1428924" cy="1071693"/>
            <a:chOff x="5868144" y="2649035"/>
            <a:chExt cx="2017224" cy="1512168"/>
          </a:xfrm>
        </p:grpSpPr>
        <p:sp>
          <p:nvSpPr>
            <p:cNvPr id="6" name="右箭头 5"/>
            <p:cNvSpPr/>
            <p:nvPr/>
          </p:nvSpPr>
          <p:spPr>
            <a:xfrm>
              <a:off x="5868144" y="2649035"/>
              <a:ext cx="2017224" cy="1512168"/>
            </a:xfrm>
            <a:prstGeom prst="rightArrow">
              <a:avLst>
                <a:gd name="adj1" fmla="val 69095"/>
                <a:gd name="adj2" fmla="val 44430"/>
              </a:avLst>
            </a:prstGeom>
            <a:solidFill>
              <a:srgbClr val="054487"/>
            </a:solidFill>
            <a:ln w="25400" cap="flat" cmpd="sng" algn="ctr">
              <a:noFill/>
              <a:prstDash val="solid"/>
            </a:ln>
            <a:effectLst/>
          </p:spPr>
          <p:txBody>
            <a:bodyPr rot="0" spcFirstLastPara="0" vertOverflow="overflow" horzOverflow="overflow" vert="horz" wrap="square" lIns="64804" tIns="32402" rIns="64804" bIns="32402" numCol="1" spcCol="0" rtlCol="0" fromWordArt="0" anchor="ctr" anchorCtr="0" forceAA="0" compatLnSpc="1">
              <a:prstTxWarp prst="textNoShape">
                <a:avLst/>
              </a:prstTxWarp>
              <a:noAutofit/>
            </a:bodyPr>
            <a:lstStyle/>
            <a:p>
              <a:pPr algn="ctr" defTabSz="864040">
                <a:defRPr/>
              </a:pPr>
              <a:endParaRPr lang="zh-CN" altLang="en-US" sz="992" kern="0">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890304" y="3205064"/>
              <a:ext cx="1710299" cy="438166"/>
            </a:xfrm>
            <a:prstGeom prst="rect">
              <a:avLst/>
            </a:prstGeom>
            <a:noFill/>
          </p:spPr>
          <p:txBody>
            <a:bodyPr wrap="square" rtlCol="0">
              <a:spAutoFit/>
            </a:bodyPr>
            <a:lstStyle/>
            <a:p>
              <a:pPr algn="ctr" defTabSz="864040">
                <a:defRPr/>
              </a:pPr>
              <a:r>
                <a:rPr lang="zh-CN" altLang="en-US" sz="1418" b="1"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 name="组合 7"/>
          <p:cNvGrpSpPr/>
          <p:nvPr/>
        </p:nvGrpSpPr>
        <p:grpSpPr>
          <a:xfrm>
            <a:off x="1932501" y="2984924"/>
            <a:ext cx="2551651" cy="1071693"/>
            <a:chOff x="1187624" y="2636913"/>
            <a:chExt cx="3600400" cy="1512168"/>
          </a:xfrm>
        </p:grpSpPr>
        <p:sp>
          <p:nvSpPr>
            <p:cNvPr id="9" name="右箭头 8"/>
            <p:cNvSpPr/>
            <p:nvPr/>
          </p:nvSpPr>
          <p:spPr>
            <a:xfrm flipH="1">
              <a:off x="1187624" y="2636913"/>
              <a:ext cx="3600400" cy="1512168"/>
            </a:xfrm>
            <a:prstGeom prst="rightArrow">
              <a:avLst>
                <a:gd name="adj1" fmla="val 69095"/>
                <a:gd name="adj2" fmla="val 44430"/>
              </a:avLst>
            </a:prstGeom>
            <a:solidFill>
              <a:srgbClr val="054487"/>
            </a:solidFill>
            <a:ln w="25400" cap="flat" cmpd="sng" algn="ctr">
              <a:noFill/>
              <a:prstDash val="solid"/>
            </a:ln>
            <a:effectLst/>
          </p:spPr>
          <p:txBody>
            <a:bodyPr rot="0" spcFirstLastPara="0" vertOverflow="overflow" horzOverflow="overflow" vert="horz" wrap="square" lIns="64804" tIns="32402" rIns="64804" bIns="32402" numCol="1" spcCol="0" rtlCol="0" fromWordArt="0" anchor="ctr" anchorCtr="0" forceAA="0" compatLnSpc="1">
              <a:prstTxWarp prst="textNoShape">
                <a:avLst/>
              </a:prstTxWarp>
              <a:noAutofit/>
            </a:bodyPr>
            <a:lstStyle/>
            <a:p>
              <a:pPr algn="ctr" defTabSz="864040">
                <a:defRPr/>
              </a:pPr>
              <a:endParaRPr lang="zh-CN" altLang="en-US" sz="992" kern="0">
                <a:solidFill>
                  <a:prstClr val="white"/>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91680" y="3190141"/>
              <a:ext cx="1368151" cy="438166"/>
            </a:xfrm>
            <a:prstGeom prst="rect">
              <a:avLst/>
            </a:prstGeom>
            <a:noFill/>
          </p:spPr>
          <p:txBody>
            <a:bodyPr wrap="square" rtlCol="0">
              <a:spAutoFit/>
            </a:bodyPr>
            <a:lstStyle/>
            <a:p>
              <a:pPr algn="ctr" defTabSz="864040">
                <a:defRPr/>
              </a:pPr>
              <a:r>
                <a:rPr lang="zh-CN" altLang="en-US" sz="1418" b="1"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4338938" y="1811163"/>
            <a:ext cx="1071693" cy="1326858"/>
            <a:chOff x="4583124" y="980728"/>
            <a:chExt cx="1512168" cy="1872208"/>
          </a:xfrm>
        </p:grpSpPr>
        <p:sp>
          <p:nvSpPr>
            <p:cNvPr id="12" name="右箭头 11"/>
            <p:cNvSpPr/>
            <p:nvPr/>
          </p:nvSpPr>
          <p:spPr>
            <a:xfrm rot="5400000" flipH="1">
              <a:off x="4403104" y="1160748"/>
              <a:ext cx="1872208" cy="1512168"/>
            </a:xfrm>
            <a:prstGeom prst="rightArrow">
              <a:avLst>
                <a:gd name="adj1" fmla="val 69095"/>
                <a:gd name="adj2" fmla="val 44430"/>
              </a:avLst>
            </a:prstGeom>
            <a:solidFill>
              <a:srgbClr val="054487"/>
            </a:solidFill>
            <a:ln w="12700" cap="flat" cmpd="sng" algn="ctr">
              <a:noFill/>
              <a:prstDash val="solid"/>
            </a:ln>
            <a:effectLst/>
          </p:spPr>
          <p:txBody>
            <a:bodyPr rtlCol="0" anchor="ctr"/>
            <a:lstStyle/>
            <a:p>
              <a:pPr algn="ctr" defTabSz="864040">
                <a:defRPr/>
              </a:pPr>
              <a:endParaRPr lang="zh-CN" altLang="en-US" sz="1276" kern="0">
                <a:solidFill>
                  <a:prstClr val="white"/>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018365" y="1516928"/>
              <a:ext cx="568449" cy="1191992"/>
            </a:xfrm>
            <a:prstGeom prst="rect">
              <a:avLst/>
            </a:prstGeom>
            <a:noFill/>
          </p:spPr>
          <p:txBody>
            <a:bodyPr vert="eaVert" wrap="square" rtlCol="0">
              <a:spAutoFit/>
            </a:bodyPr>
            <a:lstStyle>
              <a:defPPr>
                <a:defRPr lang="zh-CN"/>
              </a:defPPr>
              <a:lvl1pPr>
                <a:defRPr sz="2000" b="1">
                  <a:solidFill>
                    <a:schemeClr val="bg1"/>
                  </a:solidFill>
                  <a:latin typeface="微软雅黑" pitchFamily="34" charset="-122"/>
                  <a:ea typeface="微软雅黑" pitchFamily="34" charset="-122"/>
                </a:defRPr>
              </a:lvl1pPr>
            </a:lstStyle>
            <a:p>
              <a:pPr algn="ctr" defTabSz="864040">
                <a:defRPr/>
              </a:pPr>
              <a:r>
                <a:rPr lang="zh-CN" altLang="en-US" sz="1418" kern="0" dirty="0">
                  <a:solidFill>
                    <a:prstClr val="white"/>
                  </a:solidFill>
                </a:rPr>
                <a:t>添加标题</a:t>
              </a:r>
            </a:p>
          </p:txBody>
        </p:sp>
      </p:grpSp>
      <p:grpSp>
        <p:nvGrpSpPr>
          <p:cNvPr id="14" name="组合 13"/>
          <p:cNvGrpSpPr/>
          <p:nvPr/>
        </p:nvGrpSpPr>
        <p:grpSpPr>
          <a:xfrm>
            <a:off x="4331053" y="3903517"/>
            <a:ext cx="1071693" cy="1326858"/>
            <a:chOff x="4572000" y="3933056"/>
            <a:chExt cx="1512168" cy="1872208"/>
          </a:xfrm>
        </p:grpSpPr>
        <p:sp>
          <p:nvSpPr>
            <p:cNvPr id="15" name="右箭头 14"/>
            <p:cNvSpPr/>
            <p:nvPr/>
          </p:nvSpPr>
          <p:spPr>
            <a:xfrm rot="16200000" flipH="1" flipV="1">
              <a:off x="4391980" y="4113076"/>
              <a:ext cx="1872208" cy="1512168"/>
            </a:xfrm>
            <a:prstGeom prst="rightArrow">
              <a:avLst>
                <a:gd name="adj1" fmla="val 69095"/>
                <a:gd name="adj2" fmla="val 44430"/>
              </a:avLst>
            </a:prstGeom>
            <a:solidFill>
              <a:srgbClr val="054487"/>
            </a:solidFill>
            <a:ln w="12700" cap="flat" cmpd="sng" algn="ctr">
              <a:noFill/>
              <a:prstDash val="solid"/>
            </a:ln>
            <a:effectLst/>
          </p:spPr>
          <p:txBody>
            <a:bodyPr rtlCol="0" anchor="ctr"/>
            <a:lstStyle/>
            <a:p>
              <a:pPr algn="ctr" defTabSz="864040">
                <a:defRPr/>
              </a:pPr>
              <a:endParaRPr lang="zh-CN" altLang="en-US" sz="1276" kern="0">
                <a:solidFill>
                  <a:prstClr val="white"/>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029930" y="4064855"/>
              <a:ext cx="568449" cy="1323439"/>
            </a:xfrm>
            <a:prstGeom prst="rect">
              <a:avLst/>
            </a:prstGeom>
            <a:noFill/>
          </p:spPr>
          <p:txBody>
            <a:bodyPr vert="eaVert" wrap="square" rtlCol="0">
              <a:spAutoFit/>
            </a:bodyPr>
            <a:lstStyle>
              <a:defPPr>
                <a:defRPr lang="zh-CN"/>
              </a:defPPr>
              <a:lvl1pPr algn="ctr">
                <a:defRPr sz="2000" b="1">
                  <a:solidFill>
                    <a:schemeClr val="bg1"/>
                  </a:solidFill>
                  <a:latin typeface="微软雅黑" pitchFamily="34" charset="-122"/>
                  <a:ea typeface="微软雅黑" pitchFamily="34" charset="-122"/>
                </a:defRPr>
              </a:lvl1pPr>
            </a:lstStyle>
            <a:p>
              <a:pPr defTabSz="864040">
                <a:defRPr/>
              </a:pPr>
              <a:r>
                <a:rPr lang="zh-CN" altLang="en-US" sz="1418" kern="0" dirty="0">
                  <a:solidFill>
                    <a:prstClr val="white"/>
                  </a:solidFill>
                </a:rPr>
                <a:t>添加标题</a:t>
              </a:r>
            </a:p>
          </p:txBody>
        </p:sp>
      </p:grpSp>
      <p:sp>
        <p:nvSpPr>
          <p:cNvPr id="17" name="TextBox 16"/>
          <p:cNvSpPr txBox="1"/>
          <p:nvPr/>
        </p:nvSpPr>
        <p:spPr>
          <a:xfrm>
            <a:off x="6906054" y="3099653"/>
            <a:ext cx="1428924" cy="904350"/>
          </a:xfrm>
          <a:prstGeom prst="rect">
            <a:avLst/>
          </a:prstGeom>
          <a:noFill/>
        </p:spPr>
        <p:txBody>
          <a:bodyPr wrap="square" rtlCol="0">
            <a:spAutoFit/>
          </a:bodyPr>
          <a:lstStyle/>
          <a:p>
            <a:pP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551237" y="2037619"/>
            <a:ext cx="1786155" cy="904350"/>
          </a:xfrm>
          <a:prstGeom prst="rect">
            <a:avLst/>
          </a:prstGeom>
          <a:noFill/>
        </p:spPr>
        <p:txBody>
          <a:bodyPr wrap="square" rtlCol="0">
            <a:spAutoFit/>
          </a:bodyPr>
          <a:lstStyle/>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104945" y="4626127"/>
            <a:ext cx="1232448" cy="1736629"/>
          </a:xfrm>
          <a:prstGeom prst="rect">
            <a:avLst/>
          </a:prstGeom>
          <a:noFill/>
        </p:spPr>
        <p:txBody>
          <a:bodyPr wrap="square" rtlCol="0">
            <a:spAutoFit/>
          </a:bodyPr>
          <a:lstStyle/>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a:p>
            <a:pPr algn="r">
              <a:lnSpc>
                <a:spcPct val="130000"/>
              </a:lnSpc>
            </a:pPr>
            <a:r>
              <a:rPr lang="zh-CN" altLang="en-US" sz="1040" dirty="0">
                <a:solidFill>
                  <a:prstClr val="black"/>
                </a:solidFill>
                <a:latin typeface="微软雅黑" panose="020B0503020204020204" pitchFamily="34" charset="-122"/>
                <a:ea typeface="微软雅黑" panose="020B0503020204020204" pitchFamily="34" charset="-122"/>
              </a:rPr>
              <a:t>单击此处添加文本</a:t>
            </a:r>
            <a:endParaRPr lang="en-US" altLang="zh-CN" sz="1040" dirty="0">
              <a:solidFill>
                <a:prstClr val="black"/>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168765C8-A707-4DF3-8DA8-C803D42D4462}"/>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3" name="TextBox 3">
            <a:extLst>
              <a:ext uri="{FF2B5EF4-FFF2-40B4-BE49-F238E27FC236}">
                <a16:creationId xmlns:a16="http://schemas.microsoft.com/office/drawing/2014/main" id="{3350042C-141F-46D9-9F52-05B201978F77}"/>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4" name="图片 23">
            <a:extLst>
              <a:ext uri="{FF2B5EF4-FFF2-40B4-BE49-F238E27FC236}">
                <a16:creationId xmlns:a16="http://schemas.microsoft.com/office/drawing/2014/main" id="{3923B43E-5829-42B9-B095-CA664E48CA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63609095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9"/>
          <p:cNvGrpSpPr>
            <a:grpSpLocks/>
          </p:cNvGrpSpPr>
          <p:nvPr/>
        </p:nvGrpSpPr>
        <p:grpSpPr bwMode="auto">
          <a:xfrm>
            <a:off x="5408716" y="1577592"/>
            <a:ext cx="916565" cy="913566"/>
            <a:chOff x="4216619" y="4857742"/>
            <a:chExt cx="713768" cy="712886"/>
          </a:xfrm>
          <a:solidFill>
            <a:srgbClr val="21BAFF"/>
          </a:solidFill>
        </p:grpSpPr>
        <p:sp>
          <p:nvSpPr>
            <p:cNvPr id="6" name="Donut 32"/>
            <p:cNvSpPr>
              <a:spLocks noChangeArrowheads="1"/>
            </p:cNvSpPr>
            <p:nvPr/>
          </p:nvSpPr>
          <p:spPr bwMode="auto">
            <a:xfrm>
              <a:off x="4216619" y="4857742"/>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432020" fontAlgn="base">
                <a:spcBef>
                  <a:spcPct val="0"/>
                </a:spcBef>
                <a:spcAft>
                  <a:spcPct val="0"/>
                </a:spcAft>
              </a:pPr>
              <a:endParaRPr lang="en-US" sz="2143" dirty="0">
                <a:solidFill>
                  <a:prstClr val="black"/>
                </a:solidFill>
                <a:latin typeface="微软雅黑" panose="020B0503020204020204" pitchFamily="34" charset="-122"/>
                <a:ea typeface="微软雅黑" panose="020B0503020204020204" pitchFamily="34" charset="-122"/>
              </a:endParaRPr>
            </a:p>
          </p:txBody>
        </p:sp>
        <p:grpSp>
          <p:nvGrpSpPr>
            <p:cNvPr id="7" name="Gruppe 67"/>
            <p:cNvGrpSpPr/>
            <p:nvPr/>
          </p:nvGrpSpPr>
          <p:grpSpPr bwMode="auto">
            <a:xfrm>
              <a:off x="4370796" y="5028441"/>
              <a:ext cx="405456" cy="371850"/>
              <a:chOff x="355442" y="4350695"/>
              <a:chExt cx="900893" cy="825896"/>
            </a:xfrm>
            <a:grpFill/>
          </p:grpSpPr>
          <p:sp>
            <p:nvSpPr>
              <p:cNvPr id="8"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54487"/>
              </a:solidFill>
              <a:ln w="9525">
                <a:noFill/>
                <a:round/>
                <a:headEnd/>
                <a:tailEnd/>
              </a:ln>
            </p:spPr>
            <p:txBody>
              <a:bodyPr/>
              <a:lstStyle/>
              <a:p>
                <a:pPr>
                  <a:defRPr/>
                </a:pPr>
                <a:endParaRPr lang="da-DK" sz="2143" kern="0" dirty="0">
                  <a:solidFill>
                    <a:sysClr val="windowText" lastClr="000000"/>
                  </a:solidFill>
                  <a:latin typeface="微软雅黑" panose="020B0503020204020204" pitchFamily="34" charset="-122"/>
                  <a:ea typeface="微软雅黑" panose="020B0503020204020204" pitchFamily="34" charset="-122"/>
                </a:endParaRPr>
              </a:p>
            </p:txBody>
          </p:sp>
          <p:sp>
            <p:nvSpPr>
              <p:cNvPr id="9"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54487"/>
              </a:solidFill>
              <a:ln w="9525">
                <a:noFill/>
                <a:round/>
                <a:headEnd/>
                <a:tailEnd/>
              </a:ln>
            </p:spPr>
            <p:txBody>
              <a:bodyPr/>
              <a:lstStyle/>
              <a:p>
                <a:pPr>
                  <a:defRPr/>
                </a:pPr>
                <a:endParaRPr lang="da-DK" sz="2143"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0" name="Group 131"/>
          <p:cNvGrpSpPr>
            <a:grpSpLocks/>
          </p:cNvGrpSpPr>
          <p:nvPr/>
        </p:nvGrpSpPr>
        <p:grpSpPr bwMode="auto">
          <a:xfrm>
            <a:off x="6400477" y="2287471"/>
            <a:ext cx="913841" cy="914008"/>
            <a:chOff x="5109971" y="1507999"/>
            <a:chExt cx="713232" cy="713232"/>
          </a:xfrm>
          <a:solidFill>
            <a:srgbClr val="21BAFF"/>
          </a:solidFill>
        </p:grpSpPr>
        <p:sp>
          <p:nvSpPr>
            <p:cNvPr id="11"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432020" fontAlgn="base">
                <a:spcBef>
                  <a:spcPct val="0"/>
                </a:spcBef>
                <a:spcAft>
                  <a:spcPct val="0"/>
                </a:spcAft>
              </a:pPr>
              <a:endParaRPr lang="en-US" sz="2143" dirty="0">
                <a:solidFill>
                  <a:prstClr val="black"/>
                </a:solidFill>
                <a:latin typeface="微软雅黑" panose="020B0503020204020204" pitchFamily="34" charset="-122"/>
                <a:ea typeface="微软雅黑" panose="020B0503020204020204" pitchFamily="34" charset="-122"/>
              </a:endParaRPr>
            </a:p>
          </p:txBody>
        </p:sp>
        <p:sp>
          <p:nvSpPr>
            <p:cNvPr id="12"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54487"/>
            </a:solidFill>
            <a:ln w="9525">
              <a:noFill/>
              <a:round/>
              <a:headEnd/>
              <a:tailEnd/>
            </a:ln>
          </p:spPr>
          <p:txBody>
            <a:bodyPr/>
            <a:lstStyle/>
            <a:p>
              <a:pPr>
                <a:defRPr/>
              </a:pPr>
              <a:endParaRPr lang="en-US" sz="2143"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3" name="Group 132"/>
          <p:cNvGrpSpPr>
            <a:grpSpLocks/>
          </p:cNvGrpSpPr>
          <p:nvPr/>
        </p:nvGrpSpPr>
        <p:grpSpPr bwMode="auto">
          <a:xfrm>
            <a:off x="6808740" y="3376176"/>
            <a:ext cx="913842" cy="916044"/>
            <a:chOff x="5765300" y="2141983"/>
            <a:chExt cx="713233" cy="713232"/>
          </a:xfrm>
          <a:solidFill>
            <a:srgbClr val="21BAFF"/>
          </a:solidFill>
        </p:grpSpPr>
        <p:sp>
          <p:nvSpPr>
            <p:cNvPr id="14"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432020" fontAlgn="base">
                <a:spcBef>
                  <a:spcPct val="0"/>
                </a:spcBef>
                <a:spcAft>
                  <a:spcPct val="0"/>
                </a:spcAft>
              </a:pPr>
              <a:endParaRPr lang="en-US" sz="2143" dirty="0">
                <a:solidFill>
                  <a:prstClr val="black"/>
                </a:solidFill>
                <a:latin typeface="微软雅黑" panose="020B0503020204020204" pitchFamily="34" charset="-122"/>
                <a:ea typeface="微软雅黑" panose="020B0503020204020204" pitchFamily="34" charset="-122"/>
              </a:endParaRPr>
            </a:p>
          </p:txBody>
        </p:sp>
        <p:sp>
          <p:nvSpPr>
            <p:cNvPr id="15"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54487"/>
            </a:solidFill>
            <a:ln w="9525">
              <a:noFill/>
              <a:round/>
              <a:headEnd/>
              <a:tailEnd/>
            </a:ln>
          </p:spPr>
          <p:txBody>
            <a:bodyPr/>
            <a:lstStyle/>
            <a:p>
              <a:pPr>
                <a:defRPr/>
              </a:pPr>
              <a:endParaRPr lang="en-US" sz="2143"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6" name="Group 133"/>
          <p:cNvGrpSpPr>
            <a:grpSpLocks/>
          </p:cNvGrpSpPr>
          <p:nvPr/>
        </p:nvGrpSpPr>
        <p:grpSpPr bwMode="auto">
          <a:xfrm>
            <a:off x="6604608" y="4464879"/>
            <a:ext cx="913842" cy="914008"/>
            <a:chOff x="5993893" y="3065525"/>
            <a:chExt cx="713232" cy="713232"/>
          </a:xfrm>
          <a:solidFill>
            <a:srgbClr val="21BAFF"/>
          </a:solidFill>
        </p:grpSpPr>
        <p:sp>
          <p:nvSpPr>
            <p:cNvPr id="17"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432020" fontAlgn="base">
                <a:spcBef>
                  <a:spcPct val="0"/>
                </a:spcBef>
                <a:spcAft>
                  <a:spcPct val="0"/>
                </a:spcAft>
              </a:pPr>
              <a:endParaRPr lang="en-US" sz="2143" dirty="0">
                <a:solidFill>
                  <a:srgbClr val="EEECE1"/>
                </a:solidFill>
                <a:latin typeface="微软雅黑" panose="020B0503020204020204" pitchFamily="34" charset="-122"/>
                <a:ea typeface="微软雅黑" panose="020B0503020204020204" pitchFamily="34" charset="-122"/>
              </a:endParaRPr>
            </a:p>
          </p:txBody>
        </p:sp>
        <p:sp>
          <p:nvSpPr>
            <p:cNvPr id="18"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054487"/>
            </a:solidFill>
            <a:ln w="9525">
              <a:noFill/>
              <a:round/>
              <a:headEnd/>
              <a:tailEnd/>
            </a:ln>
          </p:spPr>
          <p:txBody>
            <a:bodyPr/>
            <a:lstStyle/>
            <a:p>
              <a:pPr>
                <a:defRPr/>
              </a:pPr>
              <a:endParaRPr lang="en-US" sz="2143"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793895" y="2559647"/>
            <a:ext cx="2812705" cy="2812706"/>
            <a:chOff x="3838128" y="1779629"/>
            <a:chExt cx="2976562" cy="2976563"/>
          </a:xfrm>
        </p:grpSpPr>
        <p:sp>
          <p:nvSpPr>
            <p:cNvPr id="20" name="Freeform 41"/>
            <p:cNvSpPr>
              <a:spLocks noEditPoints="1"/>
            </p:cNvSpPr>
            <p:nvPr/>
          </p:nvSpPr>
          <p:spPr bwMode="auto">
            <a:xfrm>
              <a:off x="4520753" y="2594017"/>
              <a:ext cx="1603375" cy="129063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0000">
                <a:alpha val="15000"/>
              </a:srgbClr>
            </a:solidFill>
            <a:ln w="9525">
              <a:noFill/>
              <a:round/>
              <a:headEnd/>
              <a:tailEnd/>
            </a:ln>
          </p:spPr>
          <p:txBody>
            <a:bodyPr/>
            <a:lstStyle/>
            <a:p>
              <a:pPr>
                <a:defRPr/>
              </a:pPr>
              <a:endParaRPr lang="en-US" sz="2143" kern="0" dirty="0">
                <a:solidFill>
                  <a:sysClr val="windowText" lastClr="000000"/>
                </a:solidFill>
                <a:latin typeface="微软雅黑" panose="020B0503020204020204" pitchFamily="34" charset="-122"/>
                <a:ea typeface="微软雅黑" panose="020B0503020204020204" pitchFamily="34" charset="-122"/>
              </a:endParaRPr>
            </a:p>
          </p:txBody>
        </p:sp>
        <p:sp>
          <p:nvSpPr>
            <p:cNvPr id="21" name="Donut 8"/>
            <p:cNvSpPr>
              <a:spLocks noChangeArrowheads="1"/>
            </p:cNvSpPr>
            <p:nvPr/>
          </p:nvSpPr>
          <p:spPr bwMode="auto">
            <a:xfrm>
              <a:off x="3838128" y="1779629"/>
              <a:ext cx="2976562" cy="2976563"/>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54487"/>
            </a:solidFill>
            <a:ln w="9525">
              <a:noFill/>
              <a:miter lim="800000"/>
              <a:headEnd/>
              <a:tailEnd/>
            </a:ln>
            <a:effectLst>
              <a:outerShdw blurRad="63500" dist="23000" dir="5400000" rotWithShape="0">
                <a:srgbClr val="000000">
                  <a:alpha val="34999"/>
                </a:srgbClr>
              </a:outerShdw>
            </a:effectLst>
          </p:spPr>
          <p:txBody>
            <a:bodyPr anchor="ctr"/>
            <a:lstStyle/>
            <a:p>
              <a:pPr algn="ctr" defTabSz="432020" fontAlgn="base">
                <a:spcBef>
                  <a:spcPct val="0"/>
                </a:spcBef>
                <a:spcAft>
                  <a:spcPct val="0"/>
                </a:spcAft>
                <a:defRPr/>
              </a:pPr>
              <a:endParaRPr lang="en-US" sz="2143" dirty="0">
                <a:solidFill>
                  <a:prstClr val="black"/>
                </a:solidFill>
                <a:latin typeface="微软雅黑" panose="020B0503020204020204" pitchFamily="34" charset="-122"/>
                <a:ea typeface="微软雅黑" panose="020B0503020204020204" pitchFamily="34" charset="-122"/>
              </a:endParaRPr>
            </a:p>
          </p:txBody>
        </p:sp>
        <p:sp>
          <p:nvSpPr>
            <p:cNvPr id="22" name="Rektangel 76"/>
            <p:cNvSpPr>
              <a:spLocks noChangeArrowheads="1"/>
            </p:cNvSpPr>
            <p:nvPr/>
          </p:nvSpPr>
          <p:spPr bwMode="auto">
            <a:xfrm>
              <a:off x="4634948" y="2996953"/>
              <a:ext cx="1374984" cy="713297"/>
            </a:xfrm>
            <a:prstGeom prst="rect">
              <a:avLst/>
            </a:prstGeom>
            <a:noFill/>
            <a:ln w="9525">
              <a:noFill/>
              <a:miter lim="800000"/>
              <a:headEnd/>
              <a:tailEnd/>
            </a:ln>
          </p:spPr>
          <p:txBody>
            <a:bodyPr wrap="square">
              <a:spAutoFit/>
            </a:bodyPr>
            <a:lstStyle/>
            <a:p>
              <a:pPr algn="ctr" fontAlgn="base">
                <a:spcBef>
                  <a:spcPct val="0"/>
                </a:spcBef>
                <a:spcAft>
                  <a:spcPct val="0"/>
                </a:spcAft>
              </a:pPr>
              <a:r>
                <a:rPr lang="zh-CN" altLang="en-US" sz="1890" b="1" dirty="0">
                  <a:solidFill>
                    <a:srgbClr val="EEECE1"/>
                  </a:solidFill>
                  <a:latin typeface="微软雅黑" panose="020B0503020204020204" pitchFamily="34" charset="-122"/>
                  <a:ea typeface="微软雅黑" panose="020B0503020204020204" pitchFamily="34" charset="-122"/>
                </a:rPr>
                <a:t>单击此处添加文本</a:t>
              </a:r>
              <a:endParaRPr lang="da-DK" sz="1890" b="1" dirty="0">
                <a:solidFill>
                  <a:srgbClr val="EEECE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84508" y="2151383"/>
            <a:ext cx="2347170" cy="3020696"/>
            <a:chOff x="467544" y="1772816"/>
            <a:chExt cx="2088232" cy="2687455"/>
          </a:xfrm>
          <a:effectLst/>
        </p:grpSpPr>
        <p:sp>
          <p:nvSpPr>
            <p:cNvPr id="24" name="圆角矩形 23"/>
            <p:cNvSpPr/>
            <p:nvPr/>
          </p:nvSpPr>
          <p:spPr>
            <a:xfrm>
              <a:off x="467544" y="1772816"/>
              <a:ext cx="2088232" cy="432048"/>
            </a:xfrm>
            <a:prstGeom prst="roundRect">
              <a:avLst>
                <a:gd name="adj" fmla="val 0"/>
              </a:avLst>
            </a:prstGeom>
            <a:solidFill>
              <a:srgbClr val="054487"/>
            </a:solidFill>
            <a:ln w="25400" cap="flat" cmpd="sng" algn="ctr">
              <a:noFill/>
              <a:prstDash val="solid"/>
            </a:ln>
            <a:effectLst/>
          </p:spPr>
          <p:txBody>
            <a:bodyPr rtlCol="0" anchor="ctr"/>
            <a:lstStyle/>
            <a:p>
              <a:pPr algn="ctr">
                <a:defRPr/>
              </a:pPr>
              <a:r>
                <a:rPr lang="zh-CN" altLang="en-US" sz="1607" b="1" kern="0" dirty="0">
                  <a:solidFill>
                    <a:prstClr val="white"/>
                  </a:solidFill>
                  <a:latin typeface="微软雅黑" panose="020B0503020204020204" pitchFamily="34" charset="-122"/>
                  <a:ea typeface="微软雅黑" panose="020B0503020204020204" pitchFamily="34" charset="-122"/>
                </a:rPr>
                <a:t>单击此处添加标题</a:t>
              </a:r>
            </a:p>
          </p:txBody>
        </p:sp>
        <p:sp>
          <p:nvSpPr>
            <p:cNvPr id="25" name="矩形 24"/>
            <p:cNvSpPr/>
            <p:nvPr/>
          </p:nvSpPr>
          <p:spPr>
            <a:xfrm>
              <a:off x="467544" y="2204863"/>
              <a:ext cx="2088232" cy="2255408"/>
            </a:xfrm>
            <a:prstGeom prst="rect">
              <a:avLst/>
            </a:prstGeom>
            <a:solidFill>
              <a:srgbClr val="FFFFFF"/>
            </a:solidFill>
            <a:ln w="25400" cap="flat" cmpd="sng" algn="ctr">
              <a:noFill/>
              <a:prstDash val="sysDash"/>
            </a:ln>
            <a:effectLst/>
          </p:spPr>
          <p:txBody>
            <a:bodyPr rtlCol="0" anchor="ctr"/>
            <a:lstStyle/>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23" kern="0" dirty="0">
                <a:solidFill>
                  <a:prstClr val="black">
                    <a:lumMod val="85000"/>
                    <a:lumOff val="15000"/>
                  </a:prstClr>
                </a:solidFill>
                <a:latin typeface="微软雅黑" panose="020B0503020204020204" pitchFamily="34" charset="-122"/>
                <a:ea typeface="微软雅黑" panose="020B0503020204020204" pitchFamily="34" charset="-122"/>
              </a:endParaRPr>
            </a:p>
            <a:p>
              <a:pPr algn="ctr">
                <a:lnSpc>
                  <a:spcPct val="150000"/>
                </a:lnSpc>
                <a:defRPr/>
              </a:pPr>
              <a:r>
                <a:rPr lang="zh-CN" altLang="en-US" sz="1323" kern="0"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p:txBody>
        </p:sp>
      </p:grpSp>
      <p:sp>
        <p:nvSpPr>
          <p:cNvPr id="28" name="矩形 27">
            <a:extLst>
              <a:ext uri="{FF2B5EF4-FFF2-40B4-BE49-F238E27FC236}">
                <a16:creationId xmlns:a16="http://schemas.microsoft.com/office/drawing/2014/main" id="{134FF9A4-2964-4F26-9E57-F76645FEC7C3}"/>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9" name="TextBox 3">
            <a:extLst>
              <a:ext uri="{FF2B5EF4-FFF2-40B4-BE49-F238E27FC236}">
                <a16:creationId xmlns:a16="http://schemas.microsoft.com/office/drawing/2014/main" id="{5D4ED8BC-7BA8-4540-BF51-D713BBE401CC}"/>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0" name="图片 29">
            <a:extLst>
              <a:ext uri="{FF2B5EF4-FFF2-40B4-BE49-F238E27FC236}">
                <a16:creationId xmlns:a16="http://schemas.microsoft.com/office/drawing/2014/main" id="{1EEB8D29-93BC-4FEA-87B3-EC90748D30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151683616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033609" y="1989395"/>
            <a:ext cx="1833999" cy="1833933"/>
          </a:xfrm>
          <a:prstGeom prst="ellipse">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6" name="椭圆 5"/>
          <p:cNvSpPr/>
          <p:nvPr/>
        </p:nvSpPr>
        <p:spPr>
          <a:xfrm>
            <a:off x="923417" y="1879208"/>
            <a:ext cx="2054383" cy="2054309"/>
          </a:xfrm>
          <a:prstGeom prst="ellipse">
            <a:avLst/>
          </a:prstGeom>
          <a:noFill/>
          <a:ln w="25400" cap="flat" cmpd="sng" algn="ctr">
            <a:solidFill>
              <a:srgbClr val="054487"/>
            </a:solidFill>
            <a:prstDash val="sysDot"/>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7" name="矩形 6"/>
          <p:cNvSpPr/>
          <p:nvPr/>
        </p:nvSpPr>
        <p:spPr>
          <a:xfrm>
            <a:off x="1151215" y="2439053"/>
            <a:ext cx="1598787" cy="1039050"/>
          </a:xfrm>
          <a:prstGeom prst="rect">
            <a:avLst/>
          </a:prstGeom>
        </p:spPr>
        <p:txBody>
          <a:bodyPr wrap="square" lIns="93139" tIns="46569" rIns="93139" bIns="46569">
            <a:spAutoFit/>
          </a:bodyPr>
          <a:lstStyle/>
          <a:p>
            <a:pPr algn="ctr"/>
            <a:r>
              <a:rPr lang="zh-CN" altLang="en-US" sz="2457" b="1" dirty="0">
                <a:solidFill>
                  <a:prstClr val="white"/>
                </a:solidFill>
                <a:latin typeface="微软雅黑" pitchFamily="34" charset="-122"/>
                <a:ea typeface="微软雅黑" pitchFamily="34" charset="-122"/>
              </a:rPr>
              <a:t>标题内容</a:t>
            </a:r>
            <a:endParaRPr lang="en-US" altLang="zh-CN" sz="2457" b="1" dirty="0">
              <a:solidFill>
                <a:prstClr val="white"/>
              </a:solidFill>
              <a:latin typeface="微软雅黑" pitchFamily="34" charset="-122"/>
              <a:ea typeface="微软雅黑" pitchFamily="34" charset="-122"/>
            </a:endParaRPr>
          </a:p>
          <a:p>
            <a:pPr algn="ctr"/>
            <a:endParaRPr lang="en-US" altLang="zh-CN" sz="1228" dirty="0">
              <a:solidFill>
                <a:prstClr val="white"/>
              </a:solidFill>
              <a:latin typeface="微软雅黑" pitchFamily="34" charset="-122"/>
              <a:ea typeface="微软雅黑" pitchFamily="34" charset="-122"/>
            </a:endParaRPr>
          </a:p>
          <a:p>
            <a:pPr algn="ctr"/>
            <a:r>
              <a:rPr lang="zh-CN" altLang="en-US" sz="1228" dirty="0">
                <a:solidFill>
                  <a:prstClr val="white"/>
                </a:solidFill>
                <a:latin typeface="微软雅黑" pitchFamily="34" charset="-122"/>
                <a:ea typeface="微软雅黑" pitchFamily="34" charset="-122"/>
              </a:rPr>
              <a:t>此处添加详细的说明文字做简要说明</a:t>
            </a:r>
            <a:endParaRPr lang="en-US" altLang="zh-CN" sz="1228" dirty="0">
              <a:solidFill>
                <a:prstClr val="white"/>
              </a:solidFill>
              <a:latin typeface="微软雅黑" pitchFamily="34" charset="-122"/>
              <a:ea typeface="微软雅黑" pitchFamily="34" charset="-122"/>
            </a:endParaRPr>
          </a:p>
        </p:txBody>
      </p:sp>
      <p:sp>
        <p:nvSpPr>
          <p:cNvPr id="8" name="文本框 7"/>
          <p:cNvSpPr txBox="1">
            <a:spLocks noChangeArrowheads="1"/>
          </p:cNvSpPr>
          <p:nvPr/>
        </p:nvSpPr>
        <p:spPr bwMode="auto">
          <a:xfrm>
            <a:off x="1027863" y="4153284"/>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添加对图片的说明文字添加对图片的说明文字</a:t>
            </a:r>
          </a:p>
        </p:txBody>
      </p:sp>
      <p:sp>
        <p:nvSpPr>
          <p:cNvPr id="9" name="椭圆 8"/>
          <p:cNvSpPr/>
          <p:nvPr/>
        </p:nvSpPr>
        <p:spPr>
          <a:xfrm>
            <a:off x="3406000" y="1989395"/>
            <a:ext cx="1833999" cy="1833933"/>
          </a:xfrm>
          <a:prstGeom prst="ellipse">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10" name="椭圆 9"/>
          <p:cNvSpPr/>
          <p:nvPr/>
        </p:nvSpPr>
        <p:spPr>
          <a:xfrm>
            <a:off x="3295809" y="1879208"/>
            <a:ext cx="2054383" cy="2054309"/>
          </a:xfrm>
          <a:prstGeom prst="ellipse">
            <a:avLst/>
          </a:prstGeom>
          <a:noFill/>
          <a:ln w="25400" cap="flat" cmpd="sng" algn="ctr">
            <a:solidFill>
              <a:srgbClr val="054487"/>
            </a:solidFill>
            <a:prstDash val="sysDot"/>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11" name="矩形 10"/>
          <p:cNvSpPr/>
          <p:nvPr/>
        </p:nvSpPr>
        <p:spPr>
          <a:xfrm>
            <a:off x="3523605" y="2439053"/>
            <a:ext cx="1598787" cy="1003977"/>
          </a:xfrm>
          <a:prstGeom prst="rect">
            <a:avLst/>
          </a:prstGeom>
        </p:spPr>
        <p:txBody>
          <a:bodyPr wrap="square" lIns="93139" tIns="46569" rIns="93139" bIns="46569">
            <a:spAutoFit/>
          </a:bodyPr>
          <a:lstStyle/>
          <a:p>
            <a:pPr algn="ctr"/>
            <a:r>
              <a:rPr lang="zh-CN" altLang="en-US" sz="2457" b="1" dirty="0">
                <a:solidFill>
                  <a:prstClr val="white"/>
                </a:solidFill>
                <a:latin typeface="微软雅黑" pitchFamily="34" charset="-122"/>
                <a:ea typeface="微软雅黑" pitchFamily="34" charset="-122"/>
              </a:rPr>
              <a:t>标题内容</a:t>
            </a:r>
            <a:endParaRPr lang="en-US" altLang="zh-CN" sz="2457" b="1" dirty="0">
              <a:solidFill>
                <a:prstClr val="white"/>
              </a:solidFill>
              <a:latin typeface="微软雅黑" pitchFamily="34" charset="-122"/>
              <a:ea typeface="微软雅黑" pitchFamily="34" charset="-122"/>
            </a:endParaRPr>
          </a:p>
          <a:p>
            <a:pPr algn="ctr">
              <a:spcBef>
                <a:spcPts val="1223"/>
              </a:spcBef>
            </a:pPr>
            <a:r>
              <a:rPr lang="zh-CN" altLang="en-US" sz="1228" dirty="0">
                <a:solidFill>
                  <a:prstClr val="white"/>
                </a:solidFill>
                <a:latin typeface="微软雅黑" pitchFamily="34" charset="-122"/>
                <a:ea typeface="微软雅黑" pitchFamily="34" charset="-122"/>
              </a:rPr>
              <a:t>此处添加详细的说明文字做简要说明</a:t>
            </a:r>
            <a:endParaRPr lang="en-US" altLang="zh-CN" sz="1228" dirty="0">
              <a:solidFill>
                <a:prstClr val="white"/>
              </a:solidFill>
              <a:latin typeface="微软雅黑" pitchFamily="34" charset="-122"/>
              <a:ea typeface="微软雅黑" pitchFamily="34" charset="-122"/>
            </a:endParaRPr>
          </a:p>
        </p:txBody>
      </p:sp>
      <p:sp>
        <p:nvSpPr>
          <p:cNvPr id="12" name="文本框 7"/>
          <p:cNvSpPr txBox="1">
            <a:spLocks noChangeArrowheads="1"/>
          </p:cNvSpPr>
          <p:nvPr/>
        </p:nvSpPr>
        <p:spPr bwMode="auto">
          <a:xfrm>
            <a:off x="3400252" y="4153284"/>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添加对图片的说明文字添加对图片的说明文字</a:t>
            </a:r>
          </a:p>
        </p:txBody>
      </p:sp>
      <p:sp>
        <p:nvSpPr>
          <p:cNvPr id="13" name="椭圆 12"/>
          <p:cNvSpPr/>
          <p:nvPr/>
        </p:nvSpPr>
        <p:spPr>
          <a:xfrm>
            <a:off x="5778392" y="1989395"/>
            <a:ext cx="1833999" cy="1833933"/>
          </a:xfrm>
          <a:prstGeom prst="ellipse">
            <a:avLst/>
          </a:prstGeom>
          <a:solidFill>
            <a:srgbClr val="054487"/>
          </a:solidFill>
          <a:ln w="25400" cap="flat" cmpd="sng" algn="ctr">
            <a:noFill/>
            <a:prstDash val="solid"/>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14" name="椭圆 13"/>
          <p:cNvSpPr/>
          <p:nvPr/>
        </p:nvSpPr>
        <p:spPr>
          <a:xfrm>
            <a:off x="5668200" y="1879208"/>
            <a:ext cx="2054383" cy="2054309"/>
          </a:xfrm>
          <a:prstGeom prst="ellipse">
            <a:avLst/>
          </a:prstGeom>
          <a:noFill/>
          <a:ln w="25400" cap="flat" cmpd="sng" algn="ctr">
            <a:solidFill>
              <a:srgbClr val="054487"/>
            </a:solidFill>
            <a:prstDash val="sysDot"/>
          </a:ln>
          <a:effectLst/>
        </p:spPr>
        <p:txBody>
          <a:bodyPr lIns="93139" tIns="46569" rIns="93139" bIns="46569" rtlCol="0" anchor="ctr"/>
          <a:lstStyle/>
          <a:p>
            <a:pPr algn="ctr" defTabSz="864040">
              <a:defRPr/>
            </a:pPr>
            <a:endParaRPr lang="zh-CN" altLang="en-US" sz="1701" kern="0">
              <a:solidFill>
                <a:prstClr val="black"/>
              </a:solidFill>
              <a:latin typeface="Calibri"/>
              <a:ea typeface="宋体"/>
            </a:endParaRPr>
          </a:p>
        </p:txBody>
      </p:sp>
      <p:sp>
        <p:nvSpPr>
          <p:cNvPr id="15" name="矩形 14"/>
          <p:cNvSpPr/>
          <p:nvPr/>
        </p:nvSpPr>
        <p:spPr>
          <a:xfrm>
            <a:off x="5895996" y="2439053"/>
            <a:ext cx="1598787" cy="1003977"/>
          </a:xfrm>
          <a:prstGeom prst="rect">
            <a:avLst/>
          </a:prstGeom>
        </p:spPr>
        <p:txBody>
          <a:bodyPr wrap="square" lIns="93139" tIns="46569" rIns="93139" bIns="46569">
            <a:spAutoFit/>
          </a:bodyPr>
          <a:lstStyle/>
          <a:p>
            <a:pPr algn="ctr"/>
            <a:r>
              <a:rPr lang="zh-CN" altLang="en-US" sz="2457" b="1" dirty="0">
                <a:solidFill>
                  <a:prstClr val="white"/>
                </a:solidFill>
                <a:latin typeface="微软雅黑" pitchFamily="34" charset="-122"/>
                <a:ea typeface="微软雅黑" pitchFamily="34" charset="-122"/>
              </a:rPr>
              <a:t>标题内容</a:t>
            </a:r>
            <a:endParaRPr lang="en-US" altLang="zh-CN" sz="2457" b="1" dirty="0">
              <a:solidFill>
                <a:prstClr val="white"/>
              </a:solidFill>
              <a:latin typeface="微软雅黑" pitchFamily="34" charset="-122"/>
              <a:ea typeface="微软雅黑" pitchFamily="34" charset="-122"/>
            </a:endParaRPr>
          </a:p>
          <a:p>
            <a:pPr algn="ctr">
              <a:spcBef>
                <a:spcPts val="1223"/>
              </a:spcBef>
            </a:pPr>
            <a:r>
              <a:rPr lang="zh-CN" altLang="en-US" sz="1228" dirty="0">
                <a:solidFill>
                  <a:prstClr val="white"/>
                </a:solidFill>
                <a:latin typeface="微软雅黑" pitchFamily="34" charset="-122"/>
                <a:ea typeface="微软雅黑" pitchFamily="34" charset="-122"/>
              </a:rPr>
              <a:t>此处添加详细的说明文字做简要说明</a:t>
            </a:r>
            <a:endParaRPr lang="en-US" altLang="zh-CN" sz="1228" dirty="0">
              <a:solidFill>
                <a:prstClr val="white"/>
              </a:solidFill>
              <a:latin typeface="微软雅黑" pitchFamily="34" charset="-122"/>
              <a:ea typeface="微软雅黑" pitchFamily="34" charset="-122"/>
            </a:endParaRPr>
          </a:p>
        </p:txBody>
      </p:sp>
      <p:sp>
        <p:nvSpPr>
          <p:cNvPr id="16" name="文本框 7"/>
          <p:cNvSpPr txBox="1">
            <a:spLocks noChangeArrowheads="1"/>
          </p:cNvSpPr>
          <p:nvPr/>
        </p:nvSpPr>
        <p:spPr bwMode="auto">
          <a:xfrm>
            <a:off x="5772643" y="4153284"/>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添加对图片的说明文字添加对图片的说明文字</a:t>
            </a:r>
          </a:p>
        </p:txBody>
      </p:sp>
      <p:sp>
        <p:nvSpPr>
          <p:cNvPr id="19" name="矩形 18">
            <a:extLst>
              <a:ext uri="{FF2B5EF4-FFF2-40B4-BE49-F238E27FC236}">
                <a16:creationId xmlns:a16="http://schemas.microsoft.com/office/drawing/2014/main" id="{459985FC-846D-445F-AFA1-A67CCED683AF}"/>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0" name="TextBox 3">
            <a:extLst>
              <a:ext uri="{FF2B5EF4-FFF2-40B4-BE49-F238E27FC236}">
                <a16:creationId xmlns:a16="http://schemas.microsoft.com/office/drawing/2014/main" id="{BC6DE1A6-381A-433D-81A5-1F67A5D37EEE}"/>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1" name="图片 20">
            <a:extLst>
              <a:ext uri="{FF2B5EF4-FFF2-40B4-BE49-F238E27FC236}">
                <a16:creationId xmlns:a16="http://schemas.microsoft.com/office/drawing/2014/main" id="{842E0678-769A-4C2C-BDA5-F778C655F8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6381645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extLst>
              <p:ext uri="{D42A27DB-BD31-4B8C-83A1-F6EECF244321}">
                <p14:modId xmlns:p14="http://schemas.microsoft.com/office/powerpoint/2010/main" val="1574109929"/>
              </p:ext>
            </p:extLst>
          </p:nvPr>
        </p:nvGraphicFramePr>
        <p:xfrm>
          <a:off x="471900" y="2212978"/>
          <a:ext cx="4899170" cy="2833713"/>
        </p:xfrm>
        <a:graphic>
          <a:graphicData uri="http://schemas.openxmlformats.org/drawingml/2006/chart">
            <c:chart xmlns:c="http://schemas.openxmlformats.org/drawingml/2006/chart" xmlns:r="http://schemas.openxmlformats.org/officeDocument/2006/relationships" r:id="rId2"/>
          </a:graphicData>
        </a:graphic>
      </p:graphicFrame>
      <p:sp>
        <p:nvSpPr>
          <p:cNvPr id="6" name="矩形 5"/>
          <p:cNvSpPr/>
          <p:nvPr/>
        </p:nvSpPr>
        <p:spPr>
          <a:xfrm>
            <a:off x="607988" y="1677946"/>
            <a:ext cx="3550367" cy="422103"/>
          </a:xfrm>
          <a:prstGeom prst="rect">
            <a:avLst/>
          </a:prstGeom>
        </p:spPr>
        <p:txBody>
          <a:bodyPr wrap="square">
            <a:spAutoFit/>
          </a:bodyPr>
          <a:lstStyle/>
          <a:p>
            <a:r>
              <a:rPr lang="zh-CN" altLang="en-US" sz="2143" b="1" dirty="0">
                <a:solidFill>
                  <a:prstClr val="black">
                    <a:lumMod val="75000"/>
                    <a:lumOff val="25000"/>
                  </a:prstClr>
                </a:solidFill>
                <a:latin typeface="微软雅黑" pitchFamily="34" charset="-122"/>
                <a:ea typeface="微软雅黑" pitchFamily="34" charset="-122"/>
              </a:rPr>
              <a:t>单击此处添加文本信息</a:t>
            </a:r>
            <a:endParaRPr lang="en-US" altLang="zh-CN" sz="2143" b="1" dirty="0">
              <a:solidFill>
                <a:prstClr val="black">
                  <a:lumMod val="75000"/>
                  <a:lumOff val="25000"/>
                </a:prstClr>
              </a:solidFill>
              <a:latin typeface="微软雅黑" pitchFamily="34" charset="-122"/>
              <a:ea typeface="微软雅黑" pitchFamily="34" charset="-122"/>
            </a:endParaRPr>
          </a:p>
        </p:txBody>
      </p:sp>
      <p:sp>
        <p:nvSpPr>
          <p:cNvPr id="7" name="文本框 7"/>
          <p:cNvSpPr txBox="1">
            <a:spLocks noChangeArrowheads="1"/>
          </p:cNvSpPr>
          <p:nvPr/>
        </p:nvSpPr>
        <p:spPr bwMode="auto">
          <a:xfrm>
            <a:off x="5303026" y="2026947"/>
            <a:ext cx="2721761" cy="98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en-US" altLang="zh-CN" sz="1323" b="1" dirty="0">
                <a:solidFill>
                  <a:prstClr val="black">
                    <a:lumMod val="85000"/>
                    <a:lumOff val="15000"/>
                  </a:prstClr>
                </a:solidFill>
                <a:latin typeface="微软雅黑" pitchFamily="34" charset="-122"/>
              </a:rPr>
              <a:t>A  </a:t>
            </a:r>
            <a:r>
              <a:rPr lang="zh-CN" altLang="en-US" sz="1323" b="1" dirty="0">
                <a:solidFill>
                  <a:prstClr val="black">
                    <a:lumMod val="85000"/>
                    <a:lumOff val="15000"/>
                  </a:prstClr>
                </a:solidFill>
                <a:latin typeface="微软雅黑" pitchFamily="34" charset="-122"/>
              </a:rPr>
              <a:t>图例一</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添加说明文字添加说明文字添加说明文字添加说明文字添加说明文字添加说明文字添加说明文字。</a:t>
            </a:r>
          </a:p>
        </p:txBody>
      </p:sp>
      <p:sp>
        <p:nvSpPr>
          <p:cNvPr id="8" name="文本框 7"/>
          <p:cNvSpPr txBox="1">
            <a:spLocks noChangeArrowheads="1"/>
          </p:cNvSpPr>
          <p:nvPr/>
        </p:nvSpPr>
        <p:spPr bwMode="auto">
          <a:xfrm>
            <a:off x="5303026" y="3099290"/>
            <a:ext cx="2721761" cy="98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en-US" altLang="zh-CN" sz="1323" b="1" dirty="0">
                <a:solidFill>
                  <a:prstClr val="black">
                    <a:lumMod val="85000"/>
                    <a:lumOff val="15000"/>
                  </a:prstClr>
                </a:solidFill>
                <a:latin typeface="微软雅黑" pitchFamily="34" charset="-122"/>
              </a:rPr>
              <a:t>B  </a:t>
            </a:r>
            <a:r>
              <a:rPr lang="zh-CN" altLang="en-US" sz="1323" b="1" dirty="0">
                <a:solidFill>
                  <a:prstClr val="black">
                    <a:lumMod val="85000"/>
                    <a:lumOff val="15000"/>
                  </a:prstClr>
                </a:solidFill>
                <a:latin typeface="微软雅黑" pitchFamily="34" charset="-122"/>
              </a:rPr>
              <a:t>图例二</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添加说明文字添加说明文字添加说明文字添加说明文字添加说明文字添加说明文字添加说明文字。</a:t>
            </a:r>
          </a:p>
        </p:txBody>
      </p:sp>
      <p:sp>
        <p:nvSpPr>
          <p:cNvPr id="9" name="文本框 7"/>
          <p:cNvSpPr txBox="1">
            <a:spLocks noChangeArrowheads="1"/>
          </p:cNvSpPr>
          <p:nvPr/>
        </p:nvSpPr>
        <p:spPr bwMode="auto">
          <a:xfrm>
            <a:off x="5303026" y="4171634"/>
            <a:ext cx="2721761" cy="98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en-US" altLang="zh-CN" sz="1323" b="1" dirty="0">
                <a:solidFill>
                  <a:prstClr val="black">
                    <a:lumMod val="85000"/>
                    <a:lumOff val="15000"/>
                  </a:prstClr>
                </a:solidFill>
                <a:latin typeface="微软雅黑" pitchFamily="34" charset="-122"/>
              </a:rPr>
              <a:t>C  </a:t>
            </a:r>
            <a:r>
              <a:rPr lang="zh-CN" altLang="en-US" sz="1323" b="1" dirty="0">
                <a:solidFill>
                  <a:prstClr val="black">
                    <a:lumMod val="85000"/>
                    <a:lumOff val="15000"/>
                  </a:prstClr>
                </a:solidFill>
                <a:latin typeface="微软雅黑" pitchFamily="34" charset="-122"/>
              </a:rPr>
              <a:t>图例三</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添加说明文字添加说明文字添加说明文字添加说明文字添加说明文字添加说明文字添加说明文字。</a:t>
            </a:r>
          </a:p>
        </p:txBody>
      </p:sp>
      <p:sp>
        <p:nvSpPr>
          <p:cNvPr id="12" name="矩形 11">
            <a:extLst>
              <a:ext uri="{FF2B5EF4-FFF2-40B4-BE49-F238E27FC236}">
                <a16:creationId xmlns:a16="http://schemas.microsoft.com/office/drawing/2014/main" id="{93550956-20A5-4698-B23F-395286579FCD}"/>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13" name="TextBox 3">
            <a:extLst>
              <a:ext uri="{FF2B5EF4-FFF2-40B4-BE49-F238E27FC236}">
                <a16:creationId xmlns:a16="http://schemas.microsoft.com/office/drawing/2014/main" id="{52DC0B20-F36F-4A86-A260-1B21AE422DA0}"/>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14" name="图片 13">
            <a:extLst>
              <a:ext uri="{FF2B5EF4-FFF2-40B4-BE49-F238E27FC236}">
                <a16:creationId xmlns:a16="http://schemas.microsoft.com/office/drawing/2014/main" id="{CC71005E-37A7-45F9-9963-9B2D582CD8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29408646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367765" y="2047468"/>
            <a:ext cx="3402201" cy="1488228"/>
          </a:xfrm>
          <a:prstGeom prst="rect">
            <a:avLst/>
          </a:prstGeom>
          <a:noFill/>
        </p:spPr>
        <p:txBody>
          <a:bodyPr wrap="square" rtlCol="0">
            <a:spAutoFit/>
          </a:bodyPr>
          <a:lstStyle/>
          <a:p>
            <a:r>
              <a:rPr lang="en-US" altLang="zh-CN" sz="9071" dirty="0">
                <a:solidFill>
                  <a:srgbClr val="054487"/>
                </a:solidFill>
                <a:latin typeface="Adobe Gothic Std B" pitchFamily="34" charset="-128"/>
                <a:ea typeface="Adobe Gothic Std B" pitchFamily="34" charset="-128"/>
              </a:rPr>
              <a:t>Part 4</a:t>
            </a:r>
            <a:endParaRPr lang="zh-CN" altLang="en-US" sz="9071" dirty="0">
              <a:solidFill>
                <a:srgbClr val="054487"/>
              </a:solidFill>
              <a:latin typeface="Adobe Gothic Std B" pitchFamily="34" charset="-128"/>
            </a:endParaRPr>
          </a:p>
        </p:txBody>
      </p:sp>
      <p:cxnSp>
        <p:nvCxnSpPr>
          <p:cNvPr id="13" name="直接连接符 12"/>
          <p:cNvCxnSpPr/>
          <p:nvPr/>
        </p:nvCxnSpPr>
        <p:spPr>
          <a:xfrm>
            <a:off x="3160841" y="3407916"/>
            <a:ext cx="3949345" cy="0"/>
          </a:xfrm>
          <a:prstGeom prst="line">
            <a:avLst/>
          </a:prstGeom>
          <a:ln w="12700">
            <a:solidFill>
              <a:srgbClr val="054487"/>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22313" y="2287935"/>
            <a:ext cx="1687324" cy="1906177"/>
            <a:chOff x="1187624" y="1564129"/>
            <a:chExt cx="1785621" cy="2017224"/>
          </a:xfrm>
        </p:grpSpPr>
        <p:grpSp>
          <p:nvGrpSpPr>
            <p:cNvPr id="7" name="组合 6"/>
            <p:cNvGrpSpPr/>
            <p:nvPr/>
          </p:nvGrpSpPr>
          <p:grpSpPr>
            <a:xfrm>
              <a:off x="1187624" y="1564129"/>
              <a:ext cx="1785621" cy="2017224"/>
              <a:chOff x="1187624" y="1774887"/>
              <a:chExt cx="1152128" cy="1300919"/>
            </a:xfrm>
          </p:grpSpPr>
          <p:grpSp>
            <p:nvGrpSpPr>
              <p:cNvPr id="2" name="组合 1"/>
              <p:cNvGrpSpPr/>
              <p:nvPr/>
            </p:nvGrpSpPr>
            <p:grpSpPr>
              <a:xfrm>
                <a:off x="1187624" y="1774887"/>
                <a:ext cx="1152128" cy="1300919"/>
                <a:chOff x="1259632" y="1419622"/>
                <a:chExt cx="1152128" cy="1300919"/>
              </a:xfrm>
            </p:grpSpPr>
            <p:sp>
              <p:nvSpPr>
                <p:cNvPr id="3" name="椭圆 2"/>
                <p:cNvSpPr/>
                <p:nvPr/>
              </p:nvSpPr>
              <p:spPr>
                <a:xfrm>
                  <a:off x="1259632" y="1419622"/>
                  <a:ext cx="1152128" cy="1152128"/>
                </a:xfrm>
                <a:prstGeom prst="ellipse">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grpSp>
          <p:sp>
            <p:nvSpPr>
              <p:cNvPr id="5" name="TextBox 4"/>
              <p:cNvSpPr txBox="1"/>
              <p:nvPr/>
            </p:nvSpPr>
            <p:spPr>
              <a:xfrm>
                <a:off x="1434530" y="2496128"/>
                <a:ext cx="728783" cy="340894"/>
              </a:xfrm>
              <a:prstGeom prst="rect">
                <a:avLst/>
              </a:prstGeom>
              <a:noFill/>
            </p:spPr>
            <p:txBody>
              <a:bodyPr wrap="square" rtlCol="0">
                <a:spAutoFit/>
              </a:bodyPr>
              <a:lstStyle/>
              <a:p>
                <a:pPr algn="ctr"/>
                <a:r>
                  <a:rPr lang="en-US" altLang="zh-CN" sz="2646" dirty="0">
                    <a:solidFill>
                      <a:schemeClr val="bg1"/>
                    </a:solidFill>
                  </a:rPr>
                  <a:t>Part4</a:t>
                </a:r>
                <a:endParaRPr lang="zh-CN" altLang="en-US" sz="2646" dirty="0">
                  <a:solidFill>
                    <a:schemeClr val="bg1"/>
                  </a:solidFill>
                </a:endParaRPr>
              </a:p>
            </p:txBody>
          </p:sp>
        </p:grpSp>
        <p:sp>
          <p:nvSpPr>
            <p:cNvPr id="12" name="Freeform 17"/>
            <p:cNvSpPr>
              <a:spLocks noEditPoints="1"/>
            </p:cNvSpPr>
            <p:nvPr/>
          </p:nvSpPr>
          <p:spPr bwMode="auto">
            <a:xfrm>
              <a:off x="1692785" y="1881566"/>
              <a:ext cx="788522" cy="867790"/>
            </a:xfrm>
            <a:custGeom>
              <a:avLst/>
              <a:gdLst>
                <a:gd name="T0" fmla="*/ 90709 w 387"/>
                <a:gd name="T1" fmla="*/ 50492 h 412"/>
                <a:gd name="T2" fmla="*/ 196148 w 387"/>
                <a:gd name="T3" fmla="*/ 36867 h 412"/>
                <a:gd name="T4" fmla="*/ 158159 w 387"/>
                <a:gd name="T5" fmla="*/ 22441 h 412"/>
                <a:gd name="T6" fmla="*/ 114743 w 387"/>
                <a:gd name="T7" fmla="*/ 22441 h 412"/>
                <a:gd name="T8" fmla="*/ 76754 w 387"/>
                <a:gd name="T9" fmla="*/ 36867 h 412"/>
                <a:gd name="T10" fmla="*/ 246542 w 387"/>
                <a:gd name="T11" fmla="*/ 286120 h 412"/>
                <a:gd name="T12" fmla="*/ 251194 w 387"/>
                <a:gd name="T13" fmla="*/ 276502 h 412"/>
                <a:gd name="T14" fmla="*/ 233362 w 387"/>
                <a:gd name="T15" fmla="*/ 214790 h 412"/>
                <a:gd name="T16" fmla="*/ 222508 w 387"/>
                <a:gd name="T17" fmla="*/ 214790 h 412"/>
                <a:gd name="T18" fmla="*/ 222508 w 387"/>
                <a:gd name="T19" fmla="*/ 262076 h 412"/>
                <a:gd name="T20" fmla="*/ 223283 w 387"/>
                <a:gd name="T21" fmla="*/ 262878 h 412"/>
                <a:gd name="T22" fmla="*/ 223283 w 387"/>
                <a:gd name="T23" fmla="*/ 264481 h 412"/>
                <a:gd name="T24" fmla="*/ 224059 w 387"/>
                <a:gd name="T25" fmla="*/ 265282 h 412"/>
                <a:gd name="T26" fmla="*/ 285307 w 387"/>
                <a:gd name="T27" fmla="*/ 217996 h 412"/>
                <a:gd name="T28" fmla="*/ 227935 w 387"/>
                <a:gd name="T29" fmla="*/ 186739 h 412"/>
                <a:gd name="T30" fmla="*/ 214755 w 387"/>
                <a:gd name="T31" fmla="*/ 329399 h 412"/>
                <a:gd name="T32" fmla="*/ 296161 w 387"/>
                <a:gd name="T33" fmla="*/ 271694 h 412"/>
                <a:gd name="T34" fmla="*/ 286082 w 387"/>
                <a:gd name="T35" fmla="*/ 270091 h 412"/>
                <a:gd name="T36" fmla="*/ 227935 w 387"/>
                <a:gd name="T37" fmla="*/ 318980 h 412"/>
                <a:gd name="T38" fmla="*/ 170564 w 387"/>
                <a:gd name="T39" fmla="*/ 246849 h 412"/>
                <a:gd name="T40" fmla="*/ 238789 w 387"/>
                <a:gd name="T41" fmla="*/ 198761 h 412"/>
                <a:gd name="T42" fmla="*/ 286082 w 387"/>
                <a:gd name="T43" fmla="*/ 270091 h 412"/>
                <a:gd name="T44" fmla="*/ 100788 w 387"/>
                <a:gd name="T45" fmla="*/ 269289 h 412"/>
                <a:gd name="T46" fmla="*/ 171339 w 387"/>
                <a:gd name="T47" fmla="*/ 196357 h 412"/>
                <a:gd name="T48" fmla="*/ 186069 w 387"/>
                <a:gd name="T49" fmla="*/ 185136 h 412"/>
                <a:gd name="T50" fmla="*/ 258947 w 387"/>
                <a:gd name="T51" fmla="*/ 112204 h 412"/>
                <a:gd name="T52" fmla="*/ 262048 w 387"/>
                <a:gd name="T53" fmla="*/ 181129 h 412"/>
                <a:gd name="T54" fmla="*/ 272902 w 387"/>
                <a:gd name="T55" fmla="*/ 185136 h 412"/>
                <a:gd name="T56" fmla="*/ 272902 w 387"/>
                <a:gd name="T57" fmla="*/ 76138 h 412"/>
                <a:gd name="T58" fmla="*/ 14730 w 387"/>
                <a:gd name="T59" fmla="*/ 61712 h 412"/>
                <a:gd name="T60" fmla="*/ 0 w 387"/>
                <a:gd name="T61" fmla="*/ 115410 h 412"/>
                <a:gd name="T62" fmla="*/ 0 w 387"/>
                <a:gd name="T63" fmla="*/ 196357 h 412"/>
                <a:gd name="T64" fmla="*/ 0 w 387"/>
                <a:gd name="T65" fmla="*/ 274900 h 412"/>
                <a:gd name="T66" fmla="*/ 151181 w 387"/>
                <a:gd name="T67" fmla="*/ 289326 h 412"/>
                <a:gd name="T68" fmla="*/ 11629 w 387"/>
                <a:gd name="T69" fmla="*/ 115410 h 412"/>
                <a:gd name="T70" fmla="*/ 14730 w 387"/>
                <a:gd name="T71" fmla="*/ 112204 h 412"/>
                <a:gd name="T72" fmla="*/ 89158 w 387"/>
                <a:gd name="T73" fmla="*/ 185136 h 412"/>
                <a:gd name="T74" fmla="*/ 11629 w 387"/>
                <a:gd name="T75" fmla="*/ 115410 h 412"/>
                <a:gd name="T76" fmla="*/ 89158 w 387"/>
                <a:gd name="T77" fmla="*/ 196357 h 412"/>
                <a:gd name="T78" fmla="*/ 14730 w 387"/>
                <a:gd name="T79" fmla="*/ 269289 h 412"/>
                <a:gd name="T80" fmla="*/ 11629 w 387"/>
                <a:gd name="T81" fmla="*/ 196357 h 412"/>
                <a:gd name="T82" fmla="*/ 100788 w 387"/>
                <a:gd name="T83" fmla="*/ 185136 h 412"/>
                <a:gd name="T84" fmla="*/ 100788 w 387"/>
                <a:gd name="T85" fmla="*/ 112204 h 412"/>
                <a:gd name="T86" fmla="*/ 175215 w 387"/>
                <a:gd name="T87" fmla="*/ 185136 h 412"/>
                <a:gd name="T88" fmla="*/ 180642 w 387"/>
                <a:gd name="T89" fmla="*/ 76138 h 412"/>
                <a:gd name="T90" fmla="*/ 190721 w 387"/>
                <a:gd name="T91" fmla="*/ 85756 h 412"/>
                <a:gd name="T92" fmla="*/ 171339 w 387"/>
                <a:gd name="T93" fmla="*/ 85756 h 412"/>
                <a:gd name="T94" fmla="*/ 95361 w 387"/>
                <a:gd name="T95" fmla="*/ 76138 h 412"/>
                <a:gd name="T96" fmla="*/ 104664 w 387"/>
                <a:gd name="T97" fmla="*/ 85756 h 412"/>
                <a:gd name="T98" fmla="*/ 85282 w 387"/>
                <a:gd name="T99" fmla="*/ 8575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43"/>
            </a:p>
          </p:txBody>
        </p:sp>
      </p:grpSp>
      <p:sp>
        <p:nvSpPr>
          <p:cNvPr id="14" name="Rectangle 22">
            <a:extLst>
              <a:ext uri="{FF2B5EF4-FFF2-40B4-BE49-F238E27FC236}">
                <a16:creationId xmlns:a16="http://schemas.microsoft.com/office/drawing/2014/main" id="{07AD5E43-EC18-43D9-9AC5-22B08663AB45}"/>
              </a:ext>
            </a:extLst>
          </p:cNvPr>
          <p:cNvSpPr>
            <a:spLocks noChangeArrowheads="1"/>
          </p:cNvSpPr>
          <p:nvPr/>
        </p:nvSpPr>
        <p:spPr bwMode="auto">
          <a:xfrm>
            <a:off x="2889068" y="3407916"/>
            <a:ext cx="4725831" cy="73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20000"/>
              </a:lnSpc>
            </a:pPr>
            <a:r>
              <a:rPr lang="zh-CN" altLang="en-US" sz="3780" b="1" dirty="0">
                <a:solidFill>
                  <a:srgbClr val="054487"/>
                </a:solidFill>
                <a:latin typeface="微软雅黑" pitchFamily="34" charset="-122"/>
                <a:ea typeface="微软雅黑" pitchFamily="34" charset="-122"/>
              </a:rPr>
              <a:t>添加副标题内容</a:t>
            </a:r>
          </a:p>
        </p:txBody>
      </p:sp>
      <p:pic>
        <p:nvPicPr>
          <p:cNvPr id="16" name="图片 15">
            <a:extLst>
              <a:ext uri="{FF2B5EF4-FFF2-40B4-BE49-F238E27FC236}">
                <a16:creationId xmlns:a16="http://schemas.microsoft.com/office/drawing/2014/main" id="{B988DD57-EC67-4E93-AF66-1C44D45111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6754" y="143743"/>
            <a:ext cx="1917963" cy="575389"/>
          </a:xfrm>
          <a:prstGeom prst="rect">
            <a:avLst/>
          </a:prstGeom>
        </p:spPr>
      </p:pic>
    </p:spTree>
    <p:extLst>
      <p:ext uri="{BB962C8B-B14F-4D97-AF65-F5344CB8AC3E}">
        <p14:creationId xmlns:p14="http://schemas.microsoft.com/office/powerpoint/2010/main" val="6347000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11762387">
            <a:off x="508685" y="2066100"/>
            <a:ext cx="1574654" cy="1574598"/>
            <a:chOff x="3779912" y="699542"/>
            <a:chExt cx="2088232" cy="2088232"/>
          </a:xfrm>
        </p:grpSpPr>
        <p:sp>
          <p:nvSpPr>
            <p:cNvPr id="6" name="同心圆 5"/>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sp>
          <p:nvSpPr>
            <p:cNvPr id="7" name="空心弧 6"/>
            <p:cNvSpPr/>
            <p:nvPr/>
          </p:nvSpPr>
          <p:spPr>
            <a:xfrm>
              <a:off x="3779912" y="699542"/>
              <a:ext cx="2088232" cy="2088232"/>
            </a:xfrm>
            <a:prstGeom prst="blockArc">
              <a:avLst>
                <a:gd name="adj1" fmla="val 4655426"/>
                <a:gd name="adj2" fmla="val 70197"/>
                <a:gd name="adj3" fmla="val 15957"/>
              </a:avLst>
            </a:prstGeom>
            <a:solidFill>
              <a:srgbClr val="054487"/>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grpSp>
      <p:grpSp>
        <p:nvGrpSpPr>
          <p:cNvPr id="8" name="组合 7"/>
          <p:cNvGrpSpPr/>
          <p:nvPr/>
        </p:nvGrpSpPr>
        <p:grpSpPr>
          <a:xfrm rot="11762387">
            <a:off x="2550006" y="2066100"/>
            <a:ext cx="1574654" cy="1574598"/>
            <a:chOff x="3779912" y="699542"/>
            <a:chExt cx="2088232" cy="2088232"/>
          </a:xfrm>
        </p:grpSpPr>
        <p:sp>
          <p:nvSpPr>
            <p:cNvPr id="9" name="同心圆 8"/>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sp>
          <p:nvSpPr>
            <p:cNvPr id="10" name="空心弧 9"/>
            <p:cNvSpPr/>
            <p:nvPr/>
          </p:nvSpPr>
          <p:spPr>
            <a:xfrm rot="20637613">
              <a:off x="3779912" y="699542"/>
              <a:ext cx="2088232" cy="2088232"/>
            </a:xfrm>
            <a:prstGeom prst="blockArc">
              <a:avLst>
                <a:gd name="adj1" fmla="val 7356113"/>
                <a:gd name="adj2" fmla="val 70197"/>
                <a:gd name="adj3" fmla="val 15957"/>
              </a:avLst>
            </a:prstGeom>
            <a:solidFill>
              <a:srgbClr val="054487"/>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grpSp>
      <p:grpSp>
        <p:nvGrpSpPr>
          <p:cNvPr id="11" name="组合 10"/>
          <p:cNvGrpSpPr/>
          <p:nvPr/>
        </p:nvGrpSpPr>
        <p:grpSpPr>
          <a:xfrm rot="11762387">
            <a:off x="4591326" y="2066100"/>
            <a:ext cx="1574654" cy="1574598"/>
            <a:chOff x="3779912" y="699542"/>
            <a:chExt cx="2088232" cy="2088232"/>
          </a:xfrm>
        </p:grpSpPr>
        <p:sp>
          <p:nvSpPr>
            <p:cNvPr id="12" name="同心圆 11"/>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sp>
          <p:nvSpPr>
            <p:cNvPr id="13" name="空心弧 12"/>
            <p:cNvSpPr/>
            <p:nvPr/>
          </p:nvSpPr>
          <p:spPr>
            <a:xfrm rot="19917613">
              <a:off x="3779912" y="699542"/>
              <a:ext cx="2088232" cy="2088232"/>
            </a:xfrm>
            <a:prstGeom prst="blockArc">
              <a:avLst>
                <a:gd name="adj1" fmla="val 8682750"/>
                <a:gd name="adj2" fmla="val 70197"/>
                <a:gd name="adj3" fmla="val 15957"/>
              </a:avLst>
            </a:prstGeom>
            <a:solidFill>
              <a:srgbClr val="054487"/>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grpSp>
      <p:grpSp>
        <p:nvGrpSpPr>
          <p:cNvPr id="14" name="组合 13"/>
          <p:cNvGrpSpPr/>
          <p:nvPr/>
        </p:nvGrpSpPr>
        <p:grpSpPr>
          <a:xfrm rot="11762387">
            <a:off x="6632646" y="2066100"/>
            <a:ext cx="1574654" cy="1574598"/>
            <a:chOff x="3779912" y="699542"/>
            <a:chExt cx="2088232" cy="2088232"/>
          </a:xfrm>
        </p:grpSpPr>
        <p:sp>
          <p:nvSpPr>
            <p:cNvPr id="15" name="同心圆 14"/>
            <p:cNvSpPr/>
            <p:nvPr/>
          </p:nvSpPr>
          <p:spPr>
            <a:xfrm>
              <a:off x="3780028" y="699658"/>
              <a:ext cx="2088000" cy="2088000"/>
            </a:xfrm>
            <a:prstGeom prst="donut">
              <a:avLst>
                <a:gd name="adj" fmla="val 15963"/>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sp>
          <p:nvSpPr>
            <p:cNvPr id="16" name="空心弧 15"/>
            <p:cNvSpPr/>
            <p:nvPr/>
          </p:nvSpPr>
          <p:spPr>
            <a:xfrm rot="20397613">
              <a:off x="3779912" y="699542"/>
              <a:ext cx="2088232" cy="2088232"/>
            </a:xfrm>
            <a:prstGeom prst="blockArc">
              <a:avLst>
                <a:gd name="adj1" fmla="val 10875196"/>
                <a:gd name="adj2" fmla="val 70197"/>
                <a:gd name="adj3" fmla="val 15957"/>
              </a:avLst>
            </a:prstGeom>
            <a:solidFill>
              <a:srgbClr val="054487"/>
            </a:solidFill>
            <a:ln w="25400" cap="flat" cmpd="sng" algn="ctr">
              <a:no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grpSp>
      <p:sp>
        <p:nvSpPr>
          <p:cNvPr id="17" name="TextBox 16"/>
          <p:cNvSpPr txBox="1"/>
          <p:nvPr/>
        </p:nvSpPr>
        <p:spPr>
          <a:xfrm>
            <a:off x="835190" y="2683137"/>
            <a:ext cx="953679" cy="399516"/>
          </a:xfrm>
          <a:prstGeom prst="rect">
            <a:avLst/>
          </a:prstGeom>
          <a:noFill/>
        </p:spPr>
        <p:txBody>
          <a:bodyPr wrap="square" lIns="93139" tIns="46569" rIns="93139" bIns="46569" rtlCol="0">
            <a:spAutoFit/>
          </a:bodyPr>
          <a:lstStyle/>
          <a:p>
            <a:pPr algn="ctr"/>
            <a:r>
              <a:rPr lang="en-US" altLang="zh-CN" sz="1985" b="1" dirty="0">
                <a:solidFill>
                  <a:prstClr val="black"/>
                </a:solidFill>
                <a:latin typeface="Arial Unicode MS" pitchFamily="34" charset="-122"/>
                <a:ea typeface="Arial Unicode MS" pitchFamily="34" charset="-122"/>
                <a:cs typeface="Arial Unicode MS" pitchFamily="34" charset="-122"/>
              </a:rPr>
              <a:t>80%</a:t>
            </a:r>
            <a:endParaRPr lang="zh-CN" altLang="en-US" sz="1985" b="1" dirty="0">
              <a:solidFill>
                <a:prstClr val="black"/>
              </a:solidFill>
              <a:latin typeface="Arial Unicode MS" pitchFamily="34" charset="-122"/>
              <a:ea typeface="Arial Unicode MS" pitchFamily="34" charset="-122"/>
              <a:cs typeface="Arial Unicode MS" pitchFamily="34" charset="-122"/>
            </a:endParaRPr>
          </a:p>
        </p:txBody>
      </p:sp>
      <p:sp>
        <p:nvSpPr>
          <p:cNvPr id="18" name="TextBox 17"/>
          <p:cNvSpPr txBox="1"/>
          <p:nvPr/>
        </p:nvSpPr>
        <p:spPr>
          <a:xfrm>
            <a:off x="2860494" y="2683137"/>
            <a:ext cx="953679" cy="399516"/>
          </a:xfrm>
          <a:prstGeom prst="rect">
            <a:avLst/>
          </a:prstGeom>
          <a:noFill/>
        </p:spPr>
        <p:txBody>
          <a:bodyPr wrap="square" lIns="93139" tIns="46569" rIns="93139" bIns="46569" rtlCol="0">
            <a:spAutoFit/>
          </a:bodyPr>
          <a:lstStyle/>
          <a:p>
            <a:pPr algn="ctr"/>
            <a:r>
              <a:rPr lang="en-US" altLang="zh-CN" sz="1985" b="1" dirty="0">
                <a:solidFill>
                  <a:prstClr val="black"/>
                </a:solidFill>
                <a:latin typeface="Arial Unicode MS" pitchFamily="34" charset="-122"/>
                <a:ea typeface="Arial Unicode MS" pitchFamily="34" charset="-122"/>
                <a:cs typeface="Arial Unicode MS" pitchFamily="34" charset="-122"/>
              </a:rPr>
              <a:t>70%</a:t>
            </a:r>
            <a:endParaRPr lang="zh-CN" altLang="en-US" sz="1985" b="1" dirty="0">
              <a:solidFill>
                <a:prstClr val="black"/>
              </a:solidFill>
              <a:latin typeface="Arial Unicode MS" pitchFamily="34" charset="-122"/>
              <a:ea typeface="Arial Unicode MS" pitchFamily="34" charset="-122"/>
              <a:cs typeface="Arial Unicode MS" pitchFamily="34" charset="-122"/>
            </a:endParaRPr>
          </a:p>
        </p:txBody>
      </p:sp>
      <p:sp>
        <p:nvSpPr>
          <p:cNvPr id="19" name="TextBox 18"/>
          <p:cNvSpPr txBox="1"/>
          <p:nvPr/>
        </p:nvSpPr>
        <p:spPr>
          <a:xfrm>
            <a:off x="4901815" y="2683137"/>
            <a:ext cx="953679" cy="399516"/>
          </a:xfrm>
          <a:prstGeom prst="rect">
            <a:avLst/>
          </a:prstGeom>
          <a:noFill/>
        </p:spPr>
        <p:txBody>
          <a:bodyPr wrap="square" lIns="93139" tIns="46569" rIns="93139" bIns="46569" rtlCol="0">
            <a:spAutoFit/>
          </a:bodyPr>
          <a:lstStyle/>
          <a:p>
            <a:pPr algn="ctr"/>
            <a:r>
              <a:rPr lang="en-US" altLang="zh-CN" sz="1985" b="1" dirty="0">
                <a:solidFill>
                  <a:prstClr val="black"/>
                </a:solidFill>
                <a:latin typeface="Arial Unicode MS" pitchFamily="34" charset="-122"/>
                <a:ea typeface="Arial Unicode MS" pitchFamily="34" charset="-122"/>
                <a:cs typeface="Arial Unicode MS" pitchFamily="34" charset="-122"/>
              </a:rPr>
              <a:t>65%</a:t>
            </a:r>
            <a:endParaRPr lang="zh-CN" altLang="en-US" sz="1985" b="1" dirty="0">
              <a:solidFill>
                <a:prstClr val="black"/>
              </a:solidFill>
              <a:latin typeface="Arial Unicode MS" pitchFamily="34" charset="-122"/>
              <a:ea typeface="Arial Unicode MS" pitchFamily="34" charset="-122"/>
              <a:cs typeface="Arial Unicode MS" pitchFamily="34" charset="-122"/>
            </a:endParaRPr>
          </a:p>
        </p:txBody>
      </p:sp>
      <p:sp>
        <p:nvSpPr>
          <p:cNvPr id="20" name="TextBox 19"/>
          <p:cNvSpPr txBox="1"/>
          <p:nvPr/>
        </p:nvSpPr>
        <p:spPr>
          <a:xfrm>
            <a:off x="6938613" y="2683137"/>
            <a:ext cx="953679" cy="399516"/>
          </a:xfrm>
          <a:prstGeom prst="rect">
            <a:avLst/>
          </a:prstGeom>
          <a:noFill/>
        </p:spPr>
        <p:txBody>
          <a:bodyPr wrap="square" lIns="93139" tIns="46569" rIns="93139" bIns="46569" rtlCol="0">
            <a:spAutoFit/>
          </a:bodyPr>
          <a:lstStyle/>
          <a:p>
            <a:pPr algn="ctr"/>
            <a:r>
              <a:rPr lang="en-US" altLang="zh-CN" sz="1985" b="1" dirty="0">
                <a:solidFill>
                  <a:prstClr val="black"/>
                </a:solidFill>
                <a:latin typeface="Arial Unicode MS" pitchFamily="34" charset="-122"/>
                <a:ea typeface="Arial Unicode MS" pitchFamily="34" charset="-122"/>
                <a:cs typeface="Arial Unicode MS" pitchFamily="34" charset="-122"/>
              </a:rPr>
              <a:t>55%</a:t>
            </a:r>
            <a:endParaRPr lang="zh-CN" altLang="en-US" sz="1985" b="1" dirty="0">
              <a:solidFill>
                <a:prstClr val="black"/>
              </a:solidFill>
              <a:latin typeface="Arial Unicode MS" pitchFamily="34" charset="-122"/>
              <a:ea typeface="Arial Unicode MS" pitchFamily="34" charset="-122"/>
              <a:cs typeface="Arial Unicode MS" pitchFamily="34" charset="-122"/>
            </a:endParaRPr>
          </a:p>
        </p:txBody>
      </p:sp>
      <p:sp>
        <p:nvSpPr>
          <p:cNvPr id="21" name="文本框 7"/>
          <p:cNvSpPr txBox="1">
            <a:spLocks noChangeArrowheads="1"/>
          </p:cNvSpPr>
          <p:nvPr/>
        </p:nvSpPr>
        <p:spPr bwMode="auto">
          <a:xfrm>
            <a:off x="389281" y="3783498"/>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此处添加说明文字添加说明文字添加说明文字</a:t>
            </a:r>
          </a:p>
        </p:txBody>
      </p:sp>
      <p:sp>
        <p:nvSpPr>
          <p:cNvPr id="22" name="文本框 7"/>
          <p:cNvSpPr txBox="1">
            <a:spLocks noChangeArrowheads="1"/>
          </p:cNvSpPr>
          <p:nvPr/>
        </p:nvSpPr>
        <p:spPr bwMode="auto">
          <a:xfrm>
            <a:off x="2423757" y="3783498"/>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此处添加说明文字添加说明文字添加说明文字</a:t>
            </a:r>
          </a:p>
        </p:txBody>
      </p:sp>
      <p:sp>
        <p:nvSpPr>
          <p:cNvPr id="23" name="文本框 7"/>
          <p:cNvSpPr txBox="1">
            <a:spLocks noChangeArrowheads="1"/>
          </p:cNvSpPr>
          <p:nvPr/>
        </p:nvSpPr>
        <p:spPr bwMode="auto">
          <a:xfrm>
            <a:off x="4458231" y="3783498"/>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此处添加说明文字添加说明文字添加说明文字</a:t>
            </a:r>
          </a:p>
        </p:txBody>
      </p:sp>
      <p:sp>
        <p:nvSpPr>
          <p:cNvPr id="24" name="文本框 7"/>
          <p:cNvSpPr txBox="1">
            <a:spLocks noChangeArrowheads="1"/>
          </p:cNvSpPr>
          <p:nvPr/>
        </p:nvSpPr>
        <p:spPr bwMode="auto">
          <a:xfrm>
            <a:off x="6492705" y="3783498"/>
            <a:ext cx="1845494" cy="1062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39" tIns="46569" rIns="93139" bIns="4656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18" b="1" dirty="0">
                <a:solidFill>
                  <a:prstClr val="black"/>
                </a:solidFill>
                <a:latin typeface="微软雅黑" pitchFamily="34" charset="-122"/>
              </a:rPr>
              <a:t>添加文本信息</a:t>
            </a:r>
            <a:endParaRPr lang="en-US" altLang="zh-CN" sz="1418" b="1" dirty="0">
              <a:solidFill>
                <a:prstClr val="black"/>
              </a:solidFill>
              <a:latin typeface="微软雅黑" pitchFamily="34" charset="-122"/>
            </a:endParaRPr>
          </a:p>
          <a:p>
            <a:pPr algn="ctr">
              <a:lnSpc>
                <a:spcPct val="150000"/>
              </a:lnSpc>
              <a:spcBef>
                <a:spcPts val="305"/>
              </a:spcBef>
            </a:pPr>
            <a:r>
              <a:rPr lang="zh-CN" altLang="en-US" sz="1228" dirty="0">
                <a:solidFill>
                  <a:prstClr val="black"/>
                </a:solidFill>
                <a:latin typeface="微软雅黑" pitchFamily="34" charset="-122"/>
              </a:rPr>
              <a:t>此处添加说明文字添加说明文字添加说明文字</a:t>
            </a:r>
          </a:p>
        </p:txBody>
      </p:sp>
      <p:sp>
        <p:nvSpPr>
          <p:cNvPr id="27" name="矩形 26">
            <a:extLst>
              <a:ext uri="{FF2B5EF4-FFF2-40B4-BE49-F238E27FC236}">
                <a16:creationId xmlns:a16="http://schemas.microsoft.com/office/drawing/2014/main" id="{8453E4F7-89FB-41ED-A74E-76DE27E82C70}"/>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8" name="TextBox 3">
            <a:extLst>
              <a:ext uri="{FF2B5EF4-FFF2-40B4-BE49-F238E27FC236}">
                <a16:creationId xmlns:a16="http://schemas.microsoft.com/office/drawing/2014/main" id="{F8018F53-C4F9-4131-8C09-34759684DCC8}"/>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9" name="图片 28">
            <a:extLst>
              <a:ext uri="{FF2B5EF4-FFF2-40B4-BE49-F238E27FC236}">
                <a16:creationId xmlns:a16="http://schemas.microsoft.com/office/drawing/2014/main" id="{C0A64B2A-28AC-4FF5-8C2E-26979168CC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26504244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03236" y="2871489"/>
            <a:ext cx="4071381" cy="567104"/>
            <a:chOff x="892721" y="2787931"/>
            <a:chExt cx="4823002" cy="671797"/>
          </a:xfrm>
        </p:grpSpPr>
        <p:sp>
          <p:nvSpPr>
            <p:cNvPr id="6" name="矩形 5"/>
            <p:cNvSpPr/>
            <p:nvPr/>
          </p:nvSpPr>
          <p:spPr>
            <a:xfrm>
              <a:off x="960517" y="3163892"/>
              <a:ext cx="4755206" cy="295835"/>
            </a:xfrm>
            <a:prstGeom prst="rect">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7" name="矩形 6"/>
            <p:cNvSpPr/>
            <p:nvPr/>
          </p:nvSpPr>
          <p:spPr>
            <a:xfrm>
              <a:off x="960517" y="3163893"/>
              <a:ext cx="2377603" cy="295835"/>
            </a:xfrm>
            <a:prstGeom prst="rect">
              <a:avLst/>
            </a:prstGeom>
            <a:solidFill>
              <a:srgbClr val="054487"/>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8" name="文本框 12"/>
            <p:cNvSpPr txBox="1"/>
            <p:nvPr/>
          </p:nvSpPr>
          <p:spPr>
            <a:xfrm>
              <a:off x="892721" y="2787931"/>
              <a:ext cx="1297383" cy="385028"/>
            </a:xfrm>
            <a:prstGeom prst="rect">
              <a:avLst/>
            </a:prstGeom>
            <a:noFill/>
          </p:spPr>
          <p:txBody>
            <a:bodyPr wrap="square" rtlCol="0">
              <a:spAutoFit/>
            </a:bodyPr>
            <a:lstStyle/>
            <a:p>
              <a:pPr defTabSz="864040">
                <a:defRPr/>
              </a:pPr>
              <a:r>
                <a:rPr lang="zh-CN" altLang="en-US" sz="1512" kern="0" dirty="0">
                  <a:solidFill>
                    <a:srgbClr val="6E6C67"/>
                  </a:solidFill>
                  <a:latin typeface="微软雅黑" pitchFamily="34" charset="-122"/>
                  <a:ea typeface="微软雅黑" pitchFamily="34" charset="-122"/>
                </a:rPr>
                <a:t>标题内容</a:t>
              </a:r>
            </a:p>
          </p:txBody>
        </p:sp>
      </p:grpSp>
      <p:grpSp>
        <p:nvGrpSpPr>
          <p:cNvPr id="9" name="组合 8"/>
          <p:cNvGrpSpPr/>
          <p:nvPr/>
        </p:nvGrpSpPr>
        <p:grpSpPr>
          <a:xfrm>
            <a:off x="703237" y="3626803"/>
            <a:ext cx="4071383" cy="566181"/>
            <a:chOff x="892721" y="3773469"/>
            <a:chExt cx="4823017" cy="670705"/>
          </a:xfrm>
        </p:grpSpPr>
        <p:sp>
          <p:nvSpPr>
            <p:cNvPr id="10" name="矩形 9"/>
            <p:cNvSpPr/>
            <p:nvPr/>
          </p:nvSpPr>
          <p:spPr>
            <a:xfrm>
              <a:off x="960519" y="4148339"/>
              <a:ext cx="4755219" cy="295835"/>
            </a:xfrm>
            <a:prstGeom prst="rect">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11" name="文本框 13"/>
            <p:cNvSpPr txBox="1"/>
            <p:nvPr/>
          </p:nvSpPr>
          <p:spPr>
            <a:xfrm>
              <a:off x="892721" y="3773469"/>
              <a:ext cx="1297383" cy="385029"/>
            </a:xfrm>
            <a:prstGeom prst="rect">
              <a:avLst/>
            </a:prstGeom>
            <a:noFill/>
          </p:spPr>
          <p:txBody>
            <a:bodyPr wrap="square" rtlCol="0">
              <a:spAutoFit/>
            </a:bodyPr>
            <a:lstStyle/>
            <a:p>
              <a:pPr defTabSz="864040">
                <a:defRPr/>
              </a:pPr>
              <a:r>
                <a:rPr lang="zh-CN" altLang="en-US" sz="1512" kern="0" dirty="0">
                  <a:solidFill>
                    <a:srgbClr val="6E6C67"/>
                  </a:solidFill>
                  <a:latin typeface="微软雅黑" pitchFamily="34" charset="-122"/>
                  <a:ea typeface="微软雅黑" pitchFamily="34" charset="-122"/>
                </a:rPr>
                <a:t>标题内容</a:t>
              </a:r>
            </a:p>
          </p:txBody>
        </p:sp>
        <p:sp>
          <p:nvSpPr>
            <p:cNvPr id="12" name="矩形 11"/>
            <p:cNvSpPr/>
            <p:nvPr/>
          </p:nvSpPr>
          <p:spPr>
            <a:xfrm>
              <a:off x="960517" y="4148339"/>
              <a:ext cx="3128684" cy="295835"/>
            </a:xfrm>
            <a:prstGeom prst="rect">
              <a:avLst/>
            </a:prstGeom>
            <a:solidFill>
              <a:srgbClr val="054487"/>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grpSp>
      <p:grpSp>
        <p:nvGrpSpPr>
          <p:cNvPr id="13" name="组合 12"/>
          <p:cNvGrpSpPr/>
          <p:nvPr/>
        </p:nvGrpSpPr>
        <p:grpSpPr>
          <a:xfrm>
            <a:off x="703237" y="4336598"/>
            <a:ext cx="4071383" cy="597162"/>
            <a:chOff x="892721" y="4726501"/>
            <a:chExt cx="4823007" cy="707404"/>
          </a:xfrm>
        </p:grpSpPr>
        <p:sp>
          <p:nvSpPr>
            <p:cNvPr id="14" name="矩形 13"/>
            <p:cNvSpPr/>
            <p:nvPr/>
          </p:nvSpPr>
          <p:spPr>
            <a:xfrm>
              <a:off x="960519" y="5138070"/>
              <a:ext cx="4755209" cy="295835"/>
            </a:xfrm>
            <a:prstGeom prst="rect">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15" name="文本框 14"/>
            <p:cNvSpPr txBox="1"/>
            <p:nvPr/>
          </p:nvSpPr>
          <p:spPr>
            <a:xfrm>
              <a:off x="892721" y="4726501"/>
              <a:ext cx="1632138" cy="385028"/>
            </a:xfrm>
            <a:prstGeom prst="rect">
              <a:avLst/>
            </a:prstGeom>
            <a:noFill/>
          </p:spPr>
          <p:txBody>
            <a:bodyPr wrap="square" rtlCol="0">
              <a:spAutoFit/>
            </a:bodyPr>
            <a:lstStyle/>
            <a:p>
              <a:pPr defTabSz="864040">
                <a:defRPr/>
              </a:pPr>
              <a:r>
                <a:rPr lang="zh-CN" altLang="en-US" sz="1512" kern="0" dirty="0">
                  <a:solidFill>
                    <a:prstClr val="black">
                      <a:lumMod val="75000"/>
                      <a:lumOff val="25000"/>
                    </a:prstClr>
                  </a:solidFill>
                  <a:latin typeface="微软雅黑" pitchFamily="34" charset="-122"/>
                  <a:ea typeface="微软雅黑" pitchFamily="34" charset="-122"/>
                </a:rPr>
                <a:t>标题内容</a:t>
              </a:r>
            </a:p>
          </p:txBody>
        </p:sp>
        <p:sp>
          <p:nvSpPr>
            <p:cNvPr id="16" name="矩形 15"/>
            <p:cNvSpPr/>
            <p:nvPr/>
          </p:nvSpPr>
          <p:spPr>
            <a:xfrm>
              <a:off x="960516" y="5138070"/>
              <a:ext cx="3989540" cy="295835"/>
            </a:xfrm>
            <a:prstGeom prst="rect">
              <a:avLst/>
            </a:prstGeom>
            <a:solidFill>
              <a:srgbClr val="054487"/>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grpSp>
      <p:grpSp>
        <p:nvGrpSpPr>
          <p:cNvPr id="17" name="组合 16"/>
          <p:cNvGrpSpPr/>
          <p:nvPr/>
        </p:nvGrpSpPr>
        <p:grpSpPr>
          <a:xfrm>
            <a:off x="703236" y="2138238"/>
            <a:ext cx="4071382" cy="567566"/>
            <a:chOff x="892721" y="1795773"/>
            <a:chExt cx="4823001" cy="672345"/>
          </a:xfrm>
        </p:grpSpPr>
        <p:sp>
          <p:nvSpPr>
            <p:cNvPr id="18" name="矩形 17"/>
            <p:cNvSpPr/>
            <p:nvPr/>
          </p:nvSpPr>
          <p:spPr>
            <a:xfrm>
              <a:off x="960517" y="2174748"/>
              <a:ext cx="4755205" cy="293368"/>
            </a:xfrm>
            <a:prstGeom prst="rect">
              <a:avLst/>
            </a:prstGeom>
            <a:solidFill>
              <a:sysClr val="window" lastClr="FFFFFF">
                <a:lumMod val="75000"/>
              </a:sysClr>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19" name="矩形 18"/>
            <p:cNvSpPr/>
            <p:nvPr/>
          </p:nvSpPr>
          <p:spPr>
            <a:xfrm>
              <a:off x="960517" y="2172284"/>
              <a:ext cx="3738283" cy="295834"/>
            </a:xfrm>
            <a:prstGeom prst="rect">
              <a:avLst/>
            </a:prstGeom>
            <a:solidFill>
              <a:srgbClr val="054487"/>
            </a:solidFill>
            <a:ln w="25400" cap="flat" cmpd="sng" algn="ctr">
              <a:noFill/>
              <a:prstDash val="solid"/>
            </a:ln>
            <a:effectLst/>
          </p:spPr>
          <p:txBody>
            <a:bodyPr rtlCol="0" anchor="ctr"/>
            <a:lstStyle/>
            <a:p>
              <a:pPr algn="ctr" defTabSz="864040">
                <a:defRPr/>
              </a:pPr>
              <a:endParaRPr lang="zh-CN" altLang="en-US" sz="1512" kern="0">
                <a:solidFill>
                  <a:prstClr val="white"/>
                </a:solidFill>
                <a:latin typeface="微软雅黑" pitchFamily="34" charset="-122"/>
                <a:ea typeface="微软雅黑" pitchFamily="34" charset="-122"/>
              </a:endParaRPr>
            </a:p>
          </p:txBody>
        </p:sp>
        <p:sp>
          <p:nvSpPr>
            <p:cNvPr id="20" name="文本框 11"/>
            <p:cNvSpPr txBox="1"/>
            <p:nvPr/>
          </p:nvSpPr>
          <p:spPr>
            <a:xfrm>
              <a:off x="892721" y="1795773"/>
              <a:ext cx="1297383" cy="385028"/>
            </a:xfrm>
            <a:prstGeom prst="rect">
              <a:avLst/>
            </a:prstGeom>
            <a:noFill/>
          </p:spPr>
          <p:txBody>
            <a:bodyPr wrap="square" rtlCol="0">
              <a:spAutoFit/>
            </a:bodyPr>
            <a:lstStyle/>
            <a:p>
              <a:pPr defTabSz="864040">
                <a:defRPr/>
              </a:pPr>
              <a:r>
                <a:rPr lang="zh-CN" altLang="en-US" sz="1512" kern="0" dirty="0">
                  <a:solidFill>
                    <a:srgbClr val="6E6C67"/>
                  </a:solidFill>
                  <a:latin typeface="微软雅黑" pitchFamily="34" charset="-122"/>
                  <a:ea typeface="微软雅黑" pitchFamily="34" charset="-122"/>
                </a:rPr>
                <a:t>标题内容</a:t>
              </a:r>
            </a:p>
          </p:txBody>
        </p:sp>
      </p:grpSp>
      <p:sp>
        <p:nvSpPr>
          <p:cNvPr id="21" name="圆角矩形标注 20"/>
          <p:cNvSpPr/>
          <p:nvPr/>
        </p:nvSpPr>
        <p:spPr>
          <a:xfrm rot="21600000">
            <a:off x="3733170" y="2138239"/>
            <a:ext cx="658057" cy="215894"/>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864040">
              <a:defRPr/>
            </a:pPr>
            <a:r>
              <a:rPr lang="en-US" altLang="zh-CN" sz="1701" kern="0" dirty="0">
                <a:solidFill>
                  <a:prstClr val="white"/>
                </a:solidFill>
                <a:latin typeface="Calibri"/>
                <a:ea typeface="宋体"/>
              </a:rPr>
              <a:t>80%</a:t>
            </a:r>
            <a:endParaRPr lang="zh-CN" altLang="en-US" sz="1701" kern="0" dirty="0">
              <a:solidFill>
                <a:prstClr val="white"/>
              </a:solidFill>
              <a:latin typeface="Calibri"/>
              <a:ea typeface="宋体"/>
            </a:endParaRPr>
          </a:p>
        </p:txBody>
      </p:sp>
      <p:sp>
        <p:nvSpPr>
          <p:cNvPr id="22" name="圆角矩形标注 21"/>
          <p:cNvSpPr/>
          <p:nvPr/>
        </p:nvSpPr>
        <p:spPr>
          <a:xfrm rot="21600000">
            <a:off x="2577782" y="2871487"/>
            <a:ext cx="658057" cy="215894"/>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864040">
              <a:defRPr/>
            </a:pPr>
            <a:r>
              <a:rPr lang="en-US" altLang="zh-CN" sz="1701" kern="0" dirty="0">
                <a:solidFill>
                  <a:prstClr val="white"/>
                </a:solidFill>
                <a:latin typeface="Calibri"/>
                <a:ea typeface="宋体"/>
              </a:rPr>
              <a:t>50%</a:t>
            </a:r>
            <a:endParaRPr lang="zh-CN" altLang="en-US" sz="1701" kern="0" dirty="0">
              <a:solidFill>
                <a:prstClr val="white"/>
              </a:solidFill>
              <a:latin typeface="Calibri"/>
              <a:ea typeface="宋体"/>
            </a:endParaRPr>
          </a:p>
        </p:txBody>
      </p:sp>
      <p:sp>
        <p:nvSpPr>
          <p:cNvPr id="23" name="圆角矩形标注 22"/>
          <p:cNvSpPr/>
          <p:nvPr/>
        </p:nvSpPr>
        <p:spPr>
          <a:xfrm rot="21600000">
            <a:off x="3232772" y="3626800"/>
            <a:ext cx="658057" cy="215894"/>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864040">
              <a:defRPr/>
            </a:pPr>
            <a:r>
              <a:rPr lang="en-US" altLang="zh-CN" sz="1701" kern="0" dirty="0">
                <a:solidFill>
                  <a:prstClr val="white"/>
                </a:solidFill>
                <a:latin typeface="Calibri"/>
                <a:ea typeface="宋体"/>
              </a:rPr>
              <a:t>65%</a:t>
            </a:r>
            <a:endParaRPr lang="zh-CN" altLang="en-US" sz="1701" kern="0" dirty="0">
              <a:solidFill>
                <a:prstClr val="white"/>
              </a:solidFill>
              <a:latin typeface="Calibri"/>
              <a:ea typeface="宋体"/>
            </a:endParaRPr>
          </a:p>
        </p:txBody>
      </p:sp>
      <p:sp>
        <p:nvSpPr>
          <p:cNvPr id="24" name="圆角矩形标注 23"/>
          <p:cNvSpPr/>
          <p:nvPr/>
        </p:nvSpPr>
        <p:spPr>
          <a:xfrm rot="21600000">
            <a:off x="3961045" y="4377646"/>
            <a:ext cx="658057" cy="215894"/>
          </a:xfrm>
          <a:prstGeom prst="wedgeRoundRectCallout">
            <a:avLst>
              <a:gd name="adj1" fmla="val -21633"/>
              <a:gd name="adj2" fmla="val 78997"/>
              <a:gd name="adj3" fmla="val 16667"/>
            </a:avLst>
          </a:prstGeom>
          <a:solidFill>
            <a:srgbClr val="054487"/>
          </a:solidFill>
          <a:ln w="25400" cap="flat" cmpd="sng" algn="ctr">
            <a:noFill/>
            <a:prstDash val="solid"/>
          </a:ln>
          <a:effectLst/>
        </p:spPr>
        <p:txBody>
          <a:bodyPr rtlCol="0" anchor="ctr"/>
          <a:lstStyle/>
          <a:p>
            <a:pPr algn="ctr" defTabSz="864040">
              <a:defRPr/>
            </a:pPr>
            <a:r>
              <a:rPr lang="en-US" altLang="zh-CN" sz="1701" kern="0" dirty="0">
                <a:solidFill>
                  <a:prstClr val="white"/>
                </a:solidFill>
                <a:latin typeface="Calibri"/>
                <a:ea typeface="宋体"/>
              </a:rPr>
              <a:t>90%</a:t>
            </a:r>
            <a:endParaRPr lang="zh-CN" altLang="en-US" sz="1701" kern="0" dirty="0">
              <a:solidFill>
                <a:prstClr val="white"/>
              </a:solidFill>
              <a:latin typeface="Calibri"/>
              <a:ea typeface="宋体"/>
            </a:endParaRPr>
          </a:p>
        </p:txBody>
      </p:sp>
      <p:sp>
        <p:nvSpPr>
          <p:cNvPr id="25" name="左大括号 24"/>
          <p:cNvSpPr/>
          <p:nvPr/>
        </p:nvSpPr>
        <p:spPr>
          <a:xfrm>
            <a:off x="5571718" y="2292146"/>
            <a:ext cx="272145" cy="2857531"/>
          </a:xfrm>
          <a:prstGeom prst="leftBrace">
            <a:avLst>
              <a:gd name="adj1" fmla="val 19041"/>
              <a:gd name="adj2" fmla="val 50000"/>
            </a:avLst>
          </a:prstGeom>
          <a:noFill/>
          <a:ln w="9525" cap="flat" cmpd="sng" algn="ctr">
            <a:solidFill>
              <a:srgbClr val="052E65"/>
            </a:solidFill>
            <a:prstDash val="solid"/>
          </a:ln>
          <a:effectLst/>
        </p:spPr>
        <p:txBody>
          <a:bodyPr rtlCol="0" anchor="ctr"/>
          <a:lstStyle/>
          <a:p>
            <a:pPr algn="ctr" defTabSz="864040">
              <a:defRPr/>
            </a:pPr>
            <a:endParaRPr lang="zh-CN" altLang="en-US" sz="1701" kern="0">
              <a:solidFill>
                <a:prstClr val="black"/>
              </a:solidFill>
              <a:latin typeface="Calibri"/>
              <a:ea typeface="宋体"/>
            </a:endParaRPr>
          </a:p>
        </p:txBody>
      </p:sp>
      <p:sp>
        <p:nvSpPr>
          <p:cNvPr id="26" name="文本框 7"/>
          <p:cNvSpPr txBox="1">
            <a:spLocks noChangeArrowheads="1"/>
          </p:cNvSpPr>
          <p:nvPr/>
        </p:nvSpPr>
        <p:spPr bwMode="auto">
          <a:xfrm>
            <a:off x="5843893" y="2241604"/>
            <a:ext cx="2177409" cy="78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323" b="1" dirty="0">
                <a:solidFill>
                  <a:prstClr val="black">
                    <a:lumMod val="85000"/>
                    <a:lumOff val="15000"/>
                  </a:prstClr>
                </a:solidFill>
                <a:latin typeface="微软雅黑" pitchFamily="34" charset="-122"/>
              </a:rPr>
              <a:t>标题内容</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a:t>
            </a:r>
          </a:p>
        </p:txBody>
      </p:sp>
      <p:sp>
        <p:nvSpPr>
          <p:cNvPr id="27" name="文本框 7"/>
          <p:cNvSpPr txBox="1">
            <a:spLocks noChangeArrowheads="1"/>
          </p:cNvSpPr>
          <p:nvPr/>
        </p:nvSpPr>
        <p:spPr bwMode="auto">
          <a:xfrm>
            <a:off x="5843893" y="2967407"/>
            <a:ext cx="2177409" cy="78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323" b="1" dirty="0">
                <a:solidFill>
                  <a:prstClr val="black">
                    <a:lumMod val="85000"/>
                    <a:lumOff val="15000"/>
                  </a:prstClr>
                </a:solidFill>
                <a:latin typeface="微软雅黑" pitchFamily="34" charset="-122"/>
              </a:rPr>
              <a:t>标题内容</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a:t>
            </a:r>
          </a:p>
        </p:txBody>
      </p:sp>
      <p:sp>
        <p:nvSpPr>
          <p:cNvPr id="28" name="文本框 7"/>
          <p:cNvSpPr txBox="1">
            <a:spLocks noChangeArrowheads="1"/>
          </p:cNvSpPr>
          <p:nvPr/>
        </p:nvSpPr>
        <p:spPr bwMode="auto">
          <a:xfrm>
            <a:off x="5843893" y="3693209"/>
            <a:ext cx="2177409" cy="78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323" b="1" dirty="0">
                <a:solidFill>
                  <a:prstClr val="black">
                    <a:lumMod val="85000"/>
                    <a:lumOff val="15000"/>
                  </a:prstClr>
                </a:solidFill>
                <a:latin typeface="微软雅黑" pitchFamily="34" charset="-122"/>
              </a:rPr>
              <a:t>标题内容</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a:t>
            </a:r>
          </a:p>
        </p:txBody>
      </p:sp>
      <p:sp>
        <p:nvSpPr>
          <p:cNvPr id="29" name="文本框 7"/>
          <p:cNvSpPr txBox="1">
            <a:spLocks noChangeArrowheads="1"/>
          </p:cNvSpPr>
          <p:nvPr/>
        </p:nvSpPr>
        <p:spPr bwMode="auto">
          <a:xfrm>
            <a:off x="5843893" y="4419012"/>
            <a:ext cx="2177409" cy="78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nSpc>
                <a:spcPct val="120000"/>
              </a:lnSpc>
            </a:pPr>
            <a:r>
              <a:rPr lang="zh-CN" altLang="en-US" sz="1323" b="1" dirty="0">
                <a:solidFill>
                  <a:prstClr val="black">
                    <a:lumMod val="85000"/>
                    <a:lumOff val="15000"/>
                  </a:prstClr>
                </a:solidFill>
                <a:latin typeface="微软雅黑" pitchFamily="34" charset="-122"/>
              </a:rPr>
              <a:t>标题内容</a:t>
            </a:r>
            <a:endParaRPr lang="en-US" altLang="zh-CN" sz="1323" b="1" dirty="0">
              <a:solidFill>
                <a:prstClr val="black">
                  <a:lumMod val="85000"/>
                  <a:lumOff val="15000"/>
                </a:prstClr>
              </a:solidFill>
              <a:latin typeface="微软雅黑" pitchFamily="34" charset="-122"/>
            </a:endParaRPr>
          </a:p>
          <a:p>
            <a:pPr>
              <a:lnSpc>
                <a:spcPct val="120000"/>
              </a:lnSpc>
            </a:pPr>
            <a:r>
              <a:rPr lang="zh-CN" altLang="en-US" sz="1134" dirty="0">
                <a:solidFill>
                  <a:prstClr val="black">
                    <a:lumMod val="85000"/>
                    <a:lumOff val="15000"/>
                  </a:prstClr>
                </a:solidFill>
                <a:latin typeface="微软雅黑" pitchFamily="34" charset="-122"/>
              </a:rPr>
              <a:t>添加说明文字添加说明文字添加说明文字。</a:t>
            </a:r>
          </a:p>
        </p:txBody>
      </p:sp>
      <p:sp>
        <p:nvSpPr>
          <p:cNvPr id="32" name="矩形 31">
            <a:extLst>
              <a:ext uri="{FF2B5EF4-FFF2-40B4-BE49-F238E27FC236}">
                <a16:creationId xmlns:a16="http://schemas.microsoft.com/office/drawing/2014/main" id="{875CCA73-7D18-4E8A-BEC5-F123F2A702D5}"/>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3" name="TextBox 3">
            <a:extLst>
              <a:ext uri="{FF2B5EF4-FFF2-40B4-BE49-F238E27FC236}">
                <a16:creationId xmlns:a16="http://schemas.microsoft.com/office/drawing/2014/main" id="{70B9A08A-61DE-4B0E-B05C-02780BEC28AC}"/>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4" name="图片 33">
            <a:extLst>
              <a:ext uri="{FF2B5EF4-FFF2-40B4-BE49-F238E27FC236}">
                <a16:creationId xmlns:a16="http://schemas.microsoft.com/office/drawing/2014/main" id="{1C2D0788-BD28-443A-9C33-3AD66A932D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4131691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103709" y="2120158"/>
            <a:ext cx="2622559" cy="2622306"/>
            <a:chOff x="3152953" y="1452622"/>
            <a:chExt cx="2574227" cy="2574070"/>
          </a:xfrm>
          <a:solidFill>
            <a:srgbClr val="052E65"/>
          </a:solidFill>
        </p:grpSpPr>
        <p:sp>
          <p:nvSpPr>
            <p:cNvPr id="6" name="箭头1"/>
            <p:cNvSpPr>
              <a:spLocks noChangeAspect="1"/>
            </p:cNvSpPr>
            <p:nvPr/>
          </p:nvSpPr>
          <p:spPr bwMode="auto">
            <a:xfrm>
              <a:off x="4461068" y="1452622"/>
              <a:ext cx="1266112" cy="145804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rgbClr val="054487"/>
            </a:solidFill>
            <a:ln w="3175" cap="flat" cmpd="sng" algn="ctr">
              <a:noFill/>
              <a:prstDash val="solid"/>
            </a:ln>
            <a:effectLst/>
          </p:spPr>
          <p:txBody>
            <a:bodyPr lIns="0" tIns="40824" rIns="0" bIns="40824" anchor="ctr"/>
            <a:lstStyle/>
            <a:p>
              <a:pPr algn="ctr" defTabSz="864040">
                <a:lnSpc>
                  <a:spcPct val="120000"/>
                </a:lnSpc>
                <a:spcBef>
                  <a:spcPts val="433"/>
                </a:spcBef>
                <a:spcAft>
                  <a:spcPts val="433"/>
                </a:spcAft>
                <a:defRPr/>
              </a:pPr>
              <a:endParaRPr lang="en-US" sz="1985" kern="0" dirty="0">
                <a:solidFill>
                  <a:prstClr val="black"/>
                </a:solidFill>
                <a:latin typeface="Impact" pitchFamily="34" charset="0"/>
              </a:endParaRPr>
            </a:p>
          </p:txBody>
        </p:sp>
        <p:sp>
          <p:nvSpPr>
            <p:cNvPr id="7" name="箭头4"/>
            <p:cNvSpPr>
              <a:spLocks noChangeAspect="1"/>
            </p:cNvSpPr>
            <p:nvPr/>
          </p:nvSpPr>
          <p:spPr bwMode="auto">
            <a:xfrm>
              <a:off x="3152953" y="1454123"/>
              <a:ext cx="1437127" cy="133053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rgbClr val="054487"/>
            </a:solidFill>
            <a:ln w="3175" cap="flat" cmpd="sng" algn="ctr">
              <a:noFill/>
              <a:prstDash val="solid"/>
            </a:ln>
            <a:effectLst/>
          </p:spPr>
          <p:txBody>
            <a:bodyPr lIns="81647" tIns="40824" rIns="81647" bIns="40824" anchor="ctr"/>
            <a:lstStyle/>
            <a:p>
              <a:pPr defTabSz="864040">
                <a:lnSpc>
                  <a:spcPct val="120000"/>
                </a:lnSpc>
                <a:defRPr/>
              </a:pPr>
              <a:endParaRPr lang="en-US" sz="851" kern="0" dirty="0">
                <a:solidFill>
                  <a:prstClr val="black"/>
                </a:solidFill>
                <a:latin typeface="微软雅黑" pitchFamily="34" charset="-122"/>
              </a:endParaRPr>
            </a:p>
          </p:txBody>
        </p:sp>
        <p:sp>
          <p:nvSpPr>
            <p:cNvPr id="8" name="箭头3"/>
            <p:cNvSpPr>
              <a:spLocks noChangeAspect="1"/>
            </p:cNvSpPr>
            <p:nvPr/>
          </p:nvSpPr>
          <p:spPr bwMode="auto">
            <a:xfrm>
              <a:off x="3157454" y="2655655"/>
              <a:ext cx="1302115" cy="1371037"/>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rgbClr val="054487"/>
            </a:solidFill>
            <a:ln w="3175" cap="flat" cmpd="sng" algn="ctr">
              <a:noFill/>
              <a:prstDash val="solid"/>
            </a:ln>
            <a:effectLst/>
          </p:spPr>
          <p:txBody>
            <a:bodyPr lIns="81647" tIns="40824" rIns="81647" bIns="40824" anchor="ctr"/>
            <a:lstStyle/>
            <a:p>
              <a:pPr defTabSz="864040">
                <a:lnSpc>
                  <a:spcPct val="120000"/>
                </a:lnSpc>
                <a:defRPr/>
              </a:pPr>
              <a:endParaRPr lang="en-US" sz="851" kern="0" dirty="0">
                <a:solidFill>
                  <a:prstClr val="black"/>
                </a:solidFill>
                <a:latin typeface="微软雅黑" pitchFamily="34" charset="-122"/>
              </a:endParaRPr>
            </a:p>
          </p:txBody>
        </p:sp>
        <p:sp>
          <p:nvSpPr>
            <p:cNvPr id="9" name="箭头2"/>
            <p:cNvSpPr>
              <a:spLocks noChangeAspect="1"/>
            </p:cNvSpPr>
            <p:nvPr/>
          </p:nvSpPr>
          <p:spPr bwMode="auto">
            <a:xfrm>
              <a:off x="4298476" y="2784660"/>
              <a:ext cx="1392123" cy="1239033"/>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rgbClr val="054487"/>
            </a:solidFill>
            <a:ln w="25400" cap="flat" cmpd="sng" algn="ctr">
              <a:noFill/>
              <a:prstDash val="solid"/>
            </a:ln>
            <a:effectLst/>
          </p:spPr>
          <p:txBody>
            <a:bodyPr lIns="0" tIns="30006" rIns="0" bIns="30006" anchor="ctr"/>
            <a:lstStyle/>
            <a:p>
              <a:pPr marL="131767" indent="-131767" defTabSz="864040">
                <a:lnSpc>
                  <a:spcPct val="120000"/>
                </a:lnSpc>
                <a:spcBef>
                  <a:spcPts val="433"/>
                </a:spcBef>
                <a:spcAft>
                  <a:spcPts val="433"/>
                </a:spcAft>
                <a:buFont typeface="Arial" pitchFamily="34" charset="0"/>
                <a:buChar char="•"/>
                <a:defRPr/>
              </a:pPr>
              <a:endParaRPr lang="en-US" sz="1040" kern="0" dirty="0">
                <a:solidFill>
                  <a:prstClr val="black"/>
                </a:solidFill>
                <a:latin typeface="微软雅黑" pitchFamily="34" charset="-122"/>
              </a:endParaRPr>
            </a:p>
          </p:txBody>
        </p:sp>
      </p:grpSp>
      <p:sp>
        <p:nvSpPr>
          <p:cNvPr id="10" name="中心文本"/>
          <p:cNvSpPr txBox="1">
            <a:spLocks noChangeArrowheads="1"/>
          </p:cNvSpPr>
          <p:nvPr/>
        </p:nvSpPr>
        <p:spPr bwMode="auto">
          <a:xfrm>
            <a:off x="3811312" y="3151660"/>
            <a:ext cx="1247091" cy="546654"/>
          </a:xfrm>
          <a:prstGeom prst="rect">
            <a:avLst/>
          </a:prstGeom>
          <a:noFill/>
          <a:ln w="9525">
            <a:noFill/>
            <a:miter lim="800000"/>
            <a:headEnd/>
            <a:tailEnd/>
          </a:ln>
        </p:spPr>
        <p:txBody>
          <a:bodyPr lIns="66007" tIns="33003" rIns="66007" bIns="33003">
            <a:spAutoFit/>
          </a:bodyPr>
          <a:lstStyle/>
          <a:p>
            <a:pPr algn="ctr"/>
            <a:r>
              <a:rPr lang="zh-CN" altLang="en-US" sz="3119" dirty="0">
                <a:solidFill>
                  <a:prstClr val="black"/>
                </a:solidFill>
                <a:latin typeface="微软雅黑" pitchFamily="34" charset="-122"/>
                <a:ea typeface="微软雅黑" pitchFamily="34" charset="-122"/>
              </a:rPr>
              <a:t>标题</a:t>
            </a:r>
            <a:endParaRPr lang="zh-CN" altLang="en-US" sz="3874" dirty="0">
              <a:solidFill>
                <a:prstClr val="black"/>
              </a:solidFill>
              <a:latin typeface="微软雅黑" pitchFamily="34" charset="-122"/>
              <a:ea typeface="微软雅黑" pitchFamily="34" charset="-122"/>
            </a:endParaRPr>
          </a:p>
        </p:txBody>
      </p:sp>
      <p:sp>
        <p:nvSpPr>
          <p:cNvPr id="11" name="TextBox 10"/>
          <p:cNvSpPr txBox="1"/>
          <p:nvPr/>
        </p:nvSpPr>
        <p:spPr>
          <a:xfrm>
            <a:off x="698061" y="2086540"/>
            <a:ext cx="2604219" cy="822145"/>
          </a:xfrm>
          <a:prstGeom prst="rect">
            <a:avLst/>
          </a:prstGeom>
          <a:noFill/>
        </p:spPr>
        <p:txBody>
          <a:bodyPr lIns="88009" tIns="44005" rIns="88009" bIns="44005" anchor="ctr"/>
          <a:lstStyle/>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p:txBody>
      </p:sp>
      <p:sp>
        <p:nvSpPr>
          <p:cNvPr id="12" name="TextBox 10"/>
          <p:cNvSpPr txBox="1"/>
          <p:nvPr/>
        </p:nvSpPr>
        <p:spPr>
          <a:xfrm>
            <a:off x="5539818" y="2086540"/>
            <a:ext cx="2604219" cy="822145"/>
          </a:xfrm>
          <a:prstGeom prst="rect">
            <a:avLst/>
          </a:prstGeom>
          <a:noFill/>
        </p:spPr>
        <p:txBody>
          <a:bodyPr lIns="88009" tIns="44005" rIns="88009" bIns="44005" anchor="ctr"/>
          <a:lstStyle/>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p:txBody>
      </p:sp>
      <p:sp>
        <p:nvSpPr>
          <p:cNvPr id="13" name="TextBox 10"/>
          <p:cNvSpPr txBox="1"/>
          <p:nvPr/>
        </p:nvSpPr>
        <p:spPr>
          <a:xfrm>
            <a:off x="698061" y="4146485"/>
            <a:ext cx="2604219" cy="822145"/>
          </a:xfrm>
          <a:prstGeom prst="rect">
            <a:avLst/>
          </a:prstGeom>
          <a:noFill/>
        </p:spPr>
        <p:txBody>
          <a:bodyPr lIns="88009" tIns="44005" rIns="88009" bIns="44005" anchor="ctr"/>
          <a:lstStyle/>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p:txBody>
      </p:sp>
      <p:sp>
        <p:nvSpPr>
          <p:cNvPr id="14" name="TextBox 13"/>
          <p:cNvSpPr txBox="1"/>
          <p:nvPr/>
        </p:nvSpPr>
        <p:spPr>
          <a:xfrm>
            <a:off x="5539818" y="4146485"/>
            <a:ext cx="2604219" cy="822145"/>
          </a:xfrm>
          <a:prstGeom prst="rect">
            <a:avLst/>
          </a:prstGeom>
          <a:noFill/>
        </p:spPr>
        <p:txBody>
          <a:bodyPr lIns="88009" tIns="44005" rIns="88009" bIns="44005" anchor="ctr"/>
          <a:lstStyle/>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a:p>
            <a:pPr algn="ctr">
              <a:lnSpc>
                <a:spcPct val="130000"/>
              </a:lnSpc>
              <a:defRPr/>
            </a:pPr>
            <a:r>
              <a:rPr lang="zh-CN" altLang="en-US" sz="1607" kern="0" dirty="0">
                <a:solidFill>
                  <a:prstClr val="black"/>
                </a:solidFill>
                <a:latin typeface="微软雅黑" pitchFamily="34" charset="-122"/>
                <a:ea typeface="微软雅黑" pitchFamily="34" charset="-122"/>
              </a:rPr>
              <a:t>请在此处输入您的文本</a:t>
            </a:r>
            <a:endParaRPr lang="en-US" altLang="zh-CN" sz="1607" kern="0" dirty="0">
              <a:solidFill>
                <a:prstClr val="black"/>
              </a:solidFill>
              <a:latin typeface="微软雅黑" pitchFamily="34" charset="-122"/>
              <a:ea typeface="微软雅黑" pitchFamily="34" charset="-122"/>
            </a:endParaRPr>
          </a:p>
        </p:txBody>
      </p:sp>
      <p:sp>
        <p:nvSpPr>
          <p:cNvPr id="17" name="矩形 16">
            <a:extLst>
              <a:ext uri="{FF2B5EF4-FFF2-40B4-BE49-F238E27FC236}">
                <a16:creationId xmlns:a16="http://schemas.microsoft.com/office/drawing/2014/main" id="{7F3A5BDE-ED76-454D-91DA-71DAB1F8B406}"/>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18" name="TextBox 3">
            <a:extLst>
              <a:ext uri="{FF2B5EF4-FFF2-40B4-BE49-F238E27FC236}">
                <a16:creationId xmlns:a16="http://schemas.microsoft.com/office/drawing/2014/main" id="{38BE058A-C2BB-45AD-9AE3-7C240DF77B6F}"/>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19" name="图片 18">
            <a:extLst>
              <a:ext uri="{FF2B5EF4-FFF2-40B4-BE49-F238E27FC236}">
                <a16:creationId xmlns:a16="http://schemas.microsoft.com/office/drawing/2014/main" id="{A20A3BA7-0529-439B-ADF3-9603D20BB0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284376452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4"/>
          <p:cNvSpPr/>
          <p:nvPr/>
        </p:nvSpPr>
        <p:spPr>
          <a:xfrm>
            <a:off x="782092" y="2002766"/>
            <a:ext cx="1269585" cy="541778"/>
          </a:xfrm>
          <a:prstGeom prst="round2DiagRect">
            <a:avLst/>
          </a:prstGeom>
          <a:solidFill>
            <a:srgbClr val="054487"/>
          </a:solidFill>
          <a:ln w="25400" cap="flat" cmpd="sng" algn="ctr">
            <a:noFill/>
            <a:prstDash val="solid"/>
          </a:ln>
          <a:effectLst/>
        </p:spPr>
        <p:txBody>
          <a:bodyPr lIns="93154" tIns="46578" rIns="93154" bIns="46578" anchor="ctr"/>
          <a:lstStyle/>
          <a:p>
            <a:pPr algn="ctr" defTabSz="864040">
              <a:defRPr/>
            </a:pPr>
            <a:r>
              <a:rPr lang="zh-CN" altLang="en-US" sz="1607" kern="0" dirty="0">
                <a:solidFill>
                  <a:prstClr val="white"/>
                </a:solidFill>
                <a:latin typeface="微软雅黑" pitchFamily="34" charset="-122"/>
                <a:ea typeface="微软雅黑" pitchFamily="34" charset="-122"/>
              </a:rPr>
              <a:t>添加内容</a:t>
            </a:r>
          </a:p>
        </p:txBody>
      </p:sp>
      <p:sp>
        <p:nvSpPr>
          <p:cNvPr id="6" name="对角圆角矩形 5"/>
          <p:cNvSpPr/>
          <p:nvPr/>
        </p:nvSpPr>
        <p:spPr>
          <a:xfrm>
            <a:off x="1728218" y="2764489"/>
            <a:ext cx="1271202" cy="541780"/>
          </a:xfrm>
          <a:prstGeom prst="round2DiagRect">
            <a:avLst/>
          </a:prstGeom>
          <a:solidFill>
            <a:srgbClr val="054487"/>
          </a:solidFill>
          <a:ln w="25400" cap="flat" cmpd="sng" algn="ctr">
            <a:noFill/>
            <a:prstDash val="solid"/>
          </a:ln>
          <a:effectLst/>
        </p:spPr>
        <p:txBody>
          <a:bodyPr lIns="93154" tIns="46578" rIns="93154" bIns="46578" anchor="ctr"/>
          <a:lstStyle/>
          <a:p>
            <a:pPr algn="ctr" defTabSz="864040">
              <a:defRPr/>
            </a:pPr>
            <a:r>
              <a:rPr lang="zh-CN" altLang="en-US" sz="1607" kern="0" dirty="0">
                <a:solidFill>
                  <a:prstClr val="white"/>
                </a:solidFill>
                <a:latin typeface="微软雅黑" pitchFamily="34" charset="-122"/>
                <a:ea typeface="微软雅黑" pitchFamily="34" charset="-122"/>
              </a:rPr>
              <a:t>添加内容</a:t>
            </a:r>
          </a:p>
        </p:txBody>
      </p:sp>
      <p:sp>
        <p:nvSpPr>
          <p:cNvPr id="7" name="对角圆角矩形 6"/>
          <p:cNvSpPr/>
          <p:nvPr/>
        </p:nvSpPr>
        <p:spPr>
          <a:xfrm>
            <a:off x="2674340" y="3526213"/>
            <a:ext cx="1271202" cy="541778"/>
          </a:xfrm>
          <a:prstGeom prst="round2DiagRect">
            <a:avLst/>
          </a:prstGeom>
          <a:solidFill>
            <a:srgbClr val="054487"/>
          </a:solidFill>
          <a:ln w="25400" cap="flat" cmpd="sng" algn="ctr">
            <a:noFill/>
            <a:prstDash val="solid"/>
          </a:ln>
          <a:effectLst/>
        </p:spPr>
        <p:txBody>
          <a:bodyPr lIns="93154" tIns="46578" rIns="93154" bIns="46578" anchor="ctr"/>
          <a:lstStyle/>
          <a:p>
            <a:pPr algn="ctr" defTabSz="864040">
              <a:defRPr/>
            </a:pPr>
            <a:r>
              <a:rPr lang="zh-CN" altLang="en-US" sz="1607" kern="0" dirty="0">
                <a:solidFill>
                  <a:prstClr val="white"/>
                </a:solidFill>
                <a:latin typeface="微软雅黑" pitchFamily="34" charset="-122"/>
                <a:ea typeface="微软雅黑" pitchFamily="34" charset="-122"/>
              </a:rPr>
              <a:t>添加内容</a:t>
            </a:r>
          </a:p>
        </p:txBody>
      </p:sp>
      <p:sp>
        <p:nvSpPr>
          <p:cNvPr id="8" name="对角圆角矩形 7"/>
          <p:cNvSpPr/>
          <p:nvPr/>
        </p:nvSpPr>
        <p:spPr>
          <a:xfrm>
            <a:off x="3622080" y="4287935"/>
            <a:ext cx="1269585" cy="541780"/>
          </a:xfrm>
          <a:prstGeom prst="round2DiagRect">
            <a:avLst/>
          </a:prstGeom>
          <a:solidFill>
            <a:srgbClr val="054487"/>
          </a:solidFill>
          <a:ln w="25400" cap="flat" cmpd="sng" algn="ctr">
            <a:noFill/>
            <a:prstDash val="solid"/>
          </a:ln>
          <a:effectLst/>
        </p:spPr>
        <p:txBody>
          <a:bodyPr lIns="93154" tIns="46578" rIns="93154" bIns="46578" anchor="ctr"/>
          <a:lstStyle/>
          <a:p>
            <a:pPr algn="ctr" defTabSz="864040">
              <a:defRPr/>
            </a:pPr>
            <a:r>
              <a:rPr lang="zh-CN" altLang="en-US" sz="1607" kern="0" dirty="0">
                <a:solidFill>
                  <a:prstClr val="white"/>
                </a:solidFill>
                <a:latin typeface="微软雅黑" pitchFamily="34" charset="-122"/>
                <a:ea typeface="微软雅黑" pitchFamily="34" charset="-122"/>
              </a:rPr>
              <a:t>添加内容</a:t>
            </a:r>
          </a:p>
        </p:txBody>
      </p:sp>
      <p:cxnSp>
        <p:nvCxnSpPr>
          <p:cNvPr id="9" name="直接箭头连接符 8"/>
          <p:cNvCxnSpPr/>
          <p:nvPr/>
        </p:nvCxnSpPr>
        <p:spPr>
          <a:xfrm>
            <a:off x="2195619" y="2243886"/>
            <a:ext cx="627514" cy="0"/>
          </a:xfrm>
          <a:prstGeom prst="straightConnector1">
            <a:avLst/>
          </a:prstGeom>
          <a:noFill/>
          <a:ln w="9525" cap="rnd" cmpd="sng" algn="ctr">
            <a:solidFill>
              <a:sysClr val="window" lastClr="FFFFFF">
                <a:lumMod val="65000"/>
              </a:sysClr>
            </a:solidFill>
            <a:prstDash val="sysDash"/>
            <a:tailEnd type="stealth"/>
          </a:ln>
          <a:effectLst/>
        </p:spPr>
      </p:cxnSp>
      <p:grpSp>
        <p:nvGrpSpPr>
          <p:cNvPr id="10" name="组合 9"/>
          <p:cNvGrpSpPr/>
          <p:nvPr/>
        </p:nvGrpSpPr>
        <p:grpSpPr>
          <a:xfrm>
            <a:off x="2964470" y="2002767"/>
            <a:ext cx="2676641" cy="585443"/>
            <a:chOff x="3024807" y="1419622"/>
            <a:chExt cx="2627313" cy="574675"/>
          </a:xfrm>
        </p:grpSpPr>
        <p:sp>
          <p:nvSpPr>
            <p:cNvPr id="11" name="文本框 8"/>
            <p:cNvSpPr txBox="1">
              <a:spLocks noChangeArrowheads="1"/>
            </p:cNvSpPr>
            <p:nvPr/>
          </p:nvSpPr>
          <p:spPr bwMode="auto">
            <a:xfrm>
              <a:off x="3024807" y="1419622"/>
              <a:ext cx="112918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795" dirty="0">
                  <a:solidFill>
                    <a:srgbClr val="054487"/>
                  </a:solidFill>
                  <a:latin typeface="微软雅黑" pitchFamily="34" charset="-122"/>
                </a:rPr>
                <a:t>添加标题</a:t>
              </a:r>
            </a:p>
          </p:txBody>
        </p:sp>
        <p:sp>
          <p:nvSpPr>
            <p:cNvPr id="12" name="文本框 9"/>
            <p:cNvSpPr txBox="1"/>
            <p:nvPr/>
          </p:nvSpPr>
          <p:spPr>
            <a:xfrm>
              <a:off x="3024807" y="1705372"/>
              <a:ext cx="2627313" cy="288925"/>
            </a:xfrm>
            <a:prstGeom prst="rect">
              <a:avLst/>
            </a:prstGeom>
            <a:noFill/>
          </p:spPr>
          <p:txBody>
            <a:bodyPr anchor="ctr"/>
            <a:lstStyle/>
            <a:p>
              <a:pPr>
                <a:defRPr/>
              </a:pPr>
              <a:r>
                <a:rPr lang="zh-CN" altLang="en-US" sz="122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228" dirty="0">
                <a:solidFill>
                  <a:prstClr val="black">
                    <a:lumMod val="85000"/>
                    <a:lumOff val="15000"/>
                  </a:prstClr>
                </a:solidFill>
                <a:latin typeface="微软雅黑" pitchFamily="34" charset="-122"/>
                <a:ea typeface="微软雅黑" pitchFamily="34" charset="-122"/>
              </a:endParaRPr>
            </a:p>
          </p:txBody>
        </p:sp>
      </p:grpSp>
      <p:cxnSp>
        <p:nvCxnSpPr>
          <p:cNvPr id="13" name="直接箭头连接符 12"/>
          <p:cNvCxnSpPr/>
          <p:nvPr/>
        </p:nvCxnSpPr>
        <p:spPr>
          <a:xfrm>
            <a:off x="3128804" y="3018547"/>
            <a:ext cx="627514" cy="0"/>
          </a:xfrm>
          <a:prstGeom prst="straightConnector1">
            <a:avLst/>
          </a:prstGeom>
          <a:noFill/>
          <a:ln w="9525" cap="rnd" cmpd="sng" algn="ctr">
            <a:solidFill>
              <a:sysClr val="window" lastClr="FFFFFF">
                <a:lumMod val="65000"/>
              </a:sysClr>
            </a:solidFill>
            <a:prstDash val="sysDash"/>
            <a:tailEnd type="stealth"/>
          </a:ln>
          <a:effectLst/>
        </p:spPr>
      </p:cxnSp>
      <p:grpSp>
        <p:nvGrpSpPr>
          <p:cNvPr id="14" name="组合 13"/>
          <p:cNvGrpSpPr/>
          <p:nvPr/>
        </p:nvGrpSpPr>
        <p:grpSpPr>
          <a:xfrm>
            <a:off x="3844788" y="2736338"/>
            <a:ext cx="2676641" cy="583827"/>
            <a:chOff x="3888903" y="2139702"/>
            <a:chExt cx="2627313" cy="573088"/>
          </a:xfrm>
        </p:grpSpPr>
        <p:sp>
          <p:nvSpPr>
            <p:cNvPr id="15" name="文本框 11"/>
            <p:cNvSpPr txBox="1">
              <a:spLocks noChangeArrowheads="1"/>
            </p:cNvSpPr>
            <p:nvPr/>
          </p:nvSpPr>
          <p:spPr bwMode="auto">
            <a:xfrm>
              <a:off x="3888903" y="2139702"/>
              <a:ext cx="1129185" cy="319088"/>
            </a:xfrm>
            <a:prstGeom prst="rect">
              <a:avLst/>
            </a:prstGeom>
            <a:noFill/>
            <a:ln w="9525">
              <a:noFill/>
              <a:miter lim="800000"/>
              <a:headEnd/>
              <a:tailEnd/>
            </a:ln>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795" dirty="0">
                  <a:solidFill>
                    <a:srgbClr val="054487"/>
                  </a:solidFill>
                  <a:latin typeface="微软雅黑" pitchFamily="34" charset="-122"/>
                </a:rPr>
                <a:t>添加标题</a:t>
              </a:r>
            </a:p>
          </p:txBody>
        </p:sp>
        <p:sp>
          <p:nvSpPr>
            <p:cNvPr id="16" name="文本框 12"/>
            <p:cNvSpPr txBox="1"/>
            <p:nvPr/>
          </p:nvSpPr>
          <p:spPr>
            <a:xfrm>
              <a:off x="3888903" y="2425452"/>
              <a:ext cx="2627313" cy="287338"/>
            </a:xfrm>
            <a:prstGeom prst="rect">
              <a:avLst/>
            </a:prstGeom>
            <a:noFill/>
          </p:spPr>
          <p:txBody>
            <a:bodyPr anchor="ctr"/>
            <a:lstStyle/>
            <a:p>
              <a:pPr>
                <a:defRPr/>
              </a:pPr>
              <a:r>
                <a:rPr lang="zh-CN" altLang="en-US" sz="122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228" dirty="0">
                <a:solidFill>
                  <a:prstClr val="black">
                    <a:lumMod val="85000"/>
                    <a:lumOff val="15000"/>
                  </a:prstClr>
                </a:solidFill>
                <a:latin typeface="微软雅黑" pitchFamily="34" charset="-122"/>
                <a:ea typeface="微软雅黑" pitchFamily="34" charset="-122"/>
              </a:endParaRPr>
            </a:p>
          </p:txBody>
        </p:sp>
      </p:grpSp>
      <p:cxnSp>
        <p:nvCxnSpPr>
          <p:cNvPr id="17" name="直接箭头连接符 16"/>
          <p:cNvCxnSpPr/>
          <p:nvPr/>
        </p:nvCxnSpPr>
        <p:spPr>
          <a:xfrm>
            <a:off x="4061989" y="3793209"/>
            <a:ext cx="627514" cy="0"/>
          </a:xfrm>
          <a:prstGeom prst="straightConnector1">
            <a:avLst/>
          </a:prstGeom>
          <a:noFill/>
          <a:ln w="9525" cap="rnd" cmpd="sng" algn="ctr">
            <a:solidFill>
              <a:sysClr val="window" lastClr="FFFFFF">
                <a:lumMod val="65000"/>
              </a:sysClr>
            </a:solidFill>
            <a:prstDash val="sysDash"/>
            <a:tailEnd type="stealth"/>
          </a:ln>
          <a:effectLst/>
        </p:spPr>
      </p:cxnSp>
      <p:grpSp>
        <p:nvGrpSpPr>
          <p:cNvPr id="18" name="组合 17"/>
          <p:cNvGrpSpPr/>
          <p:nvPr/>
        </p:nvGrpSpPr>
        <p:grpSpPr>
          <a:xfrm>
            <a:off x="4710528" y="3546303"/>
            <a:ext cx="2676640" cy="583825"/>
            <a:chOff x="4738688" y="2934767"/>
            <a:chExt cx="2627312" cy="573087"/>
          </a:xfrm>
        </p:grpSpPr>
        <p:sp>
          <p:nvSpPr>
            <p:cNvPr id="19" name="文本框 14"/>
            <p:cNvSpPr txBox="1">
              <a:spLocks noChangeArrowheads="1"/>
            </p:cNvSpPr>
            <p:nvPr/>
          </p:nvSpPr>
          <p:spPr bwMode="auto">
            <a:xfrm>
              <a:off x="4738688" y="2934767"/>
              <a:ext cx="1129185" cy="3206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795" dirty="0">
                  <a:solidFill>
                    <a:srgbClr val="054487"/>
                  </a:solidFill>
                  <a:latin typeface="微软雅黑" pitchFamily="34" charset="-122"/>
                </a:rPr>
                <a:t>添加标题</a:t>
              </a:r>
            </a:p>
          </p:txBody>
        </p:sp>
        <p:sp>
          <p:nvSpPr>
            <p:cNvPr id="20" name="文本框 15"/>
            <p:cNvSpPr txBox="1"/>
            <p:nvPr/>
          </p:nvSpPr>
          <p:spPr>
            <a:xfrm>
              <a:off x="4738688" y="3220517"/>
              <a:ext cx="2627312" cy="287337"/>
            </a:xfrm>
            <a:prstGeom prst="rect">
              <a:avLst/>
            </a:prstGeom>
            <a:noFill/>
          </p:spPr>
          <p:txBody>
            <a:bodyPr anchor="ctr"/>
            <a:lstStyle/>
            <a:p>
              <a:pPr>
                <a:defRPr/>
              </a:pPr>
              <a:r>
                <a:rPr lang="zh-CN" altLang="en-US" sz="122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228" dirty="0">
                <a:solidFill>
                  <a:prstClr val="black">
                    <a:lumMod val="85000"/>
                    <a:lumOff val="15000"/>
                  </a:prstClr>
                </a:solidFill>
                <a:latin typeface="微软雅黑" pitchFamily="34" charset="-122"/>
                <a:ea typeface="微软雅黑" pitchFamily="34" charset="-122"/>
              </a:endParaRPr>
            </a:p>
          </p:txBody>
        </p:sp>
      </p:grpSp>
      <p:cxnSp>
        <p:nvCxnSpPr>
          <p:cNvPr id="21" name="直接箭头连接符 20"/>
          <p:cNvCxnSpPr/>
          <p:nvPr/>
        </p:nvCxnSpPr>
        <p:spPr>
          <a:xfrm>
            <a:off x="4995174" y="4567871"/>
            <a:ext cx="627514" cy="0"/>
          </a:xfrm>
          <a:prstGeom prst="straightConnector1">
            <a:avLst/>
          </a:prstGeom>
          <a:noFill/>
          <a:ln w="9525" cap="rnd" cmpd="sng" algn="ctr">
            <a:solidFill>
              <a:sysClr val="window" lastClr="FFFFFF">
                <a:lumMod val="65000"/>
              </a:sysClr>
            </a:solidFill>
            <a:prstDash val="sysDash"/>
            <a:tailEnd type="stealth"/>
          </a:ln>
          <a:effectLst/>
        </p:spPr>
      </p:cxnSp>
      <p:grpSp>
        <p:nvGrpSpPr>
          <p:cNvPr id="22" name="组合 21"/>
          <p:cNvGrpSpPr/>
          <p:nvPr/>
        </p:nvGrpSpPr>
        <p:grpSpPr>
          <a:xfrm>
            <a:off x="5640479" y="4279874"/>
            <a:ext cx="2676641" cy="583827"/>
            <a:chOff x="5651500" y="3654846"/>
            <a:chExt cx="2627313" cy="573088"/>
          </a:xfrm>
        </p:grpSpPr>
        <p:sp>
          <p:nvSpPr>
            <p:cNvPr id="23" name="文本框 17"/>
            <p:cNvSpPr txBox="1">
              <a:spLocks noChangeArrowheads="1"/>
            </p:cNvSpPr>
            <p:nvPr/>
          </p:nvSpPr>
          <p:spPr bwMode="auto">
            <a:xfrm>
              <a:off x="5651500" y="3654846"/>
              <a:ext cx="1129185" cy="3206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795" dirty="0">
                  <a:solidFill>
                    <a:srgbClr val="054487"/>
                  </a:solidFill>
                  <a:latin typeface="微软雅黑" pitchFamily="34" charset="-122"/>
                </a:rPr>
                <a:t>添加标题</a:t>
              </a:r>
            </a:p>
          </p:txBody>
        </p:sp>
        <p:sp>
          <p:nvSpPr>
            <p:cNvPr id="24" name="文本框 18"/>
            <p:cNvSpPr txBox="1"/>
            <p:nvPr/>
          </p:nvSpPr>
          <p:spPr>
            <a:xfrm>
              <a:off x="5651500" y="3940596"/>
              <a:ext cx="2627313" cy="287338"/>
            </a:xfrm>
            <a:prstGeom prst="rect">
              <a:avLst/>
            </a:prstGeom>
            <a:noFill/>
          </p:spPr>
          <p:txBody>
            <a:bodyPr anchor="ctr"/>
            <a:lstStyle/>
            <a:p>
              <a:pPr>
                <a:defRPr/>
              </a:pPr>
              <a:r>
                <a:rPr lang="zh-CN" altLang="en-US" sz="1228" dirty="0">
                  <a:solidFill>
                    <a:prstClr val="black">
                      <a:lumMod val="85000"/>
                      <a:lumOff val="15000"/>
                    </a:prstClr>
                  </a:solidFill>
                  <a:latin typeface="微软雅黑" pitchFamily="34" charset="-122"/>
                  <a:ea typeface="微软雅黑" pitchFamily="34" charset="-122"/>
                </a:rPr>
                <a:t>点击添加内容点击添加内容点击添加</a:t>
              </a:r>
              <a:endParaRPr lang="en-US" altLang="zh-CN" sz="1228" dirty="0">
                <a:solidFill>
                  <a:prstClr val="black">
                    <a:lumMod val="85000"/>
                    <a:lumOff val="15000"/>
                  </a:prstClr>
                </a:solidFill>
                <a:latin typeface="微软雅黑" pitchFamily="34" charset="-122"/>
                <a:ea typeface="微软雅黑" pitchFamily="34" charset="-122"/>
              </a:endParaRPr>
            </a:p>
          </p:txBody>
        </p:sp>
      </p:grpSp>
      <p:sp>
        <p:nvSpPr>
          <p:cNvPr id="25" name="直角上箭头 24"/>
          <p:cNvSpPr/>
          <p:nvPr/>
        </p:nvSpPr>
        <p:spPr>
          <a:xfrm rot="5400000">
            <a:off x="1110416" y="2654530"/>
            <a:ext cx="548247" cy="538564"/>
          </a:xfrm>
          <a:prstGeom prst="bentUpArrow">
            <a:avLst/>
          </a:prstGeom>
          <a:solidFill>
            <a:srgbClr val="054487"/>
          </a:solidFill>
          <a:ln w="25400" cap="flat" cmpd="sng" algn="ctr">
            <a:noFill/>
            <a:prstDash val="solid"/>
          </a:ln>
          <a:effectLst/>
        </p:spPr>
        <p:txBody>
          <a:bodyPr lIns="93154" tIns="46578" rIns="93154" bIns="46578" anchor="ctr"/>
          <a:lstStyle/>
          <a:p>
            <a:pPr algn="ctr" defTabSz="864040">
              <a:defRPr/>
            </a:pPr>
            <a:endParaRPr lang="zh-CN" altLang="en-US" sz="1607" kern="0">
              <a:solidFill>
                <a:prstClr val="white"/>
              </a:solidFill>
              <a:latin typeface="Calibri"/>
              <a:ea typeface="宋体"/>
            </a:endParaRPr>
          </a:p>
        </p:txBody>
      </p:sp>
      <p:sp>
        <p:nvSpPr>
          <p:cNvPr id="26" name="直角上箭头 25"/>
          <p:cNvSpPr/>
          <p:nvPr/>
        </p:nvSpPr>
        <p:spPr>
          <a:xfrm rot="5400000">
            <a:off x="2067861" y="3406551"/>
            <a:ext cx="549864" cy="536946"/>
          </a:xfrm>
          <a:prstGeom prst="bentUpArrow">
            <a:avLst/>
          </a:prstGeom>
          <a:solidFill>
            <a:srgbClr val="054487"/>
          </a:solidFill>
          <a:ln w="25400" cap="flat" cmpd="sng" algn="ctr">
            <a:noFill/>
            <a:prstDash val="solid"/>
          </a:ln>
          <a:effectLst/>
        </p:spPr>
        <p:txBody>
          <a:bodyPr lIns="93154" tIns="46578" rIns="93154" bIns="46578" anchor="ctr"/>
          <a:lstStyle/>
          <a:p>
            <a:pPr algn="ctr" defTabSz="864040">
              <a:defRPr/>
            </a:pPr>
            <a:endParaRPr lang="zh-CN" altLang="en-US" sz="1607" kern="0">
              <a:solidFill>
                <a:prstClr val="white"/>
              </a:solidFill>
              <a:latin typeface="Calibri"/>
              <a:ea typeface="宋体"/>
            </a:endParaRPr>
          </a:p>
        </p:txBody>
      </p:sp>
      <p:sp>
        <p:nvSpPr>
          <p:cNvPr id="27" name="直角上箭头 26"/>
          <p:cNvSpPr/>
          <p:nvPr/>
        </p:nvSpPr>
        <p:spPr>
          <a:xfrm rot="5400000">
            <a:off x="3026115" y="4157763"/>
            <a:ext cx="549864" cy="538562"/>
          </a:xfrm>
          <a:prstGeom prst="bentUpArrow">
            <a:avLst/>
          </a:prstGeom>
          <a:solidFill>
            <a:srgbClr val="054487"/>
          </a:solidFill>
          <a:ln w="25400" cap="flat" cmpd="sng" algn="ctr">
            <a:noFill/>
            <a:prstDash val="solid"/>
          </a:ln>
          <a:effectLst/>
        </p:spPr>
        <p:txBody>
          <a:bodyPr lIns="93154" tIns="46578" rIns="93154" bIns="46578" anchor="ctr"/>
          <a:lstStyle/>
          <a:p>
            <a:pPr algn="ctr" defTabSz="864040">
              <a:defRPr/>
            </a:pPr>
            <a:endParaRPr lang="zh-CN" altLang="en-US" sz="1607" kern="0">
              <a:solidFill>
                <a:prstClr val="white"/>
              </a:solidFill>
              <a:latin typeface="Calibri"/>
              <a:ea typeface="宋体"/>
            </a:endParaRPr>
          </a:p>
        </p:txBody>
      </p:sp>
      <p:sp>
        <p:nvSpPr>
          <p:cNvPr id="30" name="矩形 29">
            <a:extLst>
              <a:ext uri="{FF2B5EF4-FFF2-40B4-BE49-F238E27FC236}">
                <a16:creationId xmlns:a16="http://schemas.microsoft.com/office/drawing/2014/main" id="{30B35839-CBCC-4ADB-912A-C7DE4E068A4A}"/>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31" name="TextBox 3">
            <a:extLst>
              <a:ext uri="{FF2B5EF4-FFF2-40B4-BE49-F238E27FC236}">
                <a16:creationId xmlns:a16="http://schemas.microsoft.com/office/drawing/2014/main" id="{D6F53DA3-A796-42F2-A6A7-B6532F1BFA9E}"/>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32" name="图片 31">
            <a:extLst>
              <a:ext uri="{FF2B5EF4-FFF2-40B4-BE49-F238E27FC236}">
                <a16:creationId xmlns:a16="http://schemas.microsoft.com/office/drawing/2014/main" id="{01C74C3F-5A2F-4503-960A-2899E9AEDE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739304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47827" y="1818609"/>
            <a:ext cx="4179118" cy="2275467"/>
          </a:xfrm>
          <a:custGeom>
            <a:avLst/>
            <a:gdLst>
              <a:gd name="connsiteX0" fmla="*/ 3024631 w 4102306"/>
              <a:gd name="connsiteY0" fmla="*/ 1699713 h 2233414"/>
              <a:gd name="connsiteX1" fmla="*/ 3165881 w 4102306"/>
              <a:gd name="connsiteY1" fmla="*/ 1699713 h 2233414"/>
              <a:gd name="connsiteX2" fmla="*/ 3558332 w 4102306"/>
              <a:gd name="connsiteY2" fmla="*/ 2092165 h 2233414"/>
              <a:gd name="connsiteX3" fmla="*/ 3950784 w 4102306"/>
              <a:gd name="connsiteY3" fmla="*/ 1699713 h 2233414"/>
              <a:gd name="connsiteX4" fmla="*/ 4092033 w 4102306"/>
              <a:gd name="connsiteY4" fmla="*/ 1699713 h 2233414"/>
              <a:gd name="connsiteX5" fmla="*/ 3558332 w 4102306"/>
              <a:gd name="connsiteY5" fmla="*/ 2233414 h 2233414"/>
              <a:gd name="connsiteX6" fmla="*/ 3024631 w 4102306"/>
              <a:gd name="connsiteY6" fmla="*/ 1699713 h 2233414"/>
              <a:gd name="connsiteX7" fmla="*/ 0 w 4102306"/>
              <a:gd name="connsiteY7" fmla="*/ 1699713 h 2233414"/>
              <a:gd name="connsiteX8" fmla="*/ 141250 w 4102306"/>
              <a:gd name="connsiteY8" fmla="*/ 1699713 h 2233414"/>
              <a:gd name="connsiteX9" fmla="*/ 533701 w 4102306"/>
              <a:gd name="connsiteY9" fmla="*/ 2092165 h 2233414"/>
              <a:gd name="connsiteX10" fmla="*/ 926153 w 4102306"/>
              <a:gd name="connsiteY10" fmla="*/ 1699713 h 2233414"/>
              <a:gd name="connsiteX11" fmla="*/ 1067402 w 4102306"/>
              <a:gd name="connsiteY11" fmla="*/ 1699713 h 2233414"/>
              <a:gd name="connsiteX12" fmla="*/ 533701 w 4102306"/>
              <a:gd name="connsiteY12" fmla="*/ 2233414 h 2233414"/>
              <a:gd name="connsiteX13" fmla="*/ 0 w 4102306"/>
              <a:gd name="connsiteY13" fmla="*/ 1699713 h 2233414"/>
              <a:gd name="connsiteX14" fmla="*/ 1590027 w 4102306"/>
              <a:gd name="connsiteY14" fmla="*/ 0 h 2233414"/>
              <a:gd name="connsiteX15" fmla="*/ 1910147 w 4102306"/>
              <a:gd name="connsiteY15" fmla="*/ 32271 h 2233414"/>
              <a:gd name="connsiteX16" fmla="*/ 2051960 w 4102306"/>
              <a:gd name="connsiteY16" fmla="*/ 68735 h 2233414"/>
              <a:gd name="connsiteX17" fmla="*/ 2193773 w 4102306"/>
              <a:gd name="connsiteY17" fmla="*/ 32271 h 2233414"/>
              <a:gd name="connsiteX18" fmla="*/ 2513893 w 4102306"/>
              <a:gd name="connsiteY18" fmla="*/ 0 h 2233414"/>
              <a:gd name="connsiteX19" fmla="*/ 4102306 w 4102306"/>
              <a:gd name="connsiteY19" fmla="*/ 1588412 h 2233414"/>
              <a:gd name="connsiteX20" fmla="*/ 4099161 w 4102306"/>
              <a:gd name="connsiteY20" fmla="*/ 1650703 h 2233414"/>
              <a:gd name="connsiteX21" fmla="*/ 3943434 w 4102306"/>
              <a:gd name="connsiteY21" fmla="*/ 1650703 h 2233414"/>
              <a:gd name="connsiteX22" fmla="*/ 3946579 w 4102306"/>
              <a:gd name="connsiteY22" fmla="*/ 1588412 h 2233414"/>
              <a:gd name="connsiteX23" fmla="*/ 2513893 w 4102306"/>
              <a:gd name="connsiteY23" fmla="*/ 155727 h 2233414"/>
              <a:gd name="connsiteX24" fmla="*/ 2367409 w 4102306"/>
              <a:gd name="connsiteY24" fmla="*/ 163124 h 2233414"/>
              <a:gd name="connsiteX25" fmla="*/ 2306962 w 4102306"/>
              <a:gd name="connsiteY25" fmla="*/ 172349 h 2233414"/>
              <a:gd name="connsiteX26" fmla="*/ 2347158 w 4102306"/>
              <a:gd name="connsiteY26" fmla="*/ 191713 h 2233414"/>
              <a:gd name="connsiteX27" fmla="*/ 3178439 w 4102306"/>
              <a:gd name="connsiteY27" fmla="*/ 1588412 h 2233414"/>
              <a:gd name="connsiteX28" fmla="*/ 3175294 w 4102306"/>
              <a:gd name="connsiteY28" fmla="*/ 1650703 h 2233414"/>
              <a:gd name="connsiteX29" fmla="*/ 3019567 w 4102306"/>
              <a:gd name="connsiteY29" fmla="*/ 1650703 h 2233414"/>
              <a:gd name="connsiteX30" fmla="*/ 3022712 w 4102306"/>
              <a:gd name="connsiteY30" fmla="*/ 1588412 h 2233414"/>
              <a:gd name="connsiteX31" fmla="*/ 2147693 w 4102306"/>
              <a:gd name="connsiteY31" fmla="*/ 268315 h 2233414"/>
              <a:gd name="connsiteX32" fmla="*/ 2051960 w 4102306"/>
              <a:gd name="connsiteY32" fmla="*/ 233276 h 2233414"/>
              <a:gd name="connsiteX33" fmla="*/ 1956228 w 4102306"/>
              <a:gd name="connsiteY33" fmla="*/ 268315 h 2233414"/>
              <a:gd name="connsiteX34" fmla="*/ 1081208 w 4102306"/>
              <a:gd name="connsiteY34" fmla="*/ 1588412 h 2233414"/>
              <a:gd name="connsiteX35" fmla="*/ 1084353 w 4102306"/>
              <a:gd name="connsiteY35" fmla="*/ 1650703 h 2233414"/>
              <a:gd name="connsiteX36" fmla="*/ 928626 w 4102306"/>
              <a:gd name="connsiteY36" fmla="*/ 1650703 h 2233414"/>
              <a:gd name="connsiteX37" fmla="*/ 925481 w 4102306"/>
              <a:gd name="connsiteY37" fmla="*/ 1588412 h 2233414"/>
              <a:gd name="connsiteX38" fmla="*/ 1756762 w 4102306"/>
              <a:gd name="connsiteY38" fmla="*/ 191713 h 2233414"/>
              <a:gd name="connsiteX39" fmla="*/ 1796959 w 4102306"/>
              <a:gd name="connsiteY39" fmla="*/ 172349 h 2233414"/>
              <a:gd name="connsiteX40" fmla="*/ 1736511 w 4102306"/>
              <a:gd name="connsiteY40" fmla="*/ 163124 h 2233414"/>
              <a:gd name="connsiteX41" fmla="*/ 1590027 w 4102306"/>
              <a:gd name="connsiteY41" fmla="*/ 155727 h 2233414"/>
              <a:gd name="connsiteX42" fmla="*/ 157341 w 4102306"/>
              <a:gd name="connsiteY42" fmla="*/ 1588412 h 2233414"/>
              <a:gd name="connsiteX43" fmla="*/ 160486 w 4102306"/>
              <a:gd name="connsiteY43" fmla="*/ 1650703 h 2233414"/>
              <a:gd name="connsiteX44" fmla="*/ 4759 w 4102306"/>
              <a:gd name="connsiteY44" fmla="*/ 1650703 h 2233414"/>
              <a:gd name="connsiteX45" fmla="*/ 1614 w 4102306"/>
              <a:gd name="connsiteY45" fmla="*/ 1588412 h 2233414"/>
              <a:gd name="connsiteX46" fmla="*/ 1590027 w 4102306"/>
              <a:gd name="connsiteY46" fmla="*/ 0 h 223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02306" h="2233414">
                <a:moveTo>
                  <a:pt x="3024631" y="1699713"/>
                </a:moveTo>
                <a:lnTo>
                  <a:pt x="3165881" y="1699713"/>
                </a:lnTo>
                <a:cubicBezTo>
                  <a:pt x="3165881" y="1916458"/>
                  <a:pt x="3341587" y="2092165"/>
                  <a:pt x="3558332" y="2092165"/>
                </a:cubicBezTo>
                <a:cubicBezTo>
                  <a:pt x="3775077" y="2092165"/>
                  <a:pt x="3950784" y="1916458"/>
                  <a:pt x="3950784" y="1699713"/>
                </a:cubicBezTo>
                <a:lnTo>
                  <a:pt x="4092033" y="1699713"/>
                </a:lnTo>
                <a:cubicBezTo>
                  <a:pt x="4092033" y="1994468"/>
                  <a:pt x="3853087" y="2233414"/>
                  <a:pt x="3558332" y="2233414"/>
                </a:cubicBezTo>
                <a:cubicBezTo>
                  <a:pt x="3263578" y="2233414"/>
                  <a:pt x="3024631" y="1994468"/>
                  <a:pt x="3024631" y="1699713"/>
                </a:cubicBezTo>
                <a:close/>
                <a:moveTo>
                  <a:pt x="0" y="1699713"/>
                </a:moveTo>
                <a:lnTo>
                  <a:pt x="141250" y="1699713"/>
                </a:lnTo>
                <a:cubicBezTo>
                  <a:pt x="141250" y="1916458"/>
                  <a:pt x="316956" y="2092165"/>
                  <a:pt x="533701" y="2092165"/>
                </a:cubicBezTo>
                <a:cubicBezTo>
                  <a:pt x="750446" y="2092165"/>
                  <a:pt x="926153" y="1916458"/>
                  <a:pt x="926153" y="1699713"/>
                </a:cubicBezTo>
                <a:lnTo>
                  <a:pt x="1067402" y="1699713"/>
                </a:lnTo>
                <a:cubicBezTo>
                  <a:pt x="1067402" y="1994468"/>
                  <a:pt x="828456" y="2233414"/>
                  <a:pt x="533701" y="2233414"/>
                </a:cubicBezTo>
                <a:cubicBezTo>
                  <a:pt x="238946" y="2233414"/>
                  <a:pt x="0" y="1994468"/>
                  <a:pt x="0" y="1699713"/>
                </a:cubicBezTo>
                <a:close/>
                <a:moveTo>
                  <a:pt x="1590027" y="0"/>
                </a:moveTo>
                <a:cubicBezTo>
                  <a:pt x="1699684" y="0"/>
                  <a:pt x="1806746" y="11112"/>
                  <a:pt x="1910147" y="32271"/>
                </a:cubicBezTo>
                <a:lnTo>
                  <a:pt x="2051960" y="68735"/>
                </a:lnTo>
                <a:lnTo>
                  <a:pt x="2193773" y="32271"/>
                </a:lnTo>
                <a:cubicBezTo>
                  <a:pt x="2297175" y="11112"/>
                  <a:pt x="2404236" y="0"/>
                  <a:pt x="2513893" y="0"/>
                </a:cubicBezTo>
                <a:cubicBezTo>
                  <a:pt x="3391149" y="0"/>
                  <a:pt x="4102306" y="711157"/>
                  <a:pt x="4102306" y="1588412"/>
                </a:cubicBezTo>
                <a:lnTo>
                  <a:pt x="4099161" y="1650703"/>
                </a:lnTo>
                <a:lnTo>
                  <a:pt x="3943434" y="1650703"/>
                </a:lnTo>
                <a:cubicBezTo>
                  <a:pt x="3946132" y="1630102"/>
                  <a:pt x="3946579" y="1609309"/>
                  <a:pt x="3946579" y="1588412"/>
                </a:cubicBezTo>
                <a:cubicBezTo>
                  <a:pt x="3946579" y="797162"/>
                  <a:pt x="3305144" y="155727"/>
                  <a:pt x="2513893" y="155727"/>
                </a:cubicBezTo>
                <a:cubicBezTo>
                  <a:pt x="2464440" y="155727"/>
                  <a:pt x="2415572" y="158233"/>
                  <a:pt x="2367409" y="163124"/>
                </a:cubicBezTo>
                <a:lnTo>
                  <a:pt x="2306962" y="172349"/>
                </a:lnTo>
                <a:lnTo>
                  <a:pt x="2347158" y="191713"/>
                </a:lnTo>
                <a:cubicBezTo>
                  <a:pt x="2842306" y="460694"/>
                  <a:pt x="3178439" y="985299"/>
                  <a:pt x="3178439" y="1588412"/>
                </a:cubicBezTo>
                <a:lnTo>
                  <a:pt x="3175294" y="1650703"/>
                </a:lnTo>
                <a:lnTo>
                  <a:pt x="3019567" y="1650703"/>
                </a:lnTo>
                <a:cubicBezTo>
                  <a:pt x="3022265" y="1630102"/>
                  <a:pt x="3022712" y="1609309"/>
                  <a:pt x="3022712" y="1588412"/>
                </a:cubicBezTo>
                <a:cubicBezTo>
                  <a:pt x="3022712" y="994975"/>
                  <a:pt x="2661905" y="485808"/>
                  <a:pt x="2147693" y="268315"/>
                </a:cubicBezTo>
                <a:lnTo>
                  <a:pt x="2051960" y="233276"/>
                </a:lnTo>
                <a:lnTo>
                  <a:pt x="1956228" y="268315"/>
                </a:lnTo>
                <a:cubicBezTo>
                  <a:pt x="1442017" y="485808"/>
                  <a:pt x="1081208" y="994975"/>
                  <a:pt x="1081208" y="1588412"/>
                </a:cubicBezTo>
                <a:lnTo>
                  <a:pt x="1084353" y="1650703"/>
                </a:lnTo>
                <a:lnTo>
                  <a:pt x="928626" y="1650703"/>
                </a:lnTo>
                <a:cubicBezTo>
                  <a:pt x="925884" y="1630089"/>
                  <a:pt x="925481" y="1609297"/>
                  <a:pt x="925481" y="1588412"/>
                </a:cubicBezTo>
                <a:cubicBezTo>
                  <a:pt x="925481" y="985299"/>
                  <a:pt x="1261614" y="460694"/>
                  <a:pt x="1756762" y="191713"/>
                </a:cubicBezTo>
                <a:lnTo>
                  <a:pt x="1796959" y="172349"/>
                </a:lnTo>
                <a:lnTo>
                  <a:pt x="1736511" y="163124"/>
                </a:lnTo>
                <a:cubicBezTo>
                  <a:pt x="1688348" y="158233"/>
                  <a:pt x="1639480" y="155727"/>
                  <a:pt x="1590027" y="155727"/>
                </a:cubicBezTo>
                <a:cubicBezTo>
                  <a:pt x="798776" y="155727"/>
                  <a:pt x="157341" y="797162"/>
                  <a:pt x="157341" y="1588412"/>
                </a:cubicBezTo>
                <a:lnTo>
                  <a:pt x="160486" y="1650703"/>
                </a:lnTo>
                <a:lnTo>
                  <a:pt x="4759" y="1650703"/>
                </a:lnTo>
                <a:cubicBezTo>
                  <a:pt x="2017" y="1630089"/>
                  <a:pt x="1614" y="1609297"/>
                  <a:pt x="1614" y="1588412"/>
                </a:cubicBezTo>
                <a:cubicBezTo>
                  <a:pt x="1614" y="711157"/>
                  <a:pt x="712771" y="0"/>
                  <a:pt x="1590027" y="0"/>
                </a:cubicBezTo>
                <a:close/>
              </a:path>
            </a:pathLst>
          </a:custGeom>
          <a:solidFill>
            <a:sysClr val="window" lastClr="FFFFFF">
              <a:lumMod val="75000"/>
            </a:sysClr>
          </a:solidFill>
          <a:ln w="25400" cap="flat" cmpd="sng" algn="ctr">
            <a:noFill/>
            <a:prstDash val="solid"/>
          </a:ln>
          <a:effectLst/>
        </p:spPr>
        <p:txBody>
          <a:bodyPr lIns="93154" tIns="46578" rIns="93154" bIns="46578" anchor="ctr"/>
          <a:lstStyle/>
          <a:p>
            <a:pPr algn="ctr" defTabSz="864040">
              <a:defRPr/>
            </a:pPr>
            <a:endParaRPr lang="zh-CN" altLang="en-US" sz="1418" kern="0">
              <a:solidFill>
                <a:prstClr val="black"/>
              </a:solidFill>
            </a:endParaRPr>
          </a:p>
        </p:txBody>
      </p:sp>
      <p:sp>
        <p:nvSpPr>
          <p:cNvPr id="6" name="任意多边形 5"/>
          <p:cNvSpPr/>
          <p:nvPr/>
        </p:nvSpPr>
        <p:spPr>
          <a:xfrm>
            <a:off x="2877798" y="1818609"/>
            <a:ext cx="4190438" cy="2275467"/>
          </a:xfrm>
          <a:custGeom>
            <a:avLst/>
            <a:gdLst>
              <a:gd name="connsiteX0" fmla="*/ 3034905 w 4112579"/>
              <a:gd name="connsiteY0" fmla="*/ 1699714 h 2233415"/>
              <a:gd name="connsiteX1" fmla="*/ 3176155 w 4112579"/>
              <a:gd name="connsiteY1" fmla="*/ 1699714 h 2233415"/>
              <a:gd name="connsiteX2" fmla="*/ 3568606 w 4112579"/>
              <a:gd name="connsiteY2" fmla="*/ 2092166 h 2233415"/>
              <a:gd name="connsiteX3" fmla="*/ 3961058 w 4112579"/>
              <a:gd name="connsiteY3" fmla="*/ 1699714 h 2233415"/>
              <a:gd name="connsiteX4" fmla="*/ 4102307 w 4112579"/>
              <a:gd name="connsiteY4" fmla="*/ 1699714 h 2233415"/>
              <a:gd name="connsiteX5" fmla="*/ 3568606 w 4112579"/>
              <a:gd name="connsiteY5" fmla="*/ 2233415 h 2233415"/>
              <a:gd name="connsiteX6" fmla="*/ 3034905 w 4112579"/>
              <a:gd name="connsiteY6" fmla="*/ 1699714 h 2233415"/>
              <a:gd name="connsiteX7" fmla="*/ 10272 w 4112579"/>
              <a:gd name="connsiteY7" fmla="*/ 1699713 h 2233415"/>
              <a:gd name="connsiteX8" fmla="*/ 151522 w 4112579"/>
              <a:gd name="connsiteY8" fmla="*/ 1699713 h 2233415"/>
              <a:gd name="connsiteX9" fmla="*/ 543973 w 4112579"/>
              <a:gd name="connsiteY9" fmla="*/ 2092165 h 2233415"/>
              <a:gd name="connsiteX10" fmla="*/ 936425 w 4112579"/>
              <a:gd name="connsiteY10" fmla="*/ 1699713 h 2233415"/>
              <a:gd name="connsiteX11" fmla="*/ 1077674 w 4112579"/>
              <a:gd name="connsiteY11" fmla="*/ 1699713 h 2233415"/>
              <a:gd name="connsiteX12" fmla="*/ 543973 w 4112579"/>
              <a:gd name="connsiteY12" fmla="*/ 2233414 h 2233415"/>
              <a:gd name="connsiteX13" fmla="*/ 10272 w 4112579"/>
              <a:gd name="connsiteY13" fmla="*/ 1699713 h 2233415"/>
              <a:gd name="connsiteX14" fmla="*/ 1588413 w 4112579"/>
              <a:gd name="connsiteY14" fmla="*/ 0 h 2233415"/>
              <a:gd name="connsiteX15" fmla="*/ 1908534 w 4112579"/>
              <a:gd name="connsiteY15" fmla="*/ 32271 h 2233415"/>
              <a:gd name="connsiteX16" fmla="*/ 2056292 w 4112579"/>
              <a:gd name="connsiteY16" fmla="*/ 70264 h 2233415"/>
              <a:gd name="connsiteX17" fmla="*/ 2204046 w 4112579"/>
              <a:gd name="connsiteY17" fmla="*/ 32272 h 2233415"/>
              <a:gd name="connsiteX18" fmla="*/ 2524167 w 4112579"/>
              <a:gd name="connsiteY18" fmla="*/ 1 h 2233415"/>
              <a:gd name="connsiteX19" fmla="*/ 4112579 w 4112579"/>
              <a:gd name="connsiteY19" fmla="*/ 1588414 h 2233415"/>
              <a:gd name="connsiteX20" fmla="*/ 4109434 w 4112579"/>
              <a:gd name="connsiteY20" fmla="*/ 1650704 h 2233415"/>
              <a:gd name="connsiteX21" fmla="*/ 3953707 w 4112579"/>
              <a:gd name="connsiteY21" fmla="*/ 1650704 h 2233415"/>
              <a:gd name="connsiteX22" fmla="*/ 3956852 w 4112579"/>
              <a:gd name="connsiteY22" fmla="*/ 1588414 h 2233415"/>
              <a:gd name="connsiteX23" fmla="*/ 2524167 w 4112579"/>
              <a:gd name="connsiteY23" fmla="*/ 155728 h 2233415"/>
              <a:gd name="connsiteX24" fmla="*/ 2377683 w 4112579"/>
              <a:gd name="connsiteY24" fmla="*/ 163125 h 2233415"/>
              <a:gd name="connsiteX25" fmla="*/ 2308209 w 4112579"/>
              <a:gd name="connsiteY25" fmla="*/ 173728 h 2233415"/>
              <a:gd name="connsiteX26" fmla="*/ 2345544 w 4112579"/>
              <a:gd name="connsiteY26" fmla="*/ 191713 h 2233415"/>
              <a:gd name="connsiteX27" fmla="*/ 3176825 w 4112579"/>
              <a:gd name="connsiteY27" fmla="*/ 1588413 h 2233415"/>
              <a:gd name="connsiteX28" fmla="*/ 3173680 w 4112579"/>
              <a:gd name="connsiteY28" fmla="*/ 1650703 h 2233415"/>
              <a:gd name="connsiteX29" fmla="*/ 3017953 w 4112579"/>
              <a:gd name="connsiteY29" fmla="*/ 1650703 h 2233415"/>
              <a:gd name="connsiteX30" fmla="*/ 3021098 w 4112579"/>
              <a:gd name="connsiteY30" fmla="*/ 1588413 h 2233415"/>
              <a:gd name="connsiteX31" fmla="*/ 2146079 w 4112579"/>
              <a:gd name="connsiteY31" fmla="*/ 268315 h 2233415"/>
              <a:gd name="connsiteX32" fmla="*/ 2056291 w 4112579"/>
              <a:gd name="connsiteY32" fmla="*/ 235452 h 2233415"/>
              <a:gd name="connsiteX33" fmla="*/ 1966501 w 4112579"/>
              <a:gd name="connsiteY33" fmla="*/ 268315 h 2233415"/>
              <a:gd name="connsiteX34" fmla="*/ 1091481 w 4112579"/>
              <a:gd name="connsiteY34" fmla="*/ 1588414 h 2233415"/>
              <a:gd name="connsiteX35" fmla="*/ 1094626 w 4112579"/>
              <a:gd name="connsiteY35" fmla="*/ 1650704 h 2233415"/>
              <a:gd name="connsiteX36" fmla="*/ 938900 w 4112579"/>
              <a:gd name="connsiteY36" fmla="*/ 1650704 h 2233415"/>
              <a:gd name="connsiteX37" fmla="*/ 935754 w 4112579"/>
              <a:gd name="connsiteY37" fmla="*/ 1588414 h 2233415"/>
              <a:gd name="connsiteX38" fmla="*/ 1767035 w 4112579"/>
              <a:gd name="connsiteY38" fmla="*/ 191714 h 2233415"/>
              <a:gd name="connsiteX39" fmla="*/ 1804373 w 4112579"/>
              <a:gd name="connsiteY39" fmla="*/ 173727 h 2233415"/>
              <a:gd name="connsiteX40" fmla="*/ 1734897 w 4112579"/>
              <a:gd name="connsiteY40" fmla="*/ 163124 h 2233415"/>
              <a:gd name="connsiteX41" fmla="*/ 1588413 w 4112579"/>
              <a:gd name="connsiteY41" fmla="*/ 155727 h 2233415"/>
              <a:gd name="connsiteX42" fmla="*/ 155727 w 4112579"/>
              <a:gd name="connsiteY42" fmla="*/ 1588413 h 2233415"/>
              <a:gd name="connsiteX43" fmla="*/ 158872 w 4112579"/>
              <a:gd name="connsiteY43" fmla="*/ 1650703 h 2233415"/>
              <a:gd name="connsiteX44" fmla="*/ 3145 w 4112579"/>
              <a:gd name="connsiteY44" fmla="*/ 1650703 h 2233415"/>
              <a:gd name="connsiteX45" fmla="*/ 0 w 4112579"/>
              <a:gd name="connsiteY45" fmla="*/ 1588413 h 2233415"/>
              <a:gd name="connsiteX46" fmla="*/ 1588413 w 4112579"/>
              <a:gd name="connsiteY46" fmla="*/ 0 h 223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12579" h="2233415">
                <a:moveTo>
                  <a:pt x="3034905" y="1699714"/>
                </a:moveTo>
                <a:lnTo>
                  <a:pt x="3176155" y="1699714"/>
                </a:lnTo>
                <a:cubicBezTo>
                  <a:pt x="3176155" y="1916459"/>
                  <a:pt x="3351861" y="2092166"/>
                  <a:pt x="3568606" y="2092166"/>
                </a:cubicBezTo>
                <a:cubicBezTo>
                  <a:pt x="3785351" y="2092166"/>
                  <a:pt x="3961058" y="1916459"/>
                  <a:pt x="3961058" y="1699714"/>
                </a:cubicBezTo>
                <a:lnTo>
                  <a:pt x="4102307" y="1699714"/>
                </a:lnTo>
                <a:cubicBezTo>
                  <a:pt x="4102307" y="1994469"/>
                  <a:pt x="3863361" y="2233415"/>
                  <a:pt x="3568606" y="2233415"/>
                </a:cubicBezTo>
                <a:cubicBezTo>
                  <a:pt x="3273852" y="2233415"/>
                  <a:pt x="3034905" y="1994469"/>
                  <a:pt x="3034905" y="1699714"/>
                </a:cubicBezTo>
                <a:close/>
                <a:moveTo>
                  <a:pt x="10272" y="1699713"/>
                </a:moveTo>
                <a:lnTo>
                  <a:pt x="151522" y="1699713"/>
                </a:lnTo>
                <a:cubicBezTo>
                  <a:pt x="151522" y="1916458"/>
                  <a:pt x="327228" y="2092165"/>
                  <a:pt x="543973" y="2092165"/>
                </a:cubicBezTo>
                <a:cubicBezTo>
                  <a:pt x="760718" y="2092165"/>
                  <a:pt x="936425" y="1916458"/>
                  <a:pt x="936425" y="1699713"/>
                </a:cubicBezTo>
                <a:lnTo>
                  <a:pt x="1077674" y="1699713"/>
                </a:lnTo>
                <a:cubicBezTo>
                  <a:pt x="1077674" y="1994468"/>
                  <a:pt x="838728" y="2233414"/>
                  <a:pt x="543973" y="2233414"/>
                </a:cubicBezTo>
                <a:cubicBezTo>
                  <a:pt x="249218" y="2233414"/>
                  <a:pt x="10272" y="1994468"/>
                  <a:pt x="10272" y="1699713"/>
                </a:cubicBezTo>
                <a:close/>
                <a:moveTo>
                  <a:pt x="1588413" y="0"/>
                </a:moveTo>
                <a:cubicBezTo>
                  <a:pt x="1698070" y="0"/>
                  <a:pt x="1805132" y="11112"/>
                  <a:pt x="1908534" y="32271"/>
                </a:cubicBezTo>
                <a:lnTo>
                  <a:pt x="2056292" y="70264"/>
                </a:lnTo>
                <a:lnTo>
                  <a:pt x="2204046" y="32272"/>
                </a:lnTo>
                <a:cubicBezTo>
                  <a:pt x="2307448" y="11113"/>
                  <a:pt x="2414510" y="1"/>
                  <a:pt x="2524167" y="1"/>
                </a:cubicBezTo>
                <a:cubicBezTo>
                  <a:pt x="3401422" y="1"/>
                  <a:pt x="4112579" y="711158"/>
                  <a:pt x="4112579" y="1588414"/>
                </a:cubicBezTo>
                <a:lnTo>
                  <a:pt x="4109434" y="1650704"/>
                </a:lnTo>
                <a:lnTo>
                  <a:pt x="3953707" y="1650704"/>
                </a:lnTo>
                <a:cubicBezTo>
                  <a:pt x="3956405" y="1630103"/>
                  <a:pt x="3956852" y="1609311"/>
                  <a:pt x="3956852" y="1588414"/>
                </a:cubicBezTo>
                <a:cubicBezTo>
                  <a:pt x="3956852" y="797163"/>
                  <a:pt x="3315417" y="155728"/>
                  <a:pt x="2524167" y="155728"/>
                </a:cubicBezTo>
                <a:cubicBezTo>
                  <a:pt x="2474714" y="155728"/>
                  <a:pt x="2425846" y="158234"/>
                  <a:pt x="2377683" y="163125"/>
                </a:cubicBezTo>
                <a:lnTo>
                  <a:pt x="2308209" y="173728"/>
                </a:lnTo>
                <a:lnTo>
                  <a:pt x="2345544" y="191713"/>
                </a:lnTo>
                <a:cubicBezTo>
                  <a:pt x="2840692" y="460694"/>
                  <a:pt x="3176825" y="985300"/>
                  <a:pt x="3176825" y="1588413"/>
                </a:cubicBezTo>
                <a:lnTo>
                  <a:pt x="3173680" y="1650703"/>
                </a:lnTo>
                <a:lnTo>
                  <a:pt x="3017953" y="1650703"/>
                </a:lnTo>
                <a:cubicBezTo>
                  <a:pt x="3020651" y="1630102"/>
                  <a:pt x="3021098" y="1609310"/>
                  <a:pt x="3021098" y="1588413"/>
                </a:cubicBezTo>
                <a:cubicBezTo>
                  <a:pt x="3021098" y="994975"/>
                  <a:pt x="2660291" y="485808"/>
                  <a:pt x="2146079" y="268315"/>
                </a:cubicBezTo>
                <a:lnTo>
                  <a:pt x="2056291" y="235452"/>
                </a:lnTo>
                <a:lnTo>
                  <a:pt x="1966501" y="268315"/>
                </a:lnTo>
                <a:cubicBezTo>
                  <a:pt x="1452288" y="485809"/>
                  <a:pt x="1091481" y="994976"/>
                  <a:pt x="1091481" y="1588414"/>
                </a:cubicBezTo>
                <a:lnTo>
                  <a:pt x="1094626" y="1650704"/>
                </a:lnTo>
                <a:lnTo>
                  <a:pt x="938900" y="1650704"/>
                </a:lnTo>
                <a:cubicBezTo>
                  <a:pt x="936157" y="1630090"/>
                  <a:pt x="935754" y="1609298"/>
                  <a:pt x="935754" y="1588414"/>
                </a:cubicBezTo>
                <a:cubicBezTo>
                  <a:pt x="935754" y="985300"/>
                  <a:pt x="1271887" y="460695"/>
                  <a:pt x="1767035" y="191714"/>
                </a:cubicBezTo>
                <a:lnTo>
                  <a:pt x="1804373" y="173727"/>
                </a:lnTo>
                <a:lnTo>
                  <a:pt x="1734897" y="163124"/>
                </a:lnTo>
                <a:cubicBezTo>
                  <a:pt x="1686734" y="158233"/>
                  <a:pt x="1637866" y="155727"/>
                  <a:pt x="1588413" y="155727"/>
                </a:cubicBezTo>
                <a:cubicBezTo>
                  <a:pt x="797162" y="155727"/>
                  <a:pt x="155727" y="797162"/>
                  <a:pt x="155727" y="1588413"/>
                </a:cubicBezTo>
                <a:lnTo>
                  <a:pt x="158872" y="1650703"/>
                </a:lnTo>
                <a:lnTo>
                  <a:pt x="3145" y="1650703"/>
                </a:lnTo>
                <a:cubicBezTo>
                  <a:pt x="403" y="1630089"/>
                  <a:pt x="0" y="1609297"/>
                  <a:pt x="0" y="1588413"/>
                </a:cubicBezTo>
                <a:cubicBezTo>
                  <a:pt x="0" y="711157"/>
                  <a:pt x="711157" y="0"/>
                  <a:pt x="1588413" y="0"/>
                </a:cubicBezTo>
                <a:close/>
              </a:path>
            </a:pathLst>
          </a:custGeom>
          <a:solidFill>
            <a:srgbClr val="054487"/>
          </a:solidFill>
          <a:ln w="25400" cap="flat" cmpd="sng" algn="ctr">
            <a:noFill/>
            <a:prstDash val="solid"/>
          </a:ln>
          <a:effectLst/>
        </p:spPr>
        <p:txBody>
          <a:bodyPr lIns="93154" tIns="46578" rIns="93154" bIns="46578" anchor="ctr"/>
          <a:lstStyle/>
          <a:p>
            <a:pPr algn="ctr" defTabSz="864040">
              <a:defRPr/>
            </a:pPr>
            <a:endParaRPr lang="zh-CN" altLang="en-US" sz="1418" kern="0">
              <a:solidFill>
                <a:prstClr val="white"/>
              </a:solidFill>
            </a:endParaRPr>
          </a:p>
        </p:txBody>
      </p:sp>
      <p:sp>
        <p:nvSpPr>
          <p:cNvPr id="7" name="椭圆 6"/>
          <p:cNvSpPr/>
          <p:nvPr/>
        </p:nvSpPr>
        <p:spPr>
          <a:xfrm>
            <a:off x="1554841" y="3217527"/>
            <a:ext cx="671182" cy="671158"/>
          </a:xfrm>
          <a:prstGeom prst="ellipse">
            <a:avLst/>
          </a:prstGeom>
          <a:solidFill>
            <a:sysClr val="window" lastClr="FFFFFF">
              <a:lumMod val="75000"/>
            </a:sysClr>
          </a:solidFill>
          <a:ln w="25400" cap="flat" cmpd="sng" algn="ctr">
            <a:noFill/>
            <a:prstDash val="solid"/>
          </a:ln>
          <a:effectLst/>
        </p:spPr>
        <p:txBody>
          <a:bodyPr lIns="0" tIns="0" rIns="0" bIns="0" anchor="ctr"/>
          <a:lstStyle/>
          <a:p>
            <a:pPr algn="ctr" defTabSz="864040">
              <a:defRPr/>
            </a:pPr>
            <a:r>
              <a:rPr lang="zh-CN" altLang="en-US" sz="1607" b="1" kern="0" dirty="0">
                <a:solidFill>
                  <a:prstClr val="black"/>
                </a:solidFill>
                <a:latin typeface="微软雅黑" panose="020B0503020204020204" pitchFamily="34" charset="-122"/>
                <a:ea typeface="微软雅黑" panose="020B0503020204020204" pitchFamily="34" charset="-122"/>
              </a:rPr>
              <a:t>标题</a:t>
            </a:r>
          </a:p>
        </p:txBody>
      </p:sp>
      <p:sp>
        <p:nvSpPr>
          <p:cNvPr id="8" name="椭圆 7"/>
          <p:cNvSpPr/>
          <p:nvPr/>
        </p:nvSpPr>
        <p:spPr>
          <a:xfrm>
            <a:off x="3105838" y="3223997"/>
            <a:ext cx="671183" cy="671158"/>
          </a:xfrm>
          <a:prstGeom prst="ellipse">
            <a:avLst/>
          </a:prstGeom>
          <a:solidFill>
            <a:srgbClr val="054487"/>
          </a:solidFill>
          <a:ln w="25400" cap="flat" cmpd="sng" algn="ctr">
            <a:noFill/>
            <a:prstDash val="solid"/>
          </a:ln>
          <a:effectLst/>
        </p:spPr>
        <p:txBody>
          <a:bodyPr lIns="0" tIns="0" rIns="0" bIns="0" anchor="ctr"/>
          <a:lstStyle/>
          <a:p>
            <a:pPr algn="ctr">
              <a:defRPr/>
            </a:pPr>
            <a:r>
              <a:rPr lang="zh-CN" altLang="en-US" sz="1607" b="1" kern="0" dirty="0">
                <a:solidFill>
                  <a:prstClr val="white"/>
                </a:solidFill>
                <a:latin typeface="微软雅黑" panose="020B0503020204020204" pitchFamily="34" charset="-122"/>
                <a:ea typeface="微软雅黑" panose="020B0503020204020204" pitchFamily="34" charset="-122"/>
              </a:rPr>
              <a:t>标题</a:t>
            </a:r>
          </a:p>
        </p:txBody>
      </p:sp>
      <p:sp>
        <p:nvSpPr>
          <p:cNvPr id="9" name="椭圆 8"/>
          <p:cNvSpPr/>
          <p:nvPr/>
        </p:nvSpPr>
        <p:spPr>
          <a:xfrm>
            <a:off x="4637426" y="3223997"/>
            <a:ext cx="671182" cy="671158"/>
          </a:xfrm>
          <a:prstGeom prst="ellipse">
            <a:avLst/>
          </a:prstGeom>
          <a:solidFill>
            <a:sysClr val="window" lastClr="FFFFFF">
              <a:lumMod val="75000"/>
            </a:sysClr>
          </a:solidFill>
          <a:ln w="25400" cap="flat" cmpd="sng" algn="ctr">
            <a:noFill/>
            <a:prstDash val="solid"/>
          </a:ln>
          <a:effectLst/>
        </p:spPr>
        <p:txBody>
          <a:bodyPr lIns="0" tIns="0" rIns="0" bIns="0" anchor="ctr"/>
          <a:lstStyle/>
          <a:p>
            <a:pPr algn="ctr" defTabSz="864040">
              <a:defRPr/>
            </a:pPr>
            <a:r>
              <a:rPr lang="zh-CN" altLang="en-US" sz="1607" b="1" kern="0" dirty="0">
                <a:solidFill>
                  <a:prstClr val="black"/>
                </a:solidFill>
                <a:latin typeface="微软雅黑" panose="020B0503020204020204" pitchFamily="34" charset="-122"/>
                <a:ea typeface="微软雅黑" panose="020B0503020204020204" pitchFamily="34" charset="-122"/>
              </a:rPr>
              <a:t>标题</a:t>
            </a:r>
          </a:p>
        </p:txBody>
      </p:sp>
      <p:sp>
        <p:nvSpPr>
          <p:cNvPr id="10" name="椭圆 9"/>
          <p:cNvSpPr/>
          <p:nvPr/>
        </p:nvSpPr>
        <p:spPr>
          <a:xfrm>
            <a:off x="6178719" y="3215912"/>
            <a:ext cx="669565" cy="669540"/>
          </a:xfrm>
          <a:prstGeom prst="ellipse">
            <a:avLst/>
          </a:prstGeom>
          <a:solidFill>
            <a:srgbClr val="054487"/>
          </a:solidFill>
          <a:ln w="25400" cap="flat" cmpd="sng" algn="ctr">
            <a:noFill/>
            <a:prstDash val="solid"/>
          </a:ln>
          <a:effectLst/>
        </p:spPr>
        <p:txBody>
          <a:bodyPr lIns="0" tIns="0" rIns="0" bIns="0" anchor="ctr"/>
          <a:lstStyle/>
          <a:p>
            <a:pPr algn="ctr">
              <a:defRPr/>
            </a:pPr>
            <a:r>
              <a:rPr lang="zh-CN" altLang="en-US" sz="1607" b="1" kern="0" dirty="0">
                <a:solidFill>
                  <a:prstClr val="white"/>
                </a:solidFill>
                <a:latin typeface="微软雅黑" panose="020B0503020204020204" pitchFamily="34" charset="-122"/>
                <a:ea typeface="微软雅黑" panose="020B0503020204020204" pitchFamily="34" charset="-122"/>
              </a:rPr>
              <a:t>标题</a:t>
            </a:r>
          </a:p>
        </p:txBody>
      </p:sp>
      <p:sp>
        <p:nvSpPr>
          <p:cNvPr id="11" name="TextBox 10"/>
          <p:cNvSpPr txBox="1"/>
          <p:nvPr/>
        </p:nvSpPr>
        <p:spPr>
          <a:xfrm>
            <a:off x="1158602" y="4213753"/>
            <a:ext cx="1453958" cy="857480"/>
          </a:xfrm>
          <a:prstGeom prst="rect">
            <a:avLst/>
          </a:prstGeom>
          <a:noFill/>
        </p:spPr>
        <p:txBody>
          <a:bodyPr lIns="93154" tIns="46578" rIns="93154" bIns="46578">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lgn="ctr" defTabSz="864040">
              <a:lnSpc>
                <a:spcPct val="120000"/>
              </a:lnSpc>
              <a:defRPr/>
            </a:pPr>
            <a:r>
              <a:rPr lang="zh-CN" altLang="en-US" sz="1418" dirty="0">
                <a:solidFill>
                  <a:prstClr val="black"/>
                </a:solidFill>
              </a:rPr>
              <a:t>此处输入文本</a:t>
            </a:r>
            <a:endParaRPr lang="en-US" altLang="zh-CN" sz="1418" dirty="0">
              <a:solidFill>
                <a:prstClr val="black"/>
              </a:solidFill>
            </a:endParaRPr>
          </a:p>
          <a:p>
            <a:pPr algn="ctr" defTabSz="864040">
              <a:lnSpc>
                <a:spcPct val="120000"/>
              </a:lnSpc>
              <a:defRPr/>
            </a:pPr>
            <a:r>
              <a:rPr lang="zh-CN" altLang="en-US" sz="1418" dirty="0">
                <a:solidFill>
                  <a:prstClr val="black"/>
                </a:solidFill>
              </a:rPr>
              <a:t>此处输入文本</a:t>
            </a:r>
            <a:endParaRPr lang="en-US" altLang="zh-CN" sz="1418" dirty="0">
              <a:solidFill>
                <a:prstClr val="black"/>
              </a:solidFill>
            </a:endParaRPr>
          </a:p>
          <a:p>
            <a:pPr algn="ctr" defTabSz="864040">
              <a:lnSpc>
                <a:spcPct val="120000"/>
              </a:lnSpc>
              <a:defRPr/>
            </a:pPr>
            <a:r>
              <a:rPr lang="zh-CN" altLang="en-US" sz="1418" dirty="0">
                <a:solidFill>
                  <a:prstClr val="black"/>
                </a:solidFill>
              </a:rPr>
              <a:t>此处输入文本</a:t>
            </a:r>
            <a:endParaRPr lang="en-US" altLang="zh-CN" sz="1418" dirty="0">
              <a:solidFill>
                <a:prstClr val="black"/>
              </a:solidFill>
            </a:endParaRPr>
          </a:p>
        </p:txBody>
      </p:sp>
      <p:sp>
        <p:nvSpPr>
          <p:cNvPr id="12" name="TextBox 11"/>
          <p:cNvSpPr txBox="1"/>
          <p:nvPr/>
        </p:nvSpPr>
        <p:spPr>
          <a:xfrm>
            <a:off x="2717685" y="4213753"/>
            <a:ext cx="1453958" cy="806312"/>
          </a:xfrm>
          <a:prstGeom prst="rect">
            <a:avLst/>
          </a:prstGeom>
          <a:noFill/>
        </p:spPr>
        <p:txBody>
          <a:bodyPr lIns="93154" tIns="46578" rIns="93154" bIns="46578">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p:txBody>
      </p:sp>
      <p:sp>
        <p:nvSpPr>
          <p:cNvPr id="13" name="TextBox 12"/>
          <p:cNvSpPr txBox="1"/>
          <p:nvPr/>
        </p:nvSpPr>
        <p:spPr>
          <a:xfrm>
            <a:off x="4276767" y="4213753"/>
            <a:ext cx="1453958" cy="806312"/>
          </a:xfrm>
          <a:prstGeom prst="rect">
            <a:avLst/>
          </a:prstGeom>
          <a:noFill/>
        </p:spPr>
        <p:txBody>
          <a:bodyPr lIns="93154" tIns="46578" rIns="93154" bIns="46578">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p:txBody>
      </p:sp>
      <p:sp>
        <p:nvSpPr>
          <p:cNvPr id="14" name="TextBox 13"/>
          <p:cNvSpPr txBox="1"/>
          <p:nvPr/>
        </p:nvSpPr>
        <p:spPr>
          <a:xfrm>
            <a:off x="5835850" y="4213753"/>
            <a:ext cx="1453958" cy="806312"/>
          </a:xfrm>
          <a:prstGeom prst="rect">
            <a:avLst/>
          </a:prstGeom>
          <a:noFill/>
        </p:spPr>
        <p:txBody>
          <a:bodyPr lIns="93154" tIns="46578" rIns="93154" bIns="46578">
            <a:spAutoFit/>
          </a:bodyPr>
          <a:lstStyle>
            <a:defPPr>
              <a:defRPr lang="zh-CN"/>
            </a:defPPr>
            <a:lvl1pPr marR="0" lvl="0" indent="0" algn="ctr" fontAlgn="auto">
              <a:lnSpc>
                <a:spcPct val="130000"/>
              </a:lnSpc>
              <a:spcBef>
                <a:spcPts val="0"/>
              </a:spcBef>
              <a:spcAft>
                <a:spcPts val="0"/>
              </a:spcAft>
              <a:buClrTx/>
              <a:buSzTx/>
              <a:buFontTx/>
              <a:buNone/>
              <a:tabLst/>
              <a:defRPr kumimoji="0" sz="1400" b="0" i="0" u="none" strike="noStrike" kern="0" cap="none" spc="0" normalizeH="0" baseline="0">
                <a:ln>
                  <a:noFill/>
                </a:ln>
                <a:solidFill>
                  <a:schemeClr val="tx1">
                    <a:lumMod val="65000"/>
                    <a:lumOff val="35000"/>
                  </a:schemeClr>
                </a:solidFill>
                <a:effectLst/>
                <a:uLnTx/>
                <a:uFillTx/>
                <a:latin typeface="微软雅黑" pitchFamily="34" charset="-122"/>
                <a:ea typeface="微软雅黑" pitchFamily="34" charset="-122"/>
              </a:defRPr>
            </a:lvl1pPr>
          </a:lstStyle>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a:p>
            <a:pPr defTabSz="864040">
              <a:lnSpc>
                <a:spcPct val="120000"/>
              </a:lnSpc>
              <a:defRPr/>
            </a:pPr>
            <a:r>
              <a:rPr lang="zh-CN" altLang="en-US" sz="1323" dirty="0">
                <a:solidFill>
                  <a:prstClr val="black"/>
                </a:solidFill>
              </a:rPr>
              <a:t>此处输入文本</a:t>
            </a:r>
            <a:endParaRPr lang="en-US" altLang="zh-CN" sz="1323" dirty="0">
              <a:solidFill>
                <a:prstClr val="black"/>
              </a:solidFill>
            </a:endParaRPr>
          </a:p>
        </p:txBody>
      </p:sp>
      <p:sp>
        <p:nvSpPr>
          <p:cNvPr id="16" name="矩形 15">
            <a:extLst>
              <a:ext uri="{FF2B5EF4-FFF2-40B4-BE49-F238E27FC236}">
                <a16:creationId xmlns:a16="http://schemas.microsoft.com/office/drawing/2014/main" id="{94294C91-D990-46A3-B4E5-691A834E2466}"/>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17" name="TextBox 3">
            <a:extLst>
              <a:ext uri="{FF2B5EF4-FFF2-40B4-BE49-F238E27FC236}">
                <a16:creationId xmlns:a16="http://schemas.microsoft.com/office/drawing/2014/main" id="{EB9A2D60-19C1-44DD-8BA6-C685C36794D6}"/>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18" name="图片 17">
            <a:extLst>
              <a:ext uri="{FF2B5EF4-FFF2-40B4-BE49-F238E27FC236}">
                <a16:creationId xmlns:a16="http://schemas.microsoft.com/office/drawing/2014/main" id="{F5795934-A8F9-4A9F-A6E4-BB0D73BB51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52925714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8"/>
          <p:cNvSpPr>
            <a:spLocks noChangeArrowheads="1"/>
          </p:cNvSpPr>
          <p:nvPr/>
        </p:nvSpPr>
        <p:spPr bwMode="auto">
          <a:xfrm>
            <a:off x="1682437" y="4236378"/>
            <a:ext cx="5003943" cy="666306"/>
          </a:xfrm>
          <a:prstGeom prst="roundRect">
            <a:avLst>
              <a:gd name="adj" fmla="val 7333"/>
            </a:avLst>
          </a:prstGeom>
          <a:solidFill>
            <a:srgbClr val="054487"/>
          </a:solidFill>
          <a:ln w="9525">
            <a:noFill/>
            <a:round/>
            <a:headEnd/>
            <a:tailEnd/>
          </a:ln>
          <a:effectLst/>
        </p:spPr>
        <p:txBody>
          <a:bodyPr lIns="93154" tIns="46578" rIns="93154" bIns="46578" anchor="ctr"/>
          <a:lstStyle/>
          <a:p>
            <a:pPr defTabSz="864040">
              <a:defRPr/>
            </a:pPr>
            <a:endParaRPr lang="zh-CN" altLang="en-US" sz="1701" kern="0">
              <a:solidFill>
                <a:sysClr val="windowText" lastClr="000000"/>
              </a:solidFill>
            </a:endParaRPr>
          </a:p>
        </p:txBody>
      </p:sp>
      <p:sp>
        <p:nvSpPr>
          <p:cNvPr id="6" name="Freeform 23"/>
          <p:cNvSpPr>
            <a:spLocks/>
          </p:cNvSpPr>
          <p:nvPr/>
        </p:nvSpPr>
        <p:spPr bwMode="auto">
          <a:xfrm>
            <a:off x="2282838" y="3123540"/>
            <a:ext cx="1536060" cy="1112838"/>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headEnd/>
            <a:tailEnd/>
          </a:ln>
          <a:effectLst/>
        </p:spPr>
        <p:txBody>
          <a:bodyPr wrap="none" lIns="93154" tIns="46578" rIns="93154" bIns="46578" anchor="ctr"/>
          <a:lstStyle/>
          <a:p>
            <a:pPr defTabSz="864040">
              <a:defRPr/>
            </a:pPr>
            <a:endParaRPr lang="zh-CN" altLang="en-US" sz="1701" kern="0">
              <a:solidFill>
                <a:sysClr val="windowText" lastClr="000000"/>
              </a:solidFill>
            </a:endParaRPr>
          </a:p>
        </p:txBody>
      </p:sp>
      <p:grpSp>
        <p:nvGrpSpPr>
          <p:cNvPr id="7" name="组合 6"/>
          <p:cNvGrpSpPr/>
          <p:nvPr/>
        </p:nvGrpSpPr>
        <p:grpSpPr>
          <a:xfrm>
            <a:off x="1679202" y="1842852"/>
            <a:ext cx="1573563" cy="1280688"/>
            <a:chOff x="2025650" y="1289050"/>
            <a:chExt cx="1544563" cy="1257131"/>
          </a:xfrm>
          <a:solidFill>
            <a:srgbClr val="31B6FD">
              <a:lumMod val="75000"/>
            </a:srgbClr>
          </a:solidFill>
        </p:grpSpPr>
        <p:sp>
          <p:nvSpPr>
            <p:cNvPr id="8" name="AutoShape 10"/>
            <p:cNvSpPr>
              <a:spLocks noChangeArrowheads="1"/>
            </p:cNvSpPr>
            <p:nvPr/>
          </p:nvSpPr>
          <p:spPr bwMode="auto">
            <a:xfrm>
              <a:off x="2025650" y="1289050"/>
              <a:ext cx="1544563" cy="1257131"/>
            </a:xfrm>
            <a:prstGeom prst="roundRect">
              <a:avLst>
                <a:gd name="adj" fmla="val 7333"/>
              </a:avLst>
            </a:prstGeom>
            <a:solidFill>
              <a:srgbClr val="054487"/>
            </a:solidFill>
            <a:ln w="9525">
              <a:noFill/>
              <a:round/>
              <a:headEnd/>
              <a:tailEnd/>
            </a:ln>
            <a:effectLst/>
          </p:spPr>
          <p:txBody>
            <a:bodyPr anchor="ctr"/>
            <a:lstStyle/>
            <a:p>
              <a:pPr defTabSz="864040">
                <a:defRPr/>
              </a:pPr>
              <a:endParaRPr lang="zh-CN" altLang="en-US" sz="1701" kern="0">
                <a:solidFill>
                  <a:sysClr val="windowText" lastClr="000000"/>
                </a:solidFill>
              </a:endParaRPr>
            </a:p>
          </p:txBody>
        </p:sp>
        <p:sp>
          <p:nvSpPr>
            <p:cNvPr id="9" name="Text Box 12"/>
            <p:cNvSpPr txBox="1">
              <a:spLocks noChangeArrowheads="1"/>
            </p:cNvSpPr>
            <p:nvPr/>
          </p:nvSpPr>
          <p:spPr bwMode="auto">
            <a:xfrm>
              <a:off x="2195736" y="1564104"/>
              <a:ext cx="1320175" cy="710535"/>
            </a:xfrm>
            <a:prstGeom prst="rect">
              <a:avLst/>
            </a:prstGeom>
            <a:noFill/>
            <a:ln w="9525">
              <a:noFill/>
              <a:miter lim="800000"/>
              <a:headEnd/>
              <a:tailEnd/>
            </a:ln>
            <a:effectLst/>
          </p:spPr>
          <p:txBody>
            <a:bodyPr lIns="68579" tIns="34289" rIns="68579" bIns="34289">
              <a:spAutoFit/>
            </a:bodyPr>
            <a:lstStyle/>
            <a:p>
              <a:pPr defTabSz="864040">
                <a:defRPr/>
              </a:pPr>
              <a:r>
                <a:rPr lang="zh-CN" altLang="en-US" sz="1418" kern="0" dirty="0">
                  <a:solidFill>
                    <a:srgbClr val="FFFFFF"/>
                  </a:solidFill>
                  <a:latin typeface="微软雅黑" pitchFamily="34" charset="-122"/>
                  <a:ea typeface="微软雅黑" pitchFamily="34" charset="-122"/>
                </a:rPr>
                <a:t>输入您的文字</a:t>
              </a:r>
            </a:p>
            <a:p>
              <a:pPr defTabSz="864040">
                <a:defRPr/>
              </a:pPr>
              <a:r>
                <a:rPr lang="zh-CN" altLang="en-US" sz="1418" kern="0" dirty="0">
                  <a:solidFill>
                    <a:srgbClr val="FFFFFF"/>
                  </a:solidFill>
                  <a:latin typeface="微软雅黑" pitchFamily="34" charset="-122"/>
                  <a:ea typeface="微软雅黑" pitchFamily="34" charset="-122"/>
                </a:rPr>
                <a:t>输入您的文字</a:t>
              </a:r>
            </a:p>
            <a:p>
              <a:pPr defTabSz="864040">
                <a:defRPr/>
              </a:pPr>
              <a:r>
                <a:rPr lang="zh-CN" altLang="en-US" sz="1418" kern="0" dirty="0">
                  <a:solidFill>
                    <a:srgbClr val="FFFFFF"/>
                  </a:solidFill>
                  <a:latin typeface="微软雅黑" pitchFamily="34" charset="-122"/>
                  <a:ea typeface="微软雅黑" pitchFamily="34" charset="-122"/>
                </a:rPr>
                <a:t>输入您的文字</a:t>
              </a:r>
            </a:p>
          </p:txBody>
        </p:sp>
      </p:grpSp>
      <p:sp>
        <p:nvSpPr>
          <p:cNvPr id="10" name="Freeform 24"/>
          <p:cNvSpPr>
            <a:spLocks/>
          </p:cNvSpPr>
          <p:nvPr/>
        </p:nvSpPr>
        <p:spPr bwMode="auto">
          <a:xfrm>
            <a:off x="4043542" y="3123540"/>
            <a:ext cx="296342" cy="1112838"/>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w="9525">
            <a:noFill/>
            <a:round/>
            <a:headEnd/>
            <a:tailEnd/>
          </a:ln>
          <a:effectLst/>
        </p:spPr>
        <p:txBody>
          <a:bodyPr wrap="none" lIns="93154" tIns="46578" rIns="93154" bIns="46578" anchor="ctr"/>
          <a:lstStyle/>
          <a:p>
            <a:pPr defTabSz="864040">
              <a:defRPr/>
            </a:pPr>
            <a:endParaRPr lang="zh-CN" altLang="en-US" sz="1701" kern="0">
              <a:solidFill>
                <a:sysClr val="windowText" lastClr="000000"/>
              </a:solidFill>
            </a:endParaRPr>
          </a:p>
        </p:txBody>
      </p:sp>
      <p:grpSp>
        <p:nvGrpSpPr>
          <p:cNvPr id="11" name="组合 10"/>
          <p:cNvGrpSpPr/>
          <p:nvPr/>
        </p:nvGrpSpPr>
        <p:grpSpPr>
          <a:xfrm>
            <a:off x="3400016" y="1842852"/>
            <a:ext cx="1573639" cy="1280688"/>
            <a:chOff x="3714750" y="1289050"/>
            <a:chExt cx="1544638" cy="1257131"/>
          </a:xfrm>
          <a:solidFill>
            <a:srgbClr val="054487"/>
          </a:solidFill>
        </p:grpSpPr>
        <p:sp>
          <p:nvSpPr>
            <p:cNvPr id="12" name="AutoShape 14"/>
            <p:cNvSpPr>
              <a:spLocks noChangeArrowheads="1"/>
            </p:cNvSpPr>
            <p:nvPr/>
          </p:nvSpPr>
          <p:spPr bwMode="auto">
            <a:xfrm>
              <a:off x="3714750" y="1289050"/>
              <a:ext cx="1544638" cy="1257131"/>
            </a:xfrm>
            <a:prstGeom prst="roundRect">
              <a:avLst>
                <a:gd name="adj" fmla="val 7333"/>
              </a:avLst>
            </a:prstGeom>
            <a:grpFill/>
            <a:ln w="9525">
              <a:noFill/>
              <a:round/>
              <a:headEnd/>
              <a:tailEnd/>
            </a:ln>
            <a:effectLst/>
          </p:spPr>
          <p:txBody>
            <a:bodyPr anchor="ctr"/>
            <a:lstStyle/>
            <a:p>
              <a:pPr defTabSz="864040">
                <a:defRPr/>
              </a:pPr>
              <a:endParaRPr lang="zh-CN" altLang="en-US" sz="1701" kern="0">
                <a:solidFill>
                  <a:sysClr val="windowText" lastClr="000000"/>
                </a:solidFill>
              </a:endParaRPr>
            </a:p>
          </p:txBody>
        </p:sp>
        <p:sp>
          <p:nvSpPr>
            <p:cNvPr id="13" name="Text Box 16"/>
            <p:cNvSpPr txBox="1">
              <a:spLocks noChangeArrowheads="1"/>
            </p:cNvSpPr>
            <p:nvPr/>
          </p:nvSpPr>
          <p:spPr bwMode="auto">
            <a:xfrm>
              <a:off x="3899265" y="1563638"/>
              <a:ext cx="1320807" cy="710535"/>
            </a:xfrm>
            <a:prstGeom prst="rect">
              <a:avLst/>
            </a:prstGeom>
            <a:grpFill/>
            <a:ln w="9525">
              <a:noFill/>
              <a:miter lim="800000"/>
              <a:headEnd/>
              <a:tailEnd/>
            </a:ln>
            <a:effectLst/>
          </p:spPr>
          <p:txBody>
            <a:bodyPr lIns="68579" tIns="34289" rIns="68579" bIns="34289">
              <a:spAutoFit/>
            </a:bodyPr>
            <a:lstStyle/>
            <a:p>
              <a:pPr defTabSz="864040">
                <a:defRPr/>
              </a:pPr>
              <a:r>
                <a:rPr lang="zh-CN" altLang="en-US" sz="1418" kern="0" dirty="0">
                  <a:solidFill>
                    <a:srgbClr val="FFFFFF"/>
                  </a:solidFill>
                  <a:latin typeface="微软雅黑" pitchFamily="34" charset="-122"/>
                  <a:ea typeface="微软雅黑" pitchFamily="34" charset="-122"/>
                </a:rPr>
                <a:t>输入您的文字</a:t>
              </a:r>
            </a:p>
            <a:p>
              <a:pPr defTabSz="864040">
                <a:defRPr/>
              </a:pPr>
              <a:r>
                <a:rPr lang="zh-CN" altLang="en-US" sz="1418" kern="0" dirty="0">
                  <a:solidFill>
                    <a:srgbClr val="FFFFFF"/>
                  </a:solidFill>
                  <a:latin typeface="微软雅黑" pitchFamily="34" charset="-122"/>
                  <a:ea typeface="微软雅黑" pitchFamily="34" charset="-122"/>
                </a:rPr>
                <a:t>输入您的文字</a:t>
              </a:r>
            </a:p>
            <a:p>
              <a:pPr defTabSz="864040">
                <a:defRPr/>
              </a:pPr>
              <a:r>
                <a:rPr lang="zh-CN" altLang="en-US" sz="1418" kern="0" dirty="0">
                  <a:solidFill>
                    <a:srgbClr val="FFFFFF"/>
                  </a:solidFill>
                  <a:latin typeface="微软雅黑" pitchFamily="34" charset="-122"/>
                  <a:ea typeface="微软雅黑" pitchFamily="34" charset="-122"/>
                </a:rPr>
                <a:t>输入您的文字</a:t>
              </a:r>
            </a:p>
          </p:txBody>
        </p:sp>
      </p:grpSp>
      <p:sp>
        <p:nvSpPr>
          <p:cNvPr id="14" name="Freeform 25"/>
          <p:cNvSpPr>
            <a:spLocks/>
          </p:cNvSpPr>
          <p:nvPr/>
        </p:nvSpPr>
        <p:spPr bwMode="auto">
          <a:xfrm flipH="1">
            <a:off x="4566093" y="3123540"/>
            <a:ext cx="1536883" cy="1112838"/>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969696"/>
          </a:solidFill>
          <a:ln w="9525">
            <a:noFill/>
            <a:round/>
            <a:headEnd/>
            <a:tailEnd/>
          </a:ln>
          <a:effectLst/>
        </p:spPr>
        <p:txBody>
          <a:bodyPr wrap="none" lIns="93154" tIns="46578" rIns="93154" bIns="46578" anchor="ctr"/>
          <a:lstStyle/>
          <a:p>
            <a:pPr defTabSz="864040">
              <a:defRPr/>
            </a:pPr>
            <a:endParaRPr lang="zh-CN" altLang="en-US" sz="1701" kern="0">
              <a:solidFill>
                <a:sysClr val="windowText" lastClr="000000"/>
              </a:solidFill>
            </a:endParaRPr>
          </a:p>
        </p:txBody>
      </p:sp>
      <p:grpSp>
        <p:nvGrpSpPr>
          <p:cNvPr id="15" name="组合 14"/>
          <p:cNvGrpSpPr/>
          <p:nvPr/>
        </p:nvGrpSpPr>
        <p:grpSpPr>
          <a:xfrm>
            <a:off x="5113476" y="1842852"/>
            <a:ext cx="1571288" cy="1280688"/>
            <a:chOff x="5396633" y="1289050"/>
            <a:chExt cx="1542330" cy="1257131"/>
          </a:xfrm>
          <a:solidFill>
            <a:srgbClr val="31B6FD">
              <a:lumMod val="75000"/>
            </a:srgbClr>
          </a:solidFill>
        </p:grpSpPr>
        <p:sp>
          <p:nvSpPr>
            <p:cNvPr id="16" name="AutoShape 18"/>
            <p:cNvSpPr>
              <a:spLocks noChangeArrowheads="1"/>
            </p:cNvSpPr>
            <p:nvPr/>
          </p:nvSpPr>
          <p:spPr bwMode="auto">
            <a:xfrm>
              <a:off x="5396633" y="1289050"/>
              <a:ext cx="1542330" cy="1257131"/>
            </a:xfrm>
            <a:prstGeom prst="roundRect">
              <a:avLst>
                <a:gd name="adj" fmla="val 7333"/>
              </a:avLst>
            </a:prstGeom>
            <a:solidFill>
              <a:srgbClr val="054487"/>
            </a:solidFill>
            <a:ln w="9525">
              <a:noFill/>
              <a:round/>
              <a:headEnd/>
              <a:tailEnd/>
            </a:ln>
            <a:effectLst/>
          </p:spPr>
          <p:txBody>
            <a:bodyPr anchor="ctr"/>
            <a:lstStyle/>
            <a:p>
              <a:pPr defTabSz="864040">
                <a:defRPr/>
              </a:pPr>
              <a:endParaRPr lang="zh-CN" altLang="en-US" sz="1701" kern="0">
                <a:solidFill>
                  <a:sysClr val="windowText" lastClr="000000"/>
                </a:solidFill>
              </a:endParaRPr>
            </a:p>
          </p:txBody>
        </p:sp>
        <p:sp>
          <p:nvSpPr>
            <p:cNvPr id="17" name="Text Box 20"/>
            <p:cNvSpPr txBox="1">
              <a:spLocks noChangeArrowheads="1"/>
            </p:cNvSpPr>
            <p:nvPr/>
          </p:nvSpPr>
          <p:spPr bwMode="auto">
            <a:xfrm>
              <a:off x="5556707" y="1564104"/>
              <a:ext cx="1319549" cy="710535"/>
            </a:xfrm>
            <a:prstGeom prst="rect">
              <a:avLst/>
            </a:prstGeom>
            <a:noFill/>
            <a:ln w="9525">
              <a:noFill/>
              <a:miter lim="800000"/>
              <a:headEnd/>
              <a:tailEnd/>
            </a:ln>
            <a:effectLst/>
          </p:spPr>
          <p:txBody>
            <a:bodyPr lIns="68579" tIns="34289" rIns="68579" bIns="34289">
              <a:spAutoFit/>
            </a:bodyPr>
            <a:lstStyle/>
            <a:p>
              <a:pPr defTabSz="864040">
                <a:defRPr/>
              </a:pPr>
              <a:r>
                <a:rPr lang="zh-CN" altLang="en-US" sz="1418" kern="0" dirty="0">
                  <a:solidFill>
                    <a:srgbClr val="FFFFFF"/>
                  </a:solidFill>
                  <a:latin typeface="微软雅黑" pitchFamily="34" charset="-122"/>
                  <a:ea typeface="微软雅黑" pitchFamily="34" charset="-122"/>
                </a:rPr>
                <a:t>输入您的文字</a:t>
              </a:r>
            </a:p>
            <a:p>
              <a:pPr defTabSz="864040">
                <a:defRPr/>
              </a:pPr>
              <a:r>
                <a:rPr lang="zh-CN" altLang="en-US" sz="1418" kern="0" dirty="0">
                  <a:solidFill>
                    <a:srgbClr val="FFFFFF"/>
                  </a:solidFill>
                  <a:latin typeface="微软雅黑" pitchFamily="34" charset="-122"/>
                  <a:ea typeface="微软雅黑" pitchFamily="34" charset="-122"/>
                </a:rPr>
                <a:t>输入您的文字</a:t>
              </a:r>
            </a:p>
            <a:p>
              <a:pPr defTabSz="864040">
                <a:defRPr/>
              </a:pPr>
              <a:r>
                <a:rPr lang="zh-CN" altLang="en-US" sz="1418" kern="0" dirty="0">
                  <a:solidFill>
                    <a:srgbClr val="FFFFFF"/>
                  </a:solidFill>
                  <a:latin typeface="微软雅黑" pitchFamily="34" charset="-122"/>
                  <a:ea typeface="微软雅黑" pitchFamily="34" charset="-122"/>
                </a:rPr>
                <a:t>输入您的文字</a:t>
              </a:r>
            </a:p>
          </p:txBody>
        </p:sp>
      </p:grpSp>
      <p:sp>
        <p:nvSpPr>
          <p:cNvPr id="18" name="Text Box 21"/>
          <p:cNvSpPr txBox="1">
            <a:spLocks noChangeArrowheads="1"/>
          </p:cNvSpPr>
          <p:nvPr/>
        </p:nvSpPr>
        <p:spPr bwMode="auto">
          <a:xfrm>
            <a:off x="2806161" y="4394868"/>
            <a:ext cx="2725412" cy="394617"/>
          </a:xfrm>
          <a:prstGeom prst="rect">
            <a:avLst/>
          </a:prstGeom>
          <a:noFill/>
          <a:ln w="9525">
            <a:noFill/>
            <a:miter lim="800000"/>
            <a:headEnd/>
            <a:tailEnd/>
          </a:ln>
          <a:effectLst/>
        </p:spPr>
        <p:txBody>
          <a:bodyPr wrap="square" lIns="73935" tIns="36968" rIns="73935" bIns="36968">
            <a:spAutoFit/>
          </a:bodyPr>
          <a:lstStyle/>
          <a:p>
            <a:pPr algn="ctr">
              <a:defRPr/>
            </a:pPr>
            <a:r>
              <a:rPr lang="zh-CN" altLang="en-US" sz="2079" kern="0" dirty="0">
                <a:solidFill>
                  <a:srgbClr val="FFFFFF"/>
                </a:solidFill>
                <a:ea typeface="微软雅黑" pitchFamily="34" charset="-122"/>
              </a:rPr>
              <a:t>此处添加文本标题</a:t>
            </a:r>
          </a:p>
        </p:txBody>
      </p:sp>
      <p:sp>
        <p:nvSpPr>
          <p:cNvPr id="20" name="矩形 19">
            <a:extLst>
              <a:ext uri="{FF2B5EF4-FFF2-40B4-BE49-F238E27FC236}">
                <a16:creationId xmlns:a16="http://schemas.microsoft.com/office/drawing/2014/main" id="{7762EBC2-3FBE-4140-9758-C6D9732FB4AD}"/>
              </a:ext>
            </a:extLst>
          </p:cNvPr>
          <p:cNvSpPr/>
          <p:nvPr/>
        </p:nvSpPr>
        <p:spPr>
          <a:xfrm>
            <a:off x="66" y="310663"/>
            <a:ext cx="577894" cy="349001"/>
          </a:xfrm>
          <a:prstGeom prst="rect">
            <a:avLst/>
          </a:prstGeom>
          <a:solidFill>
            <a:srgbClr val="0544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43"/>
          </a:p>
        </p:txBody>
      </p:sp>
      <p:sp>
        <p:nvSpPr>
          <p:cNvPr id="21" name="TextBox 3">
            <a:extLst>
              <a:ext uri="{FF2B5EF4-FFF2-40B4-BE49-F238E27FC236}">
                <a16:creationId xmlns:a16="http://schemas.microsoft.com/office/drawing/2014/main" id="{E88D6453-1AA3-4FB3-91F1-CAE15AD0066F}"/>
              </a:ext>
            </a:extLst>
          </p:cNvPr>
          <p:cNvSpPr txBox="1"/>
          <p:nvPr/>
        </p:nvSpPr>
        <p:spPr>
          <a:xfrm>
            <a:off x="646004" y="310663"/>
            <a:ext cx="7184928" cy="422103"/>
          </a:xfrm>
          <a:prstGeom prst="rect">
            <a:avLst/>
          </a:prstGeom>
          <a:noFill/>
        </p:spPr>
        <p:txBody>
          <a:bodyPr wrap="square" rtlCol="0">
            <a:spAutoFit/>
          </a:bodyPr>
          <a:lstStyle/>
          <a:p>
            <a:r>
              <a:rPr lang="zh-CN" altLang="en-US" sz="2143" dirty="0">
                <a:solidFill>
                  <a:srgbClr val="054487"/>
                </a:solidFill>
                <a:latin typeface="微软雅黑" pitchFamily="34" charset="-122"/>
                <a:ea typeface="微软雅黑" pitchFamily="34" charset="-122"/>
              </a:rPr>
              <a:t>输入你的标题 </a:t>
            </a:r>
            <a:r>
              <a:rPr lang="en-US" altLang="zh-CN" sz="2143" dirty="0">
                <a:solidFill>
                  <a:srgbClr val="054487"/>
                </a:solidFill>
                <a:latin typeface="微软雅黑" pitchFamily="34" charset="-122"/>
                <a:ea typeface="微软雅黑" pitchFamily="34" charset="-122"/>
              </a:rPr>
              <a:t>/Add your title</a:t>
            </a:r>
            <a:endParaRPr lang="zh-CN" altLang="en-US" sz="2143" dirty="0">
              <a:solidFill>
                <a:srgbClr val="F46970"/>
              </a:solidFill>
              <a:latin typeface="微软雅黑" pitchFamily="34" charset="-122"/>
              <a:ea typeface="微软雅黑" pitchFamily="34" charset="-122"/>
            </a:endParaRPr>
          </a:p>
        </p:txBody>
      </p:sp>
      <p:pic>
        <p:nvPicPr>
          <p:cNvPr id="22" name="图片 21">
            <a:extLst>
              <a:ext uri="{FF2B5EF4-FFF2-40B4-BE49-F238E27FC236}">
                <a16:creationId xmlns:a16="http://schemas.microsoft.com/office/drawing/2014/main" id="{30889D77-4B1E-4E11-920C-18C3E9DDB0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4416" y="287759"/>
            <a:ext cx="1350301" cy="405091"/>
          </a:xfrm>
          <a:prstGeom prst="rect">
            <a:avLst/>
          </a:prstGeom>
        </p:spPr>
      </p:pic>
    </p:spTree>
    <p:extLst>
      <p:ext uri="{BB962C8B-B14F-4D97-AF65-F5344CB8AC3E}">
        <p14:creationId xmlns:p14="http://schemas.microsoft.com/office/powerpoint/2010/main" val="35757964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4487" y="2219428"/>
            <a:ext cx="4965833" cy="1286406"/>
          </a:xfrm>
          <a:prstGeom prst="rect">
            <a:avLst/>
          </a:prstGeom>
          <a:noFill/>
          <a:ln w="25400" cap="flat" cmpd="sng" algn="ctr">
            <a:noFill/>
            <a:prstDash val="solid"/>
          </a:ln>
          <a:effectLst/>
        </p:spPr>
        <p:txBody>
          <a:bodyPr lIns="0" tIns="0" rIns="0" bIns="0" numCol="1" anchor="ctr">
            <a:prstTxWarp prst="textPlain">
              <a:avLst/>
            </a:prstTxWarp>
          </a:bodyPr>
          <a:lstStyle/>
          <a:p>
            <a:pPr algn="ctr" defTabSz="864040">
              <a:defRPr/>
            </a:pPr>
            <a:r>
              <a:rPr lang="en-US" altLang="zh-CN" sz="9733" kern="0" dirty="0">
                <a:solidFill>
                  <a:srgbClr val="054487"/>
                </a:solidFill>
                <a:latin typeface="Impact" panose="020B0806030902050204" pitchFamily="34" charset="0"/>
                <a:ea typeface="HanWangWCL10" panose="02020500000000000000" pitchFamily="18" charset="-120"/>
              </a:rPr>
              <a:t>THANKS</a:t>
            </a:r>
            <a:endParaRPr lang="zh-CN" altLang="en-US" sz="9733" kern="0" dirty="0">
              <a:solidFill>
                <a:srgbClr val="054487"/>
              </a:solidFill>
              <a:latin typeface="Impact" panose="020B0806030902050204" pitchFamily="34" charset="0"/>
              <a:ea typeface="HanWangWCL10" panose="02020500000000000000" pitchFamily="18" charset="-120"/>
            </a:endParaRPr>
          </a:p>
        </p:txBody>
      </p:sp>
      <p:cxnSp>
        <p:nvCxnSpPr>
          <p:cNvPr id="9" name="直接连接符 8"/>
          <p:cNvCxnSpPr/>
          <p:nvPr/>
        </p:nvCxnSpPr>
        <p:spPr>
          <a:xfrm>
            <a:off x="-9637" y="3653580"/>
            <a:ext cx="5777015" cy="0"/>
          </a:xfrm>
          <a:prstGeom prst="line">
            <a:avLst/>
          </a:prstGeom>
          <a:noFill/>
          <a:ln w="3175" cap="flat" cmpd="sng" algn="ctr">
            <a:solidFill>
              <a:srgbClr val="054487"/>
            </a:solidFill>
            <a:prstDash val="solid"/>
          </a:ln>
          <a:effectLst/>
        </p:spPr>
      </p:cxnSp>
      <p:cxnSp>
        <p:nvCxnSpPr>
          <p:cNvPr id="10" name="直接连接符 9"/>
          <p:cNvCxnSpPr/>
          <p:nvPr/>
        </p:nvCxnSpPr>
        <p:spPr>
          <a:xfrm>
            <a:off x="3341419" y="4640219"/>
            <a:ext cx="5272825" cy="0"/>
          </a:xfrm>
          <a:prstGeom prst="line">
            <a:avLst/>
          </a:prstGeom>
          <a:noFill/>
          <a:ln w="3175" cap="flat" cmpd="sng" algn="ctr">
            <a:solidFill>
              <a:srgbClr val="054487"/>
            </a:solidFill>
            <a:prstDash val="solid"/>
          </a:ln>
          <a:effectLst/>
        </p:spPr>
      </p:cxnSp>
      <p:sp>
        <p:nvSpPr>
          <p:cNvPr id="11" name="矩形 10"/>
          <p:cNvSpPr/>
          <p:nvPr/>
        </p:nvSpPr>
        <p:spPr>
          <a:xfrm>
            <a:off x="3145726" y="3750616"/>
            <a:ext cx="249042" cy="414025"/>
          </a:xfrm>
          <a:prstGeom prst="rect">
            <a:avLst/>
          </a:prstGeom>
        </p:spPr>
        <p:txBody>
          <a:bodyPr wrap="none" lIns="93154" tIns="46578" rIns="93154" bIns="46578">
            <a:spAutoFit/>
          </a:bodyPr>
          <a:lstStyle/>
          <a:p>
            <a:pPr defTabSz="864040">
              <a:defRPr/>
            </a:pPr>
            <a:r>
              <a:rPr lang="en-US" altLang="zh-CN" sz="2079" kern="0">
                <a:solidFill>
                  <a:srgbClr val="054487"/>
                </a:solidFill>
              </a:rPr>
              <a:t> </a:t>
            </a:r>
            <a:endParaRPr lang="zh-CN" altLang="en-US" sz="2079" kern="0">
              <a:solidFill>
                <a:srgbClr val="054487"/>
              </a:solidFill>
            </a:endParaRPr>
          </a:p>
        </p:txBody>
      </p:sp>
      <p:sp>
        <p:nvSpPr>
          <p:cNvPr id="12" name="文本框 15"/>
          <p:cNvSpPr txBox="1"/>
          <p:nvPr/>
        </p:nvSpPr>
        <p:spPr>
          <a:xfrm>
            <a:off x="3252932" y="3875262"/>
            <a:ext cx="3312333" cy="656779"/>
          </a:xfrm>
          <a:prstGeom prst="rect">
            <a:avLst/>
          </a:prstGeom>
          <a:noFill/>
        </p:spPr>
        <p:txBody>
          <a:bodyPr lIns="93154" tIns="46578" rIns="93154" bIns="46578" numCol="1">
            <a:prstTxWarp prst="textPlain">
              <a:avLst/>
            </a:prstTxWarp>
            <a:spAutoFit/>
          </a:bodyPr>
          <a:lstStyle/>
          <a:p>
            <a:pPr>
              <a:defRPr/>
            </a:pPr>
            <a:r>
              <a:rPr lang="zh-CN" altLang="en-US" sz="4442" dirty="0">
                <a:solidFill>
                  <a:srgbClr val="054487"/>
                </a:solidFill>
                <a:latin typeface="微软雅黑" pitchFamily="34" charset="-122"/>
                <a:ea typeface="微软雅黑" pitchFamily="34" charset="-122"/>
              </a:rPr>
              <a:t>感谢聆听！</a:t>
            </a:r>
          </a:p>
        </p:txBody>
      </p:sp>
      <p:pic>
        <p:nvPicPr>
          <p:cNvPr id="7" name="图片 6">
            <a:extLst>
              <a:ext uri="{FF2B5EF4-FFF2-40B4-BE49-F238E27FC236}">
                <a16:creationId xmlns:a16="http://schemas.microsoft.com/office/drawing/2014/main" id="{418CA6D5-73CB-44BC-91B3-DA3C6FE79B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737" y="1029801"/>
            <a:ext cx="2520255" cy="756077"/>
          </a:xfrm>
          <a:prstGeom prst="rect">
            <a:avLst/>
          </a:prstGeom>
        </p:spPr>
      </p:pic>
    </p:spTree>
    <p:extLst>
      <p:ext uri="{BB962C8B-B14F-4D97-AF65-F5344CB8AC3E}">
        <p14:creationId xmlns:p14="http://schemas.microsoft.com/office/powerpoint/2010/main" val="28707569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379</TotalTime>
  <Words>2082</Words>
  <Application>Microsoft Office PowerPoint</Application>
  <PresentationFormat>自定义</PresentationFormat>
  <Paragraphs>479</Paragraphs>
  <Slides>40</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40</vt:i4>
      </vt:variant>
    </vt:vector>
  </HeadingPairs>
  <TitlesOfParts>
    <vt:vector size="53" baseType="lpstr">
      <vt:lpstr>Adobe Gothic Std B</vt:lpstr>
      <vt:lpstr>Arial Unicode MS</vt:lpstr>
      <vt:lpstr>굴림</vt:lpstr>
      <vt:lpstr>方正正大黑简体</vt:lpstr>
      <vt:lpstr>方正正中黑简体</vt:lpstr>
      <vt:lpstr>思源黑体 CN Heavy</vt:lpstr>
      <vt:lpstr>宋体</vt:lpstr>
      <vt:lpstr>Arial</vt:lpstr>
      <vt:lpstr>Arial Black</vt:lpstr>
      <vt:lpstr>Calibri</vt:lpstr>
      <vt:lpstr>Impact</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tukuppt</dc:title>
  <dc:subject>熊猫办公</dc:subject>
  <dc:creator>www.tukuppt.com</dc:creator>
  <cp:keywords>tukuppt</cp:keywords>
  <cp:lastModifiedBy>Porchen</cp:lastModifiedBy>
  <cp:revision>28</cp:revision>
  <dcterms:created xsi:type="dcterms:W3CDTF">2014-07-22T07:42:39Z</dcterms:created>
  <dcterms:modified xsi:type="dcterms:W3CDTF">2020-11-23T02:16:43Z</dcterms:modified>
  <cp:category>tukuppt</cp:category>
</cp:coreProperties>
</file>