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11" r:id="rId5"/>
    <p:sldId id="314" r:id="rId6"/>
    <p:sldId id="307" r:id="rId7"/>
    <p:sldId id="259" r:id="rId8"/>
    <p:sldId id="279" r:id="rId9"/>
    <p:sldId id="280" r:id="rId10"/>
    <p:sldId id="282" r:id="rId11"/>
    <p:sldId id="283" r:id="rId12"/>
    <p:sldId id="285" r:id="rId13"/>
    <p:sldId id="286" r:id="rId14"/>
    <p:sldId id="288" r:id="rId15"/>
    <p:sldId id="317" r:id="rId16"/>
    <p:sldId id="289" r:id="rId17"/>
    <p:sldId id="290" r:id="rId18"/>
    <p:sldId id="291" r:id="rId19"/>
    <p:sldId id="292" r:id="rId20"/>
    <p:sldId id="293" r:id="rId21"/>
    <p:sldId id="294" r:id="rId22"/>
    <p:sldId id="295" r:id="rId23"/>
    <p:sldId id="299" r:id="rId24"/>
    <p:sldId id="318" r:id="rId25"/>
    <p:sldId id="300" r:id="rId26"/>
    <p:sldId id="301" r:id="rId27"/>
    <p:sldId id="302" r:id="rId28"/>
    <p:sldId id="303" r:id="rId29"/>
    <p:sldId id="304" r:id="rId30"/>
    <p:sldId id="305" r:id="rId31"/>
    <p:sldId id="306" r:id="rId32"/>
    <p:sldId id="308" r:id="rId33"/>
    <p:sldId id="319" r:id="rId34"/>
    <p:sldId id="309" r:id="rId35"/>
    <p:sldId id="310" r:id="rId36"/>
    <p:sldId id="312" r:id="rId37"/>
    <p:sldId id="313" r:id="rId38"/>
    <p:sldId id="315" r:id="rId39"/>
    <p:sldId id="316" r:id="rId40"/>
    <p:sldId id="278" r:id="rId41"/>
  </p:sldIdLst>
  <p:sldSz cx="11520488" cy="6480175"/>
  <p:notesSz cx="6858000" cy="9144000"/>
  <p:defaultTextStyle>
    <a:defPPr>
      <a:defRPr lang="zh-CN"/>
    </a:defPPr>
    <a:lvl1pPr marL="0" algn="l" defTabSz="1151961" rtl="0" eaLnBrk="1" latinLnBrk="0" hangingPunct="1">
      <a:defRPr sz="2268" kern="1200">
        <a:solidFill>
          <a:schemeClr val="tx1"/>
        </a:solidFill>
        <a:latin typeface="+mn-lt"/>
        <a:ea typeface="+mn-ea"/>
        <a:cs typeface="+mn-cs"/>
      </a:defRPr>
    </a:lvl1pPr>
    <a:lvl2pPr marL="575981" algn="l" defTabSz="1151961" rtl="0" eaLnBrk="1" latinLnBrk="0" hangingPunct="1">
      <a:defRPr sz="2268" kern="1200">
        <a:solidFill>
          <a:schemeClr val="tx1"/>
        </a:solidFill>
        <a:latin typeface="+mn-lt"/>
        <a:ea typeface="+mn-ea"/>
        <a:cs typeface="+mn-cs"/>
      </a:defRPr>
    </a:lvl2pPr>
    <a:lvl3pPr marL="1151961" algn="l" defTabSz="1151961" rtl="0" eaLnBrk="1" latinLnBrk="0" hangingPunct="1">
      <a:defRPr sz="2268" kern="1200">
        <a:solidFill>
          <a:schemeClr val="tx1"/>
        </a:solidFill>
        <a:latin typeface="+mn-lt"/>
        <a:ea typeface="+mn-ea"/>
        <a:cs typeface="+mn-cs"/>
      </a:defRPr>
    </a:lvl3pPr>
    <a:lvl4pPr marL="1727942" algn="l" defTabSz="1151961" rtl="0" eaLnBrk="1" latinLnBrk="0" hangingPunct="1">
      <a:defRPr sz="2268" kern="1200">
        <a:solidFill>
          <a:schemeClr val="tx1"/>
        </a:solidFill>
        <a:latin typeface="+mn-lt"/>
        <a:ea typeface="+mn-ea"/>
        <a:cs typeface="+mn-cs"/>
      </a:defRPr>
    </a:lvl4pPr>
    <a:lvl5pPr marL="2303922" algn="l" defTabSz="1151961" rtl="0" eaLnBrk="1" latinLnBrk="0" hangingPunct="1">
      <a:defRPr sz="2268" kern="1200">
        <a:solidFill>
          <a:schemeClr val="tx1"/>
        </a:solidFill>
        <a:latin typeface="+mn-lt"/>
        <a:ea typeface="+mn-ea"/>
        <a:cs typeface="+mn-cs"/>
      </a:defRPr>
    </a:lvl5pPr>
    <a:lvl6pPr marL="2879903" algn="l" defTabSz="1151961" rtl="0" eaLnBrk="1" latinLnBrk="0" hangingPunct="1">
      <a:defRPr sz="2268" kern="1200">
        <a:solidFill>
          <a:schemeClr val="tx1"/>
        </a:solidFill>
        <a:latin typeface="+mn-lt"/>
        <a:ea typeface="+mn-ea"/>
        <a:cs typeface="+mn-cs"/>
      </a:defRPr>
    </a:lvl6pPr>
    <a:lvl7pPr marL="3455883" algn="l" defTabSz="1151961" rtl="0" eaLnBrk="1" latinLnBrk="0" hangingPunct="1">
      <a:defRPr sz="2268" kern="1200">
        <a:solidFill>
          <a:schemeClr val="tx1"/>
        </a:solidFill>
        <a:latin typeface="+mn-lt"/>
        <a:ea typeface="+mn-ea"/>
        <a:cs typeface="+mn-cs"/>
      </a:defRPr>
    </a:lvl7pPr>
    <a:lvl8pPr marL="4031864" algn="l" defTabSz="1151961" rtl="0" eaLnBrk="1" latinLnBrk="0" hangingPunct="1">
      <a:defRPr sz="2268" kern="1200">
        <a:solidFill>
          <a:schemeClr val="tx1"/>
        </a:solidFill>
        <a:latin typeface="+mn-lt"/>
        <a:ea typeface="+mn-ea"/>
        <a:cs typeface="+mn-cs"/>
      </a:defRPr>
    </a:lvl8pPr>
    <a:lvl9pPr marL="4607844" algn="l" defTabSz="1151961" rtl="0" eaLnBrk="1" latinLnBrk="0" hangingPunct="1">
      <a:defRPr sz="226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36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487"/>
    <a:srgbClr val="F46970"/>
    <a:srgbClr val="53C780"/>
    <a:srgbClr val="67D993"/>
    <a:srgbClr val="F2A849"/>
    <a:srgbClr val="F8F8F8"/>
    <a:srgbClr val="1173B0"/>
    <a:srgbClr val="080808"/>
    <a:srgbClr val="333333"/>
    <a:srgbClr val="EC81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8" autoAdjust="0"/>
    <p:restoredTop sz="94660"/>
  </p:normalViewPr>
  <p:slideViewPr>
    <p:cSldViewPr>
      <p:cViewPr varScale="1">
        <p:scale>
          <a:sx n="114" d="100"/>
          <a:sy n="114" d="100"/>
        </p:scale>
        <p:origin x="858" y="108"/>
      </p:cViewPr>
      <p:guideLst>
        <p:guide orient="horz" pos="2041"/>
        <p:guide pos="362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a:lstStyle/>
          <a:p>
            <a:pPr>
              <a:defRPr sz="2000" b="1">
                <a:solidFill>
                  <a:srgbClr val="052E65"/>
                </a:solidFill>
                <a:latin typeface="微软雅黑" pitchFamily="34" charset="-122"/>
                <a:ea typeface="微软雅黑" pitchFamily="34" charset="-122"/>
              </a:defRPr>
            </a:pPr>
            <a:r>
              <a:rPr lang="zh-CN" altLang="en-US" sz="2000" b="1" dirty="0">
                <a:solidFill>
                  <a:srgbClr val="052E65"/>
                </a:solidFill>
                <a:latin typeface="微软雅黑" pitchFamily="34" charset="-122"/>
                <a:ea typeface="微软雅黑" pitchFamily="34" charset="-122"/>
              </a:rPr>
              <a:t>图表标题信息</a:t>
            </a:r>
          </a:p>
        </c:rich>
      </c:tx>
      <c:layout>
        <c:manualLayout>
          <c:xMode val="edge"/>
          <c:yMode val="edge"/>
          <c:x val="0.33342900171585871"/>
          <c:y val="0"/>
        </c:manualLayout>
      </c:layout>
      <c:overlay val="0"/>
    </c:title>
    <c:autoTitleDeleted val="0"/>
    <c:plotArea>
      <c:layout>
        <c:manualLayout>
          <c:layoutTarget val="inner"/>
          <c:xMode val="edge"/>
          <c:yMode val="edge"/>
          <c:x val="7.4042638840994573E-2"/>
          <c:y val="0.19179870319704492"/>
          <c:w val="0.74471397117492"/>
          <c:h val="0.63799790826767422"/>
        </c:manualLayout>
      </c:layout>
      <c:barChart>
        <c:barDir val="col"/>
        <c:grouping val="clustered"/>
        <c:varyColors val="0"/>
        <c:ser>
          <c:idx val="0"/>
          <c:order val="0"/>
          <c:tx>
            <c:strRef>
              <c:f>Sheet1!$B$1</c:f>
              <c:strCache>
                <c:ptCount val="1"/>
                <c:pt idx="0">
                  <c:v>系列 1</c:v>
                </c:pt>
              </c:strCache>
            </c:strRef>
          </c:tx>
          <c:spPr>
            <a:solidFill>
              <a:srgbClr val="054487"/>
            </a:solidFill>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229-44D4-9930-3E98E27DC4E5}"/>
            </c:ext>
          </c:extLst>
        </c:ser>
        <c:ser>
          <c:idx val="1"/>
          <c:order val="1"/>
          <c:tx>
            <c:strRef>
              <c:f>Sheet1!$C$1</c:f>
              <c:strCache>
                <c:ptCount val="1"/>
                <c:pt idx="0">
                  <c:v>系列 2</c:v>
                </c:pt>
              </c:strCache>
            </c:strRef>
          </c:tx>
          <c:spPr>
            <a:solidFill>
              <a:srgbClr val="0B87D6"/>
            </a:solidFill>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229-44D4-9930-3E98E27DC4E5}"/>
            </c:ext>
          </c:extLst>
        </c:ser>
        <c:ser>
          <c:idx val="2"/>
          <c:order val="2"/>
          <c:tx>
            <c:strRef>
              <c:f>Sheet1!$D$1</c:f>
              <c:strCache>
                <c:ptCount val="1"/>
                <c:pt idx="0">
                  <c:v>系列三</c:v>
                </c:pt>
              </c:strCache>
            </c:strRef>
          </c:tx>
          <c:spPr>
            <a:solidFill>
              <a:srgbClr val="5BBAF6"/>
            </a:solidFill>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2.5</c:v>
                </c:pt>
                <c:pt idx="1">
                  <c:v>3.7</c:v>
                </c:pt>
                <c:pt idx="2">
                  <c:v>2.1</c:v>
                </c:pt>
                <c:pt idx="3">
                  <c:v>4.2</c:v>
                </c:pt>
              </c:numCache>
            </c:numRef>
          </c:val>
          <c:extLst>
            <c:ext xmlns:c16="http://schemas.microsoft.com/office/drawing/2014/chart" uri="{C3380CC4-5D6E-409C-BE32-E72D297353CC}">
              <c16:uniqueId val="{00000002-7229-44D4-9930-3E98E27DC4E5}"/>
            </c:ext>
          </c:extLst>
        </c:ser>
        <c:dLbls>
          <c:showLegendKey val="0"/>
          <c:showVal val="0"/>
          <c:showCatName val="0"/>
          <c:showSerName val="0"/>
          <c:showPercent val="0"/>
          <c:showBubbleSize val="0"/>
        </c:dLbls>
        <c:gapWidth val="150"/>
        <c:axId val="134623216"/>
        <c:axId val="134623776"/>
      </c:barChart>
      <c:catAx>
        <c:axId val="134623216"/>
        <c:scaling>
          <c:orientation val="minMax"/>
        </c:scaling>
        <c:delete val="0"/>
        <c:axPos val="b"/>
        <c:numFmt formatCode="General" sourceLinked="0"/>
        <c:majorTickMark val="out"/>
        <c:minorTickMark val="none"/>
        <c:tickLblPos val="nextTo"/>
        <c:txPr>
          <a:bodyPr/>
          <a:lstStyle/>
          <a:p>
            <a:pPr>
              <a:defRPr sz="1600">
                <a:latin typeface="微软雅黑" pitchFamily="34" charset="-122"/>
                <a:ea typeface="微软雅黑" pitchFamily="34" charset="-122"/>
              </a:defRPr>
            </a:pPr>
            <a:endParaRPr lang="zh-CN"/>
          </a:p>
        </c:txPr>
        <c:crossAx val="134623776"/>
        <c:crosses val="autoZero"/>
        <c:auto val="1"/>
        <c:lblAlgn val="ctr"/>
        <c:lblOffset val="100"/>
        <c:noMultiLvlLbl val="0"/>
      </c:catAx>
      <c:valAx>
        <c:axId val="134623776"/>
        <c:scaling>
          <c:orientation val="minMax"/>
        </c:scaling>
        <c:delete val="0"/>
        <c:axPos val="l"/>
        <c:majorGridlines>
          <c:spPr>
            <a:ln>
              <a:solidFill>
                <a:schemeClr val="bg1">
                  <a:lumMod val="85000"/>
                </a:schemeClr>
              </a:solidFill>
            </a:ln>
          </c:spPr>
        </c:majorGridlines>
        <c:numFmt formatCode="General" sourceLinked="1"/>
        <c:majorTickMark val="out"/>
        <c:minorTickMark val="none"/>
        <c:tickLblPos val="nextTo"/>
        <c:crossAx val="134623216"/>
        <c:crosses val="autoZero"/>
        <c:crossBetween val="between"/>
      </c:valAx>
      <c:spPr>
        <a:ln>
          <a:solidFill>
            <a:schemeClr val="bg1">
              <a:lumMod val="85000"/>
            </a:schemeClr>
          </a:solidFill>
        </a:ln>
      </c:spPr>
    </c:plotArea>
    <c:plotVisOnly val="1"/>
    <c:dispBlanksAs val="gap"/>
    <c:showDLblsOverMax val="0"/>
  </c:chart>
  <c:txPr>
    <a:bodyPr/>
    <a:lstStyle/>
    <a:p>
      <a:pPr>
        <a:defRPr sz="1800"/>
      </a:pPr>
      <a:endParaRPr lang="zh-CN"/>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037" y="2013055"/>
            <a:ext cx="9792415" cy="1389038"/>
          </a:xfrm>
        </p:spPr>
        <p:txBody>
          <a:bodyPr/>
          <a:lstStyle/>
          <a:p>
            <a:r>
              <a:rPr lang="zh-CN" altLang="en-US"/>
              <a:t>单击此处编辑母版标题样式</a:t>
            </a:r>
          </a:p>
        </p:txBody>
      </p:sp>
      <p:sp>
        <p:nvSpPr>
          <p:cNvPr id="3" name="副标题 2"/>
          <p:cNvSpPr>
            <a:spLocks noGrp="1"/>
          </p:cNvSpPr>
          <p:nvPr>
            <p:ph type="subTitle" idx="1"/>
          </p:nvPr>
        </p:nvSpPr>
        <p:spPr>
          <a:xfrm>
            <a:off x="1728073" y="3672099"/>
            <a:ext cx="8064342" cy="1656045"/>
          </a:xfrm>
        </p:spPr>
        <p:txBody>
          <a:bodyPr/>
          <a:lstStyle>
            <a:lvl1pPr marL="0" indent="0" algn="ctr">
              <a:buNone/>
              <a:defRPr>
                <a:solidFill>
                  <a:schemeClr val="tx1">
                    <a:tint val="75000"/>
                  </a:schemeClr>
                </a:solidFill>
              </a:defRPr>
            </a:lvl1pPr>
            <a:lvl2pPr marL="576026" indent="0" algn="ctr">
              <a:buNone/>
              <a:defRPr>
                <a:solidFill>
                  <a:schemeClr val="tx1">
                    <a:tint val="75000"/>
                  </a:schemeClr>
                </a:solidFill>
              </a:defRPr>
            </a:lvl2pPr>
            <a:lvl3pPr marL="1152053" indent="0" algn="ctr">
              <a:buNone/>
              <a:defRPr>
                <a:solidFill>
                  <a:schemeClr val="tx1">
                    <a:tint val="75000"/>
                  </a:schemeClr>
                </a:solidFill>
              </a:defRPr>
            </a:lvl3pPr>
            <a:lvl4pPr marL="1728079" indent="0" algn="ctr">
              <a:buNone/>
              <a:defRPr>
                <a:solidFill>
                  <a:schemeClr val="tx1">
                    <a:tint val="75000"/>
                  </a:schemeClr>
                </a:solidFill>
              </a:defRPr>
            </a:lvl4pPr>
            <a:lvl5pPr marL="2304105" indent="0" algn="ctr">
              <a:buNone/>
              <a:defRPr>
                <a:solidFill>
                  <a:schemeClr val="tx1">
                    <a:tint val="75000"/>
                  </a:schemeClr>
                </a:solidFill>
              </a:defRPr>
            </a:lvl5pPr>
            <a:lvl6pPr marL="2880131" indent="0" algn="ctr">
              <a:buNone/>
              <a:defRPr>
                <a:solidFill>
                  <a:schemeClr val="tx1">
                    <a:tint val="75000"/>
                  </a:schemeClr>
                </a:solidFill>
              </a:defRPr>
            </a:lvl6pPr>
            <a:lvl7pPr marL="3456158" indent="0" algn="ctr">
              <a:buNone/>
              <a:defRPr>
                <a:solidFill>
                  <a:schemeClr val="tx1">
                    <a:tint val="75000"/>
                  </a:schemeClr>
                </a:solidFill>
              </a:defRPr>
            </a:lvl7pPr>
            <a:lvl8pPr marL="4032184" indent="0" algn="ctr">
              <a:buNone/>
              <a:defRPr>
                <a:solidFill>
                  <a:schemeClr val="tx1">
                    <a:tint val="75000"/>
                  </a:schemeClr>
                </a:solidFill>
              </a:defRPr>
            </a:lvl8pPr>
            <a:lvl9pPr marL="460821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9439535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89589205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039" y="4164114"/>
            <a:ext cx="9792415" cy="1287034"/>
          </a:xfrm>
        </p:spPr>
        <p:txBody>
          <a:bodyPr anchor="t"/>
          <a:lstStyle>
            <a:lvl1pPr algn="l">
              <a:defRPr sz="5040" b="1" cap="all"/>
            </a:lvl1pPr>
          </a:lstStyle>
          <a:p>
            <a:r>
              <a:rPr lang="zh-CN" altLang="en-US"/>
              <a:t>单击此处编辑母版标题样式</a:t>
            </a:r>
          </a:p>
        </p:txBody>
      </p:sp>
      <p:sp>
        <p:nvSpPr>
          <p:cNvPr id="3" name="文本占位符 2"/>
          <p:cNvSpPr>
            <a:spLocks noGrp="1"/>
          </p:cNvSpPr>
          <p:nvPr>
            <p:ph type="body" idx="1"/>
          </p:nvPr>
        </p:nvSpPr>
        <p:spPr>
          <a:xfrm>
            <a:off x="910039" y="2746575"/>
            <a:ext cx="9792415" cy="1417537"/>
          </a:xfrm>
        </p:spPr>
        <p:txBody>
          <a:bodyPr anchor="b"/>
          <a:lstStyle>
            <a:lvl1pPr marL="0" indent="0">
              <a:buNone/>
              <a:defRPr sz="2520">
                <a:solidFill>
                  <a:schemeClr val="tx1">
                    <a:tint val="75000"/>
                  </a:schemeClr>
                </a:solidFill>
              </a:defRPr>
            </a:lvl1pPr>
            <a:lvl2pPr marL="576026" indent="0">
              <a:buNone/>
              <a:defRPr sz="2268">
                <a:solidFill>
                  <a:schemeClr val="tx1">
                    <a:tint val="75000"/>
                  </a:schemeClr>
                </a:solidFill>
              </a:defRPr>
            </a:lvl2pPr>
            <a:lvl3pPr marL="1152053" indent="0">
              <a:buNone/>
              <a:defRPr sz="2016">
                <a:solidFill>
                  <a:schemeClr val="tx1">
                    <a:tint val="75000"/>
                  </a:schemeClr>
                </a:solidFill>
              </a:defRPr>
            </a:lvl3pPr>
            <a:lvl4pPr marL="1728079" indent="0">
              <a:buNone/>
              <a:defRPr sz="1764">
                <a:solidFill>
                  <a:schemeClr val="tx1">
                    <a:tint val="75000"/>
                  </a:schemeClr>
                </a:solidFill>
              </a:defRPr>
            </a:lvl4pPr>
            <a:lvl5pPr marL="2304105" indent="0">
              <a:buNone/>
              <a:defRPr sz="1764">
                <a:solidFill>
                  <a:schemeClr val="tx1">
                    <a:tint val="75000"/>
                  </a:schemeClr>
                </a:solidFill>
              </a:defRPr>
            </a:lvl5pPr>
            <a:lvl6pPr marL="2880131" indent="0">
              <a:buNone/>
              <a:defRPr sz="1764">
                <a:solidFill>
                  <a:schemeClr val="tx1">
                    <a:tint val="75000"/>
                  </a:schemeClr>
                </a:solidFill>
              </a:defRPr>
            </a:lvl6pPr>
            <a:lvl7pPr marL="3456158" indent="0">
              <a:buNone/>
              <a:defRPr sz="1764">
                <a:solidFill>
                  <a:schemeClr val="tx1">
                    <a:tint val="75000"/>
                  </a:schemeClr>
                </a:solidFill>
              </a:defRPr>
            </a:lvl7pPr>
            <a:lvl8pPr marL="4032184" indent="0">
              <a:buNone/>
              <a:defRPr sz="1764">
                <a:solidFill>
                  <a:schemeClr val="tx1">
                    <a:tint val="75000"/>
                  </a:schemeClr>
                </a:solidFill>
              </a:defRPr>
            </a:lvl8pPr>
            <a:lvl9pPr marL="4608210" indent="0">
              <a:buNone/>
              <a:defRPr sz="1764">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06070192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76024" y="1134031"/>
            <a:ext cx="5088216" cy="3207086"/>
          </a:xfrm>
        </p:spPr>
        <p:txBody>
          <a:bodyPr/>
          <a:lstStyle>
            <a:lvl1pPr>
              <a:defRPr sz="3528"/>
            </a:lvl1pPr>
            <a:lvl2pPr>
              <a:defRPr sz="3024"/>
            </a:lvl2pPr>
            <a:lvl3pPr>
              <a:defRPr sz="2520"/>
            </a:lvl3pPr>
            <a:lvl4pPr>
              <a:defRPr sz="2268"/>
            </a:lvl4pPr>
            <a:lvl5pPr>
              <a:defRPr sz="2268"/>
            </a:lvl5pPr>
            <a:lvl6pPr>
              <a:defRPr sz="2268"/>
            </a:lvl6pPr>
            <a:lvl7pPr>
              <a:defRPr sz="2268"/>
            </a:lvl7pPr>
            <a:lvl8pPr>
              <a:defRPr sz="2268"/>
            </a:lvl8pPr>
            <a:lvl9pPr>
              <a:defRPr sz="226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856248" y="1134031"/>
            <a:ext cx="5088216" cy="3207086"/>
          </a:xfrm>
        </p:spPr>
        <p:txBody>
          <a:bodyPr/>
          <a:lstStyle>
            <a:lvl1pPr>
              <a:defRPr sz="3528"/>
            </a:lvl1pPr>
            <a:lvl2pPr>
              <a:defRPr sz="3024"/>
            </a:lvl2pPr>
            <a:lvl3pPr>
              <a:defRPr sz="2520"/>
            </a:lvl3pPr>
            <a:lvl4pPr>
              <a:defRPr sz="2268"/>
            </a:lvl4pPr>
            <a:lvl5pPr>
              <a:defRPr sz="2268"/>
            </a:lvl5pPr>
            <a:lvl6pPr>
              <a:defRPr sz="2268"/>
            </a:lvl6pPr>
            <a:lvl7pPr>
              <a:defRPr sz="2268"/>
            </a:lvl7pPr>
            <a:lvl8pPr>
              <a:defRPr sz="2268"/>
            </a:lvl8pPr>
            <a:lvl9pPr>
              <a:defRPr sz="226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253153930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576025" y="1450540"/>
            <a:ext cx="5090216" cy="604516"/>
          </a:xfrm>
        </p:spPr>
        <p:txBody>
          <a:bodyPr anchor="b"/>
          <a:lstStyle>
            <a:lvl1pPr marL="0" indent="0">
              <a:buNone/>
              <a:defRPr sz="3024" b="1"/>
            </a:lvl1pPr>
            <a:lvl2pPr marL="576026" indent="0">
              <a:buNone/>
              <a:defRPr sz="2520" b="1"/>
            </a:lvl2pPr>
            <a:lvl3pPr marL="1152053" indent="0">
              <a:buNone/>
              <a:defRPr sz="2268" b="1"/>
            </a:lvl3pPr>
            <a:lvl4pPr marL="1728079" indent="0">
              <a:buNone/>
              <a:defRPr sz="2016" b="1"/>
            </a:lvl4pPr>
            <a:lvl5pPr marL="2304105" indent="0">
              <a:buNone/>
              <a:defRPr sz="2016" b="1"/>
            </a:lvl5pPr>
            <a:lvl6pPr marL="2880131" indent="0">
              <a:buNone/>
              <a:defRPr sz="2016" b="1"/>
            </a:lvl6pPr>
            <a:lvl7pPr marL="3456158" indent="0">
              <a:buNone/>
              <a:defRPr sz="2016" b="1"/>
            </a:lvl7pPr>
            <a:lvl8pPr marL="4032184" indent="0">
              <a:buNone/>
              <a:defRPr sz="2016" b="1"/>
            </a:lvl8pPr>
            <a:lvl9pPr marL="4608210" indent="0">
              <a:buNone/>
              <a:defRPr sz="2016" b="1"/>
            </a:lvl9pPr>
          </a:lstStyle>
          <a:p>
            <a:pPr lvl="0"/>
            <a:r>
              <a:rPr lang="zh-CN" altLang="en-US"/>
              <a:t>单击此处编辑母版文本样式</a:t>
            </a:r>
          </a:p>
        </p:txBody>
      </p:sp>
      <p:sp>
        <p:nvSpPr>
          <p:cNvPr id="4" name="内容占位符 3"/>
          <p:cNvSpPr>
            <a:spLocks noGrp="1"/>
          </p:cNvSpPr>
          <p:nvPr>
            <p:ph sz="half" idx="2"/>
          </p:nvPr>
        </p:nvSpPr>
        <p:spPr>
          <a:xfrm>
            <a:off x="576025" y="2055055"/>
            <a:ext cx="5090216" cy="3733601"/>
          </a:xfrm>
        </p:spPr>
        <p:txBody>
          <a:bodyPr/>
          <a:lstStyle>
            <a:lvl1pPr>
              <a:defRPr sz="3024"/>
            </a:lvl1pPr>
            <a:lvl2pPr>
              <a:defRPr sz="2520"/>
            </a:lvl2pPr>
            <a:lvl3pPr>
              <a:defRPr sz="2268"/>
            </a:lvl3pPr>
            <a:lvl4pPr>
              <a:defRPr sz="2016"/>
            </a:lvl4pPr>
            <a:lvl5pPr>
              <a:defRPr sz="2016"/>
            </a:lvl5pPr>
            <a:lvl6pPr>
              <a:defRPr sz="2016"/>
            </a:lvl6pPr>
            <a:lvl7pPr>
              <a:defRPr sz="2016"/>
            </a:lvl7pPr>
            <a:lvl8pPr>
              <a:defRPr sz="2016"/>
            </a:lvl8pPr>
            <a:lvl9pPr>
              <a:defRPr sz="2016"/>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852250" y="1450540"/>
            <a:ext cx="5092216" cy="604516"/>
          </a:xfrm>
        </p:spPr>
        <p:txBody>
          <a:bodyPr anchor="b"/>
          <a:lstStyle>
            <a:lvl1pPr marL="0" indent="0">
              <a:buNone/>
              <a:defRPr sz="3024" b="1"/>
            </a:lvl1pPr>
            <a:lvl2pPr marL="576026" indent="0">
              <a:buNone/>
              <a:defRPr sz="2520" b="1"/>
            </a:lvl2pPr>
            <a:lvl3pPr marL="1152053" indent="0">
              <a:buNone/>
              <a:defRPr sz="2268" b="1"/>
            </a:lvl3pPr>
            <a:lvl4pPr marL="1728079" indent="0">
              <a:buNone/>
              <a:defRPr sz="2016" b="1"/>
            </a:lvl4pPr>
            <a:lvl5pPr marL="2304105" indent="0">
              <a:buNone/>
              <a:defRPr sz="2016" b="1"/>
            </a:lvl5pPr>
            <a:lvl6pPr marL="2880131" indent="0">
              <a:buNone/>
              <a:defRPr sz="2016" b="1"/>
            </a:lvl6pPr>
            <a:lvl7pPr marL="3456158" indent="0">
              <a:buNone/>
              <a:defRPr sz="2016" b="1"/>
            </a:lvl7pPr>
            <a:lvl8pPr marL="4032184" indent="0">
              <a:buNone/>
              <a:defRPr sz="2016" b="1"/>
            </a:lvl8pPr>
            <a:lvl9pPr marL="4608210" indent="0">
              <a:buNone/>
              <a:defRPr sz="2016" b="1"/>
            </a:lvl9pPr>
          </a:lstStyle>
          <a:p>
            <a:pPr lvl="0"/>
            <a:r>
              <a:rPr lang="zh-CN" altLang="en-US"/>
              <a:t>单击此处编辑母版文本样式</a:t>
            </a:r>
          </a:p>
        </p:txBody>
      </p:sp>
      <p:sp>
        <p:nvSpPr>
          <p:cNvPr id="6" name="内容占位符 5"/>
          <p:cNvSpPr>
            <a:spLocks noGrp="1"/>
          </p:cNvSpPr>
          <p:nvPr>
            <p:ph sz="quarter" idx="4"/>
          </p:nvPr>
        </p:nvSpPr>
        <p:spPr>
          <a:xfrm>
            <a:off x="5852250" y="2055055"/>
            <a:ext cx="5092216" cy="3733601"/>
          </a:xfrm>
        </p:spPr>
        <p:txBody>
          <a:bodyPr/>
          <a:lstStyle>
            <a:lvl1pPr>
              <a:defRPr sz="3024"/>
            </a:lvl1pPr>
            <a:lvl2pPr>
              <a:defRPr sz="2520"/>
            </a:lvl2pPr>
            <a:lvl3pPr>
              <a:defRPr sz="2268"/>
            </a:lvl3pPr>
            <a:lvl4pPr>
              <a:defRPr sz="2016"/>
            </a:lvl4pPr>
            <a:lvl5pPr>
              <a:defRPr sz="2016"/>
            </a:lvl5pPr>
            <a:lvl6pPr>
              <a:defRPr sz="2016"/>
            </a:lvl6pPr>
            <a:lvl7pPr>
              <a:defRPr sz="2016"/>
            </a:lvl7pPr>
            <a:lvl8pPr>
              <a:defRPr sz="2016"/>
            </a:lvl8pPr>
            <a:lvl9pPr>
              <a:defRPr sz="2016"/>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420253256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236747960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19812100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026" y="258006"/>
            <a:ext cx="3790161" cy="1098030"/>
          </a:xfrm>
        </p:spPr>
        <p:txBody>
          <a:bodyPr anchor="b"/>
          <a:lstStyle>
            <a:lvl1pPr algn="l">
              <a:defRPr sz="2520" b="1"/>
            </a:lvl1pPr>
          </a:lstStyle>
          <a:p>
            <a:r>
              <a:rPr lang="zh-CN" altLang="en-US"/>
              <a:t>单击此处编辑母版标题样式</a:t>
            </a:r>
          </a:p>
        </p:txBody>
      </p:sp>
      <p:sp>
        <p:nvSpPr>
          <p:cNvPr id="3" name="内容占位符 2"/>
          <p:cNvSpPr>
            <a:spLocks noGrp="1"/>
          </p:cNvSpPr>
          <p:nvPr>
            <p:ph idx="1"/>
          </p:nvPr>
        </p:nvSpPr>
        <p:spPr>
          <a:xfrm>
            <a:off x="4504191" y="258008"/>
            <a:ext cx="6440273" cy="5530650"/>
          </a:xfrm>
        </p:spPr>
        <p:txBody>
          <a:bodyPr/>
          <a:lstStyle>
            <a:lvl1pPr>
              <a:defRPr sz="4032"/>
            </a:lvl1pPr>
            <a:lvl2pPr>
              <a:defRPr sz="3528"/>
            </a:lvl2pPr>
            <a:lvl3pPr>
              <a:defRPr sz="3024"/>
            </a:lvl3pPr>
            <a:lvl4pPr>
              <a:defRPr sz="2520"/>
            </a:lvl4pPr>
            <a:lvl5pPr>
              <a:defRPr sz="2520"/>
            </a:lvl5pPr>
            <a:lvl6pPr>
              <a:defRPr sz="2520"/>
            </a:lvl6pPr>
            <a:lvl7pPr>
              <a:defRPr sz="2520"/>
            </a:lvl7pPr>
            <a:lvl8pPr>
              <a:defRPr sz="2520"/>
            </a:lvl8pPr>
            <a:lvl9pPr>
              <a:defRPr sz="252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576026" y="1356038"/>
            <a:ext cx="3790161" cy="4432620"/>
          </a:xfrm>
        </p:spPr>
        <p:txBody>
          <a:bodyPr/>
          <a:lstStyle>
            <a:lvl1pPr marL="0" indent="0">
              <a:buNone/>
              <a:defRPr sz="1764"/>
            </a:lvl1pPr>
            <a:lvl2pPr marL="576026" indent="0">
              <a:buNone/>
              <a:defRPr sz="1512"/>
            </a:lvl2pPr>
            <a:lvl3pPr marL="1152053" indent="0">
              <a:buNone/>
              <a:defRPr sz="1260"/>
            </a:lvl3pPr>
            <a:lvl4pPr marL="1728079" indent="0">
              <a:buNone/>
              <a:defRPr sz="1134"/>
            </a:lvl4pPr>
            <a:lvl5pPr marL="2304105" indent="0">
              <a:buNone/>
              <a:defRPr sz="1134"/>
            </a:lvl5pPr>
            <a:lvl6pPr marL="2880131" indent="0">
              <a:buNone/>
              <a:defRPr sz="1134"/>
            </a:lvl6pPr>
            <a:lvl7pPr marL="3456158" indent="0">
              <a:buNone/>
              <a:defRPr sz="1134"/>
            </a:lvl7pPr>
            <a:lvl8pPr marL="4032184" indent="0">
              <a:buNone/>
              <a:defRPr sz="1134"/>
            </a:lvl8pPr>
            <a:lvl9pPr marL="4608210" indent="0">
              <a:buNone/>
              <a:defRPr sz="1134"/>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6789470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096" y="4536122"/>
            <a:ext cx="6912293" cy="535516"/>
          </a:xfrm>
        </p:spPr>
        <p:txBody>
          <a:bodyPr anchor="b"/>
          <a:lstStyle>
            <a:lvl1pPr algn="l">
              <a:defRPr sz="2520" b="1"/>
            </a:lvl1pPr>
          </a:lstStyle>
          <a:p>
            <a:r>
              <a:rPr lang="zh-CN" altLang="en-US"/>
              <a:t>单击此处编辑母版标题样式</a:t>
            </a:r>
          </a:p>
        </p:txBody>
      </p:sp>
      <p:sp>
        <p:nvSpPr>
          <p:cNvPr id="3" name="图片占位符 2"/>
          <p:cNvSpPr>
            <a:spLocks noGrp="1"/>
          </p:cNvSpPr>
          <p:nvPr>
            <p:ph type="pic" idx="1"/>
          </p:nvPr>
        </p:nvSpPr>
        <p:spPr>
          <a:xfrm>
            <a:off x="2258096" y="579015"/>
            <a:ext cx="6912293" cy="3888105"/>
          </a:xfrm>
        </p:spPr>
        <p:txBody>
          <a:bodyPr/>
          <a:lstStyle>
            <a:lvl1pPr marL="0" indent="0">
              <a:buNone/>
              <a:defRPr sz="4032"/>
            </a:lvl1pPr>
            <a:lvl2pPr marL="576026" indent="0">
              <a:buNone/>
              <a:defRPr sz="3528"/>
            </a:lvl2pPr>
            <a:lvl3pPr marL="1152053" indent="0">
              <a:buNone/>
              <a:defRPr sz="3024"/>
            </a:lvl3pPr>
            <a:lvl4pPr marL="1728079" indent="0">
              <a:buNone/>
              <a:defRPr sz="2520"/>
            </a:lvl4pPr>
            <a:lvl5pPr marL="2304105" indent="0">
              <a:buNone/>
              <a:defRPr sz="2520"/>
            </a:lvl5pPr>
            <a:lvl6pPr marL="2880131" indent="0">
              <a:buNone/>
              <a:defRPr sz="2520"/>
            </a:lvl6pPr>
            <a:lvl7pPr marL="3456158" indent="0">
              <a:buNone/>
              <a:defRPr sz="2520"/>
            </a:lvl7pPr>
            <a:lvl8pPr marL="4032184" indent="0">
              <a:buNone/>
              <a:defRPr sz="2520"/>
            </a:lvl8pPr>
            <a:lvl9pPr marL="4608210" indent="0">
              <a:buNone/>
              <a:defRPr sz="2520"/>
            </a:lvl9pPr>
          </a:lstStyle>
          <a:p>
            <a:endParaRPr lang="zh-CN" altLang="en-US"/>
          </a:p>
        </p:txBody>
      </p:sp>
      <p:sp>
        <p:nvSpPr>
          <p:cNvPr id="4" name="文本占位符 3"/>
          <p:cNvSpPr>
            <a:spLocks noGrp="1"/>
          </p:cNvSpPr>
          <p:nvPr>
            <p:ph type="body" sz="half" idx="2"/>
          </p:nvPr>
        </p:nvSpPr>
        <p:spPr>
          <a:xfrm>
            <a:off x="2258096" y="5071637"/>
            <a:ext cx="6912293" cy="760521"/>
          </a:xfrm>
        </p:spPr>
        <p:txBody>
          <a:bodyPr/>
          <a:lstStyle>
            <a:lvl1pPr marL="0" indent="0">
              <a:buNone/>
              <a:defRPr sz="1764"/>
            </a:lvl1pPr>
            <a:lvl2pPr marL="576026" indent="0">
              <a:buNone/>
              <a:defRPr sz="1512"/>
            </a:lvl2pPr>
            <a:lvl3pPr marL="1152053" indent="0">
              <a:buNone/>
              <a:defRPr sz="1260"/>
            </a:lvl3pPr>
            <a:lvl4pPr marL="1728079" indent="0">
              <a:buNone/>
              <a:defRPr sz="1134"/>
            </a:lvl4pPr>
            <a:lvl5pPr marL="2304105" indent="0">
              <a:buNone/>
              <a:defRPr sz="1134"/>
            </a:lvl5pPr>
            <a:lvl6pPr marL="2880131" indent="0">
              <a:buNone/>
              <a:defRPr sz="1134"/>
            </a:lvl6pPr>
            <a:lvl7pPr marL="3456158" indent="0">
              <a:buNone/>
              <a:defRPr sz="1134"/>
            </a:lvl7pPr>
            <a:lvl8pPr marL="4032184" indent="0">
              <a:buNone/>
              <a:defRPr sz="1134"/>
            </a:lvl8pPr>
            <a:lvl9pPr marL="4608210" indent="0">
              <a:buNone/>
              <a:defRPr sz="1134"/>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58187991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618729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2354" y="195005"/>
            <a:ext cx="2592110" cy="4146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6025" y="195005"/>
            <a:ext cx="7584321" cy="4146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140002506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76025" y="259508"/>
            <a:ext cx="10368439" cy="1080029"/>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576025" y="1512042"/>
            <a:ext cx="10368439" cy="427661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576024" y="6006163"/>
            <a:ext cx="2688114" cy="345010"/>
          </a:xfrm>
          <a:prstGeom prst="rect">
            <a:avLst/>
          </a:prstGeom>
        </p:spPr>
        <p:txBody>
          <a:bodyPr vert="horz" lIns="91440" tIns="45720" rIns="91440" bIns="45720" rtlCol="0" anchor="ctr"/>
          <a:lstStyle>
            <a:lvl1pPr algn="l">
              <a:defRPr sz="1512">
                <a:solidFill>
                  <a:schemeClr val="tx1">
                    <a:tint val="75000"/>
                  </a:schemeClr>
                </a:solidFill>
              </a:defRPr>
            </a:lvl1p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3"/>
          </p:nvPr>
        </p:nvSpPr>
        <p:spPr>
          <a:xfrm>
            <a:off x="3936167" y="6006163"/>
            <a:ext cx="3648155" cy="345010"/>
          </a:xfrm>
          <a:prstGeom prst="rect">
            <a:avLst/>
          </a:prstGeom>
        </p:spPr>
        <p:txBody>
          <a:bodyPr vert="horz" lIns="91440" tIns="45720" rIns="91440" bIns="45720" rtlCol="0" anchor="ctr"/>
          <a:lstStyle>
            <a:lvl1pPr algn="ctr">
              <a:defRPr sz="1512">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256350" y="6006163"/>
            <a:ext cx="2688114" cy="345010"/>
          </a:xfrm>
          <a:prstGeom prst="rect">
            <a:avLst/>
          </a:prstGeom>
        </p:spPr>
        <p:txBody>
          <a:bodyPr vert="horz" lIns="91440" tIns="45720" rIns="91440" bIns="45720" rtlCol="0" anchor="ctr"/>
          <a:lstStyle>
            <a:lvl1pPr algn="r">
              <a:defRPr sz="1512">
                <a:solidFill>
                  <a:schemeClr val="tx1">
                    <a:tint val="75000"/>
                  </a:schemeClr>
                </a:solidFill>
              </a:defRPr>
            </a:lvl1p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50034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xStyles>
    <p:titleStyle>
      <a:lvl1pPr algn="ctr" defTabSz="1152053" rtl="0" eaLnBrk="1" latinLnBrk="0" hangingPunct="1">
        <a:spcBef>
          <a:spcPct val="0"/>
        </a:spcBef>
        <a:buNone/>
        <a:defRPr sz="5544" kern="1200">
          <a:solidFill>
            <a:schemeClr val="tx1"/>
          </a:solidFill>
          <a:latin typeface="+mj-lt"/>
          <a:ea typeface="+mj-ea"/>
          <a:cs typeface="+mj-cs"/>
        </a:defRPr>
      </a:lvl1pPr>
    </p:titleStyle>
    <p:bodyStyle>
      <a:lvl1pPr marL="432020" indent="-432020" algn="l" defTabSz="1152053" rtl="0" eaLnBrk="1" latinLnBrk="0" hangingPunct="1">
        <a:spcBef>
          <a:spcPct val="20000"/>
        </a:spcBef>
        <a:buFont typeface="Arial" pitchFamily="34" charset="0"/>
        <a:buChar char="•"/>
        <a:defRPr sz="4032" kern="1200">
          <a:solidFill>
            <a:schemeClr val="tx1"/>
          </a:solidFill>
          <a:latin typeface="+mn-lt"/>
          <a:ea typeface="+mn-ea"/>
          <a:cs typeface="+mn-cs"/>
        </a:defRPr>
      </a:lvl1pPr>
      <a:lvl2pPr marL="936043" indent="-360016" algn="l" defTabSz="1152053" rtl="0" eaLnBrk="1" latinLnBrk="0" hangingPunct="1">
        <a:spcBef>
          <a:spcPct val="20000"/>
        </a:spcBef>
        <a:buFont typeface="Arial" pitchFamily="34" charset="0"/>
        <a:buChar char="–"/>
        <a:defRPr sz="3528" kern="1200">
          <a:solidFill>
            <a:schemeClr val="tx1"/>
          </a:solidFill>
          <a:latin typeface="+mn-lt"/>
          <a:ea typeface="+mn-ea"/>
          <a:cs typeface="+mn-cs"/>
        </a:defRPr>
      </a:lvl2pPr>
      <a:lvl3pPr marL="1440066" indent="-288013" algn="l" defTabSz="1152053" rtl="0" eaLnBrk="1" latinLnBrk="0" hangingPunct="1">
        <a:spcBef>
          <a:spcPct val="20000"/>
        </a:spcBef>
        <a:buFont typeface="Arial" pitchFamily="34" charset="0"/>
        <a:buChar char="•"/>
        <a:defRPr sz="3024" kern="1200">
          <a:solidFill>
            <a:schemeClr val="tx1"/>
          </a:solidFill>
          <a:latin typeface="+mn-lt"/>
          <a:ea typeface="+mn-ea"/>
          <a:cs typeface="+mn-cs"/>
        </a:defRPr>
      </a:lvl3pPr>
      <a:lvl4pPr marL="2016092"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4pPr>
      <a:lvl5pPr marL="2592118"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5pPr>
      <a:lvl6pPr marL="3168145"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6pPr>
      <a:lvl7pPr marL="3744171"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7pPr>
      <a:lvl8pPr marL="4320197"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8pPr>
      <a:lvl9pPr marL="4896223"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9pPr>
    </p:bodyStyle>
    <p:otherStyle>
      <a:defPPr>
        <a:defRPr lang="zh-CN"/>
      </a:defPPr>
      <a:lvl1pPr marL="0" algn="l" defTabSz="1152053" rtl="0" eaLnBrk="1" latinLnBrk="0" hangingPunct="1">
        <a:defRPr sz="2268" kern="1200">
          <a:solidFill>
            <a:schemeClr val="tx1"/>
          </a:solidFill>
          <a:latin typeface="+mn-lt"/>
          <a:ea typeface="+mn-ea"/>
          <a:cs typeface="+mn-cs"/>
        </a:defRPr>
      </a:lvl1pPr>
      <a:lvl2pPr marL="576026" algn="l" defTabSz="1152053" rtl="0" eaLnBrk="1" latinLnBrk="0" hangingPunct="1">
        <a:defRPr sz="2268" kern="1200">
          <a:solidFill>
            <a:schemeClr val="tx1"/>
          </a:solidFill>
          <a:latin typeface="+mn-lt"/>
          <a:ea typeface="+mn-ea"/>
          <a:cs typeface="+mn-cs"/>
        </a:defRPr>
      </a:lvl2pPr>
      <a:lvl3pPr marL="1152053" algn="l" defTabSz="1152053" rtl="0" eaLnBrk="1" latinLnBrk="0" hangingPunct="1">
        <a:defRPr sz="2268" kern="1200">
          <a:solidFill>
            <a:schemeClr val="tx1"/>
          </a:solidFill>
          <a:latin typeface="+mn-lt"/>
          <a:ea typeface="+mn-ea"/>
          <a:cs typeface="+mn-cs"/>
        </a:defRPr>
      </a:lvl3pPr>
      <a:lvl4pPr marL="1728079" algn="l" defTabSz="1152053" rtl="0" eaLnBrk="1" latinLnBrk="0" hangingPunct="1">
        <a:defRPr sz="2268" kern="1200">
          <a:solidFill>
            <a:schemeClr val="tx1"/>
          </a:solidFill>
          <a:latin typeface="+mn-lt"/>
          <a:ea typeface="+mn-ea"/>
          <a:cs typeface="+mn-cs"/>
        </a:defRPr>
      </a:lvl4pPr>
      <a:lvl5pPr marL="2304105" algn="l" defTabSz="1152053" rtl="0" eaLnBrk="1" latinLnBrk="0" hangingPunct="1">
        <a:defRPr sz="2268" kern="1200">
          <a:solidFill>
            <a:schemeClr val="tx1"/>
          </a:solidFill>
          <a:latin typeface="+mn-lt"/>
          <a:ea typeface="+mn-ea"/>
          <a:cs typeface="+mn-cs"/>
        </a:defRPr>
      </a:lvl5pPr>
      <a:lvl6pPr marL="2880131" algn="l" defTabSz="1152053" rtl="0" eaLnBrk="1" latinLnBrk="0" hangingPunct="1">
        <a:defRPr sz="2268" kern="1200">
          <a:solidFill>
            <a:schemeClr val="tx1"/>
          </a:solidFill>
          <a:latin typeface="+mn-lt"/>
          <a:ea typeface="+mn-ea"/>
          <a:cs typeface="+mn-cs"/>
        </a:defRPr>
      </a:lvl6pPr>
      <a:lvl7pPr marL="3456158" algn="l" defTabSz="1152053" rtl="0" eaLnBrk="1" latinLnBrk="0" hangingPunct="1">
        <a:defRPr sz="2268" kern="1200">
          <a:solidFill>
            <a:schemeClr val="tx1"/>
          </a:solidFill>
          <a:latin typeface="+mn-lt"/>
          <a:ea typeface="+mn-ea"/>
          <a:cs typeface="+mn-cs"/>
        </a:defRPr>
      </a:lvl7pPr>
      <a:lvl8pPr marL="4032184" algn="l" defTabSz="1152053" rtl="0" eaLnBrk="1" latinLnBrk="0" hangingPunct="1">
        <a:defRPr sz="2268" kern="1200">
          <a:solidFill>
            <a:schemeClr val="tx1"/>
          </a:solidFill>
          <a:latin typeface="+mn-lt"/>
          <a:ea typeface="+mn-ea"/>
          <a:cs typeface="+mn-cs"/>
        </a:defRPr>
      </a:lvl8pPr>
      <a:lvl9pPr marL="4608210" algn="l" defTabSz="1152053" rtl="0" eaLnBrk="1" latinLnBrk="0" hangingPunct="1">
        <a:defRPr sz="22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849455" y="1952002"/>
            <a:ext cx="3234870" cy="2167363"/>
          </a:xfrm>
          <a:prstGeom prst="rect">
            <a:avLst/>
          </a:prstGeom>
        </p:spPr>
      </p:pic>
      <p:grpSp>
        <p:nvGrpSpPr>
          <p:cNvPr id="5" name="组合 4"/>
          <p:cNvGrpSpPr/>
          <p:nvPr/>
        </p:nvGrpSpPr>
        <p:grpSpPr>
          <a:xfrm>
            <a:off x="88" y="1969990"/>
            <a:ext cx="7846743" cy="2167363"/>
            <a:chOff x="0" y="1563638"/>
            <a:chExt cx="6228184" cy="1720298"/>
          </a:xfrm>
        </p:grpSpPr>
        <p:sp>
          <p:nvSpPr>
            <p:cNvPr id="3" name="矩形 2"/>
            <p:cNvSpPr/>
            <p:nvPr/>
          </p:nvSpPr>
          <p:spPr>
            <a:xfrm>
              <a:off x="0" y="1563638"/>
              <a:ext cx="6228184" cy="1652237"/>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0" name="矩形 9"/>
            <p:cNvSpPr/>
            <p:nvPr/>
          </p:nvSpPr>
          <p:spPr>
            <a:xfrm>
              <a:off x="0" y="3215875"/>
              <a:ext cx="6228184" cy="6806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sp>
        <p:nvSpPr>
          <p:cNvPr id="11" name="等腰三角形 10"/>
          <p:cNvSpPr/>
          <p:nvPr/>
        </p:nvSpPr>
        <p:spPr>
          <a:xfrm rot="5400000">
            <a:off x="-22272" y="609172"/>
            <a:ext cx="407605" cy="362885"/>
          </a:xfrm>
          <a:prstGeom prst="triangl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4" name="TextBox 13"/>
          <p:cNvSpPr txBox="1"/>
          <p:nvPr/>
        </p:nvSpPr>
        <p:spPr>
          <a:xfrm>
            <a:off x="89" y="2592015"/>
            <a:ext cx="7758747" cy="867930"/>
          </a:xfrm>
          <a:prstGeom prst="rect">
            <a:avLst/>
          </a:prstGeom>
          <a:noFill/>
        </p:spPr>
        <p:txBody>
          <a:bodyPr wrap="square" rtlCol="0">
            <a:spAutoFit/>
          </a:bodyPr>
          <a:lstStyle/>
          <a:p>
            <a:pPr algn="ctr"/>
            <a:r>
              <a:rPr lang="zh-CN" altLang="en-US" sz="5040" b="1" dirty="0">
                <a:solidFill>
                  <a:schemeClr val="bg1"/>
                </a:solidFill>
                <a:latin typeface="微软雅黑" panose="020B0503020204020204" pitchFamily="34" charset="-122"/>
                <a:ea typeface="微软雅黑" panose="020B0503020204020204" pitchFamily="34" charset="-122"/>
              </a:rPr>
              <a:t>哈尔滨工程大学</a:t>
            </a:r>
            <a:r>
              <a:rPr lang="en-US" altLang="zh-CN" sz="5040" b="1" dirty="0">
                <a:solidFill>
                  <a:schemeClr val="bg1"/>
                </a:solidFill>
                <a:latin typeface="微软雅黑" panose="020B0503020204020204" pitchFamily="34" charset="-122"/>
                <a:ea typeface="微软雅黑" panose="020B0503020204020204" pitchFamily="34" charset="-122"/>
              </a:rPr>
              <a:t>PPT</a:t>
            </a:r>
            <a:r>
              <a:rPr lang="zh-CN" altLang="en-US" sz="5040" b="1" dirty="0">
                <a:solidFill>
                  <a:schemeClr val="bg1"/>
                </a:solidFill>
                <a:latin typeface="微软雅黑" panose="020B0503020204020204" pitchFamily="34" charset="-122"/>
                <a:ea typeface="微软雅黑" panose="020B0503020204020204" pitchFamily="34" charset="-122"/>
              </a:rPr>
              <a:t>模板</a:t>
            </a:r>
          </a:p>
        </p:txBody>
      </p:sp>
      <p:grpSp>
        <p:nvGrpSpPr>
          <p:cNvPr id="15" name="组合 23"/>
          <p:cNvGrpSpPr>
            <a:grpSpLocks/>
          </p:cNvGrpSpPr>
          <p:nvPr/>
        </p:nvGrpSpPr>
        <p:grpSpPr bwMode="auto">
          <a:xfrm>
            <a:off x="8220552" y="387547"/>
            <a:ext cx="624017" cy="642018"/>
            <a:chOff x="0" y="0"/>
            <a:chExt cx="495300" cy="509588"/>
          </a:xfrm>
        </p:grpSpPr>
        <p:sp>
          <p:nvSpPr>
            <p:cNvPr id="16" name="Oval 9"/>
            <p:cNvSpPr>
              <a:spLocks noChangeArrowheads="1"/>
            </p:cNvSpPr>
            <p:nvPr/>
          </p:nvSpPr>
          <p:spPr bwMode="auto">
            <a:xfrm>
              <a:off x="0" y="0"/>
              <a:ext cx="495300"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857"/>
            </a:p>
          </p:txBody>
        </p:sp>
        <p:sp>
          <p:nvSpPr>
            <p:cNvPr id="17" name="Freeform 14"/>
            <p:cNvSpPr>
              <a:spLocks noEditPoints="1"/>
            </p:cNvSpPr>
            <p:nvPr/>
          </p:nvSpPr>
          <p:spPr bwMode="auto">
            <a:xfrm>
              <a:off x="87312" y="60325"/>
              <a:ext cx="331787" cy="327025"/>
            </a:xfrm>
            <a:custGeom>
              <a:avLst/>
              <a:gdLst>
                <a:gd name="T0" fmla="*/ 221450 w 427"/>
                <a:gd name="T1" fmla="*/ 125841 h 408"/>
                <a:gd name="T2" fmla="*/ 216788 w 427"/>
                <a:gd name="T3" fmla="*/ 135459 h 408"/>
                <a:gd name="T4" fmla="*/ 216011 w 427"/>
                <a:gd name="T5" fmla="*/ 141871 h 408"/>
                <a:gd name="T6" fmla="*/ 216011 w 427"/>
                <a:gd name="T7" fmla="*/ 153894 h 408"/>
                <a:gd name="T8" fmla="*/ 220673 w 427"/>
                <a:gd name="T9" fmla="*/ 165917 h 408"/>
                <a:gd name="T10" fmla="*/ 223781 w 427"/>
                <a:gd name="T11" fmla="*/ 171528 h 408"/>
                <a:gd name="T12" fmla="*/ 233106 w 427"/>
                <a:gd name="T13" fmla="*/ 179543 h 408"/>
                <a:gd name="T14" fmla="*/ 239322 w 427"/>
                <a:gd name="T15" fmla="*/ 182749 h 408"/>
                <a:gd name="T16" fmla="*/ 252531 w 427"/>
                <a:gd name="T17" fmla="*/ 109008 h 408"/>
                <a:gd name="T18" fmla="*/ 236991 w 427"/>
                <a:gd name="T19" fmla="*/ 112214 h 408"/>
                <a:gd name="T20" fmla="*/ 228444 w 427"/>
                <a:gd name="T21" fmla="*/ 117825 h 408"/>
                <a:gd name="T22" fmla="*/ 224558 w 427"/>
                <a:gd name="T23" fmla="*/ 121833 h 408"/>
                <a:gd name="T24" fmla="*/ 202802 w 427"/>
                <a:gd name="T25" fmla="*/ 37672 h 408"/>
                <a:gd name="T26" fmla="*/ 165505 w 427"/>
                <a:gd name="T27" fmla="*/ 76146 h 408"/>
                <a:gd name="T28" fmla="*/ 200471 w 427"/>
                <a:gd name="T29" fmla="*/ 153894 h 408"/>
                <a:gd name="T30" fmla="*/ 200471 w 427"/>
                <a:gd name="T31" fmla="*/ 138665 h 408"/>
                <a:gd name="T32" fmla="*/ 189593 w 427"/>
                <a:gd name="T33" fmla="*/ 83359 h 408"/>
                <a:gd name="T34" fmla="*/ 131316 w 427"/>
                <a:gd name="T35" fmla="*/ 146680 h 408"/>
                <a:gd name="T36" fmla="*/ 165505 w 427"/>
                <a:gd name="T37" fmla="*/ 215612 h 408"/>
                <a:gd name="T38" fmla="*/ 149188 w 427"/>
                <a:gd name="T39" fmla="*/ 218017 h 408"/>
                <a:gd name="T40" fmla="*/ 140640 w 427"/>
                <a:gd name="T41" fmla="*/ 208398 h 408"/>
                <a:gd name="T42" fmla="*/ 135201 w 427"/>
                <a:gd name="T43" fmla="*/ 203589 h 408"/>
                <a:gd name="T44" fmla="*/ 112668 w 427"/>
                <a:gd name="T45" fmla="*/ 193971 h 408"/>
                <a:gd name="T46" fmla="*/ 103343 w 427"/>
                <a:gd name="T47" fmla="*/ 193169 h 408"/>
                <a:gd name="T48" fmla="*/ 0 w 427"/>
                <a:gd name="T49" fmla="*/ 327025 h 408"/>
                <a:gd name="T50" fmla="*/ 43513 w 427"/>
                <a:gd name="T51" fmla="*/ 247673 h 408"/>
                <a:gd name="T52" fmla="*/ 113445 w 427"/>
                <a:gd name="T53" fmla="*/ 247673 h 408"/>
                <a:gd name="T54" fmla="*/ 158512 w 427"/>
                <a:gd name="T55" fmla="*/ 327025 h 408"/>
                <a:gd name="T56" fmla="*/ 149188 w 427"/>
                <a:gd name="T57" fmla="*/ 218017 h 408"/>
                <a:gd name="T58" fmla="*/ 228444 w 427"/>
                <a:gd name="T59" fmla="*/ 193169 h 408"/>
                <a:gd name="T60" fmla="*/ 218342 w 427"/>
                <a:gd name="T61" fmla="*/ 193971 h 408"/>
                <a:gd name="T62" fmla="*/ 190370 w 427"/>
                <a:gd name="T63" fmla="*/ 208398 h 408"/>
                <a:gd name="T64" fmla="*/ 186484 w 427"/>
                <a:gd name="T65" fmla="*/ 213207 h 408"/>
                <a:gd name="T66" fmla="*/ 205133 w 427"/>
                <a:gd name="T67" fmla="*/ 327025 h 408"/>
                <a:gd name="T68" fmla="*/ 216788 w 427"/>
                <a:gd name="T69" fmla="*/ 327025 h 408"/>
                <a:gd name="T70" fmla="*/ 298375 w 427"/>
                <a:gd name="T71" fmla="*/ 247673 h 408"/>
                <a:gd name="T72" fmla="*/ 331787 w 427"/>
                <a:gd name="T73" fmla="*/ 250879 h 408"/>
                <a:gd name="T74" fmla="*/ 79256 w 427"/>
                <a:gd name="T75" fmla="*/ 185154 h 408"/>
                <a:gd name="T76" fmla="*/ 97904 w 427"/>
                <a:gd name="T77" fmla="*/ 179543 h 408"/>
                <a:gd name="T78" fmla="*/ 103343 w 427"/>
                <a:gd name="T79" fmla="*/ 176337 h 408"/>
                <a:gd name="T80" fmla="*/ 113445 w 427"/>
                <a:gd name="T81" fmla="*/ 160306 h 408"/>
                <a:gd name="T82" fmla="*/ 115776 w 427"/>
                <a:gd name="T83" fmla="*/ 153093 h 408"/>
                <a:gd name="T84" fmla="*/ 115776 w 427"/>
                <a:gd name="T85" fmla="*/ 140268 h 408"/>
                <a:gd name="T86" fmla="*/ 112668 w 427"/>
                <a:gd name="T87" fmla="*/ 131451 h 408"/>
                <a:gd name="T88" fmla="*/ 110337 w 427"/>
                <a:gd name="T89" fmla="*/ 125841 h 408"/>
                <a:gd name="T90" fmla="*/ 103343 w 427"/>
                <a:gd name="T91" fmla="*/ 117825 h 408"/>
                <a:gd name="T92" fmla="*/ 97904 w 427"/>
                <a:gd name="T93" fmla="*/ 114619 h 408"/>
                <a:gd name="T94" fmla="*/ 79256 w 427"/>
                <a:gd name="T95" fmla="*/ 109008 h 4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grpSp>
        <p:nvGrpSpPr>
          <p:cNvPr id="18" name="组合 35"/>
          <p:cNvGrpSpPr>
            <a:grpSpLocks/>
          </p:cNvGrpSpPr>
          <p:nvPr/>
        </p:nvGrpSpPr>
        <p:grpSpPr bwMode="auto">
          <a:xfrm>
            <a:off x="8996572" y="387547"/>
            <a:ext cx="624017" cy="642018"/>
            <a:chOff x="0" y="0"/>
            <a:chExt cx="495300" cy="509588"/>
          </a:xfrm>
        </p:grpSpPr>
        <p:sp>
          <p:nvSpPr>
            <p:cNvPr id="19" name="Oval 10"/>
            <p:cNvSpPr>
              <a:spLocks noChangeArrowheads="1"/>
            </p:cNvSpPr>
            <p:nvPr/>
          </p:nvSpPr>
          <p:spPr bwMode="auto">
            <a:xfrm>
              <a:off x="0" y="0"/>
              <a:ext cx="495300"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857"/>
            </a:p>
          </p:txBody>
        </p:sp>
        <p:sp>
          <p:nvSpPr>
            <p:cNvPr id="20" name="Freeform 15"/>
            <p:cNvSpPr>
              <a:spLocks noEditPoints="1"/>
            </p:cNvSpPr>
            <p:nvPr/>
          </p:nvSpPr>
          <p:spPr bwMode="auto">
            <a:xfrm>
              <a:off x="90487" y="128588"/>
              <a:ext cx="311150" cy="250825"/>
            </a:xfrm>
            <a:custGeom>
              <a:avLst/>
              <a:gdLst>
                <a:gd name="T0" fmla="*/ 114348 w 400"/>
                <a:gd name="T1" fmla="*/ 126615 h 313"/>
                <a:gd name="T2" fmla="*/ 158687 w 400"/>
                <a:gd name="T3" fmla="*/ 103375 h 313"/>
                <a:gd name="T4" fmla="*/ 241919 w 400"/>
                <a:gd name="T5" fmla="*/ 88951 h 313"/>
                <a:gd name="T6" fmla="*/ 265255 w 400"/>
                <a:gd name="T7" fmla="*/ 53691 h 313"/>
                <a:gd name="T8" fmla="*/ 231029 w 400"/>
                <a:gd name="T9" fmla="*/ 77732 h 313"/>
                <a:gd name="T10" fmla="*/ 158687 w 400"/>
                <a:gd name="T11" fmla="*/ 81738 h 313"/>
                <a:gd name="T12" fmla="*/ 311150 w 400"/>
                <a:gd name="T13" fmla="*/ 33657 h 313"/>
                <a:gd name="T14" fmla="*/ 189024 w 400"/>
                <a:gd name="T15" fmla="*/ 12822 h 313"/>
                <a:gd name="T16" fmla="*/ 177356 w 400"/>
                <a:gd name="T17" fmla="*/ 0 h 313"/>
                <a:gd name="T18" fmla="*/ 62230 w 400"/>
                <a:gd name="T19" fmla="*/ 12822 h 313"/>
                <a:gd name="T20" fmla="*/ 70787 w 400"/>
                <a:gd name="T21" fmla="*/ 33657 h 313"/>
                <a:gd name="T22" fmla="*/ 87900 w 400"/>
                <a:gd name="T23" fmla="*/ 56896 h 313"/>
                <a:gd name="T24" fmla="*/ 286258 w 400"/>
                <a:gd name="T25" fmla="*/ 33657 h 313"/>
                <a:gd name="T26" fmla="*/ 143907 w 400"/>
                <a:gd name="T27" fmla="*/ 164278 h 313"/>
                <a:gd name="T28" fmla="*/ 286258 w 400"/>
                <a:gd name="T29" fmla="*/ 171491 h 313"/>
                <a:gd name="T30" fmla="*/ 146241 w 400"/>
                <a:gd name="T31" fmla="*/ 178703 h 313"/>
                <a:gd name="T32" fmla="*/ 147018 w 400"/>
                <a:gd name="T33" fmla="*/ 199538 h 313"/>
                <a:gd name="T34" fmla="*/ 177356 w 400"/>
                <a:gd name="T35" fmla="*/ 249222 h 313"/>
                <a:gd name="T36" fmla="*/ 189024 w 400"/>
                <a:gd name="T37" fmla="*/ 199538 h 313"/>
                <a:gd name="T38" fmla="*/ 245031 w 400"/>
                <a:gd name="T39" fmla="*/ 247620 h 313"/>
                <a:gd name="T40" fmla="*/ 239586 w 400"/>
                <a:gd name="T41" fmla="*/ 199538 h 313"/>
                <a:gd name="T42" fmla="*/ 311150 w 400"/>
                <a:gd name="T43" fmla="*/ 178703 h 313"/>
                <a:gd name="T44" fmla="*/ 303371 w 400"/>
                <a:gd name="T45" fmla="*/ 33657 h 313"/>
                <a:gd name="T46" fmla="*/ 65342 w 400"/>
                <a:gd name="T47" fmla="*/ 129820 h 313"/>
                <a:gd name="T48" fmla="*/ 95679 w 400"/>
                <a:gd name="T49" fmla="*/ 98567 h 313"/>
                <a:gd name="T50" fmla="*/ 35004 w 400"/>
                <a:gd name="T51" fmla="*/ 98567 h 313"/>
                <a:gd name="T52" fmla="*/ 84788 w 400"/>
                <a:gd name="T53" fmla="*/ 136231 h 313"/>
                <a:gd name="T54" fmla="*/ 73120 w 400"/>
                <a:gd name="T55" fmla="*/ 136231 h 313"/>
                <a:gd name="T56" fmla="*/ 76232 w 400"/>
                <a:gd name="T57" fmla="*/ 141840 h 313"/>
                <a:gd name="T58" fmla="*/ 79343 w 400"/>
                <a:gd name="T59" fmla="*/ 213161 h 313"/>
                <a:gd name="T60" fmla="*/ 52118 w 400"/>
                <a:gd name="T61" fmla="*/ 213161 h 313"/>
                <a:gd name="T62" fmla="*/ 55229 w 400"/>
                <a:gd name="T63" fmla="*/ 141840 h 313"/>
                <a:gd name="T64" fmla="*/ 59119 w 400"/>
                <a:gd name="T65" fmla="*/ 136231 h 313"/>
                <a:gd name="T66" fmla="*/ 0 w 400"/>
                <a:gd name="T67" fmla="*/ 182710 h 313"/>
                <a:gd name="T68" fmla="*/ 26448 w 400"/>
                <a:gd name="T69" fmla="*/ 250825 h 313"/>
                <a:gd name="T70" fmla="*/ 35782 w 400"/>
                <a:gd name="T71" fmla="*/ 181107 h 313"/>
                <a:gd name="T72" fmla="*/ 93345 w 400"/>
                <a:gd name="T73" fmla="*/ 250825 h 313"/>
                <a:gd name="T74" fmla="*/ 102680 w 400"/>
                <a:gd name="T75" fmla="*/ 181107 h 313"/>
                <a:gd name="T76" fmla="*/ 129905 w 400"/>
                <a:gd name="T77" fmla="*/ 250825 h 313"/>
                <a:gd name="T78" fmla="*/ 84788 w 400"/>
                <a:gd name="T79" fmla="*/ 136231 h 3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grpSp>
        <p:nvGrpSpPr>
          <p:cNvPr id="21" name="组合 36"/>
          <p:cNvGrpSpPr>
            <a:grpSpLocks/>
          </p:cNvGrpSpPr>
          <p:nvPr/>
        </p:nvGrpSpPr>
        <p:grpSpPr bwMode="auto">
          <a:xfrm>
            <a:off x="9730593" y="387547"/>
            <a:ext cx="624017" cy="642018"/>
            <a:chOff x="0" y="0"/>
            <a:chExt cx="495300" cy="509588"/>
          </a:xfrm>
        </p:grpSpPr>
        <p:sp>
          <p:nvSpPr>
            <p:cNvPr id="22" name="Oval 11"/>
            <p:cNvSpPr>
              <a:spLocks noChangeArrowheads="1"/>
            </p:cNvSpPr>
            <p:nvPr/>
          </p:nvSpPr>
          <p:spPr bwMode="auto">
            <a:xfrm>
              <a:off x="0" y="0"/>
              <a:ext cx="495300"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857"/>
            </a:p>
          </p:txBody>
        </p:sp>
        <p:sp>
          <p:nvSpPr>
            <p:cNvPr id="23" name="Freeform 16"/>
            <p:cNvSpPr>
              <a:spLocks noEditPoints="1"/>
            </p:cNvSpPr>
            <p:nvPr/>
          </p:nvSpPr>
          <p:spPr bwMode="auto">
            <a:xfrm>
              <a:off x="117475" y="112713"/>
              <a:ext cx="279400" cy="284163"/>
            </a:xfrm>
            <a:custGeom>
              <a:avLst/>
              <a:gdLst>
                <a:gd name="T0" fmla="*/ 252865 w 358"/>
                <a:gd name="T1" fmla="*/ 244941 h 355"/>
                <a:gd name="T2" fmla="*/ 223988 w 358"/>
                <a:gd name="T3" fmla="*/ 244941 h 355"/>
                <a:gd name="T4" fmla="*/ 183405 w 358"/>
                <a:gd name="T5" fmla="*/ 165695 h 355"/>
                <a:gd name="T6" fmla="*/ 178722 w 358"/>
                <a:gd name="T7" fmla="*/ 180904 h 355"/>
                <a:gd name="T8" fmla="*/ 156870 w 358"/>
                <a:gd name="T9" fmla="*/ 198514 h 355"/>
                <a:gd name="T10" fmla="*/ 229451 w 358"/>
                <a:gd name="T11" fmla="*/ 280961 h 355"/>
                <a:gd name="T12" fmla="*/ 275498 w 358"/>
                <a:gd name="T13" fmla="*/ 248943 h 355"/>
                <a:gd name="T14" fmla="*/ 241939 w 358"/>
                <a:gd name="T15" fmla="*/ 212122 h 355"/>
                <a:gd name="T16" fmla="*/ 190429 w 358"/>
                <a:gd name="T17" fmla="*/ 168897 h 355"/>
                <a:gd name="T18" fmla="*/ 100678 w 358"/>
                <a:gd name="T19" fmla="*/ 100858 h 355"/>
                <a:gd name="T20" fmla="*/ 116287 w 358"/>
                <a:gd name="T21" fmla="*/ 96856 h 355"/>
                <a:gd name="T22" fmla="*/ 120189 w 358"/>
                <a:gd name="T23" fmla="*/ 81647 h 355"/>
                <a:gd name="T24" fmla="*/ 124091 w 358"/>
                <a:gd name="T25" fmla="*/ 66438 h 355"/>
                <a:gd name="T26" fmla="*/ 53851 w 358"/>
                <a:gd name="T27" fmla="*/ 6404 h 355"/>
                <a:gd name="T28" fmla="*/ 44485 w 358"/>
                <a:gd name="T29" fmla="*/ 80846 h 355"/>
                <a:gd name="T30" fmla="*/ 0 w 358"/>
                <a:gd name="T31" fmla="*/ 61635 h 355"/>
                <a:gd name="T32" fmla="*/ 82727 w 358"/>
                <a:gd name="T33" fmla="*/ 122470 h 355"/>
                <a:gd name="T34" fmla="*/ 93654 w 358"/>
                <a:gd name="T35" fmla="*/ 108862 h 355"/>
                <a:gd name="T36" fmla="*/ 269254 w 358"/>
                <a:gd name="T37" fmla="*/ 28016 h 355"/>
                <a:gd name="T38" fmla="*/ 231793 w 358"/>
                <a:gd name="T39" fmla="*/ 800 h 355"/>
                <a:gd name="T40" fmla="*/ 131115 w 358"/>
                <a:gd name="T41" fmla="*/ 92853 h 355"/>
                <a:gd name="T42" fmla="*/ 117067 w 358"/>
                <a:gd name="T43" fmla="*/ 113665 h 355"/>
                <a:gd name="T44" fmla="*/ 104580 w 358"/>
                <a:gd name="T45" fmla="*/ 120069 h 355"/>
                <a:gd name="T46" fmla="*/ 106141 w 358"/>
                <a:gd name="T47" fmla="*/ 159291 h 355"/>
                <a:gd name="T48" fmla="*/ 24974 w 358"/>
                <a:gd name="T49" fmla="*/ 231333 h 355"/>
                <a:gd name="T50" fmla="*/ 15609 w 358"/>
                <a:gd name="T51" fmla="*/ 284163 h 355"/>
                <a:gd name="T52" fmla="*/ 57753 w 358"/>
                <a:gd name="T53" fmla="*/ 240938 h 355"/>
                <a:gd name="T54" fmla="*/ 124091 w 358"/>
                <a:gd name="T55" fmla="*/ 177702 h 355"/>
                <a:gd name="T56" fmla="*/ 160772 w 358"/>
                <a:gd name="T57" fmla="*/ 177702 h 355"/>
                <a:gd name="T58" fmla="*/ 171698 w 358"/>
                <a:gd name="T59" fmla="*/ 153688 h 355"/>
                <a:gd name="T60" fmla="*/ 187307 w 358"/>
                <a:gd name="T61" fmla="*/ 150486 h 355"/>
                <a:gd name="T62" fmla="*/ 269254 w 358"/>
                <a:gd name="T63" fmla="*/ 28016 h 3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grpSp>
        <p:nvGrpSpPr>
          <p:cNvPr id="24" name="组合 39"/>
          <p:cNvGrpSpPr>
            <a:grpSpLocks/>
          </p:cNvGrpSpPr>
          <p:nvPr/>
        </p:nvGrpSpPr>
        <p:grpSpPr bwMode="auto">
          <a:xfrm>
            <a:off x="10504614" y="387547"/>
            <a:ext cx="622017" cy="642018"/>
            <a:chOff x="0" y="0"/>
            <a:chExt cx="493712" cy="509588"/>
          </a:xfrm>
        </p:grpSpPr>
        <p:sp>
          <p:nvSpPr>
            <p:cNvPr id="25" name="Oval 12"/>
            <p:cNvSpPr>
              <a:spLocks noChangeArrowheads="1"/>
            </p:cNvSpPr>
            <p:nvPr/>
          </p:nvSpPr>
          <p:spPr bwMode="auto">
            <a:xfrm>
              <a:off x="0" y="0"/>
              <a:ext cx="493712"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857"/>
            </a:p>
          </p:txBody>
        </p:sp>
        <p:sp>
          <p:nvSpPr>
            <p:cNvPr id="26" name="Freeform 17"/>
            <p:cNvSpPr>
              <a:spLocks noEditPoints="1"/>
            </p:cNvSpPr>
            <p:nvPr/>
          </p:nvSpPr>
          <p:spPr bwMode="auto">
            <a:xfrm>
              <a:off x="103187" y="92075"/>
              <a:ext cx="300037" cy="330200"/>
            </a:xfrm>
            <a:custGeom>
              <a:avLst/>
              <a:gdLst>
                <a:gd name="T0" fmla="*/ 90709 w 387"/>
                <a:gd name="T1" fmla="*/ 50492 h 412"/>
                <a:gd name="T2" fmla="*/ 196148 w 387"/>
                <a:gd name="T3" fmla="*/ 36867 h 412"/>
                <a:gd name="T4" fmla="*/ 158159 w 387"/>
                <a:gd name="T5" fmla="*/ 22441 h 412"/>
                <a:gd name="T6" fmla="*/ 114743 w 387"/>
                <a:gd name="T7" fmla="*/ 22441 h 412"/>
                <a:gd name="T8" fmla="*/ 76754 w 387"/>
                <a:gd name="T9" fmla="*/ 36867 h 412"/>
                <a:gd name="T10" fmla="*/ 246542 w 387"/>
                <a:gd name="T11" fmla="*/ 286120 h 412"/>
                <a:gd name="T12" fmla="*/ 251194 w 387"/>
                <a:gd name="T13" fmla="*/ 276502 h 412"/>
                <a:gd name="T14" fmla="*/ 233362 w 387"/>
                <a:gd name="T15" fmla="*/ 214790 h 412"/>
                <a:gd name="T16" fmla="*/ 222508 w 387"/>
                <a:gd name="T17" fmla="*/ 214790 h 412"/>
                <a:gd name="T18" fmla="*/ 222508 w 387"/>
                <a:gd name="T19" fmla="*/ 262076 h 412"/>
                <a:gd name="T20" fmla="*/ 223283 w 387"/>
                <a:gd name="T21" fmla="*/ 262878 h 412"/>
                <a:gd name="T22" fmla="*/ 223283 w 387"/>
                <a:gd name="T23" fmla="*/ 264481 h 412"/>
                <a:gd name="T24" fmla="*/ 224059 w 387"/>
                <a:gd name="T25" fmla="*/ 265282 h 412"/>
                <a:gd name="T26" fmla="*/ 285307 w 387"/>
                <a:gd name="T27" fmla="*/ 217996 h 412"/>
                <a:gd name="T28" fmla="*/ 227935 w 387"/>
                <a:gd name="T29" fmla="*/ 186739 h 412"/>
                <a:gd name="T30" fmla="*/ 214755 w 387"/>
                <a:gd name="T31" fmla="*/ 329399 h 412"/>
                <a:gd name="T32" fmla="*/ 296161 w 387"/>
                <a:gd name="T33" fmla="*/ 271694 h 412"/>
                <a:gd name="T34" fmla="*/ 286082 w 387"/>
                <a:gd name="T35" fmla="*/ 270091 h 412"/>
                <a:gd name="T36" fmla="*/ 227935 w 387"/>
                <a:gd name="T37" fmla="*/ 318980 h 412"/>
                <a:gd name="T38" fmla="*/ 170564 w 387"/>
                <a:gd name="T39" fmla="*/ 246849 h 412"/>
                <a:gd name="T40" fmla="*/ 238789 w 387"/>
                <a:gd name="T41" fmla="*/ 198761 h 412"/>
                <a:gd name="T42" fmla="*/ 286082 w 387"/>
                <a:gd name="T43" fmla="*/ 270091 h 412"/>
                <a:gd name="T44" fmla="*/ 100788 w 387"/>
                <a:gd name="T45" fmla="*/ 269289 h 412"/>
                <a:gd name="T46" fmla="*/ 171339 w 387"/>
                <a:gd name="T47" fmla="*/ 196357 h 412"/>
                <a:gd name="T48" fmla="*/ 186069 w 387"/>
                <a:gd name="T49" fmla="*/ 185136 h 412"/>
                <a:gd name="T50" fmla="*/ 258947 w 387"/>
                <a:gd name="T51" fmla="*/ 112204 h 412"/>
                <a:gd name="T52" fmla="*/ 262048 w 387"/>
                <a:gd name="T53" fmla="*/ 181129 h 412"/>
                <a:gd name="T54" fmla="*/ 272902 w 387"/>
                <a:gd name="T55" fmla="*/ 185136 h 412"/>
                <a:gd name="T56" fmla="*/ 272902 w 387"/>
                <a:gd name="T57" fmla="*/ 76138 h 412"/>
                <a:gd name="T58" fmla="*/ 14730 w 387"/>
                <a:gd name="T59" fmla="*/ 61712 h 412"/>
                <a:gd name="T60" fmla="*/ 0 w 387"/>
                <a:gd name="T61" fmla="*/ 115410 h 412"/>
                <a:gd name="T62" fmla="*/ 0 w 387"/>
                <a:gd name="T63" fmla="*/ 196357 h 412"/>
                <a:gd name="T64" fmla="*/ 0 w 387"/>
                <a:gd name="T65" fmla="*/ 274900 h 412"/>
                <a:gd name="T66" fmla="*/ 151181 w 387"/>
                <a:gd name="T67" fmla="*/ 289326 h 412"/>
                <a:gd name="T68" fmla="*/ 11629 w 387"/>
                <a:gd name="T69" fmla="*/ 115410 h 412"/>
                <a:gd name="T70" fmla="*/ 14730 w 387"/>
                <a:gd name="T71" fmla="*/ 112204 h 412"/>
                <a:gd name="T72" fmla="*/ 89158 w 387"/>
                <a:gd name="T73" fmla="*/ 185136 h 412"/>
                <a:gd name="T74" fmla="*/ 11629 w 387"/>
                <a:gd name="T75" fmla="*/ 115410 h 412"/>
                <a:gd name="T76" fmla="*/ 89158 w 387"/>
                <a:gd name="T77" fmla="*/ 196357 h 412"/>
                <a:gd name="T78" fmla="*/ 14730 w 387"/>
                <a:gd name="T79" fmla="*/ 269289 h 412"/>
                <a:gd name="T80" fmla="*/ 11629 w 387"/>
                <a:gd name="T81" fmla="*/ 196357 h 412"/>
                <a:gd name="T82" fmla="*/ 100788 w 387"/>
                <a:gd name="T83" fmla="*/ 185136 h 412"/>
                <a:gd name="T84" fmla="*/ 100788 w 387"/>
                <a:gd name="T85" fmla="*/ 112204 h 412"/>
                <a:gd name="T86" fmla="*/ 175215 w 387"/>
                <a:gd name="T87" fmla="*/ 185136 h 412"/>
                <a:gd name="T88" fmla="*/ 180642 w 387"/>
                <a:gd name="T89" fmla="*/ 76138 h 412"/>
                <a:gd name="T90" fmla="*/ 190721 w 387"/>
                <a:gd name="T91" fmla="*/ 85756 h 412"/>
                <a:gd name="T92" fmla="*/ 171339 w 387"/>
                <a:gd name="T93" fmla="*/ 85756 h 412"/>
                <a:gd name="T94" fmla="*/ 95361 w 387"/>
                <a:gd name="T95" fmla="*/ 76138 h 412"/>
                <a:gd name="T96" fmla="*/ 104664 w 387"/>
                <a:gd name="T97" fmla="*/ 85756 h 412"/>
                <a:gd name="T98" fmla="*/ 85282 w 387"/>
                <a:gd name="T99" fmla="*/ 85756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sp>
        <p:nvSpPr>
          <p:cNvPr id="37" name="TextBox 60">
            <a:extLst>
              <a:ext uri="{FF2B5EF4-FFF2-40B4-BE49-F238E27FC236}">
                <a16:creationId xmlns:a16="http://schemas.microsoft.com/office/drawing/2014/main" id="{1B921DE3-B469-4C27-BEF8-E0B8BCECA5A7}"/>
              </a:ext>
            </a:extLst>
          </p:cNvPr>
          <p:cNvSpPr txBox="1">
            <a:spLocks noChangeArrowheads="1"/>
          </p:cNvSpPr>
          <p:nvPr/>
        </p:nvSpPr>
        <p:spPr bwMode="auto">
          <a:xfrm>
            <a:off x="1432561" y="4729013"/>
            <a:ext cx="4947031" cy="67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50000"/>
              </a:lnSpc>
            </a:pPr>
            <a:r>
              <a:rPr lang="zh-CN" altLang="en-US" sz="2857" dirty="0">
                <a:solidFill>
                  <a:srgbClr val="054487"/>
                </a:solidFill>
                <a:latin typeface="微软雅黑" pitchFamily="34" charset="-122"/>
                <a:ea typeface="微软雅黑" pitchFamily="34" charset="-122"/>
              </a:rPr>
              <a:t>学院或部门名称  </a:t>
            </a:r>
            <a:r>
              <a:rPr lang="en-US" altLang="zh-CN" sz="2857" dirty="0">
                <a:solidFill>
                  <a:srgbClr val="054487"/>
                </a:solidFill>
                <a:latin typeface="微软雅黑" pitchFamily="34" charset="-122"/>
                <a:ea typeface="微软雅黑" pitchFamily="34" charset="-122"/>
              </a:rPr>
              <a:t>2020</a:t>
            </a:r>
            <a:r>
              <a:rPr lang="zh-CN" altLang="en-US" sz="2857" dirty="0">
                <a:solidFill>
                  <a:srgbClr val="054487"/>
                </a:solidFill>
                <a:latin typeface="微软雅黑" pitchFamily="34" charset="-122"/>
                <a:ea typeface="微软雅黑" pitchFamily="34" charset="-122"/>
              </a:rPr>
              <a:t>年</a:t>
            </a:r>
            <a:r>
              <a:rPr lang="en-US" altLang="zh-CN" sz="2857" dirty="0">
                <a:solidFill>
                  <a:srgbClr val="054487"/>
                </a:solidFill>
                <a:latin typeface="微软雅黑" pitchFamily="34" charset="-122"/>
                <a:ea typeface="微软雅黑" pitchFamily="34" charset="-122"/>
              </a:rPr>
              <a:t>11</a:t>
            </a:r>
            <a:r>
              <a:rPr lang="zh-CN" altLang="en-US" sz="2857" dirty="0">
                <a:solidFill>
                  <a:srgbClr val="054487"/>
                </a:solidFill>
                <a:latin typeface="微软雅黑" pitchFamily="34" charset="-122"/>
                <a:ea typeface="微软雅黑" pitchFamily="34" charset="-122"/>
              </a:rPr>
              <a:t>月</a:t>
            </a:r>
            <a:endParaRPr lang="en-US" dirty="0">
              <a:solidFill>
                <a:srgbClr val="054487"/>
              </a:solidFill>
              <a:latin typeface="微软雅黑" pitchFamily="34" charset="-122"/>
              <a:ea typeface="微软雅黑" pitchFamily="34" charset="-122"/>
            </a:endParaRPr>
          </a:p>
        </p:txBody>
      </p:sp>
      <p:pic>
        <p:nvPicPr>
          <p:cNvPr id="7" name="图片 6">
            <a:extLst>
              <a:ext uri="{FF2B5EF4-FFF2-40B4-BE49-F238E27FC236}">
                <a16:creationId xmlns:a16="http://schemas.microsoft.com/office/drawing/2014/main" id="{03DDFF50-6876-46C9-818D-8B21C86F1F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081" y="261351"/>
            <a:ext cx="3527996" cy="1058399"/>
          </a:xfrm>
          <a:prstGeom prst="rect">
            <a:avLst/>
          </a:prstGeom>
        </p:spPr>
      </p:pic>
    </p:spTree>
    <p:extLst>
      <p:ext uri="{BB962C8B-B14F-4D97-AF65-F5344CB8AC3E}">
        <p14:creationId xmlns:p14="http://schemas.microsoft.com/office/powerpoint/2010/main" val="2022625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39741129-A71B-499E-8007-C8F64771A6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424" y="183697"/>
            <a:ext cx="4094597" cy="3767598"/>
          </a:xfrm>
          <a:prstGeom prst="rect">
            <a:avLst/>
          </a:prstGeom>
        </p:spPr>
      </p:pic>
      <p:sp>
        <p:nvSpPr>
          <p:cNvPr id="32" name="AutoShape 291"/>
          <p:cNvSpPr>
            <a:spLocks noChangeArrowheads="1"/>
          </p:cNvSpPr>
          <p:nvPr/>
        </p:nvSpPr>
        <p:spPr bwMode="auto">
          <a:xfrm flipV="1">
            <a:off x="9312340" y="3179163"/>
            <a:ext cx="2208060" cy="2310063"/>
          </a:xfrm>
          <a:custGeom>
            <a:avLst/>
            <a:gdLst/>
            <a:ahLst/>
            <a:cxnLst/>
            <a:rect l="l" t="t" r="r" b="b"/>
            <a:pathLst>
              <a:path w="1752600" h="1295400">
                <a:moveTo>
                  <a:pt x="0" y="1295400"/>
                </a:moveTo>
                <a:lnTo>
                  <a:pt x="1752600" y="1295400"/>
                </a:lnTo>
                <a:lnTo>
                  <a:pt x="1752600" y="0"/>
                </a:lnTo>
                <a:lnTo>
                  <a:pt x="714154" y="0"/>
                </a:lnTo>
                <a:close/>
              </a:path>
            </a:pathLst>
          </a:custGeom>
          <a:solidFill>
            <a:srgbClr val="054487"/>
          </a:solidFill>
          <a:ln>
            <a:noFill/>
          </a:ln>
          <a:effectLst/>
        </p:spPr>
        <p:txBody>
          <a:bodyPr wrap="none" anchor="ctr"/>
          <a:lstStyle/>
          <a:p>
            <a:endParaRPr lang="zh-CN" altLang="en-US" sz="2857">
              <a:solidFill>
                <a:schemeClr val="bg1"/>
              </a:solidFill>
            </a:endParaRPr>
          </a:p>
        </p:txBody>
      </p:sp>
      <p:sp>
        <p:nvSpPr>
          <p:cNvPr id="33" name="AutoShape 292"/>
          <p:cNvSpPr>
            <a:spLocks noChangeArrowheads="1"/>
          </p:cNvSpPr>
          <p:nvPr/>
        </p:nvSpPr>
        <p:spPr bwMode="auto">
          <a:xfrm flipV="1">
            <a:off x="88" y="3179163"/>
            <a:ext cx="5280143" cy="2310063"/>
          </a:xfrm>
          <a:custGeom>
            <a:avLst/>
            <a:gdLst/>
            <a:ahLst/>
            <a:cxnLst/>
            <a:rect l="l" t="t" r="r" b="b"/>
            <a:pathLst>
              <a:path w="4191000" h="1295400">
                <a:moveTo>
                  <a:pt x="0" y="1295400"/>
                </a:moveTo>
                <a:lnTo>
                  <a:pt x="3476846" y="1295400"/>
                </a:lnTo>
                <a:lnTo>
                  <a:pt x="4191000" y="0"/>
                </a:lnTo>
                <a:lnTo>
                  <a:pt x="0" y="0"/>
                </a:lnTo>
                <a:close/>
              </a:path>
            </a:pathLst>
          </a:custGeom>
          <a:solidFill>
            <a:srgbClr val="054487"/>
          </a:solidFill>
          <a:ln>
            <a:noFill/>
          </a:ln>
          <a:effectLst/>
        </p:spPr>
        <p:txBody>
          <a:bodyPr wrap="none" anchor="ctr"/>
          <a:lstStyle/>
          <a:p>
            <a:endParaRPr lang="zh-CN" altLang="en-US" sz="2857">
              <a:solidFill>
                <a:schemeClr val="bg1"/>
              </a:solidFill>
            </a:endParaRPr>
          </a:p>
        </p:txBody>
      </p:sp>
      <p:sp>
        <p:nvSpPr>
          <p:cNvPr id="34" name="WordArt 293"/>
          <p:cNvSpPr>
            <a:spLocks noChangeArrowheads="1" noChangeShapeType="1" noTextEdit="1"/>
          </p:cNvSpPr>
          <p:nvPr/>
        </p:nvSpPr>
        <p:spPr bwMode="auto">
          <a:xfrm>
            <a:off x="589136" y="3452047"/>
            <a:ext cx="2541453" cy="99849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nchor="ctr"/>
          <a:lstStyle/>
          <a:p>
            <a:pPr algn="ctr"/>
            <a:r>
              <a:rPr lang="zh-CN" altLang="en-US" sz="6803" kern="10" spc="882" dirty="0">
                <a:solidFill>
                  <a:schemeClr val="bg1"/>
                </a:solidFill>
                <a:latin typeface="微软雅黑" pitchFamily="34" charset="-122"/>
                <a:ea typeface="微软雅黑" pitchFamily="34" charset="-122"/>
              </a:rPr>
              <a:t>目 录</a:t>
            </a:r>
          </a:p>
        </p:txBody>
      </p:sp>
      <p:sp>
        <p:nvSpPr>
          <p:cNvPr id="35" name="WordArt 294"/>
          <p:cNvSpPr>
            <a:spLocks noChangeArrowheads="1" noChangeShapeType="1" noTextEdit="1"/>
          </p:cNvSpPr>
          <p:nvPr/>
        </p:nvSpPr>
        <p:spPr bwMode="auto">
          <a:xfrm>
            <a:off x="1586918" y="4631421"/>
            <a:ext cx="2812508" cy="52387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nchor="ctr"/>
          <a:lstStyle/>
          <a:p>
            <a:pPr algn="ctr"/>
            <a:r>
              <a:rPr lang="en-US" altLang="zh-CN" sz="3528" b="1" kern="10" dirty="0">
                <a:solidFill>
                  <a:schemeClr val="bg1"/>
                </a:solidFill>
                <a:latin typeface="微软雅黑" pitchFamily="34" charset="-122"/>
                <a:ea typeface="微软雅黑" pitchFamily="34" charset="-122"/>
              </a:rPr>
              <a:t>   CONTENTS   </a:t>
            </a:r>
            <a:endParaRPr lang="zh-CN" altLang="en-US" sz="3528" b="1" kern="10" dirty="0">
              <a:solidFill>
                <a:schemeClr val="bg1"/>
              </a:solidFill>
              <a:latin typeface="微软雅黑" pitchFamily="34" charset="-122"/>
              <a:ea typeface="微软雅黑" pitchFamily="34" charset="-122"/>
            </a:endParaRPr>
          </a:p>
        </p:txBody>
      </p:sp>
      <p:sp>
        <p:nvSpPr>
          <p:cNvPr id="36" name="WordArt 20"/>
          <p:cNvSpPr>
            <a:spLocks noChangeArrowheads="1" noChangeShapeType="1" noTextEdit="1"/>
          </p:cNvSpPr>
          <p:nvPr/>
        </p:nvSpPr>
        <p:spPr bwMode="auto">
          <a:xfrm>
            <a:off x="4293151" y="2154232"/>
            <a:ext cx="288008" cy="576016"/>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4536" b="1" kern="10" dirty="0">
                <a:solidFill>
                  <a:srgbClr val="054487"/>
                </a:solidFill>
                <a:latin typeface="Arial"/>
                <a:cs typeface="Arial"/>
              </a:rPr>
              <a:t>1</a:t>
            </a:r>
            <a:endParaRPr lang="zh-CN" altLang="en-US" sz="4536" b="1" kern="10" dirty="0">
              <a:solidFill>
                <a:srgbClr val="054487"/>
              </a:solidFill>
              <a:latin typeface="Arial"/>
              <a:cs typeface="Arial"/>
            </a:endParaRPr>
          </a:p>
        </p:txBody>
      </p:sp>
      <p:sp>
        <p:nvSpPr>
          <p:cNvPr id="37" name="Rectangle 22"/>
          <p:cNvSpPr>
            <a:spLocks noChangeArrowheads="1"/>
          </p:cNvSpPr>
          <p:nvPr/>
        </p:nvSpPr>
        <p:spPr bwMode="auto">
          <a:xfrm>
            <a:off x="4869167" y="2151421"/>
            <a:ext cx="3744101" cy="51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520" b="1" dirty="0">
                <a:solidFill>
                  <a:srgbClr val="054487"/>
                </a:solidFill>
                <a:latin typeface="微软雅黑" pitchFamily="34" charset="-122"/>
                <a:ea typeface="微软雅黑" pitchFamily="34" charset="-122"/>
              </a:rPr>
              <a:t>点击此处添加副标题内容</a:t>
            </a:r>
          </a:p>
        </p:txBody>
      </p:sp>
      <p:sp>
        <p:nvSpPr>
          <p:cNvPr id="38" name="WordArt 20"/>
          <p:cNvSpPr>
            <a:spLocks noChangeArrowheads="1" noChangeShapeType="1" noTextEdit="1"/>
          </p:cNvSpPr>
          <p:nvPr/>
        </p:nvSpPr>
        <p:spPr bwMode="auto">
          <a:xfrm>
            <a:off x="4677162" y="3018255"/>
            <a:ext cx="384010" cy="576016"/>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4536" b="1" kern="10">
                <a:solidFill>
                  <a:srgbClr val="054487"/>
                </a:solidFill>
                <a:latin typeface="Arial"/>
                <a:cs typeface="Arial"/>
              </a:rPr>
              <a:t>2</a:t>
            </a:r>
            <a:endParaRPr lang="zh-CN" altLang="en-US" sz="4536" b="1" kern="10">
              <a:solidFill>
                <a:srgbClr val="054487"/>
              </a:solidFill>
              <a:latin typeface="Arial"/>
              <a:cs typeface="Arial"/>
            </a:endParaRPr>
          </a:p>
        </p:txBody>
      </p:sp>
      <p:sp>
        <p:nvSpPr>
          <p:cNvPr id="39" name="Rectangle 22"/>
          <p:cNvSpPr>
            <a:spLocks noChangeArrowheads="1"/>
          </p:cNvSpPr>
          <p:nvPr/>
        </p:nvSpPr>
        <p:spPr bwMode="auto">
          <a:xfrm>
            <a:off x="5253178" y="3015444"/>
            <a:ext cx="3744101" cy="51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520" b="1" dirty="0">
                <a:solidFill>
                  <a:srgbClr val="054487"/>
                </a:solidFill>
                <a:latin typeface="微软雅黑" pitchFamily="34" charset="-122"/>
                <a:ea typeface="微软雅黑" pitchFamily="34" charset="-122"/>
              </a:rPr>
              <a:t>点击此处添加副标题内容</a:t>
            </a:r>
          </a:p>
        </p:txBody>
      </p:sp>
      <p:sp>
        <p:nvSpPr>
          <p:cNvPr id="40" name="WordArt 20"/>
          <p:cNvSpPr>
            <a:spLocks noChangeArrowheads="1" noChangeShapeType="1" noTextEdit="1"/>
          </p:cNvSpPr>
          <p:nvPr/>
        </p:nvSpPr>
        <p:spPr bwMode="auto">
          <a:xfrm>
            <a:off x="5112172" y="3876279"/>
            <a:ext cx="384010" cy="576016"/>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4536" b="1" kern="10">
                <a:solidFill>
                  <a:srgbClr val="054487"/>
                </a:solidFill>
                <a:latin typeface="Arial"/>
                <a:cs typeface="Arial"/>
              </a:rPr>
              <a:t>3</a:t>
            </a:r>
            <a:endParaRPr lang="zh-CN" altLang="en-US" sz="4536" b="1" kern="10">
              <a:solidFill>
                <a:srgbClr val="054487"/>
              </a:solidFill>
              <a:latin typeface="Arial"/>
              <a:cs typeface="Arial"/>
            </a:endParaRPr>
          </a:p>
        </p:txBody>
      </p:sp>
      <p:sp>
        <p:nvSpPr>
          <p:cNvPr id="41" name="Rectangle 22"/>
          <p:cNvSpPr>
            <a:spLocks noChangeArrowheads="1"/>
          </p:cNvSpPr>
          <p:nvPr/>
        </p:nvSpPr>
        <p:spPr bwMode="auto">
          <a:xfrm>
            <a:off x="5688187" y="3873468"/>
            <a:ext cx="3744101" cy="51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520" b="1" dirty="0">
                <a:solidFill>
                  <a:srgbClr val="054487"/>
                </a:solidFill>
                <a:latin typeface="微软雅黑" pitchFamily="34" charset="-122"/>
                <a:ea typeface="微软雅黑" pitchFamily="34" charset="-122"/>
              </a:rPr>
              <a:t>点击此处添加副标题内容</a:t>
            </a:r>
          </a:p>
        </p:txBody>
      </p:sp>
      <p:sp>
        <p:nvSpPr>
          <p:cNvPr id="42" name="WordArt 20"/>
          <p:cNvSpPr>
            <a:spLocks noChangeArrowheads="1" noChangeShapeType="1" noTextEdit="1"/>
          </p:cNvSpPr>
          <p:nvPr/>
        </p:nvSpPr>
        <p:spPr bwMode="auto">
          <a:xfrm>
            <a:off x="5592185" y="4752303"/>
            <a:ext cx="384010" cy="576016"/>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4536" b="1" kern="10">
                <a:solidFill>
                  <a:srgbClr val="054487"/>
                </a:solidFill>
                <a:latin typeface="Arial"/>
                <a:cs typeface="Arial"/>
              </a:rPr>
              <a:t>4</a:t>
            </a:r>
            <a:endParaRPr lang="zh-CN" altLang="en-US" sz="4536" b="1" kern="10">
              <a:solidFill>
                <a:srgbClr val="054487"/>
              </a:solidFill>
              <a:latin typeface="Arial"/>
              <a:cs typeface="Arial"/>
            </a:endParaRPr>
          </a:p>
        </p:txBody>
      </p:sp>
      <p:sp>
        <p:nvSpPr>
          <p:cNvPr id="43" name="Rectangle 22"/>
          <p:cNvSpPr>
            <a:spLocks noChangeArrowheads="1"/>
          </p:cNvSpPr>
          <p:nvPr/>
        </p:nvSpPr>
        <p:spPr bwMode="auto">
          <a:xfrm>
            <a:off x="6147604" y="4702615"/>
            <a:ext cx="3744101" cy="51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520" b="1" dirty="0">
                <a:solidFill>
                  <a:srgbClr val="054487"/>
                </a:solidFill>
                <a:latin typeface="微软雅黑" pitchFamily="34" charset="-122"/>
                <a:ea typeface="微软雅黑" pitchFamily="34" charset="-122"/>
              </a:rPr>
              <a:t>点击此处添加副标题内容</a:t>
            </a:r>
          </a:p>
        </p:txBody>
      </p:sp>
    </p:spTree>
    <p:extLst>
      <p:ext uri="{BB962C8B-B14F-4D97-AF65-F5344CB8AC3E}">
        <p14:creationId xmlns:p14="http://schemas.microsoft.com/office/powerpoint/2010/main" val="145312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731729" y="1650001"/>
            <a:ext cx="4650783" cy="1953612"/>
          </a:xfrm>
          <a:prstGeom prst="rect">
            <a:avLst/>
          </a:prstGeom>
          <a:noFill/>
        </p:spPr>
        <p:txBody>
          <a:bodyPr wrap="square" rtlCol="0">
            <a:spAutoFit/>
          </a:bodyPr>
          <a:lstStyle/>
          <a:p>
            <a:r>
              <a:rPr lang="en-US" altLang="zh-CN" sz="12095" dirty="0">
                <a:solidFill>
                  <a:srgbClr val="054487"/>
                </a:solidFill>
                <a:latin typeface="Adobe Gothic Std B" pitchFamily="34" charset="-128"/>
                <a:ea typeface="Adobe Gothic Std B" pitchFamily="34" charset="-128"/>
              </a:rPr>
              <a:t>Part 1</a:t>
            </a:r>
            <a:endParaRPr lang="zh-CN" altLang="en-US" sz="12095" dirty="0">
              <a:solidFill>
                <a:srgbClr val="054487"/>
              </a:solidFill>
              <a:latin typeface="Adobe Gothic Std B" pitchFamily="34" charset="-128"/>
            </a:endParaRPr>
          </a:p>
        </p:txBody>
      </p:sp>
      <p:sp>
        <p:nvSpPr>
          <p:cNvPr id="9" name="Rectangle 22"/>
          <p:cNvSpPr>
            <a:spLocks noChangeArrowheads="1"/>
          </p:cNvSpPr>
          <p:nvPr/>
        </p:nvSpPr>
        <p:spPr bwMode="auto">
          <a:xfrm>
            <a:off x="4179511" y="3463849"/>
            <a:ext cx="5922526" cy="9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pPr>
            <a:r>
              <a:rPr lang="zh-CN" altLang="en-US" sz="5040" b="1" dirty="0">
                <a:solidFill>
                  <a:srgbClr val="054487"/>
                </a:solidFill>
                <a:latin typeface="微软雅黑" pitchFamily="34" charset="-122"/>
                <a:ea typeface="微软雅黑" pitchFamily="34" charset="-122"/>
              </a:rPr>
              <a:t>添加副标题内容</a:t>
            </a:r>
          </a:p>
        </p:txBody>
      </p:sp>
      <p:cxnSp>
        <p:nvCxnSpPr>
          <p:cNvPr id="13" name="直接连接符 12"/>
          <p:cNvCxnSpPr/>
          <p:nvPr/>
        </p:nvCxnSpPr>
        <p:spPr>
          <a:xfrm>
            <a:off x="4373778" y="3463849"/>
            <a:ext cx="5015314"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655864" y="1970609"/>
            <a:ext cx="2249662" cy="2541453"/>
            <a:chOff x="1314236" y="1427600"/>
            <a:chExt cx="1785621" cy="2017224"/>
          </a:xfrm>
        </p:grpSpPr>
        <p:grpSp>
          <p:nvGrpSpPr>
            <p:cNvPr id="7" name="组合 6"/>
            <p:cNvGrpSpPr/>
            <p:nvPr/>
          </p:nvGrpSpPr>
          <p:grpSpPr>
            <a:xfrm>
              <a:off x="1314236" y="1427600"/>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sp>
            <p:nvSpPr>
              <p:cNvPr id="5" name="TextBox 4"/>
              <p:cNvSpPr txBox="1"/>
              <p:nvPr/>
            </p:nvSpPr>
            <p:spPr>
              <a:xfrm>
                <a:off x="1434530" y="2496128"/>
                <a:ext cx="728783" cy="325166"/>
              </a:xfrm>
              <a:prstGeom prst="rect">
                <a:avLst/>
              </a:prstGeom>
              <a:noFill/>
            </p:spPr>
            <p:txBody>
              <a:bodyPr wrap="square" rtlCol="0">
                <a:spAutoFit/>
              </a:bodyPr>
              <a:lstStyle/>
              <a:p>
                <a:pPr algn="ctr"/>
                <a:r>
                  <a:rPr lang="en-US" altLang="zh-CN" sz="3528" dirty="0">
                    <a:solidFill>
                      <a:schemeClr val="bg1"/>
                    </a:solidFill>
                  </a:rPr>
                  <a:t>Part1</a:t>
                </a:r>
                <a:endParaRPr lang="zh-CN" altLang="en-US" sz="3528" dirty="0">
                  <a:solidFill>
                    <a:schemeClr val="bg1"/>
                  </a:solidFill>
                </a:endParaRPr>
              </a:p>
            </p:txBody>
          </p:sp>
        </p:grpSp>
        <p:sp>
          <p:nvSpPr>
            <p:cNvPr id="14" name="Freeform 14"/>
            <p:cNvSpPr>
              <a:spLocks noEditPoints="1"/>
            </p:cNvSpPr>
            <p:nvPr/>
          </p:nvSpPr>
          <p:spPr bwMode="auto">
            <a:xfrm>
              <a:off x="1794779" y="1721902"/>
              <a:ext cx="824533" cy="812699"/>
            </a:xfrm>
            <a:custGeom>
              <a:avLst/>
              <a:gdLst>
                <a:gd name="T0" fmla="*/ 221450 w 427"/>
                <a:gd name="T1" fmla="*/ 125841 h 408"/>
                <a:gd name="T2" fmla="*/ 216788 w 427"/>
                <a:gd name="T3" fmla="*/ 135459 h 408"/>
                <a:gd name="T4" fmla="*/ 216011 w 427"/>
                <a:gd name="T5" fmla="*/ 141871 h 408"/>
                <a:gd name="T6" fmla="*/ 216011 w 427"/>
                <a:gd name="T7" fmla="*/ 153894 h 408"/>
                <a:gd name="T8" fmla="*/ 220673 w 427"/>
                <a:gd name="T9" fmla="*/ 165917 h 408"/>
                <a:gd name="T10" fmla="*/ 223781 w 427"/>
                <a:gd name="T11" fmla="*/ 171528 h 408"/>
                <a:gd name="T12" fmla="*/ 233106 w 427"/>
                <a:gd name="T13" fmla="*/ 179543 h 408"/>
                <a:gd name="T14" fmla="*/ 239322 w 427"/>
                <a:gd name="T15" fmla="*/ 182749 h 408"/>
                <a:gd name="T16" fmla="*/ 252531 w 427"/>
                <a:gd name="T17" fmla="*/ 109008 h 408"/>
                <a:gd name="T18" fmla="*/ 236991 w 427"/>
                <a:gd name="T19" fmla="*/ 112214 h 408"/>
                <a:gd name="T20" fmla="*/ 228444 w 427"/>
                <a:gd name="T21" fmla="*/ 117825 h 408"/>
                <a:gd name="T22" fmla="*/ 224558 w 427"/>
                <a:gd name="T23" fmla="*/ 121833 h 408"/>
                <a:gd name="T24" fmla="*/ 202802 w 427"/>
                <a:gd name="T25" fmla="*/ 37672 h 408"/>
                <a:gd name="T26" fmla="*/ 165505 w 427"/>
                <a:gd name="T27" fmla="*/ 76146 h 408"/>
                <a:gd name="T28" fmla="*/ 200471 w 427"/>
                <a:gd name="T29" fmla="*/ 153894 h 408"/>
                <a:gd name="T30" fmla="*/ 200471 w 427"/>
                <a:gd name="T31" fmla="*/ 138665 h 408"/>
                <a:gd name="T32" fmla="*/ 189593 w 427"/>
                <a:gd name="T33" fmla="*/ 83359 h 408"/>
                <a:gd name="T34" fmla="*/ 131316 w 427"/>
                <a:gd name="T35" fmla="*/ 146680 h 408"/>
                <a:gd name="T36" fmla="*/ 165505 w 427"/>
                <a:gd name="T37" fmla="*/ 215612 h 408"/>
                <a:gd name="T38" fmla="*/ 149188 w 427"/>
                <a:gd name="T39" fmla="*/ 218017 h 408"/>
                <a:gd name="T40" fmla="*/ 140640 w 427"/>
                <a:gd name="T41" fmla="*/ 208398 h 408"/>
                <a:gd name="T42" fmla="*/ 135201 w 427"/>
                <a:gd name="T43" fmla="*/ 203589 h 408"/>
                <a:gd name="T44" fmla="*/ 112668 w 427"/>
                <a:gd name="T45" fmla="*/ 193971 h 408"/>
                <a:gd name="T46" fmla="*/ 103343 w 427"/>
                <a:gd name="T47" fmla="*/ 193169 h 408"/>
                <a:gd name="T48" fmla="*/ 0 w 427"/>
                <a:gd name="T49" fmla="*/ 327025 h 408"/>
                <a:gd name="T50" fmla="*/ 43513 w 427"/>
                <a:gd name="T51" fmla="*/ 247673 h 408"/>
                <a:gd name="T52" fmla="*/ 113445 w 427"/>
                <a:gd name="T53" fmla="*/ 247673 h 408"/>
                <a:gd name="T54" fmla="*/ 158512 w 427"/>
                <a:gd name="T55" fmla="*/ 327025 h 408"/>
                <a:gd name="T56" fmla="*/ 149188 w 427"/>
                <a:gd name="T57" fmla="*/ 218017 h 408"/>
                <a:gd name="T58" fmla="*/ 228444 w 427"/>
                <a:gd name="T59" fmla="*/ 193169 h 408"/>
                <a:gd name="T60" fmla="*/ 218342 w 427"/>
                <a:gd name="T61" fmla="*/ 193971 h 408"/>
                <a:gd name="T62" fmla="*/ 190370 w 427"/>
                <a:gd name="T63" fmla="*/ 208398 h 408"/>
                <a:gd name="T64" fmla="*/ 186484 w 427"/>
                <a:gd name="T65" fmla="*/ 213207 h 408"/>
                <a:gd name="T66" fmla="*/ 205133 w 427"/>
                <a:gd name="T67" fmla="*/ 327025 h 408"/>
                <a:gd name="T68" fmla="*/ 216788 w 427"/>
                <a:gd name="T69" fmla="*/ 327025 h 408"/>
                <a:gd name="T70" fmla="*/ 298375 w 427"/>
                <a:gd name="T71" fmla="*/ 247673 h 408"/>
                <a:gd name="T72" fmla="*/ 331787 w 427"/>
                <a:gd name="T73" fmla="*/ 250879 h 408"/>
                <a:gd name="T74" fmla="*/ 79256 w 427"/>
                <a:gd name="T75" fmla="*/ 185154 h 408"/>
                <a:gd name="T76" fmla="*/ 97904 w 427"/>
                <a:gd name="T77" fmla="*/ 179543 h 408"/>
                <a:gd name="T78" fmla="*/ 103343 w 427"/>
                <a:gd name="T79" fmla="*/ 176337 h 408"/>
                <a:gd name="T80" fmla="*/ 113445 w 427"/>
                <a:gd name="T81" fmla="*/ 160306 h 408"/>
                <a:gd name="T82" fmla="*/ 115776 w 427"/>
                <a:gd name="T83" fmla="*/ 153093 h 408"/>
                <a:gd name="T84" fmla="*/ 115776 w 427"/>
                <a:gd name="T85" fmla="*/ 140268 h 408"/>
                <a:gd name="T86" fmla="*/ 112668 w 427"/>
                <a:gd name="T87" fmla="*/ 131451 h 408"/>
                <a:gd name="T88" fmla="*/ 110337 w 427"/>
                <a:gd name="T89" fmla="*/ 125841 h 408"/>
                <a:gd name="T90" fmla="*/ 103343 w 427"/>
                <a:gd name="T91" fmla="*/ 117825 h 408"/>
                <a:gd name="T92" fmla="*/ 97904 w 427"/>
                <a:gd name="T93" fmla="*/ 114619 h 408"/>
                <a:gd name="T94" fmla="*/ 79256 w 427"/>
                <a:gd name="T95" fmla="*/ 109008 h 4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pic>
        <p:nvPicPr>
          <p:cNvPr id="12" name="图片 11">
            <a:extLst>
              <a:ext uri="{FF2B5EF4-FFF2-40B4-BE49-F238E27FC236}">
                <a16:creationId xmlns:a16="http://schemas.microsoft.com/office/drawing/2014/main" id="{F97D73E3-9E93-4837-AFA3-2C660F8624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8596" y="176634"/>
            <a:ext cx="2557166" cy="767150"/>
          </a:xfrm>
          <a:prstGeom prst="rect">
            <a:avLst/>
          </a:prstGeom>
        </p:spPr>
      </p:pic>
    </p:spTree>
    <p:extLst>
      <p:ext uri="{BB962C8B-B14F-4D97-AF65-F5344CB8AC3E}">
        <p14:creationId xmlns:p14="http://schemas.microsoft.com/office/powerpoint/2010/main" val="1871683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8" name="任意多边形 14"/>
          <p:cNvSpPr>
            <a:spLocks noChangeArrowheads="1"/>
          </p:cNvSpPr>
          <p:nvPr/>
        </p:nvSpPr>
        <p:spPr bwMode="auto">
          <a:xfrm rot="1723431">
            <a:off x="3502172" y="3108568"/>
            <a:ext cx="2288062" cy="1688046"/>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rgbClr val="054487"/>
          </a:solidFill>
          <a:ln w="25400" cmpd="sng">
            <a:solidFill>
              <a:srgbClr val="FFFFFF"/>
            </a:solidFill>
            <a:miter lim="800000"/>
            <a:headEnd/>
            <a:tailEnd/>
          </a:ln>
        </p:spPr>
        <p:txBody>
          <a:bodyPr lIns="3004881" tIns="1596844" rIns="168325" bIns="2032054" anchor="ctr"/>
          <a:lstStyle/>
          <a:p>
            <a:pPr algn="ctr" defTabSz="1152053">
              <a:lnSpc>
                <a:spcPct val="90000"/>
              </a:lnSpc>
              <a:spcAft>
                <a:spcPct val="35000"/>
              </a:spcAft>
              <a:defRPr/>
            </a:pPr>
            <a:endParaRPr lang="zh-CN" altLang="en-US" sz="4788" kern="0">
              <a:solidFill>
                <a:srgbClr val="FFFFFF"/>
              </a:solidFill>
              <a:sym typeface="宋体" pitchFamily="2" charset="-122"/>
            </a:endParaRPr>
          </a:p>
        </p:txBody>
      </p:sp>
      <p:sp>
        <p:nvSpPr>
          <p:cNvPr id="49" name="任意多边形 15"/>
          <p:cNvSpPr>
            <a:spLocks noChangeArrowheads="1"/>
          </p:cNvSpPr>
          <p:nvPr/>
        </p:nvSpPr>
        <p:spPr bwMode="auto">
          <a:xfrm rot="1723431">
            <a:off x="1168110" y="1400523"/>
            <a:ext cx="4580124" cy="4580124"/>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54487"/>
          </a:solidFill>
          <a:ln w="25400" cmpd="sng">
            <a:solidFill>
              <a:srgbClr val="FFFFFF"/>
            </a:solidFill>
            <a:miter lim="800000"/>
            <a:headEnd/>
            <a:tailEnd/>
          </a:ln>
        </p:spPr>
        <p:txBody>
          <a:bodyPr lIns="2827276" tIns="2622471" rIns="472013" bIns="984027" anchor="ctr"/>
          <a:lstStyle/>
          <a:p>
            <a:pPr algn="ctr" defTabSz="1152053">
              <a:lnSpc>
                <a:spcPct val="90000"/>
              </a:lnSpc>
              <a:spcAft>
                <a:spcPct val="35000"/>
              </a:spcAft>
              <a:defRPr/>
            </a:pPr>
            <a:endParaRPr lang="zh-CN" altLang="en-US" sz="4914" kern="0">
              <a:solidFill>
                <a:srgbClr val="FFFFFF"/>
              </a:solidFill>
              <a:sym typeface="宋体" pitchFamily="2" charset="-122"/>
            </a:endParaRPr>
          </a:p>
        </p:txBody>
      </p:sp>
      <p:sp>
        <p:nvSpPr>
          <p:cNvPr id="50" name="任意多边形 16"/>
          <p:cNvSpPr>
            <a:spLocks noChangeArrowheads="1"/>
          </p:cNvSpPr>
          <p:nvPr/>
        </p:nvSpPr>
        <p:spPr bwMode="auto">
          <a:xfrm rot="1723431">
            <a:off x="1168110" y="1400523"/>
            <a:ext cx="4580124" cy="4580124"/>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54487"/>
          </a:solidFill>
          <a:ln w="25400" cmpd="sng">
            <a:solidFill>
              <a:srgbClr val="FFFFFF"/>
            </a:solidFill>
            <a:miter lim="800000"/>
            <a:headEnd/>
            <a:tailEnd/>
          </a:ln>
        </p:spPr>
        <p:txBody>
          <a:bodyPr lIns="1636844" tIns="3441694" rIns="1636844" bIns="164803" anchor="ctr"/>
          <a:lstStyle/>
          <a:p>
            <a:pPr algn="ctr" defTabSz="1152053">
              <a:lnSpc>
                <a:spcPct val="90000"/>
              </a:lnSpc>
              <a:spcAft>
                <a:spcPct val="35000"/>
              </a:spcAft>
              <a:defRPr/>
            </a:pPr>
            <a:endParaRPr lang="zh-CN" altLang="en-US" sz="4914" kern="0">
              <a:solidFill>
                <a:srgbClr val="FFFFFF"/>
              </a:solidFill>
              <a:sym typeface="宋体" pitchFamily="2" charset="-122"/>
            </a:endParaRPr>
          </a:p>
        </p:txBody>
      </p:sp>
      <p:sp>
        <p:nvSpPr>
          <p:cNvPr id="51" name="任意多边形 17"/>
          <p:cNvSpPr>
            <a:spLocks noChangeArrowheads="1"/>
          </p:cNvSpPr>
          <p:nvPr/>
        </p:nvSpPr>
        <p:spPr bwMode="auto">
          <a:xfrm rot="1723431">
            <a:off x="1168110" y="1400523"/>
            <a:ext cx="4580124" cy="4580124"/>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54487"/>
          </a:solidFill>
          <a:ln w="25400" cmpd="sng">
            <a:solidFill>
              <a:srgbClr val="FFFFFF"/>
            </a:solidFill>
            <a:miter lim="800000"/>
            <a:headEnd/>
            <a:tailEnd/>
          </a:ln>
        </p:spPr>
        <p:txBody>
          <a:bodyPr lIns="472013" tIns="2622471" rIns="2827276" bIns="984027" anchor="ctr"/>
          <a:lstStyle/>
          <a:p>
            <a:pPr algn="ctr" defTabSz="1152053">
              <a:lnSpc>
                <a:spcPct val="90000"/>
              </a:lnSpc>
              <a:spcAft>
                <a:spcPct val="35000"/>
              </a:spcAft>
              <a:defRPr/>
            </a:pPr>
            <a:endParaRPr lang="zh-CN" altLang="en-US" sz="4914" kern="0">
              <a:solidFill>
                <a:srgbClr val="FFFFFF"/>
              </a:solidFill>
              <a:sym typeface="宋体" pitchFamily="2" charset="-122"/>
            </a:endParaRPr>
          </a:p>
        </p:txBody>
      </p:sp>
      <p:sp>
        <p:nvSpPr>
          <p:cNvPr id="52" name="任意多边形 18"/>
          <p:cNvSpPr>
            <a:spLocks noChangeArrowheads="1"/>
          </p:cNvSpPr>
          <p:nvPr/>
        </p:nvSpPr>
        <p:spPr bwMode="auto">
          <a:xfrm rot="1723431">
            <a:off x="1168110" y="1400523"/>
            <a:ext cx="4580124" cy="4580124"/>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rgbClr val="054487"/>
          </a:solidFill>
          <a:ln w="25400" cmpd="sng">
            <a:solidFill>
              <a:srgbClr val="FFFFFF"/>
            </a:solidFill>
            <a:miter lim="800000"/>
            <a:headEnd/>
            <a:tailEnd/>
          </a:ln>
        </p:spPr>
        <p:txBody>
          <a:bodyPr lIns="157124" tIns="1585644" rIns="2993681" bIns="2020853" anchor="ctr"/>
          <a:lstStyle/>
          <a:p>
            <a:pPr algn="ctr" defTabSz="1152053">
              <a:lnSpc>
                <a:spcPct val="90000"/>
              </a:lnSpc>
              <a:spcAft>
                <a:spcPct val="35000"/>
              </a:spcAft>
              <a:defRPr/>
            </a:pPr>
            <a:endParaRPr lang="zh-CN" altLang="en-US" sz="3906" kern="0">
              <a:solidFill>
                <a:srgbClr val="FFFFFF"/>
              </a:solidFill>
              <a:sym typeface="宋体" pitchFamily="2" charset="-122"/>
            </a:endParaRPr>
          </a:p>
        </p:txBody>
      </p:sp>
      <p:sp>
        <p:nvSpPr>
          <p:cNvPr id="53" name="任意多边形 19"/>
          <p:cNvSpPr>
            <a:spLocks noChangeArrowheads="1"/>
          </p:cNvSpPr>
          <p:nvPr/>
        </p:nvSpPr>
        <p:spPr bwMode="auto">
          <a:xfrm rot="1723431">
            <a:off x="1168110" y="1400523"/>
            <a:ext cx="4580124" cy="4580124"/>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rgbClr val="054487"/>
          </a:solidFill>
          <a:ln w="25400" cmpd="sng">
            <a:solidFill>
              <a:srgbClr val="FFFFFF"/>
            </a:solidFill>
            <a:miter lim="800000"/>
            <a:headEnd/>
            <a:tailEnd/>
          </a:ln>
        </p:spPr>
        <p:txBody>
          <a:bodyPr lIns="978266" tIns="456014" rIns="2237820" bIns="3195285" anchor="ctr"/>
          <a:lstStyle/>
          <a:p>
            <a:pPr algn="ctr" defTabSz="1152053">
              <a:lnSpc>
                <a:spcPct val="90000"/>
              </a:lnSpc>
              <a:spcAft>
                <a:spcPct val="35000"/>
              </a:spcAft>
              <a:defRPr/>
            </a:pPr>
            <a:endParaRPr lang="zh-CN" altLang="en-US" sz="3654" kern="0">
              <a:solidFill>
                <a:srgbClr val="FFFFFF"/>
              </a:solidFill>
              <a:sym typeface="宋体" pitchFamily="2" charset="-122"/>
            </a:endParaRPr>
          </a:p>
        </p:txBody>
      </p:sp>
      <p:sp>
        <p:nvSpPr>
          <p:cNvPr id="54" name="椭圆 20"/>
          <p:cNvSpPr>
            <a:spLocks noChangeArrowheads="1"/>
          </p:cNvSpPr>
          <p:nvPr/>
        </p:nvSpPr>
        <p:spPr bwMode="auto">
          <a:xfrm>
            <a:off x="3156163" y="3400577"/>
            <a:ext cx="638017" cy="638018"/>
          </a:xfrm>
          <a:prstGeom prst="ellipse">
            <a:avLst/>
          </a:prstGeom>
          <a:solidFill>
            <a:srgbClr val="0B87D6"/>
          </a:solidFill>
          <a:ln w="25400" cmpd="sng">
            <a:solidFill>
              <a:sysClr val="window" lastClr="FFFFFF"/>
            </a:solidFill>
            <a:miter lim="800000"/>
            <a:headEnd/>
            <a:tailEnd/>
          </a:ln>
        </p:spPr>
        <p:txBody>
          <a:bodyPr anchor="ctr"/>
          <a:lstStyle/>
          <a:p>
            <a:pPr algn="ctr" defTabSz="1152053">
              <a:defRPr/>
            </a:pPr>
            <a:endParaRPr lang="zh-CN" altLang="en-US" kern="0">
              <a:solidFill>
                <a:srgbClr val="FFFFFF"/>
              </a:solidFill>
              <a:sym typeface="宋体" pitchFamily="2" charset="-122"/>
            </a:endParaRPr>
          </a:p>
        </p:txBody>
      </p:sp>
      <p:sp>
        <p:nvSpPr>
          <p:cNvPr id="55" name="TextBox 21"/>
          <p:cNvSpPr>
            <a:spLocks noChangeArrowheads="1"/>
          </p:cNvSpPr>
          <p:nvPr/>
        </p:nvSpPr>
        <p:spPr bwMode="auto">
          <a:xfrm>
            <a:off x="3236166" y="2936564"/>
            <a:ext cx="510013" cy="41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764">
                <a:solidFill>
                  <a:srgbClr val="FFFFFF"/>
                </a:solidFill>
                <a:ea typeface="微软雅黑" pitchFamily="34" charset="-122"/>
                <a:sym typeface="Arial" pitchFamily="34" charset="0"/>
              </a:rPr>
              <a:t>06</a:t>
            </a:r>
            <a:endParaRPr lang="zh-CN" altLang="en-US" sz="1764">
              <a:solidFill>
                <a:srgbClr val="FFFFFF"/>
              </a:solidFill>
              <a:ea typeface="微软雅黑" pitchFamily="34" charset="-122"/>
              <a:sym typeface="Arial" pitchFamily="34" charset="0"/>
            </a:endParaRPr>
          </a:p>
        </p:txBody>
      </p:sp>
      <p:sp>
        <p:nvSpPr>
          <p:cNvPr id="56" name="TextBox 22"/>
          <p:cNvSpPr>
            <a:spLocks noChangeArrowheads="1"/>
          </p:cNvSpPr>
          <p:nvPr/>
        </p:nvSpPr>
        <p:spPr bwMode="auto">
          <a:xfrm>
            <a:off x="2766153" y="3116569"/>
            <a:ext cx="508014" cy="41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764">
                <a:solidFill>
                  <a:srgbClr val="FFFFFF"/>
                </a:solidFill>
                <a:ea typeface="微软雅黑" pitchFamily="34" charset="-122"/>
                <a:sym typeface="Arial" pitchFamily="34" charset="0"/>
              </a:rPr>
              <a:t>05</a:t>
            </a:r>
            <a:endParaRPr lang="zh-CN" altLang="en-US" sz="1764">
              <a:solidFill>
                <a:srgbClr val="FFFFFF"/>
              </a:solidFill>
              <a:ea typeface="微软雅黑" pitchFamily="34" charset="-122"/>
              <a:sym typeface="Arial" pitchFamily="34" charset="0"/>
            </a:endParaRPr>
          </a:p>
        </p:txBody>
      </p:sp>
      <p:sp>
        <p:nvSpPr>
          <p:cNvPr id="57" name="TextBox 23"/>
          <p:cNvSpPr>
            <a:spLocks noChangeArrowheads="1"/>
          </p:cNvSpPr>
          <p:nvPr/>
        </p:nvSpPr>
        <p:spPr bwMode="auto">
          <a:xfrm>
            <a:off x="2670150" y="3580581"/>
            <a:ext cx="508014" cy="41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764">
                <a:solidFill>
                  <a:srgbClr val="FFFFFF"/>
                </a:solidFill>
                <a:ea typeface="微软雅黑" pitchFamily="34" charset="-122"/>
                <a:sym typeface="Arial" pitchFamily="34" charset="0"/>
              </a:rPr>
              <a:t>04</a:t>
            </a:r>
            <a:endParaRPr lang="zh-CN" altLang="en-US" sz="1764">
              <a:solidFill>
                <a:srgbClr val="FFFFFF"/>
              </a:solidFill>
              <a:ea typeface="微软雅黑" pitchFamily="34" charset="-122"/>
              <a:sym typeface="Arial" pitchFamily="34" charset="0"/>
            </a:endParaRPr>
          </a:p>
        </p:txBody>
      </p:sp>
      <p:sp>
        <p:nvSpPr>
          <p:cNvPr id="58" name="TextBox 24"/>
          <p:cNvSpPr>
            <a:spLocks noChangeArrowheads="1"/>
          </p:cNvSpPr>
          <p:nvPr/>
        </p:nvSpPr>
        <p:spPr bwMode="auto">
          <a:xfrm>
            <a:off x="2942158" y="3964592"/>
            <a:ext cx="510014" cy="41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764">
                <a:solidFill>
                  <a:srgbClr val="FFFFFF"/>
                </a:solidFill>
                <a:ea typeface="微软雅黑" pitchFamily="34" charset="-122"/>
                <a:sym typeface="Arial" pitchFamily="34" charset="0"/>
              </a:rPr>
              <a:t>03</a:t>
            </a:r>
            <a:endParaRPr lang="zh-CN" altLang="en-US" sz="1764">
              <a:solidFill>
                <a:srgbClr val="FFFFFF"/>
              </a:solidFill>
              <a:ea typeface="微软雅黑" pitchFamily="34" charset="-122"/>
              <a:sym typeface="Arial" pitchFamily="34" charset="0"/>
            </a:endParaRPr>
          </a:p>
        </p:txBody>
      </p:sp>
      <p:sp>
        <p:nvSpPr>
          <p:cNvPr id="59" name="TextBox 25"/>
          <p:cNvSpPr>
            <a:spLocks noChangeArrowheads="1"/>
          </p:cNvSpPr>
          <p:nvPr/>
        </p:nvSpPr>
        <p:spPr bwMode="auto">
          <a:xfrm>
            <a:off x="3422171" y="4006593"/>
            <a:ext cx="510014" cy="41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764">
                <a:solidFill>
                  <a:srgbClr val="FFFFFF"/>
                </a:solidFill>
                <a:ea typeface="微软雅黑" pitchFamily="34" charset="-122"/>
                <a:sym typeface="Arial" pitchFamily="34" charset="0"/>
              </a:rPr>
              <a:t>02</a:t>
            </a:r>
            <a:endParaRPr lang="zh-CN" altLang="en-US" sz="1764">
              <a:solidFill>
                <a:srgbClr val="FFFFFF"/>
              </a:solidFill>
              <a:ea typeface="微软雅黑" pitchFamily="34" charset="-122"/>
              <a:sym typeface="Arial" pitchFamily="34" charset="0"/>
            </a:endParaRPr>
          </a:p>
        </p:txBody>
      </p:sp>
      <p:sp>
        <p:nvSpPr>
          <p:cNvPr id="60" name="TextBox 26"/>
          <p:cNvSpPr>
            <a:spLocks noChangeArrowheads="1"/>
          </p:cNvSpPr>
          <p:nvPr/>
        </p:nvSpPr>
        <p:spPr bwMode="auto">
          <a:xfrm>
            <a:off x="3782180" y="3624582"/>
            <a:ext cx="508014" cy="416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764">
                <a:solidFill>
                  <a:srgbClr val="FFFFFF"/>
                </a:solidFill>
                <a:ea typeface="微软雅黑" pitchFamily="34" charset="-122"/>
                <a:sym typeface="Arial" pitchFamily="34" charset="0"/>
              </a:rPr>
              <a:t>01</a:t>
            </a:r>
            <a:endParaRPr lang="zh-CN" altLang="en-US" sz="1764">
              <a:solidFill>
                <a:srgbClr val="FFFFFF"/>
              </a:solidFill>
              <a:ea typeface="微软雅黑" pitchFamily="34" charset="-122"/>
              <a:sym typeface="Arial" pitchFamily="34" charset="0"/>
            </a:endParaRPr>
          </a:p>
        </p:txBody>
      </p:sp>
      <p:sp>
        <p:nvSpPr>
          <p:cNvPr id="61" name="TextBox 27"/>
          <p:cNvSpPr>
            <a:spLocks noChangeArrowheads="1"/>
          </p:cNvSpPr>
          <p:nvPr/>
        </p:nvSpPr>
        <p:spPr bwMode="auto">
          <a:xfrm>
            <a:off x="2966159" y="1532527"/>
            <a:ext cx="1094030" cy="97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512"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2" name="TextBox 28"/>
          <p:cNvSpPr>
            <a:spLocks noChangeArrowheads="1"/>
          </p:cNvSpPr>
          <p:nvPr/>
        </p:nvSpPr>
        <p:spPr bwMode="auto">
          <a:xfrm>
            <a:off x="1290113" y="3410578"/>
            <a:ext cx="1032028" cy="97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512">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3" name="TextBox 29"/>
          <p:cNvSpPr>
            <a:spLocks noChangeArrowheads="1"/>
          </p:cNvSpPr>
          <p:nvPr/>
        </p:nvSpPr>
        <p:spPr bwMode="auto">
          <a:xfrm>
            <a:off x="2170137" y="4588609"/>
            <a:ext cx="1088029" cy="97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512">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4" name="TextBox 30"/>
          <p:cNvSpPr>
            <a:spLocks noChangeArrowheads="1"/>
          </p:cNvSpPr>
          <p:nvPr/>
        </p:nvSpPr>
        <p:spPr bwMode="auto">
          <a:xfrm>
            <a:off x="1738125" y="2164544"/>
            <a:ext cx="1058029" cy="97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512">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5" name="TextBox 31"/>
          <p:cNvSpPr>
            <a:spLocks noChangeArrowheads="1"/>
          </p:cNvSpPr>
          <p:nvPr/>
        </p:nvSpPr>
        <p:spPr bwMode="auto">
          <a:xfrm>
            <a:off x="3518173" y="4666612"/>
            <a:ext cx="1040028" cy="97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512">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6" name="TextBox 32"/>
          <p:cNvSpPr>
            <a:spLocks noChangeArrowheads="1"/>
          </p:cNvSpPr>
          <p:nvPr/>
        </p:nvSpPr>
        <p:spPr bwMode="auto">
          <a:xfrm>
            <a:off x="4368196" y="3536581"/>
            <a:ext cx="1022027" cy="97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512">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7" name="TextBox 33"/>
          <p:cNvSpPr>
            <a:spLocks noChangeArrowheads="1"/>
          </p:cNvSpPr>
          <p:nvPr/>
        </p:nvSpPr>
        <p:spPr bwMode="auto">
          <a:xfrm>
            <a:off x="5787977" y="1308520"/>
            <a:ext cx="4392119" cy="72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30000"/>
              </a:lnSpc>
            </a:pPr>
            <a:r>
              <a:rPr lang="zh-CN" altLang="en-US" sz="3528" b="1" dirty="0">
                <a:solidFill>
                  <a:srgbClr val="054487"/>
                </a:solidFill>
                <a:latin typeface="微软雅黑" pitchFamily="34" charset="-122"/>
                <a:ea typeface="微软雅黑" pitchFamily="34" charset="-122"/>
                <a:sym typeface="微软雅黑" pitchFamily="34" charset="-122"/>
              </a:rPr>
              <a:t>您的标题打在这里</a:t>
            </a:r>
          </a:p>
        </p:txBody>
      </p:sp>
      <p:sp>
        <p:nvSpPr>
          <p:cNvPr id="68" name="TextBox 34"/>
          <p:cNvSpPr>
            <a:spLocks noChangeArrowheads="1"/>
          </p:cNvSpPr>
          <p:nvPr/>
        </p:nvSpPr>
        <p:spPr bwMode="auto">
          <a:xfrm>
            <a:off x="6389995" y="2024540"/>
            <a:ext cx="4120111" cy="45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16">
                <a:solidFill>
                  <a:srgbClr val="595959"/>
                </a:solidFill>
                <a:latin typeface="微软雅黑" pitchFamily="34" charset="-122"/>
                <a:ea typeface="微软雅黑" pitchFamily="34" charset="-122"/>
                <a:sym typeface="微软雅黑" pitchFamily="34" charset="-122"/>
              </a:rPr>
              <a:t>您的副标题打在这里或通过复制</a:t>
            </a:r>
          </a:p>
        </p:txBody>
      </p:sp>
      <p:sp>
        <p:nvSpPr>
          <p:cNvPr id="69" name="直接连接符 35"/>
          <p:cNvSpPr>
            <a:spLocks noChangeShapeType="1"/>
          </p:cNvSpPr>
          <p:nvPr/>
        </p:nvSpPr>
        <p:spPr bwMode="auto">
          <a:xfrm>
            <a:off x="5399968" y="2050541"/>
            <a:ext cx="4700127" cy="1999"/>
          </a:xfrm>
          <a:prstGeom prst="line">
            <a:avLst/>
          </a:prstGeom>
          <a:noFill/>
          <a:ln w="19050" cmpd="sng">
            <a:solidFill>
              <a:srgbClr val="054487"/>
            </a:solidFill>
            <a:miter lim="800000"/>
            <a:headEnd/>
            <a:tailEnd/>
          </a:ln>
          <a:extLst>
            <a:ext uri="{909E8E84-426E-40DD-AFC4-6F175D3DCCD1}">
              <a14:hiddenFill xmlns:a14="http://schemas.microsoft.com/office/drawing/2010/main">
                <a:noFill/>
              </a14:hiddenFill>
            </a:ext>
          </a:extLst>
        </p:spPr>
        <p:txBody>
          <a:bodyPr/>
          <a:lstStyle/>
          <a:p>
            <a:pPr defTabSz="1152053">
              <a:defRPr/>
            </a:pPr>
            <a:endParaRPr lang="zh-CN" altLang="en-US" kern="0">
              <a:solidFill>
                <a:prstClr val="black"/>
              </a:solidFill>
            </a:endParaRPr>
          </a:p>
        </p:txBody>
      </p:sp>
      <p:sp>
        <p:nvSpPr>
          <p:cNvPr id="70" name="六边形 36"/>
          <p:cNvSpPr>
            <a:spLocks noChangeArrowheads="1"/>
          </p:cNvSpPr>
          <p:nvPr/>
        </p:nvSpPr>
        <p:spPr bwMode="auto">
          <a:xfrm>
            <a:off x="7336020" y="2956565"/>
            <a:ext cx="1886052" cy="1628044"/>
          </a:xfrm>
          <a:prstGeom prst="hexagon">
            <a:avLst>
              <a:gd name="adj" fmla="val 24966"/>
              <a:gd name="vf" fmla="val 115470"/>
            </a:avLst>
          </a:prstGeom>
          <a:blipFill dpi="0" rotWithShape="1">
            <a:blip r:embed="rId2"/>
            <a:srcRect/>
            <a:stretch>
              <a:fillRect/>
            </a:stretch>
          </a:blipFill>
          <a:ln>
            <a:noFill/>
          </a:ln>
        </p:spPr>
        <p:txBody>
          <a:bodyPr anchor="ctr"/>
          <a:lstStyle/>
          <a:p>
            <a:pPr algn="ctr"/>
            <a:endParaRPr lang="zh-CN" altLang="en-US" sz="2857">
              <a:solidFill>
                <a:srgbClr val="FFFFFF"/>
              </a:solidFill>
              <a:latin typeface="宋体" pitchFamily="2" charset="-122"/>
              <a:sym typeface="宋体" pitchFamily="2" charset="-122"/>
            </a:endParaRPr>
          </a:p>
        </p:txBody>
      </p:sp>
      <p:sp>
        <p:nvSpPr>
          <p:cNvPr id="71" name="六边形 37"/>
          <p:cNvSpPr>
            <a:spLocks noChangeArrowheads="1"/>
          </p:cNvSpPr>
          <p:nvPr/>
        </p:nvSpPr>
        <p:spPr bwMode="auto">
          <a:xfrm>
            <a:off x="8880061" y="4008593"/>
            <a:ext cx="1392038" cy="1200032"/>
          </a:xfrm>
          <a:prstGeom prst="hexagon">
            <a:avLst>
              <a:gd name="adj" fmla="val 24999"/>
              <a:gd name="vf" fmla="val 115470"/>
            </a:avLst>
          </a:prstGeom>
          <a:blipFill dpi="0" rotWithShape="1">
            <a:blip r:embed="rId3"/>
            <a:srcRect/>
            <a:stretch>
              <a:fillRect/>
            </a:stretch>
          </a:blipFill>
          <a:ln>
            <a:noFill/>
          </a:ln>
        </p:spPr>
        <p:txBody>
          <a:bodyPr anchor="ctr"/>
          <a:lstStyle/>
          <a:p>
            <a:pPr algn="ctr"/>
            <a:endParaRPr lang="zh-CN" altLang="en-US" sz="2857">
              <a:solidFill>
                <a:srgbClr val="FFFFFF"/>
              </a:solidFill>
              <a:latin typeface="宋体" pitchFamily="2" charset="-122"/>
              <a:sym typeface="宋体" pitchFamily="2" charset="-122"/>
            </a:endParaRPr>
          </a:p>
        </p:txBody>
      </p:sp>
      <p:sp>
        <p:nvSpPr>
          <p:cNvPr id="72" name="六边形 38"/>
          <p:cNvSpPr>
            <a:spLocks noChangeArrowheads="1"/>
          </p:cNvSpPr>
          <p:nvPr/>
        </p:nvSpPr>
        <p:spPr bwMode="auto">
          <a:xfrm>
            <a:off x="6660001" y="4156597"/>
            <a:ext cx="1018028" cy="880024"/>
          </a:xfrm>
          <a:prstGeom prst="hexagon">
            <a:avLst>
              <a:gd name="adj" fmla="val 24941"/>
              <a:gd name="vf" fmla="val 115470"/>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anchor="ctr"/>
          <a:lstStyle/>
          <a:p>
            <a:pPr algn="ctr"/>
            <a:endParaRPr lang="zh-CN" altLang="en-US" sz="2857">
              <a:solidFill>
                <a:srgbClr val="FFFFFF"/>
              </a:solidFill>
              <a:latin typeface="宋体" pitchFamily="2" charset="-122"/>
              <a:sym typeface="宋体" pitchFamily="2" charset="-122"/>
            </a:endParaRPr>
          </a:p>
        </p:txBody>
      </p:sp>
      <p:sp>
        <p:nvSpPr>
          <p:cNvPr id="73" name="六边形 39"/>
          <p:cNvSpPr>
            <a:spLocks noChangeArrowheads="1"/>
          </p:cNvSpPr>
          <p:nvPr/>
        </p:nvSpPr>
        <p:spPr bwMode="auto">
          <a:xfrm>
            <a:off x="9112068" y="3106569"/>
            <a:ext cx="774022" cy="670017"/>
          </a:xfrm>
          <a:prstGeom prst="hexagon">
            <a:avLst>
              <a:gd name="adj" fmla="val 24912"/>
              <a:gd name="vf" fmla="val 115470"/>
            </a:avLst>
          </a:prstGeom>
          <a:solidFill>
            <a:sysClr val="window" lastClr="FFFFFF">
              <a:lumMod val="75000"/>
              <a:alpha val="62999"/>
            </a:sysClr>
          </a:solidFill>
          <a:ln>
            <a:noFill/>
          </a:ln>
        </p:spPr>
        <p:txBody>
          <a:bodyPr anchor="ctr"/>
          <a:lstStyle/>
          <a:p>
            <a:pPr algn="ctr" defTabSz="1152053">
              <a:defRPr/>
            </a:pPr>
            <a:endParaRPr lang="zh-CN" altLang="en-US" kern="0">
              <a:solidFill>
                <a:srgbClr val="FFFFFF"/>
              </a:solidFill>
              <a:latin typeface="宋体" pitchFamily="2" charset="-122"/>
              <a:sym typeface="宋体" pitchFamily="2" charset="-122"/>
            </a:endParaRPr>
          </a:p>
        </p:txBody>
      </p:sp>
      <p:sp>
        <p:nvSpPr>
          <p:cNvPr id="30" name="TextBox 3">
            <a:extLst>
              <a:ext uri="{FF2B5EF4-FFF2-40B4-BE49-F238E27FC236}">
                <a16:creationId xmlns:a16="http://schemas.microsoft.com/office/drawing/2014/main" id="{4AE69DDD-24EE-4EAB-BC82-7AC797CE6311}"/>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31" name="图片 30">
            <a:extLst>
              <a:ext uri="{FF2B5EF4-FFF2-40B4-BE49-F238E27FC236}">
                <a16:creationId xmlns:a16="http://schemas.microsoft.com/office/drawing/2014/main" id="{0E963A6F-C005-4B30-9C0C-140CF37750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2850481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TextBox 3"/>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856986" y="1593544"/>
            <a:ext cx="2298627" cy="1294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208945" y="1556357"/>
            <a:ext cx="2298625" cy="1368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56987" y="4054251"/>
            <a:ext cx="2298626" cy="1349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208946" y="4045626"/>
            <a:ext cx="2307248" cy="135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文本框 3"/>
          <p:cNvSpPr txBox="1">
            <a:spLocks noChangeArrowheads="1"/>
          </p:cNvSpPr>
          <p:nvPr/>
        </p:nvSpPr>
        <p:spPr bwMode="auto">
          <a:xfrm>
            <a:off x="3177175" y="1564981"/>
            <a:ext cx="2585312" cy="181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200" tIns="62101" rIns="124200" bIns="6210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890" dirty="0">
                <a:solidFill>
                  <a:prstClr val="black">
                    <a:lumMod val="85000"/>
                    <a:lumOff val="15000"/>
                  </a:prstClr>
                </a:solidFill>
                <a:latin typeface="微软雅黑" pitchFamily="34" charset="-122"/>
              </a:rPr>
              <a:t>单击此处添加对图片的说明文字单击此处添加对图片的说明文字</a:t>
            </a:r>
            <a:r>
              <a:rPr lang="en-US" altLang="zh-CN" sz="1890" dirty="0">
                <a:solidFill>
                  <a:prstClr val="black">
                    <a:lumMod val="85000"/>
                    <a:lumOff val="15000"/>
                  </a:prstClr>
                </a:solidFill>
                <a:latin typeface="微软雅黑" pitchFamily="34" charset="-122"/>
              </a:rPr>
              <a:t>.</a:t>
            </a:r>
            <a:endParaRPr lang="zh-CN" altLang="en-US" sz="1890" dirty="0">
              <a:solidFill>
                <a:prstClr val="black">
                  <a:lumMod val="85000"/>
                  <a:lumOff val="15000"/>
                </a:prstClr>
              </a:solidFill>
              <a:latin typeface="微软雅黑" pitchFamily="34" charset="-122"/>
            </a:endParaRPr>
          </a:p>
        </p:txBody>
      </p:sp>
      <p:sp>
        <p:nvSpPr>
          <p:cNvPr id="10" name="矩形 16"/>
          <p:cNvSpPr>
            <a:spLocks noChangeArrowheads="1"/>
          </p:cNvSpPr>
          <p:nvPr/>
        </p:nvSpPr>
        <p:spPr bwMode="auto">
          <a:xfrm>
            <a:off x="856988" y="2924858"/>
            <a:ext cx="2302937" cy="453515"/>
          </a:xfrm>
          <a:prstGeom prst="rect">
            <a:avLst/>
          </a:prstGeom>
          <a:solidFill>
            <a:srgbClr val="054487"/>
          </a:solidFill>
          <a:ln>
            <a:noFill/>
          </a:ln>
        </p:spPr>
        <p:txBody>
          <a:bodyPr lIns="124200" tIns="62101" rIns="124200" bIns="62101" anchor="ctr"/>
          <a:lstStyle/>
          <a:p>
            <a:pPr algn="ctr">
              <a:buFont typeface="Arial" charset="0"/>
              <a:buNone/>
            </a:pPr>
            <a:r>
              <a:rPr lang="zh-CN" altLang="en-US" sz="1890" dirty="0">
                <a:solidFill>
                  <a:srgbClr val="FFFFFF"/>
                </a:solidFill>
                <a:latin typeface="微软雅黑" pitchFamily="34" charset="-122"/>
                <a:ea typeface="微软雅黑" pitchFamily="34" charset="-122"/>
              </a:rPr>
              <a:t>此处添加文本</a:t>
            </a:r>
          </a:p>
        </p:txBody>
      </p:sp>
      <p:sp>
        <p:nvSpPr>
          <p:cNvPr id="11" name="矩形 17"/>
          <p:cNvSpPr>
            <a:spLocks noChangeArrowheads="1"/>
          </p:cNvSpPr>
          <p:nvPr/>
        </p:nvSpPr>
        <p:spPr bwMode="auto">
          <a:xfrm>
            <a:off x="6213257" y="2924858"/>
            <a:ext cx="2302937" cy="453515"/>
          </a:xfrm>
          <a:prstGeom prst="rect">
            <a:avLst/>
          </a:prstGeom>
          <a:solidFill>
            <a:srgbClr val="054487"/>
          </a:solidFill>
          <a:ln>
            <a:noFill/>
          </a:ln>
        </p:spPr>
        <p:txBody>
          <a:bodyPr lIns="124200" tIns="62101" rIns="124200" bIns="62101" anchor="ctr"/>
          <a:lstStyle/>
          <a:p>
            <a:pPr algn="ctr"/>
            <a:r>
              <a:rPr lang="zh-CN" altLang="en-US" sz="1890" dirty="0">
                <a:solidFill>
                  <a:srgbClr val="FFFFFF"/>
                </a:solidFill>
                <a:latin typeface="微软雅黑" pitchFamily="34" charset="-122"/>
                <a:ea typeface="微软雅黑" pitchFamily="34" charset="-122"/>
              </a:rPr>
              <a:t>此处添加文本</a:t>
            </a:r>
          </a:p>
        </p:txBody>
      </p:sp>
      <p:sp>
        <p:nvSpPr>
          <p:cNvPr id="12" name="矩形 18"/>
          <p:cNvSpPr>
            <a:spLocks noChangeArrowheads="1"/>
          </p:cNvSpPr>
          <p:nvPr/>
        </p:nvSpPr>
        <p:spPr bwMode="auto">
          <a:xfrm>
            <a:off x="856988" y="5403348"/>
            <a:ext cx="2302937" cy="453513"/>
          </a:xfrm>
          <a:prstGeom prst="rect">
            <a:avLst/>
          </a:prstGeom>
          <a:solidFill>
            <a:srgbClr val="054487"/>
          </a:solidFill>
          <a:ln>
            <a:noFill/>
          </a:ln>
        </p:spPr>
        <p:txBody>
          <a:bodyPr lIns="124200" tIns="62101" rIns="124200" bIns="62101" anchor="ctr"/>
          <a:lstStyle/>
          <a:p>
            <a:pPr algn="ctr"/>
            <a:r>
              <a:rPr lang="zh-CN" altLang="en-US" sz="1890" dirty="0">
                <a:solidFill>
                  <a:srgbClr val="FFFFFF"/>
                </a:solidFill>
                <a:latin typeface="微软雅黑" pitchFamily="34" charset="-122"/>
                <a:ea typeface="微软雅黑" pitchFamily="34" charset="-122"/>
              </a:rPr>
              <a:t>此处添加文本</a:t>
            </a:r>
          </a:p>
        </p:txBody>
      </p:sp>
      <p:sp>
        <p:nvSpPr>
          <p:cNvPr id="13" name="矩形 19"/>
          <p:cNvSpPr>
            <a:spLocks noChangeArrowheads="1"/>
          </p:cNvSpPr>
          <p:nvPr/>
        </p:nvSpPr>
        <p:spPr bwMode="auto">
          <a:xfrm>
            <a:off x="6213257" y="5403348"/>
            <a:ext cx="2302937" cy="453513"/>
          </a:xfrm>
          <a:prstGeom prst="rect">
            <a:avLst/>
          </a:prstGeom>
          <a:solidFill>
            <a:srgbClr val="054487"/>
          </a:solidFill>
          <a:ln>
            <a:noFill/>
          </a:ln>
        </p:spPr>
        <p:txBody>
          <a:bodyPr lIns="124200" tIns="62101" rIns="124200" bIns="62101" anchor="ctr"/>
          <a:lstStyle/>
          <a:p>
            <a:pPr algn="ctr"/>
            <a:r>
              <a:rPr lang="zh-CN" altLang="en-US" sz="1890" dirty="0">
                <a:solidFill>
                  <a:srgbClr val="FFFFFF"/>
                </a:solidFill>
                <a:latin typeface="微软雅黑" pitchFamily="34" charset="-122"/>
                <a:ea typeface="微软雅黑" pitchFamily="34" charset="-122"/>
              </a:rPr>
              <a:t>此处添加文本</a:t>
            </a:r>
          </a:p>
        </p:txBody>
      </p:sp>
      <p:sp>
        <p:nvSpPr>
          <p:cNvPr id="14" name="文本框 3"/>
          <p:cNvSpPr txBox="1">
            <a:spLocks noChangeArrowheads="1"/>
          </p:cNvSpPr>
          <p:nvPr/>
        </p:nvSpPr>
        <p:spPr bwMode="auto">
          <a:xfrm>
            <a:off x="8598942" y="1556356"/>
            <a:ext cx="2585312" cy="181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200" tIns="62101" rIns="124200" bIns="6210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890" dirty="0">
                <a:solidFill>
                  <a:prstClr val="black">
                    <a:lumMod val="85000"/>
                    <a:lumOff val="15000"/>
                  </a:prstClr>
                </a:solidFill>
                <a:latin typeface="微软雅黑" pitchFamily="34" charset="-122"/>
              </a:rPr>
              <a:t>单击此处添加对图片的说明文字单击此处添加对图片的说明文字</a:t>
            </a:r>
            <a:r>
              <a:rPr lang="en-US" altLang="zh-CN" sz="1890" dirty="0">
                <a:solidFill>
                  <a:prstClr val="black">
                    <a:lumMod val="85000"/>
                    <a:lumOff val="15000"/>
                  </a:prstClr>
                </a:solidFill>
                <a:latin typeface="微软雅黑" pitchFamily="34" charset="-122"/>
              </a:rPr>
              <a:t>.</a:t>
            </a:r>
            <a:endParaRPr lang="zh-CN" altLang="en-US" sz="1890" dirty="0">
              <a:solidFill>
                <a:prstClr val="black">
                  <a:lumMod val="85000"/>
                  <a:lumOff val="15000"/>
                </a:prstClr>
              </a:solidFill>
              <a:latin typeface="微软雅黑" pitchFamily="34" charset="-122"/>
            </a:endParaRPr>
          </a:p>
        </p:txBody>
      </p:sp>
      <p:sp>
        <p:nvSpPr>
          <p:cNvPr id="15" name="文本框 3"/>
          <p:cNvSpPr txBox="1">
            <a:spLocks noChangeArrowheads="1"/>
          </p:cNvSpPr>
          <p:nvPr/>
        </p:nvSpPr>
        <p:spPr bwMode="auto">
          <a:xfrm>
            <a:off x="3177175" y="4054251"/>
            <a:ext cx="2585312" cy="181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200" tIns="62101" rIns="124200" bIns="6210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890" dirty="0">
                <a:solidFill>
                  <a:prstClr val="black">
                    <a:lumMod val="85000"/>
                    <a:lumOff val="15000"/>
                  </a:prstClr>
                </a:solidFill>
                <a:latin typeface="微软雅黑" pitchFamily="34" charset="-122"/>
              </a:rPr>
              <a:t>单击此处添加对图片的说明文字单击此处添加对图片的说明文字</a:t>
            </a:r>
            <a:r>
              <a:rPr lang="en-US" altLang="zh-CN" sz="1890" dirty="0">
                <a:solidFill>
                  <a:prstClr val="black">
                    <a:lumMod val="85000"/>
                    <a:lumOff val="15000"/>
                  </a:prstClr>
                </a:solidFill>
                <a:latin typeface="微软雅黑" pitchFamily="34" charset="-122"/>
              </a:rPr>
              <a:t>.</a:t>
            </a:r>
            <a:endParaRPr lang="zh-CN" altLang="en-US" sz="1890" dirty="0">
              <a:solidFill>
                <a:prstClr val="black">
                  <a:lumMod val="85000"/>
                  <a:lumOff val="15000"/>
                </a:prstClr>
              </a:solidFill>
              <a:latin typeface="微软雅黑" pitchFamily="34" charset="-122"/>
            </a:endParaRPr>
          </a:p>
        </p:txBody>
      </p:sp>
      <p:sp>
        <p:nvSpPr>
          <p:cNvPr id="16" name="文本框 3"/>
          <p:cNvSpPr txBox="1">
            <a:spLocks noChangeArrowheads="1"/>
          </p:cNvSpPr>
          <p:nvPr/>
        </p:nvSpPr>
        <p:spPr bwMode="auto">
          <a:xfrm>
            <a:off x="8598942" y="4045625"/>
            <a:ext cx="2585312" cy="181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200" tIns="62101" rIns="124200" bIns="62101"/>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890" dirty="0">
                <a:solidFill>
                  <a:prstClr val="black">
                    <a:lumMod val="85000"/>
                    <a:lumOff val="15000"/>
                  </a:prstClr>
                </a:solidFill>
                <a:latin typeface="微软雅黑" pitchFamily="34" charset="-122"/>
              </a:rPr>
              <a:t>单击此处添加对图片的说明文字单击此处添加对图片的说明文字</a:t>
            </a:r>
            <a:r>
              <a:rPr lang="en-US" altLang="zh-CN" sz="1890" dirty="0">
                <a:solidFill>
                  <a:prstClr val="black">
                    <a:lumMod val="85000"/>
                    <a:lumOff val="15000"/>
                  </a:prstClr>
                </a:solidFill>
                <a:latin typeface="微软雅黑" pitchFamily="34" charset="-122"/>
              </a:rPr>
              <a:t>.</a:t>
            </a:r>
            <a:endParaRPr lang="zh-CN" altLang="en-US" sz="1890" dirty="0">
              <a:solidFill>
                <a:prstClr val="black">
                  <a:lumMod val="85000"/>
                  <a:lumOff val="15000"/>
                </a:prstClr>
              </a:solidFill>
              <a:latin typeface="微软雅黑" pitchFamily="34" charset="-122"/>
            </a:endParaRPr>
          </a:p>
        </p:txBody>
      </p:sp>
      <p:pic>
        <p:nvPicPr>
          <p:cNvPr id="17" name="图片 16">
            <a:extLst>
              <a:ext uri="{FF2B5EF4-FFF2-40B4-BE49-F238E27FC236}">
                <a16:creationId xmlns:a16="http://schemas.microsoft.com/office/drawing/2014/main" id="{2468F246-98E3-4530-ACCC-FE62D66928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919013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rcRect/>
          <a:stretch/>
        </p:blipFill>
        <p:spPr>
          <a:xfrm>
            <a:off x="909607" y="1779324"/>
            <a:ext cx="3295672" cy="2921526"/>
          </a:xfrm>
          <a:prstGeom prst="ellipse">
            <a:avLst/>
          </a:prstGeom>
        </p:spPr>
      </p:pic>
      <p:sp>
        <p:nvSpPr>
          <p:cNvPr id="7" name="文本框 7"/>
          <p:cNvSpPr txBox="1">
            <a:spLocks noChangeArrowheads="1"/>
          </p:cNvSpPr>
          <p:nvPr/>
        </p:nvSpPr>
        <p:spPr bwMode="auto">
          <a:xfrm>
            <a:off x="1370216" y="4946785"/>
            <a:ext cx="2350979" cy="5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lnSpc>
                <a:spcPct val="130000"/>
              </a:lnSpc>
            </a:pPr>
            <a:r>
              <a:rPr lang="zh-CN" altLang="en-US" sz="2142" dirty="0">
                <a:solidFill>
                  <a:prstClr val="black"/>
                </a:solidFill>
                <a:latin typeface="Arial" charset="0"/>
              </a:rPr>
              <a:t>内容</a:t>
            </a:r>
          </a:p>
        </p:txBody>
      </p:sp>
      <p:sp>
        <p:nvSpPr>
          <p:cNvPr id="22" name="圆角矩形 21"/>
          <p:cNvSpPr/>
          <p:nvPr/>
        </p:nvSpPr>
        <p:spPr>
          <a:xfrm>
            <a:off x="5134362" y="1407497"/>
            <a:ext cx="5378885" cy="244485"/>
          </a:xfrm>
          <a:prstGeom prst="roundRect">
            <a:avLst>
              <a:gd name="adj" fmla="val 50000"/>
            </a:avLst>
          </a:prstGeom>
          <a:solidFill>
            <a:srgbClr val="5BBAF6"/>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23" name="圆角矩形 22"/>
          <p:cNvSpPr/>
          <p:nvPr/>
        </p:nvSpPr>
        <p:spPr>
          <a:xfrm>
            <a:off x="5134362" y="3151680"/>
            <a:ext cx="5378885" cy="244485"/>
          </a:xfrm>
          <a:prstGeom prst="roundRect">
            <a:avLst>
              <a:gd name="adj" fmla="val 50000"/>
            </a:avLst>
          </a:prstGeom>
          <a:solidFill>
            <a:srgbClr val="5BBAF6"/>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24" name="圆角矩形 23"/>
          <p:cNvSpPr/>
          <p:nvPr/>
        </p:nvSpPr>
        <p:spPr>
          <a:xfrm>
            <a:off x="5134362" y="4023769"/>
            <a:ext cx="5183290" cy="244485"/>
          </a:xfrm>
          <a:prstGeom prst="roundRect">
            <a:avLst>
              <a:gd name="adj" fmla="val 50000"/>
            </a:avLst>
          </a:prstGeom>
          <a:solidFill>
            <a:srgbClr val="5BBAF6"/>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25" name="圆角矩形 24"/>
          <p:cNvSpPr/>
          <p:nvPr/>
        </p:nvSpPr>
        <p:spPr>
          <a:xfrm>
            <a:off x="5134362" y="2279588"/>
            <a:ext cx="5378885" cy="244485"/>
          </a:xfrm>
          <a:prstGeom prst="roundRect">
            <a:avLst>
              <a:gd name="adj" fmla="val 50000"/>
            </a:avLst>
          </a:prstGeom>
          <a:solidFill>
            <a:srgbClr val="5BBAF6"/>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26" name="圆角矩形 25"/>
          <p:cNvSpPr/>
          <p:nvPr/>
        </p:nvSpPr>
        <p:spPr>
          <a:xfrm>
            <a:off x="5134362" y="1407497"/>
            <a:ext cx="4938795" cy="244485"/>
          </a:xfrm>
          <a:prstGeom prst="roundRect">
            <a:avLst>
              <a:gd name="adj" fmla="val 50000"/>
            </a:avLst>
          </a:prstGeom>
          <a:solidFill>
            <a:srgbClr val="054487"/>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27" name="圆角矩形 26"/>
          <p:cNvSpPr/>
          <p:nvPr/>
        </p:nvSpPr>
        <p:spPr>
          <a:xfrm>
            <a:off x="5134360" y="2279588"/>
            <a:ext cx="4449806" cy="244485"/>
          </a:xfrm>
          <a:prstGeom prst="roundRect">
            <a:avLst>
              <a:gd name="adj" fmla="val 50000"/>
            </a:avLst>
          </a:prstGeom>
          <a:solidFill>
            <a:srgbClr val="054487"/>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28" name="圆角矩形 27"/>
          <p:cNvSpPr/>
          <p:nvPr/>
        </p:nvSpPr>
        <p:spPr>
          <a:xfrm>
            <a:off x="5134362" y="3151680"/>
            <a:ext cx="3031735" cy="244485"/>
          </a:xfrm>
          <a:prstGeom prst="roundRect">
            <a:avLst>
              <a:gd name="adj" fmla="val 50000"/>
            </a:avLst>
          </a:prstGeom>
          <a:solidFill>
            <a:srgbClr val="054487"/>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29" name="圆角矩形 28"/>
          <p:cNvSpPr/>
          <p:nvPr/>
        </p:nvSpPr>
        <p:spPr>
          <a:xfrm>
            <a:off x="5134360" y="4023769"/>
            <a:ext cx="4449806" cy="244485"/>
          </a:xfrm>
          <a:prstGeom prst="roundRect">
            <a:avLst>
              <a:gd name="adj" fmla="val 50000"/>
            </a:avLst>
          </a:prstGeom>
          <a:solidFill>
            <a:srgbClr val="054487"/>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30" name="TextBox 29"/>
          <p:cNvSpPr txBox="1"/>
          <p:nvPr/>
        </p:nvSpPr>
        <p:spPr>
          <a:xfrm>
            <a:off x="10513846" y="1278916"/>
            <a:ext cx="1271514" cy="455033"/>
          </a:xfrm>
          <a:prstGeom prst="rect">
            <a:avLst/>
          </a:prstGeom>
          <a:noFill/>
        </p:spPr>
        <p:txBody>
          <a:bodyPr wrap="square" lIns="124180" tIns="62089" rIns="124180" bIns="62089" rtlCol="0">
            <a:spAutoFit/>
          </a:bodyPr>
          <a:lstStyle/>
          <a:p>
            <a:r>
              <a:rPr lang="en-US" altLang="zh-CN" sz="2142" dirty="0">
                <a:solidFill>
                  <a:prstClr val="black"/>
                </a:solidFill>
                <a:latin typeface="Arial Unicode MS" pitchFamily="34" charset="-122"/>
                <a:ea typeface="Arial Unicode MS" pitchFamily="34" charset="-122"/>
                <a:cs typeface="Arial Unicode MS" pitchFamily="34" charset="-122"/>
              </a:rPr>
              <a:t>95%</a:t>
            </a:r>
            <a:endParaRPr lang="zh-CN" altLang="en-US" sz="2142" dirty="0">
              <a:solidFill>
                <a:prstClr val="black"/>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10513846" y="2151006"/>
            <a:ext cx="1271514" cy="455033"/>
          </a:xfrm>
          <a:prstGeom prst="rect">
            <a:avLst/>
          </a:prstGeom>
          <a:noFill/>
        </p:spPr>
        <p:txBody>
          <a:bodyPr wrap="square" lIns="124180" tIns="62089" rIns="124180" bIns="62089" rtlCol="0">
            <a:spAutoFit/>
          </a:bodyPr>
          <a:lstStyle/>
          <a:p>
            <a:r>
              <a:rPr lang="en-US" altLang="zh-CN" sz="2142" dirty="0">
                <a:solidFill>
                  <a:prstClr val="black"/>
                </a:solidFill>
                <a:latin typeface="Arial Unicode MS" pitchFamily="34" charset="-122"/>
                <a:ea typeface="Arial Unicode MS" pitchFamily="34" charset="-122"/>
                <a:cs typeface="Arial Unicode MS" pitchFamily="34" charset="-122"/>
              </a:rPr>
              <a:t>90%</a:t>
            </a:r>
            <a:endParaRPr lang="zh-CN" altLang="en-US" sz="2142" dirty="0">
              <a:solidFill>
                <a:prstClr val="black"/>
              </a:solidFill>
              <a:latin typeface="Arial Unicode MS" pitchFamily="34" charset="-122"/>
              <a:ea typeface="Arial Unicode MS" pitchFamily="34" charset="-122"/>
              <a:cs typeface="Arial Unicode MS" pitchFamily="34" charset="-122"/>
            </a:endParaRPr>
          </a:p>
        </p:txBody>
      </p:sp>
      <p:sp>
        <p:nvSpPr>
          <p:cNvPr id="32" name="TextBox 31"/>
          <p:cNvSpPr txBox="1"/>
          <p:nvPr/>
        </p:nvSpPr>
        <p:spPr>
          <a:xfrm>
            <a:off x="10513846" y="3023099"/>
            <a:ext cx="1271514" cy="455033"/>
          </a:xfrm>
          <a:prstGeom prst="rect">
            <a:avLst/>
          </a:prstGeom>
          <a:noFill/>
        </p:spPr>
        <p:txBody>
          <a:bodyPr wrap="square" lIns="124180" tIns="62089" rIns="124180" bIns="62089" rtlCol="0">
            <a:spAutoFit/>
          </a:bodyPr>
          <a:lstStyle/>
          <a:p>
            <a:r>
              <a:rPr lang="en-US" altLang="zh-CN" sz="2142" dirty="0">
                <a:solidFill>
                  <a:prstClr val="black"/>
                </a:solidFill>
                <a:latin typeface="Arial Unicode MS" pitchFamily="34" charset="-122"/>
                <a:ea typeface="Arial Unicode MS" pitchFamily="34" charset="-122"/>
                <a:cs typeface="Arial Unicode MS" pitchFamily="34" charset="-122"/>
              </a:rPr>
              <a:t>55%</a:t>
            </a:r>
            <a:endParaRPr lang="zh-CN" altLang="en-US" sz="2142" dirty="0">
              <a:solidFill>
                <a:prstClr val="black"/>
              </a:solidFill>
              <a:latin typeface="Arial Unicode MS" pitchFamily="34" charset="-122"/>
              <a:ea typeface="Arial Unicode MS" pitchFamily="34" charset="-122"/>
              <a:cs typeface="Arial Unicode MS" pitchFamily="34" charset="-122"/>
            </a:endParaRPr>
          </a:p>
        </p:txBody>
      </p:sp>
      <p:sp>
        <p:nvSpPr>
          <p:cNvPr id="33" name="TextBox 32"/>
          <p:cNvSpPr txBox="1"/>
          <p:nvPr/>
        </p:nvSpPr>
        <p:spPr>
          <a:xfrm>
            <a:off x="10513846" y="3895188"/>
            <a:ext cx="1271514" cy="455033"/>
          </a:xfrm>
          <a:prstGeom prst="rect">
            <a:avLst/>
          </a:prstGeom>
          <a:noFill/>
        </p:spPr>
        <p:txBody>
          <a:bodyPr wrap="square" lIns="124180" tIns="62089" rIns="124180" bIns="62089" rtlCol="0">
            <a:spAutoFit/>
          </a:bodyPr>
          <a:lstStyle/>
          <a:p>
            <a:r>
              <a:rPr lang="en-US" altLang="zh-CN" sz="2142" dirty="0">
                <a:solidFill>
                  <a:prstClr val="black"/>
                </a:solidFill>
                <a:latin typeface="Arial Unicode MS" pitchFamily="34" charset="-122"/>
                <a:ea typeface="Arial Unicode MS" pitchFamily="34" charset="-122"/>
                <a:cs typeface="Arial Unicode MS" pitchFamily="34" charset="-122"/>
              </a:rPr>
              <a:t>90%</a:t>
            </a:r>
            <a:endParaRPr lang="zh-CN" altLang="en-US" sz="2142" dirty="0">
              <a:solidFill>
                <a:prstClr val="black"/>
              </a:solidFill>
              <a:latin typeface="Arial Unicode MS" pitchFamily="34" charset="-122"/>
              <a:ea typeface="Arial Unicode MS" pitchFamily="34" charset="-122"/>
              <a:cs typeface="Arial Unicode MS" pitchFamily="34" charset="-122"/>
            </a:endParaRPr>
          </a:p>
        </p:txBody>
      </p:sp>
      <p:sp>
        <p:nvSpPr>
          <p:cNvPr id="34" name="TextBox 33"/>
          <p:cNvSpPr txBox="1"/>
          <p:nvPr/>
        </p:nvSpPr>
        <p:spPr>
          <a:xfrm>
            <a:off x="5134362" y="972057"/>
            <a:ext cx="4082266" cy="455033"/>
          </a:xfrm>
          <a:prstGeom prst="rect">
            <a:avLst/>
          </a:prstGeom>
          <a:noFill/>
        </p:spPr>
        <p:txBody>
          <a:bodyPr wrap="square" lIns="124180" tIns="62089" rIns="124180" bIns="62089" rtlCol="0">
            <a:spAutoFit/>
          </a:bodyPr>
          <a:lstStyle/>
          <a:p>
            <a:r>
              <a:rPr lang="zh-CN" altLang="en-US" sz="2142" dirty="0">
                <a:solidFill>
                  <a:prstClr val="black"/>
                </a:solidFill>
                <a:latin typeface="微软雅黑" pitchFamily="34" charset="-122"/>
                <a:ea typeface="微软雅黑" pitchFamily="34" charset="-122"/>
              </a:rPr>
              <a:t>标题内容</a:t>
            </a:r>
          </a:p>
        </p:txBody>
      </p:sp>
      <p:sp>
        <p:nvSpPr>
          <p:cNvPr id="38" name="文本框 7"/>
          <p:cNvSpPr txBox="1">
            <a:spLocks noChangeArrowheads="1"/>
          </p:cNvSpPr>
          <p:nvPr/>
        </p:nvSpPr>
        <p:spPr bwMode="auto">
          <a:xfrm>
            <a:off x="5117656" y="4641624"/>
            <a:ext cx="5591807"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2142" b="1" dirty="0">
                <a:solidFill>
                  <a:prstClr val="black"/>
                </a:solidFill>
                <a:latin typeface="微软雅黑" pitchFamily="34" charset="-122"/>
              </a:rPr>
              <a:t>添加文本信息</a:t>
            </a:r>
            <a:endParaRPr lang="en-US" altLang="zh-CN" sz="2142" b="1" dirty="0">
              <a:solidFill>
                <a:prstClr val="black"/>
              </a:solidFill>
              <a:latin typeface="微软雅黑" pitchFamily="34" charset="-122"/>
            </a:endParaRPr>
          </a:p>
          <a:p>
            <a:pPr>
              <a:lnSpc>
                <a:spcPct val="150000"/>
              </a:lnSpc>
              <a:spcBef>
                <a:spcPts val="407"/>
              </a:spcBef>
            </a:pPr>
            <a:r>
              <a:rPr lang="zh-CN" altLang="en-US" sz="1638" dirty="0">
                <a:solidFill>
                  <a:prstClr val="black"/>
                </a:solidFill>
                <a:latin typeface="微软雅黑" pitchFamily="34" charset="-122"/>
              </a:rPr>
              <a:t>单击此处添加对图片的说明文字单击此处添加对图片的说明文字单击此处添加对图片的说明文字</a:t>
            </a:r>
          </a:p>
        </p:txBody>
      </p:sp>
      <p:sp>
        <p:nvSpPr>
          <p:cNvPr id="39" name="TextBox 3">
            <a:extLst>
              <a:ext uri="{FF2B5EF4-FFF2-40B4-BE49-F238E27FC236}">
                <a16:creationId xmlns:a16="http://schemas.microsoft.com/office/drawing/2014/main" id="{5A2BE95A-D19F-4FDE-BCBD-C68430CFE125}"/>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sp>
        <p:nvSpPr>
          <p:cNvPr id="40" name="TextBox 33">
            <a:extLst>
              <a:ext uri="{FF2B5EF4-FFF2-40B4-BE49-F238E27FC236}">
                <a16:creationId xmlns:a16="http://schemas.microsoft.com/office/drawing/2014/main" id="{173CEEF1-2C84-40A7-85DF-909E2CE4682E}"/>
              </a:ext>
            </a:extLst>
          </p:cNvPr>
          <p:cNvSpPr txBox="1"/>
          <p:nvPr/>
        </p:nvSpPr>
        <p:spPr>
          <a:xfrm>
            <a:off x="5134362" y="1848950"/>
            <a:ext cx="4082266" cy="455033"/>
          </a:xfrm>
          <a:prstGeom prst="rect">
            <a:avLst/>
          </a:prstGeom>
          <a:noFill/>
        </p:spPr>
        <p:txBody>
          <a:bodyPr wrap="square" lIns="124180" tIns="62089" rIns="124180" bIns="62089" rtlCol="0">
            <a:spAutoFit/>
          </a:bodyPr>
          <a:lstStyle/>
          <a:p>
            <a:r>
              <a:rPr lang="zh-CN" altLang="en-US" sz="2142" dirty="0">
                <a:solidFill>
                  <a:prstClr val="black"/>
                </a:solidFill>
                <a:latin typeface="微软雅黑" pitchFamily="34" charset="-122"/>
                <a:ea typeface="微软雅黑" pitchFamily="34" charset="-122"/>
              </a:rPr>
              <a:t>标题内容</a:t>
            </a:r>
          </a:p>
        </p:txBody>
      </p:sp>
      <p:sp>
        <p:nvSpPr>
          <p:cNvPr id="41" name="TextBox 33">
            <a:extLst>
              <a:ext uri="{FF2B5EF4-FFF2-40B4-BE49-F238E27FC236}">
                <a16:creationId xmlns:a16="http://schemas.microsoft.com/office/drawing/2014/main" id="{57F1613D-5886-47EF-93BD-E3B40BFFA676}"/>
              </a:ext>
            </a:extLst>
          </p:cNvPr>
          <p:cNvSpPr txBox="1"/>
          <p:nvPr/>
        </p:nvSpPr>
        <p:spPr>
          <a:xfrm>
            <a:off x="5096597" y="2718490"/>
            <a:ext cx="4082266" cy="455033"/>
          </a:xfrm>
          <a:prstGeom prst="rect">
            <a:avLst/>
          </a:prstGeom>
          <a:noFill/>
        </p:spPr>
        <p:txBody>
          <a:bodyPr wrap="square" lIns="124180" tIns="62089" rIns="124180" bIns="62089" rtlCol="0">
            <a:spAutoFit/>
          </a:bodyPr>
          <a:lstStyle/>
          <a:p>
            <a:r>
              <a:rPr lang="zh-CN" altLang="en-US" sz="2142" dirty="0">
                <a:solidFill>
                  <a:prstClr val="black"/>
                </a:solidFill>
                <a:latin typeface="微软雅黑" pitchFamily="34" charset="-122"/>
                <a:ea typeface="微软雅黑" pitchFamily="34" charset="-122"/>
              </a:rPr>
              <a:t>标题内容</a:t>
            </a:r>
          </a:p>
        </p:txBody>
      </p:sp>
      <p:sp>
        <p:nvSpPr>
          <p:cNvPr id="42" name="TextBox 33">
            <a:extLst>
              <a:ext uri="{FF2B5EF4-FFF2-40B4-BE49-F238E27FC236}">
                <a16:creationId xmlns:a16="http://schemas.microsoft.com/office/drawing/2014/main" id="{BDFAD59F-58BD-4F57-B451-915C35F33E4E}"/>
              </a:ext>
            </a:extLst>
          </p:cNvPr>
          <p:cNvSpPr txBox="1"/>
          <p:nvPr/>
        </p:nvSpPr>
        <p:spPr>
          <a:xfrm>
            <a:off x="5058832" y="3600127"/>
            <a:ext cx="4082266" cy="455033"/>
          </a:xfrm>
          <a:prstGeom prst="rect">
            <a:avLst/>
          </a:prstGeom>
          <a:noFill/>
        </p:spPr>
        <p:txBody>
          <a:bodyPr wrap="square" lIns="124180" tIns="62089" rIns="124180" bIns="62089" rtlCol="0">
            <a:spAutoFit/>
          </a:bodyPr>
          <a:lstStyle/>
          <a:p>
            <a:r>
              <a:rPr lang="zh-CN" altLang="en-US" sz="2142" dirty="0">
                <a:solidFill>
                  <a:prstClr val="black"/>
                </a:solidFill>
                <a:latin typeface="微软雅黑" pitchFamily="34" charset="-122"/>
                <a:ea typeface="微软雅黑" pitchFamily="34" charset="-122"/>
              </a:rPr>
              <a:t>标题内容</a:t>
            </a:r>
          </a:p>
        </p:txBody>
      </p:sp>
      <p:pic>
        <p:nvPicPr>
          <p:cNvPr id="43" name="图片 42">
            <a:extLst>
              <a:ext uri="{FF2B5EF4-FFF2-40B4-BE49-F238E27FC236}">
                <a16:creationId xmlns:a16="http://schemas.microsoft.com/office/drawing/2014/main" id="{92A71AFB-9F8C-47C7-8093-13F51002C9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451613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37" name="组合 36"/>
          <p:cNvGrpSpPr/>
          <p:nvPr/>
        </p:nvGrpSpPr>
        <p:grpSpPr>
          <a:xfrm>
            <a:off x="1949955" y="2246379"/>
            <a:ext cx="7852134" cy="2447754"/>
            <a:chOff x="1941025" y="2658890"/>
            <a:chExt cx="8309951" cy="2590469"/>
          </a:xfrm>
        </p:grpSpPr>
        <p:sp>
          <p:nvSpPr>
            <p:cNvPr id="43" name="空心弧 42"/>
            <p:cNvSpPr/>
            <p:nvPr/>
          </p:nvSpPr>
          <p:spPr>
            <a:xfrm>
              <a:off x="7687775" y="2686157"/>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sp>
          <p:nvSpPr>
            <p:cNvPr id="46" name="空心弧 45"/>
            <p:cNvSpPr/>
            <p:nvPr/>
          </p:nvSpPr>
          <p:spPr>
            <a:xfrm rot="10800000">
              <a:off x="5772192" y="2658890"/>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sp>
          <p:nvSpPr>
            <p:cNvPr id="49" name="空心弧 48"/>
            <p:cNvSpPr/>
            <p:nvPr/>
          </p:nvSpPr>
          <p:spPr>
            <a:xfrm rot="10800000">
              <a:off x="1941025" y="2658890"/>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sp>
          <p:nvSpPr>
            <p:cNvPr id="50" name="空心弧 49"/>
            <p:cNvSpPr/>
            <p:nvPr/>
          </p:nvSpPr>
          <p:spPr>
            <a:xfrm>
              <a:off x="3856609" y="2686157"/>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grpSp>
      <p:grpSp>
        <p:nvGrpSpPr>
          <p:cNvPr id="51" name="组合 50"/>
          <p:cNvGrpSpPr/>
          <p:nvPr/>
        </p:nvGrpSpPr>
        <p:grpSpPr>
          <a:xfrm>
            <a:off x="1949955" y="2232804"/>
            <a:ext cx="7852134" cy="2461328"/>
            <a:chOff x="1941025" y="2644525"/>
            <a:chExt cx="8309951" cy="2604834"/>
          </a:xfrm>
          <a:solidFill>
            <a:srgbClr val="054487"/>
          </a:solidFill>
        </p:grpSpPr>
        <p:sp>
          <p:nvSpPr>
            <p:cNvPr id="52" name="空心弧 51"/>
            <p:cNvSpPr/>
            <p:nvPr/>
          </p:nvSpPr>
          <p:spPr>
            <a:xfrm>
              <a:off x="1941025" y="2686157"/>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sp>
          <p:nvSpPr>
            <p:cNvPr id="53" name="空心弧 52"/>
            <p:cNvSpPr/>
            <p:nvPr/>
          </p:nvSpPr>
          <p:spPr>
            <a:xfrm>
              <a:off x="5772192" y="2686157"/>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sp>
          <p:nvSpPr>
            <p:cNvPr id="54" name="空心弧 53"/>
            <p:cNvSpPr/>
            <p:nvPr/>
          </p:nvSpPr>
          <p:spPr>
            <a:xfrm rot="10800000">
              <a:off x="3856609" y="2644525"/>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sp>
          <p:nvSpPr>
            <p:cNvPr id="55" name="空心弧 54"/>
            <p:cNvSpPr/>
            <p:nvPr/>
          </p:nvSpPr>
          <p:spPr>
            <a:xfrm rot="10800000">
              <a:off x="7687775" y="2644525"/>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857" kern="0" dirty="0">
                <a:solidFill>
                  <a:prstClr val="white"/>
                </a:solidFill>
                <a:ea typeface="微软雅黑" pitchFamily="34" charset="-122"/>
              </a:endParaRPr>
            </a:p>
          </p:txBody>
        </p:sp>
      </p:grpSp>
      <p:grpSp>
        <p:nvGrpSpPr>
          <p:cNvPr id="56" name="组合 55"/>
          <p:cNvGrpSpPr/>
          <p:nvPr/>
        </p:nvGrpSpPr>
        <p:grpSpPr>
          <a:xfrm>
            <a:off x="2066598" y="2674113"/>
            <a:ext cx="2188699" cy="3157046"/>
            <a:chOff x="2064470" y="3111563"/>
            <a:chExt cx="2316310" cy="3341117"/>
          </a:xfrm>
        </p:grpSpPr>
        <p:sp>
          <p:nvSpPr>
            <p:cNvPr id="57" name="椭圆 56"/>
            <p:cNvSpPr/>
            <p:nvPr/>
          </p:nvSpPr>
          <p:spPr>
            <a:xfrm>
              <a:off x="2727050"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1</a:t>
              </a:r>
              <a:endParaRPr lang="zh-CN" altLang="en-US"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8" name="文本框 20"/>
            <p:cNvSpPr txBox="1"/>
            <p:nvPr/>
          </p:nvSpPr>
          <p:spPr>
            <a:xfrm rot="723832">
              <a:off x="2413719" y="3111563"/>
              <a:ext cx="1707868" cy="1155748"/>
            </a:xfrm>
            <a:prstGeom prst="rect">
              <a:avLst/>
            </a:prstGeom>
            <a:noFill/>
          </p:spPr>
          <p:txBody>
            <a:bodyPr wrap="square" rtlCol="0">
              <a:prstTxWarp prst="textArchUp">
                <a:avLst>
                  <a:gd name="adj" fmla="val 10683234"/>
                </a:avLst>
              </a:prstTxWarp>
              <a:spAutoFit/>
            </a:bodyPr>
            <a:lstStyle/>
            <a:p>
              <a:pPr>
                <a:defRPr/>
              </a:pPr>
              <a:r>
                <a:rPr lang="zh-CN" altLang="en-US" sz="189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59" name="矩形 58"/>
            <p:cNvSpPr/>
            <p:nvPr/>
          </p:nvSpPr>
          <p:spPr>
            <a:xfrm>
              <a:off x="2064470" y="5628943"/>
              <a:ext cx="2316310" cy="823737"/>
            </a:xfrm>
            <a:prstGeom prst="rect">
              <a:avLst/>
            </a:prstGeom>
          </p:spPr>
          <p:txBody>
            <a:bodyPr wrap="square">
              <a:spAutoFit/>
            </a:bodyPr>
            <a:lstStyle/>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0"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15203" tIns="57602" rIns="115203" bIns="57602" numCol="1" spcCol="0" rtlCol="0" fromWordArt="0" anchor="ctr" anchorCtr="0" forceAA="0" compatLnSpc="1">
              <a:prstTxWarp prst="textNoShape">
                <a:avLst/>
              </a:prstTxWarp>
              <a:noAutofit/>
            </a:bodyPr>
            <a:lstStyle/>
            <a:p>
              <a:pPr algn="ctr">
                <a:defRPr/>
              </a:pPr>
              <a:endParaRPr lang="zh-CN" altLang="en-US" sz="2857" kern="0" dirty="0">
                <a:solidFill>
                  <a:prstClr val="black">
                    <a:lumMod val="85000"/>
                    <a:lumOff val="15000"/>
                  </a:prstClr>
                </a:solidFill>
                <a:ea typeface="微软雅黑" pitchFamily="34" charset="-122"/>
              </a:endParaRPr>
            </a:p>
          </p:txBody>
        </p:sp>
      </p:grpSp>
      <p:grpSp>
        <p:nvGrpSpPr>
          <p:cNvPr id="61" name="组合 60"/>
          <p:cNvGrpSpPr/>
          <p:nvPr/>
        </p:nvGrpSpPr>
        <p:grpSpPr>
          <a:xfrm>
            <a:off x="5803341" y="2658226"/>
            <a:ext cx="2188699" cy="3172936"/>
            <a:chOff x="6019083" y="3094749"/>
            <a:chExt cx="2316310" cy="3357933"/>
          </a:xfrm>
        </p:grpSpPr>
        <p:sp>
          <p:nvSpPr>
            <p:cNvPr id="62" name="椭圆 61"/>
            <p:cNvSpPr/>
            <p:nvPr/>
          </p:nvSpPr>
          <p:spPr>
            <a:xfrm>
              <a:off x="6577513"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3</a:t>
              </a:r>
              <a:endParaRPr lang="zh-CN" altLang="en-US"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3"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pPr>
                <a:defRPr/>
              </a:pPr>
              <a:r>
                <a:rPr lang="zh-CN" altLang="en-US" sz="189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64" name="矩形 63"/>
            <p:cNvSpPr/>
            <p:nvPr/>
          </p:nvSpPr>
          <p:spPr>
            <a:xfrm>
              <a:off x="6019083" y="5628945"/>
              <a:ext cx="2316310" cy="823737"/>
            </a:xfrm>
            <a:prstGeom prst="rect">
              <a:avLst/>
            </a:prstGeom>
          </p:spPr>
          <p:txBody>
            <a:bodyPr wrap="square">
              <a:spAutoFit/>
            </a:bodyPr>
            <a:lstStyle/>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5"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15203" tIns="57602" rIns="115203" bIns="57602" numCol="1" spcCol="0" rtlCol="0" fromWordArt="0" anchor="ctr" anchorCtr="0" forceAA="0" compatLnSpc="1">
              <a:prstTxWarp prst="textNoShape">
                <a:avLst/>
              </a:prstTxWarp>
              <a:noAutofit/>
            </a:bodyPr>
            <a:lstStyle/>
            <a:p>
              <a:pPr algn="ctr">
                <a:defRPr/>
              </a:pPr>
              <a:endParaRPr lang="zh-CN" altLang="en-US" sz="2857" kern="0" dirty="0">
                <a:solidFill>
                  <a:prstClr val="black">
                    <a:lumMod val="85000"/>
                    <a:lumOff val="15000"/>
                  </a:prstClr>
                </a:solidFill>
                <a:ea typeface="微软雅黑" pitchFamily="34" charset="-122"/>
              </a:endParaRPr>
            </a:p>
          </p:txBody>
        </p:sp>
      </p:grpSp>
      <p:grpSp>
        <p:nvGrpSpPr>
          <p:cNvPr id="66" name="组合 65"/>
          <p:cNvGrpSpPr/>
          <p:nvPr/>
        </p:nvGrpSpPr>
        <p:grpSpPr>
          <a:xfrm>
            <a:off x="3876647" y="1085632"/>
            <a:ext cx="2188699" cy="3250057"/>
            <a:chOff x="3980053" y="1430465"/>
            <a:chExt cx="2316310" cy="3439551"/>
          </a:xfrm>
        </p:grpSpPr>
        <p:sp>
          <p:nvSpPr>
            <p:cNvPr id="67" name="椭圆 66"/>
            <p:cNvSpPr/>
            <p:nvPr/>
          </p:nvSpPr>
          <p:spPr>
            <a:xfrm>
              <a:off x="4661930"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2</a:t>
              </a:r>
              <a:endParaRPr lang="zh-CN" altLang="en-US"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8"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pPr>
                <a:defRPr/>
              </a:pPr>
              <a:r>
                <a:rPr lang="zh-CN" altLang="en-US" sz="189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69" name="矩形 68"/>
            <p:cNvSpPr/>
            <p:nvPr/>
          </p:nvSpPr>
          <p:spPr>
            <a:xfrm>
              <a:off x="3980053" y="1430465"/>
              <a:ext cx="2316310" cy="823737"/>
            </a:xfrm>
            <a:prstGeom prst="rect">
              <a:avLst/>
            </a:prstGeom>
          </p:spPr>
          <p:txBody>
            <a:bodyPr wrap="square">
              <a:spAutoFit/>
            </a:bodyPr>
            <a:lstStyle/>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0"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15203" tIns="57602" rIns="115203" bIns="57602" numCol="1" spcCol="0" rtlCol="0" fromWordArt="0" anchor="ctr" anchorCtr="0" forceAA="0" compatLnSpc="1">
              <a:prstTxWarp prst="textNoShape">
                <a:avLst/>
              </a:prstTxWarp>
              <a:noAutofit/>
            </a:bodyPr>
            <a:lstStyle/>
            <a:p>
              <a:pPr algn="ctr">
                <a:defRPr/>
              </a:pPr>
              <a:endParaRPr lang="zh-CN" altLang="en-US" sz="2857" kern="0" dirty="0">
                <a:solidFill>
                  <a:prstClr val="black">
                    <a:lumMod val="85000"/>
                    <a:lumOff val="15000"/>
                  </a:prstClr>
                </a:solidFill>
                <a:ea typeface="微软雅黑" pitchFamily="34" charset="-122"/>
              </a:endParaRPr>
            </a:p>
          </p:txBody>
        </p:sp>
      </p:grpSp>
      <p:grpSp>
        <p:nvGrpSpPr>
          <p:cNvPr id="71" name="组合 70"/>
          <p:cNvGrpSpPr/>
          <p:nvPr/>
        </p:nvGrpSpPr>
        <p:grpSpPr>
          <a:xfrm>
            <a:off x="7496745" y="1051234"/>
            <a:ext cx="2188699" cy="3284455"/>
            <a:chOff x="7811220" y="1394063"/>
            <a:chExt cx="2316310" cy="3475954"/>
          </a:xfrm>
        </p:grpSpPr>
        <p:sp>
          <p:nvSpPr>
            <p:cNvPr id="72" name="椭圆 71"/>
            <p:cNvSpPr/>
            <p:nvPr/>
          </p:nvSpPr>
          <p:spPr>
            <a:xfrm>
              <a:off x="8493097"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4</a:t>
              </a:r>
              <a:endParaRPr lang="zh-CN" altLang="en-US" sz="4158"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73" name="文本框 29"/>
            <p:cNvSpPr txBox="1"/>
            <p:nvPr/>
          </p:nvSpPr>
          <p:spPr>
            <a:xfrm rot="20739839">
              <a:off x="8194319" y="3714269"/>
              <a:ext cx="1707868" cy="1155748"/>
            </a:xfrm>
            <a:prstGeom prst="rect">
              <a:avLst/>
            </a:prstGeom>
            <a:noFill/>
          </p:spPr>
          <p:txBody>
            <a:bodyPr wrap="square" rtlCol="0">
              <a:prstTxWarp prst="textArchDown">
                <a:avLst/>
              </a:prstTxWarp>
              <a:spAutoFit/>
            </a:bodyPr>
            <a:lstStyle/>
            <a:p>
              <a:pPr>
                <a:defRPr/>
              </a:pPr>
              <a:r>
                <a:rPr lang="zh-CN" altLang="en-US" sz="189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74" name="矩形 73"/>
            <p:cNvSpPr/>
            <p:nvPr/>
          </p:nvSpPr>
          <p:spPr>
            <a:xfrm>
              <a:off x="7811220" y="1394063"/>
              <a:ext cx="2316310" cy="823737"/>
            </a:xfrm>
            <a:prstGeom prst="rect">
              <a:avLst/>
            </a:prstGeom>
          </p:spPr>
          <p:txBody>
            <a:bodyPr wrap="square">
              <a:spAutoFit/>
            </a:bodyPr>
            <a:lstStyle/>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835"/>
                </a:lnSpc>
                <a:defRPr/>
              </a:pPr>
              <a:r>
                <a:rPr lang="zh-CN" altLang="en-US" sz="1890"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5"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15203" tIns="57602" rIns="115203" bIns="57602" numCol="1" spcCol="0" rtlCol="0" fromWordArt="0" anchor="ctr" anchorCtr="0" forceAA="0" compatLnSpc="1">
              <a:prstTxWarp prst="textNoShape">
                <a:avLst/>
              </a:prstTxWarp>
              <a:noAutofit/>
            </a:bodyPr>
            <a:lstStyle/>
            <a:p>
              <a:pPr algn="ctr">
                <a:defRPr/>
              </a:pPr>
              <a:endParaRPr lang="zh-CN" altLang="en-US" sz="2857" kern="0" dirty="0">
                <a:solidFill>
                  <a:prstClr val="black">
                    <a:lumMod val="85000"/>
                    <a:lumOff val="15000"/>
                  </a:prstClr>
                </a:solidFill>
                <a:ea typeface="微软雅黑" pitchFamily="34" charset="-122"/>
              </a:endParaRPr>
            </a:p>
          </p:txBody>
        </p:sp>
      </p:grpSp>
      <p:sp>
        <p:nvSpPr>
          <p:cNvPr id="34" name="TextBox 3">
            <a:extLst>
              <a:ext uri="{FF2B5EF4-FFF2-40B4-BE49-F238E27FC236}">
                <a16:creationId xmlns:a16="http://schemas.microsoft.com/office/drawing/2014/main" id="{6E911C18-2D0B-4CBC-BC50-566E618A63F1}"/>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35" name="图片 34">
            <a:extLst>
              <a:ext uri="{FF2B5EF4-FFF2-40B4-BE49-F238E27FC236}">
                <a16:creationId xmlns:a16="http://schemas.microsoft.com/office/drawing/2014/main" id="{E6416B0E-B45C-4739-8992-FA7C063068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880485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34" name="组合 33"/>
          <p:cNvGrpSpPr>
            <a:grpSpLocks/>
          </p:cNvGrpSpPr>
          <p:nvPr/>
        </p:nvGrpSpPr>
        <p:grpSpPr bwMode="auto">
          <a:xfrm>
            <a:off x="9152215" y="2945722"/>
            <a:ext cx="2114593" cy="1559406"/>
            <a:chOff x="7737176" y="3044094"/>
            <a:chExt cx="1677511" cy="1374579"/>
          </a:xfrm>
        </p:grpSpPr>
        <p:grpSp>
          <p:nvGrpSpPr>
            <p:cNvPr id="35" name="组合 53"/>
            <p:cNvGrpSpPr>
              <a:grpSpLocks/>
            </p:cNvGrpSpPr>
            <p:nvPr/>
          </p:nvGrpSpPr>
          <p:grpSpPr bwMode="auto">
            <a:xfrm>
              <a:off x="7737176" y="3044094"/>
              <a:ext cx="1677511" cy="1374579"/>
              <a:chOff x="7647017" y="2699415"/>
              <a:chExt cx="2617944" cy="2145185"/>
            </a:xfrm>
          </p:grpSpPr>
          <p:sp>
            <p:nvSpPr>
              <p:cNvPr id="38"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lIns="139541" tIns="69771" rIns="139541" bIns="69771" anchor="ctr"/>
              <a:lstStyle/>
              <a:p>
                <a:pPr defTabSz="1108195" fontAlgn="base">
                  <a:spcBef>
                    <a:spcPct val="0"/>
                  </a:spcBef>
                  <a:spcAft>
                    <a:spcPct val="0"/>
                  </a:spcAft>
                </a:pPr>
                <a:endParaRPr lang="zh-CN" altLang="en-US" sz="2142">
                  <a:solidFill>
                    <a:srgbClr val="000000"/>
                  </a:solidFill>
                  <a:latin typeface="Arial" pitchFamily="34" charset="0"/>
                  <a:ea typeface="微软雅黑" pitchFamily="34" charset="-122"/>
                </a:endParaRPr>
              </a:p>
            </p:txBody>
          </p:sp>
          <p:sp>
            <p:nvSpPr>
              <p:cNvPr id="39" name="Oval 19"/>
              <p:cNvSpPr>
                <a:spLocks noChangeArrowheads="1"/>
              </p:cNvSpPr>
              <p:nvPr/>
            </p:nvSpPr>
            <p:spPr bwMode="auto">
              <a:xfrm>
                <a:off x="8011516" y="2699415"/>
                <a:ext cx="1931237" cy="1931674"/>
              </a:xfrm>
              <a:prstGeom prst="ellipse">
                <a:avLst/>
              </a:prstGeom>
              <a:solidFill>
                <a:srgbClr val="054487"/>
              </a:solidFill>
              <a:ln>
                <a:noFill/>
              </a:ln>
              <a:extLst>
                <a:ext uri="{91240B29-F687-4F45-9708-019B960494DF}">
                  <a14:hiddenLine xmlns:a14="http://schemas.microsoft.com/office/drawing/2010/main" w="25400" algn="ctr">
                    <a:solidFill>
                      <a:srgbClr val="000000"/>
                    </a:solidFill>
                    <a:round/>
                    <a:headEnd/>
                    <a:tailEnd/>
                  </a14:hiddenLine>
                </a:ext>
              </a:extLst>
            </p:spPr>
            <p:txBody>
              <a:bodyPr lIns="139541" tIns="69771" rIns="139541" bIns="69771" anchor="ctr"/>
              <a:lstStyle/>
              <a:p>
                <a:pPr algn="ctr" defTabSz="1108195" fontAlgn="base">
                  <a:spcBef>
                    <a:spcPct val="0"/>
                  </a:spcBef>
                  <a:spcAft>
                    <a:spcPct val="0"/>
                  </a:spcAft>
                </a:pPr>
                <a:endParaRPr lang="zh-CN" altLang="en-US" sz="2394" b="1">
                  <a:solidFill>
                    <a:srgbClr val="FFFFFF"/>
                  </a:solidFill>
                  <a:latin typeface="微软雅黑" pitchFamily="34" charset="-122"/>
                  <a:ea typeface="微软雅黑" pitchFamily="34" charset="-122"/>
                </a:endParaRPr>
              </a:p>
            </p:txBody>
          </p:sp>
          <p:sp>
            <p:nvSpPr>
              <p:cNvPr id="40" name="未知"/>
              <p:cNvSpPr>
                <a:spLocks/>
              </p:cNvSpPr>
              <p:nvPr/>
            </p:nvSpPr>
            <p:spPr bwMode="auto">
              <a:xfrm>
                <a:off x="8232713" y="2743105"/>
                <a:ext cx="1489791" cy="727440"/>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p:spPr>
            <p:txBody>
              <a:bodyPr/>
              <a:lstStyle/>
              <a:p>
                <a:pPr>
                  <a:defRPr/>
                </a:pPr>
                <a:endParaRPr lang="zh-CN" altLang="en-US" sz="1764" kern="0" dirty="0">
                  <a:solidFill>
                    <a:sysClr val="windowText" lastClr="000000"/>
                  </a:solidFill>
                  <a:latin typeface="Arial" pitchFamily="34" charset="0"/>
                  <a:ea typeface="微软雅黑" pitchFamily="34" charset="-122"/>
                </a:endParaRPr>
              </a:p>
            </p:txBody>
          </p:sp>
        </p:grpSp>
        <p:sp>
          <p:nvSpPr>
            <p:cNvPr id="36" name="TextBox 35"/>
            <p:cNvSpPr txBox="1">
              <a:spLocks noChangeArrowheads="1"/>
            </p:cNvSpPr>
            <p:nvPr/>
          </p:nvSpPr>
          <p:spPr bwMode="auto">
            <a:xfrm>
              <a:off x="7981584" y="3354107"/>
              <a:ext cx="1084476" cy="72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9541" tIns="69771" rIns="139541" bIns="6977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4410" i="1" dirty="0">
                  <a:solidFill>
                    <a:srgbClr val="FFFFFF"/>
                  </a:solidFill>
                  <a:latin typeface="Impact" pitchFamily="34" charset="0"/>
                  <a:ea typeface="微软雅黑" pitchFamily="34" charset="-122"/>
                </a:rPr>
                <a:t>2021</a:t>
              </a:r>
              <a:endParaRPr lang="zh-CN" altLang="en-US" sz="4410" i="1" dirty="0">
                <a:solidFill>
                  <a:srgbClr val="FFFFFF"/>
                </a:solidFill>
                <a:latin typeface="Impact" pitchFamily="34" charset="0"/>
                <a:ea typeface="微软雅黑" pitchFamily="34" charset="-122"/>
              </a:endParaRPr>
            </a:p>
          </p:txBody>
        </p:sp>
      </p:grpSp>
      <p:sp>
        <p:nvSpPr>
          <p:cNvPr id="41" name="AutoShape 7"/>
          <p:cNvSpPr>
            <a:spLocks noChangeArrowheads="1"/>
          </p:cNvSpPr>
          <p:nvPr/>
        </p:nvSpPr>
        <p:spPr bwMode="auto">
          <a:xfrm>
            <a:off x="308069" y="3174392"/>
            <a:ext cx="8421861" cy="1040133"/>
          </a:xfrm>
          <a:prstGeom prst="homePlate">
            <a:avLst>
              <a:gd name="adj" fmla="val 44433"/>
            </a:avLst>
          </a:prstGeom>
          <a:solidFill>
            <a:schemeClr val="bg1">
              <a:lumMod val="85000"/>
            </a:schemeClr>
          </a:solidFill>
          <a:ln w="9525">
            <a:solidFill>
              <a:srgbClr val="EAEAEA"/>
            </a:solidFill>
            <a:miter lim="800000"/>
            <a:headEnd/>
            <a:tailEnd/>
          </a:ln>
        </p:spPr>
        <p:txBody>
          <a:bodyPr wrap="none" lIns="110768" tIns="55384" rIns="110768" bIns="55384" anchor="ctr"/>
          <a:lstStyle/>
          <a:p>
            <a:pPr marL="433435" indent="-433435" defTabSz="1108195" fontAlgn="base">
              <a:lnSpc>
                <a:spcPct val="120000"/>
              </a:lnSpc>
              <a:spcBef>
                <a:spcPct val="0"/>
              </a:spcBef>
              <a:spcAft>
                <a:spcPct val="0"/>
              </a:spcAft>
            </a:pPr>
            <a:endParaRPr lang="zh-CN" altLang="en-US" sz="1512">
              <a:solidFill>
                <a:srgbClr val="646464"/>
              </a:solidFill>
              <a:latin typeface="Arial" pitchFamily="34" charset="0"/>
              <a:ea typeface="微软雅黑" pitchFamily="34" charset="-122"/>
            </a:endParaRPr>
          </a:p>
        </p:txBody>
      </p:sp>
      <p:sp>
        <p:nvSpPr>
          <p:cNvPr id="42" name="AutoShape 8"/>
          <p:cNvSpPr>
            <a:spLocks noChangeArrowheads="1"/>
          </p:cNvSpPr>
          <p:nvPr/>
        </p:nvSpPr>
        <p:spPr bwMode="auto">
          <a:xfrm>
            <a:off x="6007312" y="3160100"/>
            <a:ext cx="715978" cy="1063953"/>
          </a:xfrm>
          <a:prstGeom prst="chevron">
            <a:avLst>
              <a:gd name="adj" fmla="val 55472"/>
            </a:avLst>
          </a:prstGeom>
          <a:solidFill>
            <a:srgbClr val="054487"/>
          </a:solidFill>
          <a:ln>
            <a:noFill/>
          </a:ln>
        </p:spPr>
        <p:txBody>
          <a:bodyPr lIns="110768" tIns="55384" rIns="110768" bIns="55384" anchor="ctr"/>
          <a:lstStyle/>
          <a:p>
            <a:pPr algn="ctr" defTabSz="1108195" fontAlgn="base">
              <a:spcBef>
                <a:spcPct val="0"/>
              </a:spcBef>
              <a:spcAft>
                <a:spcPct val="0"/>
              </a:spcAft>
            </a:pPr>
            <a:endParaRPr lang="zh-CN" altLang="en-US" sz="2394" b="1">
              <a:solidFill>
                <a:srgbClr val="FFFFFF"/>
              </a:solidFill>
              <a:latin typeface="微软雅黑" pitchFamily="34" charset="-122"/>
              <a:ea typeface="微软雅黑" pitchFamily="34" charset="-122"/>
            </a:endParaRPr>
          </a:p>
        </p:txBody>
      </p:sp>
      <p:sp>
        <p:nvSpPr>
          <p:cNvPr id="44" name="AutoShape 8"/>
          <p:cNvSpPr>
            <a:spLocks noChangeArrowheads="1"/>
          </p:cNvSpPr>
          <p:nvPr/>
        </p:nvSpPr>
        <p:spPr bwMode="auto">
          <a:xfrm>
            <a:off x="3759367" y="3160100"/>
            <a:ext cx="714389" cy="1063953"/>
          </a:xfrm>
          <a:prstGeom prst="chevron">
            <a:avLst>
              <a:gd name="adj" fmla="val 55472"/>
            </a:avLst>
          </a:prstGeom>
          <a:solidFill>
            <a:srgbClr val="054487"/>
          </a:solidFill>
          <a:ln>
            <a:noFill/>
          </a:ln>
        </p:spPr>
        <p:txBody>
          <a:bodyPr lIns="110768" tIns="55384" rIns="110768" bIns="55384" anchor="ctr"/>
          <a:lstStyle/>
          <a:p>
            <a:pPr algn="ctr" defTabSz="1108195" fontAlgn="base">
              <a:spcBef>
                <a:spcPct val="0"/>
              </a:spcBef>
              <a:spcAft>
                <a:spcPct val="0"/>
              </a:spcAft>
            </a:pPr>
            <a:endParaRPr lang="zh-CN" altLang="en-US" sz="2394" b="1">
              <a:solidFill>
                <a:srgbClr val="FFFFFF"/>
              </a:solidFill>
              <a:latin typeface="微软雅黑" pitchFamily="34" charset="-122"/>
              <a:ea typeface="微软雅黑" pitchFamily="34" charset="-122"/>
            </a:endParaRPr>
          </a:p>
        </p:txBody>
      </p:sp>
      <p:sp>
        <p:nvSpPr>
          <p:cNvPr id="45" name="AutoShape 8"/>
          <p:cNvSpPr>
            <a:spLocks noChangeArrowheads="1"/>
          </p:cNvSpPr>
          <p:nvPr/>
        </p:nvSpPr>
        <p:spPr bwMode="auto">
          <a:xfrm>
            <a:off x="1508245" y="3160100"/>
            <a:ext cx="715978" cy="1063953"/>
          </a:xfrm>
          <a:prstGeom prst="chevron">
            <a:avLst>
              <a:gd name="adj" fmla="val 55472"/>
            </a:avLst>
          </a:prstGeom>
          <a:solidFill>
            <a:srgbClr val="054487"/>
          </a:solidFill>
          <a:ln>
            <a:noFill/>
          </a:ln>
        </p:spPr>
        <p:txBody>
          <a:bodyPr lIns="110768" tIns="55384" rIns="110768" bIns="55384" anchor="ctr"/>
          <a:lstStyle/>
          <a:p>
            <a:pPr algn="ctr" defTabSz="1108195" fontAlgn="base">
              <a:spcBef>
                <a:spcPct val="0"/>
              </a:spcBef>
              <a:spcAft>
                <a:spcPct val="0"/>
              </a:spcAft>
            </a:pPr>
            <a:endParaRPr lang="zh-CN" altLang="en-US" sz="2394" b="1">
              <a:solidFill>
                <a:srgbClr val="FFFFFF"/>
              </a:solidFill>
              <a:latin typeface="微软雅黑" pitchFamily="34" charset="-122"/>
              <a:ea typeface="微软雅黑" pitchFamily="34" charset="-122"/>
            </a:endParaRPr>
          </a:p>
        </p:txBody>
      </p:sp>
      <p:sp>
        <p:nvSpPr>
          <p:cNvPr id="47" name="AutoShape 8"/>
          <p:cNvSpPr>
            <a:spLocks noChangeArrowheads="1"/>
          </p:cNvSpPr>
          <p:nvPr/>
        </p:nvSpPr>
        <p:spPr bwMode="auto">
          <a:xfrm>
            <a:off x="8258433" y="3160100"/>
            <a:ext cx="712803" cy="1063953"/>
          </a:xfrm>
          <a:prstGeom prst="chevron">
            <a:avLst>
              <a:gd name="adj" fmla="val 55472"/>
            </a:avLst>
          </a:prstGeom>
          <a:solidFill>
            <a:srgbClr val="054487"/>
          </a:solidFill>
          <a:ln>
            <a:noFill/>
          </a:ln>
        </p:spPr>
        <p:txBody>
          <a:bodyPr lIns="110768" tIns="55384" rIns="110768" bIns="55384" anchor="ctr"/>
          <a:lstStyle/>
          <a:p>
            <a:pPr algn="ctr" defTabSz="1108195" fontAlgn="base">
              <a:spcBef>
                <a:spcPct val="0"/>
              </a:spcBef>
              <a:spcAft>
                <a:spcPct val="0"/>
              </a:spcAft>
            </a:pPr>
            <a:endParaRPr lang="zh-CN" altLang="en-US" sz="2394" b="1">
              <a:solidFill>
                <a:srgbClr val="FFFFFF"/>
              </a:solidFill>
              <a:latin typeface="微软雅黑" pitchFamily="34" charset="-122"/>
              <a:ea typeface="微软雅黑" pitchFamily="34" charset="-122"/>
            </a:endParaRPr>
          </a:p>
        </p:txBody>
      </p:sp>
      <p:sp>
        <p:nvSpPr>
          <p:cNvPr id="48" name="TextBox 47"/>
          <p:cNvSpPr txBox="1">
            <a:spLocks noChangeArrowheads="1"/>
          </p:cNvSpPr>
          <p:nvPr/>
        </p:nvSpPr>
        <p:spPr bwMode="auto">
          <a:xfrm>
            <a:off x="330296" y="3484050"/>
            <a:ext cx="760706" cy="44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768" tIns="55384" rIns="110768" bIns="55384">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142" i="1" dirty="0">
                <a:solidFill>
                  <a:srgbClr val="646464"/>
                </a:solidFill>
                <a:latin typeface="Impact" pitchFamily="34" charset="0"/>
                <a:ea typeface="微软雅黑" pitchFamily="34" charset="-122"/>
              </a:rPr>
              <a:t>2018</a:t>
            </a:r>
            <a:endParaRPr lang="zh-CN" altLang="en-US" sz="2142" i="1" dirty="0">
              <a:solidFill>
                <a:srgbClr val="646464"/>
              </a:solidFill>
              <a:latin typeface="Impact" pitchFamily="34" charset="0"/>
              <a:ea typeface="微软雅黑" pitchFamily="34" charset="-122"/>
            </a:endParaRPr>
          </a:p>
        </p:txBody>
      </p:sp>
      <p:sp>
        <p:nvSpPr>
          <p:cNvPr id="76" name="TextBox 75"/>
          <p:cNvSpPr txBox="1">
            <a:spLocks noChangeArrowheads="1"/>
          </p:cNvSpPr>
          <p:nvPr/>
        </p:nvSpPr>
        <p:spPr bwMode="auto">
          <a:xfrm>
            <a:off x="2579829" y="3484050"/>
            <a:ext cx="762308" cy="44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768" tIns="55384" rIns="110768" bIns="55384">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142" i="1" dirty="0">
                <a:solidFill>
                  <a:srgbClr val="646464"/>
                </a:solidFill>
                <a:latin typeface="Impact" pitchFamily="34" charset="0"/>
                <a:ea typeface="微软雅黑" pitchFamily="34" charset="-122"/>
              </a:rPr>
              <a:t>2019</a:t>
            </a:r>
            <a:endParaRPr lang="zh-CN" altLang="en-US" sz="2142" i="1" dirty="0">
              <a:solidFill>
                <a:srgbClr val="646464"/>
              </a:solidFill>
              <a:latin typeface="Impact" pitchFamily="34" charset="0"/>
              <a:ea typeface="微软雅黑" pitchFamily="34" charset="-122"/>
            </a:endParaRPr>
          </a:p>
        </p:txBody>
      </p:sp>
      <p:sp>
        <p:nvSpPr>
          <p:cNvPr id="77" name="TextBox 76"/>
          <p:cNvSpPr txBox="1">
            <a:spLocks noChangeArrowheads="1"/>
          </p:cNvSpPr>
          <p:nvPr/>
        </p:nvSpPr>
        <p:spPr bwMode="auto">
          <a:xfrm>
            <a:off x="4829363" y="3484050"/>
            <a:ext cx="794368" cy="44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768" tIns="55384" rIns="110768" bIns="55384">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142" i="1" dirty="0">
                <a:solidFill>
                  <a:srgbClr val="646464"/>
                </a:solidFill>
                <a:latin typeface="Impact" pitchFamily="34" charset="0"/>
                <a:ea typeface="微软雅黑" pitchFamily="34" charset="-122"/>
              </a:rPr>
              <a:t>2020</a:t>
            </a:r>
            <a:endParaRPr lang="zh-CN" altLang="en-US" sz="2142" i="1" dirty="0">
              <a:solidFill>
                <a:srgbClr val="646464"/>
              </a:solidFill>
              <a:latin typeface="Impact" pitchFamily="34" charset="0"/>
              <a:ea typeface="微软雅黑" pitchFamily="34" charset="-122"/>
            </a:endParaRPr>
          </a:p>
        </p:txBody>
      </p:sp>
      <p:sp>
        <p:nvSpPr>
          <p:cNvPr id="78" name="TextBox 77"/>
          <p:cNvSpPr txBox="1">
            <a:spLocks noChangeArrowheads="1"/>
          </p:cNvSpPr>
          <p:nvPr/>
        </p:nvSpPr>
        <p:spPr bwMode="auto">
          <a:xfrm>
            <a:off x="7078898" y="3484050"/>
            <a:ext cx="751088" cy="44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0768" tIns="55384" rIns="110768" bIns="55384">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142" i="1" dirty="0">
                <a:solidFill>
                  <a:srgbClr val="646464"/>
                </a:solidFill>
                <a:latin typeface="Impact" pitchFamily="34" charset="0"/>
                <a:ea typeface="微软雅黑" pitchFamily="34" charset="-122"/>
              </a:rPr>
              <a:t>2021</a:t>
            </a:r>
            <a:endParaRPr lang="zh-CN" altLang="en-US" sz="2142" i="1" dirty="0">
              <a:solidFill>
                <a:srgbClr val="646464"/>
              </a:solidFill>
              <a:latin typeface="Impact" pitchFamily="34" charset="0"/>
              <a:ea typeface="微软雅黑" pitchFamily="34" charset="-122"/>
            </a:endParaRPr>
          </a:p>
        </p:txBody>
      </p:sp>
      <p:grpSp>
        <p:nvGrpSpPr>
          <p:cNvPr id="79" name="组合 78"/>
          <p:cNvGrpSpPr>
            <a:grpSpLocks/>
          </p:cNvGrpSpPr>
          <p:nvPr/>
        </p:nvGrpSpPr>
        <p:grpSpPr bwMode="auto">
          <a:xfrm>
            <a:off x="662091" y="4039849"/>
            <a:ext cx="2427337" cy="1757271"/>
            <a:chOff x="941884" y="3983470"/>
            <a:chExt cx="1925931" cy="1549484"/>
          </a:xfrm>
        </p:grpSpPr>
        <p:cxnSp>
          <p:nvCxnSpPr>
            <p:cNvPr id="80" name="直接连接符 68"/>
            <p:cNvCxnSpPr>
              <a:cxnSpLocks noChangeShapeType="1"/>
            </p:cNvCxnSpPr>
            <p:nvPr/>
          </p:nvCxnSpPr>
          <p:spPr bwMode="auto">
            <a:xfrm>
              <a:off x="941884" y="3983470"/>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1" name="TextBox 80"/>
            <p:cNvSpPr txBox="1">
              <a:spLocks noChangeArrowheads="1"/>
            </p:cNvSpPr>
            <p:nvPr/>
          </p:nvSpPr>
          <p:spPr bwMode="auto">
            <a:xfrm>
              <a:off x="941884" y="4393735"/>
              <a:ext cx="1925931" cy="1139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9541" tIns="69771" rIns="139541" bIns="6977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142" b="1">
                  <a:solidFill>
                    <a:srgbClr val="646464"/>
                  </a:solidFill>
                  <a:ea typeface="微软雅黑" pitchFamily="34" charset="-122"/>
                </a:rPr>
                <a:t>此处添加标题</a:t>
              </a:r>
              <a:endParaRPr lang="en-US" altLang="zh-CN" sz="2142"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512">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512">
                  <a:solidFill>
                    <a:srgbClr val="646464"/>
                  </a:solidFill>
                  <a:ea typeface="微软雅黑" pitchFamily="34" charset="-122"/>
                </a:rPr>
                <a:t>点击此处添加段落文本</a:t>
              </a:r>
            </a:p>
          </p:txBody>
        </p:sp>
      </p:grpSp>
      <p:grpSp>
        <p:nvGrpSpPr>
          <p:cNvPr id="82" name="组合 81"/>
          <p:cNvGrpSpPr>
            <a:grpSpLocks/>
          </p:cNvGrpSpPr>
          <p:nvPr/>
        </p:nvGrpSpPr>
        <p:grpSpPr bwMode="auto">
          <a:xfrm>
            <a:off x="2914798" y="1695973"/>
            <a:ext cx="2425750" cy="1703914"/>
            <a:chOff x="2293144" y="1916832"/>
            <a:chExt cx="1925931" cy="1502549"/>
          </a:xfrm>
        </p:grpSpPr>
        <p:cxnSp>
          <p:nvCxnSpPr>
            <p:cNvPr id="83" name="直接连接符 71"/>
            <p:cNvCxnSpPr>
              <a:cxnSpLocks noChangeShapeType="1"/>
            </p:cNvCxnSpPr>
            <p:nvPr/>
          </p:nvCxnSpPr>
          <p:spPr bwMode="auto">
            <a:xfrm>
              <a:off x="2293144"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4" name="TextBox 83"/>
            <p:cNvSpPr txBox="1">
              <a:spLocks noChangeArrowheads="1"/>
            </p:cNvSpPr>
            <p:nvPr/>
          </p:nvSpPr>
          <p:spPr bwMode="auto">
            <a:xfrm>
              <a:off x="2293144" y="1916832"/>
              <a:ext cx="1925931" cy="113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9541" tIns="69771" rIns="139541" bIns="6977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142" b="1">
                  <a:solidFill>
                    <a:srgbClr val="646464"/>
                  </a:solidFill>
                  <a:ea typeface="微软雅黑" pitchFamily="34" charset="-122"/>
                </a:rPr>
                <a:t>此处添加标题</a:t>
              </a:r>
              <a:endParaRPr lang="en-US" altLang="zh-CN" sz="2142"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512">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512">
                  <a:solidFill>
                    <a:srgbClr val="646464"/>
                  </a:solidFill>
                  <a:ea typeface="微软雅黑" pitchFamily="34" charset="-122"/>
                </a:rPr>
                <a:t>点击此处添加段落文本</a:t>
              </a:r>
            </a:p>
          </p:txBody>
        </p:sp>
      </p:grpSp>
      <p:grpSp>
        <p:nvGrpSpPr>
          <p:cNvPr id="85" name="组合 84"/>
          <p:cNvGrpSpPr>
            <a:grpSpLocks/>
          </p:cNvGrpSpPr>
          <p:nvPr/>
        </p:nvGrpSpPr>
        <p:grpSpPr bwMode="auto">
          <a:xfrm>
            <a:off x="5116707" y="4063665"/>
            <a:ext cx="2427337" cy="1760444"/>
            <a:chOff x="3641104" y="3980384"/>
            <a:chExt cx="1925931" cy="1551112"/>
          </a:xfrm>
        </p:grpSpPr>
        <p:cxnSp>
          <p:nvCxnSpPr>
            <p:cNvPr id="86" name="直接连接符 74"/>
            <p:cNvCxnSpPr>
              <a:cxnSpLocks noChangeShapeType="1"/>
            </p:cNvCxnSpPr>
            <p:nvPr/>
          </p:nvCxnSpPr>
          <p:spPr bwMode="auto">
            <a:xfrm>
              <a:off x="3648596" y="3980384"/>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7" name="TextBox 86"/>
            <p:cNvSpPr txBox="1">
              <a:spLocks noChangeArrowheads="1"/>
            </p:cNvSpPr>
            <p:nvPr/>
          </p:nvSpPr>
          <p:spPr bwMode="auto">
            <a:xfrm>
              <a:off x="3641104" y="4393136"/>
              <a:ext cx="1925931" cy="113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9541" tIns="69771" rIns="139541" bIns="6977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142" b="1" dirty="0">
                  <a:solidFill>
                    <a:srgbClr val="054487"/>
                  </a:solidFill>
                  <a:ea typeface="微软雅黑" pitchFamily="34" charset="-122"/>
                </a:rPr>
                <a:t>此处添加标题</a:t>
              </a:r>
              <a:endParaRPr lang="en-US" altLang="zh-CN" sz="2142" b="1" dirty="0">
                <a:solidFill>
                  <a:srgbClr val="054487"/>
                </a:solidFill>
                <a:ea typeface="微软雅黑" pitchFamily="34" charset="-122"/>
              </a:endParaRPr>
            </a:p>
            <a:p>
              <a:pPr eaLnBrk="1" fontAlgn="base" hangingPunct="1">
                <a:lnSpc>
                  <a:spcPct val="150000"/>
                </a:lnSpc>
                <a:spcBef>
                  <a:spcPct val="0"/>
                </a:spcBef>
                <a:spcAft>
                  <a:spcPct val="0"/>
                </a:spcAft>
              </a:pPr>
              <a:r>
                <a:rPr lang="zh-CN" altLang="en-US" sz="1512" dirty="0">
                  <a:solidFill>
                    <a:srgbClr val="054487"/>
                  </a:solidFill>
                  <a:ea typeface="微软雅黑" pitchFamily="34" charset="-122"/>
                </a:rPr>
                <a:t>点击此处添加段落文本</a:t>
              </a:r>
            </a:p>
            <a:p>
              <a:pPr eaLnBrk="1" fontAlgn="base" hangingPunct="1">
                <a:lnSpc>
                  <a:spcPct val="150000"/>
                </a:lnSpc>
                <a:spcBef>
                  <a:spcPct val="0"/>
                </a:spcBef>
                <a:spcAft>
                  <a:spcPct val="0"/>
                </a:spcAft>
              </a:pPr>
              <a:r>
                <a:rPr lang="zh-CN" altLang="en-US" sz="1512" dirty="0">
                  <a:solidFill>
                    <a:srgbClr val="054487"/>
                  </a:solidFill>
                  <a:ea typeface="微软雅黑" pitchFamily="34" charset="-122"/>
                </a:rPr>
                <a:t>点击此处添加段落文本</a:t>
              </a:r>
            </a:p>
          </p:txBody>
        </p:sp>
      </p:grpSp>
      <p:grpSp>
        <p:nvGrpSpPr>
          <p:cNvPr id="88" name="组合 87"/>
          <p:cNvGrpSpPr>
            <a:grpSpLocks/>
          </p:cNvGrpSpPr>
          <p:nvPr/>
        </p:nvGrpSpPr>
        <p:grpSpPr bwMode="auto">
          <a:xfrm>
            <a:off x="7407517" y="1695973"/>
            <a:ext cx="2427337" cy="1703914"/>
            <a:chOff x="5044092" y="1916832"/>
            <a:chExt cx="1925931" cy="1502549"/>
          </a:xfrm>
        </p:grpSpPr>
        <p:cxnSp>
          <p:nvCxnSpPr>
            <p:cNvPr id="89" name="直接连接符 77"/>
            <p:cNvCxnSpPr>
              <a:cxnSpLocks noChangeShapeType="1"/>
            </p:cNvCxnSpPr>
            <p:nvPr/>
          </p:nvCxnSpPr>
          <p:spPr bwMode="auto">
            <a:xfrm>
              <a:off x="5044092"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90" name="TextBox 89"/>
            <p:cNvSpPr txBox="1">
              <a:spLocks noChangeArrowheads="1"/>
            </p:cNvSpPr>
            <p:nvPr/>
          </p:nvSpPr>
          <p:spPr bwMode="auto">
            <a:xfrm>
              <a:off x="5044092" y="1916832"/>
              <a:ext cx="1925931" cy="113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9541" tIns="69771" rIns="139541" bIns="6977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142" b="1">
                  <a:solidFill>
                    <a:srgbClr val="646464"/>
                  </a:solidFill>
                  <a:ea typeface="微软雅黑" pitchFamily="34" charset="-122"/>
                </a:rPr>
                <a:t>此处添加标题</a:t>
              </a:r>
              <a:endParaRPr lang="en-US" altLang="zh-CN" sz="2142"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512">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512">
                  <a:solidFill>
                    <a:srgbClr val="646464"/>
                  </a:solidFill>
                  <a:ea typeface="微软雅黑" pitchFamily="34" charset="-122"/>
                </a:rPr>
                <a:t>点击此处添加段落文本</a:t>
              </a:r>
            </a:p>
          </p:txBody>
        </p:sp>
      </p:grpSp>
      <p:sp>
        <p:nvSpPr>
          <p:cNvPr id="31" name="TextBox 3">
            <a:extLst>
              <a:ext uri="{FF2B5EF4-FFF2-40B4-BE49-F238E27FC236}">
                <a16:creationId xmlns:a16="http://schemas.microsoft.com/office/drawing/2014/main" id="{98586356-4294-47CE-A12B-6076CD23E898}"/>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32" name="图片 31">
            <a:extLst>
              <a:ext uri="{FF2B5EF4-FFF2-40B4-BE49-F238E27FC236}">
                <a16:creationId xmlns:a16="http://schemas.microsoft.com/office/drawing/2014/main" id="{60182561-7ADD-4616-96FC-E0E190D280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4291418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Group 297"/>
          <p:cNvGrpSpPr>
            <a:grpSpLocks/>
          </p:cNvGrpSpPr>
          <p:nvPr/>
        </p:nvGrpSpPr>
        <p:grpSpPr bwMode="auto">
          <a:xfrm>
            <a:off x="5356856" y="2002488"/>
            <a:ext cx="5352145" cy="1881471"/>
            <a:chOff x="0" y="0"/>
            <a:chExt cx="3203" cy="1196"/>
          </a:xfrm>
        </p:grpSpPr>
        <p:sp>
          <p:nvSpPr>
            <p:cNvPr id="6" name="Oval 3"/>
            <p:cNvSpPr>
              <a:spLocks noChangeArrowheads="1"/>
            </p:cNvSpPr>
            <p:nvPr/>
          </p:nvSpPr>
          <p:spPr bwMode="auto">
            <a:xfrm>
              <a:off x="1084"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7" name="Oval 4"/>
            <p:cNvSpPr>
              <a:spLocks noChangeArrowheads="1"/>
            </p:cNvSpPr>
            <p:nvPr/>
          </p:nvSpPr>
          <p:spPr bwMode="auto">
            <a:xfrm>
              <a:off x="1093" y="0"/>
              <a:ext cx="1009" cy="1005"/>
            </a:xfrm>
            <a:prstGeom prst="ellipse">
              <a:avLst/>
            </a:prstGeom>
            <a:gradFill rotWithShape="1">
              <a:gsLst>
                <a:gs pos="0">
                  <a:srgbClr val="8E8E8E"/>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8" name="Oval 5"/>
            <p:cNvSpPr>
              <a:spLocks noChangeArrowheads="1"/>
            </p:cNvSpPr>
            <p:nvPr/>
          </p:nvSpPr>
          <p:spPr bwMode="auto">
            <a:xfrm>
              <a:off x="1293"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9" name="Freeform 6"/>
            <p:cNvSpPr>
              <a:spLocks/>
            </p:cNvSpPr>
            <p:nvPr/>
          </p:nvSpPr>
          <p:spPr bwMode="auto">
            <a:xfrm>
              <a:off x="1162" y="17"/>
              <a:ext cx="861" cy="28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dirty="0">
                <a:solidFill>
                  <a:prstClr val="black">
                    <a:lumMod val="85000"/>
                    <a:lumOff val="15000"/>
                  </a:prstClr>
                </a:solidFill>
                <a:ea typeface="微软雅黑" pitchFamily="34" charset="-122"/>
              </a:endParaRPr>
            </a:p>
          </p:txBody>
        </p:sp>
        <p:sp>
          <p:nvSpPr>
            <p:cNvPr id="10" name="Oval 7"/>
            <p:cNvSpPr>
              <a:spLocks noChangeArrowheads="1"/>
            </p:cNvSpPr>
            <p:nvPr/>
          </p:nvSpPr>
          <p:spPr bwMode="auto">
            <a:xfrm>
              <a:off x="0"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11" name="Oval 8"/>
            <p:cNvSpPr>
              <a:spLocks noChangeArrowheads="1"/>
            </p:cNvSpPr>
            <p:nvPr/>
          </p:nvSpPr>
          <p:spPr bwMode="auto">
            <a:xfrm>
              <a:off x="9" y="0"/>
              <a:ext cx="1009" cy="1005"/>
            </a:xfrm>
            <a:prstGeom prst="ellipse">
              <a:avLst/>
            </a:prstGeom>
            <a:gradFill rotWithShape="1">
              <a:gsLst>
                <a:gs pos="0">
                  <a:srgbClr val="8E8E8E"/>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12" name="Oval 9"/>
            <p:cNvSpPr>
              <a:spLocks noChangeArrowheads="1"/>
            </p:cNvSpPr>
            <p:nvPr/>
          </p:nvSpPr>
          <p:spPr bwMode="auto">
            <a:xfrm>
              <a:off x="209"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13" name="Freeform 10"/>
            <p:cNvSpPr>
              <a:spLocks/>
            </p:cNvSpPr>
            <p:nvPr/>
          </p:nvSpPr>
          <p:spPr bwMode="auto">
            <a:xfrm>
              <a:off x="78" y="17"/>
              <a:ext cx="861" cy="28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dirty="0">
                <a:solidFill>
                  <a:prstClr val="black">
                    <a:lumMod val="85000"/>
                    <a:lumOff val="15000"/>
                  </a:prstClr>
                </a:solidFill>
                <a:ea typeface="微软雅黑" pitchFamily="34" charset="-122"/>
              </a:endParaRPr>
            </a:p>
          </p:txBody>
        </p:sp>
        <p:sp>
          <p:nvSpPr>
            <p:cNvPr id="14" name="Oval 11"/>
            <p:cNvSpPr>
              <a:spLocks noChangeArrowheads="1"/>
            </p:cNvSpPr>
            <p:nvPr/>
          </p:nvSpPr>
          <p:spPr bwMode="auto">
            <a:xfrm>
              <a:off x="2157"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15" name="Oval 12"/>
            <p:cNvSpPr>
              <a:spLocks noChangeArrowheads="1"/>
            </p:cNvSpPr>
            <p:nvPr/>
          </p:nvSpPr>
          <p:spPr bwMode="auto">
            <a:xfrm>
              <a:off x="2166" y="0"/>
              <a:ext cx="1009" cy="1005"/>
            </a:xfrm>
            <a:prstGeom prst="ellipse">
              <a:avLst/>
            </a:prstGeom>
            <a:gradFill rotWithShape="1">
              <a:gsLst>
                <a:gs pos="0">
                  <a:srgbClr val="8E8E8E"/>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16" name="Oval 13"/>
            <p:cNvSpPr>
              <a:spLocks noChangeArrowheads="1"/>
            </p:cNvSpPr>
            <p:nvPr/>
          </p:nvSpPr>
          <p:spPr bwMode="auto">
            <a:xfrm>
              <a:off x="2366"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17" name="Freeform 14"/>
            <p:cNvSpPr>
              <a:spLocks/>
            </p:cNvSpPr>
            <p:nvPr/>
          </p:nvSpPr>
          <p:spPr bwMode="auto">
            <a:xfrm>
              <a:off x="2235" y="17"/>
              <a:ext cx="861" cy="28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dirty="0">
                <a:solidFill>
                  <a:prstClr val="black">
                    <a:lumMod val="85000"/>
                    <a:lumOff val="15000"/>
                  </a:prstClr>
                </a:solidFill>
                <a:ea typeface="微软雅黑" pitchFamily="34" charset="-122"/>
              </a:endParaRPr>
            </a:p>
          </p:txBody>
        </p:sp>
      </p:grpSp>
      <p:grpSp>
        <p:nvGrpSpPr>
          <p:cNvPr id="18" name="Group 310"/>
          <p:cNvGrpSpPr>
            <a:grpSpLocks/>
          </p:cNvGrpSpPr>
          <p:nvPr/>
        </p:nvGrpSpPr>
        <p:grpSpPr bwMode="auto">
          <a:xfrm>
            <a:off x="8052929" y="2622313"/>
            <a:ext cx="2024055" cy="2183385"/>
            <a:chOff x="0" y="0"/>
            <a:chExt cx="1212" cy="1387"/>
          </a:xfrm>
        </p:grpSpPr>
        <p:sp>
          <p:nvSpPr>
            <p:cNvPr id="19" name="Oval 16"/>
            <p:cNvSpPr>
              <a:spLocks noChangeArrowheads="1"/>
            </p:cNvSpPr>
            <p:nvPr/>
          </p:nvSpPr>
          <p:spPr bwMode="auto">
            <a:xfrm>
              <a:off x="0" y="885"/>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grpSp>
          <p:nvGrpSpPr>
            <p:cNvPr id="20" name="Group 312"/>
            <p:cNvGrpSpPr>
              <a:grpSpLocks/>
            </p:cNvGrpSpPr>
            <p:nvPr/>
          </p:nvGrpSpPr>
          <p:grpSpPr bwMode="auto">
            <a:xfrm>
              <a:off x="10" y="0"/>
              <a:ext cx="1170" cy="1166"/>
              <a:chOff x="0" y="0"/>
              <a:chExt cx="1406" cy="1402"/>
            </a:xfrm>
          </p:grpSpPr>
          <p:sp>
            <p:nvSpPr>
              <p:cNvPr id="22" name="Oval 18"/>
              <p:cNvSpPr>
                <a:spLocks noChangeArrowheads="1"/>
              </p:cNvSpPr>
              <p:nvPr/>
            </p:nvSpPr>
            <p:spPr bwMode="auto">
              <a:xfrm>
                <a:off x="-1" y="0"/>
                <a:ext cx="1406" cy="1402"/>
              </a:xfrm>
              <a:prstGeom prst="ellipse">
                <a:avLst/>
              </a:prstGeom>
              <a:gradFill rotWithShape="1">
                <a:gsLst>
                  <a:gs pos="0">
                    <a:srgbClr val="E1E1E1"/>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23" name="Oval 19"/>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grpSp>
        <p:sp>
          <p:nvSpPr>
            <p:cNvPr id="21" name="Freeform 20"/>
            <p:cNvSpPr>
              <a:spLocks/>
            </p:cNvSpPr>
            <p:nvPr/>
          </p:nvSpPr>
          <p:spPr bwMode="auto">
            <a:xfrm>
              <a:off x="90" y="20"/>
              <a:ext cx="998" cy="33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dirty="0">
                <a:solidFill>
                  <a:prstClr val="black">
                    <a:lumMod val="85000"/>
                    <a:lumOff val="15000"/>
                  </a:prstClr>
                </a:solidFill>
                <a:ea typeface="微软雅黑" pitchFamily="34" charset="-122"/>
              </a:endParaRPr>
            </a:p>
          </p:txBody>
        </p:sp>
      </p:grpSp>
      <p:grpSp>
        <p:nvGrpSpPr>
          <p:cNvPr id="24" name="Group 316"/>
          <p:cNvGrpSpPr>
            <a:grpSpLocks/>
          </p:cNvGrpSpPr>
          <p:nvPr/>
        </p:nvGrpSpPr>
        <p:grpSpPr bwMode="auto">
          <a:xfrm>
            <a:off x="5966876" y="2622313"/>
            <a:ext cx="2026054" cy="2183385"/>
            <a:chOff x="0" y="0"/>
            <a:chExt cx="1212" cy="1387"/>
          </a:xfrm>
        </p:grpSpPr>
        <p:sp>
          <p:nvSpPr>
            <p:cNvPr id="25" name="Oval 22"/>
            <p:cNvSpPr>
              <a:spLocks noChangeArrowheads="1"/>
            </p:cNvSpPr>
            <p:nvPr/>
          </p:nvSpPr>
          <p:spPr bwMode="auto">
            <a:xfrm>
              <a:off x="0" y="885"/>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grpSp>
          <p:nvGrpSpPr>
            <p:cNvPr id="26" name="Group 318"/>
            <p:cNvGrpSpPr>
              <a:grpSpLocks/>
            </p:cNvGrpSpPr>
            <p:nvPr/>
          </p:nvGrpSpPr>
          <p:grpSpPr bwMode="auto">
            <a:xfrm>
              <a:off x="10" y="0"/>
              <a:ext cx="1170" cy="1166"/>
              <a:chOff x="0" y="0"/>
              <a:chExt cx="1406" cy="1402"/>
            </a:xfrm>
          </p:grpSpPr>
          <p:sp>
            <p:nvSpPr>
              <p:cNvPr id="28" name="Oval 24"/>
              <p:cNvSpPr>
                <a:spLocks noChangeArrowheads="1"/>
              </p:cNvSpPr>
              <p:nvPr/>
            </p:nvSpPr>
            <p:spPr bwMode="auto">
              <a:xfrm>
                <a:off x="-1" y="0"/>
                <a:ext cx="1406" cy="1402"/>
              </a:xfrm>
              <a:prstGeom prst="ellipse">
                <a:avLst/>
              </a:prstGeom>
              <a:gradFill rotWithShape="1">
                <a:gsLst>
                  <a:gs pos="0">
                    <a:srgbClr val="E1E1E1"/>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29" name="Oval 25"/>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grpSp>
        <p:sp>
          <p:nvSpPr>
            <p:cNvPr id="27" name="Freeform 26"/>
            <p:cNvSpPr>
              <a:spLocks/>
            </p:cNvSpPr>
            <p:nvPr/>
          </p:nvSpPr>
          <p:spPr bwMode="auto">
            <a:xfrm>
              <a:off x="90" y="20"/>
              <a:ext cx="998" cy="33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dirty="0">
                <a:solidFill>
                  <a:prstClr val="black">
                    <a:lumMod val="85000"/>
                    <a:lumOff val="15000"/>
                  </a:prstClr>
                </a:solidFill>
                <a:ea typeface="微软雅黑" pitchFamily="34" charset="-122"/>
              </a:endParaRPr>
            </a:p>
          </p:txBody>
        </p:sp>
      </p:grpSp>
      <p:sp>
        <p:nvSpPr>
          <p:cNvPr id="30" name="Oval 27"/>
          <p:cNvSpPr>
            <a:spLocks noChangeArrowheads="1"/>
          </p:cNvSpPr>
          <p:nvPr/>
        </p:nvSpPr>
        <p:spPr bwMode="auto">
          <a:xfrm>
            <a:off x="6762895" y="4567766"/>
            <a:ext cx="2470066" cy="963729"/>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grpSp>
        <p:nvGrpSpPr>
          <p:cNvPr id="31" name="Group 323"/>
          <p:cNvGrpSpPr>
            <a:grpSpLocks/>
          </p:cNvGrpSpPr>
          <p:nvPr/>
        </p:nvGrpSpPr>
        <p:grpSpPr bwMode="auto">
          <a:xfrm>
            <a:off x="6782896" y="3216146"/>
            <a:ext cx="2384064" cy="2237369"/>
            <a:chOff x="0" y="0"/>
            <a:chExt cx="1192" cy="1187"/>
          </a:xfrm>
        </p:grpSpPr>
        <p:grpSp>
          <p:nvGrpSpPr>
            <p:cNvPr id="32" name="Group 324"/>
            <p:cNvGrpSpPr>
              <a:grpSpLocks/>
            </p:cNvGrpSpPr>
            <p:nvPr/>
          </p:nvGrpSpPr>
          <p:grpSpPr bwMode="auto">
            <a:xfrm>
              <a:off x="0" y="0"/>
              <a:ext cx="1192" cy="1187"/>
              <a:chOff x="0" y="0"/>
              <a:chExt cx="1406" cy="1402"/>
            </a:xfrm>
          </p:grpSpPr>
          <p:sp>
            <p:nvSpPr>
              <p:cNvPr id="35" name="Oval 30"/>
              <p:cNvSpPr>
                <a:spLocks noChangeArrowheads="1"/>
              </p:cNvSpPr>
              <p:nvPr/>
            </p:nvSpPr>
            <p:spPr bwMode="auto">
              <a:xfrm>
                <a:off x="0" y="0"/>
                <a:ext cx="1406" cy="1402"/>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sp>
            <p:nvSpPr>
              <p:cNvPr id="36" name="Oval 31"/>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857" dirty="0">
                  <a:solidFill>
                    <a:prstClr val="black">
                      <a:lumMod val="85000"/>
                      <a:lumOff val="15000"/>
                    </a:prstClr>
                  </a:solidFill>
                  <a:latin typeface="微软雅黑" pitchFamily="34" charset="-122"/>
                  <a:ea typeface="微软雅黑" pitchFamily="34" charset="-122"/>
                </a:endParaRPr>
              </a:p>
            </p:txBody>
          </p:sp>
        </p:grpSp>
        <p:sp>
          <p:nvSpPr>
            <p:cNvPr id="33" name="Text Box 32"/>
            <p:cNvSpPr txBox="1">
              <a:spLocks noChangeArrowheads="1"/>
            </p:cNvSpPr>
            <p:nvPr/>
          </p:nvSpPr>
          <p:spPr bwMode="auto">
            <a:xfrm>
              <a:off x="224" y="370"/>
              <a:ext cx="740"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2520" b="1" dirty="0">
                  <a:solidFill>
                    <a:prstClr val="white"/>
                  </a:solidFill>
                  <a:latin typeface="微软雅黑" pitchFamily="34" charset="-122"/>
                  <a:ea typeface="微软雅黑" pitchFamily="34" charset="-122"/>
                </a:rPr>
                <a:t>单击此处</a:t>
              </a:r>
            </a:p>
            <a:p>
              <a:pPr algn="ctr"/>
              <a:r>
                <a:rPr lang="zh-CN" altLang="en-US" sz="2520" b="1" dirty="0">
                  <a:solidFill>
                    <a:prstClr val="white"/>
                  </a:solidFill>
                  <a:latin typeface="微软雅黑" pitchFamily="34" charset="-122"/>
                  <a:ea typeface="微软雅黑" pitchFamily="34" charset="-122"/>
                </a:rPr>
                <a:t>添加文字</a:t>
              </a:r>
            </a:p>
          </p:txBody>
        </p:sp>
        <p:sp>
          <p:nvSpPr>
            <p:cNvPr id="34" name="Freeform 33"/>
            <p:cNvSpPr>
              <a:spLocks/>
            </p:cNvSpPr>
            <p:nvPr/>
          </p:nvSpPr>
          <p:spPr bwMode="auto">
            <a:xfrm>
              <a:off x="82" y="20"/>
              <a:ext cx="1017" cy="33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dirty="0">
                <a:solidFill>
                  <a:prstClr val="black">
                    <a:lumMod val="85000"/>
                    <a:lumOff val="15000"/>
                  </a:prstClr>
                </a:solidFill>
                <a:ea typeface="微软雅黑" pitchFamily="34" charset="-122"/>
              </a:endParaRPr>
            </a:p>
          </p:txBody>
        </p:sp>
      </p:grpSp>
      <p:sp>
        <p:nvSpPr>
          <p:cNvPr id="37" name="Text Box 34"/>
          <p:cNvSpPr txBox="1">
            <a:spLocks noChangeArrowheads="1"/>
          </p:cNvSpPr>
          <p:nvPr/>
        </p:nvSpPr>
        <p:spPr bwMode="auto">
          <a:xfrm>
            <a:off x="6126880" y="2944223"/>
            <a:ext cx="1634043"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512" b="1" dirty="0">
                <a:solidFill>
                  <a:prstClr val="black">
                    <a:lumMod val="85000"/>
                    <a:lumOff val="15000"/>
                  </a:prstClr>
                </a:solidFill>
                <a:latin typeface="微软雅黑" pitchFamily="34" charset="-122"/>
                <a:ea typeface="微软雅黑" pitchFamily="34" charset="-122"/>
              </a:rPr>
              <a:t>单击添加文字</a:t>
            </a:r>
          </a:p>
        </p:txBody>
      </p:sp>
      <p:sp>
        <p:nvSpPr>
          <p:cNvPr id="38" name="Text Box 35"/>
          <p:cNvSpPr txBox="1">
            <a:spLocks noChangeArrowheads="1"/>
          </p:cNvSpPr>
          <p:nvPr/>
        </p:nvSpPr>
        <p:spPr bwMode="auto">
          <a:xfrm>
            <a:off x="8120931" y="2944223"/>
            <a:ext cx="1816049"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latinLnBrk="1"/>
            <a:r>
              <a:rPr lang="zh-CN" altLang="en-US" sz="1512" b="1" dirty="0">
                <a:solidFill>
                  <a:prstClr val="black">
                    <a:lumMod val="85000"/>
                    <a:lumOff val="15000"/>
                  </a:prstClr>
                </a:solidFill>
                <a:latin typeface="微软雅黑" pitchFamily="34" charset="-122"/>
                <a:ea typeface="微软雅黑" pitchFamily="34" charset="-122"/>
              </a:rPr>
              <a:t>单击添加文字</a:t>
            </a:r>
          </a:p>
        </p:txBody>
      </p:sp>
      <p:sp>
        <p:nvSpPr>
          <p:cNvPr id="39" name="Text Box 36"/>
          <p:cNvSpPr txBox="1">
            <a:spLocks noChangeArrowheads="1"/>
          </p:cNvSpPr>
          <p:nvPr/>
        </p:nvSpPr>
        <p:spPr bwMode="auto">
          <a:xfrm>
            <a:off x="5446860" y="2338393"/>
            <a:ext cx="1542041"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512" b="1" dirty="0">
                <a:solidFill>
                  <a:prstClr val="black">
                    <a:lumMod val="85000"/>
                    <a:lumOff val="15000"/>
                  </a:prstClr>
                </a:solidFill>
                <a:latin typeface="微软雅黑" pitchFamily="34" charset="-122"/>
                <a:ea typeface="微软雅黑" pitchFamily="34" charset="-122"/>
              </a:rPr>
              <a:t>单击添加文字</a:t>
            </a:r>
            <a:endParaRPr lang="zh-CN" altLang="en-US" sz="1260" dirty="0">
              <a:solidFill>
                <a:prstClr val="black">
                  <a:lumMod val="85000"/>
                  <a:lumOff val="15000"/>
                </a:prstClr>
              </a:solidFill>
              <a:latin typeface="微软雅黑" pitchFamily="34" charset="-122"/>
              <a:ea typeface="微软雅黑" pitchFamily="34" charset="-122"/>
            </a:endParaRPr>
          </a:p>
        </p:txBody>
      </p:sp>
      <p:sp>
        <p:nvSpPr>
          <p:cNvPr id="40" name="Text Box 37"/>
          <p:cNvSpPr txBox="1">
            <a:spLocks noChangeArrowheads="1"/>
          </p:cNvSpPr>
          <p:nvPr/>
        </p:nvSpPr>
        <p:spPr bwMode="auto">
          <a:xfrm>
            <a:off x="7260910" y="2338393"/>
            <a:ext cx="1542042"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512" b="1" dirty="0">
                <a:solidFill>
                  <a:prstClr val="black">
                    <a:lumMod val="85000"/>
                    <a:lumOff val="15000"/>
                  </a:prstClr>
                </a:solidFill>
                <a:latin typeface="微软雅黑" pitchFamily="34" charset="-122"/>
                <a:ea typeface="微软雅黑" pitchFamily="34" charset="-122"/>
              </a:rPr>
              <a:t>单击添加文字</a:t>
            </a:r>
          </a:p>
        </p:txBody>
      </p:sp>
      <p:sp>
        <p:nvSpPr>
          <p:cNvPr id="41" name="Text Box 38"/>
          <p:cNvSpPr txBox="1">
            <a:spLocks noChangeArrowheads="1"/>
          </p:cNvSpPr>
          <p:nvPr/>
        </p:nvSpPr>
        <p:spPr bwMode="auto">
          <a:xfrm>
            <a:off x="9030957" y="2338393"/>
            <a:ext cx="1542041"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512" b="1" dirty="0">
                <a:solidFill>
                  <a:prstClr val="black">
                    <a:lumMod val="85000"/>
                    <a:lumOff val="15000"/>
                  </a:prstClr>
                </a:solidFill>
                <a:latin typeface="微软雅黑" pitchFamily="34" charset="-122"/>
                <a:ea typeface="微软雅黑" pitchFamily="34" charset="-122"/>
              </a:rPr>
              <a:t>单击添加文字</a:t>
            </a:r>
            <a:endParaRPr lang="zh-CN" altLang="en-US" sz="1260" dirty="0">
              <a:solidFill>
                <a:prstClr val="black">
                  <a:lumMod val="85000"/>
                  <a:lumOff val="15000"/>
                </a:prstClr>
              </a:solidFill>
              <a:latin typeface="微软雅黑" pitchFamily="34" charset="-122"/>
              <a:ea typeface="微软雅黑" pitchFamily="34" charset="-122"/>
            </a:endParaRPr>
          </a:p>
        </p:txBody>
      </p:sp>
      <p:sp>
        <p:nvSpPr>
          <p:cNvPr id="42" name="Rectangle 39"/>
          <p:cNvSpPr>
            <a:spLocks noChangeArrowheads="1"/>
          </p:cNvSpPr>
          <p:nvPr/>
        </p:nvSpPr>
        <p:spPr bwMode="auto">
          <a:xfrm>
            <a:off x="1133464" y="1788548"/>
            <a:ext cx="3810102" cy="40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r>
              <a:rPr lang="zh-CN" altLang="en-US" sz="2016" b="1" dirty="0">
                <a:solidFill>
                  <a:prstClr val="black">
                    <a:lumMod val="85000"/>
                    <a:lumOff val="15000"/>
                  </a:prstClr>
                </a:solidFill>
                <a:latin typeface="微软雅黑" pitchFamily="34" charset="-122"/>
                <a:ea typeface="微软雅黑" pitchFamily="34" charset="-122"/>
              </a:rPr>
              <a:t>单击此处添加标题文字</a:t>
            </a:r>
          </a:p>
        </p:txBody>
      </p:sp>
      <p:sp>
        <p:nvSpPr>
          <p:cNvPr id="43" name="Rectangle 40"/>
          <p:cNvSpPr>
            <a:spLocks noChangeArrowheads="1"/>
          </p:cNvSpPr>
          <p:nvPr/>
        </p:nvSpPr>
        <p:spPr bwMode="auto">
          <a:xfrm>
            <a:off x="1133464" y="2130452"/>
            <a:ext cx="3810102" cy="964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50000"/>
              </a:spcBef>
            </a:pPr>
            <a:r>
              <a:rPr lang="zh-CN" altLang="en-US" sz="1260"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1260"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1260" dirty="0">
                <a:solidFill>
                  <a:prstClr val="black">
                    <a:lumMod val="85000"/>
                    <a:lumOff val="15000"/>
                  </a:prstClr>
                </a:solidFill>
                <a:latin typeface="微软雅黑" pitchFamily="34" charset="-122"/>
                <a:ea typeface="微软雅黑" pitchFamily="34" charset="-122"/>
              </a:rPr>
              <a:t>单击此处添加文字内容   </a:t>
            </a:r>
          </a:p>
        </p:txBody>
      </p:sp>
      <p:sp>
        <p:nvSpPr>
          <p:cNvPr id="44" name="Rectangle 41"/>
          <p:cNvSpPr>
            <a:spLocks noChangeArrowheads="1"/>
          </p:cNvSpPr>
          <p:nvPr/>
        </p:nvSpPr>
        <p:spPr bwMode="auto">
          <a:xfrm>
            <a:off x="1133464" y="3272131"/>
            <a:ext cx="3810102" cy="40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r>
              <a:rPr lang="zh-CN" altLang="en-US" sz="2016" b="1" dirty="0">
                <a:solidFill>
                  <a:prstClr val="black">
                    <a:lumMod val="85000"/>
                    <a:lumOff val="15000"/>
                  </a:prstClr>
                </a:solidFill>
                <a:latin typeface="微软雅黑" pitchFamily="34" charset="-122"/>
                <a:ea typeface="微软雅黑" pitchFamily="34" charset="-122"/>
              </a:rPr>
              <a:t>单击此处添加标题文字</a:t>
            </a:r>
          </a:p>
        </p:txBody>
      </p:sp>
      <p:sp>
        <p:nvSpPr>
          <p:cNvPr id="45" name="Rectangle 42"/>
          <p:cNvSpPr>
            <a:spLocks noChangeArrowheads="1"/>
          </p:cNvSpPr>
          <p:nvPr/>
        </p:nvSpPr>
        <p:spPr bwMode="auto">
          <a:xfrm>
            <a:off x="1133464" y="3612035"/>
            <a:ext cx="3810102" cy="964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50000"/>
              </a:spcBef>
            </a:pPr>
            <a:r>
              <a:rPr lang="zh-CN" altLang="en-US" sz="1260"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1260"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1260" dirty="0">
                <a:solidFill>
                  <a:prstClr val="black">
                    <a:lumMod val="85000"/>
                    <a:lumOff val="15000"/>
                  </a:prstClr>
                </a:solidFill>
                <a:latin typeface="微软雅黑" pitchFamily="34" charset="-122"/>
                <a:ea typeface="微软雅黑" pitchFamily="34" charset="-122"/>
              </a:rPr>
              <a:t>单击此处添加文字内容   </a:t>
            </a:r>
          </a:p>
        </p:txBody>
      </p:sp>
      <p:sp>
        <p:nvSpPr>
          <p:cNvPr id="46" name="TextBox 3">
            <a:extLst>
              <a:ext uri="{FF2B5EF4-FFF2-40B4-BE49-F238E27FC236}">
                <a16:creationId xmlns:a16="http://schemas.microsoft.com/office/drawing/2014/main" id="{E83521D7-A21B-485A-8541-E5D5AB35D538}"/>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47" name="图片 46">
            <a:extLst>
              <a:ext uri="{FF2B5EF4-FFF2-40B4-BE49-F238E27FC236}">
                <a16:creationId xmlns:a16="http://schemas.microsoft.com/office/drawing/2014/main" id="{E90CC458-A853-41DF-94F7-0666E50A36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684356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椭圆 4"/>
          <p:cNvSpPr/>
          <p:nvPr/>
        </p:nvSpPr>
        <p:spPr>
          <a:xfrm>
            <a:off x="6507772" y="1160523"/>
            <a:ext cx="1089162" cy="1089162"/>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6" name="椭圆 5"/>
          <p:cNvSpPr/>
          <p:nvPr/>
        </p:nvSpPr>
        <p:spPr>
          <a:xfrm>
            <a:off x="8272538" y="4088489"/>
            <a:ext cx="1089162" cy="1089162"/>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7" name="椭圆 6"/>
          <p:cNvSpPr/>
          <p:nvPr/>
        </p:nvSpPr>
        <p:spPr>
          <a:xfrm>
            <a:off x="4797138" y="4100826"/>
            <a:ext cx="1089162" cy="1089162"/>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8" name="椭圆 7"/>
          <p:cNvSpPr/>
          <p:nvPr/>
        </p:nvSpPr>
        <p:spPr>
          <a:xfrm>
            <a:off x="3083435" y="1153500"/>
            <a:ext cx="1089162" cy="1089162"/>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9" name="椭圆 8"/>
          <p:cNvSpPr/>
          <p:nvPr/>
        </p:nvSpPr>
        <p:spPr>
          <a:xfrm>
            <a:off x="1269216" y="4071490"/>
            <a:ext cx="1089162" cy="1089162"/>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0" name="矩形 9"/>
          <p:cNvSpPr/>
          <p:nvPr/>
        </p:nvSpPr>
        <p:spPr>
          <a:xfrm>
            <a:off x="8105580" y="3026373"/>
            <a:ext cx="3414821" cy="253287"/>
          </a:xfrm>
          <a:prstGeom prst="rect">
            <a:avLst/>
          </a:prstGeom>
          <a:solidFill>
            <a:srgbClr val="054487">
              <a:alpha val="90000"/>
            </a:srgbClr>
          </a:solidFill>
          <a:ln w="25400" cap="flat" cmpd="sng" algn="ctr">
            <a:noFill/>
            <a:prstDash val="solid"/>
          </a:ln>
          <a:effectLst/>
        </p:spPr>
        <p:txBody>
          <a:bodyPr lIns="86402" tIns="43201" rIns="86402" bIns="43201"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11" name="任意多边形 10"/>
          <p:cNvSpPr/>
          <p:nvPr/>
        </p:nvSpPr>
        <p:spPr>
          <a:xfrm flipV="1">
            <a:off x="1253269" y="1850867"/>
            <a:ext cx="2513101" cy="1428793"/>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rgbClr val="054487"/>
          </a:solidFill>
          <a:ln w="25400" cap="flat" cmpd="sng" algn="ctr">
            <a:noFill/>
            <a:prstDash val="solid"/>
          </a:ln>
          <a:effectLst/>
        </p:spPr>
        <p:txBody>
          <a:bodyPr lIns="86402" tIns="43201" rIns="86402" bIns="43201"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12" name="任意多边形 11"/>
          <p:cNvSpPr/>
          <p:nvPr/>
        </p:nvSpPr>
        <p:spPr>
          <a:xfrm>
            <a:off x="89" y="3031368"/>
            <a:ext cx="1933449" cy="1418806"/>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bg1">
              <a:lumMod val="65000"/>
              <a:alpha val="90000"/>
            </a:schemeClr>
          </a:solidFill>
          <a:ln w="25400" cap="flat" cmpd="sng" algn="ctr">
            <a:noFill/>
            <a:prstDash val="solid"/>
          </a:ln>
          <a:effectLst/>
        </p:spPr>
        <p:txBody>
          <a:bodyPr lIns="86402" tIns="43201" rIns="86402" bIns="43201"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13" name="任意多边形 12"/>
          <p:cNvSpPr/>
          <p:nvPr/>
        </p:nvSpPr>
        <p:spPr>
          <a:xfrm>
            <a:off x="2958662" y="3031368"/>
            <a:ext cx="2513101" cy="1418806"/>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bg1">
              <a:lumMod val="65000"/>
            </a:schemeClr>
          </a:solidFill>
          <a:ln w="25400" cap="flat" cmpd="sng" algn="ctr">
            <a:noFill/>
            <a:prstDash val="solid"/>
          </a:ln>
          <a:effectLst/>
        </p:spPr>
        <p:txBody>
          <a:bodyPr lIns="86402" tIns="43201" rIns="86402" bIns="43201"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14" name="任意多边形 13"/>
          <p:cNvSpPr/>
          <p:nvPr/>
        </p:nvSpPr>
        <p:spPr>
          <a:xfrm>
            <a:off x="6412379" y="3031368"/>
            <a:ext cx="2513101" cy="1418806"/>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bg1">
              <a:lumMod val="65000"/>
            </a:schemeClr>
          </a:solidFill>
          <a:ln w="25400" cap="flat" cmpd="sng" algn="ctr">
            <a:noFill/>
            <a:prstDash val="solid"/>
          </a:ln>
          <a:effectLst/>
        </p:spPr>
        <p:txBody>
          <a:bodyPr lIns="86402" tIns="43201" rIns="86402" bIns="43201"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15" name="任意多边形 14"/>
          <p:cNvSpPr/>
          <p:nvPr/>
        </p:nvSpPr>
        <p:spPr>
          <a:xfrm flipV="1">
            <a:off x="4679424" y="1850867"/>
            <a:ext cx="2513101" cy="1428793"/>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rgbClr val="054487"/>
          </a:solidFill>
          <a:ln w="25400" cap="flat" cmpd="sng" algn="ctr">
            <a:noFill/>
            <a:prstDash val="solid"/>
          </a:ln>
          <a:effectLst/>
        </p:spPr>
        <p:txBody>
          <a:bodyPr lIns="86402" tIns="43201" rIns="86402" bIns="43201" rtlCol="0" anchor="ctr"/>
          <a:lstStyle/>
          <a:p>
            <a:pPr algn="ctr">
              <a:defRPr/>
            </a:pPr>
            <a:endParaRPr lang="zh-CN" altLang="en-US" sz="1512" kern="0" dirty="0">
              <a:solidFill>
                <a:prstClr val="black">
                  <a:lumMod val="85000"/>
                  <a:lumOff val="15000"/>
                </a:prstClr>
              </a:solidFill>
              <a:ea typeface="微软雅黑" pitchFamily="34" charset="-122"/>
            </a:endParaRPr>
          </a:p>
        </p:txBody>
      </p:sp>
      <p:grpSp>
        <p:nvGrpSpPr>
          <p:cNvPr id="16" name="组合 15"/>
          <p:cNvGrpSpPr/>
          <p:nvPr/>
        </p:nvGrpSpPr>
        <p:grpSpPr>
          <a:xfrm>
            <a:off x="1577942" y="4413820"/>
            <a:ext cx="477397" cy="484340"/>
            <a:chOff x="2237342" y="3733931"/>
            <a:chExt cx="625781" cy="634881"/>
          </a:xfrm>
          <a:effectLst>
            <a:outerShdw blurRad="63500" sx="102000" sy="102000" algn="ctr" rotWithShape="0">
              <a:prstClr val="black">
                <a:alpha val="40000"/>
              </a:prstClr>
            </a:outerShdw>
          </a:effectLst>
        </p:grpSpPr>
        <p:sp>
          <p:nvSpPr>
            <p:cNvPr id="17" name="泪滴形 16"/>
            <p:cNvSpPr/>
            <p:nvPr/>
          </p:nvSpPr>
          <p:spPr>
            <a:xfrm rot="19027558">
              <a:off x="2237342" y="3733931"/>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18" name="椭圆 17"/>
            <p:cNvSpPr/>
            <p:nvPr/>
          </p:nvSpPr>
          <p:spPr>
            <a:xfrm rot="10800000">
              <a:off x="2300863" y="3788134"/>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19" name="文本框 63"/>
            <p:cNvSpPr txBox="1"/>
            <p:nvPr/>
          </p:nvSpPr>
          <p:spPr>
            <a:xfrm>
              <a:off x="2330214" y="3763654"/>
              <a:ext cx="445886" cy="605158"/>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1</a:t>
              </a:r>
              <a:endParaRPr lang="zh-CN" altLang="en-US" sz="2400" kern="0" dirty="0">
                <a:solidFill>
                  <a:prstClr val="black">
                    <a:lumMod val="85000"/>
                    <a:lumOff val="15000"/>
                  </a:prstClr>
                </a:solidFill>
                <a:ea typeface="微软雅黑" pitchFamily="34" charset="-122"/>
              </a:endParaRPr>
            </a:p>
          </p:txBody>
        </p:sp>
      </p:grpSp>
      <p:grpSp>
        <p:nvGrpSpPr>
          <p:cNvPr id="20" name="组合 19"/>
          <p:cNvGrpSpPr/>
          <p:nvPr/>
        </p:nvGrpSpPr>
        <p:grpSpPr>
          <a:xfrm rot="10800000">
            <a:off x="3404056" y="1442983"/>
            <a:ext cx="477397" cy="480157"/>
            <a:chOff x="4778071" y="3621825"/>
            <a:chExt cx="625781" cy="629398"/>
          </a:xfrm>
          <a:effectLst>
            <a:outerShdw blurRad="63500" sx="102000" sy="102000" algn="ctr" rotWithShape="0">
              <a:prstClr val="black">
                <a:alpha val="40000"/>
              </a:prstClr>
            </a:outerShdw>
          </a:effectLst>
        </p:grpSpPr>
        <p:sp>
          <p:nvSpPr>
            <p:cNvPr id="21" name="泪滴形 20"/>
            <p:cNvSpPr/>
            <p:nvPr/>
          </p:nvSpPr>
          <p:spPr>
            <a:xfrm rot="19027558">
              <a:off x="4778071"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22" name="椭圆 21"/>
            <p:cNvSpPr/>
            <p:nvPr/>
          </p:nvSpPr>
          <p:spPr>
            <a:xfrm rot="10800000">
              <a:off x="4841592"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23" name="文本框 67"/>
            <p:cNvSpPr txBox="1"/>
            <p:nvPr/>
          </p:nvSpPr>
          <p:spPr>
            <a:xfrm rot="10800000">
              <a:off x="4851735" y="3621825"/>
              <a:ext cx="445886" cy="605158"/>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2</a:t>
              </a:r>
              <a:endParaRPr lang="zh-CN" altLang="en-US" sz="2400" kern="0" dirty="0">
                <a:solidFill>
                  <a:prstClr val="black">
                    <a:lumMod val="85000"/>
                    <a:lumOff val="15000"/>
                  </a:prstClr>
                </a:solidFill>
                <a:ea typeface="微软雅黑" pitchFamily="34" charset="-122"/>
              </a:endParaRPr>
            </a:p>
          </p:txBody>
        </p:sp>
      </p:grpSp>
      <p:grpSp>
        <p:nvGrpSpPr>
          <p:cNvPr id="24" name="组合 23"/>
          <p:cNvGrpSpPr/>
          <p:nvPr/>
        </p:nvGrpSpPr>
        <p:grpSpPr>
          <a:xfrm>
            <a:off x="5092922" y="4413820"/>
            <a:ext cx="477398" cy="484340"/>
            <a:chOff x="6766315" y="3625442"/>
            <a:chExt cx="625781" cy="634881"/>
          </a:xfrm>
          <a:effectLst>
            <a:outerShdw blurRad="63500" sx="102000" sy="102000" algn="ctr" rotWithShape="0">
              <a:prstClr val="black">
                <a:alpha val="40000"/>
              </a:prstClr>
            </a:outerShdw>
          </a:effectLst>
        </p:grpSpPr>
        <p:sp>
          <p:nvSpPr>
            <p:cNvPr id="25" name="泪滴形 24"/>
            <p:cNvSpPr/>
            <p:nvPr/>
          </p:nvSpPr>
          <p:spPr>
            <a:xfrm rot="19027558">
              <a:off x="6766315"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26" name="椭圆 25"/>
            <p:cNvSpPr/>
            <p:nvPr/>
          </p:nvSpPr>
          <p:spPr>
            <a:xfrm rot="10800000">
              <a:off x="6829836"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27" name="文本框 70"/>
            <p:cNvSpPr txBox="1"/>
            <p:nvPr/>
          </p:nvSpPr>
          <p:spPr>
            <a:xfrm>
              <a:off x="6895501" y="3655165"/>
              <a:ext cx="445885" cy="605158"/>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3</a:t>
              </a:r>
              <a:endParaRPr lang="zh-CN" altLang="en-US" sz="2400" kern="0" dirty="0">
                <a:solidFill>
                  <a:prstClr val="black">
                    <a:lumMod val="85000"/>
                    <a:lumOff val="15000"/>
                  </a:prstClr>
                </a:solidFill>
                <a:ea typeface="微软雅黑" pitchFamily="34" charset="-122"/>
              </a:endParaRPr>
            </a:p>
          </p:txBody>
        </p:sp>
      </p:grpSp>
      <p:grpSp>
        <p:nvGrpSpPr>
          <p:cNvPr id="28" name="组合 27"/>
          <p:cNvGrpSpPr/>
          <p:nvPr/>
        </p:nvGrpSpPr>
        <p:grpSpPr>
          <a:xfrm rot="10800000">
            <a:off x="6830174" y="1461474"/>
            <a:ext cx="477398" cy="480157"/>
            <a:chOff x="8731533" y="3621825"/>
            <a:chExt cx="625781" cy="629398"/>
          </a:xfrm>
          <a:effectLst>
            <a:outerShdw blurRad="63500" sx="102000" sy="102000" algn="ctr" rotWithShape="0">
              <a:prstClr val="black">
                <a:alpha val="40000"/>
              </a:prstClr>
            </a:outerShdw>
          </a:effectLst>
        </p:grpSpPr>
        <p:sp>
          <p:nvSpPr>
            <p:cNvPr id="29" name="泪滴形 28"/>
            <p:cNvSpPr/>
            <p:nvPr/>
          </p:nvSpPr>
          <p:spPr>
            <a:xfrm rot="19027558">
              <a:off x="8731533"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30" name="椭圆 29"/>
            <p:cNvSpPr/>
            <p:nvPr/>
          </p:nvSpPr>
          <p:spPr>
            <a:xfrm rot="10800000">
              <a:off x="8795054"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31" name="文本框 73"/>
            <p:cNvSpPr txBox="1"/>
            <p:nvPr/>
          </p:nvSpPr>
          <p:spPr>
            <a:xfrm rot="10800000">
              <a:off x="8809199" y="3621825"/>
              <a:ext cx="445885" cy="605159"/>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4</a:t>
              </a:r>
              <a:endParaRPr lang="zh-CN" altLang="en-US" sz="2400" kern="0" dirty="0">
                <a:solidFill>
                  <a:prstClr val="black">
                    <a:lumMod val="85000"/>
                    <a:lumOff val="15000"/>
                  </a:prstClr>
                </a:solidFill>
                <a:ea typeface="微软雅黑" pitchFamily="34" charset="-122"/>
              </a:endParaRPr>
            </a:p>
          </p:txBody>
        </p:sp>
      </p:grpSp>
      <p:grpSp>
        <p:nvGrpSpPr>
          <p:cNvPr id="32" name="组合 31"/>
          <p:cNvGrpSpPr/>
          <p:nvPr/>
        </p:nvGrpSpPr>
        <p:grpSpPr>
          <a:xfrm>
            <a:off x="8557862" y="4413820"/>
            <a:ext cx="477398" cy="484340"/>
            <a:chOff x="10750554" y="3625442"/>
            <a:chExt cx="625781" cy="634881"/>
          </a:xfrm>
          <a:effectLst>
            <a:outerShdw blurRad="63500" sx="102000" sy="102000" algn="ctr" rotWithShape="0">
              <a:prstClr val="black">
                <a:alpha val="40000"/>
              </a:prstClr>
            </a:outerShdw>
          </a:effectLst>
        </p:grpSpPr>
        <p:sp>
          <p:nvSpPr>
            <p:cNvPr id="33" name="泪滴形 32"/>
            <p:cNvSpPr/>
            <p:nvPr/>
          </p:nvSpPr>
          <p:spPr>
            <a:xfrm rot="19027558">
              <a:off x="10750554"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34" name="椭圆 33"/>
            <p:cNvSpPr/>
            <p:nvPr/>
          </p:nvSpPr>
          <p:spPr>
            <a:xfrm rot="10800000">
              <a:off x="10814075"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512" kern="0" dirty="0">
                <a:solidFill>
                  <a:prstClr val="black">
                    <a:lumMod val="85000"/>
                    <a:lumOff val="15000"/>
                  </a:prstClr>
                </a:solidFill>
                <a:ea typeface="微软雅黑" pitchFamily="34" charset="-122"/>
              </a:endParaRPr>
            </a:p>
          </p:txBody>
        </p:sp>
        <p:sp>
          <p:nvSpPr>
            <p:cNvPr id="35" name="文本框 76"/>
            <p:cNvSpPr txBox="1"/>
            <p:nvPr/>
          </p:nvSpPr>
          <p:spPr>
            <a:xfrm>
              <a:off x="10879740" y="3655165"/>
              <a:ext cx="445885" cy="605158"/>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5</a:t>
              </a:r>
              <a:endParaRPr lang="zh-CN" altLang="en-US" sz="2400" kern="0" dirty="0">
                <a:solidFill>
                  <a:prstClr val="black">
                    <a:lumMod val="85000"/>
                    <a:lumOff val="15000"/>
                  </a:prstClr>
                </a:solidFill>
                <a:ea typeface="微软雅黑" pitchFamily="34" charset="-122"/>
              </a:endParaRPr>
            </a:p>
          </p:txBody>
        </p:sp>
      </p:grpSp>
      <p:sp>
        <p:nvSpPr>
          <p:cNvPr id="36" name="文本框 77"/>
          <p:cNvSpPr txBox="1"/>
          <p:nvPr/>
        </p:nvSpPr>
        <p:spPr>
          <a:xfrm>
            <a:off x="1939108" y="3419651"/>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7" name="文本框 79"/>
          <p:cNvSpPr txBox="1"/>
          <p:nvPr/>
        </p:nvSpPr>
        <p:spPr>
          <a:xfrm>
            <a:off x="3974097" y="1689543"/>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80"/>
          <p:cNvSpPr txBox="1"/>
          <p:nvPr/>
        </p:nvSpPr>
        <p:spPr>
          <a:xfrm>
            <a:off x="5554685" y="3406997"/>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9" name="文本框 81"/>
          <p:cNvSpPr txBox="1"/>
          <p:nvPr/>
        </p:nvSpPr>
        <p:spPr>
          <a:xfrm>
            <a:off x="7339624" y="1707601"/>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0" name="文本框 82"/>
          <p:cNvSpPr txBox="1"/>
          <p:nvPr/>
        </p:nvSpPr>
        <p:spPr>
          <a:xfrm>
            <a:off x="9036890" y="3406997"/>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1" name="TextBox 3">
            <a:extLst>
              <a:ext uri="{FF2B5EF4-FFF2-40B4-BE49-F238E27FC236}">
                <a16:creationId xmlns:a16="http://schemas.microsoft.com/office/drawing/2014/main" id="{116BE867-B99B-4ECD-A468-C1F328DC8E85}"/>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42" name="图片 41">
            <a:extLst>
              <a:ext uri="{FF2B5EF4-FFF2-40B4-BE49-F238E27FC236}">
                <a16:creationId xmlns:a16="http://schemas.microsoft.com/office/drawing/2014/main" id="{9E1E8591-EE03-4721-8F73-287970B7F0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92579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 3"/>
          <p:cNvGrpSpPr>
            <a:grpSpLocks/>
          </p:cNvGrpSpPr>
          <p:nvPr/>
        </p:nvGrpSpPr>
        <p:grpSpPr bwMode="auto">
          <a:xfrm>
            <a:off x="3475199" y="1640395"/>
            <a:ext cx="7143897" cy="5167319"/>
            <a:chOff x="990601" y="817273"/>
            <a:chExt cx="7143749" cy="5164052"/>
          </a:xfrm>
        </p:grpSpPr>
        <p:sp>
          <p:nvSpPr>
            <p:cNvPr id="6" name="Freeform 7"/>
            <p:cNvSpPr>
              <a:spLocks/>
            </p:cNvSpPr>
            <p:nvPr/>
          </p:nvSpPr>
          <p:spPr bwMode="auto">
            <a:xfrm>
              <a:off x="1260475" y="1134773"/>
              <a:ext cx="6642100" cy="2921000"/>
            </a:xfrm>
            <a:custGeom>
              <a:avLst/>
              <a:gdLst>
                <a:gd name="T0" fmla="*/ 1771 w 1771"/>
                <a:gd name="T1" fmla="*/ 885 h 890"/>
                <a:gd name="T2" fmla="*/ 885 w 1771"/>
                <a:gd name="T3" fmla="*/ 0 h 890"/>
                <a:gd name="T4" fmla="*/ 0 w 1771"/>
                <a:gd name="T5" fmla="*/ 885 h 890"/>
                <a:gd name="T6" fmla="*/ 0 w 1771"/>
                <a:gd name="T7" fmla="*/ 890 h 890"/>
                <a:gd name="T8" fmla="*/ 1771 w 1771"/>
                <a:gd name="T9" fmla="*/ 890 h 890"/>
                <a:gd name="T10" fmla="*/ 1771 w 1771"/>
                <a:gd name="T11" fmla="*/ 885 h 890"/>
                <a:gd name="T12" fmla="*/ 0 60000 65536"/>
                <a:gd name="T13" fmla="*/ 0 60000 65536"/>
                <a:gd name="T14" fmla="*/ 0 60000 65536"/>
                <a:gd name="T15" fmla="*/ 0 60000 65536"/>
                <a:gd name="T16" fmla="*/ 0 60000 65536"/>
                <a:gd name="T17" fmla="*/ 0 60000 65536"/>
                <a:gd name="T18" fmla="*/ 0 w 1771"/>
                <a:gd name="T19" fmla="*/ 0 h 890"/>
                <a:gd name="T20" fmla="*/ 1771 w 1771"/>
                <a:gd name="T21" fmla="*/ 890 h 890"/>
              </a:gdLst>
              <a:ahLst/>
              <a:cxnLst>
                <a:cxn ang="T12">
                  <a:pos x="T0" y="T1"/>
                </a:cxn>
                <a:cxn ang="T13">
                  <a:pos x="T2" y="T3"/>
                </a:cxn>
                <a:cxn ang="T14">
                  <a:pos x="T4" y="T5"/>
                </a:cxn>
                <a:cxn ang="T15">
                  <a:pos x="T6" y="T7"/>
                </a:cxn>
                <a:cxn ang="T16">
                  <a:pos x="T8" y="T9"/>
                </a:cxn>
                <a:cxn ang="T17">
                  <a:pos x="T10" y="T11"/>
                </a:cxn>
              </a:cxnLst>
              <a:rect l="T18" t="T19" r="T20" b="T21"/>
              <a:pathLst>
                <a:path w="1771" h="890">
                  <a:moveTo>
                    <a:pt x="1771" y="885"/>
                  </a:moveTo>
                  <a:cubicBezTo>
                    <a:pt x="1771" y="396"/>
                    <a:pt x="1374" y="0"/>
                    <a:pt x="885" y="0"/>
                  </a:cubicBezTo>
                  <a:cubicBezTo>
                    <a:pt x="396" y="0"/>
                    <a:pt x="0" y="396"/>
                    <a:pt x="0" y="885"/>
                  </a:cubicBezTo>
                  <a:cubicBezTo>
                    <a:pt x="0" y="887"/>
                    <a:pt x="0" y="889"/>
                    <a:pt x="0" y="890"/>
                  </a:cubicBezTo>
                  <a:cubicBezTo>
                    <a:pt x="1771" y="890"/>
                    <a:pt x="1771" y="890"/>
                    <a:pt x="1771" y="890"/>
                  </a:cubicBezTo>
                  <a:cubicBezTo>
                    <a:pt x="1771" y="889"/>
                    <a:pt x="1771" y="887"/>
                    <a:pt x="1771" y="885"/>
                  </a:cubicBezTo>
                  <a:close/>
                </a:path>
              </a:pathLst>
            </a:custGeom>
            <a:gradFill rotWithShape="1">
              <a:gsLst>
                <a:gs pos="0">
                  <a:srgbClr val="000000"/>
                </a:gs>
                <a:gs pos="74001">
                  <a:srgbClr val="3F3F3F"/>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1152053" fontAlgn="base">
                <a:spcBef>
                  <a:spcPct val="0"/>
                </a:spcBef>
                <a:spcAft>
                  <a:spcPct val="0"/>
                </a:spcAft>
                <a:defRPr/>
              </a:pPr>
              <a:endParaRPr lang="zh-CN" altLang="en-US" sz="1134" kern="0">
                <a:solidFill>
                  <a:srgbClr val="9BD3E5"/>
                </a:solidFill>
                <a:latin typeface="微软雅黑" panose="020B0503020204020204" pitchFamily="34" charset="-122"/>
                <a:ea typeface="微软雅黑" panose="020B0503020204020204" pitchFamily="34" charset="-122"/>
              </a:endParaRPr>
            </a:p>
          </p:txBody>
        </p:sp>
        <p:sp>
          <p:nvSpPr>
            <p:cNvPr id="7" name="Freeform 9"/>
            <p:cNvSpPr>
              <a:spLocks/>
            </p:cNvSpPr>
            <p:nvPr/>
          </p:nvSpPr>
          <p:spPr bwMode="auto">
            <a:xfrm>
              <a:off x="990601" y="2213821"/>
              <a:ext cx="3311525" cy="1701249"/>
            </a:xfrm>
            <a:custGeom>
              <a:avLst/>
              <a:gdLst/>
              <a:ahLst/>
              <a:cxnLst>
                <a:cxn ang="0">
                  <a:pos x="0" y="491"/>
                </a:cxn>
                <a:cxn ang="0">
                  <a:pos x="0" y="496"/>
                </a:cxn>
                <a:cxn ang="0">
                  <a:pos x="883" y="496"/>
                </a:cxn>
                <a:cxn ang="0">
                  <a:pos x="155" y="0"/>
                </a:cxn>
                <a:cxn ang="0">
                  <a:pos x="0" y="491"/>
                </a:cxn>
              </a:cxnLst>
              <a:rect l="0" t="0" r="r" b="b"/>
              <a:pathLst>
                <a:path w="883" h="496">
                  <a:moveTo>
                    <a:pt x="0" y="491"/>
                  </a:moveTo>
                  <a:cubicBezTo>
                    <a:pt x="0" y="493"/>
                    <a:pt x="0" y="494"/>
                    <a:pt x="0" y="496"/>
                  </a:cubicBezTo>
                  <a:cubicBezTo>
                    <a:pt x="883" y="496"/>
                    <a:pt x="883" y="496"/>
                    <a:pt x="883" y="496"/>
                  </a:cubicBezTo>
                  <a:cubicBezTo>
                    <a:pt x="155" y="0"/>
                    <a:pt x="155" y="0"/>
                    <a:pt x="155" y="0"/>
                  </a:cubicBezTo>
                  <a:cubicBezTo>
                    <a:pt x="57" y="141"/>
                    <a:pt x="0" y="310"/>
                    <a:pt x="0" y="491"/>
                  </a:cubicBezTo>
                  <a:close/>
                </a:path>
              </a:pathLst>
            </a:custGeom>
            <a:solidFill>
              <a:srgbClr val="054487"/>
            </a:solidFill>
            <a:ln w="9525">
              <a:noFill/>
              <a:round/>
              <a:headEnd/>
              <a:tailEnd/>
            </a:ln>
          </p:spPr>
          <p:txBody>
            <a:bodyPr/>
            <a:lstStyle/>
            <a:p>
              <a:pPr algn="ctr" defTabSz="1152053">
                <a:defRPr/>
              </a:pPr>
              <a:endParaRPr lang="en-US" sz="1764" kern="0">
                <a:solidFill>
                  <a:srgbClr val="383838"/>
                </a:solidFill>
                <a:latin typeface="微软雅黑" panose="020B0503020204020204" pitchFamily="34" charset="-122"/>
                <a:ea typeface="微软雅黑" panose="020B0503020204020204" pitchFamily="34" charset="-122"/>
              </a:endParaRPr>
            </a:p>
          </p:txBody>
        </p:sp>
        <p:sp>
          <p:nvSpPr>
            <p:cNvPr id="8" name="Freeform 10"/>
            <p:cNvSpPr>
              <a:spLocks/>
            </p:cNvSpPr>
            <p:nvPr/>
          </p:nvSpPr>
          <p:spPr bwMode="auto">
            <a:xfrm>
              <a:off x="3462338" y="817273"/>
              <a:ext cx="2193925" cy="3064469"/>
            </a:xfrm>
            <a:custGeom>
              <a:avLst/>
              <a:gdLst/>
              <a:ahLst/>
              <a:cxnLst>
                <a:cxn ang="0">
                  <a:pos x="585" y="43"/>
                </a:cxn>
                <a:cxn ang="0">
                  <a:pos x="293" y="0"/>
                </a:cxn>
                <a:cxn ang="0">
                  <a:pos x="0" y="44"/>
                </a:cxn>
                <a:cxn ang="0">
                  <a:pos x="293" y="893"/>
                </a:cxn>
                <a:cxn ang="0">
                  <a:pos x="585" y="43"/>
                </a:cxn>
              </a:cxnLst>
              <a:rect l="0" t="0" r="r" b="b"/>
              <a:pathLst>
                <a:path w="585" h="893">
                  <a:moveTo>
                    <a:pt x="585" y="43"/>
                  </a:moveTo>
                  <a:cubicBezTo>
                    <a:pt x="493" y="16"/>
                    <a:pt x="395" y="0"/>
                    <a:pt x="293" y="0"/>
                  </a:cubicBezTo>
                  <a:cubicBezTo>
                    <a:pt x="191" y="0"/>
                    <a:pt x="92" y="16"/>
                    <a:pt x="0" y="44"/>
                  </a:cubicBezTo>
                  <a:cubicBezTo>
                    <a:pt x="293" y="893"/>
                    <a:pt x="293" y="893"/>
                    <a:pt x="293" y="893"/>
                  </a:cubicBezTo>
                  <a:lnTo>
                    <a:pt x="585" y="43"/>
                  </a:lnTo>
                  <a:close/>
                </a:path>
              </a:pathLst>
            </a:custGeom>
            <a:solidFill>
              <a:srgbClr val="054487"/>
            </a:solidFill>
            <a:ln w="9525">
              <a:noFill/>
              <a:round/>
              <a:headEnd/>
              <a:tailEnd/>
            </a:ln>
          </p:spPr>
          <p:txBody>
            <a:bodyPr/>
            <a:lstStyle/>
            <a:p>
              <a:pPr defTabSz="1152053">
                <a:defRPr/>
              </a:pPr>
              <a:endParaRPr lang="en-US" sz="1764" kern="0">
                <a:solidFill>
                  <a:srgbClr val="383838"/>
                </a:solidFill>
                <a:latin typeface="微软雅黑" panose="020B0503020204020204" pitchFamily="34" charset="-122"/>
                <a:ea typeface="微软雅黑" panose="020B0503020204020204" pitchFamily="34" charset="-122"/>
              </a:endParaRPr>
            </a:p>
          </p:txBody>
        </p:sp>
        <p:sp>
          <p:nvSpPr>
            <p:cNvPr id="9" name="Freeform 11"/>
            <p:cNvSpPr>
              <a:spLocks/>
            </p:cNvSpPr>
            <p:nvPr/>
          </p:nvSpPr>
          <p:spPr bwMode="auto">
            <a:xfrm>
              <a:off x="4676775" y="998189"/>
              <a:ext cx="2816225" cy="2896249"/>
            </a:xfrm>
            <a:custGeom>
              <a:avLst/>
              <a:gdLst/>
              <a:ahLst/>
              <a:cxnLst>
                <a:cxn ang="0">
                  <a:pos x="751" y="331"/>
                </a:cxn>
                <a:cxn ang="0">
                  <a:pos x="290" y="0"/>
                </a:cxn>
                <a:cxn ang="0">
                  <a:pos x="0" y="844"/>
                </a:cxn>
                <a:cxn ang="0">
                  <a:pos x="751" y="331"/>
                </a:cxn>
              </a:cxnLst>
              <a:rect l="0" t="0" r="r" b="b"/>
              <a:pathLst>
                <a:path w="751" h="844">
                  <a:moveTo>
                    <a:pt x="751" y="331"/>
                  </a:moveTo>
                  <a:cubicBezTo>
                    <a:pt x="638" y="180"/>
                    <a:pt x="478" y="63"/>
                    <a:pt x="290" y="0"/>
                  </a:cubicBezTo>
                  <a:cubicBezTo>
                    <a:pt x="0" y="844"/>
                    <a:pt x="0" y="844"/>
                    <a:pt x="0" y="844"/>
                  </a:cubicBezTo>
                  <a:lnTo>
                    <a:pt x="751" y="331"/>
                  </a:lnTo>
                  <a:close/>
                </a:path>
              </a:pathLst>
            </a:custGeom>
            <a:solidFill>
              <a:srgbClr val="054487"/>
            </a:solidFill>
            <a:ln w="9525">
              <a:noFill/>
              <a:round/>
              <a:headEnd/>
              <a:tailEnd/>
            </a:ln>
          </p:spPr>
          <p:txBody>
            <a:bodyPr/>
            <a:lstStyle/>
            <a:p>
              <a:pPr algn="ctr" defTabSz="1152053">
                <a:defRPr/>
              </a:pPr>
              <a:endParaRPr lang="en-US" sz="1764" kern="0">
                <a:solidFill>
                  <a:srgbClr val="383838"/>
                </a:solidFill>
                <a:latin typeface="微软雅黑" panose="020B0503020204020204" pitchFamily="34" charset="-122"/>
                <a:ea typeface="微软雅黑" panose="020B0503020204020204" pitchFamily="34" charset="-122"/>
              </a:endParaRPr>
            </a:p>
          </p:txBody>
        </p:sp>
        <p:sp>
          <p:nvSpPr>
            <p:cNvPr id="10" name="Freeform 12"/>
            <p:cNvSpPr>
              <a:spLocks/>
            </p:cNvSpPr>
            <p:nvPr/>
          </p:nvSpPr>
          <p:spPr bwMode="auto">
            <a:xfrm>
              <a:off x="1636713" y="998189"/>
              <a:ext cx="2800350" cy="2878792"/>
            </a:xfrm>
            <a:custGeom>
              <a:avLst/>
              <a:gdLst/>
              <a:ahLst/>
              <a:cxnLst>
                <a:cxn ang="0">
                  <a:pos x="458" y="0"/>
                </a:cxn>
                <a:cxn ang="0">
                  <a:pos x="0" y="330"/>
                </a:cxn>
                <a:cxn ang="0">
                  <a:pos x="747" y="839"/>
                </a:cxn>
                <a:cxn ang="0">
                  <a:pos x="458" y="0"/>
                </a:cxn>
              </a:cxnLst>
              <a:rect l="0" t="0" r="r" b="b"/>
              <a:pathLst>
                <a:path w="747" h="839">
                  <a:moveTo>
                    <a:pt x="458" y="0"/>
                  </a:moveTo>
                  <a:cubicBezTo>
                    <a:pt x="271" y="63"/>
                    <a:pt x="112" y="180"/>
                    <a:pt x="0" y="330"/>
                  </a:cubicBezTo>
                  <a:cubicBezTo>
                    <a:pt x="747" y="839"/>
                    <a:pt x="747" y="839"/>
                    <a:pt x="747" y="839"/>
                  </a:cubicBezTo>
                  <a:lnTo>
                    <a:pt x="458" y="0"/>
                  </a:lnTo>
                  <a:close/>
                </a:path>
              </a:pathLst>
            </a:custGeom>
            <a:solidFill>
              <a:srgbClr val="054487"/>
            </a:solidFill>
            <a:ln w="9525">
              <a:noFill/>
              <a:round/>
              <a:headEnd/>
              <a:tailEnd/>
            </a:ln>
          </p:spPr>
          <p:txBody>
            <a:bodyPr/>
            <a:lstStyle/>
            <a:p>
              <a:pPr algn="ctr" defTabSz="1152053">
                <a:defRPr/>
              </a:pPr>
              <a:endParaRPr lang="en-US" sz="1764" kern="0">
                <a:solidFill>
                  <a:srgbClr val="383838"/>
                </a:solidFill>
                <a:latin typeface="微软雅黑" panose="020B0503020204020204" pitchFamily="34" charset="-122"/>
                <a:ea typeface="微软雅黑" panose="020B0503020204020204" pitchFamily="34" charset="-122"/>
              </a:endParaRPr>
            </a:p>
          </p:txBody>
        </p:sp>
        <p:sp>
          <p:nvSpPr>
            <p:cNvPr id="11" name="Freeform 13"/>
            <p:cNvSpPr>
              <a:spLocks/>
            </p:cNvSpPr>
            <p:nvPr/>
          </p:nvSpPr>
          <p:spPr bwMode="auto">
            <a:xfrm>
              <a:off x="4838700" y="2216995"/>
              <a:ext cx="3295650" cy="1698075"/>
            </a:xfrm>
            <a:custGeom>
              <a:avLst/>
              <a:gdLst/>
              <a:ahLst/>
              <a:cxnLst>
                <a:cxn ang="0">
                  <a:pos x="0" y="495"/>
                </a:cxn>
                <a:cxn ang="0">
                  <a:pos x="879" y="495"/>
                </a:cxn>
                <a:cxn ang="0">
                  <a:pos x="879" y="490"/>
                </a:cxn>
                <a:cxn ang="0">
                  <a:pos x="725" y="0"/>
                </a:cxn>
                <a:cxn ang="0">
                  <a:pos x="0" y="495"/>
                </a:cxn>
              </a:cxnLst>
              <a:rect l="0" t="0" r="r" b="b"/>
              <a:pathLst>
                <a:path w="879" h="495">
                  <a:moveTo>
                    <a:pt x="0" y="495"/>
                  </a:moveTo>
                  <a:cubicBezTo>
                    <a:pt x="879" y="495"/>
                    <a:pt x="879" y="495"/>
                    <a:pt x="879" y="495"/>
                  </a:cubicBezTo>
                  <a:cubicBezTo>
                    <a:pt x="879" y="493"/>
                    <a:pt x="879" y="492"/>
                    <a:pt x="879" y="490"/>
                  </a:cubicBezTo>
                  <a:cubicBezTo>
                    <a:pt x="879" y="309"/>
                    <a:pt x="822" y="141"/>
                    <a:pt x="725" y="0"/>
                  </a:cubicBezTo>
                  <a:lnTo>
                    <a:pt x="0" y="495"/>
                  </a:lnTo>
                  <a:close/>
                </a:path>
              </a:pathLst>
            </a:custGeom>
            <a:solidFill>
              <a:srgbClr val="054487"/>
            </a:solidFill>
            <a:ln w="9525">
              <a:noFill/>
              <a:round/>
              <a:headEnd/>
              <a:tailEnd/>
            </a:ln>
          </p:spPr>
          <p:txBody>
            <a:bodyPr/>
            <a:lstStyle/>
            <a:p>
              <a:pPr algn="ctr" defTabSz="1152053">
                <a:defRPr/>
              </a:pPr>
              <a:endParaRPr lang="en-US" sz="1764" kern="0">
                <a:solidFill>
                  <a:srgbClr val="383838"/>
                </a:solidFill>
                <a:latin typeface="微软雅黑" panose="020B0503020204020204" pitchFamily="34" charset="-122"/>
                <a:ea typeface="微软雅黑" panose="020B0503020204020204" pitchFamily="34" charset="-122"/>
              </a:endParaRPr>
            </a:p>
          </p:txBody>
        </p:sp>
        <p:pic>
          <p:nvPicPr>
            <p:cNvPr id="12" name="Freeform 14"/>
            <p:cNvPicPr>
              <a:picLocks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756105" y="2494413"/>
              <a:ext cx="3614928" cy="348691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5"/>
            <p:cNvSpPr/>
            <p:nvPr/>
          </p:nvSpPr>
          <p:spPr>
            <a:xfrm>
              <a:off x="3448050" y="3151729"/>
              <a:ext cx="2516565" cy="712373"/>
            </a:xfrm>
            <a:prstGeom prst="rect">
              <a:avLst/>
            </a:prstGeom>
            <a:ln>
              <a:noFill/>
            </a:ln>
            <a:effectLst/>
          </p:spPr>
          <p:txBody>
            <a:bodyPr wrap="square">
              <a:spAutoFit/>
            </a:bodyPr>
            <a:lstStyle/>
            <a:p>
              <a:pPr algn="ctr" defTabSz="1152053" fontAlgn="base">
                <a:spcBef>
                  <a:spcPct val="20000"/>
                </a:spcBef>
                <a:spcAft>
                  <a:spcPct val="0"/>
                </a:spcAft>
                <a:defRPr/>
              </a:pPr>
              <a:r>
                <a:rPr lang="zh-CN" altLang="en-US" sz="4032" kern="0" dirty="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4032" kern="0" dirty="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4" name="Rectangle 16"/>
            <p:cNvSpPr/>
            <p:nvPr/>
          </p:nvSpPr>
          <p:spPr>
            <a:xfrm>
              <a:off x="3752851" y="1088648"/>
              <a:ext cx="1657350" cy="402291"/>
            </a:xfrm>
            <a:prstGeom prst="rect">
              <a:avLst/>
            </a:prstGeom>
            <a:ln>
              <a:noFill/>
            </a:ln>
            <a:effectLst/>
          </p:spPr>
          <p:txBody>
            <a:bodyPr>
              <a:spAutoFit/>
            </a:bodyPr>
            <a:lstStyle/>
            <a:p>
              <a:pPr algn="ctr" defTabSz="1152053" fontAlgn="base">
                <a:spcBef>
                  <a:spcPct val="20000"/>
                </a:spcBef>
                <a:spcAft>
                  <a:spcPct val="0"/>
                </a:spcAft>
                <a:defRPr/>
              </a:pPr>
              <a:r>
                <a:rPr lang="zh-CN" altLang="en-US" sz="2016"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2016"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5" name="Rectangle 17"/>
            <p:cNvSpPr/>
            <p:nvPr/>
          </p:nvSpPr>
          <p:spPr>
            <a:xfrm>
              <a:off x="5410201" y="1818661"/>
              <a:ext cx="1752599" cy="402291"/>
            </a:xfrm>
            <a:prstGeom prst="rect">
              <a:avLst/>
            </a:prstGeom>
            <a:ln>
              <a:noFill/>
            </a:ln>
            <a:effectLst/>
          </p:spPr>
          <p:txBody>
            <a:bodyPr>
              <a:spAutoFit/>
            </a:bodyPr>
            <a:lstStyle/>
            <a:p>
              <a:pPr algn="ctr" defTabSz="1152053" fontAlgn="base">
                <a:spcBef>
                  <a:spcPct val="20000"/>
                </a:spcBef>
                <a:spcAft>
                  <a:spcPct val="0"/>
                </a:spcAft>
                <a:defRPr/>
              </a:pPr>
              <a:r>
                <a:rPr lang="zh-CN" altLang="en-US" sz="2016"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2016"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6" name="Rectangle 18"/>
            <p:cNvSpPr/>
            <p:nvPr/>
          </p:nvSpPr>
          <p:spPr>
            <a:xfrm>
              <a:off x="6248400" y="3215208"/>
              <a:ext cx="1847850" cy="402291"/>
            </a:xfrm>
            <a:prstGeom prst="rect">
              <a:avLst/>
            </a:prstGeom>
            <a:ln>
              <a:noFill/>
            </a:ln>
            <a:effectLst/>
          </p:spPr>
          <p:txBody>
            <a:bodyPr>
              <a:spAutoFit/>
            </a:bodyPr>
            <a:lstStyle/>
            <a:p>
              <a:pPr algn="ctr" defTabSz="1152053" fontAlgn="base">
                <a:spcBef>
                  <a:spcPct val="20000"/>
                </a:spcBef>
                <a:spcAft>
                  <a:spcPct val="0"/>
                </a:spcAft>
                <a:defRPr/>
              </a:pPr>
              <a:r>
                <a:rPr lang="zh-CN" altLang="en-US" sz="2016"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2016"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7" name="Rectangle 19"/>
            <p:cNvSpPr/>
            <p:nvPr/>
          </p:nvSpPr>
          <p:spPr>
            <a:xfrm>
              <a:off x="1905000" y="1945619"/>
              <a:ext cx="1847850" cy="402291"/>
            </a:xfrm>
            <a:prstGeom prst="rect">
              <a:avLst/>
            </a:prstGeom>
            <a:ln>
              <a:noFill/>
            </a:ln>
            <a:effectLst/>
          </p:spPr>
          <p:txBody>
            <a:bodyPr>
              <a:spAutoFit/>
            </a:bodyPr>
            <a:lstStyle/>
            <a:p>
              <a:pPr algn="ctr" defTabSz="1152053" fontAlgn="base">
                <a:spcBef>
                  <a:spcPct val="20000"/>
                </a:spcBef>
                <a:spcAft>
                  <a:spcPct val="0"/>
                </a:spcAft>
                <a:defRPr/>
              </a:pPr>
              <a:r>
                <a:rPr lang="zh-CN" altLang="en-US" sz="2016"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2016"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8" name="Rectangle 20"/>
            <p:cNvSpPr/>
            <p:nvPr/>
          </p:nvSpPr>
          <p:spPr>
            <a:xfrm>
              <a:off x="1219201" y="3088249"/>
              <a:ext cx="1600200" cy="402291"/>
            </a:xfrm>
            <a:prstGeom prst="rect">
              <a:avLst/>
            </a:prstGeom>
            <a:ln>
              <a:noFill/>
            </a:ln>
            <a:effectLst/>
          </p:spPr>
          <p:txBody>
            <a:bodyPr>
              <a:spAutoFit/>
            </a:bodyPr>
            <a:lstStyle/>
            <a:p>
              <a:pPr algn="ctr" defTabSz="1152053" fontAlgn="base">
                <a:spcBef>
                  <a:spcPct val="20000"/>
                </a:spcBef>
                <a:spcAft>
                  <a:spcPct val="0"/>
                </a:spcAft>
                <a:defRPr/>
              </a:pPr>
              <a:r>
                <a:rPr lang="zh-CN" altLang="en-US" sz="2016"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2016" kern="0">
                <a:solidFill>
                  <a:srgbClr val="FFFFFF"/>
                </a:solidFill>
                <a:latin typeface="微软雅黑" panose="020B0503020204020204" pitchFamily="34" charset="-122"/>
                <a:ea typeface="微软雅黑" panose="020B0503020204020204" pitchFamily="34" charset="-122"/>
                <a:cs typeface="Arial" pitchFamily="34" charset="0"/>
              </a:endParaRPr>
            </a:p>
          </p:txBody>
        </p:sp>
      </p:grpSp>
      <p:pic>
        <p:nvPicPr>
          <p:cNvPr id="19" name="Picture 61" descr="369t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12949" y="1259276"/>
            <a:ext cx="2032042" cy="471474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3">
            <a:extLst>
              <a:ext uri="{FF2B5EF4-FFF2-40B4-BE49-F238E27FC236}">
                <a16:creationId xmlns:a16="http://schemas.microsoft.com/office/drawing/2014/main" id="{472692D5-D4CD-4462-9FFD-6942B291B5AE}"/>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1" name="图片 20">
            <a:extLst>
              <a:ext uri="{FF2B5EF4-FFF2-40B4-BE49-F238E27FC236}">
                <a16:creationId xmlns:a16="http://schemas.microsoft.com/office/drawing/2014/main" id="{B374AA9D-35CF-4EE8-A601-8FA94A912F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1774373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合 4"/>
          <p:cNvGrpSpPr/>
          <p:nvPr/>
        </p:nvGrpSpPr>
        <p:grpSpPr>
          <a:xfrm>
            <a:off x="1357316" y="2595411"/>
            <a:ext cx="2716478" cy="2491504"/>
            <a:chOff x="357189" y="3032400"/>
            <a:chExt cx="2614993" cy="2398424"/>
          </a:xfrm>
        </p:grpSpPr>
        <p:sp>
          <p:nvSpPr>
            <p:cNvPr id="6" name="Oval 2"/>
            <p:cNvSpPr>
              <a:spLocks noChangeArrowheads="1"/>
            </p:cNvSpPr>
            <p:nvPr/>
          </p:nvSpPr>
          <p:spPr bwMode="auto">
            <a:xfrm>
              <a:off x="357189" y="5040880"/>
              <a:ext cx="2614993" cy="389944"/>
            </a:xfrm>
            <a:prstGeom prst="ellipse">
              <a:avLst/>
            </a:prstGeom>
            <a:gradFill rotWithShape="1">
              <a:gsLst>
                <a:gs pos="0">
                  <a:srgbClr val="21BAFF"/>
                </a:gs>
                <a:gs pos="100000">
                  <a:srgbClr val="FFFFFF"/>
                </a:gs>
              </a:gsLst>
              <a:path path="shape">
                <a:fillToRect l="50000" t="50000" r="50000" b="50000"/>
              </a:path>
            </a:gradFill>
            <a:ln w="9525">
              <a:noFill/>
              <a:round/>
              <a:headEnd/>
              <a:tailEnd/>
            </a:ln>
            <a:effectLst/>
          </p:spPr>
          <p:txBody>
            <a:bodyPr wrap="none"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nvGrpSpPr>
            <p:cNvPr id="7" name="Group 11"/>
            <p:cNvGrpSpPr>
              <a:grpSpLocks/>
            </p:cNvGrpSpPr>
            <p:nvPr/>
          </p:nvGrpSpPr>
          <p:grpSpPr bwMode="auto">
            <a:xfrm>
              <a:off x="593726" y="3032400"/>
              <a:ext cx="2265888" cy="2207923"/>
              <a:chOff x="0" y="0"/>
              <a:chExt cx="1089" cy="1062"/>
            </a:xfrm>
          </p:grpSpPr>
          <p:grpSp>
            <p:nvGrpSpPr>
              <p:cNvPr id="8" name="Group 12"/>
              <p:cNvGrpSpPr>
                <a:grpSpLocks/>
              </p:cNvGrpSpPr>
              <p:nvPr/>
            </p:nvGrpSpPr>
            <p:grpSpPr bwMode="auto">
              <a:xfrm>
                <a:off x="0" y="0"/>
                <a:ext cx="1089" cy="1062"/>
                <a:chOff x="0" y="0"/>
                <a:chExt cx="1042" cy="1019"/>
              </a:xfrm>
            </p:grpSpPr>
            <p:grpSp>
              <p:nvGrpSpPr>
                <p:cNvPr id="10" name="Group 13"/>
                <p:cNvGrpSpPr>
                  <a:grpSpLocks/>
                </p:cNvGrpSpPr>
                <p:nvPr/>
              </p:nvGrpSpPr>
              <p:grpSpPr bwMode="auto">
                <a:xfrm>
                  <a:off x="0" y="0"/>
                  <a:ext cx="1042" cy="1019"/>
                  <a:chOff x="0" y="0"/>
                  <a:chExt cx="1042" cy="1019"/>
                </a:xfrm>
              </p:grpSpPr>
              <p:pic>
                <p:nvPicPr>
                  <p:cNvPr id="12" name="Picture 14"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13" name="Oval 15"/>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pic>
              <p:nvPicPr>
                <p:cNvPr id="11" name="Picture 16"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9" name="WordArt 17"/>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1152053">
                  <a:defRPr/>
                </a:pPr>
                <a:r>
                  <a:rPr lang="zh-CN" altLang="en-US" sz="3024"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1152053">
                  <a:defRPr/>
                </a:pPr>
                <a:r>
                  <a:rPr lang="zh-CN" altLang="en-US" sz="3024"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grpSp>
      <p:grpSp>
        <p:nvGrpSpPr>
          <p:cNvPr id="14" name="组合 13"/>
          <p:cNvGrpSpPr/>
          <p:nvPr/>
        </p:nvGrpSpPr>
        <p:grpSpPr>
          <a:xfrm>
            <a:off x="4118921" y="2236662"/>
            <a:ext cx="862156" cy="2975925"/>
            <a:chOff x="3197226" y="2401230"/>
            <a:chExt cx="829947" cy="2864748"/>
          </a:xfrm>
        </p:grpSpPr>
        <p:sp>
          <p:nvSpPr>
            <p:cNvPr id="15" name="Line 34"/>
            <p:cNvSpPr>
              <a:spLocks noChangeShapeType="1"/>
            </p:cNvSpPr>
            <p:nvPr/>
          </p:nvSpPr>
          <p:spPr bwMode="auto">
            <a:xfrm>
              <a:off x="3306764" y="3757853"/>
              <a:ext cx="712701" cy="0"/>
            </a:xfrm>
            <a:prstGeom prst="line">
              <a:avLst/>
            </a:prstGeom>
            <a:noFill/>
            <a:ln w="19050" cmpd="sng">
              <a:solidFill>
                <a:srgbClr val="0064AE"/>
              </a:solidFill>
              <a:round/>
              <a:headEnd/>
              <a:tailEnd/>
            </a:ln>
            <a:effectLst/>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6" name="Line 35"/>
            <p:cNvSpPr>
              <a:spLocks noChangeShapeType="1"/>
            </p:cNvSpPr>
            <p:nvPr/>
          </p:nvSpPr>
          <p:spPr bwMode="auto">
            <a:xfrm flipV="1">
              <a:off x="3197226" y="2401230"/>
              <a:ext cx="829947" cy="793060"/>
            </a:xfrm>
            <a:prstGeom prst="line">
              <a:avLst/>
            </a:prstGeom>
            <a:noFill/>
            <a:ln w="19050" cmpd="sng">
              <a:solidFill>
                <a:srgbClr val="0064AE"/>
              </a:solidFill>
              <a:round/>
              <a:headEnd/>
              <a:tailEnd/>
            </a:ln>
            <a:effectLst/>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7" name="Line 36"/>
            <p:cNvSpPr>
              <a:spLocks noChangeShapeType="1"/>
            </p:cNvSpPr>
            <p:nvPr/>
          </p:nvSpPr>
          <p:spPr bwMode="auto">
            <a:xfrm>
              <a:off x="3197226" y="4472918"/>
              <a:ext cx="829947" cy="793060"/>
            </a:xfrm>
            <a:prstGeom prst="line">
              <a:avLst/>
            </a:prstGeom>
            <a:noFill/>
            <a:ln w="19050" cmpd="sng">
              <a:solidFill>
                <a:srgbClr val="0064AE"/>
              </a:solidFill>
              <a:round/>
              <a:headEnd/>
              <a:tailEnd/>
            </a:ln>
            <a:effectLst/>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338954" y="1433055"/>
            <a:ext cx="4503744" cy="1309657"/>
            <a:chOff x="4165602" y="1655495"/>
            <a:chExt cx="4335488" cy="1260729"/>
          </a:xfrm>
        </p:grpSpPr>
        <p:sp>
          <p:nvSpPr>
            <p:cNvPr id="19" name="AutoShape 18"/>
            <p:cNvSpPr>
              <a:spLocks noChangeArrowheads="1"/>
            </p:cNvSpPr>
            <p:nvPr/>
          </p:nvSpPr>
          <p:spPr bwMode="auto">
            <a:xfrm>
              <a:off x="4165602" y="1655495"/>
              <a:ext cx="4335488" cy="1260729"/>
            </a:xfrm>
            <a:prstGeom prst="roundRect">
              <a:avLst>
                <a:gd name="adj" fmla="val 50000"/>
              </a:avLst>
            </a:prstGeom>
            <a:gradFill rotWithShape="1">
              <a:gsLst>
                <a:gs pos="0">
                  <a:srgbClr val="DDDDDD"/>
                </a:gs>
                <a:gs pos="100000">
                  <a:sysClr val="window" lastClr="FFFFFF"/>
                </a:gs>
              </a:gsLst>
              <a:lin ang="5400000" scaled="1"/>
            </a:gradFill>
            <a:ln w="9525" cmpd="sng">
              <a:solidFill>
                <a:srgbClr val="A3A3A3"/>
              </a:solidFill>
              <a:round/>
              <a:headEnd/>
              <a:tailEnd/>
            </a:ln>
            <a:effectLst/>
          </p:spPr>
          <p:txBody>
            <a:bodyPr wrap="none" anchor="ctr"/>
            <a:lstStyle/>
            <a:p>
              <a:pPr defTabSz="1152053">
                <a:defRPr/>
              </a:pPr>
              <a:endParaRPr lang="zh-CN" altLang="en-US" sz="1764" kern="0">
                <a:solidFill>
                  <a:prstClr val="black"/>
                </a:solidFill>
                <a:latin typeface="微软雅黑" panose="020B0503020204020204" pitchFamily="34" charset="-122"/>
                <a:ea typeface="微软雅黑" panose="020B0503020204020204" pitchFamily="34" charset="-122"/>
              </a:endParaRPr>
            </a:p>
          </p:txBody>
        </p:sp>
        <p:grpSp>
          <p:nvGrpSpPr>
            <p:cNvPr id="20" name="Group 19"/>
            <p:cNvGrpSpPr>
              <a:grpSpLocks/>
            </p:cNvGrpSpPr>
            <p:nvPr/>
          </p:nvGrpSpPr>
          <p:grpSpPr bwMode="auto">
            <a:xfrm>
              <a:off x="4289426" y="1722485"/>
              <a:ext cx="1111866" cy="1084202"/>
              <a:chOff x="0" y="0"/>
              <a:chExt cx="1089" cy="1062"/>
            </a:xfrm>
          </p:grpSpPr>
          <p:grpSp>
            <p:nvGrpSpPr>
              <p:cNvPr id="22" name="Group 20"/>
              <p:cNvGrpSpPr>
                <a:grpSpLocks/>
              </p:cNvGrpSpPr>
              <p:nvPr/>
            </p:nvGrpSpPr>
            <p:grpSpPr bwMode="auto">
              <a:xfrm>
                <a:off x="0" y="0"/>
                <a:ext cx="1089" cy="1062"/>
                <a:chOff x="0" y="0"/>
                <a:chExt cx="1042" cy="1019"/>
              </a:xfrm>
            </p:grpSpPr>
            <p:grpSp>
              <p:nvGrpSpPr>
                <p:cNvPr id="24" name="Group 21"/>
                <p:cNvGrpSpPr>
                  <a:grpSpLocks/>
                </p:cNvGrpSpPr>
                <p:nvPr/>
              </p:nvGrpSpPr>
              <p:grpSpPr bwMode="auto">
                <a:xfrm>
                  <a:off x="0" y="0"/>
                  <a:ext cx="1042" cy="1019"/>
                  <a:chOff x="0" y="0"/>
                  <a:chExt cx="1042" cy="1019"/>
                </a:xfrm>
              </p:grpSpPr>
              <p:pic>
                <p:nvPicPr>
                  <p:cNvPr id="26" name="Picture 22" descr="circuler_1"/>
                  <p:cNvPicPr>
                    <a:picLocks noChangeAspect="1" noChangeArrowheads="1"/>
                  </p:cNvPicPr>
                  <p:nvPr/>
                </p:nvPicPr>
                <p:blipFill>
                  <a:blip r:embed="rId4" cstate="print"/>
                  <a:srcRect/>
                  <a:stretch>
                    <a:fillRect/>
                  </a:stretch>
                </p:blipFill>
                <p:spPr bwMode="auto">
                  <a:xfrm>
                    <a:off x="0" y="0"/>
                    <a:ext cx="1042" cy="1016"/>
                  </a:xfrm>
                  <a:prstGeom prst="rect">
                    <a:avLst/>
                  </a:prstGeom>
                  <a:noFill/>
                  <a:ln w="9525">
                    <a:noFill/>
                    <a:miter lim="800000"/>
                    <a:headEnd/>
                    <a:tailEnd/>
                  </a:ln>
                </p:spPr>
              </p:pic>
              <p:sp>
                <p:nvSpPr>
                  <p:cNvPr id="27" name="Oval 23"/>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1152053">
                      <a:defRPr/>
                    </a:pPr>
                    <a:endParaRPr lang="zh-CN" altLang="en-US" sz="1764" kern="0">
                      <a:solidFill>
                        <a:prstClr val="black"/>
                      </a:solidFill>
                      <a:latin typeface="微软雅黑" panose="020B0503020204020204" pitchFamily="34" charset="-122"/>
                      <a:ea typeface="微软雅黑" panose="020B0503020204020204" pitchFamily="34" charset="-122"/>
                    </a:endParaRPr>
                  </a:p>
                </p:txBody>
              </p:sp>
            </p:grpSp>
            <p:pic>
              <p:nvPicPr>
                <p:cNvPr id="25" name="Picture 24"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23" name="WordArt 25"/>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1152053">
                  <a:defRPr/>
                </a:pPr>
                <a:r>
                  <a:rPr lang="zh-CN" altLang="en-US"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1152053">
                  <a:defRPr/>
                </a:pPr>
                <a:r>
                  <a:rPr lang="zh-CN" altLang="en-US"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sp>
          <p:nvSpPr>
            <p:cNvPr id="21" name="Rectangle 37"/>
            <p:cNvSpPr>
              <a:spLocks noChangeArrowheads="1"/>
            </p:cNvSpPr>
            <p:nvPr/>
          </p:nvSpPr>
          <p:spPr bwMode="auto">
            <a:xfrm>
              <a:off x="5629276" y="1675255"/>
              <a:ext cx="2674275" cy="1240969"/>
            </a:xfrm>
            <a:prstGeom prst="rect">
              <a:avLst/>
            </a:prstGeom>
            <a:noFill/>
            <a:ln w="9525">
              <a:noFill/>
              <a:miter lim="800000"/>
              <a:headEnd/>
              <a:tailEnd/>
            </a:ln>
            <a:effectLst/>
          </p:spPr>
          <p:txBody>
            <a:bodyPr lIns="145133" tIns="72566" rIns="145133" bIns="72566" anchor="ctr"/>
            <a:lstStyle/>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p:txBody>
        </p:sp>
      </p:grpSp>
      <p:grpSp>
        <p:nvGrpSpPr>
          <p:cNvPr id="28" name="组合 27"/>
          <p:cNvGrpSpPr/>
          <p:nvPr/>
        </p:nvGrpSpPr>
        <p:grpSpPr>
          <a:xfrm>
            <a:off x="5338954" y="2950379"/>
            <a:ext cx="4503744" cy="1320183"/>
            <a:chOff x="4165602" y="3402725"/>
            <a:chExt cx="4335488" cy="1270862"/>
          </a:xfrm>
        </p:grpSpPr>
        <p:sp>
          <p:nvSpPr>
            <p:cNvPr id="29" name="AutoShape 3"/>
            <p:cNvSpPr>
              <a:spLocks noChangeArrowheads="1"/>
            </p:cNvSpPr>
            <p:nvPr/>
          </p:nvSpPr>
          <p:spPr bwMode="auto">
            <a:xfrm>
              <a:off x="4165602" y="3412857"/>
              <a:ext cx="4335488" cy="1260730"/>
            </a:xfrm>
            <a:prstGeom prst="roundRect">
              <a:avLst>
                <a:gd name="adj" fmla="val 50000"/>
              </a:avLst>
            </a:prstGeom>
            <a:gradFill rotWithShape="1">
              <a:gsLst>
                <a:gs pos="0">
                  <a:srgbClr val="DDDDDD"/>
                </a:gs>
                <a:gs pos="100000">
                  <a:sysClr val="window" lastClr="FFFFFF"/>
                </a:gs>
              </a:gsLst>
              <a:lin ang="5400000" scaled="1"/>
            </a:gradFill>
            <a:ln w="9525" cmpd="sng">
              <a:solidFill>
                <a:srgbClr val="A3A3A3"/>
              </a:solidFill>
              <a:round/>
              <a:headEnd/>
              <a:tailEnd/>
            </a:ln>
            <a:effectLst/>
          </p:spPr>
          <p:txBody>
            <a:bodyPr wrap="none" anchor="ctr"/>
            <a:lstStyle/>
            <a:p>
              <a:pPr defTabSz="1152053">
                <a:defRPr/>
              </a:pPr>
              <a:endParaRPr lang="zh-CN" altLang="en-US" sz="1764" kern="0">
                <a:solidFill>
                  <a:prstClr val="black"/>
                </a:solidFill>
                <a:latin typeface="微软雅黑" panose="020B0503020204020204" pitchFamily="34" charset="-122"/>
                <a:ea typeface="微软雅黑" panose="020B0503020204020204" pitchFamily="34" charset="-122"/>
              </a:endParaRPr>
            </a:p>
          </p:txBody>
        </p:sp>
        <p:grpSp>
          <p:nvGrpSpPr>
            <p:cNvPr id="30" name="Group 4"/>
            <p:cNvGrpSpPr>
              <a:grpSpLocks/>
            </p:cNvGrpSpPr>
            <p:nvPr/>
          </p:nvGrpSpPr>
          <p:grpSpPr bwMode="auto">
            <a:xfrm>
              <a:off x="4289426" y="3479847"/>
              <a:ext cx="1111866" cy="1084201"/>
              <a:chOff x="0" y="0"/>
              <a:chExt cx="1089" cy="1062"/>
            </a:xfrm>
          </p:grpSpPr>
          <p:grpSp>
            <p:nvGrpSpPr>
              <p:cNvPr id="32" name="Group 5"/>
              <p:cNvGrpSpPr>
                <a:grpSpLocks/>
              </p:cNvGrpSpPr>
              <p:nvPr/>
            </p:nvGrpSpPr>
            <p:grpSpPr bwMode="auto">
              <a:xfrm>
                <a:off x="0" y="0"/>
                <a:ext cx="1089" cy="1062"/>
                <a:chOff x="0" y="0"/>
                <a:chExt cx="1042" cy="1019"/>
              </a:xfrm>
            </p:grpSpPr>
            <p:grpSp>
              <p:nvGrpSpPr>
                <p:cNvPr id="34" name="Group 6"/>
                <p:cNvGrpSpPr>
                  <a:grpSpLocks/>
                </p:cNvGrpSpPr>
                <p:nvPr/>
              </p:nvGrpSpPr>
              <p:grpSpPr bwMode="auto">
                <a:xfrm>
                  <a:off x="0" y="0"/>
                  <a:ext cx="1042" cy="1019"/>
                  <a:chOff x="0" y="0"/>
                  <a:chExt cx="1042" cy="1019"/>
                </a:xfrm>
              </p:grpSpPr>
              <p:pic>
                <p:nvPicPr>
                  <p:cNvPr id="36" name="Picture 7" descr="circuler_1"/>
                  <p:cNvPicPr>
                    <a:picLocks noChangeAspect="1" noChangeArrowheads="1"/>
                  </p:cNvPicPr>
                  <p:nvPr/>
                </p:nvPicPr>
                <p:blipFill>
                  <a:blip r:embed="rId4" cstate="print"/>
                  <a:srcRect/>
                  <a:stretch>
                    <a:fillRect/>
                  </a:stretch>
                </p:blipFill>
                <p:spPr bwMode="auto">
                  <a:xfrm>
                    <a:off x="0" y="0"/>
                    <a:ext cx="1042" cy="1016"/>
                  </a:xfrm>
                  <a:prstGeom prst="rect">
                    <a:avLst/>
                  </a:prstGeom>
                  <a:noFill/>
                  <a:ln w="9525">
                    <a:noFill/>
                    <a:miter lim="800000"/>
                    <a:headEnd/>
                    <a:tailEnd/>
                  </a:ln>
                </p:spPr>
              </p:pic>
              <p:sp>
                <p:nvSpPr>
                  <p:cNvPr id="37" name="Oval 8"/>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1152053">
                      <a:defRPr/>
                    </a:pPr>
                    <a:endParaRPr lang="zh-CN" altLang="en-US" sz="1764" kern="0">
                      <a:solidFill>
                        <a:prstClr val="black"/>
                      </a:solidFill>
                      <a:latin typeface="微软雅黑" panose="020B0503020204020204" pitchFamily="34" charset="-122"/>
                      <a:ea typeface="微软雅黑" panose="020B0503020204020204" pitchFamily="34" charset="-122"/>
                    </a:endParaRPr>
                  </a:p>
                </p:txBody>
              </p:sp>
            </p:grpSp>
            <p:pic>
              <p:nvPicPr>
                <p:cNvPr id="35" name="Picture 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33" name="WordArt 10"/>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1152053">
                  <a:defRPr/>
                </a:pPr>
                <a:r>
                  <a:rPr lang="zh-CN" altLang="en-US"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1152053">
                  <a:defRPr/>
                </a:pPr>
                <a:r>
                  <a:rPr lang="zh-CN" altLang="en-US"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sp>
          <p:nvSpPr>
            <p:cNvPr id="31" name="Rectangle 38"/>
            <p:cNvSpPr>
              <a:spLocks noChangeArrowheads="1"/>
            </p:cNvSpPr>
            <p:nvPr/>
          </p:nvSpPr>
          <p:spPr bwMode="auto">
            <a:xfrm>
              <a:off x="5629276" y="3402725"/>
              <a:ext cx="2674275" cy="1242287"/>
            </a:xfrm>
            <a:prstGeom prst="rect">
              <a:avLst/>
            </a:prstGeom>
            <a:noFill/>
            <a:ln w="9525">
              <a:noFill/>
              <a:miter lim="800000"/>
              <a:headEnd/>
              <a:tailEnd/>
            </a:ln>
            <a:effectLst/>
          </p:spPr>
          <p:txBody>
            <a:bodyPr lIns="145133" tIns="72566" rIns="145133" bIns="72566" anchor="ctr"/>
            <a:lstStyle/>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p:txBody>
        </p:sp>
      </p:grpSp>
      <p:grpSp>
        <p:nvGrpSpPr>
          <p:cNvPr id="38" name="组合 37"/>
          <p:cNvGrpSpPr/>
          <p:nvPr/>
        </p:nvGrpSpPr>
        <p:grpSpPr>
          <a:xfrm>
            <a:off x="5341578" y="4557136"/>
            <a:ext cx="4503744" cy="1313866"/>
            <a:chOff x="4165602" y="5099493"/>
            <a:chExt cx="4335488" cy="1264781"/>
          </a:xfrm>
        </p:grpSpPr>
        <p:sp>
          <p:nvSpPr>
            <p:cNvPr id="39" name="AutoShape 26"/>
            <p:cNvSpPr>
              <a:spLocks noChangeArrowheads="1"/>
            </p:cNvSpPr>
            <p:nvPr/>
          </p:nvSpPr>
          <p:spPr bwMode="auto">
            <a:xfrm>
              <a:off x="4165602" y="5103545"/>
              <a:ext cx="4335488" cy="1260729"/>
            </a:xfrm>
            <a:prstGeom prst="roundRect">
              <a:avLst>
                <a:gd name="adj" fmla="val 50000"/>
              </a:avLst>
            </a:prstGeom>
            <a:gradFill rotWithShape="1">
              <a:gsLst>
                <a:gs pos="0">
                  <a:srgbClr val="DDDDDD"/>
                </a:gs>
                <a:gs pos="100000">
                  <a:sysClr val="window" lastClr="FFFFFF"/>
                </a:gs>
              </a:gsLst>
              <a:lin ang="5400000" scaled="1"/>
            </a:gradFill>
            <a:ln w="9525" cmpd="sng">
              <a:solidFill>
                <a:srgbClr val="A3A3A3"/>
              </a:solidFill>
              <a:round/>
              <a:headEnd/>
              <a:tailEnd/>
            </a:ln>
            <a:effectLst/>
          </p:spPr>
          <p:txBody>
            <a:bodyPr wrap="none" anchor="ctr"/>
            <a:lstStyle/>
            <a:p>
              <a:pPr defTabSz="1152053">
                <a:defRPr/>
              </a:pPr>
              <a:endParaRPr lang="zh-CN" altLang="en-US" sz="1764" kern="0">
                <a:solidFill>
                  <a:prstClr val="black"/>
                </a:solidFill>
                <a:latin typeface="微软雅黑" panose="020B0503020204020204" pitchFamily="34" charset="-122"/>
                <a:ea typeface="微软雅黑" panose="020B0503020204020204" pitchFamily="34" charset="-122"/>
              </a:endParaRPr>
            </a:p>
          </p:txBody>
        </p:sp>
        <p:grpSp>
          <p:nvGrpSpPr>
            <p:cNvPr id="40" name="Group 27"/>
            <p:cNvGrpSpPr>
              <a:grpSpLocks/>
            </p:cNvGrpSpPr>
            <p:nvPr/>
          </p:nvGrpSpPr>
          <p:grpSpPr bwMode="auto">
            <a:xfrm>
              <a:off x="4289426" y="5170265"/>
              <a:ext cx="1111866" cy="1082884"/>
              <a:chOff x="0" y="0"/>
              <a:chExt cx="1089" cy="1062"/>
            </a:xfrm>
          </p:grpSpPr>
          <p:grpSp>
            <p:nvGrpSpPr>
              <p:cNvPr id="42" name="Group 28"/>
              <p:cNvGrpSpPr>
                <a:grpSpLocks/>
              </p:cNvGrpSpPr>
              <p:nvPr/>
            </p:nvGrpSpPr>
            <p:grpSpPr bwMode="auto">
              <a:xfrm>
                <a:off x="0" y="0"/>
                <a:ext cx="1089" cy="1062"/>
                <a:chOff x="0" y="0"/>
                <a:chExt cx="1042" cy="1019"/>
              </a:xfrm>
            </p:grpSpPr>
            <p:grpSp>
              <p:nvGrpSpPr>
                <p:cNvPr id="44" name="Group 29"/>
                <p:cNvGrpSpPr>
                  <a:grpSpLocks/>
                </p:cNvGrpSpPr>
                <p:nvPr/>
              </p:nvGrpSpPr>
              <p:grpSpPr bwMode="auto">
                <a:xfrm>
                  <a:off x="0" y="0"/>
                  <a:ext cx="1042" cy="1019"/>
                  <a:chOff x="0" y="0"/>
                  <a:chExt cx="1042" cy="1019"/>
                </a:xfrm>
              </p:grpSpPr>
              <p:pic>
                <p:nvPicPr>
                  <p:cNvPr id="46" name="Picture 30" descr="circuler_1"/>
                  <p:cNvPicPr>
                    <a:picLocks noChangeAspect="1" noChangeArrowheads="1"/>
                  </p:cNvPicPr>
                  <p:nvPr/>
                </p:nvPicPr>
                <p:blipFill>
                  <a:blip r:embed="rId4" cstate="print"/>
                  <a:srcRect/>
                  <a:stretch>
                    <a:fillRect/>
                  </a:stretch>
                </p:blipFill>
                <p:spPr bwMode="auto">
                  <a:xfrm>
                    <a:off x="0" y="0"/>
                    <a:ext cx="1042" cy="1016"/>
                  </a:xfrm>
                  <a:prstGeom prst="rect">
                    <a:avLst/>
                  </a:prstGeom>
                  <a:noFill/>
                  <a:ln w="9525">
                    <a:noFill/>
                    <a:miter lim="800000"/>
                    <a:headEnd/>
                    <a:tailEnd/>
                  </a:ln>
                </p:spPr>
              </p:pic>
              <p:sp>
                <p:nvSpPr>
                  <p:cNvPr id="47" name="Oval 31"/>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1152053">
                      <a:defRPr/>
                    </a:pPr>
                    <a:endParaRPr lang="zh-CN" altLang="en-US" sz="1764" kern="0">
                      <a:solidFill>
                        <a:prstClr val="black"/>
                      </a:solidFill>
                      <a:latin typeface="微软雅黑" panose="020B0503020204020204" pitchFamily="34" charset="-122"/>
                      <a:ea typeface="微软雅黑" panose="020B0503020204020204" pitchFamily="34" charset="-122"/>
                    </a:endParaRPr>
                  </a:p>
                </p:txBody>
              </p:sp>
            </p:grpSp>
            <p:pic>
              <p:nvPicPr>
                <p:cNvPr id="45" name="Picture 32"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43" name="WordArt 33"/>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1152053">
                  <a:defRPr/>
                </a:pPr>
                <a:r>
                  <a:rPr lang="zh-CN" altLang="en-US" kern="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1152053">
                  <a:defRPr/>
                </a:pPr>
                <a:r>
                  <a:rPr lang="zh-CN" altLang="en-US" kern="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sp>
          <p:nvSpPr>
            <p:cNvPr id="41" name="Rectangle 39"/>
            <p:cNvSpPr>
              <a:spLocks noChangeArrowheads="1"/>
            </p:cNvSpPr>
            <p:nvPr/>
          </p:nvSpPr>
          <p:spPr bwMode="auto">
            <a:xfrm>
              <a:off x="5629276" y="5099493"/>
              <a:ext cx="2674275" cy="1240969"/>
            </a:xfrm>
            <a:prstGeom prst="rect">
              <a:avLst/>
            </a:prstGeom>
            <a:noFill/>
            <a:ln w="9525">
              <a:noFill/>
              <a:miter lim="800000"/>
              <a:headEnd/>
              <a:tailEnd/>
            </a:ln>
            <a:effectLst/>
          </p:spPr>
          <p:txBody>
            <a:bodyPr lIns="145133" tIns="72566" rIns="145133" bIns="72566" anchor="ctr"/>
            <a:lstStyle/>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1152053">
                <a:lnSpc>
                  <a:spcPct val="120000"/>
                </a:lnSpc>
                <a:defRPr/>
              </a:pPr>
              <a:r>
                <a:rPr lang="zh-CN" altLang="en-US" sz="1512" kern="0" dirty="0">
                  <a:solidFill>
                    <a:prstClr val="black"/>
                  </a:solidFill>
                  <a:latin typeface="微软雅黑" panose="020B0503020204020204" pitchFamily="34" charset="-122"/>
                  <a:ea typeface="微软雅黑" panose="020B0503020204020204" pitchFamily="34" charset="-122"/>
                </a:rPr>
                <a:t>单击此处添加段落文字内容</a:t>
              </a:r>
            </a:p>
          </p:txBody>
        </p:sp>
      </p:grpSp>
      <p:sp>
        <p:nvSpPr>
          <p:cNvPr id="48" name="TextBox 3">
            <a:extLst>
              <a:ext uri="{FF2B5EF4-FFF2-40B4-BE49-F238E27FC236}">
                <a16:creationId xmlns:a16="http://schemas.microsoft.com/office/drawing/2014/main" id="{57C56129-55D3-4EE0-AAE4-5AF11FA75941}"/>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49" name="图片 48">
            <a:extLst>
              <a:ext uri="{FF2B5EF4-FFF2-40B4-BE49-F238E27FC236}">
                <a16:creationId xmlns:a16="http://schemas.microsoft.com/office/drawing/2014/main" id="{45FBAABC-A2CD-4640-90DA-8F1D64787C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2842748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Line 3"/>
          <p:cNvSpPr>
            <a:spLocks noChangeShapeType="1"/>
          </p:cNvSpPr>
          <p:nvPr/>
        </p:nvSpPr>
        <p:spPr bwMode="auto">
          <a:xfrm rot="10800000">
            <a:off x="1964141" y="4541308"/>
            <a:ext cx="3000081"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6" name="Line 4"/>
          <p:cNvSpPr>
            <a:spLocks noChangeShapeType="1"/>
          </p:cNvSpPr>
          <p:nvPr/>
        </p:nvSpPr>
        <p:spPr bwMode="auto">
          <a:xfrm rot="10800000">
            <a:off x="1970144" y="3670084"/>
            <a:ext cx="4482120"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7" name="Line 5"/>
          <p:cNvSpPr>
            <a:spLocks noChangeShapeType="1"/>
          </p:cNvSpPr>
          <p:nvPr/>
        </p:nvSpPr>
        <p:spPr bwMode="auto">
          <a:xfrm rot="10800000">
            <a:off x="1946142" y="2978865"/>
            <a:ext cx="6054163"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8" name="Line 6"/>
          <p:cNvSpPr>
            <a:spLocks noChangeShapeType="1"/>
          </p:cNvSpPr>
          <p:nvPr/>
        </p:nvSpPr>
        <p:spPr bwMode="auto">
          <a:xfrm rot="10800000">
            <a:off x="1960141" y="2233646"/>
            <a:ext cx="7552204"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9" name="Rectangle 9"/>
          <p:cNvSpPr>
            <a:spLocks noChangeArrowheads="1"/>
          </p:cNvSpPr>
          <p:nvPr/>
        </p:nvSpPr>
        <p:spPr bwMode="auto">
          <a:xfrm>
            <a:off x="8022306" y="2237246"/>
            <a:ext cx="1536041" cy="561615"/>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0" name="Rectangle 10"/>
          <p:cNvSpPr>
            <a:spLocks noChangeArrowheads="1"/>
          </p:cNvSpPr>
          <p:nvPr/>
        </p:nvSpPr>
        <p:spPr bwMode="auto">
          <a:xfrm>
            <a:off x="6482264" y="2971665"/>
            <a:ext cx="1536041" cy="561615"/>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1" name="Rectangle 11"/>
          <p:cNvSpPr>
            <a:spLocks noChangeArrowheads="1"/>
          </p:cNvSpPr>
          <p:nvPr/>
        </p:nvSpPr>
        <p:spPr bwMode="auto">
          <a:xfrm>
            <a:off x="4988225" y="3675485"/>
            <a:ext cx="1494041" cy="561615"/>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2" name="Rectangle 12"/>
          <p:cNvSpPr>
            <a:spLocks noChangeArrowheads="1"/>
          </p:cNvSpPr>
          <p:nvPr/>
        </p:nvSpPr>
        <p:spPr bwMode="auto">
          <a:xfrm>
            <a:off x="3140173" y="4537708"/>
            <a:ext cx="1848050" cy="561615"/>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3" name="Line 13"/>
          <p:cNvSpPr>
            <a:spLocks noChangeShapeType="1"/>
          </p:cNvSpPr>
          <p:nvPr/>
        </p:nvSpPr>
        <p:spPr bwMode="auto">
          <a:xfrm>
            <a:off x="1954144" y="5117323"/>
            <a:ext cx="7690207" cy="0"/>
          </a:xfrm>
          <a:prstGeom prst="line">
            <a:avLst/>
          </a:prstGeom>
          <a:noFill/>
          <a:ln w="9525">
            <a:solidFill>
              <a:srgbClr val="0070C0"/>
            </a:solidFill>
            <a:round/>
            <a:headEnd/>
            <a:tailEnd type="triangle" w="med" len="me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4" name="Line 14"/>
          <p:cNvSpPr>
            <a:spLocks noChangeShapeType="1"/>
          </p:cNvSpPr>
          <p:nvPr/>
        </p:nvSpPr>
        <p:spPr bwMode="auto">
          <a:xfrm rot="16200000">
            <a:off x="78493" y="3243474"/>
            <a:ext cx="3751301" cy="0"/>
          </a:xfrm>
          <a:prstGeom prst="line">
            <a:avLst/>
          </a:prstGeom>
          <a:noFill/>
          <a:ln w="9525">
            <a:solidFill>
              <a:srgbClr val="0070C0"/>
            </a:solidFill>
            <a:round/>
            <a:headEnd/>
            <a:tailEnd type="triangle" w="med" len="me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5" name="Line 15"/>
          <p:cNvSpPr>
            <a:spLocks noChangeShapeType="1"/>
          </p:cNvSpPr>
          <p:nvPr/>
        </p:nvSpPr>
        <p:spPr bwMode="auto">
          <a:xfrm flipV="1">
            <a:off x="1958144" y="1425424"/>
            <a:ext cx="7690207" cy="3682900"/>
          </a:xfrm>
          <a:prstGeom prst="line">
            <a:avLst/>
          </a:prstGeom>
          <a:noFill/>
          <a:ln w="38100">
            <a:solidFill>
              <a:srgbClr val="054487"/>
            </a:solidFill>
            <a:round/>
            <a:headEnd/>
            <a:tailEnd type="triangle" w="med" len="me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6" name="Line 16"/>
          <p:cNvSpPr>
            <a:spLocks noChangeShapeType="1"/>
          </p:cNvSpPr>
          <p:nvPr/>
        </p:nvSpPr>
        <p:spPr bwMode="auto">
          <a:xfrm rot="16200000">
            <a:off x="1269625" y="3244373"/>
            <a:ext cx="3753100"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7" name="Line 17"/>
          <p:cNvSpPr>
            <a:spLocks noChangeShapeType="1"/>
          </p:cNvSpPr>
          <p:nvPr/>
        </p:nvSpPr>
        <p:spPr bwMode="auto">
          <a:xfrm rot="16200000">
            <a:off x="3109675" y="3244373"/>
            <a:ext cx="3753100"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8" name="Line 18"/>
          <p:cNvSpPr>
            <a:spLocks noChangeShapeType="1"/>
          </p:cNvSpPr>
          <p:nvPr/>
        </p:nvSpPr>
        <p:spPr bwMode="auto">
          <a:xfrm rot="16200000">
            <a:off x="4605715" y="3244373"/>
            <a:ext cx="3753100"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sp>
        <p:nvSpPr>
          <p:cNvPr id="19" name="Line 19"/>
          <p:cNvSpPr>
            <a:spLocks noChangeShapeType="1"/>
          </p:cNvSpPr>
          <p:nvPr/>
        </p:nvSpPr>
        <p:spPr bwMode="auto">
          <a:xfrm rot="16200000">
            <a:off x="6141757" y="3244373"/>
            <a:ext cx="3753100" cy="0"/>
          </a:xfrm>
          <a:prstGeom prst="line">
            <a:avLst/>
          </a:prstGeom>
          <a:noFill/>
          <a:ln w="9525">
            <a:solidFill>
              <a:srgbClr val="0070C0"/>
            </a:solidFill>
            <a:round/>
            <a:headEnd/>
            <a:tailEnd/>
          </a:ln>
        </p:spPr>
        <p:txBody>
          <a:bodyPr/>
          <a:lstStyle/>
          <a:p>
            <a:pPr>
              <a:defRPr/>
            </a:pPr>
            <a:endParaRPr lang="zh-CN" altLang="en-US" sz="2857" kern="0" dirty="0">
              <a:solidFill>
                <a:prstClr val="black">
                  <a:lumMod val="85000"/>
                  <a:lumOff val="15000"/>
                </a:prstClr>
              </a:solidFill>
              <a:latin typeface="微软雅黑" pitchFamily="34" charset="-122"/>
              <a:ea typeface="微软雅黑" pitchFamily="34" charset="-122"/>
            </a:endParaRPr>
          </a:p>
        </p:txBody>
      </p:sp>
      <p:grpSp>
        <p:nvGrpSpPr>
          <p:cNvPr id="20" name="Group 20"/>
          <p:cNvGrpSpPr>
            <a:grpSpLocks/>
          </p:cNvGrpSpPr>
          <p:nvPr/>
        </p:nvGrpSpPr>
        <p:grpSpPr bwMode="auto">
          <a:xfrm>
            <a:off x="2850168" y="4301903"/>
            <a:ext cx="604016" cy="529215"/>
            <a:chOff x="0" y="0"/>
            <a:chExt cx="784" cy="765"/>
          </a:xfrm>
        </p:grpSpPr>
        <p:grpSp>
          <p:nvGrpSpPr>
            <p:cNvPr id="21" name="Group 21"/>
            <p:cNvGrpSpPr>
              <a:grpSpLocks/>
            </p:cNvGrpSpPr>
            <p:nvPr/>
          </p:nvGrpSpPr>
          <p:grpSpPr bwMode="auto">
            <a:xfrm>
              <a:off x="0" y="0"/>
              <a:ext cx="784" cy="765"/>
              <a:chOff x="0" y="0"/>
              <a:chExt cx="1042" cy="1019"/>
            </a:xfrm>
          </p:grpSpPr>
          <p:grpSp>
            <p:nvGrpSpPr>
              <p:cNvPr id="23" name="Group 22"/>
              <p:cNvGrpSpPr>
                <a:grpSpLocks/>
              </p:cNvGrpSpPr>
              <p:nvPr/>
            </p:nvGrpSpPr>
            <p:grpSpPr bwMode="auto">
              <a:xfrm>
                <a:off x="0" y="0"/>
                <a:ext cx="1042" cy="1019"/>
                <a:chOff x="0" y="0"/>
                <a:chExt cx="1042" cy="1019"/>
              </a:xfrm>
            </p:grpSpPr>
            <p:pic>
              <p:nvPicPr>
                <p:cNvPr id="25" name="Picture 23"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26" name="Oval 24"/>
                <p:cNvSpPr>
                  <a:spLocks noChangeArrowheads="1"/>
                </p:cNvSpPr>
                <p:nvPr/>
              </p:nvSpPr>
              <p:spPr bwMode="auto">
                <a:xfrm>
                  <a:off x="0" y="0"/>
                  <a:ext cx="1035" cy="1019"/>
                </a:xfrm>
                <a:prstGeom prst="ellipse">
                  <a:avLst/>
                </a:prstGeom>
                <a:solidFill>
                  <a:srgbClr val="054487"/>
                </a:solidFill>
                <a:ln w="19050">
                  <a:solidFill>
                    <a:srgbClr val="FFFFFF"/>
                  </a:solidFill>
                  <a:round/>
                  <a:headEnd/>
                  <a:tailEnd/>
                </a:ln>
              </p:spPr>
              <p:txBody>
                <a:bodyPr wrap="none" anchor="ctr"/>
                <a:lstStyle/>
                <a:p>
                  <a:pPr>
                    <a:defRPr/>
                  </a:pPr>
                  <a:endParaRPr lang="zh-CN" altLang="en-US" sz="2857" kern="0" dirty="0">
                    <a:solidFill>
                      <a:prstClr val="black">
                        <a:lumMod val="85000"/>
                        <a:lumOff val="15000"/>
                      </a:prstClr>
                    </a:solidFill>
                    <a:latin typeface="Impact" pitchFamily="34" charset="0"/>
                    <a:ea typeface="微软雅黑" pitchFamily="34" charset="-122"/>
                  </a:endParaRPr>
                </a:p>
              </p:txBody>
            </p:sp>
          </p:grpSp>
          <p:pic>
            <p:nvPicPr>
              <p:cNvPr id="24" name="Picture 25"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22"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a:r>
                <a:rPr lang="en-US" altLang="zh-CN" sz="3024" kern="10" dirty="0">
                  <a:ln w="9525">
                    <a:noFill/>
                    <a:round/>
                    <a:headEnd/>
                    <a:tailEnd/>
                  </a:ln>
                  <a:solidFill>
                    <a:schemeClr val="bg1"/>
                  </a:solidFill>
                  <a:latin typeface="Impact"/>
                  <a:ea typeface="微软雅黑" pitchFamily="34" charset="-122"/>
                </a:rPr>
                <a:t>1</a:t>
              </a:r>
              <a:endParaRPr lang="zh-CN" altLang="en-US" sz="3024" kern="10" dirty="0">
                <a:ln w="9525">
                  <a:noFill/>
                  <a:round/>
                  <a:headEnd/>
                  <a:tailEnd/>
                </a:ln>
                <a:solidFill>
                  <a:schemeClr val="bg1"/>
                </a:solidFill>
                <a:latin typeface="Impact"/>
                <a:ea typeface="微软雅黑" pitchFamily="34" charset="-122"/>
              </a:endParaRPr>
            </a:p>
          </p:txBody>
        </p:sp>
      </p:grpSp>
      <p:grpSp>
        <p:nvGrpSpPr>
          <p:cNvPr id="27" name="Group 27"/>
          <p:cNvGrpSpPr>
            <a:grpSpLocks/>
          </p:cNvGrpSpPr>
          <p:nvPr/>
        </p:nvGrpSpPr>
        <p:grpSpPr bwMode="auto">
          <a:xfrm>
            <a:off x="4676217" y="3347876"/>
            <a:ext cx="604016" cy="529215"/>
            <a:chOff x="0" y="0"/>
            <a:chExt cx="302" cy="294"/>
          </a:xfrm>
        </p:grpSpPr>
        <p:grpSp>
          <p:nvGrpSpPr>
            <p:cNvPr id="28" name="Group 28"/>
            <p:cNvGrpSpPr>
              <a:grpSpLocks/>
            </p:cNvGrpSpPr>
            <p:nvPr/>
          </p:nvGrpSpPr>
          <p:grpSpPr bwMode="auto">
            <a:xfrm>
              <a:off x="0" y="0"/>
              <a:ext cx="302" cy="294"/>
              <a:chOff x="0" y="0"/>
              <a:chExt cx="1042" cy="1019"/>
            </a:xfrm>
          </p:grpSpPr>
          <p:grpSp>
            <p:nvGrpSpPr>
              <p:cNvPr id="30" name="Group 29"/>
              <p:cNvGrpSpPr>
                <a:grpSpLocks/>
              </p:cNvGrpSpPr>
              <p:nvPr/>
            </p:nvGrpSpPr>
            <p:grpSpPr bwMode="auto">
              <a:xfrm>
                <a:off x="0" y="0"/>
                <a:ext cx="1042" cy="1019"/>
                <a:chOff x="0" y="0"/>
                <a:chExt cx="1042" cy="1019"/>
              </a:xfrm>
            </p:grpSpPr>
            <p:pic>
              <p:nvPicPr>
                <p:cNvPr id="32" name="Picture 30"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33" name="Oval 31"/>
                <p:cNvSpPr>
                  <a:spLocks noChangeArrowheads="1"/>
                </p:cNvSpPr>
                <p:nvPr/>
              </p:nvSpPr>
              <p:spPr bwMode="auto">
                <a:xfrm>
                  <a:off x="0" y="0"/>
                  <a:ext cx="1035" cy="1019"/>
                </a:xfrm>
                <a:prstGeom prst="ellipse">
                  <a:avLst/>
                </a:prstGeom>
                <a:solidFill>
                  <a:srgbClr val="054487"/>
                </a:solidFill>
                <a:ln w="19050">
                  <a:solidFill>
                    <a:srgbClr val="FFFFFF"/>
                  </a:solidFill>
                  <a:round/>
                  <a:headEnd/>
                  <a:tailEnd/>
                </a:ln>
              </p:spPr>
              <p:txBody>
                <a:bodyPr wrap="none" anchor="ctr"/>
                <a:lstStyle/>
                <a:p>
                  <a:pPr>
                    <a:defRPr/>
                  </a:pPr>
                  <a:endParaRPr lang="zh-CN" altLang="en-US" sz="2857" kern="0" dirty="0">
                    <a:solidFill>
                      <a:prstClr val="black">
                        <a:lumMod val="85000"/>
                        <a:lumOff val="15000"/>
                      </a:prstClr>
                    </a:solidFill>
                    <a:latin typeface="Impact" pitchFamily="34" charset="0"/>
                    <a:ea typeface="微软雅黑" pitchFamily="34" charset="-122"/>
                  </a:endParaRPr>
                </a:p>
              </p:txBody>
            </p:sp>
          </p:grpSp>
          <p:pic>
            <p:nvPicPr>
              <p:cNvPr id="31" name="Picture 32"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29"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3024" kern="10" dirty="0">
                  <a:ln w="9525">
                    <a:noFill/>
                    <a:round/>
                    <a:headEnd/>
                    <a:tailEnd/>
                  </a:ln>
                  <a:solidFill>
                    <a:schemeClr val="bg1"/>
                  </a:solidFill>
                  <a:latin typeface="Impact"/>
                  <a:ea typeface="微软雅黑" pitchFamily="34" charset="-122"/>
                </a:rPr>
                <a:t>2</a:t>
              </a:r>
              <a:endParaRPr lang="zh-CN" altLang="en-US" sz="3024" kern="10" dirty="0">
                <a:ln w="9525">
                  <a:noFill/>
                  <a:round/>
                  <a:headEnd/>
                  <a:tailEnd/>
                </a:ln>
                <a:solidFill>
                  <a:schemeClr val="bg1"/>
                </a:solidFill>
                <a:latin typeface="Impact"/>
                <a:ea typeface="微软雅黑" pitchFamily="34" charset="-122"/>
              </a:endParaRPr>
            </a:p>
          </p:txBody>
        </p:sp>
      </p:grpSp>
      <p:grpSp>
        <p:nvGrpSpPr>
          <p:cNvPr id="34" name="Group 34"/>
          <p:cNvGrpSpPr>
            <a:grpSpLocks/>
          </p:cNvGrpSpPr>
          <p:nvPr/>
        </p:nvGrpSpPr>
        <p:grpSpPr bwMode="auto">
          <a:xfrm>
            <a:off x="6100255" y="2618856"/>
            <a:ext cx="764021" cy="673219"/>
            <a:chOff x="0" y="0"/>
            <a:chExt cx="300" cy="294"/>
          </a:xfrm>
        </p:grpSpPr>
        <p:grpSp>
          <p:nvGrpSpPr>
            <p:cNvPr id="35" name="Group 35"/>
            <p:cNvGrpSpPr>
              <a:grpSpLocks/>
            </p:cNvGrpSpPr>
            <p:nvPr/>
          </p:nvGrpSpPr>
          <p:grpSpPr bwMode="auto">
            <a:xfrm>
              <a:off x="0" y="0"/>
              <a:ext cx="300" cy="294"/>
              <a:chOff x="0" y="0"/>
              <a:chExt cx="1035" cy="1019"/>
            </a:xfrm>
          </p:grpSpPr>
          <p:sp>
            <p:nvSpPr>
              <p:cNvPr id="37" name="Oval 38"/>
              <p:cNvSpPr>
                <a:spLocks noChangeArrowheads="1"/>
              </p:cNvSpPr>
              <p:nvPr/>
            </p:nvSpPr>
            <p:spPr bwMode="auto">
              <a:xfrm>
                <a:off x="0" y="0"/>
                <a:ext cx="1035" cy="1019"/>
              </a:xfrm>
              <a:prstGeom prst="ellipse">
                <a:avLst/>
              </a:prstGeom>
              <a:solidFill>
                <a:srgbClr val="054487"/>
              </a:solidFill>
              <a:ln w="9525">
                <a:solidFill>
                  <a:srgbClr val="0070C0"/>
                </a:solidFill>
                <a:round/>
                <a:headEnd/>
                <a:tailEnd/>
              </a:ln>
              <a:effectLst/>
            </p:spPr>
            <p:txBody>
              <a:bodyPr wrap="none" anchor="ctr"/>
              <a:lstStyle/>
              <a:p>
                <a:pPr algn="ctr">
                  <a:defRPr/>
                </a:pPr>
                <a:endParaRPr lang="zh-CN" altLang="en-US" sz="4032" b="1" kern="0" dirty="0">
                  <a:solidFill>
                    <a:prstClr val="black">
                      <a:lumMod val="85000"/>
                      <a:lumOff val="15000"/>
                    </a:prstClr>
                  </a:solidFill>
                  <a:latin typeface="微软雅黑" pitchFamily="34" charset="-122"/>
                  <a:ea typeface="微软雅黑" pitchFamily="34" charset="-122"/>
                </a:endParaRPr>
              </a:p>
            </p:txBody>
          </p:sp>
          <p:pic>
            <p:nvPicPr>
              <p:cNvPr id="38" name="Picture 39" descr="Picture2"/>
              <p:cNvPicPr>
                <a:picLocks noChangeAspect="1" noChangeArrowheads="1"/>
              </p:cNvPicPr>
              <p:nvPr/>
            </p:nvPicPr>
            <p:blipFill>
              <a:blip r:embed="rId3"/>
              <a:srcRect/>
              <a:stretch>
                <a:fillRect/>
              </a:stretch>
            </p:blipFill>
            <p:spPr bwMode="auto">
              <a:xfrm>
                <a:off x="126" y="32"/>
                <a:ext cx="823" cy="360"/>
              </a:xfrm>
              <a:prstGeom prst="rect">
                <a:avLst/>
              </a:prstGeom>
              <a:noFill/>
              <a:ln w="9525">
                <a:noFill/>
                <a:miter lim="800000"/>
                <a:headEnd/>
                <a:tailEnd/>
              </a:ln>
            </p:spPr>
          </p:pic>
        </p:grpSp>
        <p:sp>
          <p:nvSpPr>
            <p:cNvPr id="36"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3024" kern="10" dirty="0">
                  <a:ln w="9525">
                    <a:noFill/>
                    <a:round/>
                    <a:headEnd/>
                    <a:tailEnd/>
                  </a:ln>
                  <a:solidFill>
                    <a:schemeClr val="bg1"/>
                  </a:solidFill>
                  <a:latin typeface="Impact"/>
                  <a:ea typeface="微软雅黑" pitchFamily="34" charset="-122"/>
                </a:rPr>
                <a:t>3</a:t>
              </a:r>
              <a:endParaRPr lang="zh-CN" altLang="en-US" sz="3024" kern="10" dirty="0">
                <a:ln w="9525">
                  <a:noFill/>
                  <a:round/>
                  <a:headEnd/>
                  <a:tailEnd/>
                </a:ln>
                <a:solidFill>
                  <a:schemeClr val="bg1"/>
                </a:solidFill>
                <a:latin typeface="Impact"/>
                <a:ea typeface="微软雅黑" pitchFamily="34" charset="-122"/>
              </a:endParaRPr>
            </a:p>
          </p:txBody>
        </p:sp>
      </p:grpSp>
      <p:grpSp>
        <p:nvGrpSpPr>
          <p:cNvPr id="39" name="Group 41"/>
          <p:cNvGrpSpPr>
            <a:grpSpLocks/>
          </p:cNvGrpSpPr>
          <p:nvPr/>
        </p:nvGrpSpPr>
        <p:grpSpPr bwMode="auto">
          <a:xfrm>
            <a:off x="7728299" y="1947439"/>
            <a:ext cx="604016" cy="529215"/>
            <a:chOff x="0" y="0"/>
            <a:chExt cx="302" cy="294"/>
          </a:xfrm>
        </p:grpSpPr>
        <p:grpSp>
          <p:nvGrpSpPr>
            <p:cNvPr id="40" name="Group 42"/>
            <p:cNvGrpSpPr>
              <a:grpSpLocks/>
            </p:cNvGrpSpPr>
            <p:nvPr/>
          </p:nvGrpSpPr>
          <p:grpSpPr bwMode="auto">
            <a:xfrm>
              <a:off x="0" y="0"/>
              <a:ext cx="302" cy="294"/>
              <a:chOff x="0" y="0"/>
              <a:chExt cx="1042" cy="1019"/>
            </a:xfrm>
          </p:grpSpPr>
          <p:grpSp>
            <p:nvGrpSpPr>
              <p:cNvPr id="42" name="Group 43"/>
              <p:cNvGrpSpPr>
                <a:grpSpLocks/>
              </p:cNvGrpSpPr>
              <p:nvPr/>
            </p:nvGrpSpPr>
            <p:grpSpPr bwMode="auto">
              <a:xfrm>
                <a:off x="0" y="0"/>
                <a:ext cx="1042" cy="1019"/>
                <a:chOff x="0" y="0"/>
                <a:chExt cx="1042" cy="1019"/>
              </a:xfrm>
            </p:grpSpPr>
            <p:pic>
              <p:nvPicPr>
                <p:cNvPr id="44" name="Picture 44"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45" name="Oval 45"/>
                <p:cNvSpPr>
                  <a:spLocks noChangeArrowheads="1"/>
                </p:cNvSpPr>
                <p:nvPr/>
              </p:nvSpPr>
              <p:spPr bwMode="auto">
                <a:xfrm>
                  <a:off x="0" y="0"/>
                  <a:ext cx="1035" cy="1019"/>
                </a:xfrm>
                <a:prstGeom prst="ellipse">
                  <a:avLst/>
                </a:prstGeom>
                <a:solidFill>
                  <a:srgbClr val="054487"/>
                </a:solidFill>
                <a:ln w="19050">
                  <a:solidFill>
                    <a:srgbClr val="FFFFFF"/>
                  </a:solidFill>
                  <a:round/>
                  <a:headEnd/>
                  <a:tailEnd/>
                </a:ln>
              </p:spPr>
              <p:txBody>
                <a:bodyPr wrap="none" anchor="ctr"/>
                <a:lstStyle/>
                <a:p>
                  <a:pPr>
                    <a:defRPr/>
                  </a:pPr>
                  <a:endParaRPr lang="zh-CN" altLang="en-US" sz="2857" kern="0" dirty="0">
                    <a:solidFill>
                      <a:prstClr val="black">
                        <a:lumMod val="85000"/>
                        <a:lumOff val="15000"/>
                      </a:prstClr>
                    </a:solidFill>
                    <a:latin typeface="Impact" pitchFamily="34" charset="0"/>
                    <a:ea typeface="微软雅黑" pitchFamily="34" charset="-122"/>
                  </a:endParaRPr>
                </a:p>
              </p:txBody>
            </p:sp>
          </p:grpSp>
          <p:pic>
            <p:nvPicPr>
              <p:cNvPr id="43" name="Picture 46"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41" name="WordArt 47"/>
            <p:cNvSpPr>
              <a:spLocks noChangeArrowheads="1" noChangeShapeType="1"/>
            </p:cNvSpPr>
            <p:nvPr/>
          </p:nvSpPr>
          <p:spPr bwMode="auto">
            <a:xfrm>
              <a:off x="111" y="87"/>
              <a:ext cx="78" cy="115"/>
            </a:xfrm>
            <a:prstGeom prst="rect">
              <a:avLst/>
            </a:prstGeom>
            <a:solidFill>
              <a:srgbClr val="054487"/>
            </a:solidFill>
          </p:spPr>
          <p:txBody>
            <a:bodyPr wrap="none" fromWordArt="1">
              <a:prstTxWarp prst="textPlain">
                <a:avLst>
                  <a:gd name="adj" fmla="val 50000"/>
                </a:avLst>
              </a:prstTxWarp>
            </a:bodyPr>
            <a:lstStyle/>
            <a:p>
              <a:pPr algn="ctr"/>
              <a:r>
                <a:rPr lang="en-US" altLang="zh-CN" sz="3024" kern="10" dirty="0">
                  <a:ln w="9525">
                    <a:noFill/>
                    <a:round/>
                    <a:headEnd/>
                    <a:tailEnd/>
                  </a:ln>
                  <a:solidFill>
                    <a:schemeClr val="bg1"/>
                  </a:solidFill>
                  <a:latin typeface="Impact"/>
                  <a:ea typeface="微软雅黑" pitchFamily="34" charset="-122"/>
                </a:rPr>
                <a:t>4</a:t>
              </a:r>
              <a:endParaRPr lang="zh-CN" altLang="en-US" sz="3024" kern="10" dirty="0">
                <a:ln w="9525">
                  <a:noFill/>
                  <a:round/>
                  <a:headEnd/>
                  <a:tailEnd/>
                </a:ln>
                <a:solidFill>
                  <a:schemeClr val="bg1"/>
                </a:solidFill>
                <a:latin typeface="Impact"/>
                <a:ea typeface="微软雅黑" pitchFamily="34" charset="-122"/>
              </a:endParaRPr>
            </a:p>
          </p:txBody>
        </p:sp>
      </p:grpSp>
      <p:sp>
        <p:nvSpPr>
          <p:cNvPr id="46" name="Rectangle 48"/>
          <p:cNvSpPr>
            <a:spLocks noChangeArrowheads="1"/>
          </p:cNvSpPr>
          <p:nvPr/>
        </p:nvSpPr>
        <p:spPr bwMode="auto">
          <a:xfrm>
            <a:off x="3148173" y="4546709"/>
            <a:ext cx="1826050" cy="577815"/>
          </a:xfrm>
          <a:prstGeom prst="rect">
            <a:avLst/>
          </a:prstGeom>
          <a:noFill/>
          <a:ln>
            <a:noFill/>
          </a:ln>
        </p:spPr>
        <p:txBody>
          <a:bodyPr anchor="ctr"/>
          <a:lstStyle/>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段落文字内容</a:t>
            </a:r>
          </a:p>
        </p:txBody>
      </p:sp>
      <p:sp>
        <p:nvSpPr>
          <p:cNvPr id="47" name="Rectangle 49"/>
          <p:cNvSpPr>
            <a:spLocks noChangeArrowheads="1"/>
          </p:cNvSpPr>
          <p:nvPr/>
        </p:nvSpPr>
        <p:spPr bwMode="auto">
          <a:xfrm>
            <a:off x="4982224" y="3670085"/>
            <a:ext cx="1510040" cy="577816"/>
          </a:xfrm>
          <a:prstGeom prst="rect">
            <a:avLst/>
          </a:prstGeom>
          <a:noFill/>
          <a:ln>
            <a:noFill/>
          </a:ln>
        </p:spPr>
        <p:txBody>
          <a:bodyPr anchor="ctr"/>
          <a:lstStyle/>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段落文字内容</a:t>
            </a:r>
          </a:p>
        </p:txBody>
      </p:sp>
      <p:sp>
        <p:nvSpPr>
          <p:cNvPr id="48" name="Rectangle 50"/>
          <p:cNvSpPr>
            <a:spLocks noChangeArrowheads="1"/>
          </p:cNvSpPr>
          <p:nvPr/>
        </p:nvSpPr>
        <p:spPr bwMode="auto">
          <a:xfrm>
            <a:off x="6630268" y="2978866"/>
            <a:ext cx="1510040" cy="577816"/>
          </a:xfrm>
          <a:prstGeom prst="rect">
            <a:avLst/>
          </a:prstGeom>
          <a:noFill/>
          <a:ln>
            <a:noFill/>
          </a:ln>
        </p:spPr>
        <p:txBody>
          <a:bodyPr anchor="ctr"/>
          <a:lstStyle/>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段落文字内容</a:t>
            </a:r>
          </a:p>
        </p:txBody>
      </p:sp>
      <p:sp>
        <p:nvSpPr>
          <p:cNvPr id="49" name="Rectangle 51"/>
          <p:cNvSpPr>
            <a:spLocks noChangeArrowheads="1"/>
          </p:cNvSpPr>
          <p:nvPr/>
        </p:nvSpPr>
        <p:spPr bwMode="auto">
          <a:xfrm>
            <a:off x="8032307" y="2228246"/>
            <a:ext cx="1510041" cy="577815"/>
          </a:xfrm>
          <a:prstGeom prst="rect">
            <a:avLst/>
          </a:prstGeom>
          <a:noFill/>
          <a:ln>
            <a:noFill/>
          </a:ln>
        </p:spPr>
        <p:txBody>
          <a:bodyPr anchor="ctr"/>
          <a:lstStyle/>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260" kern="0" dirty="0">
                <a:solidFill>
                  <a:prstClr val="black">
                    <a:lumMod val="85000"/>
                    <a:lumOff val="15000"/>
                  </a:prstClr>
                </a:solidFill>
                <a:latin typeface="微软雅黑" pitchFamily="34" charset="-122"/>
                <a:ea typeface="微软雅黑" pitchFamily="34" charset="-122"/>
              </a:rPr>
              <a:t>段落文字内容</a:t>
            </a:r>
          </a:p>
        </p:txBody>
      </p:sp>
      <p:sp>
        <p:nvSpPr>
          <p:cNvPr id="50" name="Text Box 52"/>
          <p:cNvSpPr txBox="1">
            <a:spLocks noChangeArrowheads="1"/>
          </p:cNvSpPr>
          <p:nvPr/>
        </p:nvSpPr>
        <p:spPr bwMode="auto">
          <a:xfrm>
            <a:off x="1271802" y="1346222"/>
            <a:ext cx="624338" cy="849623"/>
          </a:xfrm>
          <a:prstGeom prst="rect">
            <a:avLst/>
          </a:prstGeom>
          <a:noFill/>
          <a:ln>
            <a:noFill/>
          </a:ln>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zh-CN" altLang="en-US" sz="2857" b="1" i="0" kern="0" dirty="0">
                <a:solidFill>
                  <a:prstClr val="black">
                    <a:lumMod val="85000"/>
                    <a:lumOff val="15000"/>
                  </a:prstClr>
                </a:solidFill>
                <a:latin typeface="微软雅黑" pitchFamily="34" charset="-122"/>
                <a:ea typeface="微软雅黑" pitchFamily="34" charset="-122"/>
              </a:rPr>
              <a:t>标题</a:t>
            </a:r>
          </a:p>
        </p:txBody>
      </p:sp>
      <p:sp>
        <p:nvSpPr>
          <p:cNvPr id="51" name="Text Box 53"/>
          <p:cNvSpPr txBox="1">
            <a:spLocks noChangeArrowheads="1"/>
          </p:cNvSpPr>
          <p:nvPr/>
        </p:nvSpPr>
        <p:spPr bwMode="auto">
          <a:xfrm>
            <a:off x="2672161" y="5133525"/>
            <a:ext cx="944025" cy="532005"/>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857" i="0" kern="0" dirty="0">
                <a:solidFill>
                  <a:prstClr val="black">
                    <a:lumMod val="85000"/>
                    <a:lumOff val="15000"/>
                  </a:prstClr>
                </a:solidFill>
                <a:latin typeface="Impact" pitchFamily="34" charset="0"/>
                <a:ea typeface="微软雅黑" pitchFamily="34" charset="-122"/>
              </a:rPr>
              <a:t>2017</a:t>
            </a:r>
          </a:p>
        </p:txBody>
      </p:sp>
      <p:sp>
        <p:nvSpPr>
          <p:cNvPr id="52" name="Text Box 54"/>
          <p:cNvSpPr txBox="1">
            <a:spLocks noChangeArrowheads="1"/>
          </p:cNvSpPr>
          <p:nvPr/>
        </p:nvSpPr>
        <p:spPr bwMode="auto">
          <a:xfrm>
            <a:off x="4508210" y="5133524"/>
            <a:ext cx="944025" cy="532005"/>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857" i="0" kern="0" dirty="0">
                <a:solidFill>
                  <a:prstClr val="black">
                    <a:lumMod val="85000"/>
                    <a:lumOff val="15000"/>
                  </a:prstClr>
                </a:solidFill>
                <a:latin typeface="Impact" pitchFamily="34" charset="0"/>
                <a:ea typeface="微软雅黑" pitchFamily="34" charset="-122"/>
              </a:rPr>
              <a:t>2018</a:t>
            </a:r>
          </a:p>
        </p:txBody>
      </p:sp>
      <p:sp>
        <p:nvSpPr>
          <p:cNvPr id="53" name="Text Box 55"/>
          <p:cNvSpPr txBox="1">
            <a:spLocks noChangeArrowheads="1"/>
          </p:cNvSpPr>
          <p:nvPr/>
        </p:nvSpPr>
        <p:spPr bwMode="auto">
          <a:xfrm>
            <a:off x="6008251" y="5133524"/>
            <a:ext cx="944025" cy="532005"/>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857" i="0" kern="0" dirty="0">
                <a:solidFill>
                  <a:prstClr val="black">
                    <a:lumMod val="85000"/>
                    <a:lumOff val="15000"/>
                  </a:prstClr>
                </a:solidFill>
                <a:latin typeface="Impact" pitchFamily="34" charset="0"/>
                <a:ea typeface="微软雅黑" pitchFamily="34" charset="-122"/>
              </a:rPr>
              <a:t>2019</a:t>
            </a:r>
          </a:p>
        </p:txBody>
      </p:sp>
      <p:sp>
        <p:nvSpPr>
          <p:cNvPr id="54" name="Text Box 56"/>
          <p:cNvSpPr txBox="1">
            <a:spLocks noChangeArrowheads="1"/>
          </p:cNvSpPr>
          <p:nvPr/>
        </p:nvSpPr>
        <p:spPr bwMode="auto">
          <a:xfrm>
            <a:off x="7538293" y="5133524"/>
            <a:ext cx="944025" cy="532005"/>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857" i="0" kern="0" dirty="0">
                <a:solidFill>
                  <a:prstClr val="black">
                    <a:lumMod val="85000"/>
                    <a:lumOff val="15000"/>
                  </a:prstClr>
                </a:solidFill>
                <a:latin typeface="Impact" pitchFamily="34" charset="0"/>
                <a:ea typeface="微软雅黑" pitchFamily="34" charset="-122"/>
              </a:rPr>
              <a:t>2021</a:t>
            </a:r>
          </a:p>
        </p:txBody>
      </p:sp>
      <p:sp>
        <p:nvSpPr>
          <p:cNvPr id="55" name="TextBox 3">
            <a:extLst>
              <a:ext uri="{FF2B5EF4-FFF2-40B4-BE49-F238E27FC236}">
                <a16:creationId xmlns:a16="http://schemas.microsoft.com/office/drawing/2014/main" id="{B01D2A9B-7A51-4A44-B324-44DC3CC71D04}"/>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56" name="图片 55">
            <a:extLst>
              <a:ext uri="{FF2B5EF4-FFF2-40B4-BE49-F238E27FC236}">
                <a16:creationId xmlns:a16="http://schemas.microsoft.com/office/drawing/2014/main" id="{28387152-4E61-4AF9-B05A-4FDAB72025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513796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任意多边形 4"/>
          <p:cNvSpPr/>
          <p:nvPr/>
        </p:nvSpPr>
        <p:spPr>
          <a:xfrm>
            <a:off x="1707183" y="3243352"/>
            <a:ext cx="2142997" cy="3275789"/>
          </a:xfrm>
          <a:custGeom>
            <a:avLst/>
            <a:gdLst>
              <a:gd name="connsiteX0" fmla="*/ 0 w 1460500"/>
              <a:gd name="connsiteY0" fmla="*/ 0 h 2908300"/>
              <a:gd name="connsiteX1" fmla="*/ 1460500 w 1460500"/>
              <a:gd name="connsiteY1" fmla="*/ 1092200 h 2908300"/>
              <a:gd name="connsiteX2" fmla="*/ 1460500 w 1460500"/>
              <a:gd name="connsiteY2" fmla="*/ 2908300 h 2908300"/>
            </a:gdLst>
            <a:ahLst/>
            <a:cxnLst>
              <a:cxn ang="0">
                <a:pos x="connsiteX0" y="connsiteY0"/>
              </a:cxn>
              <a:cxn ang="0">
                <a:pos x="connsiteX1" y="connsiteY1"/>
              </a:cxn>
              <a:cxn ang="0">
                <a:pos x="connsiteX2" y="connsiteY2"/>
              </a:cxn>
            </a:cxnLst>
            <a:rect l="l" t="t" r="r" b="b"/>
            <a:pathLst>
              <a:path w="1460500" h="2908300">
                <a:moveTo>
                  <a:pt x="0" y="0"/>
                </a:moveTo>
                <a:lnTo>
                  <a:pt x="1460500" y="1092200"/>
                </a:lnTo>
                <a:lnTo>
                  <a:pt x="1460500" y="2908300"/>
                </a:lnTo>
              </a:path>
            </a:pathLst>
          </a:custGeom>
          <a:noFill/>
          <a:ln w="76200" cap="flat" cmpd="sng" algn="ctr">
            <a:solidFill>
              <a:schemeClr val="bg1">
                <a:lumMod val="65000"/>
              </a:schemeClr>
            </a:solidFill>
            <a:prstDash val="solid"/>
          </a:ln>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6" name="椭圆 5"/>
          <p:cNvSpPr/>
          <p:nvPr/>
        </p:nvSpPr>
        <p:spPr>
          <a:xfrm>
            <a:off x="8434333" y="3087112"/>
            <a:ext cx="1825223" cy="1825223"/>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7" name="椭圆 6"/>
          <p:cNvSpPr/>
          <p:nvPr/>
        </p:nvSpPr>
        <p:spPr>
          <a:xfrm>
            <a:off x="9330753" y="2304012"/>
            <a:ext cx="1006340" cy="100634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8" name="椭圆 7"/>
          <p:cNvSpPr/>
          <p:nvPr/>
        </p:nvSpPr>
        <p:spPr>
          <a:xfrm>
            <a:off x="6892672" y="1528956"/>
            <a:ext cx="1825223" cy="1825223"/>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9" name="椭圆 8"/>
          <p:cNvSpPr/>
          <p:nvPr/>
        </p:nvSpPr>
        <p:spPr>
          <a:xfrm>
            <a:off x="8418907" y="1148393"/>
            <a:ext cx="1006340" cy="100634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10" name="椭圆 9"/>
          <p:cNvSpPr/>
          <p:nvPr/>
        </p:nvSpPr>
        <p:spPr>
          <a:xfrm>
            <a:off x="5072413" y="3132527"/>
            <a:ext cx="1825223" cy="1825223"/>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11" name="椭圆 10"/>
          <p:cNvSpPr/>
          <p:nvPr/>
        </p:nvSpPr>
        <p:spPr>
          <a:xfrm>
            <a:off x="5472949" y="2197444"/>
            <a:ext cx="1006340" cy="100634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12" name="椭圆 11"/>
          <p:cNvSpPr/>
          <p:nvPr/>
        </p:nvSpPr>
        <p:spPr>
          <a:xfrm>
            <a:off x="5024886" y="1119237"/>
            <a:ext cx="1006340" cy="100634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13" name="椭圆 12"/>
          <p:cNvSpPr/>
          <p:nvPr/>
        </p:nvSpPr>
        <p:spPr>
          <a:xfrm>
            <a:off x="3417665" y="1511700"/>
            <a:ext cx="1825223" cy="1825223"/>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14" name="椭圆 13"/>
          <p:cNvSpPr/>
          <p:nvPr/>
        </p:nvSpPr>
        <p:spPr>
          <a:xfrm>
            <a:off x="1660611" y="2930736"/>
            <a:ext cx="1825223" cy="1825223"/>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grpSp>
        <p:nvGrpSpPr>
          <p:cNvPr id="15" name="组合 14"/>
          <p:cNvGrpSpPr/>
          <p:nvPr/>
        </p:nvGrpSpPr>
        <p:grpSpPr>
          <a:xfrm>
            <a:off x="1651281" y="2961502"/>
            <a:ext cx="1884438" cy="1884439"/>
            <a:chOff x="1747463" y="3134171"/>
            <a:chExt cx="1994311" cy="1994311"/>
          </a:xfrm>
        </p:grpSpPr>
        <p:sp>
          <p:nvSpPr>
            <p:cNvPr id="16" name="椭圆 15"/>
            <p:cNvSpPr/>
            <p:nvPr/>
          </p:nvSpPr>
          <p:spPr>
            <a:xfrm>
              <a:off x="1747463" y="3134171"/>
              <a:ext cx="1994311" cy="1994311"/>
            </a:xfrm>
            <a:prstGeom prst="ellipse">
              <a:avLst/>
            </a:prstGeom>
            <a:solidFill>
              <a:schemeClr val="bg1">
                <a:lumMod val="65000"/>
              </a:schemeClr>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17" name="文本框 262"/>
            <p:cNvSpPr txBox="1"/>
            <p:nvPr/>
          </p:nvSpPr>
          <p:spPr>
            <a:xfrm flipH="1">
              <a:off x="2017436" y="3909052"/>
              <a:ext cx="1427068" cy="716520"/>
            </a:xfrm>
            <a:prstGeom prst="rect">
              <a:avLst/>
            </a:prstGeom>
            <a:noFill/>
          </p:spPr>
          <p:txBody>
            <a:bodyPr wrap="none" rtlCol="0">
              <a:spAutoFit/>
            </a:bodyPr>
            <a:lstStyle/>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flipH="1">
              <a:off x="2001353" y="3630510"/>
              <a:ext cx="1391443" cy="385030"/>
            </a:xfrm>
            <a:prstGeom prst="rect">
              <a:avLst/>
            </a:prstGeom>
          </p:spPr>
          <p:txBody>
            <a:bodyPr wrap="none">
              <a:spAutoFit/>
            </a:bodyPr>
            <a:lstStyle/>
            <a:p>
              <a:pPr>
                <a:defRPr/>
              </a:pPr>
              <a:r>
                <a:rPr lang="zh-CN" altLang="en-US" sz="1764" kern="0" dirty="0">
                  <a:solidFill>
                    <a:prstClr val="white"/>
                  </a:solidFill>
                  <a:latin typeface="方正正大黑简体" pitchFamily="2" charset="-122"/>
                  <a:ea typeface="方正正大黑简体" pitchFamily="2" charset="-122"/>
                </a:rPr>
                <a:t>添加小标题</a:t>
              </a:r>
              <a:endParaRPr lang="en-US" altLang="zh-CN" sz="1764" kern="0" dirty="0">
                <a:solidFill>
                  <a:prstClr val="white"/>
                </a:solidFill>
                <a:latin typeface="方正正大黑简体" pitchFamily="2" charset="-122"/>
                <a:ea typeface="方正正大黑简体" pitchFamily="2" charset="-122"/>
              </a:endParaRPr>
            </a:p>
          </p:txBody>
        </p:sp>
      </p:grpSp>
      <p:sp>
        <p:nvSpPr>
          <p:cNvPr id="19" name="椭圆 18"/>
          <p:cNvSpPr/>
          <p:nvPr/>
        </p:nvSpPr>
        <p:spPr>
          <a:xfrm>
            <a:off x="980514" y="2585365"/>
            <a:ext cx="1006340" cy="100634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grpSp>
        <p:nvGrpSpPr>
          <p:cNvPr id="20" name="组合 19"/>
          <p:cNvGrpSpPr/>
          <p:nvPr/>
        </p:nvGrpSpPr>
        <p:grpSpPr>
          <a:xfrm>
            <a:off x="1201717" y="2807181"/>
            <a:ext cx="569525" cy="569525"/>
            <a:chOff x="1271690" y="2970854"/>
            <a:chExt cx="602730" cy="602730"/>
          </a:xfrm>
          <a:effectLst>
            <a:outerShdw blurRad="63500" sx="102000" sy="102000" algn="ctr" rotWithShape="0">
              <a:prstClr val="black">
                <a:alpha val="40000"/>
              </a:prstClr>
            </a:outerShdw>
          </a:effectLst>
        </p:grpSpPr>
        <p:sp>
          <p:nvSpPr>
            <p:cNvPr id="21" name="椭圆 20"/>
            <p:cNvSpPr/>
            <p:nvPr/>
          </p:nvSpPr>
          <p:spPr>
            <a:xfrm>
              <a:off x="1271690" y="2970854"/>
              <a:ext cx="602730" cy="602730"/>
            </a:xfrm>
            <a:prstGeom prst="ellipse">
              <a:avLst/>
            </a:prstGeom>
            <a:solidFill>
              <a:srgbClr val="054487"/>
            </a:solidFill>
            <a:ln w="25400" cap="flat" cmpd="sng" algn="ctr">
              <a:noFill/>
              <a:prstDash val="solid"/>
            </a:ln>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22" name="文本框 46"/>
            <p:cNvSpPr txBox="1"/>
            <p:nvPr/>
          </p:nvSpPr>
          <p:spPr>
            <a:xfrm>
              <a:off x="1305586" y="3041386"/>
              <a:ext cx="534937" cy="343975"/>
            </a:xfrm>
            <a:prstGeom prst="rect">
              <a:avLst/>
            </a:prstGeom>
            <a:noFill/>
          </p:spPr>
          <p:txBody>
            <a:bodyPr wrap="square" rtlCol="0">
              <a:spAutoFit/>
            </a:bodyPr>
            <a:lstStyle/>
            <a:p>
              <a:pPr>
                <a:defRPr/>
              </a:pPr>
              <a:r>
                <a:rPr lang="en-US" altLang="zh-CN" sz="1512" kern="0" dirty="0">
                  <a:solidFill>
                    <a:prstClr val="white"/>
                  </a:solidFill>
                  <a:latin typeface="微软雅黑" pitchFamily="34" charset="-122"/>
                  <a:ea typeface="微软雅黑" pitchFamily="34" charset="-122"/>
                  <a:cs typeface="Arial" panose="020B0604020202020204" pitchFamily="34" charset="0"/>
                </a:rPr>
                <a:t>01</a:t>
              </a:r>
              <a:endParaRPr lang="zh-CN" altLang="en-US" sz="1512" kern="0" dirty="0">
                <a:solidFill>
                  <a:prstClr val="white"/>
                </a:solidFill>
                <a:latin typeface="微软雅黑" pitchFamily="34" charset="-122"/>
                <a:ea typeface="微软雅黑" pitchFamily="34" charset="-122"/>
                <a:cs typeface="Arial" panose="020B0604020202020204" pitchFamily="34" charset="0"/>
              </a:endParaRPr>
            </a:p>
          </p:txBody>
        </p:sp>
      </p:grpSp>
      <p:sp>
        <p:nvSpPr>
          <p:cNvPr id="23" name="任意多边形 22"/>
          <p:cNvSpPr/>
          <p:nvPr/>
        </p:nvSpPr>
        <p:spPr>
          <a:xfrm>
            <a:off x="4371954" y="1771205"/>
            <a:ext cx="950373" cy="4761488"/>
          </a:xfrm>
          <a:custGeom>
            <a:avLst/>
            <a:gdLst>
              <a:gd name="connsiteX0" fmla="*/ 647700 w 647700"/>
              <a:gd name="connsiteY0" fmla="*/ 0 h 3924300"/>
              <a:gd name="connsiteX1" fmla="*/ 0 w 647700"/>
              <a:gd name="connsiteY1" fmla="*/ 533400 h 3924300"/>
              <a:gd name="connsiteX2" fmla="*/ 0 w 647700"/>
              <a:gd name="connsiteY2" fmla="*/ 3924300 h 3924300"/>
            </a:gdLst>
            <a:ahLst/>
            <a:cxnLst>
              <a:cxn ang="0">
                <a:pos x="connsiteX0" y="connsiteY0"/>
              </a:cxn>
              <a:cxn ang="0">
                <a:pos x="connsiteX1" y="connsiteY1"/>
              </a:cxn>
              <a:cxn ang="0">
                <a:pos x="connsiteX2" y="connsiteY2"/>
              </a:cxn>
            </a:cxnLst>
            <a:rect l="l" t="t" r="r" b="b"/>
            <a:pathLst>
              <a:path w="647700" h="3924300">
                <a:moveTo>
                  <a:pt x="647700" y="0"/>
                </a:moveTo>
                <a:lnTo>
                  <a:pt x="0" y="533400"/>
                </a:lnTo>
                <a:lnTo>
                  <a:pt x="0" y="3924300"/>
                </a:lnTo>
              </a:path>
            </a:pathLst>
          </a:custGeom>
          <a:noFill/>
          <a:ln w="76200" cap="flat" cmpd="sng" algn="ctr">
            <a:solidFill>
              <a:srgbClr val="054487"/>
            </a:solidFill>
            <a:prstDash val="solid"/>
          </a:ln>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24" name="任意多边形 23"/>
          <p:cNvSpPr/>
          <p:nvPr/>
        </p:nvSpPr>
        <p:spPr>
          <a:xfrm flipH="1">
            <a:off x="5868670" y="2814752"/>
            <a:ext cx="103398" cy="3704389"/>
          </a:xfrm>
          <a:custGeom>
            <a:avLst/>
            <a:gdLst>
              <a:gd name="connsiteX0" fmla="*/ 0 w 0"/>
              <a:gd name="connsiteY0" fmla="*/ 0 h 3200400"/>
              <a:gd name="connsiteX1" fmla="*/ 0 w 0"/>
              <a:gd name="connsiteY1" fmla="*/ 3200400 h 3200400"/>
            </a:gdLst>
            <a:ahLst/>
            <a:cxnLst>
              <a:cxn ang="0">
                <a:pos x="connsiteX0" y="connsiteY0"/>
              </a:cxn>
              <a:cxn ang="0">
                <a:pos x="connsiteX1" y="connsiteY1"/>
              </a:cxn>
            </a:cxnLst>
            <a:rect l="l" t="t" r="r" b="b"/>
            <a:pathLst>
              <a:path h="3200400">
                <a:moveTo>
                  <a:pt x="0" y="0"/>
                </a:moveTo>
                <a:lnTo>
                  <a:pt x="0" y="3200400"/>
                </a:lnTo>
              </a:path>
            </a:pathLst>
          </a:custGeom>
          <a:noFill/>
          <a:ln w="76200" cap="flat" cmpd="sng" algn="ctr">
            <a:solidFill>
              <a:schemeClr val="bg1">
                <a:lumMod val="65000"/>
              </a:schemeClr>
            </a:solidFill>
            <a:prstDash val="solid"/>
          </a:ln>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25" name="任意多边形 24"/>
          <p:cNvSpPr/>
          <p:nvPr/>
        </p:nvSpPr>
        <p:spPr>
          <a:xfrm>
            <a:off x="7782116" y="1808475"/>
            <a:ext cx="894468" cy="4710666"/>
          </a:xfrm>
          <a:custGeom>
            <a:avLst/>
            <a:gdLst>
              <a:gd name="connsiteX0" fmla="*/ 609600 w 609600"/>
              <a:gd name="connsiteY0" fmla="*/ 0 h 3860800"/>
              <a:gd name="connsiteX1" fmla="*/ 0 w 609600"/>
              <a:gd name="connsiteY1" fmla="*/ 546100 h 3860800"/>
              <a:gd name="connsiteX2" fmla="*/ 0 w 609600"/>
              <a:gd name="connsiteY2" fmla="*/ 3860800 h 3860800"/>
            </a:gdLst>
            <a:ahLst/>
            <a:cxnLst>
              <a:cxn ang="0">
                <a:pos x="connsiteX0" y="connsiteY0"/>
              </a:cxn>
              <a:cxn ang="0">
                <a:pos x="connsiteX1" y="connsiteY1"/>
              </a:cxn>
              <a:cxn ang="0">
                <a:pos x="connsiteX2" y="connsiteY2"/>
              </a:cxn>
            </a:cxnLst>
            <a:rect l="l" t="t" r="r" b="b"/>
            <a:pathLst>
              <a:path w="609600" h="3860800">
                <a:moveTo>
                  <a:pt x="609600" y="0"/>
                </a:moveTo>
                <a:lnTo>
                  <a:pt x="0" y="546100"/>
                </a:lnTo>
                <a:lnTo>
                  <a:pt x="0" y="3860800"/>
                </a:lnTo>
              </a:path>
            </a:pathLst>
          </a:custGeom>
          <a:noFill/>
          <a:ln w="76200" cap="flat" cmpd="sng" algn="ctr">
            <a:solidFill>
              <a:srgbClr val="054487"/>
            </a:solidFill>
            <a:prstDash val="solid"/>
          </a:ln>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sp>
        <p:nvSpPr>
          <p:cNvPr id="26" name="任意多边形 25"/>
          <p:cNvSpPr/>
          <p:nvPr/>
        </p:nvSpPr>
        <p:spPr>
          <a:xfrm>
            <a:off x="8192081" y="2963829"/>
            <a:ext cx="1565320" cy="3568865"/>
          </a:xfrm>
          <a:custGeom>
            <a:avLst/>
            <a:gdLst>
              <a:gd name="connsiteX0" fmla="*/ 1066800 w 1066800"/>
              <a:gd name="connsiteY0" fmla="*/ 0 h 3098800"/>
              <a:gd name="connsiteX1" fmla="*/ 723900 w 1066800"/>
              <a:gd name="connsiteY1" fmla="*/ 850900 h 3098800"/>
              <a:gd name="connsiteX2" fmla="*/ 0 w 1066800"/>
              <a:gd name="connsiteY2" fmla="*/ 1282700 h 3098800"/>
              <a:gd name="connsiteX3" fmla="*/ 0 w 1066800"/>
              <a:gd name="connsiteY3" fmla="*/ 3098800 h 3098800"/>
            </a:gdLst>
            <a:ahLst/>
            <a:cxnLst>
              <a:cxn ang="0">
                <a:pos x="connsiteX0" y="connsiteY0"/>
              </a:cxn>
              <a:cxn ang="0">
                <a:pos x="connsiteX1" y="connsiteY1"/>
              </a:cxn>
              <a:cxn ang="0">
                <a:pos x="connsiteX2" y="connsiteY2"/>
              </a:cxn>
              <a:cxn ang="0">
                <a:pos x="connsiteX3" y="connsiteY3"/>
              </a:cxn>
            </a:cxnLst>
            <a:rect l="l" t="t" r="r" b="b"/>
            <a:pathLst>
              <a:path w="1066800" h="3098800">
                <a:moveTo>
                  <a:pt x="1066800" y="0"/>
                </a:moveTo>
                <a:lnTo>
                  <a:pt x="723900" y="850900"/>
                </a:lnTo>
                <a:lnTo>
                  <a:pt x="0" y="1282700"/>
                </a:lnTo>
                <a:lnTo>
                  <a:pt x="0" y="3098800"/>
                </a:lnTo>
              </a:path>
            </a:pathLst>
          </a:custGeom>
          <a:noFill/>
          <a:ln w="76200" cap="flat" cmpd="sng" algn="ctr">
            <a:solidFill>
              <a:schemeClr val="bg1">
                <a:lumMod val="65000"/>
              </a:schemeClr>
            </a:solidFill>
            <a:prstDash val="solid"/>
          </a:ln>
          <a:effectLst/>
        </p:spPr>
        <p:txBody>
          <a:bodyPr lIns="86402" tIns="43201" rIns="86402" bIns="43201" rtlCol="0" anchor="ctr"/>
          <a:lstStyle/>
          <a:p>
            <a:pPr algn="ctr">
              <a:defRPr/>
            </a:pPr>
            <a:endParaRPr lang="zh-CN" altLang="en-US" sz="1512" kern="0" dirty="0">
              <a:solidFill>
                <a:prstClr val="white"/>
              </a:solidFill>
              <a:ea typeface="微软雅黑" pitchFamily="34" charset="-122"/>
            </a:endParaRPr>
          </a:p>
        </p:txBody>
      </p:sp>
      <p:grpSp>
        <p:nvGrpSpPr>
          <p:cNvPr id="27" name="组合 26"/>
          <p:cNvGrpSpPr/>
          <p:nvPr/>
        </p:nvGrpSpPr>
        <p:grpSpPr>
          <a:xfrm>
            <a:off x="5245460" y="1335038"/>
            <a:ext cx="569525" cy="569525"/>
            <a:chOff x="5551202" y="1412875"/>
            <a:chExt cx="602730" cy="602730"/>
          </a:xfrm>
          <a:effectLst>
            <a:outerShdw blurRad="63500" sx="102000" sy="102000" algn="ctr" rotWithShape="0">
              <a:prstClr val="black">
                <a:alpha val="40000"/>
              </a:prstClr>
            </a:outerShdw>
          </a:effectLst>
        </p:grpSpPr>
        <p:sp>
          <p:nvSpPr>
            <p:cNvPr id="28" name="椭圆 27"/>
            <p:cNvSpPr/>
            <p:nvPr/>
          </p:nvSpPr>
          <p:spPr>
            <a:xfrm>
              <a:off x="5551202" y="1412875"/>
              <a:ext cx="602730" cy="602730"/>
            </a:xfrm>
            <a:prstGeom prst="ellipse">
              <a:avLst/>
            </a:prstGeom>
            <a:solidFill>
              <a:schemeClr val="bg1">
                <a:lumMod val="65000"/>
              </a:schemeClr>
            </a:solidFill>
            <a:ln w="25400" cap="flat" cmpd="sng" algn="ctr">
              <a:noFill/>
              <a:prstDash val="solid"/>
            </a:ln>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29" name="文本框 258"/>
            <p:cNvSpPr txBox="1"/>
            <p:nvPr/>
          </p:nvSpPr>
          <p:spPr>
            <a:xfrm>
              <a:off x="5585099" y="1483408"/>
              <a:ext cx="534937" cy="343975"/>
            </a:xfrm>
            <a:prstGeom prst="rect">
              <a:avLst/>
            </a:prstGeom>
            <a:noFill/>
          </p:spPr>
          <p:txBody>
            <a:bodyPr wrap="square" rtlCol="0">
              <a:spAutoFit/>
            </a:bodyPr>
            <a:lstStyle/>
            <a:p>
              <a:pPr>
                <a:defRPr/>
              </a:pPr>
              <a:r>
                <a:rPr lang="en-US" altLang="zh-CN" sz="1512" kern="0" dirty="0">
                  <a:solidFill>
                    <a:prstClr val="white"/>
                  </a:solidFill>
                  <a:latin typeface="微软雅黑" pitchFamily="34" charset="-122"/>
                  <a:ea typeface="微软雅黑" pitchFamily="34" charset="-122"/>
                  <a:cs typeface="Arial" panose="020B0604020202020204" pitchFamily="34" charset="0"/>
                </a:rPr>
                <a:t>02</a:t>
              </a:r>
              <a:endParaRPr lang="zh-CN" altLang="en-US" sz="1512"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0" name="组合 29"/>
          <p:cNvGrpSpPr/>
          <p:nvPr/>
        </p:nvGrpSpPr>
        <p:grpSpPr>
          <a:xfrm>
            <a:off x="5708853" y="2415858"/>
            <a:ext cx="569525" cy="569526"/>
            <a:chOff x="5945627" y="2556708"/>
            <a:chExt cx="602730" cy="602730"/>
          </a:xfrm>
          <a:effectLst>
            <a:outerShdw blurRad="63500" sx="102000" sy="102000" algn="ctr" rotWithShape="0">
              <a:prstClr val="black">
                <a:alpha val="40000"/>
              </a:prstClr>
            </a:outerShdw>
          </a:effectLst>
        </p:grpSpPr>
        <p:sp>
          <p:nvSpPr>
            <p:cNvPr id="31" name="椭圆 30"/>
            <p:cNvSpPr/>
            <p:nvPr/>
          </p:nvSpPr>
          <p:spPr>
            <a:xfrm>
              <a:off x="5945627" y="2556708"/>
              <a:ext cx="602730" cy="602730"/>
            </a:xfrm>
            <a:prstGeom prst="ellipse">
              <a:avLst/>
            </a:prstGeom>
            <a:solidFill>
              <a:srgbClr val="054487"/>
            </a:solidFill>
            <a:ln w="25400" cap="flat" cmpd="sng" algn="ctr">
              <a:noFill/>
              <a:prstDash val="solid"/>
            </a:ln>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32" name="文本框 259"/>
            <p:cNvSpPr txBox="1"/>
            <p:nvPr/>
          </p:nvSpPr>
          <p:spPr>
            <a:xfrm>
              <a:off x="5992487" y="2650934"/>
              <a:ext cx="534937" cy="343974"/>
            </a:xfrm>
            <a:prstGeom prst="rect">
              <a:avLst/>
            </a:prstGeom>
            <a:noFill/>
          </p:spPr>
          <p:txBody>
            <a:bodyPr wrap="square" rtlCol="0">
              <a:spAutoFit/>
            </a:bodyPr>
            <a:lstStyle/>
            <a:p>
              <a:pPr>
                <a:defRPr/>
              </a:pPr>
              <a:r>
                <a:rPr lang="en-US" altLang="zh-CN" sz="1512" kern="0" dirty="0">
                  <a:solidFill>
                    <a:prstClr val="white"/>
                  </a:solidFill>
                  <a:latin typeface="微软雅黑" pitchFamily="34" charset="-122"/>
                  <a:ea typeface="微软雅黑" pitchFamily="34" charset="-122"/>
                  <a:cs typeface="Arial" panose="020B0604020202020204" pitchFamily="34" charset="0"/>
                </a:rPr>
                <a:t>03</a:t>
              </a:r>
              <a:endParaRPr lang="zh-CN" altLang="en-US" sz="1512"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3" name="组合 32"/>
          <p:cNvGrpSpPr/>
          <p:nvPr/>
        </p:nvGrpSpPr>
        <p:grpSpPr>
          <a:xfrm>
            <a:off x="8636987" y="1390942"/>
            <a:ext cx="569525" cy="569525"/>
            <a:chOff x="9140471" y="1472039"/>
            <a:chExt cx="602730" cy="602730"/>
          </a:xfrm>
          <a:effectLst>
            <a:outerShdw blurRad="63500" sx="102000" sy="102000" algn="ctr" rotWithShape="0">
              <a:prstClr val="black">
                <a:alpha val="40000"/>
              </a:prstClr>
            </a:outerShdw>
          </a:effectLst>
        </p:grpSpPr>
        <p:sp>
          <p:nvSpPr>
            <p:cNvPr id="34" name="椭圆 33"/>
            <p:cNvSpPr/>
            <p:nvPr/>
          </p:nvSpPr>
          <p:spPr>
            <a:xfrm>
              <a:off x="9140471" y="1472039"/>
              <a:ext cx="602730" cy="602730"/>
            </a:xfrm>
            <a:prstGeom prst="ellipse">
              <a:avLst/>
            </a:prstGeom>
            <a:solidFill>
              <a:schemeClr val="bg1">
                <a:lumMod val="65000"/>
              </a:schemeClr>
            </a:solidFill>
            <a:ln w="25400" cap="flat" cmpd="sng" algn="ctr">
              <a:noFill/>
              <a:prstDash val="solid"/>
            </a:ln>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35" name="文本框 260"/>
            <p:cNvSpPr txBox="1"/>
            <p:nvPr/>
          </p:nvSpPr>
          <p:spPr>
            <a:xfrm>
              <a:off x="9187819" y="1542571"/>
              <a:ext cx="534937" cy="343975"/>
            </a:xfrm>
            <a:prstGeom prst="rect">
              <a:avLst/>
            </a:prstGeom>
            <a:noFill/>
          </p:spPr>
          <p:txBody>
            <a:bodyPr wrap="square" rtlCol="0">
              <a:spAutoFit/>
            </a:bodyPr>
            <a:lstStyle/>
            <a:p>
              <a:pPr>
                <a:defRPr/>
              </a:pPr>
              <a:r>
                <a:rPr lang="en-US" altLang="zh-CN" sz="1512" kern="0" dirty="0">
                  <a:solidFill>
                    <a:prstClr val="white"/>
                  </a:solidFill>
                  <a:latin typeface="微软雅黑" pitchFamily="34" charset="-122"/>
                  <a:ea typeface="微软雅黑" pitchFamily="34" charset="-122"/>
                  <a:cs typeface="Arial" panose="020B0604020202020204" pitchFamily="34" charset="0"/>
                </a:rPr>
                <a:t>04</a:t>
              </a:r>
              <a:endParaRPr lang="zh-CN" altLang="en-US" sz="1512"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6" name="组合 35"/>
          <p:cNvGrpSpPr/>
          <p:nvPr/>
        </p:nvGrpSpPr>
        <p:grpSpPr>
          <a:xfrm>
            <a:off x="9573885" y="2490393"/>
            <a:ext cx="569525" cy="569525"/>
            <a:chOff x="10131995" y="2635593"/>
            <a:chExt cx="602730" cy="602730"/>
          </a:xfrm>
          <a:effectLst>
            <a:outerShdw blurRad="63500" sx="102000" sy="102000" algn="ctr" rotWithShape="0">
              <a:prstClr val="black">
                <a:alpha val="40000"/>
              </a:prstClr>
            </a:outerShdw>
          </a:effectLst>
        </p:grpSpPr>
        <p:sp>
          <p:nvSpPr>
            <p:cNvPr id="37" name="椭圆 36"/>
            <p:cNvSpPr/>
            <p:nvPr/>
          </p:nvSpPr>
          <p:spPr>
            <a:xfrm>
              <a:off x="10131995" y="2635593"/>
              <a:ext cx="602730" cy="602730"/>
            </a:xfrm>
            <a:prstGeom prst="ellipse">
              <a:avLst/>
            </a:prstGeom>
            <a:solidFill>
              <a:srgbClr val="054487"/>
            </a:solidFill>
            <a:ln w="25400" cap="flat" cmpd="sng" algn="ctr">
              <a:noFill/>
              <a:prstDash val="solid"/>
            </a:ln>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38" name="文本框 261"/>
            <p:cNvSpPr txBox="1"/>
            <p:nvPr/>
          </p:nvSpPr>
          <p:spPr>
            <a:xfrm>
              <a:off x="10165892" y="2706126"/>
              <a:ext cx="534937" cy="343975"/>
            </a:xfrm>
            <a:prstGeom prst="rect">
              <a:avLst/>
            </a:prstGeom>
            <a:noFill/>
          </p:spPr>
          <p:txBody>
            <a:bodyPr wrap="square" rtlCol="0">
              <a:spAutoFit/>
            </a:bodyPr>
            <a:lstStyle/>
            <a:p>
              <a:pPr>
                <a:defRPr/>
              </a:pPr>
              <a:r>
                <a:rPr lang="en-US" altLang="zh-CN" sz="1512" kern="0" dirty="0">
                  <a:solidFill>
                    <a:prstClr val="white"/>
                  </a:solidFill>
                  <a:latin typeface="微软雅黑" pitchFamily="34" charset="-122"/>
                  <a:ea typeface="微软雅黑" pitchFamily="34" charset="-122"/>
                  <a:cs typeface="Arial" panose="020B0604020202020204" pitchFamily="34" charset="0"/>
                </a:rPr>
                <a:t>05</a:t>
              </a:r>
              <a:endParaRPr lang="zh-CN" altLang="en-US" sz="1512"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9" name="组合 38"/>
          <p:cNvGrpSpPr/>
          <p:nvPr/>
        </p:nvGrpSpPr>
        <p:grpSpPr>
          <a:xfrm>
            <a:off x="3421580" y="1470722"/>
            <a:ext cx="1884439" cy="1884439"/>
            <a:chOff x="3620982" y="1556471"/>
            <a:chExt cx="1994311" cy="1994311"/>
          </a:xfrm>
        </p:grpSpPr>
        <p:sp>
          <p:nvSpPr>
            <p:cNvPr id="40" name="椭圆 39"/>
            <p:cNvSpPr/>
            <p:nvPr/>
          </p:nvSpPr>
          <p:spPr>
            <a:xfrm>
              <a:off x="3620982" y="1556471"/>
              <a:ext cx="1994311" cy="1994311"/>
            </a:xfrm>
            <a:prstGeom prst="ellipse">
              <a:avLst/>
            </a:prstGeom>
            <a:solidFill>
              <a:srgbClr val="054487"/>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41" name="文本框 264"/>
            <p:cNvSpPr txBox="1"/>
            <p:nvPr/>
          </p:nvSpPr>
          <p:spPr>
            <a:xfrm flipH="1">
              <a:off x="3877809" y="2276871"/>
              <a:ext cx="1427067" cy="716520"/>
            </a:xfrm>
            <a:prstGeom prst="rect">
              <a:avLst/>
            </a:prstGeom>
            <a:noFill/>
          </p:spPr>
          <p:txBody>
            <a:bodyPr wrap="none" rtlCol="0">
              <a:spAutoFit/>
            </a:bodyPr>
            <a:lstStyle/>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p:txBody>
        </p:sp>
        <p:sp>
          <p:nvSpPr>
            <p:cNvPr id="42" name="矩形 41"/>
            <p:cNvSpPr/>
            <p:nvPr/>
          </p:nvSpPr>
          <p:spPr>
            <a:xfrm flipH="1">
              <a:off x="3847841" y="2050975"/>
              <a:ext cx="1391442" cy="385030"/>
            </a:xfrm>
            <a:prstGeom prst="rect">
              <a:avLst/>
            </a:prstGeom>
          </p:spPr>
          <p:txBody>
            <a:bodyPr wrap="none">
              <a:spAutoFit/>
            </a:bodyPr>
            <a:lstStyle/>
            <a:p>
              <a:pPr>
                <a:defRPr/>
              </a:pPr>
              <a:r>
                <a:rPr lang="zh-CN" altLang="en-US" sz="1764" kern="0" dirty="0">
                  <a:solidFill>
                    <a:prstClr val="white"/>
                  </a:solidFill>
                  <a:latin typeface="方正正大黑简体" pitchFamily="2" charset="-122"/>
                  <a:ea typeface="方正正大黑简体" pitchFamily="2" charset="-122"/>
                </a:rPr>
                <a:t>添加小标题</a:t>
              </a:r>
              <a:endParaRPr lang="en-US" altLang="zh-CN" sz="1764" kern="0" dirty="0">
                <a:solidFill>
                  <a:prstClr val="white"/>
                </a:solidFill>
                <a:latin typeface="方正正大黑简体" pitchFamily="2" charset="-122"/>
                <a:ea typeface="方正正大黑简体" pitchFamily="2" charset="-122"/>
              </a:endParaRPr>
            </a:p>
          </p:txBody>
        </p:sp>
      </p:grpSp>
      <p:grpSp>
        <p:nvGrpSpPr>
          <p:cNvPr id="43" name="组合 42"/>
          <p:cNvGrpSpPr/>
          <p:nvPr/>
        </p:nvGrpSpPr>
        <p:grpSpPr>
          <a:xfrm>
            <a:off x="5042809" y="3091946"/>
            <a:ext cx="1884440" cy="1884439"/>
            <a:chOff x="5336731" y="3272220"/>
            <a:chExt cx="1994311" cy="1994311"/>
          </a:xfrm>
        </p:grpSpPr>
        <p:sp>
          <p:nvSpPr>
            <p:cNvPr id="44" name="椭圆 43"/>
            <p:cNvSpPr/>
            <p:nvPr/>
          </p:nvSpPr>
          <p:spPr>
            <a:xfrm>
              <a:off x="5336731" y="3272220"/>
              <a:ext cx="1994311" cy="1994311"/>
            </a:xfrm>
            <a:prstGeom prst="ellipse">
              <a:avLst/>
            </a:prstGeom>
            <a:solidFill>
              <a:schemeClr val="bg1">
                <a:lumMod val="65000"/>
              </a:schemeClr>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45" name="文本框 266"/>
            <p:cNvSpPr txBox="1"/>
            <p:nvPr/>
          </p:nvSpPr>
          <p:spPr>
            <a:xfrm flipH="1">
              <a:off x="5605999" y="3952084"/>
              <a:ext cx="1427067" cy="716520"/>
            </a:xfrm>
            <a:prstGeom prst="rect">
              <a:avLst/>
            </a:prstGeom>
            <a:noFill/>
          </p:spPr>
          <p:txBody>
            <a:bodyPr wrap="none" rtlCol="0">
              <a:spAutoFit/>
            </a:bodyPr>
            <a:lstStyle/>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p:txBody>
        </p:sp>
        <p:sp>
          <p:nvSpPr>
            <p:cNvPr id="46" name="矩形 45"/>
            <p:cNvSpPr/>
            <p:nvPr/>
          </p:nvSpPr>
          <p:spPr>
            <a:xfrm flipH="1">
              <a:off x="5593387" y="3700695"/>
              <a:ext cx="1391442" cy="385030"/>
            </a:xfrm>
            <a:prstGeom prst="rect">
              <a:avLst/>
            </a:prstGeom>
          </p:spPr>
          <p:txBody>
            <a:bodyPr wrap="none">
              <a:spAutoFit/>
            </a:bodyPr>
            <a:lstStyle/>
            <a:p>
              <a:pPr>
                <a:defRPr/>
              </a:pPr>
              <a:r>
                <a:rPr lang="zh-CN" altLang="en-US" sz="1764" kern="0" dirty="0">
                  <a:solidFill>
                    <a:prstClr val="white"/>
                  </a:solidFill>
                  <a:latin typeface="方正正大黑简体" pitchFamily="2" charset="-122"/>
                  <a:ea typeface="方正正大黑简体" pitchFamily="2" charset="-122"/>
                </a:rPr>
                <a:t>添加小标题</a:t>
              </a:r>
              <a:endParaRPr lang="en-US" altLang="zh-CN" sz="1764" kern="0" dirty="0">
                <a:solidFill>
                  <a:prstClr val="white"/>
                </a:solidFill>
                <a:latin typeface="方正正大黑简体" pitchFamily="2" charset="-122"/>
                <a:ea typeface="方正正大黑简体" pitchFamily="2" charset="-122"/>
              </a:endParaRPr>
            </a:p>
          </p:txBody>
        </p:sp>
      </p:grpSp>
      <p:grpSp>
        <p:nvGrpSpPr>
          <p:cNvPr id="47" name="组合 46"/>
          <p:cNvGrpSpPr/>
          <p:nvPr/>
        </p:nvGrpSpPr>
        <p:grpSpPr>
          <a:xfrm>
            <a:off x="6869014" y="1470722"/>
            <a:ext cx="1884439" cy="1884439"/>
            <a:chOff x="7269414" y="1556471"/>
            <a:chExt cx="1994311" cy="1994311"/>
          </a:xfrm>
        </p:grpSpPr>
        <p:sp>
          <p:nvSpPr>
            <p:cNvPr id="48" name="椭圆 47"/>
            <p:cNvSpPr/>
            <p:nvPr/>
          </p:nvSpPr>
          <p:spPr>
            <a:xfrm>
              <a:off x="7269414" y="1556471"/>
              <a:ext cx="1994311" cy="1994311"/>
            </a:xfrm>
            <a:prstGeom prst="ellipse">
              <a:avLst/>
            </a:prstGeom>
            <a:solidFill>
              <a:srgbClr val="054487"/>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49" name="文本框 268"/>
            <p:cNvSpPr txBox="1"/>
            <p:nvPr/>
          </p:nvSpPr>
          <p:spPr>
            <a:xfrm flipH="1">
              <a:off x="7514117" y="2276871"/>
              <a:ext cx="1427067" cy="716520"/>
            </a:xfrm>
            <a:prstGeom prst="rect">
              <a:avLst/>
            </a:prstGeom>
            <a:noFill/>
          </p:spPr>
          <p:txBody>
            <a:bodyPr wrap="none" rtlCol="0">
              <a:spAutoFit/>
            </a:bodyPr>
            <a:lstStyle/>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p:txBody>
        </p:sp>
        <p:sp>
          <p:nvSpPr>
            <p:cNvPr id="50" name="矩形 49"/>
            <p:cNvSpPr/>
            <p:nvPr/>
          </p:nvSpPr>
          <p:spPr>
            <a:xfrm flipH="1">
              <a:off x="7479983" y="2019726"/>
              <a:ext cx="1391442" cy="385030"/>
            </a:xfrm>
            <a:prstGeom prst="rect">
              <a:avLst/>
            </a:prstGeom>
          </p:spPr>
          <p:txBody>
            <a:bodyPr wrap="none">
              <a:spAutoFit/>
            </a:bodyPr>
            <a:lstStyle/>
            <a:p>
              <a:pPr>
                <a:defRPr/>
              </a:pPr>
              <a:r>
                <a:rPr lang="zh-CN" altLang="en-US" sz="1764" kern="0" dirty="0">
                  <a:solidFill>
                    <a:prstClr val="white"/>
                  </a:solidFill>
                  <a:latin typeface="方正正大黑简体" pitchFamily="2" charset="-122"/>
                  <a:ea typeface="方正正大黑简体" pitchFamily="2" charset="-122"/>
                </a:rPr>
                <a:t>添加小标题</a:t>
              </a:r>
              <a:endParaRPr lang="en-US" altLang="zh-CN" sz="1764" kern="0" dirty="0">
                <a:solidFill>
                  <a:prstClr val="white"/>
                </a:solidFill>
                <a:latin typeface="方正正大黑简体" pitchFamily="2" charset="-122"/>
                <a:ea typeface="方正正大黑简体" pitchFamily="2" charset="-122"/>
              </a:endParaRPr>
            </a:p>
          </p:txBody>
        </p:sp>
      </p:grpSp>
      <p:grpSp>
        <p:nvGrpSpPr>
          <p:cNvPr id="51" name="组合 50"/>
          <p:cNvGrpSpPr/>
          <p:nvPr/>
        </p:nvGrpSpPr>
        <p:grpSpPr>
          <a:xfrm>
            <a:off x="8434333" y="3073311"/>
            <a:ext cx="1884439" cy="1884439"/>
            <a:chOff x="8926000" y="3252499"/>
            <a:chExt cx="1994311" cy="1994311"/>
          </a:xfrm>
        </p:grpSpPr>
        <p:sp>
          <p:nvSpPr>
            <p:cNvPr id="52" name="椭圆 51"/>
            <p:cNvSpPr/>
            <p:nvPr/>
          </p:nvSpPr>
          <p:spPr>
            <a:xfrm>
              <a:off x="8926000" y="3252499"/>
              <a:ext cx="1994311" cy="1994311"/>
            </a:xfrm>
            <a:prstGeom prst="ellipse">
              <a:avLst/>
            </a:prstGeom>
            <a:solidFill>
              <a:schemeClr val="bg1">
                <a:lumMod val="65000"/>
              </a:schemeClr>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512" kern="0" dirty="0">
                <a:solidFill>
                  <a:prstClr val="white"/>
                </a:solidFill>
                <a:ea typeface="微软雅黑" pitchFamily="34" charset="-122"/>
              </a:endParaRPr>
            </a:p>
          </p:txBody>
        </p:sp>
        <p:sp>
          <p:nvSpPr>
            <p:cNvPr id="53" name="文本框 270"/>
            <p:cNvSpPr txBox="1"/>
            <p:nvPr/>
          </p:nvSpPr>
          <p:spPr>
            <a:xfrm flipH="1">
              <a:off x="9187081" y="4014631"/>
              <a:ext cx="1427067" cy="716520"/>
            </a:xfrm>
            <a:prstGeom prst="rect">
              <a:avLst/>
            </a:prstGeom>
            <a:noFill/>
          </p:spPr>
          <p:txBody>
            <a:bodyPr wrap="none" rtlCol="0">
              <a:spAutoFit/>
            </a:bodyPr>
            <a:lstStyle/>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a:p>
              <a:pPr>
                <a:lnSpc>
                  <a:spcPts val="2362"/>
                </a:lnSpc>
                <a:defRPr/>
              </a:pPr>
              <a:r>
                <a:rPr lang="zh-CN" altLang="en-US" sz="1512" kern="0" dirty="0">
                  <a:solidFill>
                    <a:prstClr val="white"/>
                  </a:solidFill>
                  <a:latin typeface="微软雅黑" panose="020B0503020204020204" pitchFamily="34" charset="-122"/>
                  <a:ea typeface="微软雅黑" panose="020B0503020204020204" pitchFamily="34" charset="-122"/>
                </a:rPr>
                <a:t>点击添加文本</a:t>
              </a:r>
              <a:endParaRPr lang="en-US" altLang="zh-CN" sz="1512" kern="0" dirty="0">
                <a:solidFill>
                  <a:prstClr val="white"/>
                </a:solidFill>
                <a:latin typeface="微软雅黑" panose="020B0503020204020204" pitchFamily="34" charset="-122"/>
                <a:ea typeface="微软雅黑" panose="020B0503020204020204" pitchFamily="34" charset="-122"/>
              </a:endParaRPr>
            </a:p>
          </p:txBody>
        </p:sp>
        <p:sp>
          <p:nvSpPr>
            <p:cNvPr id="54" name="矩形 53"/>
            <p:cNvSpPr/>
            <p:nvPr/>
          </p:nvSpPr>
          <p:spPr>
            <a:xfrm flipH="1">
              <a:off x="9176131" y="3741910"/>
              <a:ext cx="1391443" cy="385030"/>
            </a:xfrm>
            <a:prstGeom prst="rect">
              <a:avLst/>
            </a:prstGeom>
          </p:spPr>
          <p:txBody>
            <a:bodyPr wrap="none">
              <a:spAutoFit/>
            </a:bodyPr>
            <a:lstStyle/>
            <a:p>
              <a:pPr>
                <a:defRPr/>
              </a:pPr>
              <a:r>
                <a:rPr lang="zh-CN" altLang="en-US" sz="1764" kern="0" dirty="0">
                  <a:solidFill>
                    <a:prstClr val="white"/>
                  </a:solidFill>
                  <a:latin typeface="方正正大黑简体" pitchFamily="2" charset="-122"/>
                  <a:ea typeface="方正正大黑简体" pitchFamily="2" charset="-122"/>
                </a:rPr>
                <a:t>添加小标题</a:t>
              </a:r>
              <a:endParaRPr lang="en-US" altLang="zh-CN" sz="1764" kern="0" dirty="0">
                <a:solidFill>
                  <a:prstClr val="white"/>
                </a:solidFill>
                <a:latin typeface="方正正大黑简体" pitchFamily="2" charset="-122"/>
                <a:ea typeface="方正正大黑简体" pitchFamily="2" charset="-122"/>
              </a:endParaRPr>
            </a:p>
          </p:txBody>
        </p:sp>
      </p:grpSp>
      <p:sp>
        <p:nvSpPr>
          <p:cNvPr id="55" name="TextBox 3">
            <a:extLst>
              <a:ext uri="{FF2B5EF4-FFF2-40B4-BE49-F238E27FC236}">
                <a16:creationId xmlns:a16="http://schemas.microsoft.com/office/drawing/2014/main" id="{EAF63AD8-C702-46E3-8072-27DCC1839988}"/>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56" name="图片 55">
            <a:extLst>
              <a:ext uri="{FF2B5EF4-FFF2-40B4-BE49-F238E27FC236}">
                <a16:creationId xmlns:a16="http://schemas.microsoft.com/office/drawing/2014/main" id="{B3DE0757-A317-42D6-8D8D-07C3A56BB1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470750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693517" y="1650001"/>
            <a:ext cx="4604854" cy="1953612"/>
          </a:xfrm>
          <a:prstGeom prst="rect">
            <a:avLst/>
          </a:prstGeom>
          <a:noFill/>
        </p:spPr>
        <p:txBody>
          <a:bodyPr wrap="square" rtlCol="0">
            <a:spAutoFit/>
          </a:bodyPr>
          <a:lstStyle/>
          <a:p>
            <a:r>
              <a:rPr lang="en-US" altLang="zh-CN" sz="12095" dirty="0">
                <a:solidFill>
                  <a:srgbClr val="054487"/>
                </a:solidFill>
                <a:latin typeface="Adobe Gothic Std B" pitchFamily="34" charset="-128"/>
                <a:ea typeface="Adobe Gothic Std B" pitchFamily="34" charset="-128"/>
              </a:rPr>
              <a:t>Part 2</a:t>
            </a:r>
            <a:endParaRPr lang="zh-CN" altLang="en-US" sz="12095" dirty="0">
              <a:solidFill>
                <a:srgbClr val="054487"/>
              </a:solidFill>
              <a:latin typeface="Adobe Gothic Std B" pitchFamily="34" charset="-128"/>
            </a:endParaRPr>
          </a:p>
        </p:txBody>
      </p:sp>
      <p:sp>
        <p:nvSpPr>
          <p:cNvPr id="9" name="Rectangle 22"/>
          <p:cNvSpPr>
            <a:spLocks noChangeArrowheads="1"/>
          </p:cNvSpPr>
          <p:nvPr/>
        </p:nvSpPr>
        <p:spPr bwMode="auto">
          <a:xfrm>
            <a:off x="4019995" y="3463849"/>
            <a:ext cx="6116793" cy="9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20000"/>
              </a:lnSpc>
            </a:pPr>
            <a:r>
              <a:rPr lang="zh-CN" altLang="en-US" sz="5040" b="1" dirty="0">
                <a:solidFill>
                  <a:srgbClr val="054487"/>
                </a:solidFill>
                <a:latin typeface="微软雅黑" pitchFamily="34" charset="-122"/>
                <a:ea typeface="微软雅黑" pitchFamily="34" charset="-122"/>
              </a:rPr>
              <a:t>添加副标题内容</a:t>
            </a:r>
          </a:p>
        </p:txBody>
      </p:sp>
      <p:cxnSp>
        <p:nvCxnSpPr>
          <p:cNvPr id="13" name="直接连接符 12"/>
          <p:cNvCxnSpPr/>
          <p:nvPr/>
        </p:nvCxnSpPr>
        <p:spPr>
          <a:xfrm>
            <a:off x="4214262" y="3463849"/>
            <a:ext cx="5468920"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496349" y="1970609"/>
            <a:ext cx="2249662" cy="2541453"/>
            <a:chOff x="1187624" y="1564129"/>
            <a:chExt cx="1785621" cy="2017224"/>
          </a:xfrm>
        </p:grpSpPr>
        <p:grpSp>
          <p:nvGrpSpPr>
            <p:cNvPr id="7" name="组合 6"/>
            <p:cNvGrpSpPr/>
            <p:nvPr/>
          </p:nvGrpSpPr>
          <p:grpSpPr>
            <a:xfrm>
              <a:off x="1187624" y="1564129"/>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sp>
            <p:nvSpPr>
              <p:cNvPr id="5" name="TextBox 4"/>
              <p:cNvSpPr txBox="1"/>
              <p:nvPr/>
            </p:nvSpPr>
            <p:spPr>
              <a:xfrm>
                <a:off x="1434530" y="2496128"/>
                <a:ext cx="728783" cy="325166"/>
              </a:xfrm>
              <a:prstGeom prst="rect">
                <a:avLst/>
              </a:prstGeom>
              <a:noFill/>
            </p:spPr>
            <p:txBody>
              <a:bodyPr wrap="square" rtlCol="0">
                <a:spAutoFit/>
              </a:bodyPr>
              <a:lstStyle/>
              <a:p>
                <a:pPr algn="ctr"/>
                <a:r>
                  <a:rPr lang="en-US" altLang="zh-CN" sz="3528" dirty="0">
                    <a:solidFill>
                      <a:schemeClr val="bg1"/>
                    </a:solidFill>
                  </a:rPr>
                  <a:t>Part2</a:t>
                </a:r>
                <a:endParaRPr lang="zh-CN" altLang="en-US" sz="3528" dirty="0">
                  <a:solidFill>
                    <a:schemeClr val="bg1"/>
                  </a:solidFill>
                </a:endParaRPr>
              </a:p>
            </p:txBody>
          </p:sp>
        </p:grpSp>
        <p:sp>
          <p:nvSpPr>
            <p:cNvPr id="16" name="Freeform 15"/>
            <p:cNvSpPr>
              <a:spLocks noEditPoints="1"/>
            </p:cNvSpPr>
            <p:nvPr/>
          </p:nvSpPr>
          <p:spPr bwMode="auto">
            <a:xfrm>
              <a:off x="1610119" y="1991093"/>
              <a:ext cx="940630" cy="758263"/>
            </a:xfrm>
            <a:custGeom>
              <a:avLst/>
              <a:gdLst>
                <a:gd name="T0" fmla="*/ 114348 w 400"/>
                <a:gd name="T1" fmla="*/ 126615 h 313"/>
                <a:gd name="T2" fmla="*/ 158687 w 400"/>
                <a:gd name="T3" fmla="*/ 103375 h 313"/>
                <a:gd name="T4" fmla="*/ 241919 w 400"/>
                <a:gd name="T5" fmla="*/ 88951 h 313"/>
                <a:gd name="T6" fmla="*/ 265255 w 400"/>
                <a:gd name="T7" fmla="*/ 53691 h 313"/>
                <a:gd name="T8" fmla="*/ 231029 w 400"/>
                <a:gd name="T9" fmla="*/ 77732 h 313"/>
                <a:gd name="T10" fmla="*/ 158687 w 400"/>
                <a:gd name="T11" fmla="*/ 81738 h 313"/>
                <a:gd name="T12" fmla="*/ 311150 w 400"/>
                <a:gd name="T13" fmla="*/ 33657 h 313"/>
                <a:gd name="T14" fmla="*/ 189024 w 400"/>
                <a:gd name="T15" fmla="*/ 12822 h 313"/>
                <a:gd name="T16" fmla="*/ 177356 w 400"/>
                <a:gd name="T17" fmla="*/ 0 h 313"/>
                <a:gd name="T18" fmla="*/ 62230 w 400"/>
                <a:gd name="T19" fmla="*/ 12822 h 313"/>
                <a:gd name="T20" fmla="*/ 70787 w 400"/>
                <a:gd name="T21" fmla="*/ 33657 h 313"/>
                <a:gd name="T22" fmla="*/ 87900 w 400"/>
                <a:gd name="T23" fmla="*/ 56896 h 313"/>
                <a:gd name="T24" fmla="*/ 286258 w 400"/>
                <a:gd name="T25" fmla="*/ 33657 h 313"/>
                <a:gd name="T26" fmla="*/ 143907 w 400"/>
                <a:gd name="T27" fmla="*/ 164278 h 313"/>
                <a:gd name="T28" fmla="*/ 286258 w 400"/>
                <a:gd name="T29" fmla="*/ 171491 h 313"/>
                <a:gd name="T30" fmla="*/ 146241 w 400"/>
                <a:gd name="T31" fmla="*/ 178703 h 313"/>
                <a:gd name="T32" fmla="*/ 147018 w 400"/>
                <a:gd name="T33" fmla="*/ 199538 h 313"/>
                <a:gd name="T34" fmla="*/ 177356 w 400"/>
                <a:gd name="T35" fmla="*/ 249222 h 313"/>
                <a:gd name="T36" fmla="*/ 189024 w 400"/>
                <a:gd name="T37" fmla="*/ 199538 h 313"/>
                <a:gd name="T38" fmla="*/ 245031 w 400"/>
                <a:gd name="T39" fmla="*/ 247620 h 313"/>
                <a:gd name="T40" fmla="*/ 239586 w 400"/>
                <a:gd name="T41" fmla="*/ 199538 h 313"/>
                <a:gd name="T42" fmla="*/ 311150 w 400"/>
                <a:gd name="T43" fmla="*/ 178703 h 313"/>
                <a:gd name="T44" fmla="*/ 303371 w 400"/>
                <a:gd name="T45" fmla="*/ 33657 h 313"/>
                <a:gd name="T46" fmla="*/ 65342 w 400"/>
                <a:gd name="T47" fmla="*/ 129820 h 313"/>
                <a:gd name="T48" fmla="*/ 95679 w 400"/>
                <a:gd name="T49" fmla="*/ 98567 h 313"/>
                <a:gd name="T50" fmla="*/ 35004 w 400"/>
                <a:gd name="T51" fmla="*/ 98567 h 313"/>
                <a:gd name="T52" fmla="*/ 84788 w 400"/>
                <a:gd name="T53" fmla="*/ 136231 h 313"/>
                <a:gd name="T54" fmla="*/ 73120 w 400"/>
                <a:gd name="T55" fmla="*/ 136231 h 313"/>
                <a:gd name="T56" fmla="*/ 76232 w 400"/>
                <a:gd name="T57" fmla="*/ 141840 h 313"/>
                <a:gd name="T58" fmla="*/ 79343 w 400"/>
                <a:gd name="T59" fmla="*/ 213161 h 313"/>
                <a:gd name="T60" fmla="*/ 52118 w 400"/>
                <a:gd name="T61" fmla="*/ 213161 h 313"/>
                <a:gd name="T62" fmla="*/ 55229 w 400"/>
                <a:gd name="T63" fmla="*/ 141840 h 313"/>
                <a:gd name="T64" fmla="*/ 59119 w 400"/>
                <a:gd name="T65" fmla="*/ 136231 h 313"/>
                <a:gd name="T66" fmla="*/ 0 w 400"/>
                <a:gd name="T67" fmla="*/ 182710 h 313"/>
                <a:gd name="T68" fmla="*/ 26448 w 400"/>
                <a:gd name="T69" fmla="*/ 250825 h 313"/>
                <a:gd name="T70" fmla="*/ 35782 w 400"/>
                <a:gd name="T71" fmla="*/ 181107 h 313"/>
                <a:gd name="T72" fmla="*/ 93345 w 400"/>
                <a:gd name="T73" fmla="*/ 250825 h 313"/>
                <a:gd name="T74" fmla="*/ 102680 w 400"/>
                <a:gd name="T75" fmla="*/ 181107 h 313"/>
                <a:gd name="T76" fmla="*/ 129905 w 400"/>
                <a:gd name="T77" fmla="*/ 250825 h 313"/>
                <a:gd name="T78" fmla="*/ 84788 w 400"/>
                <a:gd name="T79" fmla="*/ 136231 h 3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pic>
        <p:nvPicPr>
          <p:cNvPr id="12" name="图片 11">
            <a:extLst>
              <a:ext uri="{FF2B5EF4-FFF2-40B4-BE49-F238E27FC236}">
                <a16:creationId xmlns:a16="http://schemas.microsoft.com/office/drawing/2014/main" id="{42880065-9409-4774-997C-D95C2A7452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8596" y="176634"/>
            <a:ext cx="2557166" cy="767150"/>
          </a:xfrm>
          <a:prstGeom prst="rect">
            <a:avLst/>
          </a:prstGeom>
        </p:spPr>
      </p:pic>
    </p:spTree>
    <p:extLst>
      <p:ext uri="{BB962C8B-B14F-4D97-AF65-F5344CB8AC3E}">
        <p14:creationId xmlns:p14="http://schemas.microsoft.com/office/powerpoint/2010/main" val="914418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矩形 4"/>
          <p:cNvSpPr/>
          <p:nvPr/>
        </p:nvSpPr>
        <p:spPr>
          <a:xfrm>
            <a:off x="3563565" y="1554887"/>
            <a:ext cx="1573973" cy="1352761"/>
          </a:xfrm>
          <a:prstGeom prst="rect">
            <a:avLst/>
          </a:prstGeom>
          <a:solidFill>
            <a:srgbClr val="054487"/>
          </a:solidFill>
          <a:ln w="25400" cap="flat" cmpd="sng" algn="ctr">
            <a:noFill/>
            <a:prstDash val="solid"/>
          </a:ln>
          <a:effectLst>
            <a:outerShdw blurRad="50800" dist="38100" algn="l" rotWithShape="0">
              <a:prstClr val="black">
                <a:alpha val="40000"/>
              </a:prstClr>
            </a:outerShdw>
          </a:effectLst>
        </p:spPr>
        <p:txBody>
          <a:bodyPr rtlCol="0" anchor="ctr"/>
          <a:lstStyle/>
          <a:p>
            <a:pPr algn="ctr" defTabSz="1152053">
              <a:defRPr/>
            </a:pPr>
            <a:r>
              <a:rPr lang="zh-CN" altLang="en-US" sz="2016" b="1" kern="0" dirty="0">
                <a:solidFill>
                  <a:prstClr val="white"/>
                </a:solidFill>
                <a:latin typeface="微软雅黑" panose="020B0503020204020204" pitchFamily="34" charset="-122"/>
                <a:ea typeface="微软雅黑" panose="020B0503020204020204" pitchFamily="34" charset="-122"/>
              </a:rPr>
              <a:t>添加</a:t>
            </a:r>
            <a:endParaRPr lang="en-US" altLang="zh-CN" sz="2016" b="1"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2016" b="1" kern="0" dirty="0">
                <a:solidFill>
                  <a:prstClr val="white"/>
                </a:solidFill>
                <a:latin typeface="微软雅黑" panose="020B0503020204020204" pitchFamily="34" charset="-122"/>
                <a:ea typeface="微软雅黑" panose="020B0503020204020204" pitchFamily="34" charset="-122"/>
              </a:rPr>
              <a:t>标题</a:t>
            </a:r>
            <a:endParaRPr lang="en-US" altLang="zh-CN" sz="2016" b="1" kern="0" dirty="0">
              <a:solidFill>
                <a:prstClr val="white"/>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837031" y="1305659"/>
            <a:ext cx="4615805" cy="1775666"/>
            <a:chOff x="3152068" y="876176"/>
            <a:chExt cx="4012220" cy="1543472"/>
          </a:xfrm>
          <a:solidFill>
            <a:srgbClr val="C00000"/>
          </a:solidFill>
          <a:effectLst>
            <a:outerShdw blurRad="50800" dist="38100" algn="l" rotWithShape="0">
              <a:prstClr val="black">
                <a:alpha val="40000"/>
              </a:prstClr>
            </a:outerShdw>
          </a:effectLst>
        </p:grpSpPr>
        <p:sp>
          <p:nvSpPr>
            <p:cNvPr id="7" name="右箭头 6"/>
            <p:cNvSpPr/>
            <p:nvPr/>
          </p:nvSpPr>
          <p:spPr>
            <a:xfrm>
              <a:off x="3419872" y="876176"/>
              <a:ext cx="3744416" cy="1543472"/>
            </a:xfrm>
            <a:prstGeom prst="rightArrow">
              <a:avLst>
                <a:gd name="adj1" fmla="val 53364"/>
                <a:gd name="adj2" fmla="val 85381"/>
              </a:avLst>
            </a:prstGeom>
            <a:solidFill>
              <a:schemeClr val="bg1">
                <a:lumMod val="65000"/>
              </a:schemeClr>
            </a:solidFill>
            <a:ln w="25400" cap="flat" cmpd="sng" algn="ctr">
              <a:noFill/>
              <a:prstDash val="solid"/>
            </a:ln>
            <a:effectLst/>
          </p:spPr>
          <p:txBody>
            <a:bodyPr rtlCol="0" anchor="ctr"/>
            <a:lstStyle/>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p>
          </p:txBody>
        </p:sp>
        <p:sp>
          <p:nvSpPr>
            <p:cNvPr id="8" name="等腰三角形 7"/>
            <p:cNvSpPr/>
            <p:nvPr/>
          </p:nvSpPr>
          <p:spPr>
            <a:xfrm rot="16200000">
              <a:off x="3090959" y="1513624"/>
              <a:ext cx="390793" cy="268575"/>
            </a:xfrm>
            <a:prstGeom prst="triangle">
              <a:avLst/>
            </a:prstGeom>
            <a:solidFill>
              <a:schemeClr val="bg1">
                <a:lumMod val="65000"/>
              </a:schemeClr>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anose="020B0503020204020204" pitchFamily="34" charset="-122"/>
                <a:ea typeface="微软雅黑" panose="020B0503020204020204" pitchFamily="34" charset="-122"/>
              </a:endParaRPr>
            </a:p>
          </p:txBody>
        </p:sp>
      </p:grpSp>
      <p:sp>
        <p:nvSpPr>
          <p:cNvPr id="9" name="矩形 8"/>
          <p:cNvSpPr/>
          <p:nvPr/>
        </p:nvSpPr>
        <p:spPr>
          <a:xfrm flipH="1">
            <a:off x="5724873" y="2915705"/>
            <a:ext cx="1573973" cy="1352761"/>
          </a:xfrm>
          <a:prstGeom prst="rect">
            <a:avLst/>
          </a:prstGeom>
          <a:solidFill>
            <a:srgbClr val="054487"/>
          </a:solidFill>
          <a:ln w="25400" cap="flat" cmpd="sng" algn="ctr">
            <a:noFill/>
            <a:prstDash val="solid"/>
          </a:ln>
          <a:effectLst>
            <a:outerShdw blurRad="50800" dist="38100" dir="10800000" algn="r" rotWithShape="0">
              <a:prstClr val="black">
                <a:alpha val="40000"/>
              </a:prstClr>
            </a:outerShdw>
          </a:effectLst>
        </p:spPr>
        <p:txBody>
          <a:bodyPr rtlCol="0" anchor="ctr"/>
          <a:lstStyle/>
          <a:p>
            <a:pPr algn="ctr" defTabSz="1152053">
              <a:defRPr/>
            </a:pPr>
            <a:r>
              <a:rPr lang="zh-CN" altLang="en-US" sz="2016" b="1" kern="0" dirty="0">
                <a:solidFill>
                  <a:prstClr val="white"/>
                </a:solidFill>
                <a:latin typeface="微软雅黑" panose="020B0503020204020204" pitchFamily="34" charset="-122"/>
                <a:ea typeface="微软雅黑" panose="020B0503020204020204" pitchFamily="34" charset="-122"/>
              </a:rPr>
              <a:t>添加</a:t>
            </a:r>
            <a:endParaRPr lang="en-US" altLang="zh-CN" sz="2016" b="1"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2016" b="1" kern="0" dirty="0">
                <a:solidFill>
                  <a:prstClr val="white"/>
                </a:solidFill>
                <a:latin typeface="微软雅黑" panose="020B0503020204020204" pitchFamily="34" charset="-122"/>
                <a:ea typeface="微软雅黑" panose="020B0503020204020204" pitchFamily="34" charset="-122"/>
              </a:rPr>
              <a:t>标题</a:t>
            </a:r>
            <a:endParaRPr lang="en-US" altLang="zh-CN" sz="2016" b="1" kern="0" dirty="0">
              <a:solidFill>
                <a:prstClr val="white"/>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flipH="1">
            <a:off x="1405627" y="2666477"/>
            <a:ext cx="4615805" cy="1775666"/>
            <a:chOff x="3152068" y="876176"/>
            <a:chExt cx="4012220" cy="1543472"/>
          </a:xfrm>
          <a:solidFill>
            <a:srgbClr val="C00000"/>
          </a:solidFill>
          <a:effectLst>
            <a:outerShdw blurRad="50800" dist="38100" dir="10800000" algn="r" rotWithShape="0">
              <a:prstClr val="black">
                <a:alpha val="40000"/>
              </a:prstClr>
            </a:outerShdw>
          </a:effectLst>
        </p:grpSpPr>
        <p:sp>
          <p:nvSpPr>
            <p:cNvPr id="11" name="右箭头 10"/>
            <p:cNvSpPr/>
            <p:nvPr/>
          </p:nvSpPr>
          <p:spPr>
            <a:xfrm>
              <a:off x="3419872" y="876176"/>
              <a:ext cx="3744416" cy="1543472"/>
            </a:xfrm>
            <a:prstGeom prst="rightArrow">
              <a:avLst>
                <a:gd name="adj1" fmla="val 58301"/>
                <a:gd name="adj2" fmla="val 86204"/>
              </a:avLst>
            </a:prstGeom>
            <a:solidFill>
              <a:schemeClr val="bg1">
                <a:lumMod val="65000"/>
              </a:schemeClr>
            </a:solidFill>
            <a:ln w="25400" cap="flat" cmpd="sng" algn="ctr">
              <a:noFill/>
              <a:prstDash val="solid"/>
            </a:ln>
            <a:effectLst/>
          </p:spPr>
          <p:txBody>
            <a:bodyPr rtlCol="0" anchor="ctr"/>
            <a:lstStyle/>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p>
          </p:txBody>
        </p:sp>
        <p:sp>
          <p:nvSpPr>
            <p:cNvPr id="12" name="等腰三角形 11"/>
            <p:cNvSpPr/>
            <p:nvPr/>
          </p:nvSpPr>
          <p:spPr>
            <a:xfrm rot="16200000">
              <a:off x="3090959" y="1513624"/>
              <a:ext cx="390793" cy="268575"/>
            </a:xfrm>
            <a:prstGeom prst="triangle">
              <a:avLst/>
            </a:prstGeom>
            <a:solidFill>
              <a:schemeClr val="bg1">
                <a:lumMod val="65000"/>
              </a:schemeClr>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anose="020B0503020204020204" pitchFamily="34" charset="-122"/>
                <a:ea typeface="微软雅黑" panose="020B0503020204020204" pitchFamily="34" charset="-122"/>
              </a:endParaRPr>
            </a:p>
          </p:txBody>
        </p:sp>
      </p:grpSp>
      <p:sp>
        <p:nvSpPr>
          <p:cNvPr id="13" name="矩形 12"/>
          <p:cNvSpPr/>
          <p:nvPr/>
        </p:nvSpPr>
        <p:spPr>
          <a:xfrm>
            <a:off x="3563565" y="4346347"/>
            <a:ext cx="1573973" cy="1352761"/>
          </a:xfrm>
          <a:prstGeom prst="rect">
            <a:avLst/>
          </a:prstGeom>
          <a:solidFill>
            <a:srgbClr val="054487"/>
          </a:solidFill>
          <a:ln w="25400" cap="flat" cmpd="sng" algn="ctr">
            <a:noFill/>
            <a:prstDash val="solid"/>
          </a:ln>
          <a:effectLst>
            <a:outerShdw blurRad="50800" dist="38100" algn="l" rotWithShape="0">
              <a:prstClr val="black">
                <a:alpha val="40000"/>
              </a:prstClr>
            </a:outerShdw>
          </a:effectLst>
        </p:spPr>
        <p:txBody>
          <a:bodyPr rtlCol="0" anchor="ctr"/>
          <a:lstStyle/>
          <a:p>
            <a:pPr algn="ctr" defTabSz="1152053">
              <a:defRPr/>
            </a:pPr>
            <a:r>
              <a:rPr lang="zh-CN" altLang="en-US" sz="2016" b="1" kern="0" dirty="0">
                <a:solidFill>
                  <a:prstClr val="white"/>
                </a:solidFill>
                <a:latin typeface="微软雅黑" panose="020B0503020204020204" pitchFamily="34" charset="-122"/>
                <a:ea typeface="微软雅黑" panose="020B0503020204020204" pitchFamily="34" charset="-122"/>
              </a:rPr>
              <a:t>添加</a:t>
            </a:r>
            <a:endParaRPr lang="en-US" altLang="zh-CN" sz="2016" b="1"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2016" b="1" kern="0" dirty="0">
                <a:solidFill>
                  <a:prstClr val="white"/>
                </a:solidFill>
                <a:latin typeface="微软雅黑" panose="020B0503020204020204" pitchFamily="34" charset="-122"/>
                <a:ea typeface="微软雅黑" panose="020B0503020204020204" pitchFamily="34" charset="-122"/>
              </a:rPr>
              <a:t>标题</a:t>
            </a:r>
            <a:endParaRPr lang="en-US" altLang="zh-CN" sz="2016" b="1" kern="0" dirty="0">
              <a:solidFill>
                <a:prstClr val="white"/>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832007" y="4095336"/>
            <a:ext cx="4615805" cy="1775666"/>
            <a:chOff x="3152068" y="876176"/>
            <a:chExt cx="4012220" cy="1543472"/>
          </a:xfrm>
          <a:solidFill>
            <a:srgbClr val="C00000"/>
          </a:solidFill>
          <a:effectLst>
            <a:outerShdw blurRad="50800" dist="38100" algn="l" rotWithShape="0">
              <a:prstClr val="black">
                <a:alpha val="40000"/>
              </a:prstClr>
            </a:outerShdw>
          </a:effectLst>
        </p:grpSpPr>
        <p:sp>
          <p:nvSpPr>
            <p:cNvPr id="15" name="右箭头 14"/>
            <p:cNvSpPr/>
            <p:nvPr/>
          </p:nvSpPr>
          <p:spPr>
            <a:xfrm>
              <a:off x="3419872" y="876176"/>
              <a:ext cx="3744416" cy="1543472"/>
            </a:xfrm>
            <a:prstGeom prst="rightArrow">
              <a:avLst>
                <a:gd name="adj1" fmla="val 53364"/>
                <a:gd name="adj2" fmla="val 84558"/>
              </a:avLst>
            </a:prstGeom>
            <a:solidFill>
              <a:schemeClr val="bg1">
                <a:lumMod val="65000"/>
              </a:schemeClr>
            </a:solidFill>
            <a:ln w="25400" cap="flat" cmpd="sng" algn="ctr">
              <a:noFill/>
              <a:prstDash val="solid"/>
            </a:ln>
            <a:effectLst/>
          </p:spPr>
          <p:txBody>
            <a:bodyPr rtlCol="0" anchor="ctr"/>
            <a:lstStyle/>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white"/>
                </a:solidFill>
                <a:latin typeface="微软雅黑" panose="020B0503020204020204" pitchFamily="34" charset="-122"/>
                <a:ea typeface="微软雅黑" panose="020B0503020204020204" pitchFamily="34" charset="-122"/>
              </a:endParaRPr>
            </a:p>
            <a:p>
              <a:pPr algn="ctr" defTabSz="1152053">
                <a:defRPr/>
              </a:pPr>
              <a:r>
                <a:rPr lang="zh-CN" altLang="en-US" sz="1323" kern="0" dirty="0">
                  <a:solidFill>
                    <a:prstClr val="white"/>
                  </a:solidFill>
                  <a:latin typeface="微软雅黑" panose="020B0503020204020204" pitchFamily="34" charset="-122"/>
                  <a:ea typeface="微软雅黑" panose="020B0503020204020204" pitchFamily="34" charset="-122"/>
                </a:rPr>
                <a:t>单击此处添加文本</a:t>
              </a:r>
            </a:p>
          </p:txBody>
        </p:sp>
        <p:sp>
          <p:nvSpPr>
            <p:cNvPr id="16" name="等腰三角形 15"/>
            <p:cNvSpPr/>
            <p:nvPr/>
          </p:nvSpPr>
          <p:spPr>
            <a:xfrm rot="16200000">
              <a:off x="3090959" y="1513624"/>
              <a:ext cx="390793" cy="268575"/>
            </a:xfrm>
            <a:prstGeom prst="triangle">
              <a:avLst/>
            </a:prstGeom>
            <a:solidFill>
              <a:schemeClr val="bg1">
                <a:lumMod val="65000"/>
              </a:schemeClr>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anose="020B0503020204020204" pitchFamily="34" charset="-122"/>
                <a:ea typeface="微软雅黑" panose="020B0503020204020204" pitchFamily="34" charset="-122"/>
              </a:endParaRPr>
            </a:p>
          </p:txBody>
        </p:sp>
      </p:grpSp>
      <p:sp>
        <p:nvSpPr>
          <p:cNvPr id="17" name="TextBox 3">
            <a:extLst>
              <a:ext uri="{FF2B5EF4-FFF2-40B4-BE49-F238E27FC236}">
                <a16:creationId xmlns:a16="http://schemas.microsoft.com/office/drawing/2014/main" id="{2515A62B-2DCC-4388-9981-D607177ECDB1}"/>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18" name="图片 17">
            <a:extLst>
              <a:ext uri="{FF2B5EF4-FFF2-40B4-BE49-F238E27FC236}">
                <a16:creationId xmlns:a16="http://schemas.microsoft.com/office/drawing/2014/main" id="{7D73C9B0-A54B-41C5-97A0-060FB93BB8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631127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椭圆 4"/>
          <p:cNvSpPr/>
          <p:nvPr/>
        </p:nvSpPr>
        <p:spPr>
          <a:xfrm>
            <a:off x="736573" y="3167381"/>
            <a:ext cx="717968" cy="71796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6" name="椭圆 5"/>
          <p:cNvSpPr/>
          <p:nvPr/>
        </p:nvSpPr>
        <p:spPr>
          <a:xfrm>
            <a:off x="2056463" y="2021341"/>
            <a:ext cx="717968" cy="71796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7" name="椭圆 6"/>
          <p:cNvSpPr/>
          <p:nvPr/>
        </p:nvSpPr>
        <p:spPr>
          <a:xfrm>
            <a:off x="3895451" y="3537016"/>
            <a:ext cx="717968" cy="71796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8" name="椭圆 7"/>
          <p:cNvSpPr/>
          <p:nvPr/>
        </p:nvSpPr>
        <p:spPr>
          <a:xfrm>
            <a:off x="6212886" y="2041467"/>
            <a:ext cx="717968" cy="71796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9" name="椭圆 8"/>
          <p:cNvSpPr/>
          <p:nvPr/>
        </p:nvSpPr>
        <p:spPr>
          <a:xfrm>
            <a:off x="7595282" y="3523267"/>
            <a:ext cx="717968" cy="71796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0" name="椭圆 9"/>
          <p:cNvSpPr/>
          <p:nvPr/>
        </p:nvSpPr>
        <p:spPr>
          <a:xfrm>
            <a:off x="10213384" y="3164283"/>
            <a:ext cx="717968" cy="71796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grpSp>
        <p:nvGrpSpPr>
          <p:cNvPr id="11" name="组合 10"/>
          <p:cNvGrpSpPr/>
          <p:nvPr/>
        </p:nvGrpSpPr>
        <p:grpSpPr>
          <a:xfrm>
            <a:off x="930326" y="3375673"/>
            <a:ext cx="312297" cy="312297"/>
            <a:chOff x="1092336" y="3738693"/>
            <a:chExt cx="330505" cy="330505"/>
          </a:xfrm>
        </p:grpSpPr>
        <p:sp>
          <p:nvSpPr>
            <p:cNvPr id="12" name="椭圆 11"/>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3" name="椭圆 12"/>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sp>
        <p:nvSpPr>
          <p:cNvPr id="14" name="任意多边形 13"/>
          <p:cNvSpPr/>
          <p:nvPr/>
        </p:nvSpPr>
        <p:spPr>
          <a:xfrm>
            <a:off x="1255921" y="3545911"/>
            <a:ext cx="764103" cy="0"/>
          </a:xfrm>
          <a:custGeom>
            <a:avLst/>
            <a:gdLst>
              <a:gd name="connsiteX0" fmla="*/ 808653 w 808653"/>
              <a:gd name="connsiteY0" fmla="*/ 0 h 0"/>
              <a:gd name="connsiteX1" fmla="*/ 0 w 808653"/>
              <a:gd name="connsiteY1" fmla="*/ 0 h 0"/>
            </a:gdLst>
            <a:ahLst/>
            <a:cxnLst>
              <a:cxn ang="0">
                <a:pos x="connsiteX0" y="connsiteY0"/>
              </a:cxn>
              <a:cxn ang="0">
                <a:pos x="connsiteX1" y="connsiteY1"/>
              </a:cxn>
            </a:cxnLst>
            <a:rect l="l" t="t" r="r" b="b"/>
            <a:pathLst>
              <a:path w="808653">
                <a:moveTo>
                  <a:pt x="808653" y="0"/>
                </a:moveTo>
                <a:lnTo>
                  <a:pt x="0" y="0"/>
                </a:lnTo>
              </a:path>
            </a:pathLst>
          </a:custGeom>
          <a:noFill/>
          <a:ln w="28575" cap="flat" cmpd="sng" algn="ctr">
            <a:solidFill>
              <a:srgbClr val="054487"/>
            </a:solidFill>
            <a:prstDash val="solid"/>
          </a:ln>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5" name="任意多边形 14"/>
          <p:cNvSpPr/>
          <p:nvPr/>
        </p:nvSpPr>
        <p:spPr>
          <a:xfrm>
            <a:off x="2407952" y="3528277"/>
            <a:ext cx="1040356" cy="0"/>
          </a:xfrm>
          <a:custGeom>
            <a:avLst/>
            <a:gdLst>
              <a:gd name="connsiteX0" fmla="*/ 0 w 1101013"/>
              <a:gd name="connsiteY0" fmla="*/ 0 h 0"/>
              <a:gd name="connsiteX1" fmla="*/ 1101013 w 1101013"/>
              <a:gd name="connsiteY1" fmla="*/ 0 h 0"/>
            </a:gdLst>
            <a:ahLst/>
            <a:cxnLst>
              <a:cxn ang="0">
                <a:pos x="connsiteX0" y="connsiteY0"/>
              </a:cxn>
              <a:cxn ang="0">
                <a:pos x="connsiteX1" y="connsiteY1"/>
              </a:cxn>
            </a:cxnLst>
            <a:rect l="l" t="t" r="r" b="b"/>
            <a:pathLst>
              <a:path w="1101013">
                <a:moveTo>
                  <a:pt x="0" y="0"/>
                </a:moveTo>
                <a:lnTo>
                  <a:pt x="1101013" y="0"/>
                </a:lnTo>
              </a:path>
            </a:pathLst>
          </a:custGeom>
          <a:noFill/>
          <a:ln w="28575" cap="flat" cmpd="sng" algn="ctr">
            <a:solidFill>
              <a:srgbClr val="054487"/>
            </a:solidFill>
            <a:prstDash val="solid"/>
          </a:ln>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6" name="任意多边形 15"/>
          <p:cNvSpPr/>
          <p:nvPr/>
        </p:nvSpPr>
        <p:spPr>
          <a:xfrm>
            <a:off x="3912647" y="3516522"/>
            <a:ext cx="1969033" cy="0"/>
          </a:xfrm>
          <a:custGeom>
            <a:avLst/>
            <a:gdLst>
              <a:gd name="connsiteX0" fmla="*/ 0 w 2083837"/>
              <a:gd name="connsiteY0" fmla="*/ 0 h 0"/>
              <a:gd name="connsiteX1" fmla="*/ 2083837 w 2083837"/>
              <a:gd name="connsiteY1" fmla="*/ 0 h 0"/>
            </a:gdLst>
            <a:ahLst/>
            <a:cxnLst>
              <a:cxn ang="0">
                <a:pos x="connsiteX0" y="connsiteY0"/>
              </a:cxn>
              <a:cxn ang="0">
                <a:pos x="connsiteX1" y="connsiteY1"/>
              </a:cxn>
            </a:cxnLst>
            <a:rect l="l" t="t" r="r" b="b"/>
            <a:pathLst>
              <a:path w="2083837">
                <a:moveTo>
                  <a:pt x="0" y="0"/>
                </a:moveTo>
                <a:lnTo>
                  <a:pt x="2083837" y="0"/>
                </a:lnTo>
              </a:path>
            </a:pathLst>
          </a:custGeom>
          <a:noFill/>
          <a:ln w="28575" cap="flat" cmpd="sng" algn="ctr">
            <a:solidFill>
              <a:srgbClr val="054487"/>
            </a:solidFill>
            <a:prstDash val="solid"/>
          </a:ln>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7" name="任意多边形 16"/>
          <p:cNvSpPr/>
          <p:nvPr/>
        </p:nvSpPr>
        <p:spPr>
          <a:xfrm>
            <a:off x="6504716" y="3493011"/>
            <a:ext cx="1128521" cy="0"/>
          </a:xfrm>
          <a:custGeom>
            <a:avLst/>
            <a:gdLst>
              <a:gd name="connsiteX0" fmla="*/ 0 w 1194318"/>
              <a:gd name="connsiteY0" fmla="*/ 0 h 0"/>
              <a:gd name="connsiteX1" fmla="*/ 1194318 w 1194318"/>
              <a:gd name="connsiteY1" fmla="*/ 0 h 0"/>
            </a:gdLst>
            <a:ahLst/>
            <a:cxnLst>
              <a:cxn ang="0">
                <a:pos x="connsiteX0" y="connsiteY0"/>
              </a:cxn>
              <a:cxn ang="0">
                <a:pos x="connsiteX1" y="connsiteY1"/>
              </a:cxn>
            </a:cxnLst>
            <a:rect l="l" t="t" r="r" b="b"/>
            <a:pathLst>
              <a:path w="1194318">
                <a:moveTo>
                  <a:pt x="0" y="0"/>
                </a:moveTo>
                <a:lnTo>
                  <a:pt x="1194318" y="0"/>
                </a:lnTo>
              </a:path>
            </a:pathLst>
          </a:custGeom>
          <a:noFill/>
          <a:ln w="28575" cap="flat" cmpd="sng" algn="ctr">
            <a:solidFill>
              <a:srgbClr val="054487"/>
            </a:solidFill>
            <a:prstDash val="solid"/>
          </a:ln>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8" name="任意多边形 17"/>
          <p:cNvSpPr/>
          <p:nvPr/>
        </p:nvSpPr>
        <p:spPr>
          <a:xfrm>
            <a:off x="7962388" y="3504766"/>
            <a:ext cx="2453833" cy="43200"/>
          </a:xfrm>
          <a:custGeom>
            <a:avLst/>
            <a:gdLst>
              <a:gd name="connsiteX0" fmla="*/ 0 w 2475722"/>
              <a:gd name="connsiteY0" fmla="*/ 0 h 0"/>
              <a:gd name="connsiteX1" fmla="*/ 2475722 w 2475722"/>
              <a:gd name="connsiteY1" fmla="*/ 0 h 0"/>
            </a:gdLst>
            <a:ahLst/>
            <a:cxnLst>
              <a:cxn ang="0">
                <a:pos x="connsiteX0" y="connsiteY0"/>
              </a:cxn>
              <a:cxn ang="0">
                <a:pos x="connsiteX1" y="connsiteY1"/>
              </a:cxn>
            </a:cxnLst>
            <a:rect l="l" t="t" r="r" b="b"/>
            <a:pathLst>
              <a:path w="2475722">
                <a:moveTo>
                  <a:pt x="0" y="0"/>
                </a:moveTo>
                <a:lnTo>
                  <a:pt x="2475722" y="0"/>
                </a:lnTo>
              </a:path>
            </a:pathLst>
          </a:custGeom>
          <a:noFill/>
          <a:ln w="28575" cap="flat" cmpd="sng" algn="ctr">
            <a:solidFill>
              <a:srgbClr val="054487"/>
            </a:solidFill>
            <a:prstDash val="solid"/>
          </a:ln>
          <a:effectLst/>
        </p:spPr>
        <p:txBody>
          <a:bodyPr lIns="86402" tIns="43201" rIns="86402" bIns="43201" rtlCol="0" anchor="ctr"/>
          <a:lstStyle/>
          <a:p>
            <a:pPr algn="ctr">
              <a:defRPr/>
            </a:pPr>
            <a:endParaRPr lang="zh-CN" altLang="en-US" sz="2400" kern="0" dirty="0">
              <a:solidFill>
                <a:prstClr val="black">
                  <a:lumMod val="85000"/>
                  <a:lumOff val="15000"/>
                </a:prstClr>
              </a:solidFill>
              <a:ea typeface="微软雅黑" pitchFamily="34" charset="-122"/>
            </a:endParaRPr>
          </a:p>
        </p:txBody>
      </p:sp>
      <p:grpSp>
        <p:nvGrpSpPr>
          <p:cNvPr id="19" name="组合 18"/>
          <p:cNvGrpSpPr/>
          <p:nvPr/>
        </p:nvGrpSpPr>
        <p:grpSpPr>
          <a:xfrm>
            <a:off x="10416222" y="3347873"/>
            <a:ext cx="312297" cy="312297"/>
            <a:chOff x="1092336" y="3738693"/>
            <a:chExt cx="330505" cy="330505"/>
          </a:xfrm>
        </p:grpSpPr>
        <p:sp>
          <p:nvSpPr>
            <p:cNvPr id="20" name="椭圆 19"/>
            <p:cNvSpPr/>
            <p:nvPr/>
          </p:nvSpPr>
          <p:spPr>
            <a:xfrm>
              <a:off x="1092336" y="3738693"/>
              <a:ext cx="330505" cy="330505"/>
            </a:xfrm>
            <a:prstGeom prst="ellipse">
              <a:avLst/>
            </a:prstGeom>
            <a:solidFill>
              <a:srgbClr val="00B0F0"/>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21" name="椭圆 20"/>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22" name="组合 21"/>
          <p:cNvGrpSpPr/>
          <p:nvPr/>
        </p:nvGrpSpPr>
        <p:grpSpPr>
          <a:xfrm>
            <a:off x="1770162" y="1917348"/>
            <a:ext cx="635611" cy="3220431"/>
            <a:chOff x="1798257" y="2195341"/>
            <a:chExt cx="672670" cy="3408197"/>
          </a:xfrm>
        </p:grpSpPr>
        <p:sp>
          <p:nvSpPr>
            <p:cNvPr id="23" name="任意多边形 22"/>
            <p:cNvSpPr/>
            <p:nvPr/>
          </p:nvSpPr>
          <p:spPr>
            <a:xfrm>
              <a:off x="1798257" y="2195341"/>
              <a:ext cx="672670" cy="1719046"/>
            </a:xfrm>
            <a:custGeom>
              <a:avLst/>
              <a:gdLst>
                <a:gd name="connsiteX0" fmla="*/ 249787 w 602165"/>
                <a:gd name="connsiteY0" fmla="*/ 1538868 h 1538868"/>
                <a:gd name="connsiteX1" fmla="*/ 249787 w 602165"/>
                <a:gd name="connsiteY1" fmla="*/ 490653 h 1538868"/>
                <a:gd name="connsiteX2" fmla="*/ 0 w 602165"/>
                <a:gd name="connsiteY2" fmla="*/ 490653 h 1538868"/>
                <a:gd name="connsiteX3" fmla="*/ 258708 w 602165"/>
                <a:gd name="connsiteY3" fmla="*/ 0 h 1538868"/>
                <a:gd name="connsiteX4" fmla="*/ 602165 w 602165"/>
                <a:gd name="connsiteY4" fmla="*/ 0 h 1538868"/>
                <a:gd name="connsiteX5" fmla="*/ 602165 w 602165"/>
                <a:gd name="connsiteY5" fmla="*/ 1534407 h 153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165" h="1538868">
                  <a:moveTo>
                    <a:pt x="249787" y="1538868"/>
                  </a:moveTo>
                  <a:lnTo>
                    <a:pt x="249787" y="490653"/>
                  </a:lnTo>
                  <a:lnTo>
                    <a:pt x="0" y="490653"/>
                  </a:lnTo>
                  <a:lnTo>
                    <a:pt x="258708" y="0"/>
                  </a:lnTo>
                  <a:lnTo>
                    <a:pt x="602165" y="0"/>
                  </a:lnTo>
                  <a:lnTo>
                    <a:pt x="602165" y="1534407"/>
                  </a:ln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24" name="矩形 23"/>
            <p:cNvSpPr/>
            <p:nvPr/>
          </p:nvSpPr>
          <p:spPr>
            <a:xfrm>
              <a:off x="2076760" y="3918858"/>
              <a:ext cx="391954" cy="1684680"/>
            </a:xfrm>
            <a:prstGeom prst="rect">
              <a:avLst/>
            </a:prstGeom>
            <a:solidFill>
              <a:srgbClr val="00B0F0">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25" name="组合 24"/>
          <p:cNvGrpSpPr/>
          <p:nvPr/>
        </p:nvGrpSpPr>
        <p:grpSpPr>
          <a:xfrm>
            <a:off x="3089457" y="1917348"/>
            <a:ext cx="1167308" cy="3220430"/>
            <a:chOff x="3194475" y="2195341"/>
            <a:chExt cx="1235368" cy="3408196"/>
          </a:xfrm>
        </p:grpSpPr>
        <p:sp>
          <p:nvSpPr>
            <p:cNvPr id="26" name="任意多边形 25"/>
            <p:cNvSpPr/>
            <p:nvPr/>
          </p:nvSpPr>
          <p:spPr>
            <a:xfrm>
              <a:off x="3194475" y="3884491"/>
              <a:ext cx="1235368" cy="1719046"/>
            </a:xfrm>
            <a:custGeom>
              <a:avLst/>
              <a:gdLst>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97081"/>
                <a:gd name="connsiteY0" fmla="*/ 0 h 1538868"/>
                <a:gd name="connsiteX1" fmla="*/ 31223 w 1097081"/>
                <a:gd name="connsiteY1" fmla="*/ 575403 h 1538868"/>
                <a:gd name="connsiteX2" fmla="*/ 383601 w 1097081"/>
                <a:gd name="connsiteY2" fmla="*/ 575403 h 1538868"/>
                <a:gd name="connsiteX3" fmla="*/ 593244 w 1097081"/>
                <a:gd name="connsiteY3" fmla="*/ 303313 h 1538868"/>
                <a:gd name="connsiteX4" fmla="*/ 620007 w 1097081"/>
                <a:gd name="connsiteY4" fmla="*/ 735981 h 1538868"/>
                <a:gd name="connsiteX5" fmla="*/ 0 w 1097081"/>
                <a:gd name="connsiteY5" fmla="*/ 1538868 h 1538868"/>
                <a:gd name="connsiteX6" fmla="*/ 1079438 w 1097081"/>
                <a:gd name="connsiteY6" fmla="*/ 1538868 h 1538868"/>
                <a:gd name="connsiteX7" fmla="*/ 1079438 w 1097081"/>
                <a:gd name="connsiteY7" fmla="*/ 1248937 h 1538868"/>
                <a:gd name="connsiteX8" fmla="*/ 642310 w 1097081"/>
                <a:gd name="connsiteY8" fmla="*/ 1248937 h 1538868"/>
                <a:gd name="connsiteX9" fmla="*/ 1057135 w 1097081"/>
                <a:gd name="connsiteY9" fmla="*/ 285471 h 1538868"/>
                <a:gd name="connsiteX10" fmla="*/ 771664 w 1097081"/>
                <a:gd name="connsiteY10" fmla="*/ 13381 h 1538868"/>
                <a:gd name="connsiteX0" fmla="*/ 338997 w 1097081"/>
                <a:gd name="connsiteY0" fmla="*/ 0 h 1538868"/>
                <a:gd name="connsiteX1" fmla="*/ 31223 w 1097081"/>
                <a:gd name="connsiteY1" fmla="*/ 575403 h 1538868"/>
                <a:gd name="connsiteX2" fmla="*/ 383601 w 1097081"/>
                <a:gd name="connsiteY2" fmla="*/ 575403 h 1538868"/>
                <a:gd name="connsiteX3" fmla="*/ 593244 w 1097081"/>
                <a:gd name="connsiteY3" fmla="*/ 303313 h 1538868"/>
                <a:gd name="connsiteX4" fmla="*/ 620007 w 1097081"/>
                <a:gd name="connsiteY4" fmla="*/ 735981 h 1538868"/>
                <a:gd name="connsiteX5" fmla="*/ 0 w 1097081"/>
                <a:gd name="connsiteY5" fmla="*/ 1538868 h 1538868"/>
                <a:gd name="connsiteX6" fmla="*/ 1079438 w 1097081"/>
                <a:gd name="connsiteY6" fmla="*/ 1538868 h 1538868"/>
                <a:gd name="connsiteX7" fmla="*/ 1079438 w 1097081"/>
                <a:gd name="connsiteY7" fmla="*/ 1248937 h 1538868"/>
                <a:gd name="connsiteX8" fmla="*/ 642310 w 1097081"/>
                <a:gd name="connsiteY8" fmla="*/ 1248937 h 1538868"/>
                <a:gd name="connsiteX9" fmla="*/ 1057135 w 1097081"/>
                <a:gd name="connsiteY9" fmla="*/ 285471 h 1538868"/>
                <a:gd name="connsiteX10" fmla="*/ 771664 w 1097081"/>
                <a:gd name="connsiteY10" fmla="*/ 13381 h 1538868"/>
                <a:gd name="connsiteX0" fmla="*/ 338997 w 1113552"/>
                <a:gd name="connsiteY0" fmla="*/ 0 h 1538868"/>
                <a:gd name="connsiteX1" fmla="*/ 31223 w 1113552"/>
                <a:gd name="connsiteY1" fmla="*/ 575403 h 1538868"/>
                <a:gd name="connsiteX2" fmla="*/ 383601 w 1113552"/>
                <a:gd name="connsiteY2" fmla="*/ 575403 h 1538868"/>
                <a:gd name="connsiteX3" fmla="*/ 593244 w 1113552"/>
                <a:gd name="connsiteY3" fmla="*/ 303313 h 1538868"/>
                <a:gd name="connsiteX4" fmla="*/ 620007 w 1113552"/>
                <a:gd name="connsiteY4" fmla="*/ 735981 h 1538868"/>
                <a:gd name="connsiteX5" fmla="*/ 0 w 1113552"/>
                <a:gd name="connsiteY5" fmla="*/ 1538868 h 1538868"/>
                <a:gd name="connsiteX6" fmla="*/ 1079438 w 1113552"/>
                <a:gd name="connsiteY6" fmla="*/ 1538868 h 1538868"/>
                <a:gd name="connsiteX7" fmla="*/ 1079438 w 1113552"/>
                <a:gd name="connsiteY7" fmla="*/ 1248937 h 1538868"/>
                <a:gd name="connsiteX8" fmla="*/ 642310 w 1113552"/>
                <a:gd name="connsiteY8" fmla="*/ 1248937 h 1538868"/>
                <a:gd name="connsiteX9" fmla="*/ 1074977 w 1113552"/>
                <a:gd name="connsiteY9" fmla="*/ 263168 h 1538868"/>
                <a:gd name="connsiteX10" fmla="*/ 771664 w 1113552"/>
                <a:gd name="connsiteY10" fmla="*/ 13381 h 1538868"/>
                <a:gd name="connsiteX0" fmla="*/ 338997 w 1092061"/>
                <a:gd name="connsiteY0" fmla="*/ 0 h 1538868"/>
                <a:gd name="connsiteX1" fmla="*/ 31223 w 1092061"/>
                <a:gd name="connsiteY1" fmla="*/ 575403 h 1538868"/>
                <a:gd name="connsiteX2" fmla="*/ 383601 w 1092061"/>
                <a:gd name="connsiteY2" fmla="*/ 575403 h 1538868"/>
                <a:gd name="connsiteX3" fmla="*/ 593244 w 1092061"/>
                <a:gd name="connsiteY3" fmla="*/ 303313 h 1538868"/>
                <a:gd name="connsiteX4" fmla="*/ 620007 w 1092061"/>
                <a:gd name="connsiteY4" fmla="*/ 735981 h 1538868"/>
                <a:gd name="connsiteX5" fmla="*/ 0 w 1092061"/>
                <a:gd name="connsiteY5" fmla="*/ 1538868 h 1538868"/>
                <a:gd name="connsiteX6" fmla="*/ 1079438 w 1092061"/>
                <a:gd name="connsiteY6" fmla="*/ 1538868 h 1538868"/>
                <a:gd name="connsiteX7" fmla="*/ 1079438 w 1092061"/>
                <a:gd name="connsiteY7" fmla="*/ 1248937 h 1538868"/>
                <a:gd name="connsiteX8" fmla="*/ 642310 w 1092061"/>
                <a:gd name="connsiteY8" fmla="*/ 1248937 h 1538868"/>
                <a:gd name="connsiteX9" fmla="*/ 1074977 w 1092061"/>
                <a:gd name="connsiteY9" fmla="*/ 263168 h 1538868"/>
                <a:gd name="connsiteX10" fmla="*/ 771664 w 1092061"/>
                <a:gd name="connsiteY10" fmla="*/ 13381 h 1538868"/>
                <a:gd name="connsiteX0" fmla="*/ 338997 w 1092061"/>
                <a:gd name="connsiteY0" fmla="*/ 0 h 1538868"/>
                <a:gd name="connsiteX1" fmla="*/ 31223 w 1092061"/>
                <a:gd name="connsiteY1" fmla="*/ 575403 h 1538868"/>
                <a:gd name="connsiteX2" fmla="*/ 383601 w 1092061"/>
                <a:gd name="connsiteY2" fmla="*/ 575403 h 1538868"/>
                <a:gd name="connsiteX3" fmla="*/ 593244 w 1092061"/>
                <a:gd name="connsiteY3" fmla="*/ 303313 h 1538868"/>
                <a:gd name="connsiteX4" fmla="*/ 620007 w 1092061"/>
                <a:gd name="connsiteY4" fmla="*/ 735981 h 1538868"/>
                <a:gd name="connsiteX5" fmla="*/ 0 w 1092061"/>
                <a:gd name="connsiteY5" fmla="*/ 1538868 h 1538868"/>
                <a:gd name="connsiteX6" fmla="*/ 1079438 w 1092061"/>
                <a:gd name="connsiteY6" fmla="*/ 1538868 h 1538868"/>
                <a:gd name="connsiteX7" fmla="*/ 1079438 w 1092061"/>
                <a:gd name="connsiteY7" fmla="*/ 1248937 h 1538868"/>
                <a:gd name="connsiteX8" fmla="*/ 642310 w 1092061"/>
                <a:gd name="connsiteY8" fmla="*/ 1248937 h 1538868"/>
                <a:gd name="connsiteX9" fmla="*/ 1074977 w 1092061"/>
                <a:gd name="connsiteY9" fmla="*/ 263168 h 1538868"/>
                <a:gd name="connsiteX10" fmla="*/ 771664 w 1092061"/>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74977 w 1079438"/>
                <a:gd name="connsiteY9" fmla="*/ 263168 h 1538868"/>
                <a:gd name="connsiteX10" fmla="*/ 771664 w 1079438"/>
                <a:gd name="connsiteY10" fmla="*/ 13381 h 1538868"/>
                <a:gd name="connsiteX0" fmla="*/ 338997 w 1104706"/>
                <a:gd name="connsiteY0" fmla="*/ 0 h 1538868"/>
                <a:gd name="connsiteX1" fmla="*/ 31223 w 1104706"/>
                <a:gd name="connsiteY1" fmla="*/ 575403 h 1538868"/>
                <a:gd name="connsiteX2" fmla="*/ 383601 w 1104706"/>
                <a:gd name="connsiteY2" fmla="*/ 575403 h 1538868"/>
                <a:gd name="connsiteX3" fmla="*/ 593244 w 1104706"/>
                <a:gd name="connsiteY3" fmla="*/ 303313 h 1538868"/>
                <a:gd name="connsiteX4" fmla="*/ 620007 w 1104706"/>
                <a:gd name="connsiteY4" fmla="*/ 735981 h 1538868"/>
                <a:gd name="connsiteX5" fmla="*/ 0 w 1104706"/>
                <a:gd name="connsiteY5" fmla="*/ 1538868 h 1538868"/>
                <a:gd name="connsiteX6" fmla="*/ 1079438 w 1104706"/>
                <a:gd name="connsiteY6" fmla="*/ 1538868 h 1538868"/>
                <a:gd name="connsiteX7" fmla="*/ 1079438 w 1104706"/>
                <a:gd name="connsiteY7" fmla="*/ 1248937 h 1538868"/>
                <a:gd name="connsiteX8" fmla="*/ 642310 w 1104706"/>
                <a:gd name="connsiteY8" fmla="*/ 1248937 h 1538868"/>
                <a:gd name="connsiteX9" fmla="*/ 1101740 w 1104706"/>
                <a:gd name="connsiteY9" fmla="*/ 307773 h 1538868"/>
                <a:gd name="connsiteX10" fmla="*/ 771664 w 1104706"/>
                <a:gd name="connsiteY10" fmla="*/ 13381 h 1538868"/>
                <a:gd name="connsiteX0" fmla="*/ 338997 w 1105885"/>
                <a:gd name="connsiteY0" fmla="*/ 0 h 1538868"/>
                <a:gd name="connsiteX1" fmla="*/ 31223 w 1105885"/>
                <a:gd name="connsiteY1" fmla="*/ 575403 h 1538868"/>
                <a:gd name="connsiteX2" fmla="*/ 383601 w 1105885"/>
                <a:gd name="connsiteY2" fmla="*/ 575403 h 1538868"/>
                <a:gd name="connsiteX3" fmla="*/ 593244 w 1105885"/>
                <a:gd name="connsiteY3" fmla="*/ 303313 h 1538868"/>
                <a:gd name="connsiteX4" fmla="*/ 620007 w 1105885"/>
                <a:gd name="connsiteY4" fmla="*/ 735981 h 1538868"/>
                <a:gd name="connsiteX5" fmla="*/ 0 w 1105885"/>
                <a:gd name="connsiteY5" fmla="*/ 1538868 h 1538868"/>
                <a:gd name="connsiteX6" fmla="*/ 1079438 w 1105885"/>
                <a:gd name="connsiteY6" fmla="*/ 1538868 h 1538868"/>
                <a:gd name="connsiteX7" fmla="*/ 1079438 w 1105885"/>
                <a:gd name="connsiteY7" fmla="*/ 1248937 h 1538868"/>
                <a:gd name="connsiteX8" fmla="*/ 642310 w 1105885"/>
                <a:gd name="connsiteY8" fmla="*/ 1248937 h 1538868"/>
                <a:gd name="connsiteX9" fmla="*/ 1101740 w 1105885"/>
                <a:gd name="connsiteY9" fmla="*/ 307773 h 1538868"/>
                <a:gd name="connsiteX10" fmla="*/ 771664 w 1105885"/>
                <a:gd name="connsiteY10" fmla="*/ 13381 h 153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5885" h="1538868">
                  <a:moveTo>
                    <a:pt x="338997" y="0"/>
                  </a:moveTo>
                  <a:cubicBezTo>
                    <a:pt x="57987" y="196261"/>
                    <a:pt x="17841" y="405904"/>
                    <a:pt x="31223" y="575403"/>
                  </a:cubicBezTo>
                  <a:lnTo>
                    <a:pt x="383601" y="575403"/>
                  </a:lnTo>
                  <a:cubicBezTo>
                    <a:pt x="399956" y="350892"/>
                    <a:pt x="469837" y="278037"/>
                    <a:pt x="593244" y="303313"/>
                  </a:cubicBezTo>
                  <a:cubicBezTo>
                    <a:pt x="776124" y="380629"/>
                    <a:pt x="744901" y="551614"/>
                    <a:pt x="620007" y="735981"/>
                  </a:cubicBezTo>
                  <a:lnTo>
                    <a:pt x="0" y="1538868"/>
                  </a:lnTo>
                  <a:lnTo>
                    <a:pt x="1079438" y="1538868"/>
                  </a:lnTo>
                  <a:lnTo>
                    <a:pt x="1079438" y="1248937"/>
                  </a:lnTo>
                  <a:lnTo>
                    <a:pt x="642310" y="1248937"/>
                  </a:lnTo>
                  <a:cubicBezTo>
                    <a:pt x="797684" y="1048958"/>
                    <a:pt x="1147832" y="474299"/>
                    <a:pt x="1101740" y="307773"/>
                  </a:cubicBezTo>
                  <a:cubicBezTo>
                    <a:pt x="1055648" y="141247"/>
                    <a:pt x="880203" y="55012"/>
                    <a:pt x="771664" y="13381"/>
                  </a:cubicBez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27" name="矩形 26"/>
            <p:cNvSpPr/>
            <p:nvPr/>
          </p:nvSpPr>
          <p:spPr>
            <a:xfrm>
              <a:off x="3631772" y="2195341"/>
              <a:ext cx="391954" cy="1667531"/>
            </a:xfrm>
            <a:prstGeom prst="rect">
              <a:avLst/>
            </a:prstGeom>
            <a:solidFill>
              <a:srgbClr val="5B9BD5">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28" name="组合 27"/>
          <p:cNvGrpSpPr/>
          <p:nvPr/>
        </p:nvGrpSpPr>
        <p:grpSpPr>
          <a:xfrm>
            <a:off x="5518262" y="1879270"/>
            <a:ext cx="1188896" cy="3215226"/>
            <a:chOff x="5764889" y="2155042"/>
            <a:chExt cx="1258214" cy="3402688"/>
          </a:xfrm>
        </p:grpSpPr>
        <p:sp>
          <p:nvSpPr>
            <p:cNvPr id="29" name="任意多边形 28"/>
            <p:cNvSpPr/>
            <p:nvPr/>
          </p:nvSpPr>
          <p:spPr>
            <a:xfrm>
              <a:off x="5764889" y="2155042"/>
              <a:ext cx="1258214" cy="1725014"/>
            </a:xfrm>
            <a:custGeom>
              <a:avLst/>
              <a:gdLst>
                <a:gd name="connsiteX0" fmla="*/ 356839 w 923321"/>
                <a:gd name="connsiteY0" fmla="*/ 1543329 h 1543329"/>
                <a:gd name="connsiteX1" fmla="*/ 356839 w 923321"/>
                <a:gd name="connsiteY1" fmla="*/ 1543329 h 1543329"/>
                <a:gd name="connsiteX2" fmla="*/ 307774 w 923321"/>
                <a:gd name="connsiteY2" fmla="*/ 1525487 h 1543329"/>
                <a:gd name="connsiteX3" fmla="*/ 289932 w 923321"/>
                <a:gd name="connsiteY3" fmla="*/ 1521026 h 1543329"/>
                <a:gd name="connsiteX4" fmla="*/ 272090 w 923321"/>
                <a:gd name="connsiteY4" fmla="*/ 1507645 h 1543329"/>
                <a:gd name="connsiteX5" fmla="*/ 0 w 923321"/>
                <a:gd name="connsiteY5" fmla="*/ 1097280 h 1543329"/>
                <a:gd name="connsiteX6" fmla="*/ 361300 w 923321"/>
                <a:gd name="connsiteY6" fmla="*/ 1101740 h 1543329"/>
                <a:gd name="connsiteX7" fmla="*/ 691376 w 923321"/>
                <a:gd name="connsiteY7" fmla="*/ 1213252 h 1543329"/>
                <a:gd name="connsiteX8" fmla="*/ 432667 w 923321"/>
                <a:gd name="connsiteY8" fmla="*/ 959005 h 1543329"/>
                <a:gd name="connsiteX9" fmla="*/ 432667 w 923321"/>
                <a:gd name="connsiteY9" fmla="*/ 624468 h 1543329"/>
                <a:gd name="connsiteX10" fmla="*/ 637850 w 923321"/>
                <a:gd name="connsiteY10" fmla="*/ 338997 h 1543329"/>
                <a:gd name="connsiteX11" fmla="*/ 379142 w 923321"/>
                <a:gd name="connsiteY11" fmla="*/ 526337 h 1543329"/>
                <a:gd name="connsiteX12" fmla="*/ 13382 w 923321"/>
                <a:gd name="connsiteY12" fmla="*/ 539719 h 1543329"/>
                <a:gd name="connsiteX13" fmla="*/ 553101 w 923321"/>
                <a:gd name="connsiteY13" fmla="*/ 0 h 1543329"/>
                <a:gd name="connsiteX14" fmla="*/ 923321 w 923321"/>
                <a:gd name="connsiteY14" fmla="*/ 776125 h 1543329"/>
                <a:gd name="connsiteX15" fmla="*/ 918861 w 923321"/>
                <a:gd name="connsiteY15" fmla="*/ 1538868 h 1543329"/>
                <a:gd name="connsiteX0" fmla="*/ 356839 w 923321"/>
                <a:gd name="connsiteY0" fmla="*/ 1543329 h 1543329"/>
                <a:gd name="connsiteX1" fmla="*/ 356839 w 923321"/>
                <a:gd name="connsiteY1" fmla="*/ 1543329 h 1543329"/>
                <a:gd name="connsiteX2" fmla="*/ 307774 w 923321"/>
                <a:gd name="connsiteY2" fmla="*/ 1525487 h 1543329"/>
                <a:gd name="connsiteX3" fmla="*/ 272090 w 923321"/>
                <a:gd name="connsiteY3" fmla="*/ 1507645 h 1543329"/>
                <a:gd name="connsiteX4" fmla="*/ 0 w 923321"/>
                <a:gd name="connsiteY4" fmla="*/ 1097280 h 1543329"/>
                <a:gd name="connsiteX5" fmla="*/ 361300 w 923321"/>
                <a:gd name="connsiteY5" fmla="*/ 1101740 h 1543329"/>
                <a:gd name="connsiteX6" fmla="*/ 691376 w 923321"/>
                <a:gd name="connsiteY6" fmla="*/ 1213252 h 1543329"/>
                <a:gd name="connsiteX7" fmla="*/ 432667 w 923321"/>
                <a:gd name="connsiteY7" fmla="*/ 959005 h 1543329"/>
                <a:gd name="connsiteX8" fmla="*/ 432667 w 923321"/>
                <a:gd name="connsiteY8" fmla="*/ 624468 h 1543329"/>
                <a:gd name="connsiteX9" fmla="*/ 637850 w 923321"/>
                <a:gd name="connsiteY9" fmla="*/ 338997 h 1543329"/>
                <a:gd name="connsiteX10" fmla="*/ 379142 w 923321"/>
                <a:gd name="connsiteY10" fmla="*/ 526337 h 1543329"/>
                <a:gd name="connsiteX11" fmla="*/ 13382 w 923321"/>
                <a:gd name="connsiteY11" fmla="*/ 539719 h 1543329"/>
                <a:gd name="connsiteX12" fmla="*/ 553101 w 923321"/>
                <a:gd name="connsiteY12" fmla="*/ 0 h 1543329"/>
                <a:gd name="connsiteX13" fmla="*/ 923321 w 923321"/>
                <a:gd name="connsiteY13" fmla="*/ 776125 h 1543329"/>
                <a:gd name="connsiteX14" fmla="*/ 918861 w 923321"/>
                <a:gd name="connsiteY14" fmla="*/ 1538868 h 1543329"/>
                <a:gd name="connsiteX0" fmla="*/ 357065 w 923547"/>
                <a:gd name="connsiteY0" fmla="*/ 1543329 h 1562238"/>
                <a:gd name="connsiteX1" fmla="*/ 357065 w 923547"/>
                <a:gd name="connsiteY1" fmla="*/ 1543329 h 1562238"/>
                <a:gd name="connsiteX2" fmla="*/ 308000 w 923547"/>
                <a:gd name="connsiteY2" fmla="*/ 1525487 h 1562238"/>
                <a:gd name="connsiteX3" fmla="*/ 226 w 923547"/>
                <a:gd name="connsiteY3" fmla="*/ 1097280 h 1562238"/>
                <a:gd name="connsiteX4" fmla="*/ 361526 w 923547"/>
                <a:gd name="connsiteY4" fmla="*/ 1101740 h 1562238"/>
                <a:gd name="connsiteX5" fmla="*/ 691602 w 923547"/>
                <a:gd name="connsiteY5" fmla="*/ 1213252 h 1562238"/>
                <a:gd name="connsiteX6" fmla="*/ 432893 w 923547"/>
                <a:gd name="connsiteY6" fmla="*/ 959005 h 1562238"/>
                <a:gd name="connsiteX7" fmla="*/ 432893 w 923547"/>
                <a:gd name="connsiteY7" fmla="*/ 624468 h 1562238"/>
                <a:gd name="connsiteX8" fmla="*/ 638076 w 923547"/>
                <a:gd name="connsiteY8" fmla="*/ 338997 h 1562238"/>
                <a:gd name="connsiteX9" fmla="*/ 379368 w 923547"/>
                <a:gd name="connsiteY9" fmla="*/ 526337 h 1562238"/>
                <a:gd name="connsiteX10" fmla="*/ 13608 w 923547"/>
                <a:gd name="connsiteY10" fmla="*/ 539719 h 1562238"/>
                <a:gd name="connsiteX11" fmla="*/ 553327 w 923547"/>
                <a:gd name="connsiteY11" fmla="*/ 0 h 1562238"/>
                <a:gd name="connsiteX12" fmla="*/ 923547 w 923547"/>
                <a:gd name="connsiteY12" fmla="*/ 776125 h 1562238"/>
                <a:gd name="connsiteX13" fmla="*/ 919087 w 923547"/>
                <a:gd name="connsiteY13" fmla="*/ 1538868 h 1562238"/>
                <a:gd name="connsiteX0" fmla="*/ 356841 w 923323"/>
                <a:gd name="connsiteY0" fmla="*/ 1543329 h 1543329"/>
                <a:gd name="connsiteX1" fmla="*/ 356841 w 923323"/>
                <a:gd name="connsiteY1" fmla="*/ 1543329 h 1543329"/>
                <a:gd name="connsiteX2" fmla="*/ 2 w 923323"/>
                <a:gd name="connsiteY2" fmla="*/ 1097280 h 1543329"/>
                <a:gd name="connsiteX3" fmla="*/ 361302 w 923323"/>
                <a:gd name="connsiteY3" fmla="*/ 1101740 h 1543329"/>
                <a:gd name="connsiteX4" fmla="*/ 691378 w 923323"/>
                <a:gd name="connsiteY4" fmla="*/ 1213252 h 1543329"/>
                <a:gd name="connsiteX5" fmla="*/ 432669 w 923323"/>
                <a:gd name="connsiteY5" fmla="*/ 959005 h 1543329"/>
                <a:gd name="connsiteX6" fmla="*/ 432669 w 923323"/>
                <a:gd name="connsiteY6" fmla="*/ 624468 h 1543329"/>
                <a:gd name="connsiteX7" fmla="*/ 637852 w 923323"/>
                <a:gd name="connsiteY7" fmla="*/ 338997 h 1543329"/>
                <a:gd name="connsiteX8" fmla="*/ 379144 w 923323"/>
                <a:gd name="connsiteY8" fmla="*/ 526337 h 1543329"/>
                <a:gd name="connsiteX9" fmla="*/ 13384 w 923323"/>
                <a:gd name="connsiteY9" fmla="*/ 539719 h 1543329"/>
                <a:gd name="connsiteX10" fmla="*/ 553103 w 923323"/>
                <a:gd name="connsiteY10" fmla="*/ 0 h 1543329"/>
                <a:gd name="connsiteX11" fmla="*/ 923323 w 923323"/>
                <a:gd name="connsiteY11" fmla="*/ 776125 h 1543329"/>
                <a:gd name="connsiteX12" fmla="*/ 918863 w 923323"/>
                <a:gd name="connsiteY12"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721 h 1544210"/>
                <a:gd name="connsiteX1" fmla="*/ 0 w 923321"/>
                <a:gd name="connsiteY1" fmla="*/ 1097672 h 1544210"/>
                <a:gd name="connsiteX2" fmla="*/ 361300 w 923321"/>
                <a:gd name="connsiteY2" fmla="*/ 1102132 h 1544210"/>
                <a:gd name="connsiteX3" fmla="*/ 713678 w 923321"/>
                <a:gd name="connsiteY3" fmla="*/ 1186882 h 1544210"/>
                <a:gd name="connsiteX4" fmla="*/ 432667 w 923321"/>
                <a:gd name="connsiteY4" fmla="*/ 959397 h 1544210"/>
                <a:gd name="connsiteX5" fmla="*/ 432667 w 923321"/>
                <a:gd name="connsiteY5" fmla="*/ 624860 h 1544210"/>
                <a:gd name="connsiteX6" fmla="*/ 637850 w 923321"/>
                <a:gd name="connsiteY6" fmla="*/ 339389 h 1544210"/>
                <a:gd name="connsiteX7" fmla="*/ 379142 w 923321"/>
                <a:gd name="connsiteY7" fmla="*/ 526729 h 1544210"/>
                <a:gd name="connsiteX8" fmla="*/ 13382 w 923321"/>
                <a:gd name="connsiteY8" fmla="*/ 540111 h 1544210"/>
                <a:gd name="connsiteX9" fmla="*/ 553101 w 923321"/>
                <a:gd name="connsiteY9" fmla="*/ 392 h 1544210"/>
                <a:gd name="connsiteX10" fmla="*/ 923321 w 923321"/>
                <a:gd name="connsiteY10" fmla="*/ 776517 h 1544210"/>
                <a:gd name="connsiteX11" fmla="*/ 918861 w 923321"/>
                <a:gd name="connsiteY11" fmla="*/ 1539260 h 1544210"/>
                <a:gd name="connsiteX0" fmla="*/ 356839 w 923321"/>
                <a:gd name="connsiteY0" fmla="*/ 1543721 h 1544210"/>
                <a:gd name="connsiteX1" fmla="*/ 0 w 923321"/>
                <a:gd name="connsiteY1" fmla="*/ 1097672 h 1544210"/>
                <a:gd name="connsiteX2" fmla="*/ 361300 w 923321"/>
                <a:gd name="connsiteY2" fmla="*/ 1102132 h 1544210"/>
                <a:gd name="connsiteX3" fmla="*/ 713678 w 923321"/>
                <a:gd name="connsiteY3" fmla="*/ 1186882 h 1544210"/>
                <a:gd name="connsiteX4" fmla="*/ 432667 w 923321"/>
                <a:gd name="connsiteY4" fmla="*/ 959397 h 1544210"/>
                <a:gd name="connsiteX5" fmla="*/ 432667 w 923321"/>
                <a:gd name="connsiteY5" fmla="*/ 624860 h 1544210"/>
                <a:gd name="connsiteX6" fmla="*/ 637850 w 923321"/>
                <a:gd name="connsiteY6" fmla="*/ 339389 h 1544210"/>
                <a:gd name="connsiteX7" fmla="*/ 379142 w 923321"/>
                <a:gd name="connsiteY7" fmla="*/ 526729 h 1544210"/>
                <a:gd name="connsiteX8" fmla="*/ 13382 w 923321"/>
                <a:gd name="connsiteY8" fmla="*/ 540111 h 1544210"/>
                <a:gd name="connsiteX9" fmla="*/ 553101 w 923321"/>
                <a:gd name="connsiteY9" fmla="*/ 392 h 1544210"/>
                <a:gd name="connsiteX10" fmla="*/ 923321 w 923321"/>
                <a:gd name="connsiteY10" fmla="*/ 776517 h 1544210"/>
                <a:gd name="connsiteX11" fmla="*/ 918861 w 923321"/>
                <a:gd name="connsiteY11" fmla="*/ 1539260 h 1544210"/>
                <a:gd name="connsiteX0" fmla="*/ 356839 w 1061660"/>
                <a:gd name="connsiteY0" fmla="*/ 1543721 h 1544210"/>
                <a:gd name="connsiteX1" fmla="*/ 0 w 1061660"/>
                <a:gd name="connsiteY1" fmla="*/ 1097672 h 1544210"/>
                <a:gd name="connsiteX2" fmla="*/ 361300 w 1061660"/>
                <a:gd name="connsiteY2" fmla="*/ 1102132 h 1544210"/>
                <a:gd name="connsiteX3" fmla="*/ 713678 w 1061660"/>
                <a:gd name="connsiteY3" fmla="*/ 1186882 h 1544210"/>
                <a:gd name="connsiteX4" fmla="*/ 432667 w 1061660"/>
                <a:gd name="connsiteY4" fmla="*/ 959397 h 1544210"/>
                <a:gd name="connsiteX5" fmla="*/ 432667 w 1061660"/>
                <a:gd name="connsiteY5" fmla="*/ 624860 h 1544210"/>
                <a:gd name="connsiteX6" fmla="*/ 637850 w 1061660"/>
                <a:gd name="connsiteY6" fmla="*/ 339389 h 1544210"/>
                <a:gd name="connsiteX7" fmla="*/ 379142 w 1061660"/>
                <a:gd name="connsiteY7" fmla="*/ 526729 h 1544210"/>
                <a:gd name="connsiteX8" fmla="*/ 13382 w 1061660"/>
                <a:gd name="connsiteY8" fmla="*/ 540111 h 1544210"/>
                <a:gd name="connsiteX9" fmla="*/ 553101 w 1061660"/>
                <a:gd name="connsiteY9" fmla="*/ 392 h 1544210"/>
                <a:gd name="connsiteX10" fmla="*/ 923321 w 1061660"/>
                <a:gd name="connsiteY10" fmla="*/ 776517 h 1544210"/>
                <a:gd name="connsiteX11" fmla="*/ 918861 w 1061660"/>
                <a:gd name="connsiteY11" fmla="*/ 1539260 h 1544210"/>
                <a:gd name="connsiteX0" fmla="*/ 356839 w 1116117"/>
                <a:gd name="connsiteY0" fmla="*/ 1543721 h 1544210"/>
                <a:gd name="connsiteX1" fmla="*/ 0 w 1116117"/>
                <a:gd name="connsiteY1" fmla="*/ 1097672 h 1544210"/>
                <a:gd name="connsiteX2" fmla="*/ 361300 w 1116117"/>
                <a:gd name="connsiteY2" fmla="*/ 1102132 h 1544210"/>
                <a:gd name="connsiteX3" fmla="*/ 713678 w 1116117"/>
                <a:gd name="connsiteY3" fmla="*/ 1186882 h 1544210"/>
                <a:gd name="connsiteX4" fmla="*/ 432667 w 1116117"/>
                <a:gd name="connsiteY4" fmla="*/ 959397 h 1544210"/>
                <a:gd name="connsiteX5" fmla="*/ 432667 w 1116117"/>
                <a:gd name="connsiteY5" fmla="*/ 624860 h 1544210"/>
                <a:gd name="connsiteX6" fmla="*/ 637850 w 1116117"/>
                <a:gd name="connsiteY6" fmla="*/ 339389 h 1544210"/>
                <a:gd name="connsiteX7" fmla="*/ 379142 w 1116117"/>
                <a:gd name="connsiteY7" fmla="*/ 526729 h 1544210"/>
                <a:gd name="connsiteX8" fmla="*/ 13382 w 1116117"/>
                <a:gd name="connsiteY8" fmla="*/ 540111 h 1544210"/>
                <a:gd name="connsiteX9" fmla="*/ 553101 w 1116117"/>
                <a:gd name="connsiteY9" fmla="*/ 392 h 1544210"/>
                <a:gd name="connsiteX10" fmla="*/ 923321 w 1116117"/>
                <a:gd name="connsiteY10" fmla="*/ 776517 h 1544210"/>
                <a:gd name="connsiteX11" fmla="*/ 918861 w 1116117"/>
                <a:gd name="connsiteY11" fmla="*/ 1539260 h 1544210"/>
                <a:gd name="connsiteX0" fmla="*/ 356839 w 1126337"/>
                <a:gd name="connsiteY0" fmla="*/ 1543721 h 1544210"/>
                <a:gd name="connsiteX1" fmla="*/ 0 w 1126337"/>
                <a:gd name="connsiteY1" fmla="*/ 1097672 h 1544210"/>
                <a:gd name="connsiteX2" fmla="*/ 361300 w 1126337"/>
                <a:gd name="connsiteY2" fmla="*/ 1102132 h 1544210"/>
                <a:gd name="connsiteX3" fmla="*/ 713678 w 1126337"/>
                <a:gd name="connsiteY3" fmla="*/ 1186882 h 1544210"/>
                <a:gd name="connsiteX4" fmla="*/ 432667 w 1126337"/>
                <a:gd name="connsiteY4" fmla="*/ 959397 h 1544210"/>
                <a:gd name="connsiteX5" fmla="*/ 432667 w 1126337"/>
                <a:gd name="connsiteY5" fmla="*/ 624860 h 1544210"/>
                <a:gd name="connsiteX6" fmla="*/ 637850 w 1126337"/>
                <a:gd name="connsiteY6" fmla="*/ 339389 h 1544210"/>
                <a:gd name="connsiteX7" fmla="*/ 379142 w 1126337"/>
                <a:gd name="connsiteY7" fmla="*/ 526729 h 1544210"/>
                <a:gd name="connsiteX8" fmla="*/ 13382 w 1126337"/>
                <a:gd name="connsiteY8" fmla="*/ 540111 h 1544210"/>
                <a:gd name="connsiteX9" fmla="*/ 553101 w 1126337"/>
                <a:gd name="connsiteY9" fmla="*/ 392 h 1544210"/>
                <a:gd name="connsiteX10" fmla="*/ 923321 w 1126337"/>
                <a:gd name="connsiteY10" fmla="*/ 776517 h 1544210"/>
                <a:gd name="connsiteX11" fmla="*/ 918861 w 1126337"/>
                <a:gd name="connsiteY11" fmla="*/ 1539260 h 154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6337" h="1544210">
                  <a:moveTo>
                    <a:pt x="356839" y="1543721"/>
                  </a:moveTo>
                  <a:cubicBezTo>
                    <a:pt x="162065" y="1555616"/>
                    <a:pt x="25276" y="1348946"/>
                    <a:pt x="0" y="1097672"/>
                  </a:cubicBezTo>
                  <a:lnTo>
                    <a:pt x="361300" y="1102132"/>
                  </a:lnTo>
                  <a:cubicBezTo>
                    <a:pt x="463147" y="1406932"/>
                    <a:pt x="706163" y="1307783"/>
                    <a:pt x="713678" y="1186882"/>
                  </a:cubicBezTo>
                  <a:cubicBezTo>
                    <a:pt x="721193" y="1065981"/>
                    <a:pt x="706244" y="932634"/>
                    <a:pt x="432667" y="959397"/>
                  </a:cubicBezTo>
                  <a:lnTo>
                    <a:pt x="432667" y="624860"/>
                  </a:lnTo>
                  <a:cubicBezTo>
                    <a:pt x="840058" y="627834"/>
                    <a:pt x="658666" y="340876"/>
                    <a:pt x="637850" y="339389"/>
                  </a:cubicBezTo>
                  <a:cubicBezTo>
                    <a:pt x="449023" y="250180"/>
                    <a:pt x="402931" y="397375"/>
                    <a:pt x="379142" y="526729"/>
                  </a:cubicBezTo>
                  <a:lnTo>
                    <a:pt x="13382" y="540111"/>
                  </a:lnTo>
                  <a:cubicBezTo>
                    <a:pt x="14869" y="88115"/>
                    <a:pt x="382116" y="-7043"/>
                    <a:pt x="553101" y="392"/>
                  </a:cubicBezTo>
                  <a:cubicBezTo>
                    <a:pt x="1140398" y="53918"/>
                    <a:pt x="1152293" y="598098"/>
                    <a:pt x="923321" y="776517"/>
                  </a:cubicBezTo>
                  <a:cubicBezTo>
                    <a:pt x="1358962" y="1177961"/>
                    <a:pt x="964953" y="1521418"/>
                    <a:pt x="918861" y="1539260"/>
                  </a:cubicBez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30" name="矩形 29"/>
            <p:cNvSpPr/>
            <p:nvPr/>
          </p:nvSpPr>
          <p:spPr>
            <a:xfrm>
              <a:off x="6299363" y="3873050"/>
              <a:ext cx="391954" cy="1684680"/>
            </a:xfrm>
            <a:prstGeom prst="rect">
              <a:avLst/>
            </a:prstGeom>
            <a:solidFill>
              <a:srgbClr val="5B9BD5">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31" name="组合 30"/>
          <p:cNvGrpSpPr/>
          <p:nvPr/>
        </p:nvGrpSpPr>
        <p:grpSpPr>
          <a:xfrm>
            <a:off x="6894057" y="1933586"/>
            <a:ext cx="1068296" cy="3223025"/>
            <a:chOff x="7220899" y="2212525"/>
            <a:chExt cx="1130583" cy="3410943"/>
          </a:xfrm>
        </p:grpSpPr>
        <p:sp>
          <p:nvSpPr>
            <p:cNvPr id="32" name="任意多边形 31"/>
            <p:cNvSpPr/>
            <p:nvPr/>
          </p:nvSpPr>
          <p:spPr>
            <a:xfrm>
              <a:off x="7220899" y="3874525"/>
              <a:ext cx="1126100" cy="1748943"/>
            </a:xfrm>
            <a:custGeom>
              <a:avLst/>
              <a:gdLst>
                <a:gd name="connsiteX0" fmla="*/ 691375 w 1008070"/>
                <a:gd name="connsiteY0" fmla="*/ 4461 h 1565631"/>
                <a:gd name="connsiteX1" fmla="*/ 0 w 1008070"/>
                <a:gd name="connsiteY1" fmla="*/ 887637 h 1565631"/>
                <a:gd name="connsiteX2" fmla="*/ 0 w 1008070"/>
                <a:gd name="connsiteY2" fmla="*/ 1190950 h 1565631"/>
                <a:gd name="connsiteX3" fmla="*/ 682455 w 1008070"/>
                <a:gd name="connsiteY3" fmla="*/ 1190950 h 1565631"/>
                <a:gd name="connsiteX4" fmla="*/ 682455 w 1008070"/>
                <a:gd name="connsiteY4" fmla="*/ 1565631 h 1565631"/>
                <a:gd name="connsiteX5" fmla="*/ 1008070 w 1008070"/>
                <a:gd name="connsiteY5" fmla="*/ 1565631 h 1565631"/>
                <a:gd name="connsiteX6" fmla="*/ 1008070 w 1008070"/>
                <a:gd name="connsiteY6" fmla="*/ 0 h 1565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070" h="1565631">
                  <a:moveTo>
                    <a:pt x="691375" y="4461"/>
                  </a:moveTo>
                  <a:lnTo>
                    <a:pt x="0" y="887637"/>
                  </a:lnTo>
                  <a:lnTo>
                    <a:pt x="0" y="1190950"/>
                  </a:lnTo>
                  <a:lnTo>
                    <a:pt x="682455" y="1190950"/>
                  </a:lnTo>
                  <a:lnTo>
                    <a:pt x="682455" y="1565631"/>
                  </a:lnTo>
                  <a:lnTo>
                    <a:pt x="1008070" y="1565631"/>
                  </a:lnTo>
                  <a:lnTo>
                    <a:pt x="1008070" y="0"/>
                  </a:ln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33" name="任意多边形 32"/>
            <p:cNvSpPr/>
            <p:nvPr/>
          </p:nvSpPr>
          <p:spPr>
            <a:xfrm>
              <a:off x="7614535" y="4422627"/>
              <a:ext cx="403603" cy="493291"/>
            </a:xfrm>
            <a:custGeom>
              <a:avLst/>
              <a:gdLst>
                <a:gd name="connsiteX0" fmla="*/ 356839 w 361300"/>
                <a:gd name="connsiteY0" fmla="*/ 0 h 441588"/>
                <a:gd name="connsiteX1" fmla="*/ 0 w 361300"/>
                <a:gd name="connsiteY1" fmla="*/ 441588 h 441588"/>
                <a:gd name="connsiteX2" fmla="*/ 361300 w 361300"/>
                <a:gd name="connsiteY2" fmla="*/ 441588 h 441588"/>
                <a:gd name="connsiteX3" fmla="*/ 356839 w 361300"/>
                <a:gd name="connsiteY3" fmla="*/ 0 h 441588"/>
              </a:gdLst>
              <a:ahLst/>
              <a:cxnLst>
                <a:cxn ang="0">
                  <a:pos x="connsiteX0" y="connsiteY0"/>
                </a:cxn>
                <a:cxn ang="0">
                  <a:pos x="connsiteX1" y="connsiteY1"/>
                </a:cxn>
                <a:cxn ang="0">
                  <a:pos x="connsiteX2" y="connsiteY2"/>
                </a:cxn>
                <a:cxn ang="0">
                  <a:pos x="connsiteX3" y="connsiteY3"/>
                </a:cxn>
              </a:cxnLst>
              <a:rect l="l" t="t" r="r" b="b"/>
              <a:pathLst>
                <a:path w="361300" h="441588">
                  <a:moveTo>
                    <a:pt x="356839" y="0"/>
                  </a:moveTo>
                  <a:lnTo>
                    <a:pt x="0" y="441588"/>
                  </a:lnTo>
                  <a:lnTo>
                    <a:pt x="361300" y="441588"/>
                  </a:lnTo>
                  <a:lnTo>
                    <a:pt x="356839" y="0"/>
                  </a:lnTo>
                  <a:close/>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34" name="矩形 33"/>
            <p:cNvSpPr/>
            <p:nvPr/>
          </p:nvSpPr>
          <p:spPr>
            <a:xfrm>
              <a:off x="7959528" y="2212525"/>
              <a:ext cx="391954" cy="1667531"/>
            </a:xfrm>
            <a:prstGeom prst="rect">
              <a:avLst/>
            </a:prstGeom>
            <a:solidFill>
              <a:srgbClr val="0070C0">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sp>
        <p:nvSpPr>
          <p:cNvPr id="35" name="文本框 137"/>
          <p:cNvSpPr txBox="1"/>
          <p:nvPr/>
        </p:nvSpPr>
        <p:spPr>
          <a:xfrm>
            <a:off x="2834008" y="2050338"/>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6" name="文本框 138"/>
          <p:cNvSpPr txBox="1"/>
          <p:nvPr/>
        </p:nvSpPr>
        <p:spPr>
          <a:xfrm>
            <a:off x="4422230" y="3808788"/>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7" name="文本框 140"/>
          <p:cNvSpPr txBox="1"/>
          <p:nvPr/>
        </p:nvSpPr>
        <p:spPr>
          <a:xfrm>
            <a:off x="6845585" y="2050338"/>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141"/>
          <p:cNvSpPr txBox="1"/>
          <p:nvPr/>
        </p:nvSpPr>
        <p:spPr>
          <a:xfrm>
            <a:off x="8137260" y="3808788"/>
            <a:ext cx="2337116" cy="1193767"/>
          </a:xfrm>
          <a:prstGeom prst="rect">
            <a:avLst/>
          </a:prstGeom>
          <a:noFill/>
        </p:spPr>
        <p:txBody>
          <a:bodyPr wrap="square" lIns="86402" tIns="43201" rIns="86402" bIns="43201" rtlCol="0">
            <a:spAutoFit/>
          </a:bodyPr>
          <a:lstStyle/>
          <a:p>
            <a:pPr algn="ctr">
              <a:lnSpc>
                <a:spcPts val="3307"/>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2249624" y="2244989"/>
            <a:ext cx="312297" cy="312297"/>
            <a:chOff x="1092336" y="3738693"/>
            <a:chExt cx="330505" cy="330505"/>
          </a:xfrm>
        </p:grpSpPr>
        <p:sp>
          <p:nvSpPr>
            <p:cNvPr id="40" name="椭圆 39"/>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41" name="椭圆 40"/>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42" name="组合 41"/>
          <p:cNvGrpSpPr/>
          <p:nvPr/>
        </p:nvGrpSpPr>
        <p:grpSpPr>
          <a:xfrm>
            <a:off x="6415723" y="2244989"/>
            <a:ext cx="312297" cy="312297"/>
            <a:chOff x="1092336" y="3738693"/>
            <a:chExt cx="330505" cy="330505"/>
          </a:xfrm>
        </p:grpSpPr>
        <p:sp>
          <p:nvSpPr>
            <p:cNvPr id="43" name="椭圆 42"/>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44" name="椭圆 43"/>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45" name="组合 44"/>
          <p:cNvGrpSpPr/>
          <p:nvPr/>
        </p:nvGrpSpPr>
        <p:grpSpPr>
          <a:xfrm>
            <a:off x="7801190" y="3741215"/>
            <a:ext cx="312297" cy="312297"/>
            <a:chOff x="1092336" y="3738693"/>
            <a:chExt cx="330505" cy="330505"/>
          </a:xfrm>
        </p:grpSpPr>
        <p:sp>
          <p:nvSpPr>
            <p:cNvPr id="46" name="椭圆 45"/>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47" name="椭圆 46"/>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48" name="组合 47"/>
          <p:cNvGrpSpPr/>
          <p:nvPr/>
        </p:nvGrpSpPr>
        <p:grpSpPr>
          <a:xfrm>
            <a:off x="4098287" y="3741215"/>
            <a:ext cx="312297" cy="312297"/>
            <a:chOff x="1092336" y="3738693"/>
            <a:chExt cx="330505" cy="330505"/>
          </a:xfrm>
        </p:grpSpPr>
        <p:sp>
          <p:nvSpPr>
            <p:cNvPr id="49" name="椭圆 48"/>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50" name="椭圆 49"/>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sp>
        <p:nvSpPr>
          <p:cNvPr id="51" name="TextBox 3">
            <a:extLst>
              <a:ext uri="{FF2B5EF4-FFF2-40B4-BE49-F238E27FC236}">
                <a16:creationId xmlns:a16="http://schemas.microsoft.com/office/drawing/2014/main" id="{4E8F8962-E3D4-4D7E-BA96-B3EFBD44DE60}"/>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52" name="图片 51">
            <a:extLst>
              <a:ext uri="{FF2B5EF4-FFF2-40B4-BE49-F238E27FC236}">
                <a16:creationId xmlns:a16="http://schemas.microsoft.com/office/drawing/2014/main" id="{ED508096-6B09-4358-A1F2-03742E1650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60176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合 4"/>
          <p:cNvGrpSpPr/>
          <p:nvPr/>
        </p:nvGrpSpPr>
        <p:grpSpPr>
          <a:xfrm>
            <a:off x="1504286" y="1789266"/>
            <a:ext cx="4004108" cy="1736047"/>
            <a:chOff x="990600" y="2455863"/>
            <a:chExt cx="3178175" cy="1377950"/>
          </a:xfrm>
        </p:grpSpPr>
        <p:pic>
          <p:nvPicPr>
            <p:cNvPr id="6" name="Picture 21" descr="阴影5"/>
            <p:cNvPicPr>
              <a:picLocks noChangeAspect="1" noChangeArrowheads="1"/>
            </p:cNvPicPr>
            <p:nvPr/>
          </p:nvPicPr>
          <p:blipFill>
            <a:blip r:embed="rId2"/>
            <a:srcRect/>
            <a:stretch>
              <a:fillRect/>
            </a:stretch>
          </p:blipFill>
          <p:spPr bwMode="auto">
            <a:xfrm>
              <a:off x="990600" y="3667125"/>
              <a:ext cx="3178175" cy="166688"/>
            </a:xfrm>
            <a:prstGeom prst="rect">
              <a:avLst/>
            </a:prstGeom>
            <a:noFill/>
            <a:ln w="9525">
              <a:noFill/>
              <a:miter lim="800000"/>
              <a:headEnd/>
              <a:tailEnd/>
            </a:ln>
          </p:spPr>
        </p:pic>
        <p:sp>
          <p:nvSpPr>
            <p:cNvPr id="7" name="AutoShape 22"/>
            <p:cNvSpPr>
              <a:spLocks noChangeArrowheads="1"/>
            </p:cNvSpPr>
            <p:nvPr/>
          </p:nvSpPr>
          <p:spPr bwMode="auto">
            <a:xfrm>
              <a:off x="1012825" y="2965450"/>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1152053">
                <a:spcBef>
                  <a:spcPct val="20000"/>
                </a:spcBef>
                <a:buClr>
                  <a:srgbClr val="E1B40C"/>
                </a:buClr>
                <a:defRPr/>
              </a:pPr>
              <a:r>
                <a:rPr lang="zh-CN" altLang="en-US" sz="1260"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1152053">
                <a:spcBef>
                  <a:spcPct val="20000"/>
                </a:spcBef>
                <a:buClr>
                  <a:srgbClr val="E1B40C"/>
                </a:buClr>
                <a:defRPr/>
              </a:pPr>
              <a:r>
                <a:rPr lang="zh-CN" altLang="en-US" sz="1260"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1260" kern="0" dirty="0">
                <a:solidFill>
                  <a:srgbClr val="000000"/>
                </a:solidFill>
                <a:latin typeface="微软雅黑" panose="020B0503020204020204" pitchFamily="34" charset="-122"/>
                <a:ea typeface="微软雅黑" panose="020B0503020204020204" pitchFamily="34" charset="-122"/>
              </a:endParaRPr>
            </a:p>
          </p:txBody>
        </p:sp>
        <p:sp>
          <p:nvSpPr>
            <p:cNvPr id="8" name="Oval 8"/>
            <p:cNvSpPr>
              <a:spLocks noChangeAspect="1" noChangeArrowheads="1"/>
            </p:cNvSpPr>
            <p:nvPr/>
          </p:nvSpPr>
          <p:spPr bwMode="gray">
            <a:xfrm>
              <a:off x="1128713" y="2906713"/>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9" name="Arc 9"/>
            <p:cNvSpPr>
              <a:spLocks/>
            </p:cNvSpPr>
            <p:nvPr/>
          </p:nvSpPr>
          <p:spPr bwMode="auto">
            <a:xfrm>
              <a:off x="1139825" y="2789238"/>
              <a:ext cx="550863" cy="303212"/>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110004" tIns="56002" rIns="110004" bIns="56002"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0" name="Oval 10"/>
            <p:cNvSpPr>
              <a:spLocks noChangeAspect="1" noChangeArrowheads="1"/>
            </p:cNvSpPr>
            <p:nvPr/>
          </p:nvSpPr>
          <p:spPr bwMode="gray">
            <a:xfrm>
              <a:off x="1128713" y="2676525"/>
              <a:ext cx="569912" cy="277813"/>
            </a:xfrm>
            <a:prstGeom prst="ellipse">
              <a:avLst/>
            </a:prstGeom>
            <a:solidFill>
              <a:srgbClr val="054487"/>
            </a:solidFill>
            <a:ln w="9525" algn="ctr">
              <a:noFill/>
              <a:round/>
              <a:headEnd/>
              <a:tailEnd/>
            </a:ln>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nvGrpSpPr>
            <p:cNvPr id="11" name="Group 11"/>
            <p:cNvGrpSpPr>
              <a:grpSpLocks/>
            </p:cNvGrpSpPr>
            <p:nvPr/>
          </p:nvGrpSpPr>
          <p:grpSpPr bwMode="auto">
            <a:xfrm>
              <a:off x="1352550" y="2455863"/>
              <a:ext cx="128588" cy="355600"/>
              <a:chOff x="3288" y="2455"/>
              <a:chExt cx="203" cy="567"/>
            </a:xfrm>
          </p:grpSpPr>
          <p:grpSp>
            <p:nvGrpSpPr>
              <p:cNvPr id="13" name="Group 12"/>
              <p:cNvGrpSpPr>
                <a:grpSpLocks/>
              </p:cNvGrpSpPr>
              <p:nvPr/>
            </p:nvGrpSpPr>
            <p:grpSpPr bwMode="auto">
              <a:xfrm>
                <a:off x="3335" y="2700"/>
                <a:ext cx="108" cy="322"/>
                <a:chOff x="3243" y="2500"/>
                <a:chExt cx="567" cy="1701"/>
              </a:xfrm>
            </p:grpSpPr>
            <p:sp>
              <p:nvSpPr>
                <p:cNvPr id="16"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17"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14"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15"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12" name="AutoShape 32"/>
            <p:cNvSpPr>
              <a:spLocks noChangeArrowheads="1"/>
            </p:cNvSpPr>
            <p:nvPr/>
          </p:nvSpPr>
          <p:spPr bwMode="auto">
            <a:xfrm>
              <a:off x="1858963" y="2755900"/>
              <a:ext cx="1987550" cy="300038"/>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1152053">
                <a:lnSpc>
                  <a:spcPct val="120000"/>
                </a:lnSpc>
                <a:spcBef>
                  <a:spcPct val="20000"/>
                </a:spcBef>
                <a:buClr>
                  <a:srgbClr val="E1B40C"/>
                </a:buClr>
                <a:defRPr/>
              </a:pPr>
              <a:r>
                <a:rPr lang="zh-CN" altLang="en-US" sz="1260" kern="0" dirty="0">
                  <a:solidFill>
                    <a:prstClr val="white"/>
                  </a:solidFill>
                  <a:latin typeface="微软雅黑" panose="020B0503020204020204" pitchFamily="34" charset="-122"/>
                  <a:ea typeface="微软雅黑" panose="020B0503020204020204" pitchFamily="34" charset="-122"/>
                </a:rPr>
                <a:t>此处添加文字内容</a:t>
              </a:r>
              <a:endParaRPr lang="zh-CN" altLang="en-US" sz="1260" kern="0" dirty="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504286" y="3603314"/>
            <a:ext cx="4004108" cy="1736047"/>
            <a:chOff x="990600" y="3895725"/>
            <a:chExt cx="3178175" cy="1377950"/>
          </a:xfrm>
        </p:grpSpPr>
        <p:pic>
          <p:nvPicPr>
            <p:cNvPr id="19" name="Picture 34" descr="阴影5"/>
            <p:cNvPicPr>
              <a:picLocks noChangeAspect="1" noChangeArrowheads="1"/>
            </p:cNvPicPr>
            <p:nvPr/>
          </p:nvPicPr>
          <p:blipFill>
            <a:blip r:embed="rId2"/>
            <a:srcRect/>
            <a:stretch>
              <a:fillRect/>
            </a:stretch>
          </p:blipFill>
          <p:spPr bwMode="auto">
            <a:xfrm>
              <a:off x="990600" y="5106988"/>
              <a:ext cx="3178175" cy="166687"/>
            </a:xfrm>
            <a:prstGeom prst="rect">
              <a:avLst/>
            </a:prstGeom>
            <a:noFill/>
            <a:ln w="9525">
              <a:noFill/>
              <a:miter lim="800000"/>
              <a:headEnd/>
              <a:tailEnd/>
            </a:ln>
          </p:spPr>
        </p:pic>
        <p:sp>
          <p:nvSpPr>
            <p:cNvPr id="20" name="AutoShape 35"/>
            <p:cNvSpPr>
              <a:spLocks noChangeArrowheads="1"/>
            </p:cNvSpPr>
            <p:nvPr/>
          </p:nvSpPr>
          <p:spPr bwMode="auto">
            <a:xfrm>
              <a:off x="1012825" y="4405313"/>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1152053">
                <a:spcBef>
                  <a:spcPct val="20000"/>
                </a:spcBef>
                <a:buClr>
                  <a:srgbClr val="E1B40C"/>
                </a:buClr>
                <a:defRPr/>
              </a:pPr>
              <a:r>
                <a:rPr lang="zh-CN" altLang="en-US" sz="1260"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1152053">
                <a:spcBef>
                  <a:spcPct val="20000"/>
                </a:spcBef>
                <a:buClr>
                  <a:srgbClr val="E1B40C"/>
                </a:buClr>
                <a:defRPr/>
              </a:pPr>
              <a:r>
                <a:rPr lang="zh-CN" altLang="en-US" sz="1260"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1260" kern="0">
                <a:solidFill>
                  <a:srgbClr val="000000"/>
                </a:solidFill>
                <a:latin typeface="微软雅黑" panose="020B0503020204020204" pitchFamily="34" charset="-122"/>
                <a:ea typeface="微软雅黑" panose="020B0503020204020204" pitchFamily="34" charset="-122"/>
              </a:endParaRPr>
            </a:p>
          </p:txBody>
        </p:sp>
        <p:sp>
          <p:nvSpPr>
            <p:cNvPr id="21" name="Oval 8"/>
            <p:cNvSpPr>
              <a:spLocks noChangeAspect="1" noChangeArrowheads="1"/>
            </p:cNvSpPr>
            <p:nvPr/>
          </p:nvSpPr>
          <p:spPr bwMode="gray">
            <a:xfrm>
              <a:off x="1128713" y="4346575"/>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22" name="Arc 9"/>
            <p:cNvSpPr>
              <a:spLocks/>
            </p:cNvSpPr>
            <p:nvPr/>
          </p:nvSpPr>
          <p:spPr bwMode="auto">
            <a:xfrm>
              <a:off x="1139825" y="4229100"/>
              <a:ext cx="550863" cy="303213"/>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110004" tIns="56002" rIns="110004" bIns="56002"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3" name="Oval 10"/>
            <p:cNvSpPr>
              <a:spLocks noChangeAspect="1" noChangeArrowheads="1"/>
            </p:cNvSpPr>
            <p:nvPr/>
          </p:nvSpPr>
          <p:spPr bwMode="gray">
            <a:xfrm>
              <a:off x="1128713" y="4116388"/>
              <a:ext cx="569912" cy="277812"/>
            </a:xfrm>
            <a:prstGeom prst="ellipse">
              <a:avLst/>
            </a:prstGeom>
            <a:solidFill>
              <a:srgbClr val="054487"/>
            </a:solidFill>
            <a:ln w="9525" algn="ctr">
              <a:noFill/>
              <a:round/>
              <a:headEnd/>
              <a:tailEnd/>
            </a:ln>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nvGrpSpPr>
            <p:cNvPr id="24" name="Group 11"/>
            <p:cNvGrpSpPr>
              <a:grpSpLocks/>
            </p:cNvGrpSpPr>
            <p:nvPr/>
          </p:nvGrpSpPr>
          <p:grpSpPr bwMode="auto">
            <a:xfrm>
              <a:off x="1352550" y="3895725"/>
              <a:ext cx="128588" cy="355600"/>
              <a:chOff x="3288" y="2455"/>
              <a:chExt cx="203" cy="567"/>
            </a:xfrm>
          </p:grpSpPr>
          <p:grpSp>
            <p:nvGrpSpPr>
              <p:cNvPr id="26" name="Group 12"/>
              <p:cNvGrpSpPr>
                <a:grpSpLocks/>
              </p:cNvGrpSpPr>
              <p:nvPr/>
            </p:nvGrpSpPr>
            <p:grpSpPr bwMode="auto">
              <a:xfrm>
                <a:off x="3335" y="2700"/>
                <a:ext cx="108" cy="322"/>
                <a:chOff x="3243" y="2500"/>
                <a:chExt cx="567" cy="1701"/>
              </a:xfrm>
            </p:grpSpPr>
            <p:sp>
              <p:nvSpPr>
                <p:cNvPr id="29"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30"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27"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28"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25" name="AutoShape 45"/>
            <p:cNvSpPr>
              <a:spLocks noChangeArrowheads="1"/>
            </p:cNvSpPr>
            <p:nvPr/>
          </p:nvSpPr>
          <p:spPr bwMode="auto">
            <a:xfrm>
              <a:off x="1858963" y="4195763"/>
              <a:ext cx="1987550" cy="300037"/>
            </a:xfrm>
            <a:prstGeom prst="roundRect">
              <a:avLst>
                <a:gd name="adj" fmla="val 5630"/>
              </a:avLst>
            </a:prstGeom>
            <a:solidFill>
              <a:srgbClr val="054487"/>
            </a:solidFill>
            <a:ln w="9525" cap="flat" cmpd="sng" algn="ctr">
              <a:noFill/>
              <a:prstDash val="solid"/>
              <a:headEnd/>
              <a:tailEnd/>
            </a:ln>
            <a:effectLst>
              <a:outerShdw blurRad="40000" dist="23000" dir="5400000" rotWithShape="0">
                <a:srgbClr val="000000">
                  <a:alpha val="35000"/>
                </a:srgbClr>
              </a:outerShdw>
            </a:effectLst>
          </p:spPr>
          <p:txBody>
            <a:bodyPr wrap="none" anchor="ctr"/>
            <a:lstStyle/>
            <a:p>
              <a:pPr algn="ctr" defTabSz="1152053">
                <a:lnSpc>
                  <a:spcPct val="120000"/>
                </a:lnSpc>
                <a:spcBef>
                  <a:spcPct val="20000"/>
                </a:spcBef>
                <a:buClr>
                  <a:srgbClr val="E1B40C"/>
                </a:buClr>
                <a:defRPr/>
              </a:pPr>
              <a:r>
                <a:rPr lang="zh-CN" altLang="en-US" sz="1260" kern="0">
                  <a:solidFill>
                    <a:prstClr val="white"/>
                  </a:solidFill>
                  <a:latin typeface="微软雅黑" panose="020B0503020204020204" pitchFamily="34" charset="-122"/>
                  <a:ea typeface="微软雅黑" panose="020B0503020204020204" pitchFamily="34" charset="-122"/>
                </a:rPr>
                <a:t>此处添加文字内容</a:t>
              </a:r>
              <a:endParaRPr lang="zh-CN" altLang="en-US" sz="1260" kern="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818934" y="1789266"/>
            <a:ext cx="4004108" cy="1736047"/>
            <a:chOff x="4953000" y="2455863"/>
            <a:chExt cx="3178175" cy="1377950"/>
          </a:xfrm>
        </p:grpSpPr>
        <p:pic>
          <p:nvPicPr>
            <p:cNvPr id="32" name="Picture 47" descr="阴影5"/>
            <p:cNvPicPr>
              <a:picLocks noChangeAspect="1" noChangeArrowheads="1"/>
            </p:cNvPicPr>
            <p:nvPr/>
          </p:nvPicPr>
          <p:blipFill>
            <a:blip r:embed="rId2"/>
            <a:srcRect/>
            <a:stretch>
              <a:fillRect/>
            </a:stretch>
          </p:blipFill>
          <p:spPr bwMode="auto">
            <a:xfrm>
              <a:off x="4953000" y="3667125"/>
              <a:ext cx="3178175" cy="166688"/>
            </a:xfrm>
            <a:prstGeom prst="rect">
              <a:avLst/>
            </a:prstGeom>
            <a:noFill/>
            <a:ln w="9525">
              <a:noFill/>
              <a:miter lim="800000"/>
              <a:headEnd/>
              <a:tailEnd/>
            </a:ln>
          </p:spPr>
        </p:pic>
        <p:sp>
          <p:nvSpPr>
            <p:cNvPr id="33" name="AutoShape 48"/>
            <p:cNvSpPr>
              <a:spLocks noChangeArrowheads="1"/>
            </p:cNvSpPr>
            <p:nvPr/>
          </p:nvSpPr>
          <p:spPr bwMode="auto">
            <a:xfrm>
              <a:off x="4975225" y="2965450"/>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1152053">
                <a:spcBef>
                  <a:spcPct val="20000"/>
                </a:spcBef>
                <a:buClr>
                  <a:srgbClr val="E1B40C"/>
                </a:buClr>
                <a:defRPr/>
              </a:pPr>
              <a:r>
                <a:rPr lang="zh-CN" altLang="en-US" sz="1260"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1152053">
                <a:spcBef>
                  <a:spcPct val="20000"/>
                </a:spcBef>
                <a:buClr>
                  <a:srgbClr val="E1B40C"/>
                </a:buClr>
                <a:defRPr/>
              </a:pPr>
              <a:r>
                <a:rPr lang="zh-CN" altLang="en-US" sz="1260"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1260" kern="0" dirty="0">
                <a:solidFill>
                  <a:srgbClr val="000000"/>
                </a:solidFill>
                <a:latin typeface="微软雅黑" panose="020B0503020204020204" pitchFamily="34" charset="-122"/>
                <a:ea typeface="微软雅黑" panose="020B0503020204020204" pitchFamily="34" charset="-122"/>
              </a:endParaRPr>
            </a:p>
          </p:txBody>
        </p:sp>
        <p:sp>
          <p:nvSpPr>
            <p:cNvPr id="34" name="Oval 8"/>
            <p:cNvSpPr>
              <a:spLocks noChangeAspect="1" noChangeArrowheads="1"/>
            </p:cNvSpPr>
            <p:nvPr/>
          </p:nvSpPr>
          <p:spPr bwMode="gray">
            <a:xfrm>
              <a:off x="5091113" y="2906713"/>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35" name="Arc 9"/>
            <p:cNvSpPr>
              <a:spLocks/>
            </p:cNvSpPr>
            <p:nvPr/>
          </p:nvSpPr>
          <p:spPr bwMode="auto">
            <a:xfrm>
              <a:off x="5102225" y="2789238"/>
              <a:ext cx="550863" cy="303212"/>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110004" tIns="56002" rIns="110004" bIns="56002"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6" name="Oval 10"/>
            <p:cNvSpPr>
              <a:spLocks noChangeAspect="1" noChangeArrowheads="1"/>
            </p:cNvSpPr>
            <p:nvPr/>
          </p:nvSpPr>
          <p:spPr bwMode="gray">
            <a:xfrm>
              <a:off x="5091113" y="2676525"/>
              <a:ext cx="569912" cy="277813"/>
            </a:xfrm>
            <a:prstGeom prst="ellipse">
              <a:avLst/>
            </a:prstGeom>
            <a:solidFill>
              <a:srgbClr val="054487"/>
            </a:solidFill>
            <a:ln w="9525" algn="ctr">
              <a:noFill/>
              <a:round/>
              <a:headEnd/>
              <a:tailEnd/>
            </a:ln>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nvGrpSpPr>
            <p:cNvPr id="37" name="Group 11"/>
            <p:cNvGrpSpPr>
              <a:grpSpLocks/>
            </p:cNvGrpSpPr>
            <p:nvPr/>
          </p:nvGrpSpPr>
          <p:grpSpPr bwMode="auto">
            <a:xfrm>
              <a:off x="5314950" y="2455863"/>
              <a:ext cx="128588" cy="355600"/>
              <a:chOff x="3288" y="2455"/>
              <a:chExt cx="203" cy="567"/>
            </a:xfrm>
          </p:grpSpPr>
          <p:grpSp>
            <p:nvGrpSpPr>
              <p:cNvPr id="39" name="Group 12"/>
              <p:cNvGrpSpPr>
                <a:grpSpLocks/>
              </p:cNvGrpSpPr>
              <p:nvPr/>
            </p:nvGrpSpPr>
            <p:grpSpPr bwMode="auto">
              <a:xfrm>
                <a:off x="3335" y="2700"/>
                <a:ext cx="108" cy="322"/>
                <a:chOff x="3243" y="2500"/>
                <a:chExt cx="567" cy="1701"/>
              </a:xfrm>
            </p:grpSpPr>
            <p:sp>
              <p:nvSpPr>
                <p:cNvPr id="42"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43"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40"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41"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38" name="AutoShape 58"/>
            <p:cNvSpPr>
              <a:spLocks noChangeArrowheads="1"/>
            </p:cNvSpPr>
            <p:nvPr/>
          </p:nvSpPr>
          <p:spPr bwMode="auto">
            <a:xfrm>
              <a:off x="5821363" y="2755900"/>
              <a:ext cx="1987550" cy="300038"/>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1152053">
                <a:lnSpc>
                  <a:spcPct val="120000"/>
                </a:lnSpc>
                <a:spcBef>
                  <a:spcPct val="20000"/>
                </a:spcBef>
                <a:buClr>
                  <a:srgbClr val="E1B40C"/>
                </a:buClr>
                <a:defRPr/>
              </a:pPr>
              <a:r>
                <a:rPr lang="zh-CN" altLang="en-US" sz="1260" kern="0">
                  <a:solidFill>
                    <a:prstClr val="white"/>
                  </a:solidFill>
                  <a:latin typeface="微软雅黑" panose="020B0503020204020204" pitchFamily="34" charset="-122"/>
                  <a:ea typeface="微软雅黑" panose="020B0503020204020204" pitchFamily="34" charset="-122"/>
                </a:rPr>
                <a:t>此处添加文字内容</a:t>
              </a:r>
              <a:endParaRPr lang="zh-CN" altLang="en-US" sz="1260" kern="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818934" y="3603314"/>
            <a:ext cx="4004108" cy="1736047"/>
            <a:chOff x="4953000" y="3895725"/>
            <a:chExt cx="3178175" cy="1377950"/>
          </a:xfrm>
        </p:grpSpPr>
        <p:pic>
          <p:nvPicPr>
            <p:cNvPr id="45" name="Picture 60" descr="阴影5"/>
            <p:cNvPicPr>
              <a:picLocks noChangeAspect="1" noChangeArrowheads="1"/>
            </p:cNvPicPr>
            <p:nvPr/>
          </p:nvPicPr>
          <p:blipFill>
            <a:blip r:embed="rId2"/>
            <a:srcRect/>
            <a:stretch>
              <a:fillRect/>
            </a:stretch>
          </p:blipFill>
          <p:spPr bwMode="auto">
            <a:xfrm>
              <a:off x="4953000" y="5106988"/>
              <a:ext cx="3178175" cy="166687"/>
            </a:xfrm>
            <a:prstGeom prst="rect">
              <a:avLst/>
            </a:prstGeom>
            <a:noFill/>
            <a:ln w="9525">
              <a:noFill/>
              <a:miter lim="800000"/>
              <a:headEnd/>
              <a:tailEnd/>
            </a:ln>
          </p:spPr>
        </p:pic>
        <p:sp>
          <p:nvSpPr>
            <p:cNvPr id="46" name="AutoShape 61"/>
            <p:cNvSpPr>
              <a:spLocks noChangeArrowheads="1"/>
            </p:cNvSpPr>
            <p:nvPr/>
          </p:nvSpPr>
          <p:spPr bwMode="auto">
            <a:xfrm>
              <a:off x="4975225" y="4405313"/>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1152053">
                <a:spcBef>
                  <a:spcPct val="20000"/>
                </a:spcBef>
                <a:buClr>
                  <a:srgbClr val="E1B40C"/>
                </a:buClr>
                <a:defRPr/>
              </a:pPr>
              <a:r>
                <a:rPr lang="zh-CN" altLang="en-US" sz="1260"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1152053">
                <a:spcBef>
                  <a:spcPct val="20000"/>
                </a:spcBef>
                <a:buClr>
                  <a:srgbClr val="E1B40C"/>
                </a:buClr>
                <a:defRPr/>
              </a:pPr>
              <a:r>
                <a:rPr lang="zh-CN" altLang="en-US" sz="1260"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1260" kern="0">
                <a:solidFill>
                  <a:srgbClr val="000000"/>
                </a:solidFill>
                <a:latin typeface="微软雅黑" panose="020B0503020204020204" pitchFamily="34" charset="-122"/>
                <a:ea typeface="微软雅黑" panose="020B0503020204020204" pitchFamily="34" charset="-122"/>
              </a:endParaRPr>
            </a:p>
          </p:txBody>
        </p:sp>
        <p:sp>
          <p:nvSpPr>
            <p:cNvPr id="47" name="Oval 8"/>
            <p:cNvSpPr>
              <a:spLocks noChangeAspect="1" noChangeArrowheads="1"/>
            </p:cNvSpPr>
            <p:nvPr/>
          </p:nvSpPr>
          <p:spPr bwMode="gray">
            <a:xfrm>
              <a:off x="5091113" y="4346575"/>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48" name="Arc 9"/>
            <p:cNvSpPr>
              <a:spLocks/>
            </p:cNvSpPr>
            <p:nvPr/>
          </p:nvSpPr>
          <p:spPr bwMode="auto">
            <a:xfrm>
              <a:off x="5102225" y="4229100"/>
              <a:ext cx="550863" cy="303213"/>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110004" tIns="56002" rIns="110004" bIns="56002"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9" name="Oval 10"/>
            <p:cNvSpPr>
              <a:spLocks noChangeAspect="1" noChangeArrowheads="1"/>
            </p:cNvSpPr>
            <p:nvPr/>
          </p:nvSpPr>
          <p:spPr bwMode="gray">
            <a:xfrm>
              <a:off x="5091113" y="4116388"/>
              <a:ext cx="569912" cy="277812"/>
            </a:xfrm>
            <a:prstGeom prst="ellipse">
              <a:avLst/>
            </a:prstGeom>
            <a:solidFill>
              <a:srgbClr val="054487"/>
            </a:solidFill>
            <a:ln w="9525" algn="ctr">
              <a:noFill/>
              <a:round/>
              <a:headEnd/>
              <a:tailEnd/>
            </a:ln>
          </p:spPr>
          <p:txBody>
            <a:bodyPr vert="eaVert" wrap="none" anchor="ctr"/>
            <a:lstStyle/>
            <a:p>
              <a:pPr defTabSz="1152053">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nvGrpSpPr>
            <p:cNvPr id="50" name="Group 11"/>
            <p:cNvGrpSpPr>
              <a:grpSpLocks/>
            </p:cNvGrpSpPr>
            <p:nvPr/>
          </p:nvGrpSpPr>
          <p:grpSpPr bwMode="auto">
            <a:xfrm>
              <a:off x="5314950" y="3895725"/>
              <a:ext cx="128588" cy="355600"/>
              <a:chOff x="3288" y="2455"/>
              <a:chExt cx="203" cy="567"/>
            </a:xfrm>
          </p:grpSpPr>
          <p:grpSp>
            <p:nvGrpSpPr>
              <p:cNvPr id="52" name="Group 12"/>
              <p:cNvGrpSpPr>
                <a:grpSpLocks/>
              </p:cNvGrpSpPr>
              <p:nvPr/>
            </p:nvGrpSpPr>
            <p:grpSpPr bwMode="auto">
              <a:xfrm>
                <a:off x="3335" y="2700"/>
                <a:ext cx="108" cy="322"/>
                <a:chOff x="3243" y="2500"/>
                <a:chExt cx="567" cy="1701"/>
              </a:xfrm>
            </p:grpSpPr>
            <p:sp>
              <p:nvSpPr>
                <p:cNvPr id="55"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56"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53"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sp>
            <p:nvSpPr>
              <p:cNvPr id="54"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1152053" latinLnBrk="1">
                  <a:defRPr/>
                </a:pPr>
                <a:endParaRPr lang="zh-CN" altLang="zh-CN" sz="1764" kern="0">
                  <a:solidFill>
                    <a:prstClr val="black"/>
                  </a:solidFill>
                  <a:latin typeface="微软雅黑" panose="020B0503020204020204" pitchFamily="34" charset="-122"/>
                  <a:ea typeface="微软雅黑" panose="020B0503020204020204" pitchFamily="34" charset="-122"/>
                </a:endParaRPr>
              </a:p>
            </p:txBody>
          </p:sp>
        </p:grpSp>
        <p:sp>
          <p:nvSpPr>
            <p:cNvPr id="51" name="AutoShape 71"/>
            <p:cNvSpPr>
              <a:spLocks noChangeArrowheads="1"/>
            </p:cNvSpPr>
            <p:nvPr/>
          </p:nvSpPr>
          <p:spPr bwMode="auto">
            <a:xfrm>
              <a:off x="5821363" y="4195763"/>
              <a:ext cx="1987550" cy="300037"/>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1152053">
                <a:lnSpc>
                  <a:spcPct val="120000"/>
                </a:lnSpc>
                <a:spcBef>
                  <a:spcPct val="20000"/>
                </a:spcBef>
                <a:buClr>
                  <a:srgbClr val="E1B40C"/>
                </a:buClr>
                <a:defRPr/>
              </a:pPr>
              <a:r>
                <a:rPr lang="zh-CN" altLang="en-US" sz="1260" kern="0">
                  <a:solidFill>
                    <a:prstClr val="white"/>
                  </a:solidFill>
                  <a:latin typeface="微软雅黑" panose="020B0503020204020204" pitchFamily="34" charset="-122"/>
                  <a:ea typeface="微软雅黑" panose="020B0503020204020204" pitchFamily="34" charset="-122"/>
                </a:rPr>
                <a:t>此处添加文字内容</a:t>
              </a:r>
              <a:endParaRPr lang="zh-CN" altLang="en-US" sz="1260" kern="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sp>
        <p:nvSpPr>
          <p:cNvPr id="57" name="TextBox 3">
            <a:extLst>
              <a:ext uri="{FF2B5EF4-FFF2-40B4-BE49-F238E27FC236}">
                <a16:creationId xmlns:a16="http://schemas.microsoft.com/office/drawing/2014/main" id="{F7394CDE-E48A-4205-BC55-68CBAFAEE9FE}"/>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58" name="图片 57">
            <a:extLst>
              <a:ext uri="{FF2B5EF4-FFF2-40B4-BE49-F238E27FC236}">
                <a16:creationId xmlns:a16="http://schemas.microsoft.com/office/drawing/2014/main" id="{8D501058-7CF1-4F58-9938-7A320176B6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904848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椭圆 4"/>
          <p:cNvSpPr/>
          <p:nvPr/>
        </p:nvSpPr>
        <p:spPr>
          <a:xfrm>
            <a:off x="1782687" y="2127120"/>
            <a:ext cx="1661224" cy="1661224"/>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6" name="椭圆 5"/>
          <p:cNvSpPr/>
          <p:nvPr/>
        </p:nvSpPr>
        <p:spPr>
          <a:xfrm>
            <a:off x="4954367" y="2127120"/>
            <a:ext cx="1661224" cy="1661224"/>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7" name="椭圆 6"/>
          <p:cNvSpPr/>
          <p:nvPr/>
        </p:nvSpPr>
        <p:spPr>
          <a:xfrm>
            <a:off x="8101472" y="2127120"/>
            <a:ext cx="1661224" cy="1661224"/>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grpSp>
        <p:nvGrpSpPr>
          <p:cNvPr id="8" name="组合 7"/>
          <p:cNvGrpSpPr/>
          <p:nvPr/>
        </p:nvGrpSpPr>
        <p:grpSpPr>
          <a:xfrm>
            <a:off x="1670534" y="1992906"/>
            <a:ext cx="1929652" cy="1929652"/>
            <a:chOff x="1554480" y="2438400"/>
            <a:chExt cx="2042160" cy="2042160"/>
          </a:xfrm>
        </p:grpSpPr>
        <p:sp>
          <p:nvSpPr>
            <p:cNvPr id="9" name="同心圆 8"/>
            <p:cNvSpPr/>
            <p:nvPr/>
          </p:nvSpPr>
          <p:spPr>
            <a:xfrm>
              <a:off x="1554480" y="2438400"/>
              <a:ext cx="2042160" cy="2042160"/>
            </a:xfrm>
            <a:prstGeom prst="donut">
              <a:avLst>
                <a:gd name="adj" fmla="val 22153"/>
              </a:avLst>
            </a:prstGeom>
            <a:solidFill>
              <a:srgbClr val="054487"/>
            </a:solidFill>
            <a:ln w="25400" cap="flat" cmpd="sng" algn="ctr">
              <a:noFill/>
              <a:prstDash val="solid"/>
            </a:ln>
            <a:effectLst>
              <a:innerShdw blurRad="114300">
                <a:prstClr val="black"/>
              </a:inn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0" name="椭圆 9"/>
            <p:cNvSpPr/>
            <p:nvPr/>
          </p:nvSpPr>
          <p:spPr>
            <a:xfrm>
              <a:off x="2003259" y="2889473"/>
              <a:ext cx="1140013" cy="1140013"/>
            </a:xfrm>
            <a:prstGeom prst="ellipse">
              <a:avLst/>
            </a:prstGeom>
            <a:solidFill>
              <a:sysClr val="window" lastClr="FFFFFF"/>
            </a:solidFill>
            <a:ln w="28575"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grpSp>
      <p:grpSp>
        <p:nvGrpSpPr>
          <p:cNvPr id="11" name="组合 10"/>
          <p:cNvGrpSpPr/>
          <p:nvPr/>
        </p:nvGrpSpPr>
        <p:grpSpPr>
          <a:xfrm>
            <a:off x="4823477" y="1992906"/>
            <a:ext cx="1929652" cy="1929652"/>
            <a:chOff x="1554480" y="2438400"/>
            <a:chExt cx="2042160" cy="2042160"/>
          </a:xfrm>
        </p:grpSpPr>
        <p:sp>
          <p:nvSpPr>
            <p:cNvPr id="12" name="同心圆 11"/>
            <p:cNvSpPr/>
            <p:nvPr/>
          </p:nvSpPr>
          <p:spPr>
            <a:xfrm>
              <a:off x="1554480" y="2438400"/>
              <a:ext cx="2042160" cy="2042160"/>
            </a:xfrm>
            <a:prstGeom prst="donut">
              <a:avLst>
                <a:gd name="adj" fmla="val 22153"/>
              </a:avLst>
            </a:prstGeom>
            <a:solidFill>
              <a:srgbClr val="054487"/>
            </a:solidFill>
            <a:ln w="25400" cap="flat" cmpd="sng" algn="ctr">
              <a:noFill/>
              <a:prstDash val="solid"/>
            </a:ln>
            <a:effectLst>
              <a:innerShdw blurRad="114300">
                <a:prstClr val="black"/>
              </a:inn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3" name="椭圆 12"/>
            <p:cNvSpPr/>
            <p:nvPr/>
          </p:nvSpPr>
          <p:spPr>
            <a:xfrm>
              <a:off x="2005554" y="2889474"/>
              <a:ext cx="1140013" cy="1140013"/>
            </a:xfrm>
            <a:prstGeom prst="ellipse">
              <a:avLst/>
            </a:prstGeom>
            <a:solidFill>
              <a:sysClr val="window" lastClr="FFFFFF"/>
            </a:solidFill>
            <a:ln w="28575"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grpSp>
      <p:grpSp>
        <p:nvGrpSpPr>
          <p:cNvPr id="14" name="组合 13"/>
          <p:cNvGrpSpPr/>
          <p:nvPr/>
        </p:nvGrpSpPr>
        <p:grpSpPr>
          <a:xfrm>
            <a:off x="7976417" y="1992906"/>
            <a:ext cx="1929652" cy="1929652"/>
            <a:chOff x="1554480" y="2438400"/>
            <a:chExt cx="2042160" cy="2042160"/>
          </a:xfrm>
        </p:grpSpPr>
        <p:sp>
          <p:nvSpPr>
            <p:cNvPr id="15" name="同心圆 14"/>
            <p:cNvSpPr/>
            <p:nvPr/>
          </p:nvSpPr>
          <p:spPr>
            <a:xfrm>
              <a:off x="1554480" y="2438400"/>
              <a:ext cx="2042160" cy="2042160"/>
            </a:xfrm>
            <a:prstGeom prst="donut">
              <a:avLst>
                <a:gd name="adj" fmla="val 22153"/>
              </a:avLst>
            </a:prstGeom>
            <a:solidFill>
              <a:srgbClr val="054487"/>
            </a:solidFill>
            <a:ln w="25400" cap="flat" cmpd="sng" algn="ctr">
              <a:noFill/>
              <a:prstDash val="solid"/>
            </a:ln>
            <a:effectLst>
              <a:innerShdw blurRad="114300">
                <a:prstClr val="black"/>
              </a:inn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6" name="椭圆 15"/>
            <p:cNvSpPr/>
            <p:nvPr/>
          </p:nvSpPr>
          <p:spPr>
            <a:xfrm>
              <a:off x="2005554" y="2889474"/>
              <a:ext cx="1140013" cy="1140013"/>
            </a:xfrm>
            <a:prstGeom prst="ellipse">
              <a:avLst/>
            </a:prstGeom>
            <a:solidFill>
              <a:sysClr val="window" lastClr="FFFFFF"/>
            </a:solidFill>
            <a:ln w="28575"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grpSp>
      <p:sp>
        <p:nvSpPr>
          <p:cNvPr id="17" name="任意多边形 16"/>
          <p:cNvSpPr/>
          <p:nvPr/>
        </p:nvSpPr>
        <p:spPr>
          <a:xfrm rot="12578840">
            <a:off x="1668339" y="2342921"/>
            <a:ext cx="1814164" cy="1538641"/>
          </a:xfrm>
          <a:custGeom>
            <a:avLst/>
            <a:gdLst>
              <a:gd name="connsiteX0" fmla="*/ 1919939 w 1919939"/>
              <a:gd name="connsiteY0" fmla="*/ 671925 h 1628350"/>
              <a:gd name="connsiteX1" fmla="*/ 1570104 w 1919939"/>
              <a:gd name="connsiteY1" fmla="*/ 871041 h 1628350"/>
              <a:gd name="connsiteX2" fmla="*/ 1554503 w 1919939"/>
              <a:gd name="connsiteY2" fmla="*/ 803598 h 1628350"/>
              <a:gd name="connsiteX3" fmla="*/ 1062048 w 1919939"/>
              <a:gd name="connsiteY3" fmla="*/ 394033 h 1628350"/>
              <a:gd name="connsiteX4" fmla="*/ 436266 w 1919939"/>
              <a:gd name="connsiteY4" fmla="*/ 753794 h 1628350"/>
              <a:gd name="connsiteX5" fmla="*/ 542407 w 1919939"/>
              <a:gd name="connsiteY5" fmla="*/ 1385451 h 1628350"/>
              <a:gd name="connsiteX6" fmla="*/ 589132 w 1919939"/>
              <a:gd name="connsiteY6" fmla="*/ 1429383 h 1628350"/>
              <a:gd name="connsiteX7" fmla="*/ 239560 w 1919939"/>
              <a:gd name="connsiteY7" fmla="*/ 1628350 h 1628350"/>
              <a:gd name="connsiteX8" fmla="*/ 166880 w 1919939"/>
              <a:gd name="connsiteY8" fmla="*/ 1535037 h 1628350"/>
              <a:gd name="connsiteX9" fmla="*/ 77805 w 1919939"/>
              <a:gd name="connsiteY9" fmla="*/ 602346 h 1628350"/>
              <a:gd name="connsiteX10" fmla="*/ 1111542 w 1919939"/>
              <a:gd name="connsiteY10" fmla="*/ 8053 h 1628350"/>
              <a:gd name="connsiteX11" fmla="*/ 1872733 w 1919939"/>
              <a:gd name="connsiteY11" fmla="*/ 554346 h 162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9939" h="1628350">
                <a:moveTo>
                  <a:pt x="1919939" y="671925"/>
                </a:moveTo>
                <a:lnTo>
                  <a:pt x="1570104" y="871041"/>
                </a:lnTo>
                <a:lnTo>
                  <a:pt x="1554503" y="803598"/>
                </a:lnTo>
                <a:cubicBezTo>
                  <a:pt x="1484715" y="585962"/>
                  <a:pt x="1294523" y="423843"/>
                  <a:pt x="1062048" y="394033"/>
                </a:cubicBezTo>
                <a:cubicBezTo>
                  <a:pt x="796362" y="359964"/>
                  <a:pt x="540514" y="507051"/>
                  <a:pt x="436266" y="753794"/>
                </a:cubicBezTo>
                <a:cubicBezTo>
                  <a:pt x="345049" y="969694"/>
                  <a:pt x="389447" y="1215631"/>
                  <a:pt x="542407" y="1385451"/>
                </a:cubicBezTo>
                <a:lnTo>
                  <a:pt x="589132" y="1429383"/>
                </a:lnTo>
                <a:lnTo>
                  <a:pt x="239560" y="1628350"/>
                </a:lnTo>
                <a:lnTo>
                  <a:pt x="166880" y="1535037"/>
                </a:lnTo>
                <a:cubicBezTo>
                  <a:pt x="-14371" y="1264468"/>
                  <a:pt x="-54042" y="914413"/>
                  <a:pt x="77805" y="602346"/>
                </a:cubicBezTo>
                <a:cubicBezTo>
                  <a:pt x="250013" y="194748"/>
                  <a:pt x="672652" y="-48226"/>
                  <a:pt x="1111542" y="8053"/>
                </a:cubicBezTo>
                <a:cubicBezTo>
                  <a:pt x="1447567" y="51141"/>
                  <a:pt x="1730115" y="261566"/>
                  <a:pt x="1872733" y="554346"/>
                </a:cubicBezTo>
                <a:close/>
              </a:path>
            </a:pathLst>
          </a:custGeom>
          <a:solidFill>
            <a:schemeClr val="bg1">
              <a:lumMod val="75000"/>
              <a:alpha val="90000"/>
            </a:schemeClr>
          </a:solidFill>
          <a:ln w="25400" cap="flat" cmpd="sng" algn="ctr">
            <a:noFill/>
            <a:prstDash val="solid"/>
          </a:ln>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8" name="任意多边形 17"/>
          <p:cNvSpPr/>
          <p:nvPr/>
        </p:nvSpPr>
        <p:spPr>
          <a:xfrm rot="15054736">
            <a:off x="4991444" y="2127402"/>
            <a:ext cx="1660228" cy="1863526"/>
          </a:xfrm>
          <a:custGeom>
            <a:avLst/>
            <a:gdLst>
              <a:gd name="connsiteX0" fmla="*/ 1757026 w 1757026"/>
              <a:gd name="connsiteY0" fmla="*/ 372622 h 1972178"/>
              <a:gd name="connsiteX1" fmla="*/ 1575910 w 1757026"/>
              <a:gd name="connsiteY1" fmla="*/ 896015 h 1972178"/>
              <a:gd name="connsiteX2" fmla="*/ 1553596 w 1757026"/>
              <a:gd name="connsiteY2" fmla="*/ 800645 h 1972178"/>
              <a:gd name="connsiteX3" fmla="*/ 1039137 w 1757026"/>
              <a:gd name="connsiteY3" fmla="*/ 391527 h 1972178"/>
              <a:gd name="connsiteX4" fmla="*/ 419996 w 1757026"/>
              <a:gd name="connsiteY4" fmla="*/ 796962 h 1972178"/>
              <a:gd name="connsiteX5" fmla="*/ 671140 w 1757026"/>
              <a:gd name="connsiteY5" fmla="*/ 1493122 h 1972178"/>
              <a:gd name="connsiteX6" fmla="*/ 1328201 w 1757026"/>
              <a:gd name="connsiteY6" fmla="*/ 1475360 h 1972178"/>
              <a:gd name="connsiteX7" fmla="*/ 1394649 w 1757026"/>
              <a:gd name="connsiteY7" fmla="*/ 1419828 h 1972178"/>
              <a:gd name="connsiteX8" fmla="*/ 1213640 w 1757026"/>
              <a:gd name="connsiteY8" fmla="*/ 1942914 h 1972178"/>
              <a:gd name="connsiteX9" fmla="*/ 1097039 w 1757026"/>
              <a:gd name="connsiteY9" fmla="*/ 1965906 h 1972178"/>
              <a:gd name="connsiteX10" fmla="*/ 465771 w 1757026"/>
              <a:gd name="connsiteY10" fmla="*/ 1823660 h 1972178"/>
              <a:gd name="connsiteX11" fmla="*/ 50904 w 1757026"/>
              <a:gd name="connsiteY11" fmla="*/ 673664 h 1972178"/>
              <a:gd name="connsiteX12" fmla="*/ 1073669 w 1757026"/>
              <a:gd name="connsiteY12" fmla="*/ 3921 h 1972178"/>
              <a:gd name="connsiteX13" fmla="*/ 1706529 w 1757026"/>
              <a:gd name="connsiteY13" fmla="*/ 312740 h 197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7026" h="1972178">
                <a:moveTo>
                  <a:pt x="1757026" y="372622"/>
                </a:moveTo>
                <a:lnTo>
                  <a:pt x="1575910" y="896015"/>
                </a:lnTo>
                <a:lnTo>
                  <a:pt x="1553596" y="800645"/>
                </a:lnTo>
                <a:cubicBezTo>
                  <a:pt x="1480542" y="576768"/>
                  <a:pt x="1280081" y="412994"/>
                  <a:pt x="1039137" y="391527"/>
                </a:cubicBezTo>
                <a:cubicBezTo>
                  <a:pt x="763772" y="366993"/>
                  <a:pt x="507591" y="534750"/>
                  <a:pt x="419996" y="796962"/>
                </a:cubicBezTo>
                <a:cubicBezTo>
                  <a:pt x="332402" y="1059174"/>
                  <a:pt x="436317" y="1347224"/>
                  <a:pt x="671140" y="1493122"/>
                </a:cubicBezTo>
                <a:cubicBezTo>
                  <a:pt x="876609" y="1620783"/>
                  <a:pt x="1135257" y="1610378"/>
                  <a:pt x="1328201" y="1475360"/>
                </a:cubicBezTo>
                <a:lnTo>
                  <a:pt x="1394649" y="1419828"/>
                </a:lnTo>
                <a:lnTo>
                  <a:pt x="1213640" y="1942914"/>
                </a:lnTo>
                <a:lnTo>
                  <a:pt x="1097039" y="1965906"/>
                </a:lnTo>
                <a:cubicBezTo>
                  <a:pt x="882361" y="1990200"/>
                  <a:pt x="659724" y="1944166"/>
                  <a:pt x="465771" y="1823660"/>
                </a:cubicBezTo>
                <a:cubicBezTo>
                  <a:pt x="77865" y="1582648"/>
                  <a:pt x="-93794" y="1106816"/>
                  <a:pt x="50904" y="673664"/>
                </a:cubicBezTo>
                <a:cubicBezTo>
                  <a:pt x="195602" y="240513"/>
                  <a:pt x="618790" y="-36606"/>
                  <a:pt x="1073669" y="3921"/>
                </a:cubicBezTo>
                <a:cubicBezTo>
                  <a:pt x="1322431" y="26085"/>
                  <a:pt x="1545070" y="140075"/>
                  <a:pt x="1706529" y="312740"/>
                </a:cubicBezTo>
                <a:close/>
              </a:path>
            </a:pathLst>
          </a:custGeom>
          <a:solidFill>
            <a:schemeClr val="bg1">
              <a:lumMod val="75000"/>
              <a:alpha val="90000"/>
            </a:schemeClr>
          </a:solidFill>
          <a:ln w="25400" cap="flat" cmpd="sng" algn="ctr">
            <a:noFill/>
            <a:prstDash val="solid"/>
          </a:ln>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9" name="任意多边形 18"/>
          <p:cNvSpPr/>
          <p:nvPr/>
        </p:nvSpPr>
        <p:spPr>
          <a:xfrm rot="10615719">
            <a:off x="8053478" y="3117400"/>
            <a:ext cx="1810010" cy="776143"/>
          </a:xfrm>
          <a:custGeom>
            <a:avLst/>
            <a:gdLst>
              <a:gd name="connsiteX0" fmla="*/ 1915543 w 1915543"/>
              <a:gd name="connsiteY0" fmla="*/ 821396 h 821396"/>
              <a:gd name="connsiteX1" fmla="*/ 1511845 w 1915543"/>
              <a:gd name="connsiteY1" fmla="*/ 799735 h 821396"/>
              <a:gd name="connsiteX2" fmla="*/ 1510601 w 1915543"/>
              <a:gd name="connsiteY2" fmla="*/ 794544 h 821396"/>
              <a:gd name="connsiteX3" fmla="*/ 950721 w 1915543"/>
              <a:gd name="connsiteY3" fmla="*/ 389167 h 821396"/>
              <a:gd name="connsiteX4" fmla="*/ 427880 w 1915543"/>
              <a:gd name="connsiteY4" fmla="*/ 688027 h 821396"/>
              <a:gd name="connsiteX5" fmla="*/ 403680 w 1915543"/>
              <a:gd name="connsiteY5" fmla="*/ 740274 h 821396"/>
              <a:gd name="connsiteX6" fmla="*/ 0 w 1915543"/>
              <a:gd name="connsiteY6" fmla="*/ 718614 h 821396"/>
              <a:gd name="connsiteX7" fmla="*/ 17172 w 1915543"/>
              <a:gd name="connsiteY7" fmla="*/ 652374 h 821396"/>
              <a:gd name="connsiteX8" fmla="*/ 954339 w 1915543"/>
              <a:gd name="connsiteY8" fmla="*/ 43 h 821396"/>
              <a:gd name="connsiteX9" fmla="*/ 1879212 w 1915543"/>
              <a:gd name="connsiteY9" fmla="*/ 669689 h 82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5543" h="821396">
                <a:moveTo>
                  <a:pt x="1915543" y="821396"/>
                </a:moveTo>
                <a:lnTo>
                  <a:pt x="1511845" y="799735"/>
                </a:lnTo>
                <a:lnTo>
                  <a:pt x="1510601" y="794544"/>
                </a:lnTo>
                <a:cubicBezTo>
                  <a:pt x="1430606" y="557887"/>
                  <a:pt x="1208241" y="391562"/>
                  <a:pt x="950721" y="389167"/>
                </a:cubicBezTo>
                <a:cubicBezTo>
                  <a:pt x="729988" y="387114"/>
                  <a:pt x="532842" y="505960"/>
                  <a:pt x="427880" y="688027"/>
                </a:cubicBezTo>
                <a:lnTo>
                  <a:pt x="403680" y="740274"/>
                </a:lnTo>
                <a:lnTo>
                  <a:pt x="0" y="718614"/>
                </a:lnTo>
                <a:lnTo>
                  <a:pt x="17172" y="652374"/>
                </a:lnTo>
                <a:cubicBezTo>
                  <a:pt x="156564" y="263962"/>
                  <a:pt x="528937" y="-3913"/>
                  <a:pt x="954339" y="43"/>
                </a:cubicBezTo>
                <a:cubicBezTo>
                  <a:pt x="1379741" y="3999"/>
                  <a:pt x="1747067" y="278752"/>
                  <a:pt x="1879212" y="669689"/>
                </a:cubicBezTo>
                <a:close/>
              </a:path>
            </a:pathLst>
          </a:custGeom>
          <a:solidFill>
            <a:schemeClr val="bg1">
              <a:lumMod val="75000"/>
              <a:alpha val="90000"/>
            </a:schemeClr>
          </a:solidFill>
          <a:ln w="25400" cap="flat" cmpd="sng" algn="ctr">
            <a:noFill/>
            <a:prstDash val="solid"/>
          </a:ln>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20" name="文本框 37"/>
          <p:cNvSpPr txBox="1"/>
          <p:nvPr/>
        </p:nvSpPr>
        <p:spPr>
          <a:xfrm>
            <a:off x="1406537" y="4052051"/>
            <a:ext cx="2337116" cy="1978726"/>
          </a:xfrm>
          <a:prstGeom prst="rect">
            <a:avLst/>
          </a:prstGeom>
          <a:noFill/>
        </p:spPr>
        <p:txBody>
          <a:bodyPr wrap="square" lIns="86402" tIns="43201" rIns="86402" bIns="43201" rtlCol="0">
            <a:spAutoFit/>
          </a:bodyPr>
          <a:lstStyle/>
          <a:p>
            <a:pPr algn="ctr">
              <a:lnSpc>
                <a:spcPts val="3307"/>
              </a:lnSpc>
            </a:pPr>
            <a:r>
              <a:rPr lang="zh-CN" altLang="en-US" sz="2857"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857"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1" name="文本框 38"/>
          <p:cNvSpPr txBox="1"/>
          <p:nvPr/>
        </p:nvSpPr>
        <p:spPr>
          <a:xfrm>
            <a:off x="4619745" y="4052051"/>
            <a:ext cx="2337116" cy="1978726"/>
          </a:xfrm>
          <a:prstGeom prst="rect">
            <a:avLst/>
          </a:prstGeom>
          <a:noFill/>
        </p:spPr>
        <p:txBody>
          <a:bodyPr wrap="square" lIns="86402" tIns="43201" rIns="86402" bIns="43201" rtlCol="0">
            <a:spAutoFit/>
          </a:bodyPr>
          <a:lstStyle/>
          <a:p>
            <a:pPr algn="ctr">
              <a:lnSpc>
                <a:spcPts val="3307"/>
              </a:lnSpc>
            </a:pPr>
            <a:r>
              <a:rPr lang="zh-CN" altLang="en-US" sz="2857"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857"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2" name="文本框 39"/>
          <p:cNvSpPr txBox="1"/>
          <p:nvPr/>
        </p:nvSpPr>
        <p:spPr>
          <a:xfrm>
            <a:off x="7832298" y="4052051"/>
            <a:ext cx="2337116" cy="1978726"/>
          </a:xfrm>
          <a:prstGeom prst="rect">
            <a:avLst/>
          </a:prstGeom>
          <a:noFill/>
        </p:spPr>
        <p:txBody>
          <a:bodyPr wrap="square" lIns="86402" tIns="43201" rIns="86402" bIns="43201" rtlCol="0">
            <a:spAutoFit/>
          </a:bodyPr>
          <a:lstStyle/>
          <a:p>
            <a:pPr algn="ctr">
              <a:lnSpc>
                <a:spcPts val="3307"/>
              </a:lnSpc>
            </a:pPr>
            <a:r>
              <a:rPr lang="zh-CN" altLang="en-US" sz="2857"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857" dirty="0">
              <a:solidFill>
                <a:prstClr val="black">
                  <a:lumMod val="85000"/>
                  <a:lumOff val="15000"/>
                </a:prstClr>
              </a:solidFill>
              <a:latin typeface="方正正大黑简体" pitchFamily="2" charset="-122"/>
              <a:ea typeface="方正正大黑简体" pitchFamily="2"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文本框 40"/>
          <p:cNvSpPr txBox="1"/>
          <p:nvPr/>
        </p:nvSpPr>
        <p:spPr>
          <a:xfrm>
            <a:off x="2192641" y="2710535"/>
            <a:ext cx="881100" cy="494409"/>
          </a:xfrm>
          <a:prstGeom prst="rect">
            <a:avLst/>
          </a:prstGeom>
          <a:noFill/>
        </p:spPr>
        <p:txBody>
          <a:bodyPr wrap="square" lIns="86402" tIns="43201" rIns="86402" bIns="43201" rtlCol="0">
            <a:spAutoFit/>
          </a:bodyPr>
          <a:lstStyle/>
          <a:p>
            <a:r>
              <a:rPr lang="en-US" altLang="zh-CN" sz="2646" dirty="0">
                <a:solidFill>
                  <a:prstClr val="black">
                    <a:lumMod val="85000"/>
                    <a:lumOff val="15000"/>
                  </a:prstClr>
                </a:solidFill>
                <a:latin typeface="微软雅黑" panose="020B0503020204020204" pitchFamily="34" charset="-122"/>
                <a:ea typeface="微软雅黑" panose="020B0503020204020204" pitchFamily="34" charset="-122"/>
              </a:rPr>
              <a:t>75%</a:t>
            </a:r>
            <a:endParaRPr lang="zh-CN" altLang="en-US" sz="2646"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4" name="文本框 42"/>
          <p:cNvSpPr txBox="1"/>
          <p:nvPr/>
        </p:nvSpPr>
        <p:spPr>
          <a:xfrm>
            <a:off x="5375047" y="2710535"/>
            <a:ext cx="881100" cy="494409"/>
          </a:xfrm>
          <a:prstGeom prst="rect">
            <a:avLst/>
          </a:prstGeom>
          <a:noFill/>
        </p:spPr>
        <p:txBody>
          <a:bodyPr wrap="square" lIns="86402" tIns="43201" rIns="86402" bIns="43201" rtlCol="0">
            <a:spAutoFit/>
          </a:bodyPr>
          <a:lstStyle/>
          <a:p>
            <a:r>
              <a:rPr lang="en-US" altLang="zh-CN" sz="2646" dirty="0">
                <a:solidFill>
                  <a:prstClr val="black">
                    <a:lumMod val="85000"/>
                    <a:lumOff val="15000"/>
                  </a:prstClr>
                </a:solidFill>
                <a:latin typeface="微软雅黑" panose="020B0503020204020204" pitchFamily="34" charset="-122"/>
                <a:ea typeface="微软雅黑" panose="020B0503020204020204" pitchFamily="34" charset="-122"/>
              </a:rPr>
              <a:t>90%</a:t>
            </a:r>
            <a:endParaRPr lang="zh-CN" altLang="en-US" sz="2646"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5" name="文本框 43"/>
          <p:cNvSpPr txBox="1"/>
          <p:nvPr/>
        </p:nvSpPr>
        <p:spPr>
          <a:xfrm>
            <a:off x="8532443" y="2710535"/>
            <a:ext cx="881100" cy="494409"/>
          </a:xfrm>
          <a:prstGeom prst="rect">
            <a:avLst/>
          </a:prstGeom>
          <a:noFill/>
        </p:spPr>
        <p:txBody>
          <a:bodyPr wrap="square" lIns="86402" tIns="43201" rIns="86402" bIns="43201" rtlCol="0">
            <a:spAutoFit/>
          </a:bodyPr>
          <a:lstStyle/>
          <a:p>
            <a:r>
              <a:rPr lang="en-US" altLang="zh-CN" sz="2646" dirty="0">
                <a:solidFill>
                  <a:prstClr val="black">
                    <a:lumMod val="85000"/>
                    <a:lumOff val="15000"/>
                  </a:prstClr>
                </a:solidFill>
                <a:latin typeface="微软雅黑" panose="020B0503020204020204" pitchFamily="34" charset="-122"/>
                <a:ea typeface="微软雅黑" panose="020B0503020204020204" pitchFamily="34" charset="-122"/>
              </a:rPr>
              <a:t>40%</a:t>
            </a:r>
            <a:endParaRPr lang="zh-CN" altLang="en-US" sz="2646"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6" name="TextBox 3">
            <a:extLst>
              <a:ext uri="{FF2B5EF4-FFF2-40B4-BE49-F238E27FC236}">
                <a16:creationId xmlns:a16="http://schemas.microsoft.com/office/drawing/2014/main" id="{CD690674-0198-41E0-BD95-786CDB27477F}"/>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7" name="图片 26">
            <a:extLst>
              <a:ext uri="{FF2B5EF4-FFF2-40B4-BE49-F238E27FC236}">
                <a16:creationId xmlns:a16="http://schemas.microsoft.com/office/drawing/2014/main" id="{90A82895-32B8-4480-AEF5-606D87AAD2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41217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Group 3"/>
          <p:cNvGrpSpPr>
            <a:grpSpLocks/>
          </p:cNvGrpSpPr>
          <p:nvPr/>
        </p:nvGrpSpPr>
        <p:grpSpPr bwMode="auto">
          <a:xfrm>
            <a:off x="889301" y="4215332"/>
            <a:ext cx="5182139" cy="1712046"/>
            <a:chOff x="368" y="2813"/>
            <a:chExt cx="3229" cy="1067"/>
          </a:xfrm>
        </p:grpSpPr>
        <p:sp>
          <p:nvSpPr>
            <p:cNvPr id="6" name="Freeform 4"/>
            <p:cNvSpPr>
              <a:spLocks/>
            </p:cNvSpPr>
            <p:nvPr/>
          </p:nvSpPr>
          <p:spPr bwMode="auto">
            <a:xfrm>
              <a:off x="369" y="2813"/>
              <a:ext cx="3167" cy="552"/>
            </a:xfrm>
            <a:custGeom>
              <a:avLst/>
              <a:gdLst>
                <a:gd name="T0" fmla="*/ 3630 w 2763"/>
                <a:gd name="T1" fmla="*/ 314 h 450"/>
                <a:gd name="T2" fmla="*/ 2714 w 2763"/>
                <a:gd name="T3" fmla="*/ 0 h 450"/>
                <a:gd name="T4" fmla="*/ 0 w 2763"/>
                <a:gd name="T5" fmla="*/ 278 h 450"/>
                <a:gd name="T6" fmla="*/ 862 w 2763"/>
                <a:gd name="T7" fmla="*/ 677 h 450"/>
                <a:gd name="T8" fmla="*/ 871 w 2763"/>
                <a:gd name="T9" fmla="*/ 666 h 450"/>
                <a:gd name="T10" fmla="*/ 3630 w 2763"/>
                <a:gd name="T11" fmla="*/ 314 h 450"/>
                <a:gd name="T12" fmla="*/ 0 60000 65536"/>
                <a:gd name="T13" fmla="*/ 0 60000 65536"/>
                <a:gd name="T14" fmla="*/ 0 60000 65536"/>
                <a:gd name="T15" fmla="*/ 0 60000 65536"/>
                <a:gd name="T16" fmla="*/ 0 60000 65536"/>
                <a:gd name="T17" fmla="*/ 0 60000 65536"/>
                <a:gd name="T18" fmla="*/ 0 w 2763"/>
                <a:gd name="T19" fmla="*/ 0 h 450"/>
                <a:gd name="T20" fmla="*/ 2763 w 2763"/>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763" h="450">
                  <a:moveTo>
                    <a:pt x="2763" y="209"/>
                  </a:moveTo>
                  <a:lnTo>
                    <a:pt x="2066" y="0"/>
                  </a:lnTo>
                  <a:lnTo>
                    <a:pt x="0" y="185"/>
                  </a:lnTo>
                  <a:lnTo>
                    <a:pt x="656" y="450"/>
                  </a:lnTo>
                  <a:lnTo>
                    <a:pt x="663" y="443"/>
                  </a:lnTo>
                  <a:lnTo>
                    <a:pt x="2763" y="209"/>
                  </a:lnTo>
                  <a:close/>
                </a:path>
              </a:pathLst>
            </a:custGeom>
            <a:solidFill>
              <a:srgbClr val="054487"/>
            </a:soli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nvGrpSpPr>
            <p:cNvPr id="7" name="Group 5"/>
            <p:cNvGrpSpPr>
              <a:grpSpLocks/>
            </p:cNvGrpSpPr>
            <p:nvPr/>
          </p:nvGrpSpPr>
          <p:grpSpPr bwMode="auto">
            <a:xfrm>
              <a:off x="368" y="3040"/>
              <a:ext cx="3229" cy="840"/>
              <a:chOff x="368" y="3040"/>
              <a:chExt cx="3229" cy="840"/>
            </a:xfrm>
          </p:grpSpPr>
          <p:sp>
            <p:nvSpPr>
              <p:cNvPr id="8" name="Freeform 6"/>
              <p:cNvSpPr>
                <a:spLocks/>
              </p:cNvSpPr>
              <p:nvPr/>
            </p:nvSpPr>
            <p:spPr bwMode="auto">
              <a:xfrm>
                <a:off x="381" y="3459"/>
                <a:ext cx="900" cy="403"/>
              </a:xfrm>
              <a:custGeom>
                <a:avLst/>
                <a:gdLst>
                  <a:gd name="T0" fmla="*/ 245 w 785"/>
                  <a:gd name="T1" fmla="*/ 0 h 328"/>
                  <a:gd name="T2" fmla="*/ 0 w 785"/>
                  <a:gd name="T3" fmla="*/ 14 h 328"/>
                  <a:gd name="T4" fmla="*/ 844 w 785"/>
                  <a:gd name="T5" fmla="*/ 495 h 328"/>
                  <a:gd name="T6" fmla="*/ 1032 w 785"/>
                  <a:gd name="T7" fmla="*/ 469 h 328"/>
                  <a:gd name="T8" fmla="*/ 245 w 785"/>
                  <a:gd name="T9" fmla="*/ 0 h 328"/>
                  <a:gd name="T10" fmla="*/ 0 60000 65536"/>
                  <a:gd name="T11" fmla="*/ 0 60000 65536"/>
                  <a:gd name="T12" fmla="*/ 0 60000 65536"/>
                  <a:gd name="T13" fmla="*/ 0 60000 65536"/>
                  <a:gd name="T14" fmla="*/ 0 60000 65536"/>
                  <a:gd name="T15" fmla="*/ 0 w 785"/>
                  <a:gd name="T16" fmla="*/ 0 h 328"/>
                  <a:gd name="T17" fmla="*/ 785 w 785"/>
                  <a:gd name="T18" fmla="*/ 328 h 328"/>
                </a:gdLst>
                <a:ahLst/>
                <a:cxnLst>
                  <a:cxn ang="T10">
                    <a:pos x="T0" y="T1"/>
                  </a:cxn>
                  <a:cxn ang="T11">
                    <a:pos x="T2" y="T3"/>
                  </a:cxn>
                  <a:cxn ang="T12">
                    <a:pos x="T4" y="T5"/>
                  </a:cxn>
                  <a:cxn ang="T13">
                    <a:pos x="T6" y="T7"/>
                  </a:cxn>
                  <a:cxn ang="T14">
                    <a:pos x="T8" y="T9"/>
                  </a:cxn>
                </a:cxnLst>
                <a:rect l="T15" t="T16" r="T17" b="T18"/>
                <a:pathLst>
                  <a:path w="785" h="328">
                    <a:moveTo>
                      <a:pt x="187" y="0"/>
                    </a:moveTo>
                    <a:lnTo>
                      <a:pt x="0" y="9"/>
                    </a:lnTo>
                    <a:lnTo>
                      <a:pt x="642" y="328"/>
                    </a:lnTo>
                    <a:lnTo>
                      <a:pt x="785" y="311"/>
                    </a:lnTo>
                    <a:lnTo>
                      <a:pt x="187" y="0"/>
                    </a:lnTo>
                    <a:close/>
                  </a:path>
                </a:pathLst>
              </a:custGeom>
              <a:gradFill rotWithShape="1">
                <a:gsLst>
                  <a:gs pos="0">
                    <a:srgbClr val="969696"/>
                  </a:gs>
                  <a:gs pos="100000">
                    <a:srgbClr val="4D4D4D"/>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 name="Freeform 7"/>
              <p:cNvSpPr>
                <a:spLocks/>
              </p:cNvSpPr>
              <p:nvPr/>
            </p:nvSpPr>
            <p:spPr bwMode="auto">
              <a:xfrm>
                <a:off x="456" y="3085"/>
                <a:ext cx="718" cy="764"/>
              </a:xfrm>
              <a:custGeom>
                <a:avLst/>
                <a:gdLst>
                  <a:gd name="T0" fmla="*/ 0 w 593"/>
                  <a:gd name="T1" fmla="*/ 0 h 590"/>
                  <a:gd name="T2" fmla="*/ 0 w 593"/>
                  <a:gd name="T3" fmla="*/ 506 h 590"/>
                  <a:gd name="T4" fmla="*/ 869 w 593"/>
                  <a:gd name="T5" fmla="*/ 989 h 590"/>
                  <a:gd name="T6" fmla="*/ 869 w 593"/>
                  <a:gd name="T7" fmla="*/ 392 h 590"/>
                  <a:gd name="T8" fmla="*/ 0 w 593"/>
                  <a:gd name="T9" fmla="*/ 0 h 590"/>
                  <a:gd name="T10" fmla="*/ 0 60000 65536"/>
                  <a:gd name="T11" fmla="*/ 0 60000 65536"/>
                  <a:gd name="T12" fmla="*/ 0 60000 65536"/>
                  <a:gd name="T13" fmla="*/ 0 60000 65536"/>
                  <a:gd name="T14" fmla="*/ 0 60000 65536"/>
                  <a:gd name="T15" fmla="*/ 0 w 593"/>
                  <a:gd name="T16" fmla="*/ 0 h 590"/>
                  <a:gd name="T17" fmla="*/ 593 w 593"/>
                  <a:gd name="T18" fmla="*/ 590 h 590"/>
                </a:gdLst>
                <a:ahLst/>
                <a:cxnLst>
                  <a:cxn ang="T10">
                    <a:pos x="T0" y="T1"/>
                  </a:cxn>
                  <a:cxn ang="T11">
                    <a:pos x="T2" y="T3"/>
                  </a:cxn>
                  <a:cxn ang="T12">
                    <a:pos x="T4" y="T5"/>
                  </a:cxn>
                  <a:cxn ang="T13">
                    <a:pos x="T6" y="T7"/>
                  </a:cxn>
                  <a:cxn ang="T14">
                    <a:pos x="T8" y="T9"/>
                  </a:cxn>
                </a:cxnLst>
                <a:rect l="T15" t="T16" r="T17" b="T18"/>
                <a:pathLst>
                  <a:path w="593" h="590">
                    <a:moveTo>
                      <a:pt x="0" y="0"/>
                    </a:moveTo>
                    <a:cubicBezTo>
                      <a:pt x="0" y="0"/>
                      <a:pt x="11" y="143"/>
                      <a:pt x="0" y="302"/>
                    </a:cubicBezTo>
                    <a:cubicBezTo>
                      <a:pt x="593" y="590"/>
                      <a:pt x="593" y="590"/>
                      <a:pt x="593" y="590"/>
                    </a:cubicBezTo>
                    <a:cubicBezTo>
                      <a:pt x="593" y="234"/>
                      <a:pt x="593" y="234"/>
                      <a:pt x="593" y="234"/>
                    </a:cubicBezTo>
                    <a:lnTo>
                      <a:pt x="0" y="0"/>
                    </a:lnTo>
                    <a:close/>
                  </a:path>
                </a:pathLst>
              </a:custGeom>
              <a:gradFill rotWithShape="1">
                <a:gsLst>
                  <a:gs pos="0">
                    <a:srgbClr val="EAEAEA"/>
                  </a:gs>
                  <a:gs pos="100000">
                    <a:srgbClr val="FFFFFF"/>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0" name="Freeform 8"/>
              <p:cNvSpPr>
                <a:spLocks/>
              </p:cNvSpPr>
              <p:nvPr/>
            </p:nvSpPr>
            <p:spPr bwMode="auto">
              <a:xfrm>
                <a:off x="368" y="3040"/>
                <a:ext cx="778" cy="840"/>
              </a:xfrm>
              <a:custGeom>
                <a:avLst/>
                <a:gdLst>
                  <a:gd name="T0" fmla="*/ 912 w 643"/>
                  <a:gd name="T1" fmla="*/ 420 h 648"/>
                  <a:gd name="T2" fmla="*/ 1 w 643"/>
                  <a:gd name="T3" fmla="*/ 0 h 648"/>
                  <a:gd name="T4" fmla="*/ 0 w 643"/>
                  <a:gd name="T5" fmla="*/ 22 h 648"/>
                  <a:gd name="T6" fmla="*/ 892 w 643"/>
                  <a:gd name="T7" fmla="*/ 442 h 648"/>
                  <a:gd name="T8" fmla="*/ 901 w 643"/>
                  <a:gd name="T9" fmla="*/ 1064 h 648"/>
                  <a:gd name="T10" fmla="*/ 15 w 643"/>
                  <a:gd name="T11" fmla="*/ 557 h 648"/>
                  <a:gd name="T12" fmla="*/ 16 w 643"/>
                  <a:gd name="T13" fmla="*/ 577 h 648"/>
                  <a:gd name="T14" fmla="*/ 899 w 643"/>
                  <a:gd name="T15" fmla="*/ 1089 h 648"/>
                  <a:gd name="T16" fmla="*/ 921 w 643"/>
                  <a:gd name="T17" fmla="*/ 1089 h 648"/>
                  <a:gd name="T18" fmla="*/ 912 w 643"/>
                  <a:gd name="T19" fmla="*/ 420 h 6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3"/>
                  <a:gd name="T31" fmla="*/ 0 h 648"/>
                  <a:gd name="T32" fmla="*/ 643 w 643"/>
                  <a:gd name="T33" fmla="*/ 648 h 6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3" h="648">
                    <a:moveTo>
                      <a:pt x="623" y="250"/>
                    </a:moveTo>
                    <a:cubicBezTo>
                      <a:pt x="1" y="0"/>
                      <a:pt x="1" y="0"/>
                      <a:pt x="1" y="0"/>
                    </a:cubicBezTo>
                    <a:cubicBezTo>
                      <a:pt x="0" y="13"/>
                      <a:pt x="0" y="13"/>
                      <a:pt x="0" y="13"/>
                    </a:cubicBezTo>
                    <a:cubicBezTo>
                      <a:pt x="609" y="263"/>
                      <a:pt x="609" y="263"/>
                      <a:pt x="609" y="263"/>
                    </a:cubicBezTo>
                    <a:cubicBezTo>
                      <a:pt x="609" y="263"/>
                      <a:pt x="631" y="330"/>
                      <a:pt x="616" y="633"/>
                    </a:cubicBezTo>
                    <a:cubicBezTo>
                      <a:pt x="10" y="332"/>
                      <a:pt x="10" y="332"/>
                      <a:pt x="10" y="332"/>
                    </a:cubicBezTo>
                    <a:cubicBezTo>
                      <a:pt x="11" y="343"/>
                      <a:pt x="11" y="343"/>
                      <a:pt x="11" y="343"/>
                    </a:cubicBezTo>
                    <a:cubicBezTo>
                      <a:pt x="614" y="648"/>
                      <a:pt x="614" y="648"/>
                      <a:pt x="614" y="648"/>
                    </a:cubicBezTo>
                    <a:cubicBezTo>
                      <a:pt x="629" y="648"/>
                      <a:pt x="629" y="648"/>
                      <a:pt x="629" y="648"/>
                    </a:cubicBezTo>
                    <a:cubicBezTo>
                      <a:pt x="643" y="363"/>
                      <a:pt x="623" y="250"/>
                      <a:pt x="623" y="250"/>
                    </a:cubicBezTo>
                    <a:close/>
                  </a:path>
                </a:pathLst>
              </a:custGeom>
              <a:solidFill>
                <a:srgbClr val="B7B8B8"/>
              </a:soli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1" name="Freeform 9"/>
              <p:cNvSpPr>
                <a:spLocks/>
              </p:cNvSpPr>
              <p:nvPr/>
            </p:nvSpPr>
            <p:spPr bwMode="auto">
              <a:xfrm>
                <a:off x="1121" y="3069"/>
                <a:ext cx="2476" cy="811"/>
              </a:xfrm>
              <a:custGeom>
                <a:avLst/>
                <a:gdLst/>
                <a:ahLst/>
                <a:cxnLst>
                  <a:cxn ang="0">
                    <a:pos x="7" y="221"/>
                  </a:cxn>
                  <a:cxn ang="0">
                    <a:pos x="0" y="228"/>
                  </a:cxn>
                  <a:cxn ang="0">
                    <a:pos x="7" y="625"/>
                  </a:cxn>
                  <a:cxn ang="0">
                    <a:pos x="2014" y="328"/>
                  </a:cxn>
                  <a:cxn ang="0">
                    <a:pos x="1997" y="0"/>
                  </a:cxn>
                  <a:cxn ang="0">
                    <a:pos x="7" y="221"/>
                  </a:cxn>
                </a:cxnLst>
                <a:rect l="0" t="0" r="r" b="b"/>
                <a:pathLst>
                  <a:path w="2047" h="625">
                    <a:moveTo>
                      <a:pt x="7" y="221"/>
                    </a:moveTo>
                    <a:cubicBezTo>
                      <a:pt x="0" y="228"/>
                      <a:pt x="0" y="228"/>
                      <a:pt x="0" y="228"/>
                    </a:cubicBezTo>
                    <a:cubicBezTo>
                      <a:pt x="0" y="228"/>
                      <a:pt x="21" y="340"/>
                      <a:pt x="7" y="625"/>
                    </a:cubicBezTo>
                    <a:cubicBezTo>
                      <a:pt x="2014" y="328"/>
                      <a:pt x="2014" y="328"/>
                      <a:pt x="2014" y="328"/>
                    </a:cubicBezTo>
                    <a:cubicBezTo>
                      <a:pt x="2014" y="328"/>
                      <a:pt x="2047" y="125"/>
                      <a:pt x="1997" y="0"/>
                    </a:cubicBezTo>
                    <a:lnTo>
                      <a:pt x="7" y="221"/>
                    </a:lnTo>
                    <a:close/>
                  </a:path>
                </a:pathLst>
              </a:custGeom>
              <a:solidFill>
                <a:srgbClr val="054487"/>
              </a:soli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grpSp>
      <p:grpSp>
        <p:nvGrpSpPr>
          <p:cNvPr id="12" name="Group 10"/>
          <p:cNvGrpSpPr>
            <a:grpSpLocks/>
          </p:cNvGrpSpPr>
          <p:nvPr/>
        </p:nvGrpSpPr>
        <p:grpSpPr bwMode="auto">
          <a:xfrm>
            <a:off x="845299" y="3843322"/>
            <a:ext cx="4632125" cy="1176032"/>
            <a:chOff x="340" y="2581"/>
            <a:chExt cx="2887" cy="733"/>
          </a:xfrm>
        </p:grpSpPr>
        <p:sp>
          <p:nvSpPr>
            <p:cNvPr id="13" name="Freeform 11"/>
            <p:cNvSpPr>
              <a:spLocks/>
            </p:cNvSpPr>
            <p:nvPr/>
          </p:nvSpPr>
          <p:spPr bwMode="auto">
            <a:xfrm>
              <a:off x="340" y="3024"/>
              <a:ext cx="1331" cy="273"/>
            </a:xfrm>
            <a:custGeom>
              <a:avLst/>
              <a:gdLst>
                <a:gd name="T0" fmla="*/ 242 w 1162"/>
                <a:gd name="T1" fmla="*/ 0 h 223"/>
                <a:gd name="T2" fmla="*/ 0 w 1162"/>
                <a:gd name="T3" fmla="*/ 27 h 223"/>
                <a:gd name="T4" fmla="*/ 1363 w 1162"/>
                <a:gd name="T5" fmla="*/ 334 h 223"/>
                <a:gd name="T6" fmla="*/ 1525 w 1162"/>
                <a:gd name="T7" fmla="*/ 295 h 223"/>
                <a:gd name="T8" fmla="*/ 242 w 1162"/>
                <a:gd name="T9" fmla="*/ 0 h 223"/>
                <a:gd name="T10" fmla="*/ 0 60000 65536"/>
                <a:gd name="T11" fmla="*/ 0 60000 65536"/>
                <a:gd name="T12" fmla="*/ 0 60000 65536"/>
                <a:gd name="T13" fmla="*/ 0 60000 65536"/>
                <a:gd name="T14" fmla="*/ 0 60000 65536"/>
                <a:gd name="T15" fmla="*/ 0 w 1162"/>
                <a:gd name="T16" fmla="*/ 0 h 223"/>
                <a:gd name="T17" fmla="*/ 1162 w 1162"/>
                <a:gd name="T18" fmla="*/ 223 h 223"/>
              </a:gdLst>
              <a:ahLst/>
              <a:cxnLst>
                <a:cxn ang="T10">
                  <a:pos x="T0" y="T1"/>
                </a:cxn>
                <a:cxn ang="T11">
                  <a:pos x="T2" y="T3"/>
                </a:cxn>
                <a:cxn ang="T12">
                  <a:pos x="T4" y="T5"/>
                </a:cxn>
                <a:cxn ang="T13">
                  <a:pos x="T6" y="T7"/>
                </a:cxn>
                <a:cxn ang="T14">
                  <a:pos x="T8" y="T9"/>
                </a:cxn>
              </a:cxnLst>
              <a:rect l="T15" t="T16" r="T17" b="T18"/>
              <a:pathLst>
                <a:path w="1162" h="223">
                  <a:moveTo>
                    <a:pt x="184" y="0"/>
                  </a:moveTo>
                  <a:lnTo>
                    <a:pt x="0" y="18"/>
                  </a:lnTo>
                  <a:lnTo>
                    <a:pt x="1039" y="223"/>
                  </a:lnTo>
                  <a:lnTo>
                    <a:pt x="1162" y="197"/>
                  </a:lnTo>
                  <a:lnTo>
                    <a:pt x="184" y="0"/>
                  </a:lnTo>
                  <a:close/>
                </a:path>
              </a:pathLst>
            </a:custGeom>
            <a:gradFill rotWithShape="1">
              <a:gsLst>
                <a:gs pos="0">
                  <a:srgbClr val="4D4D4D"/>
                </a:gs>
                <a:gs pos="100000">
                  <a:srgbClr val="242424"/>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4" name="Freeform 12"/>
            <p:cNvSpPr>
              <a:spLocks/>
            </p:cNvSpPr>
            <p:nvPr/>
          </p:nvSpPr>
          <p:spPr bwMode="auto">
            <a:xfrm>
              <a:off x="426" y="2752"/>
              <a:ext cx="1129" cy="537"/>
            </a:xfrm>
            <a:custGeom>
              <a:avLst/>
              <a:gdLst>
                <a:gd name="T0" fmla="*/ 0 w 933"/>
                <a:gd name="T1" fmla="*/ 0 h 413"/>
                <a:gd name="T2" fmla="*/ 0 w 933"/>
                <a:gd name="T3" fmla="*/ 381 h 413"/>
                <a:gd name="T4" fmla="*/ 1365 w 933"/>
                <a:gd name="T5" fmla="*/ 698 h 413"/>
                <a:gd name="T6" fmla="*/ 1366 w 933"/>
                <a:gd name="T7" fmla="*/ 207 h 413"/>
                <a:gd name="T8" fmla="*/ 0 w 933"/>
                <a:gd name="T9" fmla="*/ 0 h 413"/>
                <a:gd name="T10" fmla="*/ 0 60000 65536"/>
                <a:gd name="T11" fmla="*/ 0 60000 65536"/>
                <a:gd name="T12" fmla="*/ 0 60000 65536"/>
                <a:gd name="T13" fmla="*/ 0 60000 65536"/>
                <a:gd name="T14" fmla="*/ 0 60000 65536"/>
                <a:gd name="T15" fmla="*/ 0 w 933"/>
                <a:gd name="T16" fmla="*/ 0 h 413"/>
                <a:gd name="T17" fmla="*/ 933 w 933"/>
                <a:gd name="T18" fmla="*/ 413 h 413"/>
              </a:gdLst>
              <a:ahLst/>
              <a:cxnLst>
                <a:cxn ang="T10">
                  <a:pos x="T0" y="T1"/>
                </a:cxn>
                <a:cxn ang="T11">
                  <a:pos x="T2" y="T3"/>
                </a:cxn>
                <a:cxn ang="T12">
                  <a:pos x="T4" y="T5"/>
                </a:cxn>
                <a:cxn ang="T13">
                  <a:pos x="T6" y="T7"/>
                </a:cxn>
                <a:cxn ang="T14">
                  <a:pos x="T8" y="T9"/>
                </a:cxn>
              </a:cxnLst>
              <a:rect l="T15" t="T16" r="T17" b="T18"/>
              <a:pathLst>
                <a:path w="933" h="413">
                  <a:moveTo>
                    <a:pt x="0" y="0"/>
                  </a:moveTo>
                  <a:cubicBezTo>
                    <a:pt x="0" y="0"/>
                    <a:pt x="11" y="66"/>
                    <a:pt x="0" y="225"/>
                  </a:cubicBezTo>
                  <a:cubicBezTo>
                    <a:pt x="932" y="413"/>
                    <a:pt x="932" y="413"/>
                    <a:pt x="932" y="413"/>
                  </a:cubicBezTo>
                  <a:cubicBezTo>
                    <a:pt x="933" y="122"/>
                    <a:pt x="933" y="122"/>
                    <a:pt x="933" y="122"/>
                  </a:cubicBezTo>
                  <a:lnTo>
                    <a:pt x="0" y="0"/>
                  </a:lnTo>
                  <a:close/>
                </a:path>
              </a:pathLst>
            </a:custGeom>
            <a:gradFill rotWithShape="1">
              <a:gsLst>
                <a:gs pos="0">
                  <a:srgbClr val="EAEAEA"/>
                </a:gs>
                <a:gs pos="100000">
                  <a:srgbClr val="FFFFFF"/>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5" name="Freeform 13"/>
            <p:cNvSpPr>
              <a:spLocks/>
            </p:cNvSpPr>
            <p:nvPr/>
          </p:nvSpPr>
          <p:spPr bwMode="auto">
            <a:xfrm>
              <a:off x="340" y="2581"/>
              <a:ext cx="2849" cy="314"/>
            </a:xfrm>
            <a:custGeom>
              <a:avLst/>
              <a:gdLst>
                <a:gd name="T0" fmla="*/ 1424 w 2355"/>
                <a:gd name="T1" fmla="*/ 407 h 242"/>
                <a:gd name="T2" fmla="*/ 3447 w 2355"/>
                <a:gd name="T3" fmla="*/ 101 h 242"/>
                <a:gd name="T4" fmla="*/ 2729 w 2355"/>
                <a:gd name="T5" fmla="*/ 0 h 242"/>
                <a:gd name="T6" fmla="*/ 0 w 2355"/>
                <a:gd name="T7" fmla="*/ 202 h 242"/>
                <a:gd name="T8" fmla="*/ 1424 w 2355"/>
                <a:gd name="T9" fmla="*/ 407 h 242"/>
                <a:gd name="T10" fmla="*/ 1424 w 2355"/>
                <a:gd name="T11" fmla="*/ 407 h 242"/>
                <a:gd name="T12" fmla="*/ 0 60000 65536"/>
                <a:gd name="T13" fmla="*/ 0 60000 65536"/>
                <a:gd name="T14" fmla="*/ 0 60000 65536"/>
                <a:gd name="T15" fmla="*/ 0 60000 65536"/>
                <a:gd name="T16" fmla="*/ 0 60000 65536"/>
                <a:gd name="T17" fmla="*/ 0 60000 65536"/>
                <a:gd name="T18" fmla="*/ 0 w 2355"/>
                <a:gd name="T19" fmla="*/ 0 h 242"/>
                <a:gd name="T20" fmla="*/ 2355 w 2355"/>
                <a:gd name="T21" fmla="*/ 242 h 242"/>
              </a:gdLst>
              <a:ahLst/>
              <a:cxnLst>
                <a:cxn ang="T12">
                  <a:pos x="T0" y="T1"/>
                </a:cxn>
                <a:cxn ang="T13">
                  <a:pos x="T2" y="T3"/>
                </a:cxn>
                <a:cxn ang="T14">
                  <a:pos x="T4" y="T5"/>
                </a:cxn>
                <a:cxn ang="T15">
                  <a:pos x="T6" y="T7"/>
                </a:cxn>
                <a:cxn ang="T16">
                  <a:pos x="T8" y="T9"/>
                </a:cxn>
                <a:cxn ang="T17">
                  <a:pos x="T10" y="T11"/>
                </a:cxn>
              </a:cxnLst>
              <a:rect l="T18" t="T19" r="T20" b="T21"/>
              <a:pathLst>
                <a:path w="2355" h="242">
                  <a:moveTo>
                    <a:pt x="973" y="242"/>
                  </a:moveTo>
                  <a:cubicBezTo>
                    <a:pt x="2355" y="60"/>
                    <a:pt x="2355" y="60"/>
                    <a:pt x="2355" y="60"/>
                  </a:cubicBezTo>
                  <a:cubicBezTo>
                    <a:pt x="1865" y="0"/>
                    <a:pt x="1865" y="0"/>
                    <a:pt x="1865" y="0"/>
                  </a:cubicBezTo>
                  <a:cubicBezTo>
                    <a:pt x="0" y="120"/>
                    <a:pt x="0" y="120"/>
                    <a:pt x="0" y="120"/>
                  </a:cubicBezTo>
                  <a:cubicBezTo>
                    <a:pt x="973" y="242"/>
                    <a:pt x="973" y="242"/>
                    <a:pt x="973" y="242"/>
                  </a:cubicBezTo>
                  <a:cubicBezTo>
                    <a:pt x="973" y="242"/>
                    <a:pt x="973" y="242"/>
                    <a:pt x="973" y="242"/>
                  </a:cubicBezTo>
                  <a:close/>
                </a:path>
              </a:pathLst>
            </a:custGeom>
            <a:solidFill>
              <a:srgbClr val="727172"/>
            </a:soli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6" name="Freeform 14"/>
            <p:cNvSpPr>
              <a:spLocks/>
            </p:cNvSpPr>
            <p:nvPr/>
          </p:nvSpPr>
          <p:spPr bwMode="auto">
            <a:xfrm>
              <a:off x="340" y="2737"/>
              <a:ext cx="1226" cy="577"/>
            </a:xfrm>
            <a:custGeom>
              <a:avLst/>
              <a:gdLst>
                <a:gd name="T0" fmla="*/ 1424 w 1014"/>
                <a:gd name="T1" fmla="*/ 204 h 446"/>
                <a:gd name="T2" fmla="*/ 1424 w 1014"/>
                <a:gd name="T3" fmla="*/ 204 h 446"/>
                <a:gd name="T4" fmla="*/ 1424 w 1014"/>
                <a:gd name="T5" fmla="*/ 204 h 446"/>
                <a:gd name="T6" fmla="*/ 0 w 1014"/>
                <a:gd name="T7" fmla="*/ 0 h 446"/>
                <a:gd name="T8" fmla="*/ 0 w 1014"/>
                <a:gd name="T9" fmla="*/ 21 h 446"/>
                <a:gd name="T10" fmla="*/ 1412 w 1014"/>
                <a:gd name="T11" fmla="*/ 224 h 446"/>
                <a:gd name="T12" fmla="*/ 1433 w 1014"/>
                <a:gd name="T13" fmla="*/ 724 h 446"/>
                <a:gd name="T14" fmla="*/ 0 w 1014"/>
                <a:gd name="T15" fmla="*/ 400 h 446"/>
                <a:gd name="T16" fmla="*/ 0 w 1014"/>
                <a:gd name="T17" fmla="*/ 420 h 446"/>
                <a:gd name="T18" fmla="*/ 1433 w 1014"/>
                <a:gd name="T19" fmla="*/ 746 h 446"/>
                <a:gd name="T20" fmla="*/ 1448 w 1014"/>
                <a:gd name="T21" fmla="*/ 736 h 446"/>
                <a:gd name="T22" fmla="*/ 1424 w 1014"/>
                <a:gd name="T23" fmla="*/ 204 h 4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4"/>
                <a:gd name="T37" fmla="*/ 0 h 446"/>
                <a:gd name="T38" fmla="*/ 1014 w 1014"/>
                <a:gd name="T39" fmla="*/ 446 h 4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4" h="446">
                  <a:moveTo>
                    <a:pt x="974" y="122"/>
                  </a:moveTo>
                  <a:cubicBezTo>
                    <a:pt x="974" y="122"/>
                    <a:pt x="974" y="122"/>
                    <a:pt x="974" y="122"/>
                  </a:cubicBezTo>
                  <a:cubicBezTo>
                    <a:pt x="974" y="122"/>
                    <a:pt x="974" y="122"/>
                    <a:pt x="974" y="122"/>
                  </a:cubicBezTo>
                  <a:cubicBezTo>
                    <a:pt x="0" y="0"/>
                    <a:pt x="0" y="0"/>
                    <a:pt x="0" y="0"/>
                  </a:cubicBezTo>
                  <a:cubicBezTo>
                    <a:pt x="0" y="12"/>
                    <a:pt x="0" y="12"/>
                    <a:pt x="0" y="12"/>
                  </a:cubicBezTo>
                  <a:cubicBezTo>
                    <a:pt x="966" y="134"/>
                    <a:pt x="966" y="134"/>
                    <a:pt x="966" y="134"/>
                  </a:cubicBezTo>
                  <a:cubicBezTo>
                    <a:pt x="966" y="134"/>
                    <a:pt x="1005" y="189"/>
                    <a:pt x="980" y="433"/>
                  </a:cubicBezTo>
                  <a:cubicBezTo>
                    <a:pt x="0" y="239"/>
                    <a:pt x="0" y="239"/>
                    <a:pt x="0" y="239"/>
                  </a:cubicBezTo>
                  <a:cubicBezTo>
                    <a:pt x="0" y="251"/>
                    <a:pt x="0" y="251"/>
                    <a:pt x="0" y="251"/>
                  </a:cubicBezTo>
                  <a:cubicBezTo>
                    <a:pt x="980" y="446"/>
                    <a:pt x="980" y="446"/>
                    <a:pt x="980" y="446"/>
                  </a:cubicBezTo>
                  <a:cubicBezTo>
                    <a:pt x="991" y="440"/>
                    <a:pt x="991" y="440"/>
                    <a:pt x="991" y="440"/>
                  </a:cubicBezTo>
                  <a:cubicBezTo>
                    <a:pt x="1014" y="190"/>
                    <a:pt x="975" y="125"/>
                    <a:pt x="974" y="122"/>
                  </a:cubicBezTo>
                  <a:close/>
                </a:path>
              </a:pathLst>
            </a:custGeom>
            <a:gradFill rotWithShape="1">
              <a:gsLst>
                <a:gs pos="0">
                  <a:srgbClr val="969696"/>
                </a:gs>
                <a:gs pos="100000">
                  <a:srgbClr val="C0C0C0"/>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7" name="Freeform 15"/>
            <p:cNvSpPr>
              <a:spLocks/>
            </p:cNvSpPr>
            <p:nvPr/>
          </p:nvSpPr>
          <p:spPr bwMode="auto">
            <a:xfrm>
              <a:off x="1517" y="2658"/>
              <a:ext cx="1710" cy="649"/>
            </a:xfrm>
            <a:custGeom>
              <a:avLst/>
              <a:gdLst>
                <a:gd name="T0" fmla="*/ 2021 w 1414"/>
                <a:gd name="T1" fmla="*/ 0 h 500"/>
                <a:gd name="T2" fmla="*/ 0 w 1414"/>
                <a:gd name="T3" fmla="*/ 306 h 500"/>
                <a:gd name="T4" fmla="*/ 27 w 1414"/>
                <a:gd name="T5" fmla="*/ 842 h 500"/>
                <a:gd name="T6" fmla="*/ 2033 w 1414"/>
                <a:gd name="T7" fmla="*/ 288 h 500"/>
                <a:gd name="T8" fmla="*/ 2021 w 1414"/>
                <a:gd name="T9" fmla="*/ 0 h 500"/>
                <a:gd name="T10" fmla="*/ 0 60000 65536"/>
                <a:gd name="T11" fmla="*/ 0 60000 65536"/>
                <a:gd name="T12" fmla="*/ 0 60000 65536"/>
                <a:gd name="T13" fmla="*/ 0 60000 65536"/>
                <a:gd name="T14" fmla="*/ 0 60000 65536"/>
                <a:gd name="T15" fmla="*/ 0 w 1414"/>
                <a:gd name="T16" fmla="*/ 0 h 500"/>
                <a:gd name="T17" fmla="*/ 1414 w 1414"/>
                <a:gd name="T18" fmla="*/ 500 h 500"/>
              </a:gdLst>
              <a:ahLst/>
              <a:cxnLst>
                <a:cxn ang="T10">
                  <a:pos x="T0" y="T1"/>
                </a:cxn>
                <a:cxn ang="T11">
                  <a:pos x="T2" y="T3"/>
                </a:cxn>
                <a:cxn ang="T12">
                  <a:pos x="T4" y="T5"/>
                </a:cxn>
                <a:cxn ang="T13">
                  <a:pos x="T6" y="T7"/>
                </a:cxn>
                <a:cxn ang="T14">
                  <a:pos x="T8" y="T9"/>
                </a:cxn>
              </a:cxnLst>
              <a:rect l="T15" t="T16" r="T17" b="T18"/>
              <a:pathLst>
                <a:path w="1414" h="500">
                  <a:moveTo>
                    <a:pt x="1382" y="0"/>
                  </a:moveTo>
                  <a:cubicBezTo>
                    <a:pt x="0" y="182"/>
                    <a:pt x="0" y="182"/>
                    <a:pt x="0" y="182"/>
                  </a:cubicBezTo>
                  <a:cubicBezTo>
                    <a:pt x="1" y="185"/>
                    <a:pt x="41" y="236"/>
                    <a:pt x="18" y="500"/>
                  </a:cubicBezTo>
                  <a:cubicBezTo>
                    <a:pt x="1390" y="171"/>
                    <a:pt x="1390" y="171"/>
                    <a:pt x="1390" y="171"/>
                  </a:cubicBezTo>
                  <a:cubicBezTo>
                    <a:pt x="1390" y="171"/>
                    <a:pt x="1414" y="78"/>
                    <a:pt x="1382" y="0"/>
                  </a:cubicBezTo>
                  <a:close/>
                </a:path>
              </a:pathLst>
            </a:custGeom>
            <a:solidFill>
              <a:srgbClr val="61605F"/>
            </a:soli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grpSp>
        <p:nvGrpSpPr>
          <p:cNvPr id="18" name="Group 16"/>
          <p:cNvGrpSpPr>
            <a:grpSpLocks/>
          </p:cNvGrpSpPr>
          <p:nvPr/>
        </p:nvGrpSpPr>
        <p:grpSpPr bwMode="auto">
          <a:xfrm>
            <a:off x="699295" y="3255306"/>
            <a:ext cx="5198141" cy="1096030"/>
            <a:chOff x="249" y="2215"/>
            <a:chExt cx="3239" cy="683"/>
          </a:xfrm>
          <a:solidFill>
            <a:srgbClr val="054487"/>
          </a:solidFill>
        </p:grpSpPr>
        <p:sp>
          <p:nvSpPr>
            <p:cNvPr id="19" name="Freeform 17"/>
            <p:cNvSpPr>
              <a:spLocks/>
            </p:cNvSpPr>
            <p:nvPr/>
          </p:nvSpPr>
          <p:spPr bwMode="auto">
            <a:xfrm>
              <a:off x="249" y="2605"/>
              <a:ext cx="777" cy="273"/>
            </a:xfrm>
            <a:custGeom>
              <a:avLst/>
              <a:gdLst>
                <a:gd name="T0" fmla="*/ 235 w 678"/>
                <a:gd name="T1" fmla="*/ 0 h 222"/>
                <a:gd name="T2" fmla="*/ 0 w 678"/>
                <a:gd name="T3" fmla="*/ 5 h 222"/>
                <a:gd name="T4" fmla="*/ 766 w 678"/>
                <a:gd name="T5" fmla="*/ 336 h 222"/>
                <a:gd name="T6" fmla="*/ 890 w 678"/>
                <a:gd name="T7" fmla="*/ 321 h 222"/>
                <a:gd name="T8" fmla="*/ 235 w 678"/>
                <a:gd name="T9" fmla="*/ 0 h 222"/>
                <a:gd name="T10" fmla="*/ 0 60000 65536"/>
                <a:gd name="T11" fmla="*/ 0 60000 65536"/>
                <a:gd name="T12" fmla="*/ 0 60000 65536"/>
                <a:gd name="T13" fmla="*/ 0 60000 65536"/>
                <a:gd name="T14" fmla="*/ 0 60000 65536"/>
                <a:gd name="T15" fmla="*/ 0 w 678"/>
                <a:gd name="T16" fmla="*/ 0 h 222"/>
                <a:gd name="T17" fmla="*/ 678 w 678"/>
                <a:gd name="T18" fmla="*/ 222 h 222"/>
              </a:gdLst>
              <a:ahLst/>
              <a:cxnLst>
                <a:cxn ang="T10">
                  <a:pos x="T0" y="T1"/>
                </a:cxn>
                <a:cxn ang="T11">
                  <a:pos x="T2" y="T3"/>
                </a:cxn>
                <a:cxn ang="T12">
                  <a:pos x="T4" y="T5"/>
                </a:cxn>
                <a:cxn ang="T13">
                  <a:pos x="T6" y="T7"/>
                </a:cxn>
                <a:cxn ang="T14">
                  <a:pos x="T8" y="T9"/>
                </a:cxn>
              </a:cxnLst>
              <a:rect l="T15" t="T16" r="T17" b="T18"/>
              <a:pathLst>
                <a:path w="678" h="222">
                  <a:moveTo>
                    <a:pt x="179" y="0"/>
                  </a:moveTo>
                  <a:lnTo>
                    <a:pt x="0" y="3"/>
                  </a:lnTo>
                  <a:lnTo>
                    <a:pt x="583" y="222"/>
                  </a:lnTo>
                  <a:lnTo>
                    <a:pt x="678" y="212"/>
                  </a:lnTo>
                  <a:lnTo>
                    <a:pt x="179" y="0"/>
                  </a:lnTo>
                  <a:close/>
                </a:path>
              </a:pathLst>
            </a:custGeom>
            <a:grp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0" name="Freeform 18"/>
            <p:cNvSpPr>
              <a:spLocks/>
            </p:cNvSpPr>
            <p:nvPr/>
          </p:nvSpPr>
          <p:spPr bwMode="auto">
            <a:xfrm>
              <a:off x="348" y="2318"/>
              <a:ext cx="598" cy="541"/>
            </a:xfrm>
            <a:custGeom>
              <a:avLst/>
              <a:gdLst>
                <a:gd name="T0" fmla="*/ 1 w 494"/>
                <a:gd name="T1" fmla="*/ 0 h 417"/>
                <a:gd name="T2" fmla="*/ 0 w 494"/>
                <a:gd name="T3" fmla="*/ 392 h 417"/>
                <a:gd name="T4" fmla="*/ 724 w 494"/>
                <a:gd name="T5" fmla="*/ 702 h 417"/>
                <a:gd name="T6" fmla="*/ 724 w 494"/>
                <a:gd name="T7" fmla="*/ 257 h 417"/>
                <a:gd name="T8" fmla="*/ 1 w 494"/>
                <a:gd name="T9" fmla="*/ 0 h 417"/>
                <a:gd name="T10" fmla="*/ 0 60000 65536"/>
                <a:gd name="T11" fmla="*/ 0 60000 65536"/>
                <a:gd name="T12" fmla="*/ 0 60000 65536"/>
                <a:gd name="T13" fmla="*/ 0 60000 65536"/>
                <a:gd name="T14" fmla="*/ 0 60000 65536"/>
                <a:gd name="T15" fmla="*/ 0 w 494"/>
                <a:gd name="T16" fmla="*/ 0 h 417"/>
                <a:gd name="T17" fmla="*/ 494 w 494"/>
                <a:gd name="T18" fmla="*/ 417 h 417"/>
              </a:gdLst>
              <a:ahLst/>
              <a:cxnLst>
                <a:cxn ang="T10">
                  <a:pos x="T0" y="T1"/>
                </a:cxn>
                <a:cxn ang="T11">
                  <a:pos x="T2" y="T3"/>
                </a:cxn>
                <a:cxn ang="T12">
                  <a:pos x="T4" y="T5"/>
                </a:cxn>
                <a:cxn ang="T13">
                  <a:pos x="T6" y="T7"/>
                </a:cxn>
                <a:cxn ang="T14">
                  <a:pos x="T8" y="T9"/>
                </a:cxn>
              </a:cxnLst>
              <a:rect l="T15" t="T16" r="T17" b="T18"/>
              <a:pathLst>
                <a:path w="494" h="417">
                  <a:moveTo>
                    <a:pt x="1" y="0"/>
                  </a:moveTo>
                  <a:cubicBezTo>
                    <a:pt x="1" y="0"/>
                    <a:pt x="11" y="74"/>
                    <a:pt x="0" y="233"/>
                  </a:cubicBezTo>
                  <a:cubicBezTo>
                    <a:pt x="494" y="417"/>
                    <a:pt x="494" y="417"/>
                    <a:pt x="494" y="417"/>
                  </a:cubicBezTo>
                  <a:cubicBezTo>
                    <a:pt x="494" y="153"/>
                    <a:pt x="494" y="153"/>
                    <a:pt x="494" y="153"/>
                  </a:cubicBezTo>
                  <a:lnTo>
                    <a:pt x="1" y="0"/>
                  </a:lnTo>
                  <a:close/>
                </a:path>
              </a:pathLst>
            </a:custGeom>
            <a:grp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1" name="Freeform 19"/>
            <p:cNvSpPr>
              <a:spLocks/>
            </p:cNvSpPr>
            <p:nvPr/>
          </p:nvSpPr>
          <p:spPr bwMode="auto">
            <a:xfrm>
              <a:off x="255" y="2215"/>
              <a:ext cx="3185" cy="291"/>
            </a:xfrm>
            <a:custGeom>
              <a:avLst/>
              <a:gdLst>
                <a:gd name="T0" fmla="*/ 832 w 2633"/>
                <a:gd name="T1" fmla="*/ 378 h 224"/>
                <a:gd name="T2" fmla="*/ 3853 w 2633"/>
                <a:gd name="T3" fmla="*/ 122 h 224"/>
                <a:gd name="T4" fmla="*/ 2793 w 2633"/>
                <a:gd name="T5" fmla="*/ 0 h 224"/>
                <a:gd name="T6" fmla="*/ 0 w 2633"/>
                <a:gd name="T7" fmla="*/ 83 h 224"/>
                <a:gd name="T8" fmla="*/ 0 w 2633"/>
                <a:gd name="T9" fmla="*/ 84 h 224"/>
                <a:gd name="T10" fmla="*/ 832 w 2633"/>
                <a:gd name="T11" fmla="*/ 378 h 224"/>
                <a:gd name="T12" fmla="*/ 832 w 2633"/>
                <a:gd name="T13" fmla="*/ 378 h 224"/>
                <a:gd name="T14" fmla="*/ 0 60000 65536"/>
                <a:gd name="T15" fmla="*/ 0 60000 65536"/>
                <a:gd name="T16" fmla="*/ 0 60000 65536"/>
                <a:gd name="T17" fmla="*/ 0 60000 65536"/>
                <a:gd name="T18" fmla="*/ 0 60000 65536"/>
                <a:gd name="T19" fmla="*/ 0 60000 65536"/>
                <a:gd name="T20" fmla="*/ 0 60000 65536"/>
                <a:gd name="T21" fmla="*/ 0 w 2633"/>
                <a:gd name="T22" fmla="*/ 0 h 224"/>
                <a:gd name="T23" fmla="*/ 2633 w 2633"/>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33" h="224">
                  <a:moveTo>
                    <a:pt x="569" y="224"/>
                  </a:moveTo>
                  <a:cubicBezTo>
                    <a:pt x="2633" y="72"/>
                    <a:pt x="2633" y="72"/>
                    <a:pt x="2633" y="72"/>
                  </a:cubicBezTo>
                  <a:cubicBezTo>
                    <a:pt x="1909" y="0"/>
                    <a:pt x="1909" y="0"/>
                    <a:pt x="1909" y="0"/>
                  </a:cubicBezTo>
                  <a:cubicBezTo>
                    <a:pt x="0" y="49"/>
                    <a:pt x="0" y="49"/>
                    <a:pt x="0" y="49"/>
                  </a:cubicBezTo>
                  <a:cubicBezTo>
                    <a:pt x="0" y="50"/>
                    <a:pt x="0" y="50"/>
                    <a:pt x="0" y="50"/>
                  </a:cubicBezTo>
                  <a:cubicBezTo>
                    <a:pt x="569" y="224"/>
                    <a:pt x="569" y="224"/>
                    <a:pt x="569" y="224"/>
                  </a:cubicBezTo>
                  <a:cubicBezTo>
                    <a:pt x="569" y="224"/>
                    <a:pt x="569" y="224"/>
                    <a:pt x="569" y="224"/>
                  </a:cubicBezTo>
                  <a:close/>
                </a:path>
              </a:pathLst>
            </a:custGeom>
            <a:grp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2" name="Freeform 20"/>
            <p:cNvSpPr>
              <a:spLocks/>
            </p:cNvSpPr>
            <p:nvPr/>
          </p:nvSpPr>
          <p:spPr bwMode="auto">
            <a:xfrm>
              <a:off x="249" y="2280"/>
              <a:ext cx="736" cy="618"/>
            </a:xfrm>
            <a:custGeom>
              <a:avLst/>
              <a:gdLst>
                <a:gd name="T0" fmla="*/ 841 w 608"/>
                <a:gd name="T1" fmla="*/ 292 h 477"/>
                <a:gd name="T2" fmla="*/ 841 w 608"/>
                <a:gd name="T3" fmla="*/ 292 h 477"/>
                <a:gd name="T4" fmla="*/ 841 w 608"/>
                <a:gd name="T5" fmla="*/ 292 h 477"/>
                <a:gd name="T6" fmla="*/ 7 w 608"/>
                <a:gd name="T7" fmla="*/ 0 h 477"/>
                <a:gd name="T8" fmla="*/ 7 w 608"/>
                <a:gd name="T9" fmla="*/ 21 h 477"/>
                <a:gd name="T10" fmla="*/ 828 w 608"/>
                <a:gd name="T11" fmla="*/ 312 h 477"/>
                <a:gd name="T12" fmla="*/ 809 w 608"/>
                <a:gd name="T13" fmla="*/ 773 h 477"/>
                <a:gd name="T14" fmla="*/ 0 w 608"/>
                <a:gd name="T15" fmla="*/ 426 h 477"/>
                <a:gd name="T16" fmla="*/ 0 w 608"/>
                <a:gd name="T17" fmla="*/ 456 h 477"/>
                <a:gd name="T18" fmla="*/ 806 w 608"/>
                <a:gd name="T19" fmla="*/ 801 h 477"/>
                <a:gd name="T20" fmla="*/ 820 w 608"/>
                <a:gd name="T21" fmla="*/ 799 h 477"/>
                <a:gd name="T22" fmla="*/ 841 w 608"/>
                <a:gd name="T23" fmla="*/ 292 h 4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8"/>
                <a:gd name="T37" fmla="*/ 0 h 477"/>
                <a:gd name="T38" fmla="*/ 608 w 608"/>
                <a:gd name="T39" fmla="*/ 477 h 47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8" h="477">
                  <a:moveTo>
                    <a:pt x="574" y="174"/>
                  </a:moveTo>
                  <a:cubicBezTo>
                    <a:pt x="574" y="174"/>
                    <a:pt x="574" y="174"/>
                    <a:pt x="574" y="174"/>
                  </a:cubicBezTo>
                  <a:cubicBezTo>
                    <a:pt x="574" y="174"/>
                    <a:pt x="574" y="174"/>
                    <a:pt x="574" y="174"/>
                  </a:cubicBezTo>
                  <a:cubicBezTo>
                    <a:pt x="5" y="0"/>
                    <a:pt x="5" y="0"/>
                    <a:pt x="5" y="0"/>
                  </a:cubicBezTo>
                  <a:cubicBezTo>
                    <a:pt x="5" y="12"/>
                    <a:pt x="5" y="12"/>
                    <a:pt x="5" y="12"/>
                  </a:cubicBezTo>
                  <a:cubicBezTo>
                    <a:pt x="565" y="186"/>
                    <a:pt x="565" y="186"/>
                    <a:pt x="565" y="186"/>
                  </a:cubicBezTo>
                  <a:cubicBezTo>
                    <a:pt x="565" y="186"/>
                    <a:pt x="594" y="324"/>
                    <a:pt x="552" y="461"/>
                  </a:cubicBezTo>
                  <a:cubicBezTo>
                    <a:pt x="0" y="254"/>
                    <a:pt x="0" y="254"/>
                    <a:pt x="0" y="254"/>
                  </a:cubicBezTo>
                  <a:cubicBezTo>
                    <a:pt x="0" y="272"/>
                    <a:pt x="0" y="272"/>
                    <a:pt x="0" y="272"/>
                  </a:cubicBezTo>
                  <a:cubicBezTo>
                    <a:pt x="550" y="477"/>
                    <a:pt x="550" y="477"/>
                    <a:pt x="550" y="477"/>
                  </a:cubicBezTo>
                  <a:cubicBezTo>
                    <a:pt x="559" y="476"/>
                    <a:pt x="559" y="476"/>
                    <a:pt x="559" y="476"/>
                  </a:cubicBezTo>
                  <a:cubicBezTo>
                    <a:pt x="608" y="346"/>
                    <a:pt x="574" y="177"/>
                    <a:pt x="574" y="174"/>
                  </a:cubicBezTo>
                  <a:close/>
                </a:path>
              </a:pathLst>
            </a:custGeom>
            <a:grp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3" name="Freeform 21"/>
            <p:cNvSpPr>
              <a:spLocks/>
            </p:cNvSpPr>
            <p:nvPr/>
          </p:nvSpPr>
          <p:spPr bwMode="auto">
            <a:xfrm>
              <a:off x="924" y="2308"/>
              <a:ext cx="2564" cy="587"/>
            </a:xfrm>
            <a:custGeom>
              <a:avLst/>
              <a:gdLst/>
              <a:ahLst/>
              <a:cxnLst>
                <a:cxn ang="0">
                  <a:pos x="2077" y="0"/>
                </a:cxn>
                <a:cxn ang="0">
                  <a:pos x="15" y="152"/>
                </a:cxn>
                <a:cxn ang="0">
                  <a:pos x="0" y="454"/>
                </a:cxn>
                <a:cxn ang="0">
                  <a:pos x="2100" y="242"/>
                </a:cxn>
                <a:cxn ang="0">
                  <a:pos x="2077" y="0"/>
                </a:cxn>
              </a:cxnLst>
              <a:rect l="0" t="0" r="r" b="b"/>
              <a:pathLst>
                <a:path w="2119" h="454">
                  <a:moveTo>
                    <a:pt x="2077" y="0"/>
                  </a:moveTo>
                  <a:cubicBezTo>
                    <a:pt x="15" y="152"/>
                    <a:pt x="15" y="152"/>
                    <a:pt x="15" y="152"/>
                  </a:cubicBezTo>
                  <a:cubicBezTo>
                    <a:pt x="15" y="155"/>
                    <a:pt x="49" y="324"/>
                    <a:pt x="0" y="454"/>
                  </a:cubicBezTo>
                  <a:cubicBezTo>
                    <a:pt x="2100" y="242"/>
                    <a:pt x="2100" y="242"/>
                    <a:pt x="2100" y="242"/>
                  </a:cubicBezTo>
                  <a:cubicBezTo>
                    <a:pt x="2100" y="242"/>
                    <a:pt x="2119" y="52"/>
                    <a:pt x="2077" y="0"/>
                  </a:cubicBezTo>
                  <a:close/>
                </a:path>
              </a:pathLst>
            </a:custGeom>
            <a:grp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grpSp>
        <p:nvGrpSpPr>
          <p:cNvPr id="24" name="Group 22"/>
          <p:cNvGrpSpPr>
            <a:grpSpLocks/>
          </p:cNvGrpSpPr>
          <p:nvPr/>
        </p:nvGrpSpPr>
        <p:grpSpPr bwMode="auto">
          <a:xfrm>
            <a:off x="1107307" y="2597290"/>
            <a:ext cx="4604124" cy="988027"/>
            <a:chOff x="503" y="1705"/>
            <a:chExt cx="2870" cy="715"/>
          </a:xfrm>
        </p:grpSpPr>
        <p:sp>
          <p:nvSpPr>
            <p:cNvPr id="25" name="Freeform 23"/>
            <p:cNvSpPr>
              <a:spLocks/>
            </p:cNvSpPr>
            <p:nvPr/>
          </p:nvSpPr>
          <p:spPr bwMode="auto">
            <a:xfrm>
              <a:off x="505" y="2215"/>
              <a:ext cx="699" cy="191"/>
            </a:xfrm>
            <a:custGeom>
              <a:avLst/>
              <a:gdLst>
                <a:gd name="T0" fmla="*/ 256 w 610"/>
                <a:gd name="T1" fmla="*/ 0 h 156"/>
                <a:gd name="T2" fmla="*/ 0 w 610"/>
                <a:gd name="T3" fmla="*/ 21 h 156"/>
                <a:gd name="T4" fmla="*/ 650 w 610"/>
                <a:gd name="T5" fmla="*/ 234 h 156"/>
                <a:gd name="T6" fmla="*/ 801 w 610"/>
                <a:gd name="T7" fmla="*/ 228 h 156"/>
                <a:gd name="T8" fmla="*/ 256 w 610"/>
                <a:gd name="T9" fmla="*/ 0 h 156"/>
                <a:gd name="T10" fmla="*/ 0 60000 65536"/>
                <a:gd name="T11" fmla="*/ 0 60000 65536"/>
                <a:gd name="T12" fmla="*/ 0 60000 65536"/>
                <a:gd name="T13" fmla="*/ 0 60000 65536"/>
                <a:gd name="T14" fmla="*/ 0 60000 65536"/>
                <a:gd name="T15" fmla="*/ 0 w 610"/>
                <a:gd name="T16" fmla="*/ 0 h 156"/>
                <a:gd name="T17" fmla="*/ 610 w 610"/>
                <a:gd name="T18" fmla="*/ 156 h 156"/>
              </a:gdLst>
              <a:ahLst/>
              <a:cxnLst>
                <a:cxn ang="T10">
                  <a:pos x="T0" y="T1"/>
                </a:cxn>
                <a:cxn ang="T11">
                  <a:pos x="T2" y="T3"/>
                </a:cxn>
                <a:cxn ang="T12">
                  <a:pos x="T4" y="T5"/>
                </a:cxn>
                <a:cxn ang="T13">
                  <a:pos x="T6" y="T7"/>
                </a:cxn>
                <a:cxn ang="T14">
                  <a:pos x="T8" y="T9"/>
                </a:cxn>
              </a:cxnLst>
              <a:rect l="T15" t="T16" r="T17" b="T18"/>
              <a:pathLst>
                <a:path w="610" h="156">
                  <a:moveTo>
                    <a:pt x="195" y="0"/>
                  </a:moveTo>
                  <a:lnTo>
                    <a:pt x="0" y="14"/>
                  </a:lnTo>
                  <a:lnTo>
                    <a:pt x="495" y="156"/>
                  </a:lnTo>
                  <a:lnTo>
                    <a:pt x="610" y="152"/>
                  </a:lnTo>
                  <a:lnTo>
                    <a:pt x="195" y="0"/>
                  </a:lnTo>
                  <a:close/>
                </a:path>
              </a:pathLst>
            </a:custGeom>
            <a:gradFill rotWithShape="1">
              <a:gsLst>
                <a:gs pos="0">
                  <a:srgbClr val="4D4D4D"/>
                </a:gs>
                <a:gs pos="100000">
                  <a:srgbClr val="242424"/>
                </a:gs>
              </a:gsLst>
              <a:lin ang="54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6" name="Freeform 24"/>
            <p:cNvSpPr>
              <a:spLocks/>
            </p:cNvSpPr>
            <p:nvPr/>
          </p:nvSpPr>
          <p:spPr bwMode="auto">
            <a:xfrm>
              <a:off x="592" y="1757"/>
              <a:ext cx="503" cy="637"/>
            </a:xfrm>
            <a:custGeom>
              <a:avLst/>
              <a:gdLst>
                <a:gd name="T0" fmla="*/ 8 w 416"/>
                <a:gd name="T1" fmla="*/ 0 h 491"/>
                <a:gd name="T2" fmla="*/ 0 w 416"/>
                <a:gd name="T3" fmla="*/ 619 h 491"/>
                <a:gd name="T4" fmla="*/ 608 w 416"/>
                <a:gd name="T5" fmla="*/ 826 h 491"/>
                <a:gd name="T6" fmla="*/ 608 w 416"/>
                <a:gd name="T7" fmla="*/ 160 h 491"/>
                <a:gd name="T8" fmla="*/ 8 w 416"/>
                <a:gd name="T9" fmla="*/ 0 h 491"/>
                <a:gd name="T10" fmla="*/ 0 60000 65536"/>
                <a:gd name="T11" fmla="*/ 0 60000 65536"/>
                <a:gd name="T12" fmla="*/ 0 60000 65536"/>
                <a:gd name="T13" fmla="*/ 0 60000 65536"/>
                <a:gd name="T14" fmla="*/ 0 60000 65536"/>
                <a:gd name="T15" fmla="*/ 0 w 416"/>
                <a:gd name="T16" fmla="*/ 0 h 491"/>
                <a:gd name="T17" fmla="*/ 416 w 416"/>
                <a:gd name="T18" fmla="*/ 491 h 491"/>
              </a:gdLst>
              <a:ahLst/>
              <a:cxnLst>
                <a:cxn ang="T10">
                  <a:pos x="T0" y="T1"/>
                </a:cxn>
                <a:cxn ang="T11">
                  <a:pos x="T2" y="T3"/>
                </a:cxn>
                <a:cxn ang="T12">
                  <a:pos x="T4" y="T5"/>
                </a:cxn>
                <a:cxn ang="T13">
                  <a:pos x="T6" y="T7"/>
                </a:cxn>
                <a:cxn ang="T14">
                  <a:pos x="T8" y="T9"/>
                </a:cxn>
              </a:cxnLst>
              <a:rect l="T15" t="T16" r="T17" b="T18"/>
              <a:pathLst>
                <a:path w="416" h="491">
                  <a:moveTo>
                    <a:pt x="6" y="0"/>
                  </a:moveTo>
                  <a:cubicBezTo>
                    <a:pt x="6" y="0"/>
                    <a:pt x="28" y="138"/>
                    <a:pt x="0" y="368"/>
                  </a:cubicBezTo>
                  <a:cubicBezTo>
                    <a:pt x="416" y="491"/>
                    <a:pt x="416" y="491"/>
                    <a:pt x="416" y="491"/>
                  </a:cubicBezTo>
                  <a:cubicBezTo>
                    <a:pt x="416" y="95"/>
                    <a:pt x="416" y="95"/>
                    <a:pt x="416" y="95"/>
                  </a:cubicBezTo>
                  <a:lnTo>
                    <a:pt x="6" y="0"/>
                  </a:lnTo>
                  <a:close/>
                </a:path>
              </a:pathLst>
            </a:custGeom>
            <a:gradFill rotWithShape="1">
              <a:gsLst>
                <a:gs pos="0">
                  <a:srgbClr val="C0C0C0"/>
                </a:gs>
                <a:gs pos="100000">
                  <a:srgbClr val="FFFFFF"/>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7" name="Freeform 25"/>
            <p:cNvSpPr>
              <a:spLocks/>
            </p:cNvSpPr>
            <p:nvPr/>
          </p:nvSpPr>
          <p:spPr bwMode="auto">
            <a:xfrm>
              <a:off x="503" y="1726"/>
              <a:ext cx="595" cy="694"/>
            </a:xfrm>
            <a:custGeom>
              <a:avLst/>
              <a:gdLst>
                <a:gd name="T0" fmla="*/ 693 w 492"/>
                <a:gd name="T1" fmla="*/ 183 h 536"/>
                <a:gd name="T2" fmla="*/ 1 w 492"/>
                <a:gd name="T3" fmla="*/ 0 h 536"/>
                <a:gd name="T4" fmla="*/ 1 w 492"/>
                <a:gd name="T5" fmla="*/ 34 h 536"/>
                <a:gd name="T6" fmla="*/ 671 w 492"/>
                <a:gd name="T7" fmla="*/ 205 h 536"/>
                <a:gd name="T8" fmla="*/ 686 w 492"/>
                <a:gd name="T9" fmla="*/ 871 h 536"/>
                <a:gd name="T10" fmla="*/ 0 w 492"/>
                <a:gd name="T11" fmla="*/ 654 h 536"/>
                <a:gd name="T12" fmla="*/ 1 w 492"/>
                <a:gd name="T13" fmla="*/ 677 h 536"/>
                <a:gd name="T14" fmla="*/ 686 w 492"/>
                <a:gd name="T15" fmla="*/ 899 h 536"/>
                <a:gd name="T16" fmla="*/ 705 w 492"/>
                <a:gd name="T17" fmla="*/ 899 h 536"/>
                <a:gd name="T18" fmla="*/ 693 w 492"/>
                <a:gd name="T19" fmla="*/ 183 h 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2"/>
                <a:gd name="T31" fmla="*/ 0 h 536"/>
                <a:gd name="T32" fmla="*/ 492 w 492"/>
                <a:gd name="T33" fmla="*/ 536 h 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2" h="536">
                  <a:moveTo>
                    <a:pt x="474" y="109"/>
                  </a:moveTo>
                  <a:cubicBezTo>
                    <a:pt x="1" y="0"/>
                    <a:pt x="1" y="0"/>
                    <a:pt x="1" y="0"/>
                  </a:cubicBezTo>
                  <a:cubicBezTo>
                    <a:pt x="1" y="20"/>
                    <a:pt x="1" y="20"/>
                    <a:pt x="1" y="20"/>
                  </a:cubicBezTo>
                  <a:cubicBezTo>
                    <a:pt x="459" y="122"/>
                    <a:pt x="459" y="122"/>
                    <a:pt x="459" y="122"/>
                  </a:cubicBezTo>
                  <a:cubicBezTo>
                    <a:pt x="459" y="122"/>
                    <a:pt x="478" y="207"/>
                    <a:pt x="469" y="520"/>
                  </a:cubicBezTo>
                  <a:cubicBezTo>
                    <a:pt x="0" y="390"/>
                    <a:pt x="0" y="390"/>
                    <a:pt x="0" y="390"/>
                  </a:cubicBezTo>
                  <a:cubicBezTo>
                    <a:pt x="1" y="404"/>
                    <a:pt x="1" y="404"/>
                    <a:pt x="1" y="404"/>
                  </a:cubicBezTo>
                  <a:cubicBezTo>
                    <a:pt x="469" y="536"/>
                    <a:pt x="469" y="536"/>
                    <a:pt x="469" y="536"/>
                  </a:cubicBezTo>
                  <a:cubicBezTo>
                    <a:pt x="482" y="536"/>
                    <a:pt x="482" y="536"/>
                    <a:pt x="482" y="536"/>
                  </a:cubicBezTo>
                  <a:cubicBezTo>
                    <a:pt x="492" y="243"/>
                    <a:pt x="474" y="109"/>
                    <a:pt x="474" y="109"/>
                  </a:cubicBezTo>
                  <a:close/>
                </a:path>
              </a:pathLst>
            </a:custGeom>
            <a:gradFill rotWithShape="1">
              <a:gsLst>
                <a:gs pos="0">
                  <a:srgbClr val="EAEAEA"/>
                </a:gs>
                <a:gs pos="100000">
                  <a:srgbClr val="B7B8B8"/>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8" name="Freeform 26"/>
            <p:cNvSpPr>
              <a:spLocks/>
            </p:cNvSpPr>
            <p:nvPr/>
          </p:nvSpPr>
          <p:spPr bwMode="auto">
            <a:xfrm>
              <a:off x="505" y="1705"/>
              <a:ext cx="2778" cy="160"/>
            </a:xfrm>
            <a:custGeom>
              <a:avLst/>
              <a:gdLst>
                <a:gd name="T0" fmla="*/ 3184 w 2424"/>
                <a:gd name="T1" fmla="*/ 137 h 131"/>
                <a:gd name="T2" fmla="*/ 2753 w 2424"/>
                <a:gd name="T3" fmla="*/ 0 h 131"/>
                <a:gd name="T4" fmla="*/ 0 w 2424"/>
                <a:gd name="T5" fmla="*/ 26 h 131"/>
                <a:gd name="T6" fmla="*/ 653 w 2424"/>
                <a:gd name="T7" fmla="*/ 195 h 131"/>
                <a:gd name="T8" fmla="*/ 662 w 2424"/>
                <a:gd name="T9" fmla="*/ 183 h 131"/>
                <a:gd name="T10" fmla="*/ 3184 w 2424"/>
                <a:gd name="T11" fmla="*/ 137 h 131"/>
                <a:gd name="T12" fmla="*/ 0 60000 65536"/>
                <a:gd name="T13" fmla="*/ 0 60000 65536"/>
                <a:gd name="T14" fmla="*/ 0 60000 65536"/>
                <a:gd name="T15" fmla="*/ 0 60000 65536"/>
                <a:gd name="T16" fmla="*/ 0 60000 65536"/>
                <a:gd name="T17" fmla="*/ 0 60000 65536"/>
                <a:gd name="T18" fmla="*/ 0 w 2424"/>
                <a:gd name="T19" fmla="*/ 0 h 131"/>
                <a:gd name="T20" fmla="*/ 2424 w 2424"/>
                <a:gd name="T21" fmla="*/ 131 h 131"/>
              </a:gdLst>
              <a:ahLst/>
              <a:cxnLst>
                <a:cxn ang="T12">
                  <a:pos x="T0" y="T1"/>
                </a:cxn>
                <a:cxn ang="T13">
                  <a:pos x="T2" y="T3"/>
                </a:cxn>
                <a:cxn ang="T14">
                  <a:pos x="T4" y="T5"/>
                </a:cxn>
                <a:cxn ang="T15">
                  <a:pos x="T6" y="T7"/>
                </a:cxn>
                <a:cxn ang="T16">
                  <a:pos x="T8" y="T9"/>
                </a:cxn>
                <a:cxn ang="T17">
                  <a:pos x="T10" y="T11"/>
                </a:cxn>
              </a:cxnLst>
              <a:rect l="T18" t="T19" r="T20" b="T21"/>
              <a:pathLst>
                <a:path w="2424" h="131">
                  <a:moveTo>
                    <a:pt x="2424" y="92"/>
                  </a:moveTo>
                  <a:lnTo>
                    <a:pt x="2096" y="0"/>
                  </a:lnTo>
                  <a:lnTo>
                    <a:pt x="0" y="17"/>
                  </a:lnTo>
                  <a:lnTo>
                    <a:pt x="497" y="131"/>
                  </a:lnTo>
                  <a:lnTo>
                    <a:pt x="504" y="123"/>
                  </a:lnTo>
                  <a:lnTo>
                    <a:pt x="2424" y="92"/>
                  </a:lnTo>
                  <a:close/>
                </a:path>
              </a:pathLst>
            </a:custGeom>
            <a:gradFill rotWithShape="1">
              <a:gsLst>
                <a:gs pos="0">
                  <a:srgbClr val="5F5F5F"/>
                </a:gs>
                <a:gs pos="100000">
                  <a:srgbClr val="969696"/>
                </a:gs>
              </a:gsLst>
              <a:lin ang="189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9" name="Freeform 27"/>
            <p:cNvSpPr>
              <a:spLocks/>
            </p:cNvSpPr>
            <p:nvPr/>
          </p:nvSpPr>
          <p:spPr bwMode="auto">
            <a:xfrm>
              <a:off x="1074" y="1818"/>
              <a:ext cx="2299" cy="602"/>
            </a:xfrm>
            <a:custGeom>
              <a:avLst/>
              <a:gdLst>
                <a:gd name="T0" fmla="*/ 2670 w 1901"/>
                <a:gd name="T1" fmla="*/ 0 h 465"/>
                <a:gd name="T2" fmla="*/ 10 w 1901"/>
                <a:gd name="T3" fmla="*/ 50 h 465"/>
                <a:gd name="T4" fmla="*/ 0 w 1901"/>
                <a:gd name="T5" fmla="*/ 62 h 465"/>
                <a:gd name="T6" fmla="*/ 15 w 1901"/>
                <a:gd name="T7" fmla="*/ 779 h 465"/>
                <a:gd name="T8" fmla="*/ 2703 w 1901"/>
                <a:gd name="T9" fmla="*/ 641 h 465"/>
                <a:gd name="T10" fmla="*/ 2692 w 1901"/>
                <a:gd name="T11" fmla="*/ 8 h 465"/>
                <a:gd name="T12" fmla="*/ 2670 w 1901"/>
                <a:gd name="T13" fmla="*/ 0 h 465"/>
                <a:gd name="T14" fmla="*/ 0 60000 65536"/>
                <a:gd name="T15" fmla="*/ 0 60000 65536"/>
                <a:gd name="T16" fmla="*/ 0 60000 65536"/>
                <a:gd name="T17" fmla="*/ 0 60000 65536"/>
                <a:gd name="T18" fmla="*/ 0 60000 65536"/>
                <a:gd name="T19" fmla="*/ 0 60000 65536"/>
                <a:gd name="T20" fmla="*/ 0 60000 65536"/>
                <a:gd name="T21" fmla="*/ 0 w 1901"/>
                <a:gd name="T22" fmla="*/ 0 h 465"/>
                <a:gd name="T23" fmla="*/ 1901 w 1901"/>
                <a:gd name="T24" fmla="*/ 465 h 4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01" h="465">
                  <a:moveTo>
                    <a:pt x="1826" y="0"/>
                  </a:moveTo>
                  <a:cubicBezTo>
                    <a:pt x="7" y="30"/>
                    <a:pt x="7" y="30"/>
                    <a:pt x="7" y="30"/>
                  </a:cubicBezTo>
                  <a:cubicBezTo>
                    <a:pt x="0" y="37"/>
                    <a:pt x="0" y="37"/>
                    <a:pt x="0" y="37"/>
                  </a:cubicBezTo>
                  <a:cubicBezTo>
                    <a:pt x="0" y="37"/>
                    <a:pt x="19" y="175"/>
                    <a:pt x="10" y="465"/>
                  </a:cubicBezTo>
                  <a:cubicBezTo>
                    <a:pt x="1848" y="382"/>
                    <a:pt x="1848" y="382"/>
                    <a:pt x="1848" y="382"/>
                  </a:cubicBezTo>
                  <a:cubicBezTo>
                    <a:pt x="1848" y="382"/>
                    <a:pt x="1901" y="194"/>
                    <a:pt x="1841" y="5"/>
                  </a:cubicBezTo>
                  <a:lnTo>
                    <a:pt x="1826" y="0"/>
                  </a:lnTo>
                  <a:close/>
                </a:path>
              </a:pathLst>
            </a:custGeom>
            <a:gradFill rotWithShape="1">
              <a:gsLst>
                <a:gs pos="0">
                  <a:srgbClr val="969696"/>
                </a:gs>
                <a:gs pos="50000">
                  <a:srgbClr val="EAEAEA"/>
                </a:gs>
                <a:gs pos="100000">
                  <a:srgbClr val="969696"/>
                </a:gs>
              </a:gsLst>
              <a:lin ang="54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grpSp>
        <p:nvGrpSpPr>
          <p:cNvPr id="30" name="Group 28"/>
          <p:cNvGrpSpPr>
            <a:grpSpLocks/>
          </p:cNvGrpSpPr>
          <p:nvPr/>
        </p:nvGrpSpPr>
        <p:grpSpPr bwMode="auto">
          <a:xfrm>
            <a:off x="1263310" y="1879269"/>
            <a:ext cx="4560123" cy="888024"/>
            <a:chOff x="688" y="542"/>
            <a:chExt cx="2841" cy="719"/>
          </a:xfrm>
        </p:grpSpPr>
        <p:sp>
          <p:nvSpPr>
            <p:cNvPr id="31" name="Freeform 29"/>
            <p:cNvSpPr>
              <a:spLocks/>
            </p:cNvSpPr>
            <p:nvPr/>
          </p:nvSpPr>
          <p:spPr bwMode="auto">
            <a:xfrm>
              <a:off x="688" y="1079"/>
              <a:ext cx="654" cy="182"/>
            </a:xfrm>
            <a:custGeom>
              <a:avLst/>
              <a:gdLst>
                <a:gd name="T0" fmla="*/ 245 w 571"/>
                <a:gd name="T1" fmla="*/ 0 h 148"/>
                <a:gd name="T2" fmla="*/ 0 w 571"/>
                <a:gd name="T3" fmla="*/ 15 h 148"/>
                <a:gd name="T4" fmla="*/ 584 w 571"/>
                <a:gd name="T5" fmla="*/ 224 h 148"/>
                <a:gd name="T6" fmla="*/ 749 w 571"/>
                <a:gd name="T7" fmla="*/ 216 h 148"/>
                <a:gd name="T8" fmla="*/ 245 w 571"/>
                <a:gd name="T9" fmla="*/ 0 h 148"/>
                <a:gd name="T10" fmla="*/ 0 60000 65536"/>
                <a:gd name="T11" fmla="*/ 0 60000 65536"/>
                <a:gd name="T12" fmla="*/ 0 60000 65536"/>
                <a:gd name="T13" fmla="*/ 0 60000 65536"/>
                <a:gd name="T14" fmla="*/ 0 60000 65536"/>
                <a:gd name="T15" fmla="*/ 0 w 571"/>
                <a:gd name="T16" fmla="*/ 0 h 148"/>
                <a:gd name="T17" fmla="*/ 571 w 571"/>
                <a:gd name="T18" fmla="*/ 148 h 148"/>
              </a:gdLst>
              <a:ahLst/>
              <a:cxnLst>
                <a:cxn ang="T10">
                  <a:pos x="T0" y="T1"/>
                </a:cxn>
                <a:cxn ang="T11">
                  <a:pos x="T2" y="T3"/>
                </a:cxn>
                <a:cxn ang="T12">
                  <a:pos x="T4" y="T5"/>
                </a:cxn>
                <a:cxn ang="T13">
                  <a:pos x="T6" y="T7"/>
                </a:cxn>
                <a:cxn ang="T14">
                  <a:pos x="T8" y="T9"/>
                </a:cxn>
              </a:cxnLst>
              <a:rect l="T15" t="T16" r="T17" b="T18"/>
              <a:pathLst>
                <a:path w="571" h="148">
                  <a:moveTo>
                    <a:pt x="187" y="0"/>
                  </a:moveTo>
                  <a:lnTo>
                    <a:pt x="0" y="10"/>
                  </a:lnTo>
                  <a:lnTo>
                    <a:pt x="445" y="148"/>
                  </a:lnTo>
                  <a:lnTo>
                    <a:pt x="571" y="143"/>
                  </a:lnTo>
                  <a:lnTo>
                    <a:pt x="187" y="0"/>
                  </a:lnTo>
                  <a:close/>
                </a:path>
              </a:pathLst>
            </a:custGeom>
            <a:gradFill rotWithShape="1">
              <a:gsLst>
                <a:gs pos="0">
                  <a:srgbClr val="4D4D4D"/>
                </a:gs>
                <a:gs pos="100000">
                  <a:srgbClr val="242424"/>
                </a:gs>
              </a:gsLst>
              <a:lin ang="54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2" name="Freeform 30"/>
            <p:cNvSpPr>
              <a:spLocks/>
            </p:cNvSpPr>
            <p:nvPr/>
          </p:nvSpPr>
          <p:spPr bwMode="auto">
            <a:xfrm>
              <a:off x="813" y="598"/>
              <a:ext cx="393" cy="632"/>
            </a:xfrm>
            <a:custGeom>
              <a:avLst/>
              <a:gdLst>
                <a:gd name="T0" fmla="*/ 23 w 325"/>
                <a:gd name="T1" fmla="*/ 0 h 487"/>
                <a:gd name="T2" fmla="*/ 0 w 325"/>
                <a:gd name="T3" fmla="*/ 644 h 487"/>
                <a:gd name="T4" fmla="*/ 475 w 325"/>
                <a:gd name="T5" fmla="*/ 820 h 487"/>
                <a:gd name="T6" fmla="*/ 475 w 325"/>
                <a:gd name="T7" fmla="*/ 152 h 487"/>
                <a:gd name="T8" fmla="*/ 23 w 325"/>
                <a:gd name="T9" fmla="*/ 0 h 487"/>
                <a:gd name="T10" fmla="*/ 0 60000 65536"/>
                <a:gd name="T11" fmla="*/ 0 60000 65536"/>
                <a:gd name="T12" fmla="*/ 0 60000 65536"/>
                <a:gd name="T13" fmla="*/ 0 60000 65536"/>
                <a:gd name="T14" fmla="*/ 0 60000 65536"/>
                <a:gd name="T15" fmla="*/ 0 w 325"/>
                <a:gd name="T16" fmla="*/ 0 h 487"/>
                <a:gd name="T17" fmla="*/ 325 w 325"/>
                <a:gd name="T18" fmla="*/ 487 h 487"/>
              </a:gdLst>
              <a:ahLst/>
              <a:cxnLst>
                <a:cxn ang="T10">
                  <a:pos x="T0" y="T1"/>
                </a:cxn>
                <a:cxn ang="T11">
                  <a:pos x="T2" y="T3"/>
                </a:cxn>
                <a:cxn ang="T12">
                  <a:pos x="T4" y="T5"/>
                </a:cxn>
                <a:cxn ang="T13">
                  <a:pos x="T6" y="T7"/>
                </a:cxn>
                <a:cxn ang="T14">
                  <a:pos x="T8" y="T9"/>
                </a:cxn>
              </a:cxnLst>
              <a:rect l="T15" t="T16" r="T17" b="T18"/>
              <a:pathLst>
                <a:path w="325" h="487">
                  <a:moveTo>
                    <a:pt x="16" y="0"/>
                  </a:moveTo>
                  <a:cubicBezTo>
                    <a:pt x="16" y="0"/>
                    <a:pt x="37" y="218"/>
                    <a:pt x="0" y="382"/>
                  </a:cubicBezTo>
                  <a:cubicBezTo>
                    <a:pt x="325" y="487"/>
                    <a:pt x="325" y="487"/>
                    <a:pt x="325" y="487"/>
                  </a:cubicBezTo>
                  <a:cubicBezTo>
                    <a:pt x="325" y="90"/>
                    <a:pt x="325" y="90"/>
                    <a:pt x="325" y="90"/>
                  </a:cubicBezTo>
                  <a:lnTo>
                    <a:pt x="16" y="0"/>
                  </a:lnTo>
                  <a:close/>
                </a:path>
              </a:pathLst>
            </a:custGeom>
            <a:gradFill rotWithShape="1">
              <a:gsLst>
                <a:gs pos="0">
                  <a:srgbClr val="E9EAEA"/>
                </a:gs>
                <a:gs pos="100000">
                  <a:srgbClr val="FFFFFF"/>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688" y="542"/>
              <a:ext cx="533" cy="719"/>
            </a:xfrm>
            <a:custGeom>
              <a:avLst/>
              <a:gdLst>
                <a:gd name="T0" fmla="*/ 622 w 441"/>
                <a:gd name="T1" fmla="*/ 225 h 555"/>
                <a:gd name="T2" fmla="*/ 25 w 441"/>
                <a:gd name="T3" fmla="*/ 0 h 555"/>
                <a:gd name="T4" fmla="*/ 21 w 441"/>
                <a:gd name="T5" fmla="*/ 0 h 555"/>
                <a:gd name="T6" fmla="*/ 22 w 441"/>
                <a:gd name="T7" fmla="*/ 27 h 555"/>
                <a:gd name="T8" fmla="*/ 601 w 441"/>
                <a:gd name="T9" fmla="*/ 246 h 555"/>
                <a:gd name="T10" fmla="*/ 602 w 441"/>
                <a:gd name="T11" fmla="*/ 904 h 555"/>
                <a:gd name="T12" fmla="*/ 0 w 441"/>
                <a:gd name="T13" fmla="*/ 711 h 555"/>
                <a:gd name="T14" fmla="*/ 0 w 441"/>
                <a:gd name="T15" fmla="*/ 732 h 555"/>
                <a:gd name="T16" fmla="*/ 602 w 441"/>
                <a:gd name="T17" fmla="*/ 931 h 555"/>
                <a:gd name="T18" fmla="*/ 624 w 441"/>
                <a:gd name="T19" fmla="*/ 931 h 555"/>
                <a:gd name="T20" fmla="*/ 622 w 441"/>
                <a:gd name="T21" fmla="*/ 225 h 5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41"/>
                <a:gd name="T34" fmla="*/ 0 h 555"/>
                <a:gd name="T35" fmla="*/ 441 w 441"/>
                <a:gd name="T36" fmla="*/ 555 h 5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41" h="555">
                  <a:moveTo>
                    <a:pt x="426" y="134"/>
                  </a:moveTo>
                  <a:cubicBezTo>
                    <a:pt x="17" y="0"/>
                    <a:pt x="17" y="0"/>
                    <a:pt x="17" y="0"/>
                  </a:cubicBezTo>
                  <a:cubicBezTo>
                    <a:pt x="14" y="0"/>
                    <a:pt x="14" y="0"/>
                    <a:pt x="14" y="0"/>
                  </a:cubicBezTo>
                  <a:cubicBezTo>
                    <a:pt x="15" y="16"/>
                    <a:pt x="15" y="16"/>
                    <a:pt x="15" y="16"/>
                  </a:cubicBezTo>
                  <a:cubicBezTo>
                    <a:pt x="411" y="147"/>
                    <a:pt x="411" y="147"/>
                    <a:pt x="411" y="147"/>
                  </a:cubicBezTo>
                  <a:cubicBezTo>
                    <a:pt x="411" y="147"/>
                    <a:pt x="427" y="235"/>
                    <a:pt x="412" y="539"/>
                  </a:cubicBezTo>
                  <a:cubicBezTo>
                    <a:pt x="0" y="424"/>
                    <a:pt x="0" y="424"/>
                    <a:pt x="0" y="424"/>
                  </a:cubicBezTo>
                  <a:cubicBezTo>
                    <a:pt x="0" y="436"/>
                    <a:pt x="0" y="436"/>
                    <a:pt x="0" y="436"/>
                  </a:cubicBezTo>
                  <a:cubicBezTo>
                    <a:pt x="412" y="555"/>
                    <a:pt x="412" y="555"/>
                    <a:pt x="412" y="555"/>
                  </a:cubicBezTo>
                  <a:cubicBezTo>
                    <a:pt x="427" y="555"/>
                    <a:pt x="427" y="555"/>
                    <a:pt x="427" y="555"/>
                  </a:cubicBezTo>
                  <a:cubicBezTo>
                    <a:pt x="441" y="270"/>
                    <a:pt x="426" y="134"/>
                    <a:pt x="426" y="134"/>
                  </a:cubicBezTo>
                  <a:close/>
                </a:path>
              </a:pathLst>
            </a:custGeom>
            <a:gradFill rotWithShape="1">
              <a:gsLst>
                <a:gs pos="0">
                  <a:srgbClr val="C0C0C0"/>
                </a:gs>
                <a:gs pos="100000">
                  <a:srgbClr val="EEECE1"/>
                </a:gs>
              </a:gsLst>
              <a:lin ang="27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708" y="542"/>
              <a:ext cx="2735" cy="174"/>
            </a:xfrm>
            <a:custGeom>
              <a:avLst/>
              <a:gdLst>
                <a:gd name="T0" fmla="*/ 3135 w 2386"/>
                <a:gd name="T1" fmla="*/ 207 h 142"/>
                <a:gd name="T2" fmla="*/ 2698 w 2386"/>
                <a:gd name="T3" fmla="*/ 61 h 142"/>
                <a:gd name="T4" fmla="*/ 0 w 2386"/>
                <a:gd name="T5" fmla="*/ 0 h 142"/>
                <a:gd name="T6" fmla="*/ 566 w 2386"/>
                <a:gd name="T7" fmla="*/ 213 h 142"/>
                <a:gd name="T8" fmla="*/ 575 w 2386"/>
                <a:gd name="T9" fmla="*/ 202 h 142"/>
                <a:gd name="T10" fmla="*/ 3135 w 2386"/>
                <a:gd name="T11" fmla="*/ 207 h 142"/>
                <a:gd name="T12" fmla="*/ 0 60000 65536"/>
                <a:gd name="T13" fmla="*/ 0 60000 65536"/>
                <a:gd name="T14" fmla="*/ 0 60000 65536"/>
                <a:gd name="T15" fmla="*/ 0 60000 65536"/>
                <a:gd name="T16" fmla="*/ 0 60000 65536"/>
                <a:gd name="T17" fmla="*/ 0 60000 65536"/>
                <a:gd name="T18" fmla="*/ 0 w 2386"/>
                <a:gd name="T19" fmla="*/ 0 h 142"/>
                <a:gd name="T20" fmla="*/ 2386 w 2386"/>
                <a:gd name="T21" fmla="*/ 142 h 142"/>
              </a:gdLst>
              <a:ahLst/>
              <a:cxnLst>
                <a:cxn ang="T12">
                  <a:pos x="T0" y="T1"/>
                </a:cxn>
                <a:cxn ang="T13">
                  <a:pos x="T2" y="T3"/>
                </a:cxn>
                <a:cxn ang="T14">
                  <a:pos x="T4" y="T5"/>
                </a:cxn>
                <a:cxn ang="T15">
                  <a:pos x="T6" y="T7"/>
                </a:cxn>
                <a:cxn ang="T16">
                  <a:pos x="T8" y="T9"/>
                </a:cxn>
                <a:cxn ang="T17">
                  <a:pos x="T10" y="T11"/>
                </a:cxn>
              </a:cxnLst>
              <a:rect l="T18" t="T19" r="T20" b="T21"/>
              <a:pathLst>
                <a:path w="2386" h="142">
                  <a:moveTo>
                    <a:pt x="2386" y="138"/>
                  </a:moveTo>
                  <a:lnTo>
                    <a:pt x="2054" y="41"/>
                  </a:lnTo>
                  <a:lnTo>
                    <a:pt x="0" y="0"/>
                  </a:lnTo>
                  <a:lnTo>
                    <a:pt x="431" y="142"/>
                  </a:lnTo>
                  <a:lnTo>
                    <a:pt x="438" y="135"/>
                  </a:lnTo>
                  <a:lnTo>
                    <a:pt x="2386" y="138"/>
                  </a:lnTo>
                  <a:close/>
                </a:path>
              </a:pathLst>
            </a:custGeom>
            <a:gradFill rotWithShape="1">
              <a:gsLst>
                <a:gs pos="0">
                  <a:srgbClr val="727172"/>
                </a:gs>
                <a:gs pos="100000">
                  <a:srgbClr val="4D4D4D"/>
                </a:gs>
              </a:gsLst>
              <a:lin ang="54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1202" y="708"/>
              <a:ext cx="2327" cy="553"/>
            </a:xfrm>
            <a:custGeom>
              <a:avLst/>
              <a:gdLst>
                <a:gd name="T0" fmla="*/ 2710 w 1924"/>
                <a:gd name="T1" fmla="*/ 5 h 427"/>
                <a:gd name="T2" fmla="*/ 10 w 1924"/>
                <a:gd name="T3" fmla="*/ 0 h 427"/>
                <a:gd name="T4" fmla="*/ 0 w 1924"/>
                <a:gd name="T5" fmla="*/ 10 h 427"/>
                <a:gd name="T6" fmla="*/ 2 w 1924"/>
                <a:gd name="T7" fmla="*/ 716 h 427"/>
                <a:gd name="T8" fmla="*/ 2731 w 1924"/>
                <a:gd name="T9" fmla="*/ 635 h 427"/>
                <a:gd name="T10" fmla="*/ 2731 w 1924"/>
                <a:gd name="T11" fmla="*/ 12 h 427"/>
                <a:gd name="T12" fmla="*/ 2710 w 1924"/>
                <a:gd name="T13" fmla="*/ 5 h 427"/>
                <a:gd name="T14" fmla="*/ 0 60000 65536"/>
                <a:gd name="T15" fmla="*/ 0 60000 65536"/>
                <a:gd name="T16" fmla="*/ 0 60000 65536"/>
                <a:gd name="T17" fmla="*/ 0 60000 65536"/>
                <a:gd name="T18" fmla="*/ 0 60000 65536"/>
                <a:gd name="T19" fmla="*/ 0 60000 65536"/>
                <a:gd name="T20" fmla="*/ 0 60000 65536"/>
                <a:gd name="T21" fmla="*/ 0 w 1924"/>
                <a:gd name="T22" fmla="*/ 0 h 427"/>
                <a:gd name="T23" fmla="*/ 1924 w 1924"/>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4" h="427">
                  <a:moveTo>
                    <a:pt x="1853" y="3"/>
                  </a:moveTo>
                  <a:cubicBezTo>
                    <a:pt x="7" y="0"/>
                    <a:pt x="7" y="0"/>
                    <a:pt x="7" y="0"/>
                  </a:cubicBezTo>
                  <a:cubicBezTo>
                    <a:pt x="0" y="6"/>
                    <a:pt x="0" y="6"/>
                    <a:pt x="0" y="6"/>
                  </a:cubicBezTo>
                  <a:cubicBezTo>
                    <a:pt x="0" y="6"/>
                    <a:pt x="16" y="142"/>
                    <a:pt x="2" y="427"/>
                  </a:cubicBezTo>
                  <a:cubicBezTo>
                    <a:pt x="1867" y="378"/>
                    <a:pt x="1867" y="378"/>
                    <a:pt x="1867" y="378"/>
                  </a:cubicBezTo>
                  <a:cubicBezTo>
                    <a:pt x="1867" y="378"/>
                    <a:pt x="1924" y="194"/>
                    <a:pt x="1867" y="7"/>
                  </a:cubicBezTo>
                  <a:lnTo>
                    <a:pt x="1853" y="3"/>
                  </a:lnTo>
                  <a:close/>
                </a:path>
              </a:pathLst>
            </a:custGeom>
            <a:gradFill rotWithShape="1">
              <a:gsLst>
                <a:gs pos="0">
                  <a:srgbClr val="969696"/>
                </a:gs>
                <a:gs pos="100000">
                  <a:srgbClr val="4D4D4D"/>
                </a:gs>
              </a:gsLst>
              <a:lin ang="5400000" scaled="1"/>
            </a:gradFill>
            <a:ln w="9525">
              <a:noFill/>
              <a:round/>
              <a:headEnd/>
              <a:tailEnd/>
            </a:ln>
          </p:spPr>
          <p:txBody>
            <a:bodyP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sp>
        <p:nvSpPr>
          <p:cNvPr id="36" name="WordArt 35"/>
          <p:cNvSpPr>
            <a:spLocks noChangeArrowheads="1" noChangeShapeType="1" noTextEdit="1"/>
          </p:cNvSpPr>
          <p:nvPr/>
        </p:nvSpPr>
        <p:spPr bwMode="auto">
          <a:xfrm rot="21269671">
            <a:off x="2477343" y="3739320"/>
            <a:ext cx="2648072" cy="238007"/>
          </a:xfrm>
          <a:prstGeom prst="rect">
            <a:avLst/>
          </a:prstGeom>
        </p:spPr>
        <p:txBody>
          <a:bodyPr wrap="none" fromWordArt="1">
            <a:prstTxWarp prst="textPlain">
              <a:avLst>
                <a:gd name="adj" fmla="val 50000"/>
              </a:avLst>
            </a:prstTxWarp>
          </a:bodyPr>
          <a:lstStyle/>
          <a:p>
            <a:pPr algn="ctr"/>
            <a:r>
              <a:rPr lang="zh-CN" altLang="en-US" sz="4536" kern="10" dirty="0">
                <a:ln w="9525">
                  <a:noFill/>
                  <a:round/>
                  <a:headEnd/>
                  <a:tailEnd/>
                </a:ln>
                <a:solidFill>
                  <a:prstClr val="white"/>
                </a:solidFill>
                <a:latin typeface="微软雅黑" panose="020B0503020204020204" pitchFamily="34" charset="-122"/>
                <a:ea typeface="微软雅黑" panose="020B0503020204020204" pitchFamily="34" charset="-122"/>
              </a:rPr>
              <a:t>双击此处添加文字内容</a:t>
            </a:r>
          </a:p>
        </p:txBody>
      </p:sp>
      <p:sp>
        <p:nvSpPr>
          <p:cNvPr id="37" name="WordArt 36"/>
          <p:cNvSpPr>
            <a:spLocks noChangeArrowheads="1" noChangeShapeType="1" noTextEdit="1"/>
          </p:cNvSpPr>
          <p:nvPr/>
        </p:nvSpPr>
        <p:spPr bwMode="auto">
          <a:xfrm>
            <a:off x="2495343" y="2287281"/>
            <a:ext cx="2648072" cy="238007"/>
          </a:xfrm>
          <a:prstGeom prst="rect">
            <a:avLst/>
          </a:prstGeom>
        </p:spPr>
        <p:txBody>
          <a:bodyPr wrap="none" fromWordArt="1">
            <a:prstTxWarp prst="textPlain">
              <a:avLst>
                <a:gd name="adj" fmla="val 50000"/>
              </a:avLst>
            </a:prstTxWarp>
          </a:bodyPr>
          <a:lstStyle/>
          <a:p>
            <a:pPr algn="ctr"/>
            <a:r>
              <a:rPr lang="zh-CN" altLang="en-US" sz="4536" kern="10">
                <a:ln w="9525">
                  <a:noFill/>
                  <a:round/>
                  <a:headEnd/>
                  <a:tailEnd/>
                </a:ln>
                <a:solidFill>
                  <a:prstClr val="white"/>
                </a:solidFill>
                <a:latin typeface="微软雅黑" panose="020B0503020204020204" pitchFamily="34" charset="-122"/>
                <a:ea typeface="微软雅黑" panose="020B0503020204020204" pitchFamily="34" charset="-122"/>
              </a:rPr>
              <a:t>双击此处添加文字内容</a:t>
            </a:r>
          </a:p>
        </p:txBody>
      </p:sp>
      <p:sp>
        <p:nvSpPr>
          <p:cNvPr id="38" name="WordArt 37"/>
          <p:cNvSpPr>
            <a:spLocks noChangeArrowheads="1" noChangeShapeType="1" noTextEdit="1"/>
          </p:cNvSpPr>
          <p:nvPr/>
        </p:nvSpPr>
        <p:spPr bwMode="auto">
          <a:xfrm rot="21142058">
            <a:off x="2749350" y="5133358"/>
            <a:ext cx="2648072" cy="238006"/>
          </a:xfrm>
          <a:prstGeom prst="rect">
            <a:avLst/>
          </a:prstGeom>
        </p:spPr>
        <p:txBody>
          <a:bodyPr wrap="none" fromWordArt="1">
            <a:prstTxWarp prst="textPlain">
              <a:avLst>
                <a:gd name="adj" fmla="val 50000"/>
              </a:avLst>
            </a:prstTxWarp>
          </a:bodyPr>
          <a:lstStyle/>
          <a:p>
            <a:pPr algn="ctr"/>
            <a:r>
              <a:rPr lang="zh-CN" altLang="en-US" sz="4536" kern="10" dirty="0">
                <a:ln w="9525">
                  <a:noFill/>
                  <a:round/>
                  <a:headEnd/>
                  <a:tailEnd/>
                </a:ln>
                <a:solidFill>
                  <a:schemeClr val="bg1"/>
                </a:solidFill>
                <a:latin typeface="微软雅黑" panose="020B0503020204020204" pitchFamily="34" charset="-122"/>
                <a:ea typeface="微软雅黑" panose="020B0503020204020204" pitchFamily="34" charset="-122"/>
              </a:rPr>
              <a:t>双击此处添加文字内容</a:t>
            </a:r>
          </a:p>
        </p:txBody>
      </p:sp>
      <p:sp>
        <p:nvSpPr>
          <p:cNvPr id="39" name="WordArt 38"/>
          <p:cNvSpPr>
            <a:spLocks noChangeArrowheads="1" noChangeShapeType="1" noTextEdit="1"/>
          </p:cNvSpPr>
          <p:nvPr/>
        </p:nvSpPr>
        <p:spPr bwMode="auto">
          <a:xfrm>
            <a:off x="2495343" y="3013300"/>
            <a:ext cx="2648072" cy="238006"/>
          </a:xfrm>
          <a:prstGeom prst="rect">
            <a:avLst/>
          </a:prstGeom>
        </p:spPr>
        <p:txBody>
          <a:bodyPr wrap="none" fromWordArt="1">
            <a:prstTxWarp prst="textPlain">
              <a:avLst>
                <a:gd name="adj" fmla="val 50000"/>
              </a:avLst>
            </a:prstTxWarp>
          </a:bodyPr>
          <a:lstStyle/>
          <a:p>
            <a:pPr algn="ctr"/>
            <a:r>
              <a:rPr lang="zh-CN" altLang="en-US" sz="4536" kern="10">
                <a:ln w="9525">
                  <a:noFill/>
                  <a:round/>
                  <a:headEnd/>
                  <a:tailEnd/>
                </a:ln>
                <a:solidFill>
                  <a:prstClr val="black"/>
                </a:solidFill>
                <a:latin typeface="微软雅黑" panose="020B0503020204020204" pitchFamily="34" charset="-122"/>
                <a:ea typeface="微软雅黑" panose="020B0503020204020204" pitchFamily="34" charset="-122"/>
              </a:rPr>
              <a:t>双击此处添加文字内容</a:t>
            </a:r>
          </a:p>
        </p:txBody>
      </p:sp>
      <p:grpSp>
        <p:nvGrpSpPr>
          <p:cNvPr id="40" name="组合 39"/>
          <p:cNvGrpSpPr/>
          <p:nvPr/>
        </p:nvGrpSpPr>
        <p:grpSpPr>
          <a:xfrm>
            <a:off x="6836273" y="1516385"/>
            <a:ext cx="3658099" cy="4434119"/>
            <a:chOff x="5426075" y="2141538"/>
            <a:chExt cx="2903538" cy="3519487"/>
          </a:xfrm>
        </p:grpSpPr>
        <p:sp>
          <p:nvSpPr>
            <p:cNvPr id="41" name="AutoShape 39"/>
            <p:cNvSpPr>
              <a:spLocks noChangeArrowheads="1"/>
            </p:cNvSpPr>
            <p:nvPr/>
          </p:nvSpPr>
          <p:spPr bwMode="auto">
            <a:xfrm>
              <a:off x="5508625" y="2492375"/>
              <a:ext cx="2736850" cy="3168650"/>
            </a:xfrm>
            <a:prstGeom prst="roundRect">
              <a:avLst>
                <a:gd name="adj" fmla="val 1394"/>
              </a:avLst>
            </a:prstGeom>
            <a:gradFill rotWithShape="1">
              <a:gsLst>
                <a:gs pos="0">
                  <a:sysClr val="window" lastClr="FFFFFF"/>
                </a:gs>
                <a:gs pos="100000">
                  <a:srgbClr val="DDDDDD"/>
                </a:gs>
              </a:gsLst>
              <a:lin ang="5400000" scaled="1"/>
            </a:gradFill>
            <a:ln w="9525" algn="ctr">
              <a:solidFill>
                <a:srgbClr val="EEECE1"/>
              </a:solidFill>
              <a:round/>
              <a:headEnd/>
              <a:tailEnd/>
            </a:ln>
          </p:spPr>
          <p:txBody>
            <a:bodyPr wrap="none" anchor="ctr"/>
            <a:lstStyle/>
            <a:p>
              <a:pPr algn="ctr" defTabSz="1152053">
                <a:lnSpc>
                  <a:spcPct val="120000"/>
                </a:lnSpc>
                <a:defRPr/>
              </a:pPr>
              <a:endParaRPr lang="en-US" altLang="zh-CN" sz="2016" kern="0">
                <a:solidFill>
                  <a:srgbClr val="000000"/>
                </a:solidFill>
                <a:latin typeface="微软雅黑" panose="020B0503020204020204" pitchFamily="34" charset="-122"/>
                <a:ea typeface="微软雅黑" panose="020B0503020204020204" pitchFamily="34" charset="-122"/>
              </a:endParaRPr>
            </a:p>
            <a:p>
              <a:pPr algn="ctr" defTabSz="1152053">
                <a:lnSpc>
                  <a:spcPct val="120000"/>
                </a:lnSpc>
                <a:defRPr/>
              </a:pPr>
              <a:r>
                <a:rPr lang="zh-CN" altLang="en-US" sz="2016" kern="0">
                  <a:solidFill>
                    <a:srgbClr val="000000"/>
                  </a:solidFill>
                  <a:latin typeface="微软雅黑" panose="020B0503020204020204" pitchFamily="34" charset="-122"/>
                  <a:ea typeface="微软雅黑" panose="020B0503020204020204" pitchFamily="34" charset="-122"/>
                </a:rPr>
                <a:t>单击此处添加文字</a:t>
              </a:r>
            </a:p>
            <a:p>
              <a:pPr algn="ctr" defTabSz="1152053">
                <a:lnSpc>
                  <a:spcPct val="120000"/>
                </a:lnSpc>
                <a:defRPr/>
              </a:pPr>
              <a:r>
                <a:rPr lang="zh-CN" altLang="en-US" sz="2016" kern="0">
                  <a:solidFill>
                    <a:srgbClr val="000000"/>
                  </a:solidFill>
                  <a:latin typeface="微软雅黑" panose="020B0503020204020204" pitchFamily="34" charset="-122"/>
                  <a:ea typeface="微软雅黑" panose="020B0503020204020204" pitchFamily="34" charset="-122"/>
                </a:rPr>
                <a:t>单击此处添加文字</a:t>
              </a:r>
            </a:p>
            <a:p>
              <a:pPr algn="ctr" defTabSz="1152053">
                <a:lnSpc>
                  <a:spcPct val="120000"/>
                </a:lnSpc>
                <a:defRPr/>
              </a:pPr>
              <a:r>
                <a:rPr lang="zh-CN" altLang="en-US" sz="2016" kern="0">
                  <a:solidFill>
                    <a:srgbClr val="000000"/>
                  </a:solidFill>
                  <a:latin typeface="微软雅黑" panose="020B0503020204020204" pitchFamily="34" charset="-122"/>
                  <a:ea typeface="微软雅黑" panose="020B0503020204020204" pitchFamily="34" charset="-122"/>
                </a:rPr>
                <a:t>单击此处添加文字</a:t>
              </a:r>
            </a:p>
            <a:p>
              <a:pPr algn="ctr" defTabSz="1152053">
                <a:lnSpc>
                  <a:spcPct val="120000"/>
                </a:lnSpc>
                <a:defRPr/>
              </a:pPr>
              <a:r>
                <a:rPr lang="zh-CN" altLang="en-US" sz="2016" kern="0">
                  <a:solidFill>
                    <a:srgbClr val="000000"/>
                  </a:solidFill>
                  <a:latin typeface="微软雅黑" panose="020B0503020204020204" pitchFamily="34" charset="-122"/>
                  <a:ea typeface="微软雅黑" panose="020B0503020204020204" pitchFamily="34" charset="-122"/>
                </a:rPr>
                <a:t>单击此处添加文字</a:t>
              </a:r>
            </a:p>
            <a:p>
              <a:pPr algn="ctr" defTabSz="1152053">
                <a:lnSpc>
                  <a:spcPct val="120000"/>
                </a:lnSpc>
                <a:defRPr/>
              </a:pPr>
              <a:r>
                <a:rPr lang="zh-CN" altLang="en-US" sz="2016" kern="0">
                  <a:solidFill>
                    <a:srgbClr val="000000"/>
                  </a:solidFill>
                  <a:latin typeface="微软雅黑" panose="020B0503020204020204" pitchFamily="34" charset="-122"/>
                  <a:ea typeface="微软雅黑" panose="020B0503020204020204" pitchFamily="34" charset="-122"/>
                </a:rPr>
                <a:t>单击此处添加文字</a:t>
              </a:r>
            </a:p>
            <a:p>
              <a:pPr algn="ctr" defTabSz="1152053">
                <a:lnSpc>
                  <a:spcPct val="120000"/>
                </a:lnSpc>
                <a:defRPr/>
              </a:pPr>
              <a:r>
                <a:rPr lang="zh-CN" altLang="en-US" sz="2016" kern="0">
                  <a:solidFill>
                    <a:srgbClr val="000000"/>
                  </a:solidFill>
                  <a:latin typeface="微软雅黑" panose="020B0503020204020204" pitchFamily="34" charset="-122"/>
                  <a:ea typeface="微软雅黑" panose="020B0503020204020204" pitchFamily="34" charset="-122"/>
                </a:rPr>
                <a:t>单击此处添加文字</a:t>
              </a:r>
              <a:endParaRPr lang="zh-CN" altLang="zh-CN" sz="2016" kern="0">
                <a:solidFill>
                  <a:srgbClr val="000000"/>
                </a:solidFill>
                <a:latin typeface="微软雅黑" panose="020B0503020204020204" pitchFamily="34" charset="-122"/>
                <a:ea typeface="微软雅黑" panose="020B0503020204020204" pitchFamily="34" charset="-122"/>
              </a:endParaRPr>
            </a:p>
            <a:p>
              <a:pPr algn="ctr" defTabSz="1152053">
                <a:lnSpc>
                  <a:spcPct val="120000"/>
                </a:lnSpc>
                <a:defRPr/>
              </a:pPr>
              <a:endParaRPr lang="zh-CN" altLang="zh-CN" sz="2016" kern="0">
                <a:solidFill>
                  <a:srgbClr val="000000"/>
                </a:solidFill>
                <a:latin typeface="微软雅黑" panose="020B0503020204020204" pitchFamily="34" charset="-122"/>
                <a:ea typeface="微软雅黑" panose="020B0503020204020204" pitchFamily="34" charset="-122"/>
              </a:endParaRPr>
            </a:p>
            <a:p>
              <a:pPr algn="ctr" defTabSz="1152053">
                <a:lnSpc>
                  <a:spcPct val="120000"/>
                </a:lnSpc>
                <a:defRPr/>
              </a:pPr>
              <a:endParaRPr lang="zh-CN" altLang="zh-CN" sz="2016" kern="0">
                <a:solidFill>
                  <a:srgbClr val="000000"/>
                </a:solidFill>
                <a:latin typeface="微软雅黑" panose="020B0503020204020204" pitchFamily="34" charset="-122"/>
                <a:ea typeface="微软雅黑" panose="020B0503020204020204" pitchFamily="34" charset="-122"/>
              </a:endParaRPr>
            </a:p>
          </p:txBody>
        </p:sp>
        <p:sp>
          <p:nvSpPr>
            <p:cNvPr id="42" name="AutoShape 40"/>
            <p:cNvSpPr>
              <a:spLocks noChangeArrowheads="1"/>
            </p:cNvSpPr>
            <p:nvPr/>
          </p:nvSpPr>
          <p:spPr bwMode="auto">
            <a:xfrm>
              <a:off x="5426075" y="2141538"/>
              <a:ext cx="2903538" cy="496887"/>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1152053">
                <a:defRPr/>
              </a:pPr>
              <a:r>
                <a:rPr lang="zh-CN" altLang="en-US" sz="2520" kern="0" dirty="0">
                  <a:solidFill>
                    <a:prstClr val="white"/>
                  </a:solidFill>
                  <a:latin typeface="微软雅黑" panose="020B0503020204020204" pitchFamily="34" charset="-122"/>
                  <a:ea typeface="微软雅黑" panose="020B0503020204020204" pitchFamily="34" charset="-122"/>
                </a:rPr>
                <a:t>单击此处添加文字</a:t>
              </a:r>
            </a:p>
          </p:txBody>
        </p:sp>
      </p:grpSp>
      <p:sp>
        <p:nvSpPr>
          <p:cNvPr id="43" name="TextBox 3">
            <a:extLst>
              <a:ext uri="{FF2B5EF4-FFF2-40B4-BE49-F238E27FC236}">
                <a16:creationId xmlns:a16="http://schemas.microsoft.com/office/drawing/2014/main" id="{57A45BBA-DFEF-41E5-9608-EDCCA9B65F35}"/>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44" name="图片 43">
            <a:extLst>
              <a:ext uri="{FF2B5EF4-FFF2-40B4-BE49-F238E27FC236}">
                <a16:creationId xmlns:a16="http://schemas.microsoft.com/office/drawing/2014/main" id="{9B70A0DE-0645-4306-B7CB-35154036C6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2927833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椭圆 4"/>
          <p:cNvSpPr/>
          <p:nvPr/>
        </p:nvSpPr>
        <p:spPr>
          <a:xfrm>
            <a:off x="4295363" y="1752225"/>
            <a:ext cx="2496377" cy="2496377"/>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6" name="任意多边形 5"/>
          <p:cNvSpPr/>
          <p:nvPr/>
        </p:nvSpPr>
        <p:spPr>
          <a:xfrm>
            <a:off x="5177214" y="3845936"/>
            <a:ext cx="451778" cy="1044734"/>
          </a:xfrm>
          <a:custGeom>
            <a:avLst/>
            <a:gdLst>
              <a:gd name="connsiteX0" fmla="*/ 478118 w 478118"/>
              <a:gd name="connsiteY0" fmla="*/ 0 h 1105647"/>
              <a:gd name="connsiteX1" fmla="*/ 478118 w 478118"/>
              <a:gd name="connsiteY1" fmla="*/ 848659 h 1105647"/>
              <a:gd name="connsiteX2" fmla="*/ 0 w 478118"/>
              <a:gd name="connsiteY2" fmla="*/ 848659 h 1105647"/>
              <a:gd name="connsiteX3" fmla="*/ 0 w 478118"/>
              <a:gd name="connsiteY3" fmla="*/ 1105647 h 1105647"/>
            </a:gdLst>
            <a:ahLst/>
            <a:cxnLst>
              <a:cxn ang="0">
                <a:pos x="connsiteX0" y="connsiteY0"/>
              </a:cxn>
              <a:cxn ang="0">
                <a:pos x="connsiteX1" y="connsiteY1"/>
              </a:cxn>
              <a:cxn ang="0">
                <a:pos x="connsiteX2" y="connsiteY2"/>
              </a:cxn>
              <a:cxn ang="0">
                <a:pos x="connsiteX3" y="connsiteY3"/>
              </a:cxn>
            </a:cxnLst>
            <a:rect l="l" t="t" r="r" b="b"/>
            <a:pathLst>
              <a:path w="478118" h="1105647">
                <a:moveTo>
                  <a:pt x="478118" y="0"/>
                </a:moveTo>
                <a:lnTo>
                  <a:pt x="478118" y="848659"/>
                </a:lnTo>
                <a:lnTo>
                  <a:pt x="0" y="848659"/>
                </a:lnTo>
                <a:lnTo>
                  <a:pt x="0" y="1105647"/>
                </a:lnTo>
              </a:path>
            </a:pathLst>
          </a:custGeom>
          <a:noFill/>
          <a:ln w="28575" cap="flat" cmpd="sng" algn="ctr">
            <a:solidFill>
              <a:srgbClr val="054487"/>
            </a:solidFill>
            <a:prstDash val="solid"/>
            <a:tailEnd type="oval"/>
          </a:ln>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7" name="任意多边形 6"/>
          <p:cNvSpPr/>
          <p:nvPr/>
        </p:nvSpPr>
        <p:spPr>
          <a:xfrm>
            <a:off x="2565082" y="2810084"/>
            <a:ext cx="1992510" cy="632488"/>
          </a:xfrm>
          <a:custGeom>
            <a:avLst/>
            <a:gdLst>
              <a:gd name="connsiteX0" fmla="*/ 400424 w 400424"/>
              <a:gd name="connsiteY0" fmla="*/ 0 h 669365"/>
              <a:gd name="connsiteX1" fmla="*/ 0 w 400424"/>
              <a:gd name="connsiteY1" fmla="*/ 0 h 669365"/>
              <a:gd name="connsiteX2" fmla="*/ 0 w 400424"/>
              <a:gd name="connsiteY2" fmla="*/ 669365 h 669365"/>
              <a:gd name="connsiteX0" fmla="*/ 2616682 w 2616682"/>
              <a:gd name="connsiteY0" fmla="*/ 0 h 669365"/>
              <a:gd name="connsiteX1" fmla="*/ 0 w 2616682"/>
              <a:gd name="connsiteY1" fmla="*/ 0 h 669365"/>
              <a:gd name="connsiteX2" fmla="*/ 0 w 2616682"/>
              <a:gd name="connsiteY2" fmla="*/ 669365 h 669365"/>
              <a:gd name="connsiteX0" fmla="*/ 2108682 w 2108682"/>
              <a:gd name="connsiteY0" fmla="*/ 14514 h 669365"/>
              <a:gd name="connsiteX1" fmla="*/ 0 w 2108682"/>
              <a:gd name="connsiteY1" fmla="*/ 0 h 669365"/>
              <a:gd name="connsiteX2" fmla="*/ 0 w 2108682"/>
              <a:gd name="connsiteY2" fmla="*/ 669365 h 669365"/>
            </a:gdLst>
            <a:ahLst/>
            <a:cxnLst>
              <a:cxn ang="0">
                <a:pos x="connsiteX0" y="connsiteY0"/>
              </a:cxn>
              <a:cxn ang="0">
                <a:pos x="connsiteX1" y="connsiteY1"/>
              </a:cxn>
              <a:cxn ang="0">
                <a:pos x="connsiteX2" y="connsiteY2"/>
              </a:cxn>
            </a:cxnLst>
            <a:rect l="l" t="t" r="r" b="b"/>
            <a:pathLst>
              <a:path w="2108682" h="669365">
                <a:moveTo>
                  <a:pt x="2108682" y="14514"/>
                </a:moveTo>
                <a:lnTo>
                  <a:pt x="0" y="0"/>
                </a:lnTo>
                <a:lnTo>
                  <a:pt x="0" y="669365"/>
                </a:lnTo>
              </a:path>
            </a:pathLst>
          </a:custGeom>
          <a:noFill/>
          <a:ln w="28575" cap="flat" cmpd="sng" algn="ctr">
            <a:solidFill>
              <a:srgbClr val="054487"/>
            </a:solidFill>
            <a:prstDash val="solid"/>
            <a:tailEnd type="oval"/>
          </a:ln>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8" name="任意多边形 7"/>
          <p:cNvSpPr/>
          <p:nvPr/>
        </p:nvSpPr>
        <p:spPr>
          <a:xfrm>
            <a:off x="6689831" y="2761305"/>
            <a:ext cx="1612997" cy="263121"/>
          </a:xfrm>
          <a:custGeom>
            <a:avLst/>
            <a:gdLst>
              <a:gd name="connsiteX0" fmla="*/ 0 w 854635"/>
              <a:gd name="connsiteY0" fmla="*/ 0 h 262965"/>
              <a:gd name="connsiteX1" fmla="*/ 854635 w 854635"/>
              <a:gd name="connsiteY1" fmla="*/ 0 h 262965"/>
              <a:gd name="connsiteX2" fmla="*/ 854635 w 854635"/>
              <a:gd name="connsiteY2" fmla="*/ 262965 h 262965"/>
              <a:gd name="connsiteX0" fmla="*/ 0 w 1707042"/>
              <a:gd name="connsiteY0" fmla="*/ 0 h 278463"/>
              <a:gd name="connsiteX1" fmla="*/ 1707042 w 1707042"/>
              <a:gd name="connsiteY1" fmla="*/ 15498 h 278463"/>
              <a:gd name="connsiteX2" fmla="*/ 1707042 w 1707042"/>
              <a:gd name="connsiteY2" fmla="*/ 278463 h 278463"/>
            </a:gdLst>
            <a:ahLst/>
            <a:cxnLst>
              <a:cxn ang="0">
                <a:pos x="connsiteX0" y="connsiteY0"/>
              </a:cxn>
              <a:cxn ang="0">
                <a:pos x="connsiteX1" y="connsiteY1"/>
              </a:cxn>
              <a:cxn ang="0">
                <a:pos x="connsiteX2" y="connsiteY2"/>
              </a:cxn>
            </a:cxnLst>
            <a:rect l="l" t="t" r="r" b="b"/>
            <a:pathLst>
              <a:path w="1707042" h="278463">
                <a:moveTo>
                  <a:pt x="0" y="0"/>
                </a:moveTo>
                <a:lnTo>
                  <a:pt x="1707042" y="15498"/>
                </a:lnTo>
                <a:lnTo>
                  <a:pt x="1707042" y="278463"/>
                </a:lnTo>
              </a:path>
            </a:pathLst>
          </a:custGeom>
          <a:noFill/>
          <a:ln w="28575" cap="flat" cmpd="sng" algn="ctr">
            <a:solidFill>
              <a:srgbClr val="054487"/>
            </a:solidFill>
            <a:prstDash val="solid"/>
            <a:tailEnd type="oval"/>
          </a:ln>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9" name="任意多边形 8"/>
          <p:cNvSpPr/>
          <p:nvPr/>
        </p:nvSpPr>
        <p:spPr>
          <a:xfrm>
            <a:off x="5996039" y="1229054"/>
            <a:ext cx="508249" cy="982903"/>
          </a:xfrm>
          <a:custGeom>
            <a:avLst/>
            <a:gdLst>
              <a:gd name="connsiteX0" fmla="*/ 0 w 537882"/>
              <a:gd name="connsiteY0" fmla="*/ 699247 h 699247"/>
              <a:gd name="connsiteX1" fmla="*/ 0 w 537882"/>
              <a:gd name="connsiteY1" fmla="*/ 0 h 699247"/>
              <a:gd name="connsiteX2" fmla="*/ 537882 w 537882"/>
              <a:gd name="connsiteY2" fmla="*/ 0 h 699247"/>
              <a:gd name="connsiteX0" fmla="*/ 0 w 537882"/>
              <a:gd name="connsiteY0" fmla="*/ 1040210 h 1040210"/>
              <a:gd name="connsiteX1" fmla="*/ 0 w 537882"/>
              <a:gd name="connsiteY1" fmla="*/ 0 h 1040210"/>
              <a:gd name="connsiteX2" fmla="*/ 537882 w 537882"/>
              <a:gd name="connsiteY2" fmla="*/ 0 h 1040210"/>
            </a:gdLst>
            <a:ahLst/>
            <a:cxnLst>
              <a:cxn ang="0">
                <a:pos x="connsiteX0" y="connsiteY0"/>
              </a:cxn>
              <a:cxn ang="0">
                <a:pos x="connsiteX1" y="connsiteY1"/>
              </a:cxn>
              <a:cxn ang="0">
                <a:pos x="connsiteX2" y="connsiteY2"/>
              </a:cxn>
            </a:cxnLst>
            <a:rect l="l" t="t" r="r" b="b"/>
            <a:pathLst>
              <a:path w="537882" h="1040210">
                <a:moveTo>
                  <a:pt x="0" y="1040210"/>
                </a:moveTo>
                <a:lnTo>
                  <a:pt x="0" y="0"/>
                </a:lnTo>
                <a:lnTo>
                  <a:pt x="537882" y="0"/>
                </a:lnTo>
              </a:path>
            </a:pathLst>
          </a:custGeom>
          <a:noFill/>
          <a:ln w="28575" cap="flat" cmpd="sng" algn="ctr">
            <a:solidFill>
              <a:srgbClr val="054487"/>
            </a:solidFill>
            <a:prstDash val="solid"/>
            <a:tailEnd type="oval"/>
          </a:ln>
          <a:effectLst/>
        </p:spPr>
        <p:txBody>
          <a:bodyPr lIns="86402" tIns="43201" rIns="86402" bIns="43201" rtlCol="0" anchor="ctr"/>
          <a:lstStyle/>
          <a:p>
            <a:pPr algn="ctr">
              <a:defRPr/>
            </a:pPr>
            <a:endParaRPr lang="zh-CN" altLang="en-US" sz="2857" kern="0" dirty="0">
              <a:solidFill>
                <a:prstClr val="black">
                  <a:lumMod val="85000"/>
                  <a:lumOff val="15000"/>
                </a:prstClr>
              </a:solidFill>
              <a:ea typeface="微软雅黑" pitchFamily="34" charset="-122"/>
            </a:endParaRPr>
          </a:p>
        </p:txBody>
      </p:sp>
      <p:grpSp>
        <p:nvGrpSpPr>
          <p:cNvPr id="10" name="组合 9"/>
          <p:cNvGrpSpPr/>
          <p:nvPr/>
        </p:nvGrpSpPr>
        <p:grpSpPr>
          <a:xfrm>
            <a:off x="4728219" y="2192375"/>
            <a:ext cx="1627721" cy="1627721"/>
            <a:chOff x="5003802" y="2426858"/>
            <a:chExt cx="1722625" cy="1722625"/>
          </a:xfrm>
        </p:grpSpPr>
        <p:sp>
          <p:nvSpPr>
            <p:cNvPr id="11" name="饼形 10"/>
            <p:cNvSpPr/>
            <p:nvPr/>
          </p:nvSpPr>
          <p:spPr>
            <a:xfrm rot="18938054">
              <a:off x="5003802" y="2426858"/>
              <a:ext cx="1722625" cy="1722625"/>
            </a:xfrm>
            <a:prstGeom prst="pie">
              <a:avLst>
                <a:gd name="adj1" fmla="val 10702891"/>
                <a:gd name="adj2" fmla="val 16200000"/>
              </a:avLst>
            </a:prstGeom>
            <a:solidFill>
              <a:srgbClr val="054487"/>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2" name="文本框 20"/>
            <p:cNvSpPr txBox="1"/>
            <p:nvPr/>
          </p:nvSpPr>
          <p:spPr>
            <a:xfrm rot="18963363">
              <a:off x="5016841" y="2829347"/>
              <a:ext cx="650929" cy="713330"/>
            </a:xfrm>
            <a:prstGeom prst="rect">
              <a:avLst/>
            </a:prstGeom>
            <a:noFill/>
          </p:spPr>
          <p:txBody>
            <a:bodyPr wrap="square" rtlCol="0">
              <a:spAutoFit/>
            </a:bodyPr>
            <a:lstStyle/>
            <a:p>
              <a:pPr>
                <a:defRPr/>
              </a:pPr>
              <a:r>
                <a:rPr lang="en-US" altLang="zh-CN" sz="3780" kern="0" dirty="0">
                  <a:solidFill>
                    <a:prstClr val="white"/>
                  </a:solidFill>
                  <a:latin typeface="微软雅黑" pitchFamily="34" charset="-122"/>
                  <a:ea typeface="微软雅黑" pitchFamily="34" charset="-122"/>
                  <a:cs typeface="Arial" panose="020B0604020202020204" pitchFamily="34" charset="0"/>
                </a:rPr>
                <a:t>S</a:t>
              </a:r>
              <a:endParaRPr lang="zh-CN" altLang="en-US" sz="3780"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13" name="组合 12"/>
          <p:cNvGrpSpPr/>
          <p:nvPr/>
        </p:nvGrpSpPr>
        <p:grpSpPr>
          <a:xfrm>
            <a:off x="4728096" y="2192251"/>
            <a:ext cx="1627721" cy="1627721"/>
            <a:chOff x="5003671" y="2426727"/>
            <a:chExt cx="1722625" cy="1722625"/>
          </a:xfrm>
        </p:grpSpPr>
        <p:sp>
          <p:nvSpPr>
            <p:cNvPr id="14" name="饼形 13"/>
            <p:cNvSpPr/>
            <p:nvPr/>
          </p:nvSpPr>
          <p:spPr>
            <a:xfrm rot="8163127">
              <a:off x="5003671" y="2426727"/>
              <a:ext cx="1722625" cy="1722625"/>
            </a:xfrm>
            <a:prstGeom prst="pie">
              <a:avLst>
                <a:gd name="adj1" fmla="val 10702891"/>
                <a:gd name="adj2" fmla="val 16200000"/>
              </a:avLst>
            </a:prstGeom>
            <a:solidFill>
              <a:srgbClr val="054487"/>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5" name="文本框 90"/>
            <p:cNvSpPr txBox="1"/>
            <p:nvPr/>
          </p:nvSpPr>
          <p:spPr>
            <a:xfrm rot="18963363">
              <a:off x="6049097" y="2983904"/>
              <a:ext cx="650929" cy="713330"/>
            </a:xfrm>
            <a:prstGeom prst="rect">
              <a:avLst/>
            </a:prstGeom>
            <a:noFill/>
          </p:spPr>
          <p:txBody>
            <a:bodyPr wrap="square" rtlCol="0">
              <a:spAutoFit/>
            </a:bodyPr>
            <a:lstStyle/>
            <a:p>
              <a:pPr>
                <a:defRPr/>
              </a:pPr>
              <a:r>
                <a:rPr lang="en-US" altLang="zh-CN" sz="3780" kern="0" dirty="0">
                  <a:solidFill>
                    <a:prstClr val="white"/>
                  </a:solidFill>
                  <a:latin typeface="微软雅黑" pitchFamily="34" charset="-122"/>
                  <a:ea typeface="微软雅黑" pitchFamily="34" charset="-122"/>
                  <a:cs typeface="Arial" panose="020B0604020202020204" pitchFamily="34" charset="0"/>
                </a:rPr>
                <a:t>T</a:t>
              </a:r>
              <a:endParaRPr lang="zh-CN" altLang="en-US" sz="3780"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16" name="组合 15"/>
          <p:cNvGrpSpPr/>
          <p:nvPr/>
        </p:nvGrpSpPr>
        <p:grpSpPr>
          <a:xfrm>
            <a:off x="4728507" y="2192252"/>
            <a:ext cx="1627721" cy="1627722"/>
            <a:chOff x="5004106" y="2426729"/>
            <a:chExt cx="1722625" cy="1722625"/>
          </a:xfrm>
        </p:grpSpPr>
        <p:sp>
          <p:nvSpPr>
            <p:cNvPr id="17" name="饼形 16"/>
            <p:cNvSpPr/>
            <p:nvPr/>
          </p:nvSpPr>
          <p:spPr>
            <a:xfrm rot="2774867">
              <a:off x="5004106" y="2426729"/>
              <a:ext cx="1722625" cy="1722625"/>
            </a:xfrm>
            <a:prstGeom prst="pie">
              <a:avLst>
                <a:gd name="adj1" fmla="val 10702891"/>
                <a:gd name="adj2" fmla="val 16200000"/>
              </a:avLst>
            </a:prstGeom>
            <a:solidFill>
              <a:schemeClr val="bg1">
                <a:lumMod val="65000"/>
              </a:scheme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18" name="文本框 91"/>
            <p:cNvSpPr txBox="1"/>
            <p:nvPr/>
          </p:nvSpPr>
          <p:spPr>
            <a:xfrm rot="18963363">
              <a:off x="5539517" y="2430640"/>
              <a:ext cx="650929" cy="713330"/>
            </a:xfrm>
            <a:prstGeom prst="rect">
              <a:avLst/>
            </a:prstGeom>
            <a:noFill/>
          </p:spPr>
          <p:txBody>
            <a:bodyPr wrap="square" rtlCol="0">
              <a:spAutoFit/>
            </a:bodyPr>
            <a:lstStyle/>
            <a:p>
              <a:pPr>
                <a:defRPr/>
              </a:pPr>
              <a:r>
                <a:rPr lang="en-US" altLang="zh-CN" sz="3780" kern="0" dirty="0">
                  <a:solidFill>
                    <a:prstClr val="white"/>
                  </a:solidFill>
                  <a:latin typeface="微软雅黑" pitchFamily="34" charset="-122"/>
                  <a:ea typeface="微软雅黑" pitchFamily="34" charset="-122"/>
                  <a:cs typeface="Arial" panose="020B0604020202020204" pitchFamily="34" charset="0"/>
                </a:rPr>
                <a:t>W</a:t>
              </a:r>
              <a:endParaRPr lang="zh-CN" altLang="en-US" sz="3780"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19" name="组合 18"/>
          <p:cNvGrpSpPr/>
          <p:nvPr/>
        </p:nvGrpSpPr>
        <p:grpSpPr>
          <a:xfrm>
            <a:off x="4728262" y="2203294"/>
            <a:ext cx="1627721" cy="1627721"/>
            <a:chOff x="5003848" y="2438415"/>
            <a:chExt cx="1722625" cy="1722625"/>
          </a:xfrm>
        </p:grpSpPr>
        <p:sp>
          <p:nvSpPr>
            <p:cNvPr id="20" name="饼形 19"/>
            <p:cNvSpPr/>
            <p:nvPr/>
          </p:nvSpPr>
          <p:spPr>
            <a:xfrm rot="13475825">
              <a:off x="5003848" y="2438415"/>
              <a:ext cx="1722625" cy="1722625"/>
            </a:xfrm>
            <a:prstGeom prst="pie">
              <a:avLst>
                <a:gd name="adj1" fmla="val 10702891"/>
                <a:gd name="adj2" fmla="val 16200000"/>
              </a:avLst>
            </a:prstGeom>
            <a:solidFill>
              <a:schemeClr val="bg1">
                <a:lumMod val="65000"/>
              </a:scheme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857" kern="0" dirty="0">
                <a:solidFill>
                  <a:prstClr val="black">
                    <a:lumMod val="85000"/>
                    <a:lumOff val="15000"/>
                  </a:prstClr>
                </a:solidFill>
                <a:ea typeface="微软雅黑" pitchFamily="34" charset="-122"/>
              </a:endParaRPr>
            </a:p>
          </p:txBody>
        </p:sp>
        <p:sp>
          <p:nvSpPr>
            <p:cNvPr id="21" name="文本框 92"/>
            <p:cNvSpPr txBox="1"/>
            <p:nvPr/>
          </p:nvSpPr>
          <p:spPr>
            <a:xfrm rot="18963363">
              <a:off x="5485987" y="3436414"/>
              <a:ext cx="650929" cy="713330"/>
            </a:xfrm>
            <a:prstGeom prst="rect">
              <a:avLst/>
            </a:prstGeom>
            <a:noFill/>
          </p:spPr>
          <p:txBody>
            <a:bodyPr wrap="square" rtlCol="0">
              <a:spAutoFit/>
            </a:bodyPr>
            <a:lstStyle/>
            <a:p>
              <a:pPr>
                <a:defRPr/>
              </a:pPr>
              <a:r>
                <a:rPr lang="en-US" altLang="zh-CN" sz="3780" kern="0" dirty="0">
                  <a:solidFill>
                    <a:prstClr val="white"/>
                  </a:solidFill>
                  <a:latin typeface="微软雅黑" pitchFamily="34" charset="-122"/>
                  <a:ea typeface="微软雅黑" pitchFamily="34" charset="-122"/>
                  <a:cs typeface="Arial" panose="020B0604020202020204" pitchFamily="34" charset="0"/>
                </a:rPr>
                <a:t>O</a:t>
              </a:r>
              <a:endParaRPr lang="zh-CN" altLang="en-US" sz="3780"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22" name="组合 21"/>
          <p:cNvGrpSpPr/>
          <p:nvPr/>
        </p:nvGrpSpPr>
        <p:grpSpPr>
          <a:xfrm>
            <a:off x="1533644" y="3389766"/>
            <a:ext cx="2581539" cy="1292880"/>
            <a:chOff x="1622968" y="3694062"/>
            <a:chExt cx="2732055" cy="1368260"/>
          </a:xfrm>
        </p:grpSpPr>
        <p:sp>
          <p:nvSpPr>
            <p:cNvPr id="23" name="文本框 28"/>
            <p:cNvSpPr txBox="1"/>
            <p:nvPr/>
          </p:nvSpPr>
          <p:spPr>
            <a:xfrm>
              <a:off x="1622968" y="3694062"/>
              <a:ext cx="2732055" cy="590234"/>
            </a:xfrm>
            <a:prstGeom prst="rect">
              <a:avLst/>
            </a:prstGeom>
            <a:noFill/>
          </p:spPr>
          <p:txBody>
            <a:bodyPr wrap="square" rtlCol="0">
              <a:spAutoFit/>
            </a:bodyPr>
            <a:lstStyle/>
            <a:p>
              <a:pPr algn="ctr"/>
              <a:r>
                <a:rPr lang="en-US" altLang="zh-CN" sz="3024" b="1" i="1" dirty="0">
                  <a:solidFill>
                    <a:prstClr val="black">
                      <a:lumMod val="85000"/>
                      <a:lumOff val="15000"/>
                    </a:prstClr>
                  </a:solidFill>
                  <a:ea typeface="微软雅黑" pitchFamily="34" charset="-122"/>
                </a:rPr>
                <a:t>STRENGTHS</a:t>
              </a:r>
              <a:endParaRPr lang="zh-CN" altLang="en-US" sz="3024" b="1" i="1" dirty="0">
                <a:solidFill>
                  <a:prstClr val="black">
                    <a:lumMod val="85000"/>
                    <a:lumOff val="15000"/>
                  </a:prstClr>
                </a:solidFill>
                <a:ea typeface="微软雅黑" pitchFamily="34" charset="-122"/>
              </a:endParaRPr>
            </a:p>
          </p:txBody>
        </p:sp>
        <p:sp>
          <p:nvSpPr>
            <p:cNvPr id="24" name="文本框 93"/>
            <p:cNvSpPr txBox="1"/>
            <p:nvPr/>
          </p:nvSpPr>
          <p:spPr>
            <a:xfrm flipH="1">
              <a:off x="1866614" y="4238586"/>
              <a:ext cx="2244763" cy="823736"/>
            </a:xfrm>
            <a:prstGeom prst="rect">
              <a:avLst/>
            </a:prstGeom>
            <a:noFill/>
          </p:spPr>
          <p:txBody>
            <a:bodyPr wrap="none" rtlCol="0">
              <a:spAutoFit/>
            </a:bodyPr>
            <a:lstStyle/>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591435" y="933659"/>
            <a:ext cx="2581539" cy="1292880"/>
            <a:chOff x="6975654" y="1094754"/>
            <a:chExt cx="2732055" cy="1368260"/>
          </a:xfrm>
        </p:grpSpPr>
        <p:sp>
          <p:nvSpPr>
            <p:cNvPr id="26" name="文本框 94"/>
            <p:cNvSpPr txBox="1"/>
            <p:nvPr/>
          </p:nvSpPr>
          <p:spPr>
            <a:xfrm>
              <a:off x="6975654" y="1094754"/>
              <a:ext cx="2732055" cy="590234"/>
            </a:xfrm>
            <a:prstGeom prst="rect">
              <a:avLst/>
            </a:prstGeom>
            <a:noFill/>
          </p:spPr>
          <p:txBody>
            <a:bodyPr wrap="square" rtlCol="0">
              <a:spAutoFit/>
            </a:bodyPr>
            <a:lstStyle/>
            <a:p>
              <a:pPr algn="ctr"/>
              <a:r>
                <a:rPr lang="en-US" altLang="zh-CN" sz="3024" b="1" i="1" dirty="0">
                  <a:solidFill>
                    <a:prstClr val="black">
                      <a:lumMod val="85000"/>
                      <a:lumOff val="15000"/>
                    </a:prstClr>
                  </a:solidFill>
                  <a:ea typeface="微软雅黑" pitchFamily="34" charset="-122"/>
                </a:rPr>
                <a:t>WEAKNESSES</a:t>
              </a:r>
              <a:endParaRPr lang="zh-CN" altLang="en-US" sz="3024" b="1" i="1" dirty="0">
                <a:solidFill>
                  <a:prstClr val="black">
                    <a:lumMod val="85000"/>
                    <a:lumOff val="15000"/>
                  </a:prstClr>
                </a:solidFill>
                <a:ea typeface="微软雅黑" pitchFamily="34" charset="-122"/>
              </a:endParaRPr>
            </a:p>
          </p:txBody>
        </p:sp>
        <p:sp>
          <p:nvSpPr>
            <p:cNvPr id="27" name="文本框 97"/>
            <p:cNvSpPr txBox="1"/>
            <p:nvPr/>
          </p:nvSpPr>
          <p:spPr>
            <a:xfrm flipH="1">
              <a:off x="7219300" y="1639278"/>
              <a:ext cx="2244763" cy="823736"/>
            </a:xfrm>
            <a:prstGeom prst="rect">
              <a:avLst/>
            </a:prstGeom>
            <a:noFill/>
          </p:spPr>
          <p:txBody>
            <a:bodyPr wrap="none" rtlCol="0">
              <a:spAutoFit/>
            </a:bodyPr>
            <a:lstStyle/>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7329593" y="3068779"/>
            <a:ext cx="2175017" cy="1292880"/>
            <a:chOff x="7756851" y="3354361"/>
            <a:chExt cx="2301830" cy="1368260"/>
          </a:xfrm>
        </p:grpSpPr>
        <p:sp>
          <p:nvSpPr>
            <p:cNvPr id="29" name="文本框 98"/>
            <p:cNvSpPr txBox="1"/>
            <p:nvPr/>
          </p:nvSpPr>
          <p:spPr>
            <a:xfrm>
              <a:off x="7756851" y="3354361"/>
              <a:ext cx="2301830" cy="651782"/>
            </a:xfrm>
            <a:prstGeom prst="rect">
              <a:avLst/>
            </a:prstGeom>
            <a:noFill/>
          </p:spPr>
          <p:txBody>
            <a:bodyPr wrap="square" rtlCol="0">
              <a:spAutoFit/>
            </a:bodyPr>
            <a:lstStyle/>
            <a:p>
              <a:pPr algn="ctr"/>
              <a:r>
                <a:rPr lang="en-US" altLang="zh-CN" sz="3402" b="1" i="1" dirty="0">
                  <a:solidFill>
                    <a:prstClr val="black">
                      <a:lumMod val="85000"/>
                      <a:lumOff val="15000"/>
                    </a:prstClr>
                  </a:solidFill>
                  <a:ea typeface="微软雅黑" pitchFamily="34" charset="-122"/>
                </a:rPr>
                <a:t>THREATS</a:t>
              </a:r>
              <a:endParaRPr lang="zh-CN" altLang="en-US" sz="3402" b="1" i="1" dirty="0">
                <a:solidFill>
                  <a:prstClr val="black">
                    <a:lumMod val="85000"/>
                    <a:lumOff val="15000"/>
                  </a:prstClr>
                </a:solidFill>
                <a:ea typeface="微软雅黑" pitchFamily="34" charset="-122"/>
              </a:endParaRPr>
            </a:p>
          </p:txBody>
        </p:sp>
        <p:sp>
          <p:nvSpPr>
            <p:cNvPr id="30" name="文本框 99"/>
            <p:cNvSpPr txBox="1"/>
            <p:nvPr/>
          </p:nvSpPr>
          <p:spPr>
            <a:xfrm flipH="1">
              <a:off x="7785385" y="3898885"/>
              <a:ext cx="2244762" cy="823736"/>
            </a:xfrm>
            <a:prstGeom prst="rect">
              <a:avLst/>
            </a:prstGeom>
            <a:noFill/>
          </p:spPr>
          <p:txBody>
            <a:bodyPr wrap="none" rtlCol="0">
              <a:spAutoFit/>
            </a:bodyPr>
            <a:lstStyle/>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178707" y="4934176"/>
            <a:ext cx="3646851" cy="1170857"/>
            <a:chOff x="3363946" y="5328516"/>
            <a:chExt cx="3859480" cy="1239122"/>
          </a:xfrm>
        </p:grpSpPr>
        <p:sp>
          <p:nvSpPr>
            <p:cNvPr id="32" name="文本框 100"/>
            <p:cNvSpPr txBox="1"/>
            <p:nvPr/>
          </p:nvSpPr>
          <p:spPr>
            <a:xfrm>
              <a:off x="3363946" y="5328516"/>
              <a:ext cx="3859480" cy="590234"/>
            </a:xfrm>
            <a:prstGeom prst="rect">
              <a:avLst/>
            </a:prstGeom>
            <a:noFill/>
          </p:spPr>
          <p:txBody>
            <a:bodyPr wrap="square" rtlCol="0">
              <a:spAutoFit/>
            </a:bodyPr>
            <a:lstStyle/>
            <a:p>
              <a:pPr algn="ctr"/>
              <a:r>
                <a:rPr lang="en-US" altLang="zh-CN" sz="3024" b="1" i="1" dirty="0">
                  <a:solidFill>
                    <a:prstClr val="black">
                      <a:lumMod val="85000"/>
                      <a:lumOff val="15000"/>
                    </a:prstClr>
                  </a:solidFill>
                  <a:ea typeface="微软雅黑" pitchFamily="34" charset="-122"/>
                </a:rPr>
                <a:t>OPPORTUNITIES</a:t>
              </a:r>
              <a:endParaRPr lang="zh-CN" altLang="en-US" sz="3024" b="1" i="1" dirty="0">
                <a:solidFill>
                  <a:prstClr val="black">
                    <a:lumMod val="85000"/>
                    <a:lumOff val="15000"/>
                  </a:prstClr>
                </a:solidFill>
                <a:ea typeface="微软雅黑" pitchFamily="34" charset="-122"/>
              </a:endParaRPr>
            </a:p>
          </p:txBody>
        </p:sp>
        <p:sp>
          <p:nvSpPr>
            <p:cNvPr id="33" name="文本框 101"/>
            <p:cNvSpPr txBox="1"/>
            <p:nvPr/>
          </p:nvSpPr>
          <p:spPr>
            <a:xfrm flipH="1">
              <a:off x="4171306" y="5743902"/>
              <a:ext cx="2244763" cy="823736"/>
            </a:xfrm>
            <a:prstGeom prst="rect">
              <a:avLst/>
            </a:prstGeom>
            <a:noFill/>
          </p:spPr>
          <p:txBody>
            <a:bodyPr wrap="none" rtlCol="0">
              <a:spAutoFit/>
            </a:bodyPr>
            <a:lstStyle/>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835"/>
                </a:lnSpc>
              </a:pPr>
              <a:r>
                <a:rPr lang="zh-CN" altLang="en-US" sz="189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89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sp>
        <p:nvSpPr>
          <p:cNvPr id="34" name="TextBox 3">
            <a:extLst>
              <a:ext uri="{FF2B5EF4-FFF2-40B4-BE49-F238E27FC236}">
                <a16:creationId xmlns:a16="http://schemas.microsoft.com/office/drawing/2014/main" id="{3F35DDEC-F220-4734-8632-748FCFD789DA}"/>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35" name="图片 34">
            <a:extLst>
              <a:ext uri="{FF2B5EF4-FFF2-40B4-BE49-F238E27FC236}">
                <a16:creationId xmlns:a16="http://schemas.microsoft.com/office/drawing/2014/main" id="{4C49B006-8946-4AD9-8D54-41569317D5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24373427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Group 49"/>
          <p:cNvGrpSpPr>
            <a:grpSpLocks/>
          </p:cNvGrpSpPr>
          <p:nvPr/>
        </p:nvGrpSpPr>
        <p:grpSpPr bwMode="auto">
          <a:xfrm>
            <a:off x="3811922" y="1941669"/>
            <a:ext cx="3712856" cy="3679831"/>
            <a:chOff x="1727" y="1189"/>
            <a:chExt cx="2358" cy="2358"/>
          </a:xfrm>
        </p:grpSpPr>
        <p:sp>
          <p:nvSpPr>
            <p:cNvPr id="6" name="Oval 4"/>
            <p:cNvSpPr>
              <a:spLocks noChangeArrowheads="1"/>
            </p:cNvSpPr>
            <p:nvPr/>
          </p:nvSpPr>
          <p:spPr bwMode="auto">
            <a:xfrm>
              <a:off x="1727" y="1189"/>
              <a:ext cx="2358" cy="2358"/>
            </a:xfrm>
            <a:prstGeom prst="ellipse">
              <a:avLst/>
            </a:prstGeom>
            <a:gradFill rotWithShape="1">
              <a:gsLst>
                <a:gs pos="0">
                  <a:srgbClr val="E6E6E6"/>
                </a:gs>
                <a:gs pos="14999">
                  <a:srgbClr val="7D8496"/>
                </a:gs>
                <a:gs pos="53000">
                  <a:srgbClr val="E6E6E6"/>
                </a:gs>
                <a:gs pos="67999">
                  <a:srgbClr val="7D8496"/>
                </a:gs>
                <a:gs pos="92999">
                  <a:srgbClr val="E6E6E6"/>
                </a:gs>
                <a:gs pos="100000">
                  <a:srgbClr val="FFFFFF"/>
                </a:gs>
              </a:gsLst>
              <a:lin ang="18900000" scaled="1"/>
            </a:gradFill>
            <a:ln w="9525">
              <a:noFill/>
              <a:round/>
              <a:headEnd/>
              <a:tailEnd/>
            </a:ln>
            <a:effectLst/>
          </p:spPr>
          <p:txBody>
            <a:bodyPr wrap="none"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 name="Oval 5"/>
            <p:cNvSpPr>
              <a:spLocks noChangeArrowheads="1"/>
            </p:cNvSpPr>
            <p:nvPr/>
          </p:nvSpPr>
          <p:spPr bwMode="auto">
            <a:xfrm>
              <a:off x="2038" y="1491"/>
              <a:ext cx="1732" cy="1730"/>
            </a:xfrm>
            <a:prstGeom prst="ellipse">
              <a:avLst/>
            </a:prstGeom>
            <a:gradFill rotWithShape="1">
              <a:gsLst>
                <a:gs pos="0">
                  <a:srgbClr val="FFFFFF"/>
                </a:gs>
                <a:gs pos="50000">
                  <a:srgbClr val="A1A1A1"/>
                </a:gs>
                <a:gs pos="100000">
                  <a:srgbClr val="FFFFFF"/>
                </a:gs>
              </a:gsLst>
              <a:lin ang="18900000" scaled="1"/>
            </a:gradFill>
            <a:ln w="9525">
              <a:noFill/>
              <a:round/>
              <a:headEnd/>
              <a:tailEnd/>
            </a:ln>
            <a:effectLst>
              <a:prstShdw prst="shdw17" dist="17961" dir="2700000">
                <a:srgbClr val="999999"/>
              </a:prstShdw>
            </a:effectLst>
          </p:spPr>
          <p:txBody>
            <a:bodyPr wrap="none" anchor="ctr"/>
            <a:lstStyle/>
            <a:p>
              <a:pPr defTabSz="1152053">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sp>
        <p:nvSpPr>
          <p:cNvPr id="8" name="Text Box 7"/>
          <p:cNvSpPr txBox="1">
            <a:spLocks noChangeArrowheads="1"/>
          </p:cNvSpPr>
          <p:nvPr/>
        </p:nvSpPr>
        <p:spPr bwMode="auto">
          <a:xfrm>
            <a:off x="6562368" y="1598160"/>
            <a:ext cx="2028056" cy="635302"/>
          </a:xfrm>
          <a:prstGeom prst="rect">
            <a:avLst/>
          </a:prstGeom>
          <a:noFill/>
          <a:ln w="9525">
            <a:noFill/>
            <a:miter lim="800000"/>
            <a:headEnd/>
            <a:tailEnd/>
          </a:ln>
          <a:effectLst/>
        </p:spPr>
        <p:txBody>
          <a:bodyPr wrap="square">
            <a:spAutoFit/>
          </a:bodyPr>
          <a:lstStyle/>
          <a:p>
            <a:pPr defTabSz="1152053">
              <a:defRPr/>
            </a:pPr>
            <a:r>
              <a:rPr lang="zh-CN" altLang="en-US" sz="1764" kern="0" dirty="0">
                <a:solidFill>
                  <a:prstClr val="black"/>
                </a:solidFill>
                <a:latin typeface="微软雅黑" panose="020B0503020204020204" pitchFamily="34" charset="-122"/>
                <a:ea typeface="微软雅黑" panose="020B0503020204020204" pitchFamily="34" charset="-122"/>
              </a:rPr>
              <a:t>点击输入文本信息点击输入文本信息</a:t>
            </a:r>
          </a:p>
        </p:txBody>
      </p:sp>
      <p:grpSp>
        <p:nvGrpSpPr>
          <p:cNvPr id="9" name="Group 46"/>
          <p:cNvGrpSpPr>
            <a:grpSpLocks/>
          </p:cNvGrpSpPr>
          <p:nvPr/>
        </p:nvGrpSpPr>
        <p:grpSpPr bwMode="auto">
          <a:xfrm>
            <a:off x="4835011" y="1445157"/>
            <a:ext cx="1618667" cy="1585542"/>
            <a:chOff x="2380" y="858"/>
            <a:chExt cx="1028" cy="1016"/>
          </a:xfrm>
        </p:grpSpPr>
        <p:grpSp>
          <p:nvGrpSpPr>
            <p:cNvPr id="10" name="Group 7"/>
            <p:cNvGrpSpPr>
              <a:grpSpLocks/>
            </p:cNvGrpSpPr>
            <p:nvPr/>
          </p:nvGrpSpPr>
          <p:grpSpPr bwMode="auto">
            <a:xfrm>
              <a:off x="2380" y="858"/>
              <a:ext cx="1028" cy="1016"/>
              <a:chOff x="0" y="0"/>
              <a:chExt cx="1110" cy="1096"/>
            </a:xfrm>
          </p:grpSpPr>
          <p:grpSp>
            <p:nvGrpSpPr>
              <p:cNvPr id="15" name="Group 8"/>
              <p:cNvGrpSpPr>
                <a:grpSpLocks/>
              </p:cNvGrpSpPr>
              <p:nvPr/>
            </p:nvGrpSpPr>
            <p:grpSpPr bwMode="auto">
              <a:xfrm>
                <a:off x="0" y="0"/>
                <a:ext cx="1110" cy="1096"/>
                <a:chOff x="0" y="0"/>
                <a:chExt cx="1110" cy="1096"/>
              </a:xfrm>
            </p:grpSpPr>
            <p:sp>
              <p:nvSpPr>
                <p:cNvPr id="19" name="Oval 12"/>
                <p:cNvSpPr>
                  <a:spLocks noChangeArrowheads="1"/>
                </p:cNvSpPr>
                <p:nvPr/>
              </p:nvSpPr>
              <p:spPr bwMode="auto">
                <a:xfrm>
                  <a:off x="0" y="0"/>
                  <a:ext cx="1110" cy="1096"/>
                </a:xfrm>
                <a:prstGeom prst="ellipse">
                  <a:avLst/>
                </a:prstGeom>
                <a:solidFill>
                  <a:srgbClr val="3333CC">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sp>
              <p:nvSpPr>
                <p:cNvPr id="20" name="Oval 13"/>
                <p:cNvSpPr>
                  <a:spLocks noChangeArrowheads="1"/>
                </p:cNvSpPr>
                <p:nvPr/>
              </p:nvSpPr>
              <p:spPr bwMode="auto">
                <a:xfrm>
                  <a:off x="25" y="25"/>
                  <a:ext cx="1062" cy="1048"/>
                </a:xfrm>
                <a:prstGeom prst="ellipse">
                  <a:avLst/>
                </a:prstGeom>
                <a:solidFill>
                  <a:srgbClr val="4F81BD">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grpSp>
          <p:grpSp>
            <p:nvGrpSpPr>
              <p:cNvPr id="16" name="Group 11"/>
              <p:cNvGrpSpPr>
                <a:grpSpLocks/>
              </p:cNvGrpSpPr>
              <p:nvPr/>
            </p:nvGrpSpPr>
            <p:grpSpPr bwMode="auto">
              <a:xfrm>
                <a:off x="49" y="48"/>
                <a:ext cx="1026" cy="1014"/>
                <a:chOff x="0" y="0"/>
                <a:chExt cx="1110" cy="1096"/>
              </a:xfrm>
            </p:grpSpPr>
            <p:sp>
              <p:nvSpPr>
                <p:cNvPr id="17" name="Oval 15"/>
                <p:cNvSpPr>
                  <a:spLocks noChangeArrowheads="1"/>
                </p:cNvSpPr>
                <p:nvPr/>
              </p:nvSpPr>
              <p:spPr bwMode="auto">
                <a:xfrm>
                  <a:off x="0" y="0"/>
                  <a:ext cx="1110" cy="1096"/>
                </a:xfrm>
                <a:prstGeom prst="ellipse">
                  <a:avLst/>
                </a:prstGeom>
                <a:solidFill>
                  <a:srgbClr val="4F81BD">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sp>
              <p:nvSpPr>
                <p:cNvPr id="18" name="Oval 16"/>
                <p:cNvSpPr>
                  <a:spLocks noChangeArrowheads="1"/>
                </p:cNvSpPr>
                <p:nvPr/>
              </p:nvSpPr>
              <p:spPr bwMode="auto">
                <a:xfrm>
                  <a:off x="25" y="25"/>
                  <a:ext cx="1062" cy="1048"/>
                </a:xfrm>
                <a:prstGeom prst="ellipse">
                  <a:avLst/>
                </a:prstGeom>
                <a:solidFill>
                  <a:srgbClr val="3333CC">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grpSp>
        </p:grpSp>
        <p:grpSp>
          <p:nvGrpSpPr>
            <p:cNvPr id="11" name="Group 28"/>
            <p:cNvGrpSpPr>
              <a:grpSpLocks/>
            </p:cNvGrpSpPr>
            <p:nvPr/>
          </p:nvGrpSpPr>
          <p:grpSpPr bwMode="auto">
            <a:xfrm>
              <a:off x="2427" y="890"/>
              <a:ext cx="924" cy="912"/>
              <a:chOff x="0" y="0"/>
              <a:chExt cx="751" cy="742"/>
            </a:xfrm>
          </p:grpSpPr>
          <p:sp>
            <p:nvSpPr>
              <p:cNvPr id="13" name="Oval 32"/>
              <p:cNvSpPr>
                <a:spLocks noChangeArrowheads="1"/>
              </p:cNvSpPr>
              <p:nvPr/>
            </p:nvSpPr>
            <p:spPr bwMode="auto">
              <a:xfrm>
                <a:off x="20" y="32"/>
                <a:ext cx="716" cy="710"/>
              </a:xfrm>
              <a:prstGeom prst="ellipse">
                <a:avLst/>
              </a:prstGeom>
              <a:solidFill>
                <a:srgbClr val="054487"/>
              </a:solidFill>
              <a:ln w="38100">
                <a:solidFill>
                  <a:srgbClr val="F8F8F8">
                    <a:alpha val="75000"/>
                  </a:srgbClr>
                </a:solid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pic>
            <p:nvPicPr>
              <p:cNvPr id="14" name="Picture 33" descr="cir_lighteffect0"/>
              <p:cNvPicPr>
                <a:picLocks noChangeAspect="1" noChangeArrowheads="1"/>
              </p:cNvPicPr>
              <p:nvPr/>
            </p:nvPicPr>
            <p:blipFill>
              <a:blip r:embed="rId2">
                <a:lum bright="18000" contrast="-12000"/>
              </a:blip>
              <a:srcRect/>
              <a:stretch>
                <a:fillRect/>
              </a:stretch>
            </p:blipFill>
            <p:spPr bwMode="auto">
              <a:xfrm>
                <a:off x="0" y="0"/>
                <a:ext cx="751" cy="645"/>
              </a:xfrm>
              <a:prstGeom prst="rect">
                <a:avLst/>
              </a:prstGeom>
              <a:noFill/>
              <a:ln w="9525">
                <a:noFill/>
                <a:miter lim="800000"/>
                <a:headEnd/>
                <a:tailEnd/>
              </a:ln>
              <a:effectLst/>
            </p:spPr>
          </p:pic>
        </p:grpSp>
        <p:sp>
          <p:nvSpPr>
            <p:cNvPr id="12" name="Rectangle 34"/>
            <p:cNvSpPr>
              <a:spLocks noChangeArrowheads="1"/>
            </p:cNvSpPr>
            <p:nvPr/>
          </p:nvSpPr>
          <p:spPr bwMode="auto">
            <a:xfrm>
              <a:off x="2412" y="1223"/>
              <a:ext cx="914" cy="283"/>
            </a:xfrm>
            <a:prstGeom prst="rect">
              <a:avLst/>
            </a:prstGeom>
            <a:noFill/>
            <a:ln w="9525">
              <a:noFill/>
              <a:miter lim="800000"/>
              <a:headEnd/>
              <a:tailEnd/>
            </a:ln>
            <a:effectLst/>
          </p:spPr>
          <p:txBody>
            <a:bodyPr>
              <a:spAutoFit/>
            </a:bodyPr>
            <a:lstStyle/>
            <a:p>
              <a:pPr algn="ctr" defTabSz="1152053">
                <a:defRPr/>
              </a:pPr>
              <a:r>
                <a:rPr lang="zh-CN" altLang="en-US" b="1" kern="0" dirty="0">
                  <a:solidFill>
                    <a:srgbClr val="FFFFFF"/>
                  </a:solidFill>
                  <a:latin typeface="微软雅黑" panose="020B0503020204020204" pitchFamily="34" charset="-122"/>
                  <a:ea typeface="微软雅黑" panose="020B0503020204020204" pitchFamily="34" charset="-122"/>
                </a:rPr>
                <a:t> 文本</a:t>
              </a:r>
            </a:p>
          </p:txBody>
        </p:sp>
      </p:grpSp>
      <p:grpSp>
        <p:nvGrpSpPr>
          <p:cNvPr id="21" name="Group 47"/>
          <p:cNvGrpSpPr>
            <a:grpSpLocks/>
          </p:cNvGrpSpPr>
          <p:nvPr/>
        </p:nvGrpSpPr>
        <p:grpSpPr bwMode="auto">
          <a:xfrm>
            <a:off x="3058963" y="3716218"/>
            <a:ext cx="1618667" cy="1585542"/>
            <a:chOff x="1492" y="2372"/>
            <a:chExt cx="1028" cy="1016"/>
          </a:xfrm>
        </p:grpSpPr>
        <p:grpSp>
          <p:nvGrpSpPr>
            <p:cNvPr id="22" name="Group 14"/>
            <p:cNvGrpSpPr>
              <a:grpSpLocks/>
            </p:cNvGrpSpPr>
            <p:nvPr/>
          </p:nvGrpSpPr>
          <p:grpSpPr bwMode="auto">
            <a:xfrm>
              <a:off x="1492" y="2372"/>
              <a:ext cx="1028" cy="1016"/>
              <a:chOff x="0" y="0"/>
              <a:chExt cx="1110" cy="1096"/>
            </a:xfrm>
          </p:grpSpPr>
          <p:grpSp>
            <p:nvGrpSpPr>
              <p:cNvPr id="27" name="Group 15"/>
              <p:cNvGrpSpPr>
                <a:grpSpLocks/>
              </p:cNvGrpSpPr>
              <p:nvPr/>
            </p:nvGrpSpPr>
            <p:grpSpPr bwMode="auto">
              <a:xfrm>
                <a:off x="0" y="0"/>
                <a:ext cx="1110" cy="1096"/>
                <a:chOff x="0" y="0"/>
                <a:chExt cx="1110" cy="1096"/>
              </a:xfrm>
            </p:grpSpPr>
            <p:sp>
              <p:nvSpPr>
                <p:cNvPr id="31" name="Oval 19"/>
                <p:cNvSpPr>
                  <a:spLocks noChangeArrowheads="1"/>
                </p:cNvSpPr>
                <p:nvPr/>
              </p:nvSpPr>
              <p:spPr bwMode="auto">
                <a:xfrm>
                  <a:off x="0" y="0"/>
                  <a:ext cx="1110" cy="1096"/>
                </a:xfrm>
                <a:prstGeom prst="ellipse">
                  <a:avLst/>
                </a:prstGeom>
                <a:solidFill>
                  <a:srgbClr val="C0504D">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sp>
              <p:nvSpPr>
                <p:cNvPr id="32" name="Oval 20"/>
                <p:cNvSpPr>
                  <a:spLocks noChangeArrowheads="1"/>
                </p:cNvSpPr>
                <p:nvPr/>
              </p:nvSpPr>
              <p:spPr bwMode="auto">
                <a:xfrm>
                  <a:off x="25" y="25"/>
                  <a:ext cx="1062" cy="1048"/>
                </a:xfrm>
                <a:prstGeom prst="ellipse">
                  <a:avLst/>
                </a:prstGeom>
                <a:solidFill>
                  <a:srgbClr val="C0504D">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grpSp>
          <p:grpSp>
            <p:nvGrpSpPr>
              <p:cNvPr id="28" name="Group 18"/>
              <p:cNvGrpSpPr>
                <a:grpSpLocks/>
              </p:cNvGrpSpPr>
              <p:nvPr/>
            </p:nvGrpSpPr>
            <p:grpSpPr bwMode="auto">
              <a:xfrm>
                <a:off x="49" y="48"/>
                <a:ext cx="1026" cy="1014"/>
                <a:chOff x="0" y="0"/>
                <a:chExt cx="1110" cy="1096"/>
              </a:xfrm>
            </p:grpSpPr>
            <p:sp>
              <p:nvSpPr>
                <p:cNvPr id="29" name="Oval 22"/>
                <p:cNvSpPr>
                  <a:spLocks noChangeArrowheads="1"/>
                </p:cNvSpPr>
                <p:nvPr/>
              </p:nvSpPr>
              <p:spPr bwMode="auto">
                <a:xfrm>
                  <a:off x="0" y="0"/>
                  <a:ext cx="1110" cy="1096"/>
                </a:xfrm>
                <a:prstGeom prst="ellipse">
                  <a:avLst/>
                </a:prstGeom>
                <a:solidFill>
                  <a:srgbClr val="C0504D">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sp>
              <p:nvSpPr>
                <p:cNvPr id="30" name="Oval 23"/>
                <p:cNvSpPr>
                  <a:spLocks noChangeArrowheads="1"/>
                </p:cNvSpPr>
                <p:nvPr/>
              </p:nvSpPr>
              <p:spPr bwMode="auto">
                <a:xfrm>
                  <a:off x="25" y="25"/>
                  <a:ext cx="1062" cy="1048"/>
                </a:xfrm>
                <a:prstGeom prst="ellipse">
                  <a:avLst/>
                </a:prstGeom>
                <a:solidFill>
                  <a:srgbClr val="0068ED">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grpSp>
        </p:grpSp>
        <p:grpSp>
          <p:nvGrpSpPr>
            <p:cNvPr id="23" name="Group 32"/>
            <p:cNvGrpSpPr>
              <a:grpSpLocks/>
            </p:cNvGrpSpPr>
            <p:nvPr/>
          </p:nvGrpSpPr>
          <p:grpSpPr bwMode="auto">
            <a:xfrm>
              <a:off x="1537" y="2411"/>
              <a:ext cx="924" cy="912"/>
              <a:chOff x="0" y="0"/>
              <a:chExt cx="751" cy="741"/>
            </a:xfrm>
          </p:grpSpPr>
          <p:sp>
            <p:nvSpPr>
              <p:cNvPr id="25" name="Oval 36"/>
              <p:cNvSpPr>
                <a:spLocks noChangeArrowheads="1"/>
              </p:cNvSpPr>
              <p:nvPr/>
            </p:nvSpPr>
            <p:spPr bwMode="auto">
              <a:xfrm>
                <a:off x="20" y="32"/>
                <a:ext cx="716" cy="709"/>
              </a:xfrm>
              <a:prstGeom prst="ellipse">
                <a:avLst/>
              </a:prstGeom>
              <a:solidFill>
                <a:srgbClr val="054487"/>
              </a:solidFill>
              <a:ln w="38100">
                <a:solidFill>
                  <a:srgbClr val="F8F8F8">
                    <a:alpha val="75000"/>
                  </a:srgbClr>
                </a:solid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pic>
            <p:nvPicPr>
              <p:cNvPr id="26" name="Picture 37" descr="cir_lighteffect0"/>
              <p:cNvPicPr>
                <a:picLocks noChangeAspect="1" noChangeArrowheads="1"/>
              </p:cNvPicPr>
              <p:nvPr/>
            </p:nvPicPr>
            <p:blipFill>
              <a:blip r:embed="rId2">
                <a:lum bright="18000" contrast="-12000"/>
              </a:blip>
              <a:srcRect/>
              <a:stretch>
                <a:fillRect/>
              </a:stretch>
            </p:blipFill>
            <p:spPr bwMode="auto">
              <a:xfrm>
                <a:off x="0" y="0"/>
                <a:ext cx="751" cy="644"/>
              </a:xfrm>
              <a:prstGeom prst="rect">
                <a:avLst/>
              </a:prstGeom>
              <a:noFill/>
              <a:ln w="9525">
                <a:noFill/>
                <a:miter lim="800000"/>
                <a:headEnd/>
                <a:tailEnd/>
              </a:ln>
              <a:effectLst/>
            </p:spPr>
          </p:pic>
        </p:grpSp>
        <p:sp>
          <p:nvSpPr>
            <p:cNvPr id="24" name="Rectangle 38"/>
            <p:cNvSpPr>
              <a:spLocks noChangeArrowheads="1"/>
            </p:cNvSpPr>
            <p:nvPr/>
          </p:nvSpPr>
          <p:spPr bwMode="auto">
            <a:xfrm>
              <a:off x="1583" y="2756"/>
              <a:ext cx="914" cy="283"/>
            </a:xfrm>
            <a:prstGeom prst="rect">
              <a:avLst/>
            </a:prstGeom>
            <a:noFill/>
            <a:ln w="9525">
              <a:noFill/>
              <a:miter lim="800000"/>
              <a:headEnd/>
              <a:tailEnd/>
            </a:ln>
            <a:effectLst/>
          </p:spPr>
          <p:txBody>
            <a:bodyPr>
              <a:spAutoFit/>
            </a:bodyPr>
            <a:lstStyle/>
            <a:p>
              <a:pPr algn="ctr" defTabSz="1152053">
                <a:defRPr/>
              </a:pPr>
              <a:r>
                <a:rPr lang="zh-CN" altLang="en-US" b="1" kern="0" dirty="0">
                  <a:solidFill>
                    <a:srgbClr val="FFFFFF"/>
                  </a:solidFill>
                  <a:latin typeface="微软雅黑" panose="020B0503020204020204" pitchFamily="34" charset="-122"/>
                  <a:ea typeface="微软雅黑" panose="020B0503020204020204" pitchFamily="34" charset="-122"/>
                </a:rPr>
                <a:t>文本</a:t>
              </a:r>
            </a:p>
          </p:txBody>
        </p:sp>
      </p:grpSp>
      <p:grpSp>
        <p:nvGrpSpPr>
          <p:cNvPr id="33" name="Group 48"/>
          <p:cNvGrpSpPr>
            <a:grpSpLocks/>
          </p:cNvGrpSpPr>
          <p:nvPr/>
        </p:nvGrpSpPr>
        <p:grpSpPr bwMode="auto">
          <a:xfrm>
            <a:off x="6499056" y="3716218"/>
            <a:ext cx="1618667" cy="1585542"/>
            <a:chOff x="3212" y="2372"/>
            <a:chExt cx="1028" cy="1016"/>
          </a:xfrm>
        </p:grpSpPr>
        <p:grpSp>
          <p:nvGrpSpPr>
            <p:cNvPr id="34" name="Group 21"/>
            <p:cNvGrpSpPr>
              <a:grpSpLocks/>
            </p:cNvGrpSpPr>
            <p:nvPr/>
          </p:nvGrpSpPr>
          <p:grpSpPr bwMode="auto">
            <a:xfrm>
              <a:off x="3212" y="2372"/>
              <a:ext cx="1028" cy="1016"/>
              <a:chOff x="0" y="0"/>
              <a:chExt cx="1110" cy="1096"/>
            </a:xfrm>
          </p:grpSpPr>
          <p:grpSp>
            <p:nvGrpSpPr>
              <p:cNvPr id="42" name="Group 22"/>
              <p:cNvGrpSpPr>
                <a:grpSpLocks/>
              </p:cNvGrpSpPr>
              <p:nvPr/>
            </p:nvGrpSpPr>
            <p:grpSpPr bwMode="auto">
              <a:xfrm>
                <a:off x="0" y="0"/>
                <a:ext cx="1110" cy="1096"/>
                <a:chOff x="0" y="0"/>
                <a:chExt cx="1110" cy="1096"/>
              </a:xfrm>
            </p:grpSpPr>
            <p:sp>
              <p:nvSpPr>
                <p:cNvPr id="46" name="Oval 26"/>
                <p:cNvSpPr>
                  <a:spLocks noChangeArrowheads="1"/>
                </p:cNvSpPr>
                <p:nvPr/>
              </p:nvSpPr>
              <p:spPr bwMode="auto">
                <a:xfrm>
                  <a:off x="0" y="0"/>
                  <a:ext cx="1110" cy="1096"/>
                </a:xfrm>
                <a:prstGeom prst="ellipse">
                  <a:avLst/>
                </a:prstGeom>
                <a:solidFill>
                  <a:srgbClr val="0000FF">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sp>
              <p:nvSpPr>
                <p:cNvPr id="47" name="Oval 27"/>
                <p:cNvSpPr>
                  <a:spLocks noChangeArrowheads="1"/>
                </p:cNvSpPr>
                <p:nvPr/>
              </p:nvSpPr>
              <p:spPr bwMode="auto">
                <a:xfrm>
                  <a:off x="25" y="25"/>
                  <a:ext cx="1062" cy="1048"/>
                </a:xfrm>
                <a:prstGeom prst="ellipse">
                  <a:avLst/>
                </a:prstGeom>
                <a:solidFill>
                  <a:srgbClr val="817E00">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grpSp>
          <p:grpSp>
            <p:nvGrpSpPr>
              <p:cNvPr id="43" name="Group 25"/>
              <p:cNvGrpSpPr>
                <a:grpSpLocks/>
              </p:cNvGrpSpPr>
              <p:nvPr/>
            </p:nvGrpSpPr>
            <p:grpSpPr bwMode="auto">
              <a:xfrm>
                <a:off x="49" y="48"/>
                <a:ext cx="1026" cy="1014"/>
                <a:chOff x="0" y="0"/>
                <a:chExt cx="1110" cy="1096"/>
              </a:xfrm>
            </p:grpSpPr>
            <p:sp>
              <p:nvSpPr>
                <p:cNvPr id="44" name="Oval 29"/>
                <p:cNvSpPr>
                  <a:spLocks noChangeArrowheads="1"/>
                </p:cNvSpPr>
                <p:nvPr/>
              </p:nvSpPr>
              <p:spPr bwMode="auto">
                <a:xfrm>
                  <a:off x="0" y="0"/>
                  <a:ext cx="1110" cy="1096"/>
                </a:xfrm>
                <a:prstGeom prst="ellipse">
                  <a:avLst/>
                </a:prstGeom>
                <a:solidFill>
                  <a:srgbClr val="817E00">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sp>
              <p:nvSpPr>
                <p:cNvPr id="45" name="Oval 30"/>
                <p:cNvSpPr>
                  <a:spLocks noChangeArrowheads="1"/>
                </p:cNvSpPr>
                <p:nvPr/>
              </p:nvSpPr>
              <p:spPr bwMode="auto">
                <a:xfrm>
                  <a:off x="25" y="25"/>
                  <a:ext cx="1062" cy="1048"/>
                </a:xfrm>
                <a:prstGeom prst="ellipse">
                  <a:avLst/>
                </a:prstGeom>
                <a:solidFill>
                  <a:srgbClr val="817E00">
                    <a:alpha val="9999"/>
                  </a:srgbClr>
                </a:solidFill>
                <a:ln w="9525">
                  <a:no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grpSp>
        </p:grpSp>
        <p:grpSp>
          <p:nvGrpSpPr>
            <p:cNvPr id="35" name="Group 36"/>
            <p:cNvGrpSpPr>
              <a:grpSpLocks/>
            </p:cNvGrpSpPr>
            <p:nvPr/>
          </p:nvGrpSpPr>
          <p:grpSpPr bwMode="auto">
            <a:xfrm>
              <a:off x="3276" y="2411"/>
              <a:ext cx="924" cy="912"/>
              <a:chOff x="0" y="0"/>
              <a:chExt cx="751" cy="741"/>
            </a:xfrm>
          </p:grpSpPr>
          <p:sp>
            <p:nvSpPr>
              <p:cNvPr id="40" name="Oval 40"/>
              <p:cNvSpPr>
                <a:spLocks noChangeArrowheads="1"/>
              </p:cNvSpPr>
              <p:nvPr/>
            </p:nvSpPr>
            <p:spPr bwMode="auto">
              <a:xfrm>
                <a:off x="20" y="32"/>
                <a:ext cx="716" cy="709"/>
              </a:xfrm>
              <a:prstGeom prst="ellipse">
                <a:avLst/>
              </a:prstGeom>
              <a:gradFill rotWithShape="1">
                <a:gsLst>
                  <a:gs pos="0">
                    <a:srgbClr val="0099CC"/>
                  </a:gs>
                  <a:gs pos="100000">
                    <a:srgbClr val="003141"/>
                  </a:gs>
                </a:gsLst>
                <a:lin ang="5400000" scaled="1"/>
              </a:gradFill>
              <a:ln w="38100">
                <a:solidFill>
                  <a:srgbClr val="F8F8F8">
                    <a:alpha val="75000"/>
                  </a:srgbClr>
                </a:solid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pic>
            <p:nvPicPr>
              <p:cNvPr id="41" name="Picture 41" descr="cir_lighteffect0"/>
              <p:cNvPicPr>
                <a:picLocks noChangeAspect="1" noChangeArrowheads="1"/>
              </p:cNvPicPr>
              <p:nvPr/>
            </p:nvPicPr>
            <p:blipFill>
              <a:blip r:embed="rId2">
                <a:lum bright="18000" contrast="-12000"/>
              </a:blip>
              <a:srcRect/>
              <a:stretch>
                <a:fillRect/>
              </a:stretch>
            </p:blipFill>
            <p:spPr bwMode="auto">
              <a:xfrm>
                <a:off x="0" y="0"/>
                <a:ext cx="751" cy="644"/>
              </a:xfrm>
              <a:prstGeom prst="rect">
                <a:avLst/>
              </a:prstGeom>
              <a:noFill/>
              <a:ln w="9525">
                <a:noFill/>
                <a:miter lim="800000"/>
                <a:headEnd/>
                <a:tailEnd/>
              </a:ln>
              <a:effectLst/>
            </p:spPr>
          </p:pic>
        </p:grpSp>
        <p:grpSp>
          <p:nvGrpSpPr>
            <p:cNvPr id="36" name="Group 39"/>
            <p:cNvGrpSpPr>
              <a:grpSpLocks/>
            </p:cNvGrpSpPr>
            <p:nvPr/>
          </p:nvGrpSpPr>
          <p:grpSpPr bwMode="auto">
            <a:xfrm>
              <a:off x="3265" y="2411"/>
              <a:ext cx="924" cy="912"/>
              <a:chOff x="0" y="0"/>
              <a:chExt cx="751" cy="741"/>
            </a:xfrm>
          </p:grpSpPr>
          <p:sp>
            <p:nvSpPr>
              <p:cNvPr id="38" name="Oval 43"/>
              <p:cNvSpPr>
                <a:spLocks noChangeArrowheads="1"/>
              </p:cNvSpPr>
              <p:nvPr/>
            </p:nvSpPr>
            <p:spPr bwMode="auto">
              <a:xfrm>
                <a:off x="20" y="32"/>
                <a:ext cx="716" cy="709"/>
              </a:xfrm>
              <a:prstGeom prst="ellipse">
                <a:avLst/>
              </a:prstGeom>
              <a:solidFill>
                <a:srgbClr val="054487"/>
              </a:solidFill>
              <a:ln w="38100">
                <a:solidFill>
                  <a:srgbClr val="F8F8F8">
                    <a:alpha val="75000"/>
                  </a:srgbClr>
                </a:solidFill>
                <a:round/>
                <a:headEnd/>
                <a:tailEnd/>
              </a:ln>
              <a:effectLst/>
            </p:spPr>
            <p:txBody>
              <a:bodyPr wrap="none" anchor="ctr"/>
              <a:lstStyle/>
              <a:p>
                <a:pPr defTabSz="1152053">
                  <a:defRPr/>
                </a:pPr>
                <a:endParaRPr lang="zh-CN" altLang="en-US" b="1" kern="0">
                  <a:solidFill>
                    <a:srgbClr val="FFFFFF"/>
                  </a:solidFill>
                  <a:latin typeface="微软雅黑" panose="020B0503020204020204" pitchFamily="34" charset="-122"/>
                  <a:ea typeface="微软雅黑" panose="020B0503020204020204" pitchFamily="34" charset="-122"/>
                </a:endParaRPr>
              </a:p>
            </p:txBody>
          </p:sp>
          <p:pic>
            <p:nvPicPr>
              <p:cNvPr id="39" name="Picture 44" descr="cir_lighteffect0"/>
              <p:cNvPicPr>
                <a:picLocks noChangeAspect="1" noChangeArrowheads="1"/>
              </p:cNvPicPr>
              <p:nvPr/>
            </p:nvPicPr>
            <p:blipFill>
              <a:blip r:embed="rId2">
                <a:lum bright="18000" contrast="-12000"/>
              </a:blip>
              <a:srcRect/>
              <a:stretch>
                <a:fillRect/>
              </a:stretch>
            </p:blipFill>
            <p:spPr bwMode="auto">
              <a:xfrm>
                <a:off x="0" y="0"/>
                <a:ext cx="751" cy="644"/>
              </a:xfrm>
              <a:prstGeom prst="rect">
                <a:avLst/>
              </a:prstGeom>
              <a:noFill/>
              <a:ln w="9525">
                <a:noFill/>
                <a:miter lim="800000"/>
                <a:headEnd/>
                <a:tailEnd/>
              </a:ln>
              <a:effectLst/>
            </p:spPr>
          </p:pic>
        </p:grpSp>
        <p:sp>
          <p:nvSpPr>
            <p:cNvPr id="37" name="Rectangle 45"/>
            <p:cNvSpPr>
              <a:spLocks noChangeArrowheads="1"/>
            </p:cNvSpPr>
            <p:nvPr/>
          </p:nvSpPr>
          <p:spPr bwMode="auto">
            <a:xfrm>
              <a:off x="3260" y="2763"/>
              <a:ext cx="914" cy="283"/>
            </a:xfrm>
            <a:prstGeom prst="rect">
              <a:avLst/>
            </a:prstGeom>
            <a:noFill/>
            <a:ln w="9525">
              <a:noFill/>
              <a:miter lim="800000"/>
              <a:headEnd/>
              <a:tailEnd/>
            </a:ln>
            <a:effectLst/>
          </p:spPr>
          <p:txBody>
            <a:bodyPr>
              <a:spAutoFit/>
            </a:bodyPr>
            <a:lstStyle/>
            <a:p>
              <a:pPr algn="ctr" defTabSz="1152053">
                <a:defRPr/>
              </a:pPr>
              <a:r>
                <a:rPr lang="zh-CN" altLang="en-US" b="1" kern="0" dirty="0">
                  <a:solidFill>
                    <a:srgbClr val="FFFFFF"/>
                  </a:solidFill>
                  <a:latin typeface="微软雅黑" panose="020B0503020204020204" pitchFamily="34" charset="-122"/>
                  <a:ea typeface="微软雅黑" panose="020B0503020204020204" pitchFamily="34" charset="-122"/>
                </a:rPr>
                <a:t> 文本</a:t>
              </a:r>
            </a:p>
          </p:txBody>
        </p:sp>
      </p:grpSp>
      <p:sp>
        <p:nvSpPr>
          <p:cNvPr id="48" name="Rectangle 45"/>
          <p:cNvSpPr>
            <a:spLocks noChangeArrowheads="1"/>
          </p:cNvSpPr>
          <p:nvPr/>
        </p:nvSpPr>
        <p:spPr bwMode="auto">
          <a:xfrm>
            <a:off x="5134331" y="3477712"/>
            <a:ext cx="1056029" cy="557717"/>
          </a:xfrm>
          <a:prstGeom prst="rect">
            <a:avLst/>
          </a:prstGeom>
          <a:noFill/>
          <a:ln w="9525">
            <a:noFill/>
            <a:miter lim="800000"/>
            <a:headEnd/>
            <a:tailEnd/>
          </a:ln>
          <a:effectLst/>
        </p:spPr>
        <p:txBody>
          <a:bodyPr wrap="square">
            <a:spAutoFit/>
          </a:bodyPr>
          <a:lstStyle/>
          <a:p>
            <a:r>
              <a:rPr lang="zh-CN" altLang="en-US" sz="3024" b="1" dirty="0">
                <a:solidFill>
                  <a:prstClr val="black"/>
                </a:solidFill>
                <a:latin typeface="微软雅黑" panose="020B0503020204020204" pitchFamily="34" charset="-122"/>
                <a:ea typeface="微软雅黑" panose="020B0503020204020204" pitchFamily="34" charset="-122"/>
              </a:rPr>
              <a:t>标题</a:t>
            </a:r>
          </a:p>
        </p:txBody>
      </p:sp>
      <p:sp>
        <p:nvSpPr>
          <p:cNvPr id="49" name="Text Box 7"/>
          <p:cNvSpPr txBox="1">
            <a:spLocks noChangeArrowheads="1"/>
          </p:cNvSpPr>
          <p:nvPr/>
        </p:nvSpPr>
        <p:spPr bwMode="auto">
          <a:xfrm>
            <a:off x="8110411" y="4209731"/>
            <a:ext cx="2028056" cy="635302"/>
          </a:xfrm>
          <a:prstGeom prst="rect">
            <a:avLst/>
          </a:prstGeom>
          <a:noFill/>
          <a:ln w="9525">
            <a:noFill/>
            <a:miter lim="800000"/>
            <a:headEnd/>
            <a:tailEnd/>
          </a:ln>
          <a:effectLst/>
        </p:spPr>
        <p:txBody>
          <a:bodyPr wrap="square">
            <a:spAutoFit/>
          </a:bodyPr>
          <a:lstStyle/>
          <a:p>
            <a:pPr defTabSz="1152053">
              <a:defRPr/>
            </a:pPr>
            <a:r>
              <a:rPr lang="zh-CN" altLang="en-US" sz="1764" kern="0" dirty="0">
                <a:solidFill>
                  <a:prstClr val="black"/>
                </a:solidFill>
                <a:latin typeface="微软雅黑" panose="020B0503020204020204" pitchFamily="34" charset="-122"/>
                <a:ea typeface="微软雅黑" panose="020B0503020204020204" pitchFamily="34" charset="-122"/>
              </a:rPr>
              <a:t>点击输入文本信息点击输入文本信息</a:t>
            </a:r>
          </a:p>
        </p:txBody>
      </p:sp>
      <p:sp>
        <p:nvSpPr>
          <p:cNvPr id="50" name="Text Box 7"/>
          <p:cNvSpPr txBox="1">
            <a:spLocks noChangeArrowheads="1"/>
          </p:cNvSpPr>
          <p:nvPr/>
        </p:nvSpPr>
        <p:spPr bwMode="auto">
          <a:xfrm>
            <a:off x="910217" y="4245732"/>
            <a:ext cx="2028056" cy="635302"/>
          </a:xfrm>
          <a:prstGeom prst="rect">
            <a:avLst/>
          </a:prstGeom>
          <a:noFill/>
          <a:ln w="9525">
            <a:noFill/>
            <a:miter lim="800000"/>
            <a:headEnd/>
            <a:tailEnd/>
          </a:ln>
          <a:effectLst/>
        </p:spPr>
        <p:txBody>
          <a:bodyPr wrap="square">
            <a:spAutoFit/>
          </a:bodyPr>
          <a:lstStyle/>
          <a:p>
            <a:pPr defTabSz="1152053">
              <a:defRPr/>
            </a:pPr>
            <a:r>
              <a:rPr lang="zh-CN" altLang="en-US" sz="1764" kern="0" dirty="0">
                <a:solidFill>
                  <a:prstClr val="black"/>
                </a:solidFill>
                <a:latin typeface="微软雅黑" panose="020B0503020204020204" pitchFamily="34" charset="-122"/>
                <a:ea typeface="微软雅黑" panose="020B0503020204020204" pitchFamily="34" charset="-122"/>
              </a:rPr>
              <a:t>点击输入文本信息点击输入文本信息</a:t>
            </a:r>
          </a:p>
        </p:txBody>
      </p:sp>
      <p:sp>
        <p:nvSpPr>
          <p:cNvPr id="51" name="TextBox 3">
            <a:extLst>
              <a:ext uri="{FF2B5EF4-FFF2-40B4-BE49-F238E27FC236}">
                <a16:creationId xmlns:a16="http://schemas.microsoft.com/office/drawing/2014/main" id="{AD5732E7-8331-4C07-91CF-1AB1BB43B069}"/>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52" name="图片 51">
            <a:extLst>
              <a:ext uri="{FF2B5EF4-FFF2-40B4-BE49-F238E27FC236}">
                <a16:creationId xmlns:a16="http://schemas.microsoft.com/office/drawing/2014/main" id="{A93E0B0B-98E1-4012-9A40-E2A325F3F0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115716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合 4"/>
          <p:cNvGrpSpPr/>
          <p:nvPr/>
        </p:nvGrpSpPr>
        <p:grpSpPr>
          <a:xfrm>
            <a:off x="1097602" y="1670362"/>
            <a:ext cx="4029304" cy="1996170"/>
            <a:chOff x="251466" y="1263966"/>
            <a:chExt cx="3633786" cy="1800225"/>
          </a:xfrm>
        </p:grpSpPr>
        <p:sp>
          <p:nvSpPr>
            <p:cNvPr id="6" name="圆角矩形​​ 6"/>
            <p:cNvSpPr/>
            <p:nvPr/>
          </p:nvSpPr>
          <p:spPr>
            <a:xfrm>
              <a:off x="251466" y="1263966"/>
              <a:ext cx="3600450" cy="1800225"/>
            </a:xfrm>
            <a:prstGeom prst="roundRect">
              <a:avLst>
                <a:gd name="adj" fmla="val 9948"/>
              </a:avLst>
            </a:prstGeom>
            <a:solidFill>
              <a:srgbClr val="054487"/>
            </a:solidFill>
            <a:ln w="19050" cap="flat" cmpd="sng" algn="ctr">
              <a:noFill/>
              <a:prstDash val="solid"/>
            </a:ln>
            <a:effectLst/>
          </p:spPr>
          <p:txBody>
            <a:bodyPr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7" name="同侧圆角矩形 6"/>
            <p:cNvSpPr/>
            <p:nvPr/>
          </p:nvSpPr>
          <p:spPr>
            <a:xfrm>
              <a:off x="284803" y="1263966"/>
              <a:ext cx="3600449" cy="792162"/>
            </a:xfrm>
            <a:prstGeom prst="round2SameRect">
              <a:avLst/>
            </a:prstGeom>
            <a:gradFill flip="none" rotWithShape="1">
              <a:gsLst>
                <a:gs pos="52000">
                  <a:sysClr val="window" lastClr="FFFFFF">
                    <a:alpha val="0"/>
                  </a:sysClr>
                </a:gs>
                <a:gs pos="0">
                  <a:sysClr val="window" lastClr="FFFFFF">
                    <a:alpha val="0"/>
                  </a:sysClr>
                </a:gs>
                <a:gs pos="50000">
                  <a:sysClr val="window" lastClr="FFFFFF">
                    <a:lumMod val="96000"/>
                    <a:alpha val="14000"/>
                  </a:sysClr>
                </a:gs>
              </a:gsLst>
              <a:lin ang="4680000" scaled="0"/>
              <a:tileRect/>
            </a:gradFill>
            <a:ln w="25400" cap="flat" cmpd="sng" algn="ctr">
              <a:noFill/>
              <a:prstDash val="solid"/>
            </a:ln>
            <a:effectLst/>
          </p:spPr>
          <p:txBody>
            <a:bodyPr anchor="ctr"/>
            <a:lstStyle/>
            <a:p>
              <a:pPr algn="ctr" defTabSz="1152053">
                <a:defRPr/>
              </a:pPr>
              <a:endParaRPr lang="zh-CN" altLang="en-US" kern="0">
                <a:solidFill>
                  <a:prstClr val="white"/>
                </a:solidFill>
              </a:endParaRPr>
            </a:p>
          </p:txBody>
        </p:sp>
      </p:grpSp>
      <p:sp>
        <p:nvSpPr>
          <p:cNvPr id="8" name="圆角矩形​​ 8"/>
          <p:cNvSpPr/>
          <p:nvPr/>
        </p:nvSpPr>
        <p:spPr>
          <a:xfrm>
            <a:off x="1097602" y="3821830"/>
            <a:ext cx="3992340" cy="464717"/>
          </a:xfrm>
          <a:prstGeom prst="roundRect">
            <a:avLst/>
          </a:prstGeom>
          <a:solidFill>
            <a:sysClr val="window" lastClr="FFFFFF">
              <a:lumMod val="50000"/>
            </a:sysClr>
          </a:solidFill>
          <a:ln w="25400" cap="flat" cmpd="sng" algn="ctr">
            <a:noFill/>
            <a:prstDash val="solid"/>
          </a:ln>
          <a:effectLst/>
        </p:spPr>
        <p:txBody>
          <a:bodyPr anchor="ctr"/>
          <a:lstStyle/>
          <a:p>
            <a:pPr algn="ctr">
              <a:defRPr/>
            </a:pPr>
            <a:r>
              <a:rPr lang="zh-CN" altLang="en-US" sz="2857" kern="0" dirty="0">
                <a:solidFill>
                  <a:prstClr val="white"/>
                </a:solidFill>
                <a:latin typeface="微软雅黑" pitchFamily="34" charset="-122"/>
                <a:ea typeface="微软雅黑" pitchFamily="34" charset="-122"/>
                <a:cs typeface="Arial Unicode MS" pitchFamily="34" charset="-122"/>
              </a:rPr>
              <a:t>点击录入内容</a:t>
            </a:r>
          </a:p>
        </p:txBody>
      </p:sp>
      <p:sp>
        <p:nvSpPr>
          <p:cNvPr id="9" name="圆角矩形​​ 10"/>
          <p:cNvSpPr/>
          <p:nvPr/>
        </p:nvSpPr>
        <p:spPr>
          <a:xfrm>
            <a:off x="1097603" y="4464087"/>
            <a:ext cx="3992343" cy="466478"/>
          </a:xfrm>
          <a:prstGeom prst="roundRect">
            <a:avLst/>
          </a:prstGeom>
          <a:solidFill>
            <a:sysClr val="window" lastClr="FFFFFF">
              <a:lumMod val="75000"/>
            </a:sysClr>
          </a:solidFill>
          <a:ln w="25400" cap="flat" cmpd="sng" algn="ctr">
            <a:noFill/>
            <a:prstDash val="solid"/>
          </a:ln>
          <a:effectLst/>
        </p:spPr>
        <p:txBody>
          <a:bodyPr anchor="ctr"/>
          <a:lstStyle/>
          <a:p>
            <a:pPr algn="ctr">
              <a:defRPr/>
            </a:pPr>
            <a:r>
              <a:rPr lang="zh-CN" altLang="en-US" sz="2857" kern="0" dirty="0">
                <a:solidFill>
                  <a:prstClr val="black"/>
                </a:solidFill>
                <a:latin typeface="微软雅黑" pitchFamily="34" charset="-122"/>
                <a:ea typeface="微软雅黑" pitchFamily="34" charset="-122"/>
                <a:cs typeface="Arial Unicode MS" pitchFamily="34" charset="-122"/>
              </a:rPr>
              <a:t>点击录入内容</a:t>
            </a:r>
          </a:p>
        </p:txBody>
      </p:sp>
      <p:sp>
        <p:nvSpPr>
          <p:cNvPr id="10" name="圆角矩形​​ 12"/>
          <p:cNvSpPr/>
          <p:nvPr/>
        </p:nvSpPr>
        <p:spPr>
          <a:xfrm>
            <a:off x="1097602" y="5106105"/>
            <a:ext cx="3992342" cy="466477"/>
          </a:xfrm>
          <a:prstGeom prst="roundRect">
            <a:avLst/>
          </a:prstGeom>
          <a:noFill/>
          <a:ln w="28575" cap="flat" cmpd="sng" algn="ctr">
            <a:solidFill>
              <a:srgbClr val="054487"/>
            </a:solidFill>
            <a:prstDash val="sysDash"/>
          </a:ln>
          <a:effectLst/>
        </p:spPr>
        <p:txBody>
          <a:bodyPr anchor="ctr"/>
          <a:lstStyle/>
          <a:p>
            <a:pPr algn="ctr">
              <a:defRPr/>
            </a:pPr>
            <a:r>
              <a:rPr lang="zh-CN" altLang="en-US" sz="2857" kern="0" dirty="0">
                <a:solidFill>
                  <a:prstClr val="black"/>
                </a:solidFill>
                <a:latin typeface="微软雅黑" pitchFamily="34" charset="-122"/>
                <a:ea typeface="微软雅黑" pitchFamily="34" charset="-122"/>
                <a:cs typeface="Arial Unicode MS" pitchFamily="34" charset="-122"/>
              </a:rPr>
              <a:t>点击录入内容</a:t>
            </a:r>
          </a:p>
        </p:txBody>
      </p:sp>
      <p:sp>
        <p:nvSpPr>
          <p:cNvPr id="11" name="圆角矩形​​ 17"/>
          <p:cNvSpPr/>
          <p:nvPr/>
        </p:nvSpPr>
        <p:spPr>
          <a:xfrm>
            <a:off x="6179158" y="3821830"/>
            <a:ext cx="3992340" cy="464717"/>
          </a:xfrm>
          <a:prstGeom prst="roundRect">
            <a:avLst/>
          </a:prstGeom>
          <a:solidFill>
            <a:sysClr val="window" lastClr="FFFFFF">
              <a:lumMod val="50000"/>
            </a:sysClr>
          </a:solidFill>
          <a:ln w="25400" cap="flat" cmpd="sng" algn="ctr">
            <a:noFill/>
            <a:prstDash val="solid"/>
          </a:ln>
          <a:effectLst/>
        </p:spPr>
        <p:txBody>
          <a:bodyPr anchor="ctr"/>
          <a:lstStyle/>
          <a:p>
            <a:pPr algn="ctr">
              <a:defRPr/>
            </a:pPr>
            <a:r>
              <a:rPr lang="zh-CN" altLang="en-US" sz="2857" kern="0" dirty="0">
                <a:solidFill>
                  <a:prstClr val="white"/>
                </a:solidFill>
                <a:latin typeface="微软雅黑" pitchFamily="34" charset="-122"/>
                <a:ea typeface="微软雅黑" pitchFamily="34" charset="-122"/>
                <a:cs typeface="Arial Unicode MS" pitchFamily="34" charset="-122"/>
              </a:rPr>
              <a:t>点击录入内容</a:t>
            </a:r>
          </a:p>
        </p:txBody>
      </p:sp>
      <p:sp>
        <p:nvSpPr>
          <p:cNvPr id="12" name="圆角矩形​​ 18"/>
          <p:cNvSpPr/>
          <p:nvPr/>
        </p:nvSpPr>
        <p:spPr>
          <a:xfrm>
            <a:off x="6179159" y="4464087"/>
            <a:ext cx="3992343" cy="466478"/>
          </a:xfrm>
          <a:prstGeom prst="roundRect">
            <a:avLst/>
          </a:prstGeom>
          <a:solidFill>
            <a:sysClr val="window" lastClr="FFFFFF">
              <a:lumMod val="75000"/>
            </a:sysClr>
          </a:solidFill>
          <a:ln w="25400" cap="flat" cmpd="sng" algn="ctr">
            <a:noFill/>
            <a:prstDash val="solid"/>
          </a:ln>
          <a:effectLst/>
        </p:spPr>
        <p:txBody>
          <a:bodyPr anchor="ctr"/>
          <a:lstStyle/>
          <a:p>
            <a:pPr algn="ctr">
              <a:defRPr/>
            </a:pPr>
            <a:r>
              <a:rPr lang="zh-CN" altLang="en-US" sz="2857" kern="0" dirty="0">
                <a:solidFill>
                  <a:prstClr val="black"/>
                </a:solidFill>
                <a:latin typeface="微软雅黑" pitchFamily="34" charset="-122"/>
                <a:ea typeface="微软雅黑" pitchFamily="34" charset="-122"/>
                <a:cs typeface="Arial Unicode MS" pitchFamily="34" charset="-122"/>
              </a:rPr>
              <a:t>点击录入内容</a:t>
            </a:r>
          </a:p>
        </p:txBody>
      </p:sp>
      <p:sp>
        <p:nvSpPr>
          <p:cNvPr id="13" name="圆角矩形​​ 19"/>
          <p:cNvSpPr/>
          <p:nvPr/>
        </p:nvSpPr>
        <p:spPr>
          <a:xfrm>
            <a:off x="6179158" y="5106105"/>
            <a:ext cx="3992342" cy="466477"/>
          </a:xfrm>
          <a:prstGeom prst="roundRect">
            <a:avLst/>
          </a:prstGeom>
          <a:noFill/>
          <a:ln w="28575" cap="flat" cmpd="sng" algn="ctr">
            <a:solidFill>
              <a:srgbClr val="054487"/>
            </a:solidFill>
            <a:prstDash val="sysDash"/>
          </a:ln>
          <a:effectLst/>
        </p:spPr>
        <p:txBody>
          <a:bodyPr anchor="ctr"/>
          <a:lstStyle/>
          <a:p>
            <a:pPr algn="ctr"/>
            <a:r>
              <a:rPr lang="zh-CN" altLang="en-US" sz="2857" kern="0" dirty="0">
                <a:solidFill>
                  <a:prstClr val="black"/>
                </a:solidFill>
                <a:latin typeface="微软雅黑" pitchFamily="34" charset="-122"/>
                <a:ea typeface="微软雅黑" pitchFamily="34" charset="-122"/>
                <a:cs typeface="Arial Unicode MS" pitchFamily="34" charset="-122"/>
              </a:rPr>
              <a:t>点击录入内容</a:t>
            </a:r>
          </a:p>
        </p:txBody>
      </p:sp>
      <p:sp>
        <p:nvSpPr>
          <p:cNvPr id="14" name="矩形​​ 20"/>
          <p:cNvSpPr>
            <a:spLocks noChangeArrowheads="1"/>
          </p:cNvSpPr>
          <p:nvPr/>
        </p:nvSpPr>
        <p:spPr bwMode="auto">
          <a:xfrm>
            <a:off x="2345247" y="2967923"/>
            <a:ext cx="1740929" cy="36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764" dirty="0">
                <a:solidFill>
                  <a:prstClr val="white"/>
                </a:solidFill>
                <a:latin typeface="微软雅黑" pitchFamily="34" charset="-122"/>
                <a:ea typeface="微软雅黑" pitchFamily="34" charset="-122"/>
                <a:cs typeface="Arial Unicode MS" pitchFamily="34" charset="-122"/>
              </a:rPr>
              <a:t>点击录入内容</a:t>
            </a:r>
          </a:p>
        </p:txBody>
      </p:sp>
      <p:sp>
        <p:nvSpPr>
          <p:cNvPr id="15" name="矩形​​ 22"/>
          <p:cNvSpPr>
            <a:spLocks noChangeArrowheads="1"/>
          </p:cNvSpPr>
          <p:nvPr/>
        </p:nvSpPr>
        <p:spPr bwMode="auto">
          <a:xfrm>
            <a:off x="1859234" y="2283373"/>
            <a:ext cx="2594669"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3024" dirty="0">
                <a:solidFill>
                  <a:prstClr val="white"/>
                </a:solidFill>
                <a:latin typeface="微软雅黑" pitchFamily="34" charset="-122"/>
                <a:ea typeface="微软雅黑" pitchFamily="34" charset="-122"/>
                <a:cs typeface="Arial Unicode MS" pitchFamily="34" charset="-122"/>
              </a:rPr>
              <a:t>点击添加标题</a:t>
            </a:r>
          </a:p>
        </p:txBody>
      </p:sp>
      <p:grpSp>
        <p:nvGrpSpPr>
          <p:cNvPr id="16" name="组合 15"/>
          <p:cNvGrpSpPr/>
          <p:nvPr/>
        </p:nvGrpSpPr>
        <p:grpSpPr>
          <a:xfrm>
            <a:off x="6179158" y="1670362"/>
            <a:ext cx="3992340" cy="1996170"/>
            <a:chOff x="4567878" y="1263966"/>
            <a:chExt cx="3600450" cy="1800225"/>
          </a:xfrm>
        </p:grpSpPr>
        <p:sp>
          <p:nvSpPr>
            <p:cNvPr id="17" name="圆角矩形​​ 14"/>
            <p:cNvSpPr/>
            <p:nvPr/>
          </p:nvSpPr>
          <p:spPr>
            <a:xfrm>
              <a:off x="4567878" y="1263966"/>
              <a:ext cx="3600450" cy="1800225"/>
            </a:xfrm>
            <a:prstGeom prst="roundRect">
              <a:avLst>
                <a:gd name="adj" fmla="val 9948"/>
              </a:avLst>
            </a:prstGeom>
            <a:solidFill>
              <a:srgbClr val="054487"/>
            </a:solidFill>
            <a:ln w="19050" cap="flat" cmpd="sng" algn="ctr">
              <a:noFill/>
              <a:prstDash val="solid"/>
            </a:ln>
            <a:effectLst/>
          </p:spPr>
          <p:txBody>
            <a:bodyPr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18" name="同侧圆角矩形 17"/>
            <p:cNvSpPr/>
            <p:nvPr/>
          </p:nvSpPr>
          <p:spPr>
            <a:xfrm>
              <a:off x="4567878" y="1263966"/>
              <a:ext cx="3600450" cy="792162"/>
            </a:xfrm>
            <a:prstGeom prst="round2SameRect">
              <a:avLst/>
            </a:prstGeom>
            <a:gradFill flip="none" rotWithShape="1">
              <a:gsLst>
                <a:gs pos="52000">
                  <a:sysClr val="window" lastClr="FFFFFF">
                    <a:alpha val="0"/>
                  </a:sysClr>
                </a:gs>
                <a:gs pos="0">
                  <a:sysClr val="window" lastClr="FFFFFF">
                    <a:alpha val="0"/>
                  </a:sysClr>
                </a:gs>
                <a:gs pos="50000">
                  <a:sysClr val="window" lastClr="FFFFFF">
                    <a:lumMod val="96000"/>
                    <a:alpha val="14000"/>
                  </a:sysClr>
                </a:gs>
              </a:gsLst>
              <a:lin ang="4680000" scaled="0"/>
              <a:tileRect/>
            </a:gradFill>
            <a:ln w="25400" cap="flat" cmpd="sng" algn="ctr">
              <a:noFill/>
              <a:prstDash val="solid"/>
            </a:ln>
            <a:effectLst/>
          </p:spPr>
          <p:txBody>
            <a:bodyPr anchor="ctr"/>
            <a:lstStyle/>
            <a:p>
              <a:pPr algn="ctr" defTabSz="1152053">
                <a:defRPr/>
              </a:pPr>
              <a:endParaRPr lang="zh-CN" altLang="en-US" kern="0">
                <a:solidFill>
                  <a:prstClr val="white"/>
                </a:solidFill>
              </a:endParaRPr>
            </a:p>
          </p:txBody>
        </p:sp>
      </p:grpSp>
      <p:sp>
        <p:nvSpPr>
          <p:cNvPr id="19" name="矩形​​ 23"/>
          <p:cNvSpPr>
            <a:spLocks noChangeArrowheads="1"/>
          </p:cNvSpPr>
          <p:nvPr/>
        </p:nvSpPr>
        <p:spPr bwMode="auto">
          <a:xfrm>
            <a:off x="6973181" y="2283373"/>
            <a:ext cx="2594669"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3024" dirty="0">
                <a:solidFill>
                  <a:prstClr val="white"/>
                </a:solidFill>
                <a:latin typeface="微软雅黑" pitchFamily="34" charset="-122"/>
                <a:ea typeface="微软雅黑" pitchFamily="34" charset="-122"/>
                <a:cs typeface="Arial Unicode MS" pitchFamily="34" charset="-122"/>
              </a:rPr>
              <a:t>点击添加标题</a:t>
            </a:r>
          </a:p>
        </p:txBody>
      </p:sp>
      <p:pic>
        <p:nvPicPr>
          <p:cNvPr id="20" name="图片 2" descr="http://www.iconpng.com/png/vistasoftware/plus__orange.png"/>
          <p:cNvPicPr>
            <a:picLocks noChangeAspect="1" noChangeArrowheads="1"/>
          </p:cNvPicPr>
          <p:nvPr/>
        </p:nvPicPr>
        <p:blipFill>
          <a:blip r:embed="rId2">
            <a:duotone>
              <a:srgbClr val="4BACC6">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915124" y="2140130"/>
            <a:ext cx="1436398" cy="143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1"/>
          <p:cNvSpPr>
            <a:spLocks noChangeArrowheads="1"/>
          </p:cNvSpPr>
          <p:nvPr/>
        </p:nvSpPr>
        <p:spPr bwMode="auto">
          <a:xfrm>
            <a:off x="7457194" y="2967923"/>
            <a:ext cx="1740929" cy="36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764" dirty="0">
                <a:solidFill>
                  <a:prstClr val="white"/>
                </a:solidFill>
                <a:latin typeface="微软雅黑" pitchFamily="34" charset="-122"/>
                <a:ea typeface="微软雅黑" pitchFamily="34" charset="-122"/>
                <a:cs typeface="Arial Unicode MS" pitchFamily="34" charset="-122"/>
              </a:rPr>
              <a:t>点击录入内容</a:t>
            </a:r>
          </a:p>
        </p:txBody>
      </p:sp>
      <p:sp>
        <p:nvSpPr>
          <p:cNvPr id="22" name="TextBox 3">
            <a:extLst>
              <a:ext uri="{FF2B5EF4-FFF2-40B4-BE49-F238E27FC236}">
                <a16:creationId xmlns:a16="http://schemas.microsoft.com/office/drawing/2014/main" id="{902628D4-BC3E-46EF-BB75-E968D2016DAA}"/>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3" name="图片 22">
            <a:extLst>
              <a:ext uri="{FF2B5EF4-FFF2-40B4-BE49-F238E27FC236}">
                <a16:creationId xmlns:a16="http://schemas.microsoft.com/office/drawing/2014/main" id="{68E1ED4D-9AB1-4AF0-8C65-104286C7A2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285378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anim calcmode="lin" valueType="num">
                                      <p:cBhvr>
                                        <p:cTn id="33" dur="500" fill="hold"/>
                                        <p:tgtEl>
                                          <p:spTgt spid="15"/>
                                        </p:tgtEl>
                                        <p:attrNameLst>
                                          <p:attrName>ppt_x</p:attrName>
                                        </p:attrNameLst>
                                      </p:cBhvr>
                                      <p:tavLst>
                                        <p:tav tm="0">
                                          <p:val>
                                            <p:strVal val="#ppt_x"/>
                                          </p:val>
                                        </p:tav>
                                        <p:tav tm="100000">
                                          <p:val>
                                            <p:strVal val="#ppt_x"/>
                                          </p:val>
                                        </p:tav>
                                      </p:tavLst>
                                    </p:anim>
                                    <p:anim calcmode="lin" valueType="num">
                                      <p:cBhvr>
                                        <p:cTn id="34" dur="5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500"/>
                            </p:stCondLst>
                            <p:childTnLst>
                              <p:par>
                                <p:cTn id="36" presetID="16" presetClass="entr" presetSubtype="37"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barn(outVertical)">
                                      <p:cBhvr>
                                        <p:cTn id="38" dur="500"/>
                                        <p:tgtEl>
                                          <p:spTgt spid="20"/>
                                        </p:tgtEl>
                                      </p:cBhvr>
                                    </p:animEffect>
                                  </p:childTnLst>
                                </p:cTn>
                              </p:par>
                            </p:childTnLst>
                          </p:cTn>
                        </p:par>
                        <p:par>
                          <p:cTn id="39" fill="hold">
                            <p:stCondLst>
                              <p:cond delay="1000"/>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fill="hold"/>
                                        <p:tgtEl>
                                          <p:spTgt spid="11"/>
                                        </p:tgtEl>
                                        <p:attrNameLst>
                                          <p:attrName>ppt_x</p:attrName>
                                        </p:attrNameLst>
                                      </p:cBhvr>
                                      <p:tavLst>
                                        <p:tav tm="0">
                                          <p:val>
                                            <p:strVal val="#ppt_x"/>
                                          </p:val>
                                        </p:tav>
                                        <p:tav tm="100000">
                                          <p:val>
                                            <p:strVal val="#ppt_x"/>
                                          </p:val>
                                        </p:tav>
                                      </p:tavLst>
                                    </p:anim>
                                    <p:anim calcmode="lin" valueType="num">
                                      <p:cBhvr>
                                        <p:cTn id="44" dur="5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fill="hold"/>
                                        <p:tgtEl>
                                          <p:spTgt spid="12"/>
                                        </p:tgtEl>
                                        <p:attrNameLst>
                                          <p:attrName>ppt_x</p:attrName>
                                        </p:attrNameLst>
                                      </p:cBhvr>
                                      <p:tavLst>
                                        <p:tav tm="0">
                                          <p:val>
                                            <p:strVal val="#ppt_x"/>
                                          </p:val>
                                        </p:tav>
                                        <p:tav tm="100000">
                                          <p:val>
                                            <p:strVal val="#ppt_x"/>
                                          </p:val>
                                        </p:tav>
                                      </p:tavLst>
                                    </p:anim>
                                    <p:anim calcmode="lin" valueType="num">
                                      <p:cBhvr>
                                        <p:cTn id="49" dur="5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strVal val="#ppt_x"/>
                                          </p:val>
                                        </p:tav>
                                        <p:tav tm="100000">
                                          <p:val>
                                            <p:strVal val="#ppt_x"/>
                                          </p:val>
                                        </p:tav>
                                      </p:tavLst>
                                    </p:anim>
                                    <p:anim calcmode="lin" valueType="num">
                                      <p:cBhvr>
                                        <p:cTn id="54" dur="5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anim calcmode="lin" valueType="num">
                                      <p:cBhvr>
                                        <p:cTn id="58" dur="500" fill="hold"/>
                                        <p:tgtEl>
                                          <p:spTgt spid="21"/>
                                        </p:tgtEl>
                                        <p:attrNameLst>
                                          <p:attrName>ppt_x</p:attrName>
                                        </p:attrNameLst>
                                      </p:cBhvr>
                                      <p:tavLst>
                                        <p:tav tm="0">
                                          <p:val>
                                            <p:strVal val="#ppt_x"/>
                                          </p:val>
                                        </p:tav>
                                        <p:tav tm="100000">
                                          <p:val>
                                            <p:strVal val="#ppt_x"/>
                                          </p:val>
                                        </p:tav>
                                      </p:tavLst>
                                    </p:anim>
                                    <p:anim calcmode="lin" valueType="num">
                                      <p:cBhvr>
                                        <p:cTn id="59" dur="5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anim calcmode="lin" valueType="num">
                                      <p:cBhvr>
                                        <p:cTn id="68" dur="500" fill="hold"/>
                                        <p:tgtEl>
                                          <p:spTgt spid="19"/>
                                        </p:tgtEl>
                                        <p:attrNameLst>
                                          <p:attrName>ppt_x</p:attrName>
                                        </p:attrNameLst>
                                      </p:cBhvr>
                                      <p:tavLst>
                                        <p:tav tm="0">
                                          <p:val>
                                            <p:strVal val="#ppt_x"/>
                                          </p:val>
                                        </p:tav>
                                        <p:tav tm="100000">
                                          <p:val>
                                            <p:strVal val="#ppt_x"/>
                                          </p:val>
                                        </p:tav>
                                      </p:tavLst>
                                    </p:anim>
                                    <p:anim calcmode="lin" valueType="num">
                                      <p:cBhvr>
                                        <p:cTn id="6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9"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490147" y="1650001"/>
            <a:ext cx="4626781" cy="1953612"/>
          </a:xfrm>
          <a:prstGeom prst="rect">
            <a:avLst/>
          </a:prstGeom>
          <a:noFill/>
        </p:spPr>
        <p:txBody>
          <a:bodyPr wrap="square" rtlCol="0">
            <a:spAutoFit/>
          </a:bodyPr>
          <a:lstStyle/>
          <a:p>
            <a:r>
              <a:rPr lang="en-US" altLang="zh-CN" sz="12095" dirty="0">
                <a:solidFill>
                  <a:srgbClr val="054487"/>
                </a:solidFill>
                <a:latin typeface="Adobe Gothic Std B" pitchFamily="34" charset="-128"/>
                <a:ea typeface="Adobe Gothic Std B" pitchFamily="34" charset="-128"/>
              </a:rPr>
              <a:t>Part 3</a:t>
            </a:r>
            <a:endParaRPr lang="zh-CN" altLang="en-US" sz="12095" dirty="0">
              <a:solidFill>
                <a:srgbClr val="054487"/>
              </a:solidFill>
              <a:latin typeface="Adobe Gothic Std B" pitchFamily="34" charset="-128"/>
            </a:endParaRPr>
          </a:p>
        </p:txBody>
      </p:sp>
      <p:sp>
        <p:nvSpPr>
          <p:cNvPr id="9" name="Rectangle 22"/>
          <p:cNvSpPr>
            <a:spLocks noChangeArrowheads="1"/>
          </p:cNvSpPr>
          <p:nvPr/>
        </p:nvSpPr>
        <p:spPr bwMode="auto">
          <a:xfrm>
            <a:off x="3851914" y="3463849"/>
            <a:ext cx="6300818" cy="9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20000"/>
              </a:lnSpc>
            </a:pPr>
            <a:r>
              <a:rPr lang="zh-CN" altLang="en-US" sz="5040" b="1" dirty="0">
                <a:solidFill>
                  <a:srgbClr val="054487"/>
                </a:solidFill>
                <a:latin typeface="微软雅黑" pitchFamily="34" charset="-122"/>
                <a:ea typeface="微软雅黑" pitchFamily="34" charset="-122"/>
              </a:rPr>
              <a:t>添加副标题内容</a:t>
            </a:r>
          </a:p>
        </p:txBody>
      </p:sp>
      <p:cxnSp>
        <p:nvCxnSpPr>
          <p:cNvPr id="13" name="直接连接符 12"/>
          <p:cNvCxnSpPr/>
          <p:nvPr/>
        </p:nvCxnSpPr>
        <p:spPr>
          <a:xfrm>
            <a:off x="4214262" y="3463849"/>
            <a:ext cx="5265551"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496349" y="1970609"/>
            <a:ext cx="2249662" cy="2541453"/>
            <a:chOff x="1187624" y="1564129"/>
            <a:chExt cx="1785621" cy="2017224"/>
          </a:xfrm>
        </p:grpSpPr>
        <p:grpSp>
          <p:nvGrpSpPr>
            <p:cNvPr id="7" name="组合 6"/>
            <p:cNvGrpSpPr/>
            <p:nvPr/>
          </p:nvGrpSpPr>
          <p:grpSpPr>
            <a:xfrm>
              <a:off x="1187624" y="1564129"/>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sp>
            <p:nvSpPr>
              <p:cNvPr id="5" name="TextBox 4"/>
              <p:cNvSpPr txBox="1"/>
              <p:nvPr/>
            </p:nvSpPr>
            <p:spPr>
              <a:xfrm>
                <a:off x="1434530" y="2496128"/>
                <a:ext cx="728783" cy="325166"/>
              </a:xfrm>
              <a:prstGeom prst="rect">
                <a:avLst/>
              </a:prstGeom>
              <a:noFill/>
            </p:spPr>
            <p:txBody>
              <a:bodyPr wrap="square" rtlCol="0">
                <a:spAutoFit/>
              </a:bodyPr>
              <a:lstStyle/>
              <a:p>
                <a:pPr algn="ctr"/>
                <a:r>
                  <a:rPr lang="en-US" altLang="zh-CN" sz="3528" dirty="0">
                    <a:solidFill>
                      <a:schemeClr val="bg1"/>
                    </a:solidFill>
                  </a:rPr>
                  <a:t>Part3</a:t>
                </a:r>
                <a:endParaRPr lang="zh-CN" altLang="en-US" sz="3528" dirty="0">
                  <a:solidFill>
                    <a:schemeClr val="bg1"/>
                  </a:solidFill>
                </a:endParaRPr>
              </a:p>
            </p:txBody>
          </p:sp>
        </p:grpSp>
        <p:sp>
          <p:nvSpPr>
            <p:cNvPr id="14" name="Freeform 16"/>
            <p:cNvSpPr>
              <a:spLocks noEditPoints="1"/>
            </p:cNvSpPr>
            <p:nvPr/>
          </p:nvSpPr>
          <p:spPr bwMode="auto">
            <a:xfrm>
              <a:off x="1695079" y="1872969"/>
              <a:ext cx="800920" cy="814573"/>
            </a:xfrm>
            <a:custGeom>
              <a:avLst/>
              <a:gdLst>
                <a:gd name="T0" fmla="*/ 252865 w 358"/>
                <a:gd name="T1" fmla="*/ 244941 h 355"/>
                <a:gd name="T2" fmla="*/ 223988 w 358"/>
                <a:gd name="T3" fmla="*/ 244941 h 355"/>
                <a:gd name="T4" fmla="*/ 183405 w 358"/>
                <a:gd name="T5" fmla="*/ 165695 h 355"/>
                <a:gd name="T6" fmla="*/ 178722 w 358"/>
                <a:gd name="T7" fmla="*/ 180904 h 355"/>
                <a:gd name="T8" fmla="*/ 156870 w 358"/>
                <a:gd name="T9" fmla="*/ 198514 h 355"/>
                <a:gd name="T10" fmla="*/ 229451 w 358"/>
                <a:gd name="T11" fmla="*/ 280961 h 355"/>
                <a:gd name="T12" fmla="*/ 275498 w 358"/>
                <a:gd name="T13" fmla="*/ 248943 h 355"/>
                <a:gd name="T14" fmla="*/ 241939 w 358"/>
                <a:gd name="T15" fmla="*/ 212122 h 355"/>
                <a:gd name="T16" fmla="*/ 190429 w 358"/>
                <a:gd name="T17" fmla="*/ 168897 h 355"/>
                <a:gd name="T18" fmla="*/ 100678 w 358"/>
                <a:gd name="T19" fmla="*/ 100858 h 355"/>
                <a:gd name="T20" fmla="*/ 116287 w 358"/>
                <a:gd name="T21" fmla="*/ 96856 h 355"/>
                <a:gd name="T22" fmla="*/ 120189 w 358"/>
                <a:gd name="T23" fmla="*/ 81647 h 355"/>
                <a:gd name="T24" fmla="*/ 124091 w 358"/>
                <a:gd name="T25" fmla="*/ 66438 h 355"/>
                <a:gd name="T26" fmla="*/ 53851 w 358"/>
                <a:gd name="T27" fmla="*/ 6404 h 355"/>
                <a:gd name="T28" fmla="*/ 44485 w 358"/>
                <a:gd name="T29" fmla="*/ 80846 h 355"/>
                <a:gd name="T30" fmla="*/ 0 w 358"/>
                <a:gd name="T31" fmla="*/ 61635 h 355"/>
                <a:gd name="T32" fmla="*/ 82727 w 358"/>
                <a:gd name="T33" fmla="*/ 122470 h 355"/>
                <a:gd name="T34" fmla="*/ 93654 w 358"/>
                <a:gd name="T35" fmla="*/ 108862 h 355"/>
                <a:gd name="T36" fmla="*/ 269254 w 358"/>
                <a:gd name="T37" fmla="*/ 28016 h 355"/>
                <a:gd name="T38" fmla="*/ 231793 w 358"/>
                <a:gd name="T39" fmla="*/ 800 h 355"/>
                <a:gd name="T40" fmla="*/ 131115 w 358"/>
                <a:gd name="T41" fmla="*/ 92853 h 355"/>
                <a:gd name="T42" fmla="*/ 117067 w 358"/>
                <a:gd name="T43" fmla="*/ 113665 h 355"/>
                <a:gd name="T44" fmla="*/ 104580 w 358"/>
                <a:gd name="T45" fmla="*/ 120069 h 355"/>
                <a:gd name="T46" fmla="*/ 106141 w 358"/>
                <a:gd name="T47" fmla="*/ 159291 h 355"/>
                <a:gd name="T48" fmla="*/ 24974 w 358"/>
                <a:gd name="T49" fmla="*/ 231333 h 355"/>
                <a:gd name="T50" fmla="*/ 15609 w 358"/>
                <a:gd name="T51" fmla="*/ 284163 h 355"/>
                <a:gd name="T52" fmla="*/ 57753 w 358"/>
                <a:gd name="T53" fmla="*/ 240938 h 355"/>
                <a:gd name="T54" fmla="*/ 124091 w 358"/>
                <a:gd name="T55" fmla="*/ 177702 h 355"/>
                <a:gd name="T56" fmla="*/ 160772 w 358"/>
                <a:gd name="T57" fmla="*/ 177702 h 355"/>
                <a:gd name="T58" fmla="*/ 171698 w 358"/>
                <a:gd name="T59" fmla="*/ 153688 h 355"/>
                <a:gd name="T60" fmla="*/ 187307 w 358"/>
                <a:gd name="T61" fmla="*/ 150486 h 355"/>
                <a:gd name="T62" fmla="*/ 269254 w 358"/>
                <a:gd name="T63" fmla="*/ 28016 h 3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pic>
        <p:nvPicPr>
          <p:cNvPr id="12" name="图片 11">
            <a:extLst>
              <a:ext uri="{FF2B5EF4-FFF2-40B4-BE49-F238E27FC236}">
                <a16:creationId xmlns:a16="http://schemas.microsoft.com/office/drawing/2014/main" id="{85A3FD43-3EDB-46B5-A307-89AFBEECB9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8596" y="176634"/>
            <a:ext cx="2557166" cy="767150"/>
          </a:xfrm>
          <a:prstGeom prst="rect">
            <a:avLst/>
          </a:prstGeom>
        </p:spPr>
      </p:pic>
    </p:spTree>
    <p:extLst>
      <p:ext uri="{BB962C8B-B14F-4D97-AF65-F5344CB8AC3E}">
        <p14:creationId xmlns:p14="http://schemas.microsoft.com/office/powerpoint/2010/main" val="16995538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Oval 6"/>
          <p:cNvSpPr>
            <a:spLocks noChangeArrowheads="1"/>
          </p:cNvSpPr>
          <p:nvPr/>
        </p:nvSpPr>
        <p:spPr bwMode="auto">
          <a:xfrm>
            <a:off x="1587069" y="1586481"/>
            <a:ext cx="3165818" cy="3164421"/>
          </a:xfrm>
          <a:prstGeom prst="ellipse">
            <a:avLst/>
          </a:prstGeom>
          <a:solidFill>
            <a:srgbClr val="9E9E9E"/>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6" name="Arc 7"/>
          <p:cNvSpPr>
            <a:spLocks/>
          </p:cNvSpPr>
          <p:nvPr/>
        </p:nvSpPr>
        <p:spPr bwMode="auto">
          <a:xfrm>
            <a:off x="3177113" y="1586483"/>
            <a:ext cx="1582909" cy="1582909"/>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54487"/>
          </a:solidFill>
          <a:ln w="25400" cap="flat" cmpd="sng" algn="ctr">
            <a:noFill/>
            <a:prstDash val="solid"/>
          </a:ln>
          <a:effectLst>
            <a:outerShdw blurRad="152400" dist="38100" dir="5400000" algn="t" rotWithShape="0">
              <a:prstClr val="black">
                <a:alpha val="96000"/>
              </a:prstClr>
            </a:outerShdw>
          </a:effectLst>
        </p:spPr>
        <p:txBody>
          <a:bodyPr lIns="117541" tIns="58771" rIns="117541" bIns="58771" anchor="ctr"/>
          <a:lstStyle/>
          <a:p>
            <a:pPr>
              <a:lnSpc>
                <a:spcPct val="120000"/>
              </a:lnSpc>
            </a:pPr>
            <a:endParaRPr lang="zh-CN" altLang="en-US" sz="5166" b="1" kern="0">
              <a:solidFill>
                <a:sysClr val="window" lastClr="FFFFFF"/>
              </a:solidFill>
              <a:latin typeface="微软雅黑" pitchFamily="34" charset="-122"/>
              <a:ea typeface="微软雅黑" pitchFamily="34" charset="-122"/>
            </a:endParaRPr>
          </a:p>
        </p:txBody>
      </p:sp>
      <p:sp>
        <p:nvSpPr>
          <p:cNvPr id="7" name="Line 8"/>
          <p:cNvSpPr>
            <a:spLocks noChangeShapeType="1"/>
          </p:cNvSpPr>
          <p:nvPr/>
        </p:nvSpPr>
        <p:spPr bwMode="auto">
          <a:xfrm flipH="1" flipV="1">
            <a:off x="3178312" y="1127097"/>
            <a:ext cx="0" cy="2028901"/>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8" name="Line 9"/>
          <p:cNvSpPr>
            <a:spLocks noChangeShapeType="1"/>
          </p:cNvSpPr>
          <p:nvPr/>
        </p:nvSpPr>
        <p:spPr bwMode="auto">
          <a:xfrm flipV="1">
            <a:off x="3177115" y="3168690"/>
            <a:ext cx="2222061" cy="0"/>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9" name="Arc 10"/>
          <p:cNvSpPr>
            <a:spLocks/>
          </p:cNvSpPr>
          <p:nvPr/>
        </p:nvSpPr>
        <p:spPr bwMode="auto">
          <a:xfrm>
            <a:off x="3177113" y="1430478"/>
            <a:ext cx="1751265" cy="1761925"/>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rgbClr val="054487"/>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10" name="Oval 11"/>
          <p:cNvSpPr>
            <a:spLocks noChangeArrowheads="1"/>
          </p:cNvSpPr>
          <p:nvPr/>
        </p:nvSpPr>
        <p:spPr bwMode="auto">
          <a:xfrm>
            <a:off x="3033975" y="3031400"/>
            <a:ext cx="272007" cy="274580"/>
          </a:xfrm>
          <a:prstGeom prst="ellipse">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11" name="Text Box 12"/>
          <p:cNvSpPr txBox="1">
            <a:spLocks noChangeArrowheads="1"/>
          </p:cNvSpPr>
          <p:nvPr/>
        </p:nvSpPr>
        <p:spPr bwMode="auto">
          <a:xfrm>
            <a:off x="3265117" y="2230111"/>
            <a:ext cx="122661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latinLnBrk="1" hangingPunct="1">
              <a:defRPr/>
            </a:pPr>
            <a:r>
              <a:rPr lang="en-US" altLang="ko-KR" sz="5040" kern="0" dirty="0">
                <a:solidFill>
                  <a:srgbClr val="FFFFFF"/>
                </a:solidFill>
                <a:latin typeface="Arial Black" pitchFamily="34" charset="0"/>
              </a:rPr>
              <a:t>1/3</a:t>
            </a:r>
            <a:endParaRPr lang="en-US" altLang="ko-KR" sz="3528" kern="0" dirty="0">
              <a:solidFill>
                <a:srgbClr val="FFFFFF"/>
              </a:solidFill>
              <a:latin typeface="Arial Black" pitchFamily="34" charset="0"/>
            </a:endParaRPr>
          </a:p>
        </p:txBody>
      </p:sp>
      <p:sp>
        <p:nvSpPr>
          <p:cNvPr id="12" name="Oval 16"/>
          <p:cNvSpPr>
            <a:spLocks noChangeArrowheads="1"/>
          </p:cNvSpPr>
          <p:nvPr/>
        </p:nvSpPr>
        <p:spPr bwMode="auto">
          <a:xfrm>
            <a:off x="6297270" y="1586481"/>
            <a:ext cx="3165818" cy="3164421"/>
          </a:xfrm>
          <a:prstGeom prst="ellipse">
            <a:avLst/>
          </a:prstGeom>
          <a:solidFill>
            <a:srgbClr val="054487"/>
          </a:solidFill>
          <a:ln w="25400" cap="flat" cmpd="sng" algn="ctr">
            <a:noFill/>
            <a:prstDash val="solid"/>
          </a:ln>
          <a:effectLst>
            <a:outerShdw blurRad="152400" dist="38100" dir="5400000" algn="t" rotWithShape="0">
              <a:prstClr val="black">
                <a:alpha val="96000"/>
              </a:prstClr>
            </a:outerShdw>
          </a:effectLst>
        </p:spPr>
        <p:txBody>
          <a:bodyPr lIns="117541" tIns="58771" rIns="117541" bIns="58771" anchor="ctr"/>
          <a:lstStyle/>
          <a:p>
            <a:pPr>
              <a:lnSpc>
                <a:spcPct val="120000"/>
              </a:lnSpc>
            </a:pPr>
            <a:endParaRPr lang="zh-CN" altLang="en-US" sz="5166" b="1" kern="0">
              <a:solidFill>
                <a:sysClr val="window" lastClr="FFFFFF"/>
              </a:solidFill>
              <a:latin typeface="微软雅黑" pitchFamily="34" charset="-122"/>
              <a:ea typeface="微软雅黑" pitchFamily="34" charset="-122"/>
            </a:endParaRPr>
          </a:p>
        </p:txBody>
      </p:sp>
      <p:sp>
        <p:nvSpPr>
          <p:cNvPr id="13" name="Arc 17"/>
          <p:cNvSpPr>
            <a:spLocks/>
          </p:cNvSpPr>
          <p:nvPr/>
        </p:nvSpPr>
        <p:spPr bwMode="auto">
          <a:xfrm>
            <a:off x="7887315" y="1586483"/>
            <a:ext cx="1582909" cy="1582909"/>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14" name="Line 18"/>
          <p:cNvSpPr>
            <a:spLocks noChangeShapeType="1"/>
          </p:cNvSpPr>
          <p:nvPr/>
        </p:nvSpPr>
        <p:spPr bwMode="auto">
          <a:xfrm flipV="1">
            <a:off x="7887314" y="972057"/>
            <a:ext cx="0" cy="2196633"/>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15" name="Line 19"/>
          <p:cNvSpPr>
            <a:spLocks noChangeShapeType="1"/>
          </p:cNvSpPr>
          <p:nvPr/>
        </p:nvSpPr>
        <p:spPr bwMode="auto">
          <a:xfrm flipV="1">
            <a:off x="7887315" y="3168690"/>
            <a:ext cx="2222061" cy="0"/>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16" name="Arc 20"/>
          <p:cNvSpPr>
            <a:spLocks/>
          </p:cNvSpPr>
          <p:nvPr/>
        </p:nvSpPr>
        <p:spPr bwMode="auto">
          <a:xfrm>
            <a:off x="5989262" y="1304351"/>
            <a:ext cx="3808103" cy="3702223"/>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a:solidFill>
              <a:srgbClr val="054487"/>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sz="2857" kern="0">
              <a:solidFill>
                <a:srgbClr val="000000"/>
              </a:solidFill>
              <a:latin typeface="굴림" pitchFamily="34" charset="-127"/>
              <a:ea typeface="굴림" pitchFamily="34" charset="-127"/>
            </a:endParaRPr>
          </a:p>
        </p:txBody>
      </p:sp>
      <p:sp>
        <p:nvSpPr>
          <p:cNvPr id="17" name="Rectangle 9"/>
          <p:cNvSpPr>
            <a:spLocks noChangeArrowheads="1"/>
          </p:cNvSpPr>
          <p:nvPr/>
        </p:nvSpPr>
        <p:spPr bwMode="auto">
          <a:xfrm>
            <a:off x="1915505" y="5061431"/>
            <a:ext cx="2664072" cy="90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0000"/>
              </a:lnSpc>
              <a:spcBef>
                <a:spcPct val="0"/>
              </a:spcBef>
              <a:spcAft>
                <a:spcPct val="0"/>
              </a:spcAft>
              <a:buFontTx/>
              <a:buChar char="•"/>
            </a:pPr>
            <a:r>
              <a:rPr lang="zh-CN" altLang="en-US" sz="1512" dirty="0">
                <a:solidFill>
                  <a:srgbClr val="000000">
                    <a:lumMod val="95000"/>
                    <a:lumOff val="5000"/>
                  </a:srgbClr>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512" dirty="0">
                <a:solidFill>
                  <a:srgbClr val="000000">
                    <a:lumMod val="95000"/>
                    <a:lumOff val="5000"/>
                  </a:srgbClr>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512" dirty="0">
                <a:solidFill>
                  <a:srgbClr val="000000">
                    <a:lumMod val="95000"/>
                    <a:lumOff val="5000"/>
                  </a:srgbClr>
                </a:solidFill>
                <a:latin typeface="Arial" charset="0"/>
                <a:ea typeface="黑体" pitchFamily="2" charset="-122"/>
              </a:rPr>
              <a:t>单击此处添加段落文字内容</a:t>
            </a:r>
          </a:p>
        </p:txBody>
      </p:sp>
      <p:sp>
        <p:nvSpPr>
          <p:cNvPr id="18" name="Rectangle 10"/>
          <p:cNvSpPr>
            <a:spLocks noChangeArrowheads="1"/>
          </p:cNvSpPr>
          <p:nvPr/>
        </p:nvSpPr>
        <p:spPr bwMode="auto">
          <a:xfrm>
            <a:off x="6542704" y="5061431"/>
            <a:ext cx="2664072" cy="90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0000"/>
              </a:lnSpc>
              <a:spcBef>
                <a:spcPct val="0"/>
              </a:spcBef>
              <a:spcAft>
                <a:spcPct val="0"/>
              </a:spcAft>
              <a:buFontTx/>
              <a:buChar char="•"/>
            </a:pPr>
            <a:r>
              <a:rPr lang="zh-CN" altLang="en-US" sz="1512" dirty="0">
                <a:solidFill>
                  <a:srgbClr val="000000"/>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512" dirty="0">
                <a:solidFill>
                  <a:srgbClr val="000000"/>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512" dirty="0">
                <a:solidFill>
                  <a:srgbClr val="000000"/>
                </a:solidFill>
                <a:latin typeface="Arial" charset="0"/>
                <a:ea typeface="黑体" pitchFamily="2" charset="-122"/>
              </a:rPr>
              <a:t>单击此处添加段落文字内容</a:t>
            </a:r>
          </a:p>
        </p:txBody>
      </p:sp>
      <p:sp>
        <p:nvSpPr>
          <p:cNvPr id="19" name="Text Box 12"/>
          <p:cNvSpPr txBox="1">
            <a:spLocks noChangeArrowheads="1"/>
          </p:cNvSpPr>
          <p:nvPr/>
        </p:nvSpPr>
        <p:spPr bwMode="auto">
          <a:xfrm>
            <a:off x="8017318" y="2230111"/>
            <a:ext cx="122661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latinLnBrk="1" hangingPunct="1">
              <a:defRPr/>
            </a:pPr>
            <a:r>
              <a:rPr lang="en-US" altLang="ko-KR" sz="5040" kern="0" dirty="0">
                <a:solidFill>
                  <a:srgbClr val="000000"/>
                </a:solidFill>
                <a:latin typeface="Arial Black" pitchFamily="34" charset="0"/>
              </a:rPr>
              <a:t>2/3</a:t>
            </a:r>
            <a:endParaRPr lang="en-US" altLang="ko-KR" sz="3528" kern="0" dirty="0">
              <a:solidFill>
                <a:srgbClr val="000000"/>
              </a:solidFill>
              <a:latin typeface="Arial Black" pitchFamily="34" charset="0"/>
            </a:endParaRPr>
          </a:p>
        </p:txBody>
      </p:sp>
      <p:sp>
        <p:nvSpPr>
          <p:cNvPr id="20" name="矩形 19"/>
          <p:cNvSpPr/>
          <p:nvPr/>
        </p:nvSpPr>
        <p:spPr>
          <a:xfrm>
            <a:off x="2276090" y="3604351"/>
            <a:ext cx="1802048" cy="635302"/>
          </a:xfrm>
          <a:prstGeom prst="rect">
            <a:avLst/>
          </a:prstGeom>
        </p:spPr>
        <p:txBody>
          <a:bodyPr>
            <a:spAutoFit/>
          </a:bodyPr>
          <a:lstStyle/>
          <a:p>
            <a:pPr marL="0" lvl="2" algn="ctr" defTabSz="1150053" eaLnBrk="0" hangingPunct="0">
              <a:buClr>
                <a:srgbClr val="0070C0"/>
              </a:buClr>
              <a:buSzPct val="80000"/>
              <a:tabLst>
                <a:tab pos="172008" algn="l"/>
              </a:tabLst>
              <a:defRPr/>
            </a:pPr>
            <a:r>
              <a:rPr lang="zh-CN" altLang="en-US" sz="1764" b="1" spc="63" dirty="0">
                <a:ln w="11430"/>
                <a:solidFill>
                  <a:srgbClr val="FFFFFF"/>
                </a:solidFill>
                <a:latin typeface="微软雅黑" pitchFamily="34" charset="-122"/>
                <a:ea typeface="微软雅黑" pitchFamily="34" charset="-122"/>
              </a:rPr>
              <a:t>点击添加文本点击添加文本</a:t>
            </a:r>
          </a:p>
        </p:txBody>
      </p:sp>
      <p:sp>
        <p:nvSpPr>
          <p:cNvPr id="21" name="矩形 20"/>
          <p:cNvSpPr/>
          <p:nvPr/>
        </p:nvSpPr>
        <p:spPr>
          <a:xfrm>
            <a:off x="6992291" y="3604351"/>
            <a:ext cx="1802048" cy="635302"/>
          </a:xfrm>
          <a:prstGeom prst="rect">
            <a:avLst/>
          </a:prstGeom>
        </p:spPr>
        <p:txBody>
          <a:bodyPr>
            <a:spAutoFit/>
          </a:bodyPr>
          <a:lstStyle/>
          <a:p>
            <a:pPr marL="0" lvl="2" algn="ctr" defTabSz="1150053" eaLnBrk="0" hangingPunct="0">
              <a:buClr>
                <a:srgbClr val="0070C0"/>
              </a:buClr>
              <a:buSzPct val="80000"/>
              <a:tabLst>
                <a:tab pos="172008" algn="l"/>
              </a:tabLst>
              <a:defRPr/>
            </a:pPr>
            <a:r>
              <a:rPr lang="zh-CN" altLang="en-US" sz="1764" b="1" spc="63" dirty="0">
                <a:ln w="11430"/>
                <a:solidFill>
                  <a:srgbClr val="FFFFFF"/>
                </a:solidFill>
                <a:latin typeface="微软雅黑" pitchFamily="34" charset="-122"/>
                <a:ea typeface="微软雅黑" pitchFamily="34" charset="-122"/>
              </a:rPr>
              <a:t>点击添加文本点击添加文本</a:t>
            </a:r>
          </a:p>
        </p:txBody>
      </p:sp>
      <p:sp>
        <p:nvSpPr>
          <p:cNvPr id="22" name="TextBox 3">
            <a:extLst>
              <a:ext uri="{FF2B5EF4-FFF2-40B4-BE49-F238E27FC236}">
                <a16:creationId xmlns:a16="http://schemas.microsoft.com/office/drawing/2014/main" id="{737A0868-9A91-497E-AED8-0B5816506265}"/>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3" name="图片 22">
            <a:extLst>
              <a:ext uri="{FF2B5EF4-FFF2-40B4-BE49-F238E27FC236}">
                <a16:creationId xmlns:a16="http://schemas.microsoft.com/office/drawing/2014/main" id="{DE823821-46E9-48E5-A032-950D61BE9C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540226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椭圆 4"/>
          <p:cNvSpPr/>
          <p:nvPr/>
        </p:nvSpPr>
        <p:spPr>
          <a:xfrm>
            <a:off x="7574312" y="2920544"/>
            <a:ext cx="2471858" cy="247185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solidFill>
              <a:ea typeface="微软雅黑" pitchFamily="34" charset="-122"/>
            </a:endParaRPr>
          </a:p>
        </p:txBody>
      </p:sp>
      <p:sp>
        <p:nvSpPr>
          <p:cNvPr id="6" name="椭圆 5"/>
          <p:cNvSpPr/>
          <p:nvPr/>
        </p:nvSpPr>
        <p:spPr>
          <a:xfrm>
            <a:off x="706593" y="1018656"/>
            <a:ext cx="2471858" cy="2471858"/>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solidFill>
              <a:ea typeface="微软雅黑" pitchFamily="34" charset="-122"/>
            </a:endParaRPr>
          </a:p>
        </p:txBody>
      </p:sp>
      <p:grpSp>
        <p:nvGrpSpPr>
          <p:cNvPr id="43" name="组合 42"/>
          <p:cNvGrpSpPr/>
          <p:nvPr/>
        </p:nvGrpSpPr>
        <p:grpSpPr>
          <a:xfrm>
            <a:off x="8484121" y="939897"/>
            <a:ext cx="2337116" cy="2624701"/>
            <a:chOff x="8978692" y="987528"/>
            <a:chExt cx="2473381" cy="2777733"/>
          </a:xfrm>
        </p:grpSpPr>
        <p:grpSp>
          <p:nvGrpSpPr>
            <p:cNvPr id="44" name="组合 43"/>
            <p:cNvGrpSpPr/>
            <p:nvPr/>
          </p:nvGrpSpPr>
          <p:grpSpPr>
            <a:xfrm rot="4695475">
              <a:off x="9362823" y="991370"/>
              <a:ext cx="1369772" cy="1362087"/>
              <a:chOff x="543245" y="2625020"/>
              <a:chExt cx="1755781" cy="1745931"/>
            </a:xfrm>
          </p:grpSpPr>
          <p:sp>
            <p:nvSpPr>
              <p:cNvPr id="47" name="同心圆 46"/>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sp>
            <p:nvSpPr>
              <p:cNvPr id="48" name="空心弧 47"/>
              <p:cNvSpPr/>
              <p:nvPr/>
            </p:nvSpPr>
            <p:spPr>
              <a:xfrm rot="10485789">
                <a:off x="543245" y="2625020"/>
                <a:ext cx="1745930" cy="1745930"/>
              </a:xfrm>
              <a:prstGeom prst="blockArc">
                <a:avLst>
                  <a:gd name="adj1" fmla="val 2871872"/>
                  <a:gd name="adj2" fmla="val 8282207"/>
                  <a:gd name="adj3" fmla="val 10834"/>
                </a:avLst>
              </a:prstGeom>
              <a:solidFill>
                <a:srgbClr val="054487"/>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grpSp>
        <p:sp>
          <p:nvSpPr>
            <p:cNvPr id="45" name="文本框 321"/>
            <p:cNvSpPr txBox="1"/>
            <p:nvPr/>
          </p:nvSpPr>
          <p:spPr>
            <a:xfrm>
              <a:off x="9541775" y="1399271"/>
              <a:ext cx="1043308" cy="508125"/>
            </a:xfrm>
            <a:prstGeom prst="rect">
              <a:avLst/>
            </a:prstGeom>
            <a:noFill/>
          </p:spPr>
          <p:txBody>
            <a:bodyPr wrap="square" rtlCol="0">
              <a:spAutoFit/>
            </a:bodyPr>
            <a:lstStyle/>
            <a:p>
              <a:pPr>
                <a:defRPr/>
              </a:pPr>
              <a:r>
                <a:rPr lang="en-US" altLang="zh-CN" sz="2520" kern="0" dirty="0">
                  <a:solidFill>
                    <a:prstClr val="black"/>
                  </a:solidFill>
                  <a:latin typeface="微软雅黑" panose="020B0503020204020204" pitchFamily="34" charset="-122"/>
                  <a:ea typeface="微软雅黑" panose="020B0503020204020204" pitchFamily="34" charset="-122"/>
                </a:rPr>
                <a:t>15%</a:t>
              </a:r>
              <a:endParaRPr lang="zh-CN" altLang="en-US" sz="2520" kern="0" dirty="0">
                <a:solidFill>
                  <a:prstClr val="black"/>
                </a:solidFill>
                <a:latin typeface="微软雅黑" panose="020B0503020204020204" pitchFamily="34" charset="-122"/>
                <a:ea typeface="微软雅黑" panose="020B0503020204020204" pitchFamily="34" charset="-122"/>
              </a:endParaRPr>
            </a:p>
          </p:txBody>
        </p:sp>
        <p:sp>
          <p:nvSpPr>
            <p:cNvPr id="46" name="文本框 322"/>
            <p:cNvSpPr txBox="1"/>
            <p:nvPr/>
          </p:nvSpPr>
          <p:spPr>
            <a:xfrm>
              <a:off x="8978692" y="2374905"/>
              <a:ext cx="2473381" cy="1390356"/>
            </a:xfrm>
            <a:prstGeom prst="rect">
              <a:avLst/>
            </a:prstGeom>
            <a:noFill/>
          </p:spPr>
          <p:txBody>
            <a:bodyPr wrap="square" rtlCol="0">
              <a:spAutoFit/>
            </a:bodyPr>
            <a:lstStyle/>
            <a:p>
              <a:pPr algn="ctr">
                <a:lnSpc>
                  <a:spcPts val="3307"/>
                </a:lnSpc>
                <a:defRPr/>
              </a:pPr>
              <a:r>
                <a:rPr lang="zh-CN" altLang="en-US" sz="2857" kern="0" dirty="0">
                  <a:solidFill>
                    <a:prstClr val="black"/>
                  </a:solidFill>
                  <a:latin typeface="方正正大黑简体" pitchFamily="2" charset="-122"/>
                  <a:ea typeface="方正正大黑简体" pitchFamily="2" charset="-122"/>
                </a:rPr>
                <a:t>点击输入小标题</a:t>
              </a:r>
              <a:endParaRPr lang="en-US" altLang="zh-CN" sz="2857" kern="0" dirty="0">
                <a:solidFill>
                  <a:prstClr val="black"/>
                </a:solidFill>
                <a:latin typeface="方正正大黑简体" pitchFamily="2" charset="-122"/>
                <a:ea typeface="方正正大黑简体" pitchFamily="2" charset="-122"/>
              </a:endParaRPr>
            </a:p>
            <a:p>
              <a:pPr algn="ctr">
                <a:lnSpc>
                  <a:spcPts val="3307"/>
                </a:lnSpc>
                <a:defRPr/>
              </a:pPr>
              <a:r>
                <a:rPr lang="zh-CN" altLang="en-US" sz="1890"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816174" y="3528884"/>
            <a:ext cx="2337116" cy="2624701"/>
            <a:chOff x="8271799" y="3938182"/>
            <a:chExt cx="2473381" cy="2777733"/>
          </a:xfrm>
        </p:grpSpPr>
        <p:grpSp>
          <p:nvGrpSpPr>
            <p:cNvPr id="50" name="组合 49"/>
            <p:cNvGrpSpPr/>
            <p:nvPr/>
          </p:nvGrpSpPr>
          <p:grpSpPr>
            <a:xfrm rot="4695475">
              <a:off x="8655930" y="3942024"/>
              <a:ext cx="1369772" cy="1362088"/>
              <a:chOff x="543245" y="2625019"/>
              <a:chExt cx="1755781" cy="1745932"/>
            </a:xfrm>
          </p:grpSpPr>
          <p:sp>
            <p:nvSpPr>
              <p:cNvPr id="53" name="同心圆 52"/>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sp>
            <p:nvSpPr>
              <p:cNvPr id="54" name="空心弧 53"/>
              <p:cNvSpPr/>
              <p:nvPr/>
            </p:nvSpPr>
            <p:spPr>
              <a:xfrm rot="16904525">
                <a:off x="543244" y="2625020"/>
                <a:ext cx="1745931" cy="1745929"/>
              </a:xfrm>
              <a:prstGeom prst="blockArc">
                <a:avLst>
                  <a:gd name="adj1" fmla="val 19205824"/>
                  <a:gd name="adj2" fmla="val 8282207"/>
                  <a:gd name="adj3" fmla="val 10834"/>
                </a:avLst>
              </a:prstGeom>
              <a:solidFill>
                <a:srgbClr val="054487"/>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grpSp>
        <p:sp>
          <p:nvSpPr>
            <p:cNvPr id="51" name="文本框 335"/>
            <p:cNvSpPr txBox="1"/>
            <p:nvPr/>
          </p:nvSpPr>
          <p:spPr>
            <a:xfrm>
              <a:off x="8834882" y="4349925"/>
              <a:ext cx="1043308" cy="508125"/>
            </a:xfrm>
            <a:prstGeom prst="rect">
              <a:avLst/>
            </a:prstGeom>
            <a:noFill/>
          </p:spPr>
          <p:txBody>
            <a:bodyPr wrap="square" rtlCol="0">
              <a:spAutoFit/>
            </a:bodyPr>
            <a:lstStyle/>
            <a:p>
              <a:pPr>
                <a:defRPr/>
              </a:pPr>
              <a:r>
                <a:rPr lang="en-US" altLang="zh-CN" sz="2520" kern="0" dirty="0">
                  <a:solidFill>
                    <a:prstClr val="black"/>
                  </a:solidFill>
                  <a:latin typeface="微软雅黑" panose="020B0503020204020204" pitchFamily="34" charset="-122"/>
                  <a:ea typeface="微软雅黑" panose="020B0503020204020204" pitchFamily="34" charset="-122"/>
                </a:rPr>
                <a:t>50%</a:t>
              </a:r>
              <a:endParaRPr lang="zh-CN" altLang="en-US" sz="2520" kern="0" dirty="0">
                <a:solidFill>
                  <a:prstClr val="black"/>
                </a:solidFill>
                <a:latin typeface="微软雅黑" panose="020B0503020204020204" pitchFamily="34" charset="-122"/>
                <a:ea typeface="微软雅黑" panose="020B0503020204020204" pitchFamily="34" charset="-122"/>
              </a:endParaRPr>
            </a:p>
          </p:txBody>
        </p:sp>
        <p:sp>
          <p:nvSpPr>
            <p:cNvPr id="52" name="文本框 336"/>
            <p:cNvSpPr txBox="1"/>
            <p:nvPr/>
          </p:nvSpPr>
          <p:spPr>
            <a:xfrm>
              <a:off x="8271799" y="5325559"/>
              <a:ext cx="2473381" cy="1390356"/>
            </a:xfrm>
            <a:prstGeom prst="rect">
              <a:avLst/>
            </a:prstGeom>
            <a:noFill/>
          </p:spPr>
          <p:txBody>
            <a:bodyPr wrap="square" rtlCol="0">
              <a:spAutoFit/>
            </a:bodyPr>
            <a:lstStyle/>
            <a:p>
              <a:pPr algn="ctr">
                <a:lnSpc>
                  <a:spcPts val="3307"/>
                </a:lnSpc>
                <a:defRPr/>
              </a:pPr>
              <a:r>
                <a:rPr lang="zh-CN" altLang="en-US" sz="2857" kern="0" dirty="0">
                  <a:solidFill>
                    <a:prstClr val="black"/>
                  </a:solidFill>
                  <a:latin typeface="方正正大黑简体" pitchFamily="2" charset="-122"/>
                  <a:ea typeface="方正正大黑简体" pitchFamily="2" charset="-122"/>
                </a:rPr>
                <a:t>点击输入小标题</a:t>
              </a:r>
              <a:endParaRPr lang="en-US" altLang="zh-CN" sz="2857" kern="0" dirty="0">
                <a:solidFill>
                  <a:prstClr val="black"/>
                </a:solidFill>
                <a:latin typeface="方正正大黑简体" pitchFamily="2" charset="-122"/>
                <a:ea typeface="方正正大黑简体" pitchFamily="2" charset="-122"/>
              </a:endParaRPr>
            </a:p>
            <a:p>
              <a:pPr algn="ctr">
                <a:lnSpc>
                  <a:spcPts val="3307"/>
                </a:lnSpc>
                <a:defRPr/>
              </a:pPr>
              <a:r>
                <a:rPr lang="zh-CN" altLang="en-US" sz="1890"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773730" y="1609246"/>
            <a:ext cx="2337116" cy="2512589"/>
            <a:chOff x="818748" y="1906621"/>
            <a:chExt cx="2473381" cy="2659085"/>
          </a:xfrm>
        </p:grpSpPr>
        <p:sp>
          <p:nvSpPr>
            <p:cNvPr id="56" name="文本框 3288"/>
            <p:cNvSpPr txBox="1"/>
            <p:nvPr/>
          </p:nvSpPr>
          <p:spPr>
            <a:xfrm>
              <a:off x="1771583" y="2314521"/>
              <a:ext cx="1043308" cy="508125"/>
            </a:xfrm>
            <a:prstGeom prst="rect">
              <a:avLst/>
            </a:prstGeom>
            <a:noFill/>
          </p:spPr>
          <p:txBody>
            <a:bodyPr wrap="square" rtlCol="0">
              <a:spAutoFit/>
            </a:bodyPr>
            <a:lstStyle/>
            <a:p>
              <a:pPr>
                <a:defRPr/>
              </a:pPr>
              <a:r>
                <a:rPr lang="en-US" altLang="zh-CN" sz="2520" kern="0" dirty="0">
                  <a:solidFill>
                    <a:prstClr val="black"/>
                  </a:solidFill>
                  <a:latin typeface="微软雅黑" panose="020B0503020204020204" pitchFamily="34" charset="-122"/>
                  <a:ea typeface="微软雅黑" panose="020B0503020204020204" pitchFamily="34" charset="-122"/>
                </a:rPr>
                <a:t>5%</a:t>
              </a:r>
              <a:endParaRPr lang="zh-CN" altLang="en-US" sz="2520" kern="0" dirty="0">
                <a:solidFill>
                  <a:prstClr val="black"/>
                </a:solidFill>
                <a:latin typeface="微软雅黑" panose="020B0503020204020204" pitchFamily="34" charset="-122"/>
                <a:ea typeface="微软雅黑" panose="020B0503020204020204" pitchFamily="34" charset="-122"/>
              </a:endParaRPr>
            </a:p>
          </p:txBody>
        </p:sp>
        <p:sp>
          <p:nvSpPr>
            <p:cNvPr id="57" name="文本框 317"/>
            <p:cNvSpPr txBox="1"/>
            <p:nvPr/>
          </p:nvSpPr>
          <p:spPr>
            <a:xfrm>
              <a:off x="818748" y="3175350"/>
              <a:ext cx="2473381" cy="1390356"/>
            </a:xfrm>
            <a:prstGeom prst="rect">
              <a:avLst/>
            </a:prstGeom>
            <a:noFill/>
          </p:spPr>
          <p:txBody>
            <a:bodyPr wrap="square" rtlCol="0">
              <a:spAutoFit/>
            </a:bodyPr>
            <a:lstStyle/>
            <a:p>
              <a:pPr algn="ctr">
                <a:lnSpc>
                  <a:spcPts val="3307"/>
                </a:lnSpc>
                <a:defRPr/>
              </a:pPr>
              <a:r>
                <a:rPr lang="zh-CN" altLang="en-US" sz="2857" kern="0" dirty="0">
                  <a:solidFill>
                    <a:prstClr val="black"/>
                  </a:solidFill>
                  <a:latin typeface="方正正大黑简体" pitchFamily="2" charset="-122"/>
                  <a:ea typeface="方正正大黑简体" pitchFamily="2" charset="-122"/>
                </a:rPr>
                <a:t>点击输入小标题</a:t>
              </a:r>
              <a:endParaRPr lang="en-US" altLang="zh-CN" sz="2857" kern="0" dirty="0">
                <a:solidFill>
                  <a:prstClr val="black"/>
                </a:solidFill>
                <a:latin typeface="方正正大黑简体" pitchFamily="2" charset="-122"/>
                <a:ea typeface="方正正大黑简体" pitchFamily="2" charset="-122"/>
              </a:endParaRPr>
            </a:p>
            <a:p>
              <a:pPr algn="ctr">
                <a:lnSpc>
                  <a:spcPts val="3307"/>
                </a:lnSpc>
                <a:defRPr/>
              </a:pPr>
              <a:r>
                <a:rPr lang="zh-CN" altLang="en-US" sz="1890"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1423474" y="1906621"/>
              <a:ext cx="1369772" cy="1362086"/>
              <a:chOff x="543245" y="2625021"/>
              <a:chExt cx="1755781" cy="1745930"/>
            </a:xfrm>
          </p:grpSpPr>
          <p:sp>
            <p:nvSpPr>
              <p:cNvPr id="59" name="同心圆 58"/>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sp>
            <p:nvSpPr>
              <p:cNvPr id="60" name="空心弧 59"/>
              <p:cNvSpPr/>
              <p:nvPr/>
            </p:nvSpPr>
            <p:spPr>
              <a:xfrm rot="10485789">
                <a:off x="543245" y="2625021"/>
                <a:ext cx="1745930" cy="1745930"/>
              </a:xfrm>
              <a:prstGeom prst="blockArc">
                <a:avLst>
                  <a:gd name="adj1" fmla="val 6128974"/>
                  <a:gd name="adj2" fmla="val 8282207"/>
                  <a:gd name="adj3" fmla="val 10834"/>
                </a:avLst>
              </a:prstGeom>
              <a:solidFill>
                <a:srgbClr val="054487">
                  <a:alpha val="80000"/>
                </a:srgbClr>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grpSp>
      </p:grpSp>
      <p:grpSp>
        <p:nvGrpSpPr>
          <p:cNvPr id="61" name="组合 60"/>
          <p:cNvGrpSpPr/>
          <p:nvPr/>
        </p:nvGrpSpPr>
        <p:grpSpPr>
          <a:xfrm>
            <a:off x="1224485" y="4609544"/>
            <a:ext cx="3635648" cy="1505658"/>
            <a:chOff x="1295784" y="5081852"/>
            <a:chExt cx="3847624" cy="1593444"/>
          </a:xfrm>
        </p:grpSpPr>
        <p:sp>
          <p:nvSpPr>
            <p:cNvPr id="62" name="文本框 327"/>
            <p:cNvSpPr txBox="1"/>
            <p:nvPr/>
          </p:nvSpPr>
          <p:spPr>
            <a:xfrm>
              <a:off x="3952587" y="5489752"/>
              <a:ext cx="1043307" cy="508125"/>
            </a:xfrm>
            <a:prstGeom prst="rect">
              <a:avLst/>
            </a:prstGeom>
            <a:noFill/>
          </p:spPr>
          <p:txBody>
            <a:bodyPr wrap="square" rtlCol="0">
              <a:spAutoFit/>
            </a:bodyPr>
            <a:lstStyle/>
            <a:p>
              <a:pPr>
                <a:defRPr/>
              </a:pPr>
              <a:r>
                <a:rPr lang="en-US" altLang="zh-CN" sz="2520" kern="0" dirty="0">
                  <a:solidFill>
                    <a:prstClr val="black"/>
                  </a:solidFill>
                  <a:latin typeface="微软雅黑" panose="020B0503020204020204" pitchFamily="34" charset="-122"/>
                  <a:ea typeface="微软雅黑" panose="020B0503020204020204" pitchFamily="34" charset="-122"/>
                </a:rPr>
                <a:t>25%</a:t>
              </a:r>
              <a:endParaRPr lang="zh-CN" altLang="en-US" sz="2520" kern="0" dirty="0">
                <a:solidFill>
                  <a:prstClr val="black"/>
                </a:solidFill>
                <a:latin typeface="微软雅黑" panose="020B0503020204020204" pitchFamily="34" charset="-122"/>
                <a:ea typeface="微软雅黑" panose="020B0503020204020204" pitchFamily="34" charset="-122"/>
              </a:endParaRPr>
            </a:p>
          </p:txBody>
        </p:sp>
        <p:sp>
          <p:nvSpPr>
            <p:cNvPr id="63" name="文本框 328"/>
            <p:cNvSpPr txBox="1"/>
            <p:nvPr/>
          </p:nvSpPr>
          <p:spPr>
            <a:xfrm>
              <a:off x="1295784" y="5284940"/>
              <a:ext cx="2473381" cy="1390356"/>
            </a:xfrm>
            <a:prstGeom prst="rect">
              <a:avLst/>
            </a:prstGeom>
            <a:noFill/>
          </p:spPr>
          <p:txBody>
            <a:bodyPr wrap="square" rtlCol="0">
              <a:spAutoFit/>
            </a:bodyPr>
            <a:lstStyle/>
            <a:p>
              <a:pPr algn="ctr">
                <a:lnSpc>
                  <a:spcPts val="3307"/>
                </a:lnSpc>
                <a:defRPr/>
              </a:pPr>
              <a:r>
                <a:rPr lang="zh-CN" altLang="en-US" sz="2857" kern="0" dirty="0">
                  <a:solidFill>
                    <a:prstClr val="black"/>
                  </a:solidFill>
                  <a:latin typeface="方正正大黑简体" pitchFamily="2" charset="-122"/>
                  <a:ea typeface="方正正大黑简体" pitchFamily="2" charset="-122"/>
                </a:rPr>
                <a:t>点击输入小标题</a:t>
              </a:r>
              <a:endParaRPr lang="en-US" altLang="zh-CN" sz="2857" kern="0" dirty="0">
                <a:solidFill>
                  <a:prstClr val="black"/>
                </a:solidFill>
                <a:latin typeface="方正正大黑简体" pitchFamily="2" charset="-122"/>
                <a:ea typeface="方正正大黑简体" pitchFamily="2" charset="-122"/>
              </a:endParaRPr>
            </a:p>
            <a:p>
              <a:pPr algn="ctr">
                <a:lnSpc>
                  <a:spcPts val="3307"/>
                </a:lnSpc>
                <a:defRPr/>
              </a:pPr>
              <a:r>
                <a:rPr lang="zh-CN" altLang="en-US" sz="1890"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890" kern="0" dirty="0">
                <a:solidFill>
                  <a:prstClr val="black"/>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3773636" y="5081852"/>
              <a:ext cx="1369772" cy="1362086"/>
              <a:chOff x="543245" y="2625021"/>
              <a:chExt cx="1755781" cy="1745930"/>
            </a:xfrm>
          </p:grpSpPr>
          <p:sp>
            <p:nvSpPr>
              <p:cNvPr id="65" name="同心圆 64"/>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sp>
            <p:nvSpPr>
              <p:cNvPr id="66" name="空心弧 65"/>
              <p:cNvSpPr/>
              <p:nvPr/>
            </p:nvSpPr>
            <p:spPr>
              <a:xfrm rot="10485789">
                <a:off x="543245" y="2625021"/>
                <a:ext cx="1745930" cy="1745930"/>
              </a:xfrm>
              <a:prstGeom prst="blockArc">
                <a:avLst>
                  <a:gd name="adj1" fmla="val 733194"/>
                  <a:gd name="adj2" fmla="val 8282207"/>
                  <a:gd name="adj3" fmla="val 10834"/>
                </a:avLst>
              </a:prstGeom>
              <a:solidFill>
                <a:srgbClr val="054487"/>
              </a:solidFill>
              <a:ln w="25400" cap="flat" cmpd="sng" algn="ctr">
                <a:noFill/>
                <a:prstDash val="solid"/>
              </a:ln>
              <a:effectLst/>
            </p:spPr>
            <p:txBody>
              <a:bodyPr rtlCol="0" anchor="ctr"/>
              <a:lstStyle/>
              <a:p>
                <a:pPr algn="ctr">
                  <a:defRPr/>
                </a:pPr>
                <a:endParaRPr lang="zh-CN" altLang="en-US" sz="2857" kern="0" dirty="0">
                  <a:solidFill>
                    <a:prstClr val="black"/>
                  </a:solidFill>
                  <a:ea typeface="微软雅黑" pitchFamily="34" charset="-122"/>
                </a:endParaRPr>
              </a:p>
            </p:txBody>
          </p:sp>
        </p:grpSp>
      </p:grpSp>
      <p:sp>
        <p:nvSpPr>
          <p:cNvPr id="67" name="矩形 1">
            <a:extLst>
              <a:ext uri="{FF2B5EF4-FFF2-40B4-BE49-F238E27FC236}">
                <a16:creationId xmlns:a16="http://schemas.microsoft.com/office/drawing/2014/main" id="{D3ADC5D4-2B44-45E6-A986-EEA83B959A84}"/>
              </a:ext>
            </a:extLst>
          </p:cNvPr>
          <p:cNvSpPr>
            <a:spLocks noChangeArrowheads="1"/>
          </p:cNvSpPr>
          <p:nvPr/>
        </p:nvSpPr>
        <p:spPr bwMode="auto">
          <a:xfrm>
            <a:off x="3675487" y="2473533"/>
            <a:ext cx="4056979" cy="13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spAutoFit/>
          </a:bodyPr>
          <a:lstStyle/>
          <a:p>
            <a:pPr algn="ctr">
              <a:lnSpc>
                <a:spcPts val="2646"/>
              </a:lnSpc>
            </a:pPr>
            <a:r>
              <a:rPr lang="zh-CN" altLang="en-US" sz="1890" dirty="0">
                <a:solidFill>
                  <a:prstClr val="black"/>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a:t>
            </a:r>
            <a:endParaRPr lang="en-US" altLang="zh-CN" sz="1890" dirty="0">
              <a:solidFill>
                <a:prstClr val="black"/>
              </a:solidFill>
              <a:latin typeface="微软雅黑" panose="020B0503020204020204" pitchFamily="34" charset="-122"/>
              <a:ea typeface="微软雅黑" panose="020B0503020204020204" pitchFamily="34" charset="-122"/>
            </a:endParaRPr>
          </a:p>
        </p:txBody>
      </p:sp>
      <p:sp>
        <p:nvSpPr>
          <p:cNvPr id="31" name="TextBox 3">
            <a:extLst>
              <a:ext uri="{FF2B5EF4-FFF2-40B4-BE49-F238E27FC236}">
                <a16:creationId xmlns:a16="http://schemas.microsoft.com/office/drawing/2014/main" id="{9561995F-F224-41B1-B1E9-03E02A551B3D}"/>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32" name="图片 31">
            <a:extLst>
              <a:ext uri="{FF2B5EF4-FFF2-40B4-BE49-F238E27FC236}">
                <a16:creationId xmlns:a16="http://schemas.microsoft.com/office/drawing/2014/main" id="{93BF9D84-F82F-40AC-A948-EF0F6C72F0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8092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pic>
        <p:nvPicPr>
          <p:cNvPr id="5" name="Picture 17" descr="思考"/>
          <p:cNvPicPr>
            <a:picLocks noChangeAspect="1" noChangeArrowheads="1"/>
          </p:cNvPicPr>
          <p:nvPr/>
        </p:nvPicPr>
        <p:blipFill>
          <a:blip r:embed="rId2" cstate="print"/>
          <a:srcRect/>
          <a:stretch>
            <a:fillRect/>
          </a:stretch>
        </p:blipFill>
        <p:spPr bwMode="auto">
          <a:xfrm>
            <a:off x="6848899" y="1305870"/>
            <a:ext cx="3250087" cy="4738461"/>
          </a:xfrm>
          <a:prstGeom prst="rect">
            <a:avLst/>
          </a:prstGeom>
          <a:noFill/>
          <a:ln>
            <a:miter lim="800000"/>
            <a:headEnd/>
            <a:tailEnd/>
          </a:ln>
        </p:spPr>
      </p:pic>
      <p:grpSp>
        <p:nvGrpSpPr>
          <p:cNvPr id="6" name="组合 11"/>
          <p:cNvGrpSpPr/>
          <p:nvPr/>
        </p:nvGrpSpPr>
        <p:grpSpPr>
          <a:xfrm>
            <a:off x="1738766" y="1955904"/>
            <a:ext cx="4664126" cy="1120030"/>
            <a:chOff x="4149748" y="1990741"/>
            <a:chExt cx="3702050" cy="1066800"/>
          </a:xfrm>
          <a:solidFill>
            <a:srgbClr val="054487"/>
          </a:solidFill>
        </p:grpSpPr>
        <p:sp>
          <p:nvSpPr>
            <p:cNvPr id="7" name="AutoShape 5"/>
            <p:cNvSpPr>
              <a:spLocks noChangeArrowheads="1"/>
            </p:cNvSpPr>
            <p:nvPr/>
          </p:nvSpPr>
          <p:spPr bwMode="gray">
            <a:xfrm>
              <a:off x="4149748" y="1990741"/>
              <a:ext cx="3702050" cy="1066800"/>
            </a:xfrm>
            <a:prstGeom prst="roundRect">
              <a:avLst>
                <a:gd name="adj" fmla="val 11921"/>
              </a:avLst>
            </a:prstGeom>
            <a:grp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sz="2857">
                <a:solidFill>
                  <a:prstClr val="black"/>
                </a:solidFill>
                <a:latin typeface="微软雅黑" panose="020B0503020204020204" pitchFamily="34" charset="-122"/>
                <a:ea typeface="微软雅黑" panose="020B0503020204020204" pitchFamily="34" charset="-122"/>
              </a:endParaRPr>
            </a:p>
          </p:txBody>
        </p:sp>
        <p:pic>
          <p:nvPicPr>
            <p:cNvPr id="8" name="Picture 6" descr="Picture4"/>
            <p:cNvPicPr>
              <a:picLocks noChangeAspect="1" noChangeArrowheads="1"/>
            </p:cNvPicPr>
            <p:nvPr/>
          </p:nvPicPr>
          <p:blipFill>
            <a:blip r:embed="rId3"/>
            <a:srcRect/>
            <a:stretch>
              <a:fillRect/>
            </a:stretch>
          </p:blipFill>
          <p:spPr bwMode="auto">
            <a:xfrm>
              <a:off x="4216423" y="2041541"/>
              <a:ext cx="792163" cy="673100"/>
            </a:xfrm>
            <a:prstGeom prst="rect">
              <a:avLst/>
            </a:prstGeom>
            <a:grpFill/>
            <a:ln w="9525">
              <a:noFill/>
              <a:miter lim="800000"/>
              <a:headEnd/>
              <a:tailEnd/>
            </a:ln>
          </p:spPr>
        </p:pic>
      </p:grpSp>
      <p:grpSp>
        <p:nvGrpSpPr>
          <p:cNvPr id="9" name="组合 14"/>
          <p:cNvGrpSpPr/>
          <p:nvPr/>
        </p:nvGrpSpPr>
        <p:grpSpPr>
          <a:xfrm>
            <a:off x="1742766" y="3349274"/>
            <a:ext cx="4664126" cy="1120030"/>
            <a:chOff x="4152923" y="3317891"/>
            <a:chExt cx="3702050" cy="1066800"/>
          </a:xfrm>
        </p:grpSpPr>
        <p:sp>
          <p:nvSpPr>
            <p:cNvPr id="10" name="AutoShape 7"/>
            <p:cNvSpPr>
              <a:spLocks noChangeArrowheads="1"/>
            </p:cNvSpPr>
            <p:nvPr/>
          </p:nvSpPr>
          <p:spPr bwMode="gray">
            <a:xfrm>
              <a:off x="4152923" y="3317891"/>
              <a:ext cx="3702050" cy="1066800"/>
            </a:xfrm>
            <a:prstGeom prst="roundRect">
              <a:avLst>
                <a:gd name="adj" fmla="val 11921"/>
              </a:avLst>
            </a:prstGeom>
            <a:solidFill>
              <a:srgbClr val="054487"/>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sz="2857">
                <a:solidFill>
                  <a:prstClr val="black"/>
                </a:solidFill>
                <a:latin typeface="微软雅黑" panose="020B0503020204020204" pitchFamily="34" charset="-122"/>
                <a:ea typeface="微软雅黑" panose="020B0503020204020204" pitchFamily="34" charset="-122"/>
              </a:endParaRPr>
            </a:p>
          </p:txBody>
        </p:sp>
        <p:pic>
          <p:nvPicPr>
            <p:cNvPr id="11" name="Picture 8" descr="Picture4"/>
            <p:cNvPicPr>
              <a:picLocks noChangeAspect="1" noChangeArrowheads="1"/>
            </p:cNvPicPr>
            <p:nvPr/>
          </p:nvPicPr>
          <p:blipFill>
            <a:blip r:embed="rId3"/>
            <a:srcRect/>
            <a:stretch>
              <a:fillRect/>
            </a:stretch>
          </p:blipFill>
          <p:spPr bwMode="auto">
            <a:xfrm>
              <a:off x="4213248" y="3371866"/>
              <a:ext cx="793750" cy="673100"/>
            </a:xfrm>
            <a:prstGeom prst="rect">
              <a:avLst/>
            </a:prstGeom>
            <a:noFill/>
            <a:ln w="9525">
              <a:noFill/>
              <a:miter lim="800000"/>
              <a:headEnd/>
              <a:tailEnd/>
            </a:ln>
          </p:spPr>
        </p:pic>
      </p:grpSp>
      <p:grpSp>
        <p:nvGrpSpPr>
          <p:cNvPr id="12" name="组合 17"/>
          <p:cNvGrpSpPr/>
          <p:nvPr/>
        </p:nvGrpSpPr>
        <p:grpSpPr>
          <a:xfrm>
            <a:off x="1746766" y="4745978"/>
            <a:ext cx="4664126" cy="1120030"/>
            <a:chOff x="4156098" y="4648216"/>
            <a:chExt cx="3702050" cy="1066800"/>
          </a:xfrm>
        </p:grpSpPr>
        <p:sp>
          <p:nvSpPr>
            <p:cNvPr id="13" name="AutoShape 9"/>
            <p:cNvSpPr>
              <a:spLocks noChangeArrowheads="1"/>
            </p:cNvSpPr>
            <p:nvPr/>
          </p:nvSpPr>
          <p:spPr bwMode="gray">
            <a:xfrm>
              <a:off x="4156098" y="4648216"/>
              <a:ext cx="3702050" cy="1066800"/>
            </a:xfrm>
            <a:prstGeom prst="roundRect">
              <a:avLst>
                <a:gd name="adj" fmla="val 11921"/>
              </a:avLst>
            </a:prstGeom>
            <a:solidFill>
              <a:srgbClr val="054487"/>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sz="2857">
                <a:solidFill>
                  <a:schemeClr val="bg1"/>
                </a:solidFill>
                <a:latin typeface="微软雅黑" panose="020B0503020204020204" pitchFamily="34" charset="-122"/>
                <a:ea typeface="微软雅黑" panose="020B0503020204020204" pitchFamily="34" charset="-122"/>
              </a:endParaRPr>
            </a:p>
          </p:txBody>
        </p:sp>
        <p:pic>
          <p:nvPicPr>
            <p:cNvPr id="14" name="Picture 10" descr="Picture4"/>
            <p:cNvPicPr>
              <a:picLocks noChangeAspect="1" noChangeArrowheads="1"/>
            </p:cNvPicPr>
            <p:nvPr/>
          </p:nvPicPr>
          <p:blipFill>
            <a:blip r:embed="rId3"/>
            <a:srcRect/>
            <a:stretch>
              <a:fillRect/>
            </a:stretch>
          </p:blipFill>
          <p:spPr bwMode="auto">
            <a:xfrm>
              <a:off x="4211661" y="4695841"/>
              <a:ext cx="792162" cy="673100"/>
            </a:xfrm>
            <a:prstGeom prst="rect">
              <a:avLst/>
            </a:prstGeom>
            <a:noFill/>
            <a:ln w="9525">
              <a:noFill/>
              <a:miter lim="800000"/>
              <a:headEnd/>
              <a:tailEnd/>
            </a:ln>
          </p:spPr>
        </p:pic>
      </p:grpSp>
      <p:sp>
        <p:nvSpPr>
          <p:cNvPr id="15" name="Rectangle 48"/>
          <p:cNvSpPr>
            <a:spLocks noChangeArrowheads="1"/>
          </p:cNvSpPr>
          <p:nvPr/>
        </p:nvSpPr>
        <p:spPr bwMode="white">
          <a:xfrm>
            <a:off x="1908773" y="2125910"/>
            <a:ext cx="4316117" cy="807080"/>
          </a:xfrm>
          <a:prstGeom prst="rect">
            <a:avLst/>
          </a:prstGeom>
          <a:noFill/>
          <a:ln w="9525">
            <a:noFill/>
            <a:miter lim="800000"/>
            <a:headEnd/>
            <a:tailEnd/>
          </a:ln>
        </p:spPr>
        <p:txBody>
          <a:bodyPr>
            <a:spAutoFit/>
          </a:bodyPr>
          <a:lstStyle/>
          <a:p>
            <a:pPr algn="ctr" defTabSz="1152053">
              <a:lnSpc>
                <a:spcPct val="120000"/>
              </a:lnSpc>
              <a:defRPr/>
            </a:pPr>
            <a:r>
              <a:rPr lang="zh-CN" altLang="en-US" sz="2016" kern="0" dirty="0">
                <a:solidFill>
                  <a:prstClr val="white"/>
                </a:solidFill>
                <a:latin typeface="微软雅黑" panose="020B0503020204020204" pitchFamily="34" charset="-122"/>
                <a:ea typeface="微软雅黑" panose="020B0503020204020204" pitchFamily="34" charset="-122"/>
              </a:rPr>
              <a:t>在此添加文字内容在此添加文字内容在此添加文字内容</a:t>
            </a:r>
            <a:endParaRPr lang="en-US" altLang="zh-CN" sz="2016" kern="0" dirty="0">
              <a:solidFill>
                <a:prstClr val="white"/>
              </a:solidFill>
              <a:latin typeface="微软雅黑" panose="020B0503020204020204" pitchFamily="34" charset="-122"/>
              <a:ea typeface="微软雅黑" panose="020B0503020204020204" pitchFamily="34" charset="-122"/>
            </a:endParaRPr>
          </a:p>
        </p:txBody>
      </p:sp>
      <p:sp>
        <p:nvSpPr>
          <p:cNvPr id="16" name="Rectangle 48"/>
          <p:cNvSpPr>
            <a:spLocks noChangeArrowheads="1"/>
          </p:cNvSpPr>
          <p:nvPr/>
        </p:nvSpPr>
        <p:spPr bwMode="white">
          <a:xfrm>
            <a:off x="1908773" y="3540932"/>
            <a:ext cx="4316117" cy="807080"/>
          </a:xfrm>
          <a:prstGeom prst="rect">
            <a:avLst/>
          </a:prstGeom>
          <a:noFill/>
          <a:ln w="9525">
            <a:noFill/>
            <a:miter lim="800000"/>
            <a:headEnd/>
            <a:tailEnd/>
          </a:ln>
        </p:spPr>
        <p:txBody>
          <a:bodyPr>
            <a:spAutoFit/>
          </a:bodyPr>
          <a:lstStyle/>
          <a:p>
            <a:pPr algn="ctr" defTabSz="1152053">
              <a:lnSpc>
                <a:spcPct val="120000"/>
              </a:lnSpc>
              <a:defRPr/>
            </a:pPr>
            <a:r>
              <a:rPr lang="zh-CN" altLang="en-US" sz="2016" kern="0" dirty="0">
                <a:solidFill>
                  <a:schemeClr val="bg1"/>
                </a:solidFill>
                <a:latin typeface="微软雅黑" panose="020B0503020204020204" pitchFamily="34" charset="-122"/>
                <a:ea typeface="微软雅黑" panose="020B0503020204020204" pitchFamily="34" charset="-122"/>
              </a:rPr>
              <a:t>在此添加文字内容在此添加文字内容在此添加文字内容</a:t>
            </a:r>
            <a:endParaRPr lang="en-US" altLang="zh-CN" sz="2016" kern="0" dirty="0">
              <a:solidFill>
                <a:schemeClr val="bg1"/>
              </a:solidFill>
              <a:latin typeface="微软雅黑" panose="020B0503020204020204" pitchFamily="34" charset="-122"/>
              <a:ea typeface="微软雅黑" panose="020B0503020204020204" pitchFamily="34" charset="-122"/>
            </a:endParaRPr>
          </a:p>
        </p:txBody>
      </p:sp>
      <p:sp>
        <p:nvSpPr>
          <p:cNvPr id="17" name="Rectangle 48"/>
          <p:cNvSpPr>
            <a:spLocks noChangeArrowheads="1"/>
          </p:cNvSpPr>
          <p:nvPr/>
        </p:nvSpPr>
        <p:spPr bwMode="white">
          <a:xfrm>
            <a:off x="1908773" y="4965979"/>
            <a:ext cx="4316117" cy="807080"/>
          </a:xfrm>
          <a:prstGeom prst="rect">
            <a:avLst/>
          </a:prstGeom>
          <a:noFill/>
          <a:ln w="9525">
            <a:noFill/>
            <a:miter lim="800000"/>
            <a:headEnd/>
            <a:tailEnd/>
          </a:ln>
        </p:spPr>
        <p:txBody>
          <a:bodyPr>
            <a:spAutoFit/>
          </a:bodyPr>
          <a:lstStyle/>
          <a:p>
            <a:pPr algn="ctr" defTabSz="1152053">
              <a:lnSpc>
                <a:spcPct val="120000"/>
              </a:lnSpc>
              <a:defRPr/>
            </a:pPr>
            <a:r>
              <a:rPr lang="zh-CN" altLang="en-US" sz="2016" kern="0" dirty="0">
                <a:solidFill>
                  <a:schemeClr val="bg1"/>
                </a:solidFill>
                <a:latin typeface="微软雅黑" panose="020B0503020204020204" pitchFamily="34" charset="-122"/>
                <a:ea typeface="微软雅黑" panose="020B0503020204020204" pitchFamily="34" charset="-122"/>
              </a:rPr>
              <a:t>在此添加文字内容在此添加文字内容在此添加文字内容</a:t>
            </a:r>
            <a:endParaRPr lang="en-US" altLang="zh-CN" sz="2016" kern="0" dirty="0">
              <a:solidFill>
                <a:schemeClr val="bg1"/>
              </a:solidFill>
              <a:latin typeface="微软雅黑" panose="020B0503020204020204" pitchFamily="34" charset="-122"/>
              <a:ea typeface="微软雅黑" panose="020B0503020204020204" pitchFamily="34" charset="-122"/>
            </a:endParaRPr>
          </a:p>
        </p:txBody>
      </p:sp>
      <p:sp>
        <p:nvSpPr>
          <p:cNvPr id="18" name="TextBox 3">
            <a:extLst>
              <a:ext uri="{FF2B5EF4-FFF2-40B4-BE49-F238E27FC236}">
                <a16:creationId xmlns:a16="http://schemas.microsoft.com/office/drawing/2014/main" id="{3F79911E-8887-4F54-A8CD-82D0A76A3DF7}"/>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19" name="图片 18">
            <a:extLst>
              <a:ext uri="{FF2B5EF4-FFF2-40B4-BE49-F238E27FC236}">
                <a16:creationId xmlns:a16="http://schemas.microsoft.com/office/drawing/2014/main" id="{E52B85EF-A24A-472E-8021-AC480288DF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325719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椭圆 4"/>
          <p:cNvSpPr/>
          <p:nvPr/>
        </p:nvSpPr>
        <p:spPr>
          <a:xfrm>
            <a:off x="7483947" y="4905566"/>
            <a:ext cx="1419397" cy="1419397"/>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86402" tIns="43201" rIns="86402" bIns="43201" rtlCol="0" anchor="ctr"/>
          <a:lstStyle/>
          <a:p>
            <a:pPr algn="ctr">
              <a:defRPr/>
            </a:pPr>
            <a:endParaRPr lang="zh-CN" altLang="en-US" sz="2857" kern="0" dirty="0">
              <a:solidFill>
                <a:prstClr val="black"/>
              </a:solidFill>
              <a:ea typeface="微软雅黑" pitchFamily="34" charset="-122"/>
            </a:endParaRPr>
          </a:p>
        </p:txBody>
      </p:sp>
      <p:sp>
        <p:nvSpPr>
          <p:cNvPr id="6" name="任意多边形 5"/>
          <p:cNvSpPr/>
          <p:nvPr/>
        </p:nvSpPr>
        <p:spPr>
          <a:xfrm>
            <a:off x="6164208" y="1581516"/>
            <a:ext cx="3964586" cy="4894843"/>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7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rgbClr val="054487"/>
          </a:solidFill>
          <a:ln w="6350" cap="flat" cmpd="sng" algn="ctr">
            <a:noFill/>
            <a:prstDash val="solid"/>
          </a:ln>
          <a:effectLst/>
        </p:spPr>
        <p:txBody>
          <a:bodyPr lIns="86402" tIns="43201" rIns="86402" bIns="43201" rtlCol="0" anchor="ctr"/>
          <a:lstStyle/>
          <a:p>
            <a:pPr algn="ctr">
              <a:defRPr/>
            </a:pPr>
            <a:endParaRPr lang="zh-CN" altLang="en-US" sz="2857" kern="0" dirty="0">
              <a:solidFill>
                <a:prstClr val="black"/>
              </a:solidFill>
              <a:ea typeface="微软雅黑" pitchFamily="34" charset="-122"/>
            </a:endParaRPr>
          </a:p>
        </p:txBody>
      </p:sp>
      <p:grpSp>
        <p:nvGrpSpPr>
          <p:cNvPr id="7" name="组合 6"/>
          <p:cNvGrpSpPr/>
          <p:nvPr/>
        </p:nvGrpSpPr>
        <p:grpSpPr>
          <a:xfrm>
            <a:off x="5399544" y="901588"/>
            <a:ext cx="5201909" cy="4492027"/>
            <a:chOff x="5527231" y="954156"/>
            <a:chExt cx="5505205" cy="4753933"/>
          </a:xfrm>
        </p:grpSpPr>
        <p:sp>
          <p:nvSpPr>
            <p:cNvPr id="8" name="椭圆 7"/>
            <p:cNvSpPr>
              <a:spLocks noChangeAspect="1"/>
            </p:cNvSpPr>
            <p:nvPr/>
          </p:nvSpPr>
          <p:spPr>
            <a:xfrm>
              <a:off x="8193551" y="954156"/>
              <a:ext cx="664202" cy="664199"/>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9" name="椭圆 8"/>
            <p:cNvSpPr>
              <a:spLocks noChangeAspect="1"/>
            </p:cNvSpPr>
            <p:nvPr/>
          </p:nvSpPr>
          <p:spPr>
            <a:xfrm>
              <a:off x="10401724" y="2303011"/>
              <a:ext cx="630712" cy="630709"/>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0" name="椭圆 9"/>
            <p:cNvSpPr>
              <a:spLocks noChangeAspect="1"/>
            </p:cNvSpPr>
            <p:nvPr/>
          </p:nvSpPr>
          <p:spPr>
            <a:xfrm>
              <a:off x="5944742" y="1618354"/>
              <a:ext cx="858517" cy="858513"/>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1" name="椭圆 10"/>
            <p:cNvSpPr>
              <a:spLocks noChangeAspect="1"/>
            </p:cNvSpPr>
            <p:nvPr/>
          </p:nvSpPr>
          <p:spPr>
            <a:xfrm>
              <a:off x="5527231" y="4287192"/>
              <a:ext cx="998452" cy="998448"/>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2" name="椭圆 11"/>
            <p:cNvSpPr>
              <a:spLocks noChangeAspect="1"/>
            </p:cNvSpPr>
            <p:nvPr/>
          </p:nvSpPr>
          <p:spPr>
            <a:xfrm>
              <a:off x="9860358" y="4554151"/>
              <a:ext cx="864619" cy="864616"/>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3" name="椭圆 12"/>
            <p:cNvSpPr>
              <a:spLocks noChangeAspect="1"/>
            </p:cNvSpPr>
            <p:nvPr/>
          </p:nvSpPr>
          <p:spPr>
            <a:xfrm>
              <a:off x="9044057" y="2279362"/>
              <a:ext cx="899459" cy="899455"/>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4" name="椭圆 13"/>
            <p:cNvSpPr>
              <a:spLocks noChangeAspect="1"/>
            </p:cNvSpPr>
            <p:nvPr/>
          </p:nvSpPr>
          <p:spPr>
            <a:xfrm>
              <a:off x="7195723" y="1908312"/>
              <a:ext cx="749646" cy="749644"/>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5" name="椭圆 14"/>
            <p:cNvSpPr>
              <a:spLocks noChangeAspect="1"/>
            </p:cNvSpPr>
            <p:nvPr/>
          </p:nvSpPr>
          <p:spPr>
            <a:xfrm>
              <a:off x="8574548" y="3372396"/>
              <a:ext cx="332101" cy="332100"/>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6" name="椭圆 15"/>
            <p:cNvSpPr>
              <a:spLocks noChangeAspect="1"/>
            </p:cNvSpPr>
            <p:nvPr/>
          </p:nvSpPr>
          <p:spPr>
            <a:xfrm>
              <a:off x="9808259" y="3278115"/>
              <a:ext cx="332101" cy="332100"/>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7" name="椭圆 16"/>
            <p:cNvSpPr>
              <a:spLocks noChangeAspect="1"/>
            </p:cNvSpPr>
            <p:nvPr/>
          </p:nvSpPr>
          <p:spPr>
            <a:xfrm>
              <a:off x="8029639" y="2630392"/>
              <a:ext cx="332101" cy="332100"/>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8" name="椭圆 17"/>
            <p:cNvSpPr>
              <a:spLocks noChangeAspect="1"/>
            </p:cNvSpPr>
            <p:nvPr/>
          </p:nvSpPr>
          <p:spPr>
            <a:xfrm>
              <a:off x="6931436" y="3100478"/>
              <a:ext cx="332101" cy="332100"/>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19" name="椭圆 18"/>
            <p:cNvSpPr>
              <a:spLocks noChangeAspect="1"/>
            </p:cNvSpPr>
            <p:nvPr/>
          </p:nvSpPr>
          <p:spPr>
            <a:xfrm>
              <a:off x="6676161" y="4125811"/>
              <a:ext cx="332101" cy="332100"/>
            </a:xfrm>
            <a:prstGeom prst="ellipse">
              <a:avLst/>
            </a:prstGeom>
            <a:solidFill>
              <a:srgbClr val="054487"/>
            </a:solidFill>
            <a:ln>
              <a:noFill/>
            </a:ln>
            <a:effectLst>
              <a:glow rad="190500">
                <a:srgbClr val="FFFEBC"/>
              </a:glow>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20" name="椭圆 19"/>
            <p:cNvSpPr>
              <a:spLocks noChangeAspect="1"/>
            </p:cNvSpPr>
            <p:nvPr/>
          </p:nvSpPr>
          <p:spPr>
            <a:xfrm>
              <a:off x="7601317" y="4868007"/>
              <a:ext cx="332101" cy="332100"/>
            </a:xfrm>
            <a:prstGeom prst="ellipse">
              <a:avLst/>
            </a:prstGeom>
            <a:solidFill>
              <a:srgbClr val="054487"/>
            </a:solidFill>
            <a:ln>
              <a:noFill/>
            </a:ln>
            <a:effectLst>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21" name="椭圆 20"/>
            <p:cNvSpPr>
              <a:spLocks noChangeAspect="1"/>
            </p:cNvSpPr>
            <p:nvPr/>
          </p:nvSpPr>
          <p:spPr>
            <a:xfrm>
              <a:off x="8672199" y="4482294"/>
              <a:ext cx="332101" cy="332100"/>
            </a:xfrm>
            <a:prstGeom prst="ellipse">
              <a:avLst/>
            </a:prstGeom>
            <a:solidFill>
              <a:srgbClr val="054487"/>
            </a:solidFill>
            <a:ln>
              <a:noFill/>
            </a:ln>
            <a:effectLst>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sp>
          <p:nvSpPr>
            <p:cNvPr id="22" name="椭圆 21"/>
            <p:cNvSpPr>
              <a:spLocks noChangeAspect="1"/>
            </p:cNvSpPr>
            <p:nvPr/>
          </p:nvSpPr>
          <p:spPr>
            <a:xfrm>
              <a:off x="9164903" y="5375989"/>
              <a:ext cx="332101" cy="332100"/>
            </a:xfrm>
            <a:prstGeom prst="ellipse">
              <a:avLst/>
            </a:prstGeom>
            <a:solidFill>
              <a:srgbClr val="054487"/>
            </a:solidFill>
            <a:ln>
              <a:noFill/>
            </a:ln>
            <a:effectLst>
              <a:softEdge rad="0"/>
            </a:effectLst>
          </p:spPr>
          <p:txBody>
            <a:bodyPr vert="horz" wrap="square" lIns="115203" tIns="57602" rIns="115203" bIns="57602" numCol="1" anchor="t" anchorCtr="0" compatLnSpc="1">
              <a:prstTxWarp prst="textNoShape">
                <a:avLst/>
              </a:prstTxWarp>
            </a:bodyPr>
            <a:lstStyle/>
            <a:p>
              <a:endParaRPr lang="zh-CN" altLang="en-US" sz="2857" dirty="0">
                <a:solidFill>
                  <a:prstClr val="white"/>
                </a:solidFill>
                <a:ea typeface="微软雅黑" pitchFamily="34" charset="-122"/>
              </a:endParaRPr>
            </a:p>
          </p:txBody>
        </p:sp>
      </p:grpSp>
      <p:sp>
        <p:nvSpPr>
          <p:cNvPr id="23" name="矩形 22"/>
          <p:cNvSpPr/>
          <p:nvPr/>
        </p:nvSpPr>
        <p:spPr>
          <a:xfrm>
            <a:off x="5862934" y="1771830"/>
            <a:ext cx="690658" cy="397459"/>
          </a:xfrm>
          <a:prstGeom prst="rect">
            <a:avLst/>
          </a:prstGeom>
        </p:spPr>
        <p:txBody>
          <a:bodyPr wrap="none" lIns="86402" tIns="43201" rIns="86402" bIns="43201">
            <a:spAutoFit/>
          </a:bodyPr>
          <a:lstStyle/>
          <a:p>
            <a:r>
              <a:rPr lang="zh-CN" altLang="en-US" sz="2016" kern="0" dirty="0">
                <a:solidFill>
                  <a:prstClr val="white"/>
                </a:solidFill>
                <a:latin typeface="方正正中黑简体" pitchFamily="2" charset="-122"/>
                <a:ea typeface="方正正中黑简体" pitchFamily="2" charset="-122"/>
              </a:rPr>
              <a:t>文字</a:t>
            </a:r>
            <a:endParaRPr lang="zh-CN" altLang="en-US" sz="2016" dirty="0">
              <a:solidFill>
                <a:prstClr val="white"/>
              </a:solidFill>
              <a:ea typeface="微软雅黑" pitchFamily="34" charset="-122"/>
            </a:endParaRPr>
          </a:p>
        </p:txBody>
      </p:sp>
      <p:sp>
        <p:nvSpPr>
          <p:cNvPr id="24" name="矩形 23"/>
          <p:cNvSpPr/>
          <p:nvPr/>
        </p:nvSpPr>
        <p:spPr>
          <a:xfrm>
            <a:off x="7877593" y="1019088"/>
            <a:ext cx="690658" cy="397459"/>
          </a:xfrm>
          <a:prstGeom prst="rect">
            <a:avLst/>
          </a:prstGeom>
        </p:spPr>
        <p:txBody>
          <a:bodyPr wrap="none" lIns="86402" tIns="43201" rIns="86402" bIns="43201">
            <a:spAutoFit/>
          </a:bodyPr>
          <a:lstStyle/>
          <a:p>
            <a:r>
              <a:rPr lang="zh-CN" altLang="en-US" sz="2016" kern="0" dirty="0">
                <a:solidFill>
                  <a:prstClr val="white"/>
                </a:solidFill>
                <a:latin typeface="方正正中黑简体" pitchFamily="2" charset="-122"/>
                <a:ea typeface="方正正中黑简体" pitchFamily="2" charset="-122"/>
              </a:rPr>
              <a:t>文字</a:t>
            </a:r>
            <a:endParaRPr lang="zh-CN" altLang="en-US" sz="2016" dirty="0">
              <a:solidFill>
                <a:prstClr val="white"/>
              </a:solidFill>
              <a:ea typeface="微软雅黑" pitchFamily="34" charset="-122"/>
            </a:endParaRPr>
          </a:p>
        </p:txBody>
      </p:sp>
      <p:sp>
        <p:nvSpPr>
          <p:cNvPr id="25" name="矩形 24"/>
          <p:cNvSpPr/>
          <p:nvPr/>
        </p:nvSpPr>
        <p:spPr>
          <a:xfrm>
            <a:off x="8797993" y="2411974"/>
            <a:ext cx="690658" cy="397459"/>
          </a:xfrm>
          <a:prstGeom prst="rect">
            <a:avLst/>
          </a:prstGeom>
        </p:spPr>
        <p:txBody>
          <a:bodyPr wrap="none" lIns="86402" tIns="43201" rIns="86402" bIns="43201">
            <a:spAutoFit/>
          </a:bodyPr>
          <a:lstStyle/>
          <a:p>
            <a:r>
              <a:rPr lang="zh-CN" altLang="en-US" sz="2016" kern="0" dirty="0">
                <a:solidFill>
                  <a:prstClr val="white"/>
                </a:solidFill>
                <a:latin typeface="方正正中黑简体" pitchFamily="2" charset="-122"/>
                <a:ea typeface="方正正中黑简体" pitchFamily="2" charset="-122"/>
              </a:rPr>
              <a:t>文字</a:t>
            </a:r>
            <a:endParaRPr lang="zh-CN" altLang="en-US" sz="2016" dirty="0">
              <a:solidFill>
                <a:prstClr val="white"/>
              </a:solidFill>
              <a:ea typeface="微软雅黑" pitchFamily="34" charset="-122"/>
            </a:endParaRPr>
          </a:p>
        </p:txBody>
      </p:sp>
      <p:sp>
        <p:nvSpPr>
          <p:cNvPr id="26" name="矩形 25"/>
          <p:cNvSpPr/>
          <p:nvPr/>
        </p:nvSpPr>
        <p:spPr>
          <a:xfrm>
            <a:off x="7017649" y="1979828"/>
            <a:ext cx="690658" cy="397459"/>
          </a:xfrm>
          <a:prstGeom prst="rect">
            <a:avLst/>
          </a:prstGeom>
        </p:spPr>
        <p:txBody>
          <a:bodyPr wrap="none" lIns="86402" tIns="43201" rIns="86402" bIns="43201">
            <a:spAutoFit/>
          </a:bodyPr>
          <a:lstStyle/>
          <a:p>
            <a:r>
              <a:rPr lang="zh-CN" altLang="en-US" sz="2016" kern="0" dirty="0">
                <a:solidFill>
                  <a:prstClr val="white"/>
                </a:solidFill>
                <a:latin typeface="方正正中黑简体" pitchFamily="2" charset="-122"/>
                <a:ea typeface="方正正中黑简体" pitchFamily="2" charset="-122"/>
              </a:rPr>
              <a:t>文字</a:t>
            </a:r>
            <a:endParaRPr lang="zh-CN" altLang="en-US" sz="2016" dirty="0">
              <a:solidFill>
                <a:prstClr val="white"/>
              </a:solidFill>
              <a:ea typeface="微软雅黑" pitchFamily="34" charset="-122"/>
            </a:endParaRPr>
          </a:p>
        </p:txBody>
      </p:sp>
      <p:sp>
        <p:nvSpPr>
          <p:cNvPr id="27" name="矩形 26"/>
          <p:cNvSpPr/>
          <p:nvPr/>
        </p:nvSpPr>
        <p:spPr>
          <a:xfrm>
            <a:off x="5521219" y="4352853"/>
            <a:ext cx="690658" cy="397459"/>
          </a:xfrm>
          <a:prstGeom prst="rect">
            <a:avLst/>
          </a:prstGeom>
        </p:spPr>
        <p:txBody>
          <a:bodyPr wrap="none" lIns="86402" tIns="43201" rIns="86402" bIns="43201">
            <a:spAutoFit/>
          </a:bodyPr>
          <a:lstStyle/>
          <a:p>
            <a:r>
              <a:rPr lang="zh-CN" altLang="en-US" sz="2016" kern="0" dirty="0">
                <a:solidFill>
                  <a:prstClr val="white"/>
                </a:solidFill>
                <a:latin typeface="方正正中黑简体" pitchFamily="2" charset="-122"/>
                <a:ea typeface="方正正中黑简体" pitchFamily="2" charset="-122"/>
              </a:rPr>
              <a:t>文字</a:t>
            </a:r>
            <a:endParaRPr lang="zh-CN" altLang="en-US" sz="2016" dirty="0">
              <a:solidFill>
                <a:prstClr val="white"/>
              </a:solidFill>
              <a:ea typeface="微软雅黑" pitchFamily="34" charset="-122"/>
            </a:endParaRPr>
          </a:p>
        </p:txBody>
      </p:sp>
      <p:sp>
        <p:nvSpPr>
          <p:cNvPr id="28" name="矩形 27"/>
          <p:cNvSpPr/>
          <p:nvPr/>
        </p:nvSpPr>
        <p:spPr>
          <a:xfrm>
            <a:off x="10005489" y="2277809"/>
            <a:ext cx="690658" cy="397459"/>
          </a:xfrm>
          <a:prstGeom prst="rect">
            <a:avLst/>
          </a:prstGeom>
        </p:spPr>
        <p:txBody>
          <a:bodyPr wrap="none" lIns="86402" tIns="43201" rIns="86402" bIns="43201">
            <a:spAutoFit/>
          </a:bodyPr>
          <a:lstStyle/>
          <a:p>
            <a:r>
              <a:rPr lang="zh-CN" altLang="en-US" sz="2016" kern="0" dirty="0">
                <a:solidFill>
                  <a:prstClr val="white"/>
                </a:solidFill>
                <a:latin typeface="方正正中黑简体" pitchFamily="2" charset="-122"/>
                <a:ea typeface="方正正中黑简体" pitchFamily="2" charset="-122"/>
              </a:rPr>
              <a:t>文字</a:t>
            </a:r>
            <a:endParaRPr lang="zh-CN" altLang="en-US" sz="2016" dirty="0">
              <a:solidFill>
                <a:prstClr val="white"/>
              </a:solidFill>
              <a:ea typeface="微软雅黑" pitchFamily="34" charset="-122"/>
            </a:endParaRPr>
          </a:p>
        </p:txBody>
      </p:sp>
      <p:sp>
        <p:nvSpPr>
          <p:cNvPr id="29" name="矩形 28"/>
          <p:cNvSpPr/>
          <p:nvPr/>
        </p:nvSpPr>
        <p:spPr>
          <a:xfrm>
            <a:off x="9585483" y="4550522"/>
            <a:ext cx="690658" cy="397459"/>
          </a:xfrm>
          <a:prstGeom prst="rect">
            <a:avLst/>
          </a:prstGeom>
        </p:spPr>
        <p:txBody>
          <a:bodyPr wrap="none" lIns="86402" tIns="43201" rIns="86402" bIns="43201">
            <a:spAutoFit/>
          </a:bodyPr>
          <a:lstStyle/>
          <a:p>
            <a:r>
              <a:rPr lang="zh-CN" altLang="en-US" sz="2016" kern="0" dirty="0">
                <a:solidFill>
                  <a:prstClr val="white"/>
                </a:solidFill>
                <a:latin typeface="方正正中黑简体" pitchFamily="2" charset="-122"/>
                <a:ea typeface="方正正中黑简体" pitchFamily="2" charset="-122"/>
              </a:rPr>
              <a:t>文字</a:t>
            </a:r>
            <a:endParaRPr lang="zh-CN" altLang="en-US" sz="2016" dirty="0">
              <a:solidFill>
                <a:prstClr val="white"/>
              </a:solidFill>
              <a:ea typeface="微软雅黑" pitchFamily="34" charset="-122"/>
            </a:endParaRPr>
          </a:p>
        </p:txBody>
      </p:sp>
      <p:sp>
        <p:nvSpPr>
          <p:cNvPr id="30" name="矩形 1"/>
          <p:cNvSpPr>
            <a:spLocks noChangeArrowheads="1"/>
          </p:cNvSpPr>
          <p:nvPr/>
        </p:nvSpPr>
        <p:spPr bwMode="auto">
          <a:xfrm>
            <a:off x="1012232" y="3174017"/>
            <a:ext cx="4056979" cy="13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spAutoFit/>
          </a:bodyPr>
          <a:lstStyle/>
          <a:p>
            <a:pPr algn="ctr">
              <a:lnSpc>
                <a:spcPts val="2646"/>
              </a:lnSpc>
            </a:pPr>
            <a:r>
              <a:rPr lang="zh-CN" altLang="en-US" sz="1890" dirty="0">
                <a:solidFill>
                  <a:prstClr val="black"/>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a:t>
            </a:r>
            <a:endParaRPr lang="en-US" altLang="zh-CN" sz="1890" dirty="0">
              <a:solidFill>
                <a:prstClr val="black"/>
              </a:solidFill>
              <a:latin typeface="微软雅黑" panose="020B0503020204020204" pitchFamily="34" charset="-122"/>
              <a:ea typeface="微软雅黑" panose="020B0503020204020204" pitchFamily="34" charset="-122"/>
            </a:endParaRPr>
          </a:p>
        </p:txBody>
      </p:sp>
      <p:cxnSp>
        <p:nvCxnSpPr>
          <p:cNvPr id="31" name="直線接點 35"/>
          <p:cNvCxnSpPr/>
          <p:nvPr/>
        </p:nvCxnSpPr>
        <p:spPr>
          <a:xfrm flipV="1">
            <a:off x="1131556" y="3154462"/>
            <a:ext cx="3836266" cy="1"/>
          </a:xfrm>
          <a:prstGeom prst="line">
            <a:avLst/>
          </a:prstGeom>
          <a:noFill/>
          <a:ln w="19050" cap="flat" cmpd="sng" algn="ctr">
            <a:solidFill>
              <a:srgbClr val="FFE68E">
                <a:alpha val="30000"/>
              </a:srgbClr>
            </a:solidFill>
            <a:prstDash val="solid"/>
          </a:ln>
          <a:effectLst/>
          <a:scene3d>
            <a:camera prst="orthographicFront"/>
            <a:lightRig rig="chilly" dir="t">
              <a:rot lat="0" lon="0" rev="10200000"/>
            </a:lightRig>
          </a:scene3d>
          <a:sp3d>
            <a:bevelT w="152400" h="50800" prst="softRound"/>
          </a:sp3d>
        </p:spPr>
      </p:cxnSp>
      <p:sp>
        <p:nvSpPr>
          <p:cNvPr id="32" name="矩形 31"/>
          <p:cNvSpPr/>
          <p:nvPr/>
        </p:nvSpPr>
        <p:spPr>
          <a:xfrm>
            <a:off x="1133464" y="2238939"/>
            <a:ext cx="3826564" cy="819706"/>
          </a:xfrm>
          <a:prstGeom prst="rect">
            <a:avLst/>
          </a:prstGeom>
          <a:solidFill>
            <a:srgbClr val="054487"/>
          </a:solidFill>
          <a:ln w="25400" cap="flat" cmpd="sng" algn="ctr">
            <a:noFill/>
            <a:prstDash val="solid"/>
          </a:ln>
          <a:effectLst/>
        </p:spPr>
        <p:txBody>
          <a:bodyPr rtlCol="0" anchor="ctr"/>
          <a:lstStyle/>
          <a:p>
            <a:pPr algn="ctr">
              <a:defRPr/>
            </a:pPr>
            <a:r>
              <a:rPr lang="zh-CN" altLang="en-US" sz="2520" kern="0" dirty="0">
                <a:solidFill>
                  <a:prstClr val="white"/>
                </a:solidFill>
                <a:latin typeface="思源黑体 CN Heavy" pitchFamily="34" charset="-122"/>
                <a:ea typeface="思源黑体 CN Heavy" pitchFamily="34" charset="-122"/>
              </a:rPr>
              <a:t>点击在此输入文字内容</a:t>
            </a:r>
          </a:p>
        </p:txBody>
      </p:sp>
      <p:sp>
        <p:nvSpPr>
          <p:cNvPr id="33" name="TextBox 3">
            <a:extLst>
              <a:ext uri="{FF2B5EF4-FFF2-40B4-BE49-F238E27FC236}">
                <a16:creationId xmlns:a16="http://schemas.microsoft.com/office/drawing/2014/main" id="{1BC13BE1-A6B7-4AD2-AB27-42B6DEA9200A}"/>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34" name="图片 33">
            <a:extLst>
              <a:ext uri="{FF2B5EF4-FFF2-40B4-BE49-F238E27FC236}">
                <a16:creationId xmlns:a16="http://schemas.microsoft.com/office/drawing/2014/main" id="{31CCFC0B-91A6-4B19-BB7C-B6A23B56C9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607498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合 4"/>
          <p:cNvGrpSpPr/>
          <p:nvPr/>
        </p:nvGrpSpPr>
        <p:grpSpPr>
          <a:xfrm>
            <a:off x="6999208" y="2911337"/>
            <a:ext cx="1905145" cy="1428859"/>
            <a:chOff x="5868144" y="2649035"/>
            <a:chExt cx="2017224" cy="1512168"/>
          </a:xfrm>
        </p:grpSpPr>
        <p:sp>
          <p:nvSpPr>
            <p:cNvPr id="6" name="右箭头 5"/>
            <p:cNvSpPr/>
            <p:nvPr/>
          </p:nvSpPr>
          <p:spPr>
            <a:xfrm>
              <a:off x="5868144" y="2649035"/>
              <a:ext cx="2017224" cy="1512168"/>
            </a:xfrm>
            <a:prstGeom prst="rightArrow">
              <a:avLst>
                <a:gd name="adj1" fmla="val 69095"/>
                <a:gd name="adj2" fmla="val 44430"/>
              </a:avLst>
            </a:prstGeom>
            <a:solidFill>
              <a:srgbClr val="054487"/>
            </a:solidFill>
            <a:ln w="25400" cap="flat" cmpd="sng" algn="ctr">
              <a:noFill/>
              <a:prstDash val="solid"/>
            </a:ln>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1152053">
                <a:defRPr/>
              </a:pPr>
              <a:endParaRPr lang="zh-CN" altLang="en-US" sz="1323" kern="0">
                <a:solidFill>
                  <a:prstClr val="white"/>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5890303" y="3205064"/>
              <a:ext cx="1710299" cy="405523"/>
            </a:xfrm>
            <a:prstGeom prst="rect">
              <a:avLst/>
            </a:prstGeom>
            <a:noFill/>
          </p:spPr>
          <p:txBody>
            <a:bodyPr wrap="square" rtlCol="0">
              <a:spAutoFit/>
            </a:bodyPr>
            <a:lstStyle/>
            <a:p>
              <a:pPr algn="ctr" defTabSz="1152053">
                <a:defRPr/>
              </a:pPr>
              <a:r>
                <a:rPr lang="zh-CN" altLang="en-US" sz="1890" b="1"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8" name="组合 7"/>
          <p:cNvGrpSpPr/>
          <p:nvPr/>
        </p:nvGrpSpPr>
        <p:grpSpPr>
          <a:xfrm>
            <a:off x="2576550" y="2899884"/>
            <a:ext cx="3402045" cy="1428859"/>
            <a:chOff x="1187624" y="2636913"/>
            <a:chExt cx="3600400" cy="1512168"/>
          </a:xfrm>
        </p:grpSpPr>
        <p:sp>
          <p:nvSpPr>
            <p:cNvPr id="9" name="右箭头 8"/>
            <p:cNvSpPr/>
            <p:nvPr/>
          </p:nvSpPr>
          <p:spPr>
            <a:xfrm flipH="1">
              <a:off x="1187624" y="2636913"/>
              <a:ext cx="3600400" cy="1512168"/>
            </a:xfrm>
            <a:prstGeom prst="rightArrow">
              <a:avLst>
                <a:gd name="adj1" fmla="val 69095"/>
                <a:gd name="adj2" fmla="val 44430"/>
              </a:avLst>
            </a:prstGeom>
            <a:solidFill>
              <a:srgbClr val="054487"/>
            </a:solidFill>
            <a:ln w="25400" cap="flat" cmpd="sng" algn="ctr">
              <a:noFill/>
              <a:prstDash val="solid"/>
            </a:ln>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1152053">
                <a:defRPr/>
              </a:pPr>
              <a:endParaRPr lang="zh-CN" altLang="en-US" sz="1323" kern="0">
                <a:solidFill>
                  <a:prstClr val="white"/>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91680" y="3190141"/>
              <a:ext cx="1368152" cy="405523"/>
            </a:xfrm>
            <a:prstGeom prst="rect">
              <a:avLst/>
            </a:prstGeom>
            <a:noFill/>
          </p:spPr>
          <p:txBody>
            <a:bodyPr wrap="square" rtlCol="0">
              <a:spAutoFit/>
            </a:bodyPr>
            <a:lstStyle/>
            <a:p>
              <a:pPr algn="ctr" defTabSz="1152053">
                <a:defRPr/>
              </a:pPr>
              <a:r>
                <a:rPr lang="zh-CN" altLang="en-US" sz="1890" b="1"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5784985" y="1334942"/>
            <a:ext cx="1428859" cy="1769063"/>
            <a:chOff x="4583124" y="980728"/>
            <a:chExt cx="1512168" cy="1872208"/>
          </a:xfrm>
        </p:grpSpPr>
        <p:sp>
          <p:nvSpPr>
            <p:cNvPr id="12" name="右箭头 11"/>
            <p:cNvSpPr/>
            <p:nvPr/>
          </p:nvSpPr>
          <p:spPr>
            <a:xfrm rot="5400000" flipH="1">
              <a:off x="4403104" y="1160748"/>
              <a:ext cx="1872208" cy="1512168"/>
            </a:xfrm>
            <a:prstGeom prst="rightArrow">
              <a:avLst>
                <a:gd name="adj1" fmla="val 69095"/>
                <a:gd name="adj2" fmla="val 44430"/>
              </a:avLst>
            </a:prstGeom>
            <a:solidFill>
              <a:srgbClr val="054487"/>
            </a:solidFill>
            <a:ln w="12700" cap="flat" cmpd="sng" algn="ctr">
              <a:noFill/>
              <a:prstDash val="solid"/>
            </a:ln>
            <a:effectLst/>
          </p:spPr>
          <p:txBody>
            <a:bodyPr rtlCol="0" anchor="ctr"/>
            <a:lstStyle/>
            <a:p>
              <a:pPr algn="ctr" defTabSz="1152053">
                <a:defRPr/>
              </a:pPr>
              <a:endParaRPr lang="zh-CN" altLang="en-US" sz="1701" kern="0">
                <a:solidFill>
                  <a:prstClr val="white"/>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083574" y="1516928"/>
              <a:ext cx="503240" cy="1191992"/>
            </a:xfrm>
            <a:prstGeom prst="rect">
              <a:avLst/>
            </a:prstGeom>
            <a:noFill/>
          </p:spPr>
          <p:txBody>
            <a:bodyPr vert="eaVert" wrap="square"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defTabSz="1152053">
                <a:defRPr/>
              </a:pPr>
              <a:r>
                <a:rPr lang="zh-CN" altLang="en-US" sz="1890" kern="0" dirty="0">
                  <a:solidFill>
                    <a:prstClr val="white"/>
                  </a:solidFill>
                </a:rPr>
                <a:t>添加标题</a:t>
              </a:r>
            </a:p>
          </p:txBody>
        </p:sp>
      </p:grpSp>
      <p:grpSp>
        <p:nvGrpSpPr>
          <p:cNvPr id="14" name="组合 13"/>
          <p:cNvGrpSpPr/>
          <p:nvPr/>
        </p:nvGrpSpPr>
        <p:grpSpPr>
          <a:xfrm>
            <a:off x="5774472" y="4124619"/>
            <a:ext cx="1428859" cy="1769063"/>
            <a:chOff x="4572000" y="3933056"/>
            <a:chExt cx="1512168" cy="1872208"/>
          </a:xfrm>
        </p:grpSpPr>
        <p:sp>
          <p:nvSpPr>
            <p:cNvPr id="15" name="右箭头 14"/>
            <p:cNvSpPr/>
            <p:nvPr/>
          </p:nvSpPr>
          <p:spPr>
            <a:xfrm rot="16200000" flipH="1" flipV="1">
              <a:off x="4391980" y="4113076"/>
              <a:ext cx="1872208" cy="1512168"/>
            </a:xfrm>
            <a:prstGeom prst="rightArrow">
              <a:avLst>
                <a:gd name="adj1" fmla="val 69095"/>
                <a:gd name="adj2" fmla="val 44430"/>
              </a:avLst>
            </a:prstGeom>
            <a:solidFill>
              <a:srgbClr val="054487"/>
            </a:solidFill>
            <a:ln w="12700" cap="flat" cmpd="sng" algn="ctr">
              <a:noFill/>
              <a:prstDash val="solid"/>
            </a:ln>
            <a:effectLst/>
          </p:spPr>
          <p:txBody>
            <a:bodyPr rtlCol="0" anchor="ctr"/>
            <a:lstStyle/>
            <a:p>
              <a:pPr algn="ctr" defTabSz="1152053">
                <a:defRPr/>
              </a:pPr>
              <a:endParaRPr lang="zh-CN" altLang="en-US" sz="1701" kern="0">
                <a:solidFill>
                  <a:prstClr val="white"/>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095139" y="4064856"/>
              <a:ext cx="503240" cy="1323439"/>
            </a:xfrm>
            <a:prstGeom prst="rect">
              <a:avLst/>
            </a:prstGeom>
            <a:noFill/>
          </p:spPr>
          <p:txBody>
            <a:bodyPr vert="eaVert" wrap="square" rtlCol="0">
              <a:spAutoFit/>
            </a:bodyPr>
            <a:lstStyle>
              <a:defPPr>
                <a:defRPr lang="zh-CN"/>
              </a:defPPr>
              <a:lvl1pPr algn="ctr">
                <a:defRPr sz="2000" b="1">
                  <a:solidFill>
                    <a:schemeClr val="bg1"/>
                  </a:solidFill>
                  <a:latin typeface="微软雅黑" pitchFamily="34" charset="-122"/>
                  <a:ea typeface="微软雅黑" pitchFamily="34" charset="-122"/>
                </a:defRPr>
              </a:lvl1pPr>
            </a:lstStyle>
            <a:p>
              <a:pPr defTabSz="1152053">
                <a:defRPr/>
              </a:pPr>
              <a:r>
                <a:rPr lang="zh-CN" altLang="en-US" sz="1890" kern="0" dirty="0">
                  <a:solidFill>
                    <a:prstClr val="white"/>
                  </a:solidFill>
                </a:rPr>
                <a:t>添加标题</a:t>
              </a:r>
            </a:p>
          </p:txBody>
        </p:sp>
      </p:grpSp>
      <p:sp>
        <p:nvSpPr>
          <p:cNvPr id="17" name="TextBox 16"/>
          <p:cNvSpPr txBox="1"/>
          <p:nvPr/>
        </p:nvSpPr>
        <p:spPr>
          <a:xfrm>
            <a:off x="9207649" y="3052850"/>
            <a:ext cx="1905145" cy="1171988"/>
          </a:xfrm>
          <a:prstGeom prst="rect">
            <a:avLst/>
          </a:prstGeom>
          <a:noFill/>
        </p:spPr>
        <p:txBody>
          <a:bodyPr wrap="square" rtlCol="0">
            <a:spAutoFit/>
          </a:bodyPr>
          <a:lstStyle/>
          <a:p>
            <a:pP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401493" y="1636870"/>
            <a:ext cx="2381431" cy="1171988"/>
          </a:xfrm>
          <a:prstGeom prst="rect">
            <a:avLst/>
          </a:prstGeom>
          <a:noFill/>
        </p:spPr>
        <p:txBody>
          <a:bodyPr wrap="square" rtlCol="0">
            <a:spAutoFit/>
          </a:bodyPr>
          <a:lstStyle/>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139738" y="5088056"/>
            <a:ext cx="1643188" cy="1171988"/>
          </a:xfrm>
          <a:prstGeom prst="rect">
            <a:avLst/>
          </a:prstGeom>
          <a:noFill/>
        </p:spPr>
        <p:txBody>
          <a:bodyPr wrap="square" rtlCol="0">
            <a:spAutoFit/>
          </a:bodyPr>
          <a:lstStyle/>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386" dirty="0">
                <a:solidFill>
                  <a:prstClr val="black"/>
                </a:solidFill>
                <a:latin typeface="微软雅黑" panose="020B0503020204020204" pitchFamily="34" charset="-122"/>
                <a:ea typeface="微软雅黑" panose="020B0503020204020204" pitchFamily="34" charset="-122"/>
              </a:rPr>
              <a:t>单击此处添加文本</a:t>
            </a:r>
            <a:endParaRPr lang="en-US" altLang="zh-CN" sz="1386" dirty="0">
              <a:solidFill>
                <a:prstClr val="black"/>
              </a:solidFill>
              <a:latin typeface="微软雅黑" panose="020B0503020204020204" pitchFamily="34" charset="-122"/>
              <a:ea typeface="微软雅黑" panose="020B0503020204020204" pitchFamily="34" charset="-122"/>
            </a:endParaRPr>
          </a:p>
        </p:txBody>
      </p:sp>
      <p:sp>
        <p:nvSpPr>
          <p:cNvPr id="20" name="TextBox 3">
            <a:extLst>
              <a:ext uri="{FF2B5EF4-FFF2-40B4-BE49-F238E27FC236}">
                <a16:creationId xmlns:a16="http://schemas.microsoft.com/office/drawing/2014/main" id="{9114C4EA-8329-4A3A-9FC0-4033904D4E4B}"/>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1" name="图片 20">
            <a:extLst>
              <a:ext uri="{FF2B5EF4-FFF2-40B4-BE49-F238E27FC236}">
                <a16:creationId xmlns:a16="http://schemas.microsoft.com/office/drawing/2014/main" id="{BCDF4B2C-863F-47DB-AE02-EBC627E2D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636090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Group 149"/>
          <p:cNvGrpSpPr>
            <a:grpSpLocks/>
          </p:cNvGrpSpPr>
          <p:nvPr/>
        </p:nvGrpSpPr>
        <p:grpSpPr bwMode="auto">
          <a:xfrm>
            <a:off x="7211290" y="1023529"/>
            <a:ext cx="1222031" cy="1218032"/>
            <a:chOff x="4216619" y="4857742"/>
            <a:chExt cx="713768" cy="712886"/>
          </a:xfrm>
          <a:solidFill>
            <a:srgbClr val="21BAFF"/>
          </a:solidFill>
        </p:grpSpPr>
        <p:sp>
          <p:nvSpPr>
            <p:cNvPr id="6" name="Donut 32"/>
            <p:cNvSpPr>
              <a:spLocks noChangeArrowheads="1"/>
            </p:cNvSpPr>
            <p:nvPr/>
          </p:nvSpPr>
          <p:spPr bwMode="auto">
            <a:xfrm>
              <a:off x="4216619" y="4857742"/>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576026" fontAlgn="base">
                <a:spcBef>
                  <a:spcPct val="0"/>
                </a:spcBef>
                <a:spcAft>
                  <a:spcPct val="0"/>
                </a:spcAft>
              </a:pPr>
              <a:endParaRPr lang="en-US" sz="2857" dirty="0">
                <a:solidFill>
                  <a:prstClr val="black"/>
                </a:solidFill>
                <a:latin typeface="微软雅黑" panose="020B0503020204020204" pitchFamily="34" charset="-122"/>
                <a:ea typeface="微软雅黑" panose="020B0503020204020204" pitchFamily="34" charset="-122"/>
              </a:endParaRPr>
            </a:p>
          </p:txBody>
        </p:sp>
        <p:grpSp>
          <p:nvGrpSpPr>
            <p:cNvPr id="7" name="Gruppe 67"/>
            <p:cNvGrpSpPr/>
            <p:nvPr/>
          </p:nvGrpSpPr>
          <p:grpSpPr bwMode="auto">
            <a:xfrm>
              <a:off x="4370796" y="5028441"/>
              <a:ext cx="405456" cy="371850"/>
              <a:chOff x="355442" y="4350695"/>
              <a:chExt cx="900893" cy="825896"/>
            </a:xfrm>
            <a:grpFill/>
          </p:grpSpPr>
          <p:sp>
            <p:nvSpPr>
              <p:cNvPr id="8"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54487"/>
              </a:solidFill>
              <a:ln w="9525">
                <a:noFill/>
                <a:round/>
                <a:headEnd/>
                <a:tailEnd/>
              </a:ln>
            </p:spPr>
            <p:txBody>
              <a:bodyPr/>
              <a:lstStyle/>
              <a:p>
                <a:pPr>
                  <a:defRPr/>
                </a:pPr>
                <a:endParaRPr lang="da-DK" sz="2857" kern="0" dirty="0">
                  <a:solidFill>
                    <a:sysClr val="windowText" lastClr="000000"/>
                  </a:solidFill>
                  <a:latin typeface="微软雅黑" panose="020B0503020204020204" pitchFamily="34" charset="-122"/>
                  <a:ea typeface="微软雅黑" panose="020B0503020204020204" pitchFamily="34" charset="-122"/>
                </a:endParaRPr>
              </a:p>
            </p:txBody>
          </p:sp>
          <p:sp>
            <p:nvSpPr>
              <p:cNvPr id="9"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54487"/>
              </a:solidFill>
              <a:ln w="9525">
                <a:noFill/>
                <a:round/>
                <a:headEnd/>
                <a:tailEnd/>
              </a:ln>
            </p:spPr>
            <p:txBody>
              <a:bodyPr/>
              <a:lstStyle/>
              <a:p>
                <a:pPr>
                  <a:defRPr/>
                </a:pPr>
                <a:endParaRPr lang="da-DK" sz="2857"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0" name="Group 131"/>
          <p:cNvGrpSpPr>
            <a:grpSpLocks/>
          </p:cNvGrpSpPr>
          <p:nvPr/>
        </p:nvGrpSpPr>
        <p:grpSpPr bwMode="auto">
          <a:xfrm>
            <a:off x="8533577" y="1969991"/>
            <a:ext cx="1218399" cy="1218622"/>
            <a:chOff x="5109971" y="1507999"/>
            <a:chExt cx="713232" cy="713232"/>
          </a:xfrm>
          <a:solidFill>
            <a:srgbClr val="21BAFF"/>
          </a:solidFill>
        </p:grpSpPr>
        <p:sp>
          <p:nvSpPr>
            <p:cNvPr id="11"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576026" fontAlgn="base">
                <a:spcBef>
                  <a:spcPct val="0"/>
                </a:spcBef>
                <a:spcAft>
                  <a:spcPct val="0"/>
                </a:spcAft>
              </a:pPr>
              <a:endParaRPr lang="en-US" sz="2857" dirty="0">
                <a:solidFill>
                  <a:prstClr val="black"/>
                </a:solidFill>
                <a:latin typeface="微软雅黑" panose="020B0503020204020204" pitchFamily="34" charset="-122"/>
                <a:ea typeface="微软雅黑" panose="020B0503020204020204" pitchFamily="34" charset="-122"/>
              </a:endParaRPr>
            </a:p>
          </p:txBody>
        </p:sp>
        <p:sp>
          <p:nvSpPr>
            <p:cNvPr id="12"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054487"/>
            </a:solidFill>
            <a:ln w="9525">
              <a:noFill/>
              <a:round/>
              <a:headEnd/>
              <a:tailEnd/>
            </a:ln>
          </p:spPr>
          <p:txBody>
            <a:bodyPr/>
            <a:lstStyle/>
            <a:p>
              <a:pPr>
                <a:defRPr/>
              </a:pPr>
              <a:endParaRPr lang="en-US" sz="285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3" name="Group 132"/>
          <p:cNvGrpSpPr>
            <a:grpSpLocks/>
          </p:cNvGrpSpPr>
          <p:nvPr/>
        </p:nvGrpSpPr>
        <p:grpSpPr bwMode="auto">
          <a:xfrm>
            <a:off x="9077904" y="3421530"/>
            <a:ext cx="1218400" cy="1221336"/>
            <a:chOff x="5765300" y="2141983"/>
            <a:chExt cx="713233" cy="713232"/>
          </a:xfrm>
          <a:solidFill>
            <a:srgbClr val="21BAFF"/>
          </a:solidFill>
        </p:grpSpPr>
        <p:sp>
          <p:nvSpPr>
            <p:cNvPr id="14"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576026" fontAlgn="base">
                <a:spcBef>
                  <a:spcPct val="0"/>
                </a:spcBef>
                <a:spcAft>
                  <a:spcPct val="0"/>
                </a:spcAft>
              </a:pPr>
              <a:endParaRPr lang="en-US" sz="2857" dirty="0">
                <a:solidFill>
                  <a:prstClr val="black"/>
                </a:solidFill>
                <a:latin typeface="微软雅黑" panose="020B0503020204020204" pitchFamily="34" charset="-122"/>
                <a:ea typeface="微软雅黑" panose="020B0503020204020204" pitchFamily="34" charset="-122"/>
              </a:endParaRPr>
            </a:p>
          </p:txBody>
        </p:sp>
        <p:sp>
          <p:nvSpPr>
            <p:cNvPr id="15"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54487"/>
            </a:solidFill>
            <a:ln w="9525">
              <a:noFill/>
              <a:round/>
              <a:headEnd/>
              <a:tailEnd/>
            </a:ln>
          </p:spPr>
          <p:txBody>
            <a:bodyPr/>
            <a:lstStyle/>
            <a:p>
              <a:pPr>
                <a:defRPr/>
              </a:pPr>
              <a:endParaRPr lang="en-US" sz="285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6" name="Group 133"/>
          <p:cNvGrpSpPr>
            <a:grpSpLocks/>
          </p:cNvGrpSpPr>
          <p:nvPr/>
        </p:nvGrpSpPr>
        <p:grpSpPr bwMode="auto">
          <a:xfrm>
            <a:off x="8805740" y="4873068"/>
            <a:ext cx="1218400" cy="1218621"/>
            <a:chOff x="5993893" y="3065525"/>
            <a:chExt cx="713232" cy="713232"/>
          </a:xfrm>
          <a:solidFill>
            <a:srgbClr val="21BAFF"/>
          </a:solidFill>
        </p:grpSpPr>
        <p:sp>
          <p:nvSpPr>
            <p:cNvPr id="17"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576026" fontAlgn="base">
                <a:spcBef>
                  <a:spcPct val="0"/>
                </a:spcBef>
                <a:spcAft>
                  <a:spcPct val="0"/>
                </a:spcAft>
              </a:pPr>
              <a:endParaRPr lang="en-US" sz="2857" dirty="0">
                <a:solidFill>
                  <a:srgbClr val="EEECE1"/>
                </a:solidFill>
                <a:latin typeface="微软雅黑" panose="020B0503020204020204" pitchFamily="34" charset="-122"/>
                <a:ea typeface="微软雅黑" panose="020B0503020204020204" pitchFamily="34" charset="-122"/>
              </a:endParaRPr>
            </a:p>
          </p:txBody>
        </p:sp>
        <p:sp>
          <p:nvSpPr>
            <p:cNvPr id="18"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054487"/>
            </a:solidFill>
            <a:ln w="9525">
              <a:noFill/>
              <a:round/>
              <a:headEnd/>
              <a:tailEnd/>
            </a:ln>
          </p:spPr>
          <p:txBody>
            <a:bodyPr/>
            <a:lstStyle/>
            <a:p>
              <a:pPr>
                <a:defRPr/>
              </a:pPr>
              <a:endParaRPr lang="en-US" sz="285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058295" y="2332876"/>
            <a:ext cx="3750101" cy="3750102"/>
            <a:chOff x="3838128" y="1779629"/>
            <a:chExt cx="2976562" cy="2976563"/>
          </a:xfrm>
        </p:grpSpPr>
        <p:sp>
          <p:nvSpPr>
            <p:cNvPr id="20" name="Freeform 41"/>
            <p:cNvSpPr>
              <a:spLocks noEditPoints="1"/>
            </p:cNvSpPr>
            <p:nvPr/>
          </p:nvSpPr>
          <p:spPr bwMode="auto">
            <a:xfrm>
              <a:off x="4520753" y="2594017"/>
              <a:ext cx="1603375" cy="129063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0000">
                <a:alpha val="15000"/>
              </a:srgbClr>
            </a:solidFill>
            <a:ln w="9525">
              <a:noFill/>
              <a:round/>
              <a:headEnd/>
              <a:tailEnd/>
            </a:ln>
          </p:spPr>
          <p:txBody>
            <a:bodyPr/>
            <a:lstStyle/>
            <a:p>
              <a:pPr>
                <a:defRPr/>
              </a:pPr>
              <a:endParaRPr lang="en-US" sz="2857" kern="0" dirty="0">
                <a:solidFill>
                  <a:sysClr val="windowText" lastClr="000000"/>
                </a:solidFill>
                <a:latin typeface="微软雅黑" panose="020B0503020204020204" pitchFamily="34" charset="-122"/>
                <a:ea typeface="微软雅黑" panose="020B0503020204020204" pitchFamily="34" charset="-122"/>
              </a:endParaRPr>
            </a:p>
          </p:txBody>
        </p:sp>
        <p:sp>
          <p:nvSpPr>
            <p:cNvPr id="21" name="Donut 8"/>
            <p:cNvSpPr>
              <a:spLocks noChangeArrowheads="1"/>
            </p:cNvSpPr>
            <p:nvPr/>
          </p:nvSpPr>
          <p:spPr bwMode="auto">
            <a:xfrm>
              <a:off x="3838128" y="1779629"/>
              <a:ext cx="2976562" cy="2976563"/>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576026" fontAlgn="base">
                <a:spcBef>
                  <a:spcPct val="0"/>
                </a:spcBef>
                <a:spcAft>
                  <a:spcPct val="0"/>
                </a:spcAft>
                <a:defRPr/>
              </a:pPr>
              <a:endParaRPr lang="en-US" sz="2857" dirty="0">
                <a:solidFill>
                  <a:prstClr val="black"/>
                </a:solidFill>
                <a:latin typeface="微软雅黑" panose="020B0503020204020204" pitchFamily="34" charset="-122"/>
                <a:ea typeface="微软雅黑" panose="020B0503020204020204" pitchFamily="34" charset="-122"/>
              </a:endParaRPr>
            </a:p>
          </p:txBody>
        </p:sp>
        <p:sp>
          <p:nvSpPr>
            <p:cNvPr id="22" name="Rektangel 76"/>
            <p:cNvSpPr>
              <a:spLocks noChangeArrowheads="1"/>
            </p:cNvSpPr>
            <p:nvPr/>
          </p:nvSpPr>
          <p:spPr bwMode="auto">
            <a:xfrm>
              <a:off x="4634948" y="2996952"/>
              <a:ext cx="1374984" cy="688901"/>
            </a:xfrm>
            <a:prstGeom prst="rect">
              <a:avLst/>
            </a:prstGeom>
            <a:noFill/>
            <a:ln w="9525">
              <a:noFill/>
              <a:miter lim="800000"/>
              <a:headEnd/>
              <a:tailEnd/>
            </a:ln>
          </p:spPr>
          <p:txBody>
            <a:bodyPr wrap="square">
              <a:spAutoFit/>
            </a:bodyPr>
            <a:lstStyle/>
            <a:p>
              <a:pPr algn="ctr" fontAlgn="base">
                <a:spcBef>
                  <a:spcPct val="0"/>
                </a:spcBef>
                <a:spcAft>
                  <a:spcPct val="0"/>
                </a:spcAft>
              </a:pPr>
              <a:r>
                <a:rPr lang="zh-CN" altLang="en-US" sz="2520" b="1" dirty="0">
                  <a:solidFill>
                    <a:srgbClr val="EEECE1"/>
                  </a:solidFill>
                  <a:latin typeface="微软雅黑" panose="020B0503020204020204" pitchFamily="34" charset="-122"/>
                  <a:ea typeface="微软雅黑" panose="020B0503020204020204" pitchFamily="34" charset="-122"/>
                </a:rPr>
                <a:t>单击此处添加文本</a:t>
              </a:r>
              <a:endParaRPr lang="da-DK" sz="2520" b="1" dirty="0">
                <a:solidFill>
                  <a:srgbClr val="EEECE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179290" y="1788548"/>
            <a:ext cx="3129416" cy="4027410"/>
            <a:chOff x="467544" y="1772816"/>
            <a:chExt cx="2088232" cy="2687455"/>
          </a:xfrm>
          <a:effectLst/>
        </p:grpSpPr>
        <p:sp>
          <p:nvSpPr>
            <p:cNvPr id="24" name="圆角矩形 23"/>
            <p:cNvSpPr/>
            <p:nvPr/>
          </p:nvSpPr>
          <p:spPr>
            <a:xfrm>
              <a:off x="467544" y="1772816"/>
              <a:ext cx="2088232" cy="432048"/>
            </a:xfrm>
            <a:prstGeom prst="roundRect">
              <a:avLst>
                <a:gd name="adj" fmla="val 0"/>
              </a:avLst>
            </a:prstGeom>
            <a:solidFill>
              <a:srgbClr val="054487"/>
            </a:solidFill>
            <a:ln w="25400" cap="flat" cmpd="sng" algn="ctr">
              <a:noFill/>
              <a:prstDash val="solid"/>
            </a:ln>
            <a:effectLst/>
          </p:spPr>
          <p:txBody>
            <a:bodyPr rtlCol="0" anchor="ctr"/>
            <a:lstStyle/>
            <a:p>
              <a:pPr algn="ctr">
                <a:defRPr/>
              </a:pPr>
              <a:r>
                <a:rPr lang="zh-CN" altLang="en-US" sz="2142" b="1" kern="0" dirty="0">
                  <a:solidFill>
                    <a:prstClr val="white"/>
                  </a:solidFill>
                  <a:latin typeface="微软雅黑" panose="020B0503020204020204" pitchFamily="34" charset="-122"/>
                  <a:ea typeface="微软雅黑" panose="020B0503020204020204" pitchFamily="34" charset="-122"/>
                </a:rPr>
                <a:t>单击此处添加标题</a:t>
              </a:r>
            </a:p>
          </p:txBody>
        </p:sp>
        <p:sp>
          <p:nvSpPr>
            <p:cNvPr id="25" name="矩形 24"/>
            <p:cNvSpPr/>
            <p:nvPr/>
          </p:nvSpPr>
          <p:spPr>
            <a:xfrm>
              <a:off x="467544" y="2204863"/>
              <a:ext cx="2088232" cy="2255408"/>
            </a:xfrm>
            <a:prstGeom prst="rect">
              <a:avLst/>
            </a:prstGeom>
            <a:solidFill>
              <a:srgbClr val="FFFFFF"/>
            </a:solidFill>
            <a:ln w="25400" cap="flat" cmpd="sng" algn="ctr">
              <a:noFill/>
              <a:prstDash val="sysDash"/>
            </a:ln>
            <a:effectLst/>
          </p:spPr>
          <p:txBody>
            <a:bodyPr rtlCol="0" anchor="ctr"/>
            <a:lstStyle/>
            <a:p>
              <a:pPr algn="ctr">
                <a:lnSpc>
                  <a:spcPct val="150000"/>
                </a:lnSpc>
                <a:defRPr/>
              </a:pPr>
              <a:r>
                <a:rPr lang="zh-CN" altLang="en-US" sz="1764"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764"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764"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a:lnSpc>
                  <a:spcPct val="150000"/>
                </a:lnSpc>
                <a:defRPr/>
              </a:pPr>
              <a:r>
                <a:rPr lang="zh-CN" altLang="en-US" sz="1764"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a:lnSpc>
                  <a:spcPct val="150000"/>
                </a:lnSpc>
                <a:defRPr/>
              </a:pPr>
              <a:r>
                <a:rPr lang="zh-CN" altLang="en-US" sz="1764"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764"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764"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764"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764"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764"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764"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p:txBody>
        </p:sp>
      </p:grpSp>
      <p:sp>
        <p:nvSpPr>
          <p:cNvPr id="26" name="TextBox 3">
            <a:extLst>
              <a:ext uri="{FF2B5EF4-FFF2-40B4-BE49-F238E27FC236}">
                <a16:creationId xmlns:a16="http://schemas.microsoft.com/office/drawing/2014/main" id="{CF85326A-F67D-4715-8B74-683FDB816AAA}"/>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7" name="图片 26">
            <a:extLst>
              <a:ext uri="{FF2B5EF4-FFF2-40B4-BE49-F238E27FC236}">
                <a16:creationId xmlns:a16="http://schemas.microsoft.com/office/drawing/2014/main" id="{E4A196F9-1821-4915-9700-6285584864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1516836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椭圆 4"/>
          <p:cNvSpPr/>
          <p:nvPr/>
        </p:nvSpPr>
        <p:spPr>
          <a:xfrm>
            <a:off x="1378082" y="1572574"/>
            <a:ext cx="2445220" cy="2445132"/>
          </a:xfrm>
          <a:prstGeom prst="ellipse">
            <a:avLst/>
          </a:prstGeom>
          <a:solidFill>
            <a:srgbClr val="054487"/>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6" name="椭圆 5"/>
          <p:cNvSpPr/>
          <p:nvPr/>
        </p:nvSpPr>
        <p:spPr>
          <a:xfrm>
            <a:off x="1231167" y="1425664"/>
            <a:ext cx="2739051" cy="2738953"/>
          </a:xfrm>
          <a:prstGeom prst="ellipse">
            <a:avLst/>
          </a:prstGeom>
          <a:noFill/>
          <a:ln w="25400" cap="flat" cmpd="sng" algn="ctr">
            <a:solidFill>
              <a:srgbClr val="054487"/>
            </a:solidFill>
            <a:prstDash val="sysDot"/>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7" name="矩形 6"/>
          <p:cNvSpPr/>
          <p:nvPr/>
        </p:nvSpPr>
        <p:spPr>
          <a:xfrm>
            <a:off x="1534883" y="2172091"/>
            <a:ext cx="2131618" cy="1385672"/>
          </a:xfrm>
          <a:prstGeom prst="rect">
            <a:avLst/>
          </a:prstGeom>
        </p:spPr>
        <p:txBody>
          <a:bodyPr wrap="square" lIns="124180" tIns="62089" rIns="124180" bIns="62089">
            <a:spAutoFit/>
          </a:bodyPr>
          <a:lstStyle/>
          <a:p>
            <a:pPr algn="ctr"/>
            <a:r>
              <a:rPr lang="zh-CN" altLang="en-US" sz="3276" b="1" dirty="0">
                <a:solidFill>
                  <a:prstClr val="white"/>
                </a:solidFill>
                <a:latin typeface="微软雅黑" pitchFamily="34" charset="-122"/>
                <a:ea typeface="微软雅黑" pitchFamily="34" charset="-122"/>
              </a:rPr>
              <a:t>标题内容</a:t>
            </a:r>
            <a:endParaRPr lang="en-US" altLang="zh-CN" sz="3276" b="1" dirty="0">
              <a:solidFill>
                <a:prstClr val="white"/>
              </a:solidFill>
              <a:latin typeface="微软雅黑" pitchFamily="34" charset="-122"/>
              <a:ea typeface="微软雅黑" pitchFamily="34" charset="-122"/>
            </a:endParaRPr>
          </a:p>
          <a:p>
            <a:pPr algn="ctr"/>
            <a:endParaRPr lang="en-US" altLang="zh-CN" sz="1638" dirty="0">
              <a:solidFill>
                <a:prstClr val="white"/>
              </a:solidFill>
              <a:latin typeface="微软雅黑" pitchFamily="34" charset="-122"/>
              <a:ea typeface="微软雅黑" pitchFamily="34" charset="-122"/>
            </a:endParaRPr>
          </a:p>
          <a:p>
            <a:pPr algn="ctr"/>
            <a:r>
              <a:rPr lang="zh-CN" altLang="en-US" sz="1638" dirty="0">
                <a:solidFill>
                  <a:prstClr val="white"/>
                </a:solidFill>
                <a:latin typeface="微软雅黑" pitchFamily="34" charset="-122"/>
                <a:ea typeface="微软雅黑" pitchFamily="34" charset="-122"/>
              </a:rPr>
              <a:t>此处添加详细的说明文字做简要说明</a:t>
            </a:r>
            <a:endParaRPr lang="en-US" altLang="zh-CN" sz="1638" dirty="0">
              <a:solidFill>
                <a:prstClr val="white"/>
              </a:solidFill>
              <a:latin typeface="微软雅黑" pitchFamily="34" charset="-122"/>
              <a:ea typeface="微软雅黑" pitchFamily="34" charset="-122"/>
            </a:endParaRPr>
          </a:p>
        </p:txBody>
      </p:sp>
      <p:sp>
        <p:nvSpPr>
          <p:cNvPr id="8" name="文本框 7"/>
          <p:cNvSpPr txBox="1">
            <a:spLocks noChangeArrowheads="1"/>
          </p:cNvSpPr>
          <p:nvPr/>
        </p:nvSpPr>
        <p:spPr bwMode="auto">
          <a:xfrm>
            <a:off x="1370421" y="4457627"/>
            <a:ext cx="2460546"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890" b="1" dirty="0">
                <a:solidFill>
                  <a:prstClr val="black"/>
                </a:solidFill>
                <a:latin typeface="微软雅黑" pitchFamily="34" charset="-122"/>
              </a:rPr>
              <a:t>添加文本信息</a:t>
            </a:r>
            <a:endParaRPr lang="en-US" altLang="zh-CN" sz="1890" b="1" dirty="0">
              <a:solidFill>
                <a:prstClr val="black"/>
              </a:solidFill>
              <a:latin typeface="微软雅黑" pitchFamily="34" charset="-122"/>
            </a:endParaRPr>
          </a:p>
          <a:p>
            <a:pPr algn="ctr">
              <a:lnSpc>
                <a:spcPct val="150000"/>
              </a:lnSpc>
              <a:spcBef>
                <a:spcPts val="407"/>
              </a:spcBef>
            </a:pPr>
            <a:r>
              <a:rPr lang="zh-CN" altLang="en-US" sz="1638" dirty="0">
                <a:solidFill>
                  <a:prstClr val="black"/>
                </a:solidFill>
                <a:latin typeface="微软雅黑" pitchFamily="34" charset="-122"/>
              </a:rPr>
              <a:t>添加对图片的说明文字添加对图片的说明文字</a:t>
            </a:r>
          </a:p>
        </p:txBody>
      </p:sp>
      <p:sp>
        <p:nvSpPr>
          <p:cNvPr id="9" name="椭圆 8"/>
          <p:cNvSpPr/>
          <p:nvPr/>
        </p:nvSpPr>
        <p:spPr>
          <a:xfrm>
            <a:off x="4541125" y="1572574"/>
            <a:ext cx="2445220" cy="2445132"/>
          </a:xfrm>
          <a:prstGeom prst="ellipse">
            <a:avLst/>
          </a:prstGeom>
          <a:solidFill>
            <a:srgbClr val="054487"/>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10" name="椭圆 9"/>
          <p:cNvSpPr/>
          <p:nvPr/>
        </p:nvSpPr>
        <p:spPr>
          <a:xfrm>
            <a:off x="4394210" y="1425664"/>
            <a:ext cx="2739051" cy="2738953"/>
          </a:xfrm>
          <a:prstGeom prst="ellipse">
            <a:avLst/>
          </a:prstGeom>
          <a:noFill/>
          <a:ln w="25400" cap="flat" cmpd="sng" algn="ctr">
            <a:solidFill>
              <a:srgbClr val="054487"/>
            </a:solidFill>
            <a:prstDash val="sysDot"/>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11" name="矩形 10"/>
          <p:cNvSpPr/>
          <p:nvPr/>
        </p:nvSpPr>
        <p:spPr>
          <a:xfrm>
            <a:off x="4697925" y="2172091"/>
            <a:ext cx="2131618" cy="1338800"/>
          </a:xfrm>
          <a:prstGeom prst="rect">
            <a:avLst/>
          </a:prstGeom>
        </p:spPr>
        <p:txBody>
          <a:bodyPr wrap="square" lIns="124180" tIns="62089" rIns="124180" bIns="62089">
            <a:spAutoFit/>
          </a:bodyPr>
          <a:lstStyle/>
          <a:p>
            <a:pPr algn="ctr"/>
            <a:r>
              <a:rPr lang="zh-CN" altLang="en-US" sz="3276" b="1" dirty="0">
                <a:solidFill>
                  <a:prstClr val="white"/>
                </a:solidFill>
                <a:latin typeface="微软雅黑" pitchFamily="34" charset="-122"/>
                <a:ea typeface="微软雅黑" pitchFamily="34" charset="-122"/>
              </a:rPr>
              <a:t>标题内容</a:t>
            </a:r>
            <a:endParaRPr lang="en-US" altLang="zh-CN" sz="3276" b="1" dirty="0">
              <a:solidFill>
                <a:prstClr val="white"/>
              </a:solidFill>
              <a:latin typeface="微软雅黑" pitchFamily="34" charset="-122"/>
              <a:ea typeface="微软雅黑" pitchFamily="34" charset="-122"/>
            </a:endParaRPr>
          </a:p>
          <a:p>
            <a:pPr algn="ctr">
              <a:spcBef>
                <a:spcPts val="1630"/>
              </a:spcBef>
            </a:pPr>
            <a:r>
              <a:rPr lang="zh-CN" altLang="en-US" sz="1638" dirty="0">
                <a:solidFill>
                  <a:prstClr val="white"/>
                </a:solidFill>
                <a:latin typeface="微软雅黑" pitchFamily="34" charset="-122"/>
                <a:ea typeface="微软雅黑" pitchFamily="34" charset="-122"/>
              </a:rPr>
              <a:t>此处添加详细的说明文字做简要说明</a:t>
            </a:r>
            <a:endParaRPr lang="en-US" altLang="zh-CN" sz="1638" dirty="0">
              <a:solidFill>
                <a:prstClr val="white"/>
              </a:solidFill>
              <a:latin typeface="微软雅黑" pitchFamily="34" charset="-122"/>
              <a:ea typeface="微软雅黑" pitchFamily="34" charset="-122"/>
            </a:endParaRPr>
          </a:p>
        </p:txBody>
      </p:sp>
      <p:sp>
        <p:nvSpPr>
          <p:cNvPr id="12" name="文本框 7"/>
          <p:cNvSpPr txBox="1">
            <a:spLocks noChangeArrowheads="1"/>
          </p:cNvSpPr>
          <p:nvPr/>
        </p:nvSpPr>
        <p:spPr bwMode="auto">
          <a:xfrm>
            <a:off x="4533462" y="4457627"/>
            <a:ext cx="2460546"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890" b="1" dirty="0">
                <a:solidFill>
                  <a:prstClr val="black"/>
                </a:solidFill>
                <a:latin typeface="微软雅黑" pitchFamily="34" charset="-122"/>
              </a:rPr>
              <a:t>添加文本信息</a:t>
            </a:r>
            <a:endParaRPr lang="en-US" altLang="zh-CN" sz="1890" b="1" dirty="0">
              <a:solidFill>
                <a:prstClr val="black"/>
              </a:solidFill>
              <a:latin typeface="微软雅黑" pitchFamily="34" charset="-122"/>
            </a:endParaRPr>
          </a:p>
          <a:p>
            <a:pPr algn="ctr">
              <a:lnSpc>
                <a:spcPct val="150000"/>
              </a:lnSpc>
              <a:spcBef>
                <a:spcPts val="407"/>
              </a:spcBef>
            </a:pPr>
            <a:r>
              <a:rPr lang="zh-CN" altLang="en-US" sz="1638" dirty="0">
                <a:solidFill>
                  <a:prstClr val="black"/>
                </a:solidFill>
                <a:latin typeface="微软雅黑" pitchFamily="34" charset="-122"/>
              </a:rPr>
              <a:t>添加对图片的说明文字添加对图片的说明文字</a:t>
            </a:r>
          </a:p>
        </p:txBody>
      </p:sp>
      <p:sp>
        <p:nvSpPr>
          <p:cNvPr id="13" name="椭圆 12"/>
          <p:cNvSpPr/>
          <p:nvPr/>
        </p:nvSpPr>
        <p:spPr>
          <a:xfrm>
            <a:off x="7704169" y="1572574"/>
            <a:ext cx="2445220" cy="2445132"/>
          </a:xfrm>
          <a:prstGeom prst="ellipse">
            <a:avLst/>
          </a:prstGeom>
          <a:solidFill>
            <a:srgbClr val="054487"/>
          </a:solidFill>
          <a:ln w="25400" cap="flat" cmpd="sng" algn="ctr">
            <a:noFill/>
            <a:prstDash val="solid"/>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14" name="椭圆 13"/>
          <p:cNvSpPr/>
          <p:nvPr/>
        </p:nvSpPr>
        <p:spPr>
          <a:xfrm>
            <a:off x="7557253" y="1425664"/>
            <a:ext cx="2739051" cy="2738953"/>
          </a:xfrm>
          <a:prstGeom prst="ellipse">
            <a:avLst/>
          </a:prstGeom>
          <a:noFill/>
          <a:ln w="25400" cap="flat" cmpd="sng" algn="ctr">
            <a:solidFill>
              <a:srgbClr val="054487"/>
            </a:solidFill>
            <a:prstDash val="sysDot"/>
          </a:ln>
          <a:effectLst/>
        </p:spPr>
        <p:txBody>
          <a:bodyPr lIns="124180" tIns="62089" rIns="124180" bIns="62089" rtlCol="0" anchor="ctr"/>
          <a:lstStyle/>
          <a:p>
            <a:pPr algn="ctr" defTabSz="1152053">
              <a:defRPr/>
            </a:pPr>
            <a:endParaRPr lang="zh-CN" altLang="en-US" kern="0">
              <a:solidFill>
                <a:prstClr val="black"/>
              </a:solidFill>
              <a:latin typeface="Calibri"/>
              <a:ea typeface="宋体"/>
            </a:endParaRPr>
          </a:p>
        </p:txBody>
      </p:sp>
      <p:sp>
        <p:nvSpPr>
          <p:cNvPr id="15" name="矩形 14"/>
          <p:cNvSpPr/>
          <p:nvPr/>
        </p:nvSpPr>
        <p:spPr>
          <a:xfrm>
            <a:off x="7860967" y="2172091"/>
            <a:ext cx="2131618" cy="1338800"/>
          </a:xfrm>
          <a:prstGeom prst="rect">
            <a:avLst/>
          </a:prstGeom>
        </p:spPr>
        <p:txBody>
          <a:bodyPr wrap="square" lIns="124180" tIns="62089" rIns="124180" bIns="62089">
            <a:spAutoFit/>
          </a:bodyPr>
          <a:lstStyle/>
          <a:p>
            <a:pPr algn="ctr"/>
            <a:r>
              <a:rPr lang="zh-CN" altLang="en-US" sz="3276" b="1" dirty="0">
                <a:solidFill>
                  <a:prstClr val="white"/>
                </a:solidFill>
                <a:latin typeface="微软雅黑" pitchFamily="34" charset="-122"/>
                <a:ea typeface="微软雅黑" pitchFamily="34" charset="-122"/>
              </a:rPr>
              <a:t>标题内容</a:t>
            </a:r>
            <a:endParaRPr lang="en-US" altLang="zh-CN" sz="3276" b="1" dirty="0">
              <a:solidFill>
                <a:prstClr val="white"/>
              </a:solidFill>
              <a:latin typeface="微软雅黑" pitchFamily="34" charset="-122"/>
              <a:ea typeface="微软雅黑" pitchFamily="34" charset="-122"/>
            </a:endParaRPr>
          </a:p>
          <a:p>
            <a:pPr algn="ctr">
              <a:spcBef>
                <a:spcPts val="1630"/>
              </a:spcBef>
            </a:pPr>
            <a:r>
              <a:rPr lang="zh-CN" altLang="en-US" sz="1638" dirty="0">
                <a:solidFill>
                  <a:prstClr val="white"/>
                </a:solidFill>
                <a:latin typeface="微软雅黑" pitchFamily="34" charset="-122"/>
                <a:ea typeface="微软雅黑" pitchFamily="34" charset="-122"/>
              </a:rPr>
              <a:t>此处添加详细的说明文字做简要说明</a:t>
            </a:r>
            <a:endParaRPr lang="en-US" altLang="zh-CN" sz="1638" dirty="0">
              <a:solidFill>
                <a:prstClr val="white"/>
              </a:solidFill>
              <a:latin typeface="微软雅黑" pitchFamily="34" charset="-122"/>
              <a:ea typeface="微软雅黑" pitchFamily="34" charset="-122"/>
            </a:endParaRPr>
          </a:p>
        </p:txBody>
      </p:sp>
      <p:sp>
        <p:nvSpPr>
          <p:cNvPr id="16" name="文本框 7"/>
          <p:cNvSpPr txBox="1">
            <a:spLocks noChangeArrowheads="1"/>
          </p:cNvSpPr>
          <p:nvPr/>
        </p:nvSpPr>
        <p:spPr bwMode="auto">
          <a:xfrm>
            <a:off x="7696504" y="4457627"/>
            <a:ext cx="2460546"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890" b="1" dirty="0">
                <a:solidFill>
                  <a:prstClr val="black"/>
                </a:solidFill>
                <a:latin typeface="微软雅黑" pitchFamily="34" charset="-122"/>
              </a:rPr>
              <a:t>添加文本信息</a:t>
            </a:r>
            <a:endParaRPr lang="en-US" altLang="zh-CN" sz="1890" b="1" dirty="0">
              <a:solidFill>
                <a:prstClr val="black"/>
              </a:solidFill>
              <a:latin typeface="微软雅黑" pitchFamily="34" charset="-122"/>
            </a:endParaRPr>
          </a:p>
          <a:p>
            <a:pPr algn="ctr">
              <a:lnSpc>
                <a:spcPct val="150000"/>
              </a:lnSpc>
              <a:spcBef>
                <a:spcPts val="407"/>
              </a:spcBef>
            </a:pPr>
            <a:r>
              <a:rPr lang="zh-CN" altLang="en-US" sz="1638" dirty="0">
                <a:solidFill>
                  <a:prstClr val="black"/>
                </a:solidFill>
                <a:latin typeface="微软雅黑" pitchFamily="34" charset="-122"/>
              </a:rPr>
              <a:t>添加对图片的说明文字添加对图片的说明文字</a:t>
            </a:r>
          </a:p>
        </p:txBody>
      </p:sp>
      <p:sp>
        <p:nvSpPr>
          <p:cNvPr id="17" name="TextBox 3">
            <a:extLst>
              <a:ext uri="{FF2B5EF4-FFF2-40B4-BE49-F238E27FC236}">
                <a16:creationId xmlns:a16="http://schemas.microsoft.com/office/drawing/2014/main" id="{450ABB24-72B1-4007-BB6C-0D567197D8B8}"/>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18" name="图片 17">
            <a:extLst>
              <a:ext uri="{FF2B5EF4-FFF2-40B4-BE49-F238E27FC236}">
                <a16:creationId xmlns:a16="http://schemas.microsoft.com/office/drawing/2014/main" id="{C93DA562-5E0F-44C5-9A8C-570F423C95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638164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aphicFrame>
        <p:nvGraphicFramePr>
          <p:cNvPr id="5" name="图表 4"/>
          <p:cNvGraphicFramePr/>
          <p:nvPr>
            <p:extLst>
              <p:ext uri="{D42A27DB-BD31-4B8C-83A1-F6EECF244321}">
                <p14:modId xmlns:p14="http://schemas.microsoft.com/office/powerpoint/2010/main" val="1574109929"/>
              </p:ext>
            </p:extLst>
          </p:nvPr>
        </p:nvGraphicFramePr>
        <p:xfrm>
          <a:off x="629172" y="1870670"/>
          <a:ext cx="6531926" cy="3778111"/>
        </p:xfrm>
        <a:graphic>
          <a:graphicData uri="http://schemas.openxmlformats.org/drawingml/2006/chart">
            <c:chart xmlns:c="http://schemas.openxmlformats.org/drawingml/2006/chart" xmlns:r="http://schemas.openxmlformats.org/officeDocument/2006/relationships" r:id="rId2"/>
          </a:graphicData>
        </a:graphic>
      </p:graphicFrame>
      <p:sp>
        <p:nvSpPr>
          <p:cNvPr id="6" name="矩形 5"/>
          <p:cNvSpPr/>
          <p:nvPr/>
        </p:nvSpPr>
        <p:spPr>
          <a:xfrm>
            <a:off x="810614" y="1157328"/>
            <a:ext cx="4733605" cy="532005"/>
          </a:xfrm>
          <a:prstGeom prst="rect">
            <a:avLst/>
          </a:prstGeom>
        </p:spPr>
        <p:txBody>
          <a:bodyPr wrap="square">
            <a:spAutoFit/>
          </a:bodyPr>
          <a:lstStyle/>
          <a:p>
            <a:r>
              <a:rPr lang="zh-CN" altLang="en-US" sz="2857" b="1" dirty="0">
                <a:solidFill>
                  <a:prstClr val="black">
                    <a:lumMod val="75000"/>
                    <a:lumOff val="25000"/>
                  </a:prstClr>
                </a:solidFill>
                <a:latin typeface="微软雅黑" pitchFamily="34" charset="-122"/>
                <a:ea typeface="微软雅黑" pitchFamily="34" charset="-122"/>
              </a:rPr>
              <a:t>单击此处添加文本信息</a:t>
            </a:r>
            <a:endParaRPr lang="en-US" altLang="zh-CN" sz="2857" b="1" dirty="0">
              <a:solidFill>
                <a:prstClr val="black">
                  <a:lumMod val="75000"/>
                  <a:lumOff val="25000"/>
                </a:prstClr>
              </a:solidFill>
              <a:latin typeface="微软雅黑" pitchFamily="34" charset="-122"/>
              <a:ea typeface="微软雅黑" pitchFamily="34" charset="-122"/>
            </a:endParaRPr>
          </a:p>
        </p:txBody>
      </p:sp>
      <p:sp>
        <p:nvSpPr>
          <p:cNvPr id="7" name="文本框 7"/>
          <p:cNvSpPr txBox="1">
            <a:spLocks noChangeArrowheads="1"/>
          </p:cNvSpPr>
          <p:nvPr/>
        </p:nvSpPr>
        <p:spPr bwMode="auto">
          <a:xfrm>
            <a:off x="7070377" y="1622641"/>
            <a:ext cx="3628848" cy="131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en-US" altLang="zh-CN" sz="1764" b="1" dirty="0">
                <a:solidFill>
                  <a:prstClr val="black">
                    <a:lumMod val="85000"/>
                    <a:lumOff val="15000"/>
                  </a:prstClr>
                </a:solidFill>
                <a:latin typeface="微软雅黑" pitchFamily="34" charset="-122"/>
              </a:rPr>
              <a:t>A  </a:t>
            </a:r>
            <a:r>
              <a:rPr lang="zh-CN" altLang="en-US" sz="1764" b="1" dirty="0">
                <a:solidFill>
                  <a:prstClr val="black">
                    <a:lumMod val="85000"/>
                    <a:lumOff val="15000"/>
                  </a:prstClr>
                </a:solidFill>
                <a:latin typeface="微软雅黑" pitchFamily="34" charset="-122"/>
              </a:rPr>
              <a:t>图例一</a:t>
            </a:r>
            <a:endParaRPr lang="en-US" altLang="zh-CN" sz="1764" b="1" dirty="0">
              <a:solidFill>
                <a:prstClr val="black">
                  <a:lumMod val="85000"/>
                  <a:lumOff val="15000"/>
                </a:prstClr>
              </a:solidFill>
              <a:latin typeface="微软雅黑" pitchFamily="34" charset="-122"/>
            </a:endParaRPr>
          </a:p>
          <a:p>
            <a:pPr>
              <a:lnSpc>
                <a:spcPct val="120000"/>
              </a:lnSpc>
            </a:pPr>
            <a:r>
              <a:rPr lang="zh-CN" altLang="en-US" sz="1512" dirty="0">
                <a:solidFill>
                  <a:prstClr val="black">
                    <a:lumMod val="85000"/>
                    <a:lumOff val="15000"/>
                  </a:prstClr>
                </a:solidFill>
                <a:latin typeface="微软雅黑" pitchFamily="34" charset="-122"/>
              </a:rPr>
              <a:t>添加说明文字添加说明文字添加说明文字添加说明文字添加说明文字添加说明文字添加说明文字。</a:t>
            </a:r>
          </a:p>
        </p:txBody>
      </p:sp>
      <p:sp>
        <p:nvSpPr>
          <p:cNvPr id="8" name="文本框 7"/>
          <p:cNvSpPr txBox="1">
            <a:spLocks noChangeArrowheads="1"/>
          </p:cNvSpPr>
          <p:nvPr/>
        </p:nvSpPr>
        <p:spPr bwMode="auto">
          <a:xfrm>
            <a:off x="7070377" y="3052366"/>
            <a:ext cx="3628848" cy="131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en-US" altLang="zh-CN" sz="1764" b="1" dirty="0">
                <a:solidFill>
                  <a:prstClr val="black">
                    <a:lumMod val="85000"/>
                    <a:lumOff val="15000"/>
                  </a:prstClr>
                </a:solidFill>
                <a:latin typeface="微软雅黑" pitchFamily="34" charset="-122"/>
              </a:rPr>
              <a:t>B  </a:t>
            </a:r>
            <a:r>
              <a:rPr lang="zh-CN" altLang="en-US" sz="1764" b="1" dirty="0">
                <a:solidFill>
                  <a:prstClr val="black">
                    <a:lumMod val="85000"/>
                    <a:lumOff val="15000"/>
                  </a:prstClr>
                </a:solidFill>
                <a:latin typeface="微软雅黑" pitchFamily="34" charset="-122"/>
              </a:rPr>
              <a:t>图例二</a:t>
            </a:r>
            <a:endParaRPr lang="en-US" altLang="zh-CN" sz="1764" b="1" dirty="0">
              <a:solidFill>
                <a:prstClr val="black">
                  <a:lumMod val="85000"/>
                  <a:lumOff val="15000"/>
                </a:prstClr>
              </a:solidFill>
              <a:latin typeface="微软雅黑" pitchFamily="34" charset="-122"/>
            </a:endParaRPr>
          </a:p>
          <a:p>
            <a:pPr>
              <a:lnSpc>
                <a:spcPct val="120000"/>
              </a:lnSpc>
            </a:pPr>
            <a:r>
              <a:rPr lang="zh-CN" altLang="en-US" sz="1512" dirty="0">
                <a:solidFill>
                  <a:prstClr val="black">
                    <a:lumMod val="85000"/>
                    <a:lumOff val="15000"/>
                  </a:prstClr>
                </a:solidFill>
                <a:latin typeface="微软雅黑" pitchFamily="34" charset="-122"/>
              </a:rPr>
              <a:t>添加说明文字添加说明文字添加说明文字添加说明文字添加说明文字添加说明文字添加说明文字。</a:t>
            </a:r>
          </a:p>
        </p:txBody>
      </p:sp>
      <p:sp>
        <p:nvSpPr>
          <p:cNvPr id="9" name="文本框 7"/>
          <p:cNvSpPr txBox="1">
            <a:spLocks noChangeArrowheads="1"/>
          </p:cNvSpPr>
          <p:nvPr/>
        </p:nvSpPr>
        <p:spPr bwMode="auto">
          <a:xfrm>
            <a:off x="7070377" y="4482092"/>
            <a:ext cx="3628848" cy="131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en-US" altLang="zh-CN" sz="1764" b="1" dirty="0">
                <a:solidFill>
                  <a:prstClr val="black">
                    <a:lumMod val="85000"/>
                    <a:lumOff val="15000"/>
                  </a:prstClr>
                </a:solidFill>
                <a:latin typeface="微软雅黑" pitchFamily="34" charset="-122"/>
              </a:rPr>
              <a:t>C  </a:t>
            </a:r>
            <a:r>
              <a:rPr lang="zh-CN" altLang="en-US" sz="1764" b="1" dirty="0">
                <a:solidFill>
                  <a:prstClr val="black">
                    <a:lumMod val="85000"/>
                    <a:lumOff val="15000"/>
                  </a:prstClr>
                </a:solidFill>
                <a:latin typeface="微软雅黑" pitchFamily="34" charset="-122"/>
              </a:rPr>
              <a:t>图例三</a:t>
            </a:r>
            <a:endParaRPr lang="en-US" altLang="zh-CN" sz="1764" b="1" dirty="0">
              <a:solidFill>
                <a:prstClr val="black">
                  <a:lumMod val="85000"/>
                  <a:lumOff val="15000"/>
                </a:prstClr>
              </a:solidFill>
              <a:latin typeface="微软雅黑" pitchFamily="34" charset="-122"/>
            </a:endParaRPr>
          </a:p>
          <a:p>
            <a:pPr>
              <a:lnSpc>
                <a:spcPct val="120000"/>
              </a:lnSpc>
            </a:pPr>
            <a:r>
              <a:rPr lang="zh-CN" altLang="en-US" sz="1512" dirty="0">
                <a:solidFill>
                  <a:prstClr val="black">
                    <a:lumMod val="85000"/>
                    <a:lumOff val="15000"/>
                  </a:prstClr>
                </a:solidFill>
                <a:latin typeface="微软雅黑" pitchFamily="34" charset="-122"/>
              </a:rPr>
              <a:t>添加说明文字添加说明文字添加说明文字添加说明文字添加说明文字添加说明文字添加说明文字。</a:t>
            </a:r>
          </a:p>
        </p:txBody>
      </p:sp>
      <p:sp>
        <p:nvSpPr>
          <p:cNvPr id="10" name="TextBox 3">
            <a:extLst>
              <a:ext uri="{FF2B5EF4-FFF2-40B4-BE49-F238E27FC236}">
                <a16:creationId xmlns:a16="http://schemas.microsoft.com/office/drawing/2014/main" id="{A17ADEAB-07C9-42D7-A4D4-348A8DDD56C3}"/>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11" name="图片 10">
            <a:extLst>
              <a:ext uri="{FF2B5EF4-FFF2-40B4-BE49-F238E27FC236}">
                <a16:creationId xmlns:a16="http://schemas.microsoft.com/office/drawing/2014/main" id="{141C8DC1-BE53-4408-8595-7873E7DAD0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294086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490147" y="1650001"/>
            <a:ext cx="4536060" cy="1953612"/>
          </a:xfrm>
          <a:prstGeom prst="rect">
            <a:avLst/>
          </a:prstGeom>
          <a:noFill/>
        </p:spPr>
        <p:txBody>
          <a:bodyPr wrap="square" rtlCol="0">
            <a:spAutoFit/>
          </a:bodyPr>
          <a:lstStyle/>
          <a:p>
            <a:r>
              <a:rPr lang="en-US" altLang="zh-CN" sz="12095" dirty="0">
                <a:solidFill>
                  <a:srgbClr val="054487"/>
                </a:solidFill>
                <a:latin typeface="Adobe Gothic Std B" pitchFamily="34" charset="-128"/>
                <a:ea typeface="Adobe Gothic Std B" pitchFamily="34" charset="-128"/>
              </a:rPr>
              <a:t>Part 4</a:t>
            </a:r>
            <a:endParaRPr lang="zh-CN" altLang="en-US" sz="12095" dirty="0">
              <a:solidFill>
                <a:srgbClr val="054487"/>
              </a:solidFill>
              <a:latin typeface="Adobe Gothic Std B" pitchFamily="34" charset="-128"/>
            </a:endParaRPr>
          </a:p>
        </p:txBody>
      </p:sp>
      <p:cxnSp>
        <p:nvCxnSpPr>
          <p:cNvPr id="13" name="直接连接符 12"/>
          <p:cNvCxnSpPr/>
          <p:nvPr/>
        </p:nvCxnSpPr>
        <p:spPr>
          <a:xfrm>
            <a:off x="4214262" y="3463849"/>
            <a:ext cx="5265551"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496349" y="1970609"/>
            <a:ext cx="2249662" cy="2541453"/>
            <a:chOff x="1187624" y="1564129"/>
            <a:chExt cx="1785621" cy="2017224"/>
          </a:xfrm>
        </p:grpSpPr>
        <p:grpSp>
          <p:nvGrpSpPr>
            <p:cNvPr id="7" name="组合 6"/>
            <p:cNvGrpSpPr/>
            <p:nvPr/>
          </p:nvGrpSpPr>
          <p:grpSpPr>
            <a:xfrm>
              <a:off x="1187624" y="1564129"/>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sp>
            <p:nvSpPr>
              <p:cNvPr id="5" name="TextBox 4"/>
              <p:cNvSpPr txBox="1"/>
              <p:nvPr/>
            </p:nvSpPr>
            <p:spPr>
              <a:xfrm>
                <a:off x="1434530" y="2496128"/>
                <a:ext cx="728783" cy="325166"/>
              </a:xfrm>
              <a:prstGeom prst="rect">
                <a:avLst/>
              </a:prstGeom>
              <a:noFill/>
            </p:spPr>
            <p:txBody>
              <a:bodyPr wrap="square" rtlCol="0">
                <a:spAutoFit/>
              </a:bodyPr>
              <a:lstStyle/>
              <a:p>
                <a:pPr algn="ctr"/>
                <a:r>
                  <a:rPr lang="en-US" altLang="zh-CN" sz="3528" dirty="0">
                    <a:solidFill>
                      <a:schemeClr val="bg1"/>
                    </a:solidFill>
                  </a:rPr>
                  <a:t>Part4</a:t>
                </a:r>
                <a:endParaRPr lang="zh-CN" altLang="en-US" sz="3528" dirty="0">
                  <a:solidFill>
                    <a:schemeClr val="bg1"/>
                  </a:solidFill>
                </a:endParaRPr>
              </a:p>
            </p:txBody>
          </p:sp>
        </p:grpSp>
        <p:sp>
          <p:nvSpPr>
            <p:cNvPr id="12" name="Freeform 17"/>
            <p:cNvSpPr>
              <a:spLocks noEditPoints="1"/>
            </p:cNvSpPr>
            <p:nvPr/>
          </p:nvSpPr>
          <p:spPr bwMode="auto">
            <a:xfrm>
              <a:off x="1692785" y="1881566"/>
              <a:ext cx="788522" cy="867790"/>
            </a:xfrm>
            <a:custGeom>
              <a:avLst/>
              <a:gdLst>
                <a:gd name="T0" fmla="*/ 90709 w 387"/>
                <a:gd name="T1" fmla="*/ 50492 h 412"/>
                <a:gd name="T2" fmla="*/ 196148 w 387"/>
                <a:gd name="T3" fmla="*/ 36867 h 412"/>
                <a:gd name="T4" fmla="*/ 158159 w 387"/>
                <a:gd name="T5" fmla="*/ 22441 h 412"/>
                <a:gd name="T6" fmla="*/ 114743 w 387"/>
                <a:gd name="T7" fmla="*/ 22441 h 412"/>
                <a:gd name="T8" fmla="*/ 76754 w 387"/>
                <a:gd name="T9" fmla="*/ 36867 h 412"/>
                <a:gd name="T10" fmla="*/ 246542 w 387"/>
                <a:gd name="T11" fmla="*/ 286120 h 412"/>
                <a:gd name="T12" fmla="*/ 251194 w 387"/>
                <a:gd name="T13" fmla="*/ 276502 h 412"/>
                <a:gd name="T14" fmla="*/ 233362 w 387"/>
                <a:gd name="T15" fmla="*/ 214790 h 412"/>
                <a:gd name="T16" fmla="*/ 222508 w 387"/>
                <a:gd name="T17" fmla="*/ 214790 h 412"/>
                <a:gd name="T18" fmla="*/ 222508 w 387"/>
                <a:gd name="T19" fmla="*/ 262076 h 412"/>
                <a:gd name="T20" fmla="*/ 223283 w 387"/>
                <a:gd name="T21" fmla="*/ 262878 h 412"/>
                <a:gd name="T22" fmla="*/ 223283 w 387"/>
                <a:gd name="T23" fmla="*/ 264481 h 412"/>
                <a:gd name="T24" fmla="*/ 224059 w 387"/>
                <a:gd name="T25" fmla="*/ 265282 h 412"/>
                <a:gd name="T26" fmla="*/ 285307 w 387"/>
                <a:gd name="T27" fmla="*/ 217996 h 412"/>
                <a:gd name="T28" fmla="*/ 227935 w 387"/>
                <a:gd name="T29" fmla="*/ 186739 h 412"/>
                <a:gd name="T30" fmla="*/ 214755 w 387"/>
                <a:gd name="T31" fmla="*/ 329399 h 412"/>
                <a:gd name="T32" fmla="*/ 296161 w 387"/>
                <a:gd name="T33" fmla="*/ 271694 h 412"/>
                <a:gd name="T34" fmla="*/ 286082 w 387"/>
                <a:gd name="T35" fmla="*/ 270091 h 412"/>
                <a:gd name="T36" fmla="*/ 227935 w 387"/>
                <a:gd name="T37" fmla="*/ 318980 h 412"/>
                <a:gd name="T38" fmla="*/ 170564 w 387"/>
                <a:gd name="T39" fmla="*/ 246849 h 412"/>
                <a:gd name="T40" fmla="*/ 238789 w 387"/>
                <a:gd name="T41" fmla="*/ 198761 h 412"/>
                <a:gd name="T42" fmla="*/ 286082 w 387"/>
                <a:gd name="T43" fmla="*/ 270091 h 412"/>
                <a:gd name="T44" fmla="*/ 100788 w 387"/>
                <a:gd name="T45" fmla="*/ 269289 h 412"/>
                <a:gd name="T46" fmla="*/ 171339 w 387"/>
                <a:gd name="T47" fmla="*/ 196357 h 412"/>
                <a:gd name="T48" fmla="*/ 186069 w 387"/>
                <a:gd name="T49" fmla="*/ 185136 h 412"/>
                <a:gd name="T50" fmla="*/ 258947 w 387"/>
                <a:gd name="T51" fmla="*/ 112204 h 412"/>
                <a:gd name="T52" fmla="*/ 262048 w 387"/>
                <a:gd name="T53" fmla="*/ 181129 h 412"/>
                <a:gd name="T54" fmla="*/ 272902 w 387"/>
                <a:gd name="T55" fmla="*/ 185136 h 412"/>
                <a:gd name="T56" fmla="*/ 272902 w 387"/>
                <a:gd name="T57" fmla="*/ 76138 h 412"/>
                <a:gd name="T58" fmla="*/ 14730 w 387"/>
                <a:gd name="T59" fmla="*/ 61712 h 412"/>
                <a:gd name="T60" fmla="*/ 0 w 387"/>
                <a:gd name="T61" fmla="*/ 115410 h 412"/>
                <a:gd name="T62" fmla="*/ 0 w 387"/>
                <a:gd name="T63" fmla="*/ 196357 h 412"/>
                <a:gd name="T64" fmla="*/ 0 w 387"/>
                <a:gd name="T65" fmla="*/ 274900 h 412"/>
                <a:gd name="T66" fmla="*/ 151181 w 387"/>
                <a:gd name="T67" fmla="*/ 289326 h 412"/>
                <a:gd name="T68" fmla="*/ 11629 w 387"/>
                <a:gd name="T69" fmla="*/ 115410 h 412"/>
                <a:gd name="T70" fmla="*/ 14730 w 387"/>
                <a:gd name="T71" fmla="*/ 112204 h 412"/>
                <a:gd name="T72" fmla="*/ 89158 w 387"/>
                <a:gd name="T73" fmla="*/ 185136 h 412"/>
                <a:gd name="T74" fmla="*/ 11629 w 387"/>
                <a:gd name="T75" fmla="*/ 115410 h 412"/>
                <a:gd name="T76" fmla="*/ 89158 w 387"/>
                <a:gd name="T77" fmla="*/ 196357 h 412"/>
                <a:gd name="T78" fmla="*/ 14730 w 387"/>
                <a:gd name="T79" fmla="*/ 269289 h 412"/>
                <a:gd name="T80" fmla="*/ 11629 w 387"/>
                <a:gd name="T81" fmla="*/ 196357 h 412"/>
                <a:gd name="T82" fmla="*/ 100788 w 387"/>
                <a:gd name="T83" fmla="*/ 185136 h 412"/>
                <a:gd name="T84" fmla="*/ 100788 w 387"/>
                <a:gd name="T85" fmla="*/ 112204 h 412"/>
                <a:gd name="T86" fmla="*/ 175215 w 387"/>
                <a:gd name="T87" fmla="*/ 185136 h 412"/>
                <a:gd name="T88" fmla="*/ 180642 w 387"/>
                <a:gd name="T89" fmla="*/ 76138 h 412"/>
                <a:gd name="T90" fmla="*/ 190721 w 387"/>
                <a:gd name="T91" fmla="*/ 85756 h 412"/>
                <a:gd name="T92" fmla="*/ 171339 w 387"/>
                <a:gd name="T93" fmla="*/ 85756 h 412"/>
                <a:gd name="T94" fmla="*/ 95361 w 387"/>
                <a:gd name="T95" fmla="*/ 76138 h 412"/>
                <a:gd name="T96" fmla="*/ 104664 w 387"/>
                <a:gd name="T97" fmla="*/ 85756 h 412"/>
                <a:gd name="T98" fmla="*/ 85282 w 387"/>
                <a:gd name="T99" fmla="*/ 85756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57"/>
            </a:p>
          </p:txBody>
        </p:sp>
      </p:grpSp>
      <p:sp>
        <p:nvSpPr>
          <p:cNvPr id="14" name="Rectangle 22">
            <a:extLst>
              <a:ext uri="{FF2B5EF4-FFF2-40B4-BE49-F238E27FC236}">
                <a16:creationId xmlns:a16="http://schemas.microsoft.com/office/drawing/2014/main" id="{07AD5E43-EC18-43D9-9AC5-22B08663AB45}"/>
              </a:ext>
            </a:extLst>
          </p:cNvPr>
          <p:cNvSpPr>
            <a:spLocks noChangeArrowheads="1"/>
          </p:cNvSpPr>
          <p:nvPr/>
        </p:nvSpPr>
        <p:spPr bwMode="auto">
          <a:xfrm>
            <a:off x="3851914" y="3463849"/>
            <a:ext cx="6300818" cy="9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20000"/>
              </a:lnSpc>
            </a:pPr>
            <a:r>
              <a:rPr lang="zh-CN" altLang="en-US" sz="5040" b="1" dirty="0">
                <a:solidFill>
                  <a:srgbClr val="054487"/>
                </a:solidFill>
                <a:latin typeface="微软雅黑" pitchFamily="34" charset="-122"/>
                <a:ea typeface="微软雅黑" pitchFamily="34" charset="-122"/>
              </a:rPr>
              <a:t>添加副标题内容</a:t>
            </a:r>
          </a:p>
        </p:txBody>
      </p:sp>
      <p:pic>
        <p:nvPicPr>
          <p:cNvPr id="15" name="图片 14">
            <a:extLst>
              <a:ext uri="{FF2B5EF4-FFF2-40B4-BE49-F238E27FC236}">
                <a16:creationId xmlns:a16="http://schemas.microsoft.com/office/drawing/2014/main" id="{0FE883EE-F0AB-432E-B15C-8DD9D6C44F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8596" y="176634"/>
            <a:ext cx="2557166" cy="767150"/>
          </a:xfrm>
          <a:prstGeom prst="rect">
            <a:avLst/>
          </a:prstGeom>
        </p:spPr>
      </p:pic>
    </p:spTree>
    <p:extLst>
      <p:ext uri="{BB962C8B-B14F-4D97-AF65-F5344CB8AC3E}">
        <p14:creationId xmlns:p14="http://schemas.microsoft.com/office/powerpoint/2010/main" val="634700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合 4"/>
          <p:cNvGrpSpPr/>
          <p:nvPr/>
        </p:nvGrpSpPr>
        <p:grpSpPr>
          <a:xfrm rot="11762387">
            <a:off x="678216" y="1674843"/>
            <a:ext cx="2099442" cy="2099368"/>
            <a:chOff x="3779912" y="699542"/>
            <a:chExt cx="2088232" cy="2088232"/>
          </a:xfrm>
        </p:grpSpPr>
        <p:sp>
          <p:nvSpPr>
            <p:cNvPr id="6" name="同心圆 5"/>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sp>
          <p:nvSpPr>
            <p:cNvPr id="7" name="空心弧 6"/>
            <p:cNvSpPr/>
            <p:nvPr/>
          </p:nvSpPr>
          <p:spPr>
            <a:xfrm>
              <a:off x="3779912" y="699542"/>
              <a:ext cx="2088232" cy="2088232"/>
            </a:xfrm>
            <a:prstGeom prst="blockArc">
              <a:avLst>
                <a:gd name="adj1" fmla="val 4655426"/>
                <a:gd name="adj2" fmla="val 70197"/>
                <a:gd name="adj3" fmla="val 15957"/>
              </a:avLst>
            </a:prstGeom>
            <a:solidFill>
              <a:srgbClr val="054487"/>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grpSp>
      <p:grpSp>
        <p:nvGrpSpPr>
          <p:cNvPr id="8" name="组合 7"/>
          <p:cNvGrpSpPr/>
          <p:nvPr/>
        </p:nvGrpSpPr>
        <p:grpSpPr>
          <a:xfrm rot="11762387">
            <a:off x="3399852" y="1674843"/>
            <a:ext cx="2099442" cy="2099368"/>
            <a:chOff x="3779912" y="699542"/>
            <a:chExt cx="2088232" cy="2088232"/>
          </a:xfrm>
        </p:grpSpPr>
        <p:sp>
          <p:nvSpPr>
            <p:cNvPr id="9" name="同心圆 8"/>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sp>
          <p:nvSpPr>
            <p:cNvPr id="10" name="空心弧 9"/>
            <p:cNvSpPr/>
            <p:nvPr/>
          </p:nvSpPr>
          <p:spPr>
            <a:xfrm rot="20637613">
              <a:off x="3779912" y="699542"/>
              <a:ext cx="2088232" cy="2088232"/>
            </a:xfrm>
            <a:prstGeom prst="blockArc">
              <a:avLst>
                <a:gd name="adj1" fmla="val 7356113"/>
                <a:gd name="adj2" fmla="val 70197"/>
                <a:gd name="adj3" fmla="val 15957"/>
              </a:avLst>
            </a:prstGeom>
            <a:solidFill>
              <a:srgbClr val="054487"/>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grpSp>
      <p:grpSp>
        <p:nvGrpSpPr>
          <p:cNvPr id="11" name="组合 10"/>
          <p:cNvGrpSpPr/>
          <p:nvPr/>
        </p:nvGrpSpPr>
        <p:grpSpPr>
          <a:xfrm rot="11762387">
            <a:off x="6121488" y="1674843"/>
            <a:ext cx="2099442" cy="2099368"/>
            <a:chOff x="3779912" y="699542"/>
            <a:chExt cx="2088232" cy="2088232"/>
          </a:xfrm>
        </p:grpSpPr>
        <p:sp>
          <p:nvSpPr>
            <p:cNvPr id="12" name="同心圆 11"/>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sp>
          <p:nvSpPr>
            <p:cNvPr id="13" name="空心弧 12"/>
            <p:cNvSpPr/>
            <p:nvPr/>
          </p:nvSpPr>
          <p:spPr>
            <a:xfrm rot="19917613">
              <a:off x="3779912" y="699542"/>
              <a:ext cx="2088232" cy="2088232"/>
            </a:xfrm>
            <a:prstGeom prst="blockArc">
              <a:avLst>
                <a:gd name="adj1" fmla="val 8682750"/>
                <a:gd name="adj2" fmla="val 70197"/>
                <a:gd name="adj3" fmla="val 15957"/>
              </a:avLst>
            </a:prstGeom>
            <a:solidFill>
              <a:srgbClr val="054487"/>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grpSp>
      <p:grpSp>
        <p:nvGrpSpPr>
          <p:cNvPr id="14" name="组合 13"/>
          <p:cNvGrpSpPr/>
          <p:nvPr/>
        </p:nvGrpSpPr>
        <p:grpSpPr>
          <a:xfrm rot="11762387">
            <a:off x="8843123" y="1674843"/>
            <a:ext cx="2099442" cy="2099368"/>
            <a:chOff x="3779912" y="699542"/>
            <a:chExt cx="2088232" cy="2088232"/>
          </a:xfrm>
        </p:grpSpPr>
        <p:sp>
          <p:nvSpPr>
            <p:cNvPr id="15" name="同心圆 14"/>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sp>
          <p:nvSpPr>
            <p:cNvPr id="16" name="空心弧 15"/>
            <p:cNvSpPr/>
            <p:nvPr/>
          </p:nvSpPr>
          <p:spPr>
            <a:xfrm rot="20397613">
              <a:off x="3779912" y="699542"/>
              <a:ext cx="2088232" cy="2088232"/>
            </a:xfrm>
            <a:prstGeom prst="blockArc">
              <a:avLst>
                <a:gd name="adj1" fmla="val 10875196"/>
                <a:gd name="adj2" fmla="val 70197"/>
                <a:gd name="adj3" fmla="val 15957"/>
              </a:avLst>
            </a:prstGeom>
            <a:solidFill>
              <a:srgbClr val="054487"/>
            </a:solidFill>
            <a:ln w="25400" cap="flat" cmpd="sng" algn="ctr">
              <a:no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grpSp>
      <p:sp>
        <p:nvSpPr>
          <p:cNvPr id="17" name="TextBox 16"/>
          <p:cNvSpPr txBox="1"/>
          <p:nvPr/>
        </p:nvSpPr>
        <p:spPr>
          <a:xfrm>
            <a:off x="1113536" y="2497521"/>
            <a:ext cx="1271514" cy="532553"/>
          </a:xfrm>
          <a:prstGeom prst="rect">
            <a:avLst/>
          </a:prstGeom>
          <a:noFill/>
        </p:spPr>
        <p:txBody>
          <a:bodyPr wrap="square" lIns="124180" tIns="62089" rIns="124180" bIns="62089" rtlCol="0">
            <a:spAutoFit/>
          </a:bodyPr>
          <a:lstStyle/>
          <a:p>
            <a:pPr algn="ctr"/>
            <a:r>
              <a:rPr lang="en-US" altLang="zh-CN" sz="2646" b="1" dirty="0">
                <a:solidFill>
                  <a:prstClr val="black"/>
                </a:solidFill>
                <a:latin typeface="Arial Unicode MS" pitchFamily="34" charset="-122"/>
                <a:ea typeface="Arial Unicode MS" pitchFamily="34" charset="-122"/>
                <a:cs typeface="Arial Unicode MS" pitchFamily="34" charset="-122"/>
              </a:rPr>
              <a:t>80%</a:t>
            </a:r>
            <a:endParaRPr lang="zh-CN" altLang="en-US" sz="2646" b="1" dirty="0">
              <a:solidFill>
                <a:prstClr val="black"/>
              </a:solidFill>
              <a:latin typeface="Arial Unicode MS" pitchFamily="34" charset="-122"/>
              <a:ea typeface="Arial Unicode MS" pitchFamily="34" charset="-122"/>
              <a:cs typeface="Arial Unicode MS" pitchFamily="34" charset="-122"/>
            </a:endParaRPr>
          </a:p>
        </p:txBody>
      </p:sp>
      <p:sp>
        <p:nvSpPr>
          <p:cNvPr id="18" name="TextBox 17"/>
          <p:cNvSpPr txBox="1"/>
          <p:nvPr/>
        </p:nvSpPr>
        <p:spPr>
          <a:xfrm>
            <a:off x="3813817" y="2497521"/>
            <a:ext cx="1271514" cy="532553"/>
          </a:xfrm>
          <a:prstGeom prst="rect">
            <a:avLst/>
          </a:prstGeom>
          <a:noFill/>
        </p:spPr>
        <p:txBody>
          <a:bodyPr wrap="square" lIns="124180" tIns="62089" rIns="124180" bIns="62089" rtlCol="0">
            <a:spAutoFit/>
          </a:bodyPr>
          <a:lstStyle/>
          <a:p>
            <a:pPr algn="ctr"/>
            <a:r>
              <a:rPr lang="en-US" altLang="zh-CN" sz="2646" b="1" dirty="0">
                <a:solidFill>
                  <a:prstClr val="black"/>
                </a:solidFill>
                <a:latin typeface="Arial Unicode MS" pitchFamily="34" charset="-122"/>
                <a:ea typeface="Arial Unicode MS" pitchFamily="34" charset="-122"/>
                <a:cs typeface="Arial Unicode MS" pitchFamily="34" charset="-122"/>
              </a:rPr>
              <a:t>70%</a:t>
            </a:r>
            <a:endParaRPr lang="zh-CN" altLang="en-US" sz="2646" b="1" dirty="0">
              <a:solidFill>
                <a:prstClr val="black"/>
              </a:solidFill>
              <a:latin typeface="Arial Unicode MS" pitchFamily="34" charset="-122"/>
              <a:ea typeface="Arial Unicode MS" pitchFamily="34" charset="-122"/>
              <a:cs typeface="Arial Unicode MS" pitchFamily="34" charset="-122"/>
            </a:endParaRPr>
          </a:p>
        </p:txBody>
      </p:sp>
      <p:sp>
        <p:nvSpPr>
          <p:cNvPr id="19" name="TextBox 18"/>
          <p:cNvSpPr txBox="1"/>
          <p:nvPr/>
        </p:nvSpPr>
        <p:spPr>
          <a:xfrm>
            <a:off x="6535454" y="2497521"/>
            <a:ext cx="1271514" cy="532553"/>
          </a:xfrm>
          <a:prstGeom prst="rect">
            <a:avLst/>
          </a:prstGeom>
          <a:noFill/>
        </p:spPr>
        <p:txBody>
          <a:bodyPr wrap="square" lIns="124180" tIns="62089" rIns="124180" bIns="62089" rtlCol="0">
            <a:spAutoFit/>
          </a:bodyPr>
          <a:lstStyle/>
          <a:p>
            <a:pPr algn="ctr"/>
            <a:r>
              <a:rPr lang="en-US" altLang="zh-CN" sz="2646" b="1" dirty="0">
                <a:solidFill>
                  <a:prstClr val="black"/>
                </a:solidFill>
                <a:latin typeface="Arial Unicode MS" pitchFamily="34" charset="-122"/>
                <a:ea typeface="Arial Unicode MS" pitchFamily="34" charset="-122"/>
                <a:cs typeface="Arial Unicode MS" pitchFamily="34" charset="-122"/>
              </a:rPr>
              <a:t>65%</a:t>
            </a:r>
            <a:endParaRPr lang="zh-CN" altLang="en-US" sz="2646" b="1" dirty="0">
              <a:solidFill>
                <a:prstClr val="black"/>
              </a:solidFill>
              <a:latin typeface="Arial Unicode MS" pitchFamily="34" charset="-122"/>
              <a:ea typeface="Arial Unicode MS" pitchFamily="34" charset="-122"/>
              <a:cs typeface="Arial Unicode MS" pitchFamily="34" charset="-122"/>
            </a:endParaRPr>
          </a:p>
        </p:txBody>
      </p:sp>
      <p:sp>
        <p:nvSpPr>
          <p:cNvPr id="20" name="TextBox 19"/>
          <p:cNvSpPr txBox="1"/>
          <p:nvPr/>
        </p:nvSpPr>
        <p:spPr>
          <a:xfrm>
            <a:off x="9251059" y="2497521"/>
            <a:ext cx="1271514" cy="532553"/>
          </a:xfrm>
          <a:prstGeom prst="rect">
            <a:avLst/>
          </a:prstGeom>
          <a:noFill/>
        </p:spPr>
        <p:txBody>
          <a:bodyPr wrap="square" lIns="124180" tIns="62089" rIns="124180" bIns="62089" rtlCol="0">
            <a:spAutoFit/>
          </a:bodyPr>
          <a:lstStyle/>
          <a:p>
            <a:pPr algn="ctr"/>
            <a:r>
              <a:rPr lang="en-US" altLang="zh-CN" sz="2646" b="1" dirty="0">
                <a:solidFill>
                  <a:prstClr val="black"/>
                </a:solidFill>
                <a:latin typeface="Arial Unicode MS" pitchFamily="34" charset="-122"/>
                <a:ea typeface="Arial Unicode MS" pitchFamily="34" charset="-122"/>
                <a:cs typeface="Arial Unicode MS" pitchFamily="34" charset="-122"/>
              </a:rPr>
              <a:t>55%</a:t>
            </a:r>
            <a:endParaRPr lang="zh-CN" altLang="en-US" sz="2646" b="1" dirty="0">
              <a:solidFill>
                <a:prstClr val="black"/>
              </a:solidFill>
              <a:latin typeface="Arial Unicode MS" pitchFamily="34" charset="-122"/>
              <a:ea typeface="Arial Unicode MS" pitchFamily="34" charset="-122"/>
              <a:cs typeface="Arial Unicode MS" pitchFamily="34" charset="-122"/>
            </a:endParaRPr>
          </a:p>
        </p:txBody>
      </p:sp>
      <p:sp>
        <p:nvSpPr>
          <p:cNvPr id="21" name="文本框 7"/>
          <p:cNvSpPr txBox="1">
            <a:spLocks noChangeArrowheads="1"/>
          </p:cNvSpPr>
          <p:nvPr/>
        </p:nvSpPr>
        <p:spPr bwMode="auto">
          <a:xfrm>
            <a:off x="519018" y="3964602"/>
            <a:ext cx="2460546"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890" b="1" dirty="0">
                <a:solidFill>
                  <a:prstClr val="black"/>
                </a:solidFill>
                <a:latin typeface="微软雅黑" pitchFamily="34" charset="-122"/>
              </a:rPr>
              <a:t>添加文本信息</a:t>
            </a:r>
            <a:endParaRPr lang="en-US" altLang="zh-CN" sz="1890" b="1" dirty="0">
              <a:solidFill>
                <a:prstClr val="black"/>
              </a:solidFill>
              <a:latin typeface="微软雅黑" pitchFamily="34" charset="-122"/>
            </a:endParaRPr>
          </a:p>
          <a:p>
            <a:pPr algn="ctr">
              <a:lnSpc>
                <a:spcPct val="150000"/>
              </a:lnSpc>
              <a:spcBef>
                <a:spcPts val="407"/>
              </a:spcBef>
            </a:pPr>
            <a:r>
              <a:rPr lang="zh-CN" altLang="en-US" sz="1638" dirty="0">
                <a:solidFill>
                  <a:prstClr val="black"/>
                </a:solidFill>
                <a:latin typeface="微软雅黑" pitchFamily="34" charset="-122"/>
              </a:rPr>
              <a:t>此处添加说明文字添加说明文字添加说明文字</a:t>
            </a:r>
          </a:p>
        </p:txBody>
      </p:sp>
      <p:sp>
        <p:nvSpPr>
          <p:cNvPr id="22" name="文本框 7"/>
          <p:cNvSpPr txBox="1">
            <a:spLocks noChangeArrowheads="1"/>
          </p:cNvSpPr>
          <p:nvPr/>
        </p:nvSpPr>
        <p:spPr bwMode="auto">
          <a:xfrm>
            <a:off x="3231528" y="3964602"/>
            <a:ext cx="2460546"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890" b="1" dirty="0">
                <a:solidFill>
                  <a:prstClr val="black"/>
                </a:solidFill>
                <a:latin typeface="微软雅黑" pitchFamily="34" charset="-122"/>
              </a:rPr>
              <a:t>添加文本信息</a:t>
            </a:r>
            <a:endParaRPr lang="en-US" altLang="zh-CN" sz="1890" b="1" dirty="0">
              <a:solidFill>
                <a:prstClr val="black"/>
              </a:solidFill>
              <a:latin typeface="微软雅黑" pitchFamily="34" charset="-122"/>
            </a:endParaRPr>
          </a:p>
          <a:p>
            <a:pPr algn="ctr">
              <a:lnSpc>
                <a:spcPct val="150000"/>
              </a:lnSpc>
              <a:spcBef>
                <a:spcPts val="407"/>
              </a:spcBef>
            </a:pPr>
            <a:r>
              <a:rPr lang="zh-CN" altLang="en-US" sz="1638" dirty="0">
                <a:solidFill>
                  <a:prstClr val="black"/>
                </a:solidFill>
                <a:latin typeface="微软雅黑" pitchFamily="34" charset="-122"/>
              </a:rPr>
              <a:t>此处添加说明文字添加说明文字添加说明文字</a:t>
            </a:r>
          </a:p>
        </p:txBody>
      </p:sp>
      <p:sp>
        <p:nvSpPr>
          <p:cNvPr id="23" name="文本框 7"/>
          <p:cNvSpPr txBox="1">
            <a:spLocks noChangeArrowheads="1"/>
          </p:cNvSpPr>
          <p:nvPr/>
        </p:nvSpPr>
        <p:spPr bwMode="auto">
          <a:xfrm>
            <a:off x="5944035" y="3964602"/>
            <a:ext cx="2460546"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890" b="1" dirty="0">
                <a:solidFill>
                  <a:prstClr val="black"/>
                </a:solidFill>
                <a:latin typeface="微软雅黑" pitchFamily="34" charset="-122"/>
              </a:rPr>
              <a:t>添加文本信息</a:t>
            </a:r>
            <a:endParaRPr lang="en-US" altLang="zh-CN" sz="1890" b="1" dirty="0">
              <a:solidFill>
                <a:prstClr val="black"/>
              </a:solidFill>
              <a:latin typeface="微软雅黑" pitchFamily="34" charset="-122"/>
            </a:endParaRPr>
          </a:p>
          <a:p>
            <a:pPr algn="ctr">
              <a:lnSpc>
                <a:spcPct val="150000"/>
              </a:lnSpc>
              <a:spcBef>
                <a:spcPts val="407"/>
              </a:spcBef>
            </a:pPr>
            <a:r>
              <a:rPr lang="zh-CN" altLang="en-US" sz="1638" dirty="0">
                <a:solidFill>
                  <a:prstClr val="black"/>
                </a:solidFill>
                <a:latin typeface="微软雅黑" pitchFamily="34" charset="-122"/>
              </a:rPr>
              <a:t>此处添加说明文字添加说明文字添加说明文字</a:t>
            </a:r>
          </a:p>
        </p:txBody>
      </p:sp>
      <p:sp>
        <p:nvSpPr>
          <p:cNvPr id="24" name="文本框 7"/>
          <p:cNvSpPr txBox="1">
            <a:spLocks noChangeArrowheads="1"/>
          </p:cNvSpPr>
          <p:nvPr/>
        </p:nvSpPr>
        <p:spPr bwMode="auto">
          <a:xfrm>
            <a:off x="8656543" y="3964602"/>
            <a:ext cx="2460546" cy="141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180" tIns="62089" rIns="124180" bIns="6208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890" b="1" dirty="0">
                <a:solidFill>
                  <a:prstClr val="black"/>
                </a:solidFill>
                <a:latin typeface="微软雅黑" pitchFamily="34" charset="-122"/>
              </a:rPr>
              <a:t>添加文本信息</a:t>
            </a:r>
            <a:endParaRPr lang="en-US" altLang="zh-CN" sz="1890" b="1" dirty="0">
              <a:solidFill>
                <a:prstClr val="black"/>
              </a:solidFill>
              <a:latin typeface="微软雅黑" pitchFamily="34" charset="-122"/>
            </a:endParaRPr>
          </a:p>
          <a:p>
            <a:pPr algn="ctr">
              <a:lnSpc>
                <a:spcPct val="150000"/>
              </a:lnSpc>
              <a:spcBef>
                <a:spcPts val="407"/>
              </a:spcBef>
            </a:pPr>
            <a:r>
              <a:rPr lang="zh-CN" altLang="en-US" sz="1638" dirty="0">
                <a:solidFill>
                  <a:prstClr val="black"/>
                </a:solidFill>
                <a:latin typeface="微软雅黑" pitchFamily="34" charset="-122"/>
              </a:rPr>
              <a:t>此处添加说明文字添加说明文字添加说明文字</a:t>
            </a:r>
          </a:p>
        </p:txBody>
      </p:sp>
      <p:sp>
        <p:nvSpPr>
          <p:cNvPr id="25" name="TextBox 3">
            <a:extLst>
              <a:ext uri="{FF2B5EF4-FFF2-40B4-BE49-F238E27FC236}">
                <a16:creationId xmlns:a16="http://schemas.microsoft.com/office/drawing/2014/main" id="{AC078C2C-C04C-4CA3-A9AE-E56F2D562368}"/>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6" name="图片 25">
            <a:extLst>
              <a:ext uri="{FF2B5EF4-FFF2-40B4-BE49-F238E27FC236}">
                <a16:creationId xmlns:a16="http://schemas.microsoft.com/office/drawing/2014/main" id="{7F7A1D4A-998C-47FC-813E-D9CFCC0619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2650424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合 4"/>
          <p:cNvGrpSpPr/>
          <p:nvPr/>
        </p:nvGrpSpPr>
        <p:grpSpPr>
          <a:xfrm>
            <a:off x="937605" y="2748645"/>
            <a:ext cx="5428259" cy="756104"/>
            <a:chOff x="892721" y="2787931"/>
            <a:chExt cx="4823002" cy="671797"/>
          </a:xfrm>
        </p:grpSpPr>
        <p:sp>
          <p:nvSpPr>
            <p:cNvPr id="6" name="矩形 5"/>
            <p:cNvSpPr/>
            <p:nvPr/>
          </p:nvSpPr>
          <p:spPr>
            <a:xfrm>
              <a:off x="960517" y="3163892"/>
              <a:ext cx="4755206" cy="295835"/>
            </a:xfrm>
            <a:prstGeom prst="rect">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7" name="矩形 6"/>
            <p:cNvSpPr/>
            <p:nvPr/>
          </p:nvSpPr>
          <p:spPr>
            <a:xfrm>
              <a:off x="960517" y="3163893"/>
              <a:ext cx="2377603" cy="295835"/>
            </a:xfrm>
            <a:prstGeom prst="rect">
              <a:avLst/>
            </a:prstGeom>
            <a:solidFill>
              <a:srgbClr val="054487"/>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8" name="文本框 12"/>
            <p:cNvSpPr txBox="1"/>
            <p:nvPr/>
          </p:nvSpPr>
          <p:spPr>
            <a:xfrm>
              <a:off x="892721" y="2787931"/>
              <a:ext cx="1297383" cy="357662"/>
            </a:xfrm>
            <a:prstGeom prst="rect">
              <a:avLst/>
            </a:prstGeom>
            <a:noFill/>
          </p:spPr>
          <p:txBody>
            <a:bodyPr wrap="square" rtlCol="0">
              <a:spAutoFit/>
            </a:bodyPr>
            <a:lstStyle/>
            <a:p>
              <a:pPr defTabSz="1152053">
                <a:defRPr/>
              </a:pPr>
              <a:r>
                <a:rPr lang="zh-CN" altLang="en-US" sz="2016" kern="0" dirty="0">
                  <a:solidFill>
                    <a:srgbClr val="6E6C67"/>
                  </a:solidFill>
                  <a:latin typeface="微软雅黑" pitchFamily="34" charset="-122"/>
                  <a:ea typeface="微软雅黑" pitchFamily="34" charset="-122"/>
                </a:rPr>
                <a:t>标题内容</a:t>
              </a:r>
            </a:p>
          </p:txBody>
        </p:sp>
      </p:grpSp>
      <p:grpSp>
        <p:nvGrpSpPr>
          <p:cNvPr id="9" name="组合 8"/>
          <p:cNvGrpSpPr/>
          <p:nvPr/>
        </p:nvGrpSpPr>
        <p:grpSpPr>
          <a:xfrm>
            <a:off x="937606" y="3755684"/>
            <a:ext cx="5428261" cy="754873"/>
            <a:chOff x="892721" y="3773469"/>
            <a:chExt cx="4823017" cy="670705"/>
          </a:xfrm>
        </p:grpSpPr>
        <p:sp>
          <p:nvSpPr>
            <p:cNvPr id="10" name="矩形 9"/>
            <p:cNvSpPr/>
            <p:nvPr/>
          </p:nvSpPr>
          <p:spPr>
            <a:xfrm>
              <a:off x="960519" y="4148339"/>
              <a:ext cx="4755219" cy="295835"/>
            </a:xfrm>
            <a:prstGeom prst="rect">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11" name="文本框 13"/>
            <p:cNvSpPr txBox="1"/>
            <p:nvPr/>
          </p:nvSpPr>
          <p:spPr>
            <a:xfrm>
              <a:off x="892721" y="3773469"/>
              <a:ext cx="1297383" cy="357662"/>
            </a:xfrm>
            <a:prstGeom prst="rect">
              <a:avLst/>
            </a:prstGeom>
            <a:noFill/>
          </p:spPr>
          <p:txBody>
            <a:bodyPr wrap="square" rtlCol="0">
              <a:spAutoFit/>
            </a:bodyPr>
            <a:lstStyle/>
            <a:p>
              <a:pPr defTabSz="1152053">
                <a:defRPr/>
              </a:pPr>
              <a:r>
                <a:rPr lang="zh-CN" altLang="en-US" sz="2016" kern="0" dirty="0">
                  <a:solidFill>
                    <a:srgbClr val="6E6C67"/>
                  </a:solidFill>
                  <a:latin typeface="微软雅黑" pitchFamily="34" charset="-122"/>
                  <a:ea typeface="微软雅黑" pitchFamily="34" charset="-122"/>
                </a:rPr>
                <a:t>标题内容</a:t>
              </a:r>
            </a:p>
          </p:txBody>
        </p:sp>
        <p:sp>
          <p:nvSpPr>
            <p:cNvPr id="12" name="矩形 11"/>
            <p:cNvSpPr/>
            <p:nvPr/>
          </p:nvSpPr>
          <p:spPr>
            <a:xfrm>
              <a:off x="960517" y="4148339"/>
              <a:ext cx="3128684" cy="295835"/>
            </a:xfrm>
            <a:prstGeom prst="rect">
              <a:avLst/>
            </a:prstGeom>
            <a:solidFill>
              <a:srgbClr val="054487"/>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grpSp>
      <p:grpSp>
        <p:nvGrpSpPr>
          <p:cNvPr id="13" name="组合 12"/>
          <p:cNvGrpSpPr/>
          <p:nvPr/>
        </p:nvGrpSpPr>
        <p:grpSpPr>
          <a:xfrm>
            <a:off x="937606" y="4702034"/>
            <a:ext cx="5428261" cy="796179"/>
            <a:chOff x="892721" y="4726501"/>
            <a:chExt cx="4823007" cy="707404"/>
          </a:xfrm>
        </p:grpSpPr>
        <p:sp>
          <p:nvSpPr>
            <p:cNvPr id="14" name="矩形 13"/>
            <p:cNvSpPr/>
            <p:nvPr/>
          </p:nvSpPr>
          <p:spPr>
            <a:xfrm>
              <a:off x="960519" y="5138070"/>
              <a:ext cx="4755209" cy="295835"/>
            </a:xfrm>
            <a:prstGeom prst="rect">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15" name="文本框 14"/>
            <p:cNvSpPr txBox="1"/>
            <p:nvPr/>
          </p:nvSpPr>
          <p:spPr>
            <a:xfrm>
              <a:off x="892721" y="4726501"/>
              <a:ext cx="1632138" cy="357662"/>
            </a:xfrm>
            <a:prstGeom prst="rect">
              <a:avLst/>
            </a:prstGeom>
            <a:noFill/>
          </p:spPr>
          <p:txBody>
            <a:bodyPr wrap="square" rtlCol="0">
              <a:spAutoFit/>
            </a:bodyPr>
            <a:lstStyle/>
            <a:p>
              <a:pPr defTabSz="1152053">
                <a:defRPr/>
              </a:pPr>
              <a:r>
                <a:rPr lang="zh-CN" altLang="en-US" sz="2016" kern="0" dirty="0">
                  <a:solidFill>
                    <a:prstClr val="black">
                      <a:lumMod val="75000"/>
                      <a:lumOff val="25000"/>
                    </a:prstClr>
                  </a:solidFill>
                  <a:latin typeface="微软雅黑" pitchFamily="34" charset="-122"/>
                  <a:ea typeface="微软雅黑" pitchFamily="34" charset="-122"/>
                </a:rPr>
                <a:t>标题内容</a:t>
              </a:r>
            </a:p>
          </p:txBody>
        </p:sp>
        <p:sp>
          <p:nvSpPr>
            <p:cNvPr id="16" name="矩形 15"/>
            <p:cNvSpPr/>
            <p:nvPr/>
          </p:nvSpPr>
          <p:spPr>
            <a:xfrm>
              <a:off x="960516" y="5138070"/>
              <a:ext cx="3989540" cy="295835"/>
            </a:xfrm>
            <a:prstGeom prst="rect">
              <a:avLst/>
            </a:prstGeom>
            <a:solidFill>
              <a:srgbClr val="054487"/>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grpSp>
      <p:grpSp>
        <p:nvGrpSpPr>
          <p:cNvPr id="17" name="组合 16"/>
          <p:cNvGrpSpPr/>
          <p:nvPr/>
        </p:nvGrpSpPr>
        <p:grpSpPr>
          <a:xfrm>
            <a:off x="937606" y="1771023"/>
            <a:ext cx="5428260" cy="756720"/>
            <a:chOff x="892721" y="1795773"/>
            <a:chExt cx="4823001" cy="672345"/>
          </a:xfrm>
        </p:grpSpPr>
        <p:sp>
          <p:nvSpPr>
            <p:cNvPr id="18" name="矩形 17"/>
            <p:cNvSpPr/>
            <p:nvPr/>
          </p:nvSpPr>
          <p:spPr>
            <a:xfrm>
              <a:off x="960517" y="2174748"/>
              <a:ext cx="4755205" cy="293368"/>
            </a:xfrm>
            <a:prstGeom prst="rect">
              <a:avLst/>
            </a:prstGeom>
            <a:solidFill>
              <a:sysClr val="window" lastClr="FFFFFF">
                <a:lumMod val="75000"/>
              </a:sysClr>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19" name="矩形 18"/>
            <p:cNvSpPr/>
            <p:nvPr/>
          </p:nvSpPr>
          <p:spPr>
            <a:xfrm>
              <a:off x="960517" y="2172284"/>
              <a:ext cx="3738283" cy="295834"/>
            </a:xfrm>
            <a:prstGeom prst="rect">
              <a:avLst/>
            </a:prstGeom>
            <a:solidFill>
              <a:srgbClr val="054487"/>
            </a:solidFill>
            <a:ln w="25400" cap="flat" cmpd="sng" algn="ctr">
              <a:noFill/>
              <a:prstDash val="solid"/>
            </a:ln>
            <a:effectLst/>
          </p:spPr>
          <p:txBody>
            <a:bodyPr rtlCol="0" anchor="ctr"/>
            <a:lstStyle/>
            <a:p>
              <a:pPr algn="ctr" defTabSz="1152053">
                <a:defRPr/>
              </a:pPr>
              <a:endParaRPr lang="zh-CN" altLang="en-US" sz="2016" kern="0">
                <a:solidFill>
                  <a:prstClr val="white"/>
                </a:solidFill>
                <a:latin typeface="微软雅黑" pitchFamily="34" charset="-122"/>
                <a:ea typeface="微软雅黑" pitchFamily="34" charset="-122"/>
              </a:endParaRPr>
            </a:p>
          </p:txBody>
        </p:sp>
        <p:sp>
          <p:nvSpPr>
            <p:cNvPr id="20" name="文本框 11"/>
            <p:cNvSpPr txBox="1"/>
            <p:nvPr/>
          </p:nvSpPr>
          <p:spPr>
            <a:xfrm>
              <a:off x="892721" y="1795773"/>
              <a:ext cx="1297383" cy="357662"/>
            </a:xfrm>
            <a:prstGeom prst="rect">
              <a:avLst/>
            </a:prstGeom>
            <a:noFill/>
          </p:spPr>
          <p:txBody>
            <a:bodyPr wrap="square" rtlCol="0">
              <a:spAutoFit/>
            </a:bodyPr>
            <a:lstStyle/>
            <a:p>
              <a:pPr defTabSz="1152053">
                <a:defRPr/>
              </a:pPr>
              <a:r>
                <a:rPr lang="zh-CN" altLang="en-US" sz="2016" kern="0" dirty="0">
                  <a:solidFill>
                    <a:srgbClr val="6E6C67"/>
                  </a:solidFill>
                  <a:latin typeface="微软雅黑" pitchFamily="34" charset="-122"/>
                  <a:ea typeface="微软雅黑" pitchFamily="34" charset="-122"/>
                </a:rPr>
                <a:t>标题内容</a:t>
              </a:r>
            </a:p>
          </p:txBody>
        </p:sp>
      </p:grpSp>
      <p:sp>
        <p:nvSpPr>
          <p:cNvPr id="21" name="圆角矩形标注 20"/>
          <p:cNvSpPr/>
          <p:nvPr/>
        </p:nvSpPr>
        <p:spPr>
          <a:xfrm rot="21600000">
            <a:off x="4977332" y="1771024"/>
            <a:ext cx="877369" cy="287845"/>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1152053">
              <a:defRPr/>
            </a:pPr>
            <a:r>
              <a:rPr lang="en-US" altLang="zh-CN" kern="0" dirty="0">
                <a:solidFill>
                  <a:prstClr val="white"/>
                </a:solidFill>
                <a:latin typeface="Calibri"/>
                <a:ea typeface="宋体"/>
              </a:rPr>
              <a:t>80%</a:t>
            </a:r>
            <a:endParaRPr lang="zh-CN" altLang="en-US" kern="0" dirty="0">
              <a:solidFill>
                <a:prstClr val="white"/>
              </a:solidFill>
              <a:latin typeface="Calibri"/>
              <a:ea typeface="宋体"/>
            </a:endParaRPr>
          </a:p>
        </p:txBody>
      </p:sp>
      <p:sp>
        <p:nvSpPr>
          <p:cNvPr id="22" name="圆角矩形标注 21"/>
          <p:cNvSpPr/>
          <p:nvPr/>
        </p:nvSpPr>
        <p:spPr>
          <a:xfrm rot="21600000">
            <a:off x="3436885" y="2748643"/>
            <a:ext cx="877369" cy="287845"/>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1152053">
              <a:defRPr/>
            </a:pPr>
            <a:r>
              <a:rPr lang="en-US" altLang="zh-CN" kern="0" dirty="0">
                <a:solidFill>
                  <a:prstClr val="white"/>
                </a:solidFill>
                <a:latin typeface="Calibri"/>
                <a:ea typeface="宋体"/>
              </a:rPr>
              <a:t>50%</a:t>
            </a:r>
            <a:endParaRPr lang="zh-CN" altLang="en-US" kern="0" dirty="0">
              <a:solidFill>
                <a:prstClr val="white"/>
              </a:solidFill>
              <a:latin typeface="Calibri"/>
              <a:ea typeface="宋体"/>
            </a:endParaRPr>
          </a:p>
        </p:txBody>
      </p:sp>
      <p:sp>
        <p:nvSpPr>
          <p:cNvPr id="23" name="圆角矩形标注 22"/>
          <p:cNvSpPr/>
          <p:nvPr/>
        </p:nvSpPr>
        <p:spPr>
          <a:xfrm rot="21600000">
            <a:off x="4310165" y="3755681"/>
            <a:ext cx="877369" cy="287845"/>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1152053">
              <a:defRPr/>
            </a:pPr>
            <a:r>
              <a:rPr lang="en-US" altLang="zh-CN" kern="0" dirty="0">
                <a:solidFill>
                  <a:prstClr val="white"/>
                </a:solidFill>
                <a:latin typeface="Calibri"/>
                <a:ea typeface="宋体"/>
              </a:rPr>
              <a:t>65%</a:t>
            </a:r>
            <a:endParaRPr lang="zh-CN" altLang="en-US" kern="0" dirty="0">
              <a:solidFill>
                <a:prstClr val="white"/>
              </a:solidFill>
              <a:latin typeface="Calibri"/>
              <a:ea typeface="宋体"/>
            </a:endParaRPr>
          </a:p>
        </p:txBody>
      </p:sp>
      <p:sp>
        <p:nvSpPr>
          <p:cNvPr id="24" name="圆角矩形标注 23"/>
          <p:cNvSpPr/>
          <p:nvPr/>
        </p:nvSpPr>
        <p:spPr>
          <a:xfrm rot="21600000">
            <a:off x="5281151" y="4756762"/>
            <a:ext cx="877369" cy="287845"/>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1152053">
              <a:defRPr/>
            </a:pPr>
            <a:r>
              <a:rPr lang="en-US" altLang="zh-CN" kern="0" dirty="0">
                <a:solidFill>
                  <a:prstClr val="white"/>
                </a:solidFill>
                <a:latin typeface="Calibri"/>
                <a:ea typeface="宋体"/>
              </a:rPr>
              <a:t>90%</a:t>
            </a:r>
            <a:endParaRPr lang="zh-CN" altLang="en-US" kern="0" dirty="0">
              <a:solidFill>
                <a:prstClr val="white"/>
              </a:solidFill>
              <a:latin typeface="Calibri"/>
              <a:ea typeface="宋体"/>
            </a:endParaRPr>
          </a:p>
        </p:txBody>
      </p:sp>
      <p:sp>
        <p:nvSpPr>
          <p:cNvPr id="25" name="左大括号 24"/>
          <p:cNvSpPr/>
          <p:nvPr/>
        </p:nvSpPr>
        <p:spPr>
          <a:xfrm>
            <a:off x="7428617" y="1976223"/>
            <a:ext cx="362844" cy="3809867"/>
          </a:xfrm>
          <a:prstGeom prst="leftBrace">
            <a:avLst>
              <a:gd name="adj1" fmla="val 19041"/>
              <a:gd name="adj2" fmla="val 50000"/>
            </a:avLst>
          </a:prstGeom>
          <a:noFill/>
          <a:ln w="9525" cap="flat" cmpd="sng" algn="ctr">
            <a:solidFill>
              <a:srgbClr val="052E65"/>
            </a:solidFill>
            <a:prstDash val="solid"/>
          </a:ln>
          <a:effectLst/>
        </p:spPr>
        <p:txBody>
          <a:bodyPr rtlCol="0" anchor="ctr"/>
          <a:lstStyle/>
          <a:p>
            <a:pPr algn="ctr" defTabSz="1152053">
              <a:defRPr/>
            </a:pPr>
            <a:endParaRPr lang="zh-CN" altLang="en-US" kern="0">
              <a:solidFill>
                <a:prstClr val="black"/>
              </a:solidFill>
              <a:latin typeface="Calibri"/>
              <a:ea typeface="宋体"/>
            </a:endParaRPr>
          </a:p>
        </p:txBody>
      </p:sp>
      <p:sp>
        <p:nvSpPr>
          <p:cNvPr id="26" name="文本框 7"/>
          <p:cNvSpPr txBox="1">
            <a:spLocks noChangeArrowheads="1"/>
          </p:cNvSpPr>
          <p:nvPr/>
        </p:nvSpPr>
        <p:spPr bwMode="auto">
          <a:xfrm>
            <a:off x="7791501" y="1908837"/>
            <a:ext cx="2903078" cy="104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764" b="1" dirty="0">
                <a:solidFill>
                  <a:prstClr val="black">
                    <a:lumMod val="85000"/>
                    <a:lumOff val="15000"/>
                  </a:prstClr>
                </a:solidFill>
                <a:latin typeface="微软雅黑" pitchFamily="34" charset="-122"/>
              </a:rPr>
              <a:t>标题内容</a:t>
            </a:r>
            <a:endParaRPr lang="en-US" altLang="zh-CN" sz="1764" b="1" dirty="0">
              <a:solidFill>
                <a:prstClr val="black">
                  <a:lumMod val="85000"/>
                  <a:lumOff val="15000"/>
                </a:prstClr>
              </a:solidFill>
              <a:latin typeface="微软雅黑" pitchFamily="34" charset="-122"/>
            </a:endParaRPr>
          </a:p>
          <a:p>
            <a:pPr>
              <a:lnSpc>
                <a:spcPct val="120000"/>
              </a:lnSpc>
            </a:pPr>
            <a:r>
              <a:rPr lang="zh-CN" altLang="en-US" sz="1512" dirty="0">
                <a:solidFill>
                  <a:prstClr val="black">
                    <a:lumMod val="85000"/>
                    <a:lumOff val="15000"/>
                  </a:prstClr>
                </a:solidFill>
                <a:latin typeface="微软雅黑" pitchFamily="34" charset="-122"/>
              </a:rPr>
              <a:t>添加说明文字添加说明文字添加说明文字。</a:t>
            </a:r>
          </a:p>
        </p:txBody>
      </p:sp>
      <p:sp>
        <p:nvSpPr>
          <p:cNvPr id="27" name="文本框 7"/>
          <p:cNvSpPr txBox="1">
            <a:spLocks noChangeArrowheads="1"/>
          </p:cNvSpPr>
          <p:nvPr/>
        </p:nvSpPr>
        <p:spPr bwMode="auto">
          <a:xfrm>
            <a:off x="7791501" y="2876530"/>
            <a:ext cx="2903078" cy="104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764" b="1" dirty="0">
                <a:solidFill>
                  <a:prstClr val="black">
                    <a:lumMod val="85000"/>
                    <a:lumOff val="15000"/>
                  </a:prstClr>
                </a:solidFill>
                <a:latin typeface="微软雅黑" pitchFamily="34" charset="-122"/>
              </a:rPr>
              <a:t>标题内容</a:t>
            </a:r>
            <a:endParaRPr lang="en-US" altLang="zh-CN" sz="1764" b="1" dirty="0">
              <a:solidFill>
                <a:prstClr val="black">
                  <a:lumMod val="85000"/>
                  <a:lumOff val="15000"/>
                </a:prstClr>
              </a:solidFill>
              <a:latin typeface="微软雅黑" pitchFamily="34" charset="-122"/>
            </a:endParaRPr>
          </a:p>
          <a:p>
            <a:pPr>
              <a:lnSpc>
                <a:spcPct val="120000"/>
              </a:lnSpc>
            </a:pPr>
            <a:r>
              <a:rPr lang="zh-CN" altLang="en-US" sz="1512" dirty="0">
                <a:solidFill>
                  <a:prstClr val="black">
                    <a:lumMod val="85000"/>
                    <a:lumOff val="15000"/>
                  </a:prstClr>
                </a:solidFill>
                <a:latin typeface="微软雅黑" pitchFamily="34" charset="-122"/>
              </a:rPr>
              <a:t>添加说明文字添加说明文字添加说明文字。</a:t>
            </a:r>
          </a:p>
        </p:txBody>
      </p:sp>
      <p:sp>
        <p:nvSpPr>
          <p:cNvPr id="28" name="文本框 7"/>
          <p:cNvSpPr txBox="1">
            <a:spLocks noChangeArrowheads="1"/>
          </p:cNvSpPr>
          <p:nvPr/>
        </p:nvSpPr>
        <p:spPr bwMode="auto">
          <a:xfrm>
            <a:off x="7791501" y="3844222"/>
            <a:ext cx="2903078" cy="104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764" b="1" dirty="0">
                <a:solidFill>
                  <a:prstClr val="black">
                    <a:lumMod val="85000"/>
                    <a:lumOff val="15000"/>
                  </a:prstClr>
                </a:solidFill>
                <a:latin typeface="微软雅黑" pitchFamily="34" charset="-122"/>
              </a:rPr>
              <a:t>标题内容</a:t>
            </a:r>
            <a:endParaRPr lang="en-US" altLang="zh-CN" sz="1764" b="1" dirty="0">
              <a:solidFill>
                <a:prstClr val="black">
                  <a:lumMod val="85000"/>
                  <a:lumOff val="15000"/>
                </a:prstClr>
              </a:solidFill>
              <a:latin typeface="微软雅黑" pitchFamily="34" charset="-122"/>
            </a:endParaRPr>
          </a:p>
          <a:p>
            <a:pPr>
              <a:lnSpc>
                <a:spcPct val="120000"/>
              </a:lnSpc>
            </a:pPr>
            <a:r>
              <a:rPr lang="zh-CN" altLang="en-US" sz="1512" dirty="0">
                <a:solidFill>
                  <a:prstClr val="black">
                    <a:lumMod val="85000"/>
                    <a:lumOff val="15000"/>
                  </a:prstClr>
                </a:solidFill>
                <a:latin typeface="微软雅黑" pitchFamily="34" charset="-122"/>
              </a:rPr>
              <a:t>添加说明文字添加说明文字添加说明文字。</a:t>
            </a:r>
          </a:p>
        </p:txBody>
      </p:sp>
      <p:sp>
        <p:nvSpPr>
          <p:cNvPr id="29" name="文本框 7"/>
          <p:cNvSpPr txBox="1">
            <a:spLocks noChangeArrowheads="1"/>
          </p:cNvSpPr>
          <p:nvPr/>
        </p:nvSpPr>
        <p:spPr bwMode="auto">
          <a:xfrm>
            <a:off x="7791501" y="4811915"/>
            <a:ext cx="2903078" cy="104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764" b="1" dirty="0">
                <a:solidFill>
                  <a:prstClr val="black">
                    <a:lumMod val="85000"/>
                    <a:lumOff val="15000"/>
                  </a:prstClr>
                </a:solidFill>
                <a:latin typeface="微软雅黑" pitchFamily="34" charset="-122"/>
              </a:rPr>
              <a:t>标题内容</a:t>
            </a:r>
            <a:endParaRPr lang="en-US" altLang="zh-CN" sz="1764" b="1" dirty="0">
              <a:solidFill>
                <a:prstClr val="black">
                  <a:lumMod val="85000"/>
                  <a:lumOff val="15000"/>
                </a:prstClr>
              </a:solidFill>
              <a:latin typeface="微软雅黑" pitchFamily="34" charset="-122"/>
            </a:endParaRPr>
          </a:p>
          <a:p>
            <a:pPr>
              <a:lnSpc>
                <a:spcPct val="120000"/>
              </a:lnSpc>
            </a:pPr>
            <a:r>
              <a:rPr lang="zh-CN" altLang="en-US" sz="1512" dirty="0">
                <a:solidFill>
                  <a:prstClr val="black">
                    <a:lumMod val="85000"/>
                    <a:lumOff val="15000"/>
                  </a:prstClr>
                </a:solidFill>
                <a:latin typeface="微软雅黑" pitchFamily="34" charset="-122"/>
              </a:rPr>
              <a:t>添加说明文字添加说明文字添加说明文字。</a:t>
            </a:r>
          </a:p>
        </p:txBody>
      </p:sp>
      <p:sp>
        <p:nvSpPr>
          <p:cNvPr id="30" name="TextBox 3">
            <a:extLst>
              <a:ext uri="{FF2B5EF4-FFF2-40B4-BE49-F238E27FC236}">
                <a16:creationId xmlns:a16="http://schemas.microsoft.com/office/drawing/2014/main" id="{06E64B56-8C40-4D9D-AF35-2AD580149D85}"/>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31" name="图片 30">
            <a:extLst>
              <a:ext uri="{FF2B5EF4-FFF2-40B4-BE49-F238E27FC236}">
                <a16:creationId xmlns:a16="http://schemas.microsoft.com/office/drawing/2014/main" id="{B70FA48F-AA4F-46ED-BE7D-3A86FF38CF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413169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grpSp>
        <p:nvGrpSpPr>
          <p:cNvPr id="5" name="组合 4"/>
          <p:cNvGrpSpPr/>
          <p:nvPr/>
        </p:nvGrpSpPr>
        <p:grpSpPr>
          <a:xfrm>
            <a:off x="4138088" y="1746917"/>
            <a:ext cx="3496585" cy="3496247"/>
            <a:chOff x="3152953" y="1452622"/>
            <a:chExt cx="2574227" cy="2574070"/>
          </a:xfrm>
          <a:solidFill>
            <a:srgbClr val="052E65"/>
          </a:solidFill>
        </p:grpSpPr>
        <p:sp>
          <p:nvSpPr>
            <p:cNvPr id="6" name="箭头1"/>
            <p:cNvSpPr>
              <a:spLocks noChangeAspect="1"/>
            </p:cNvSpPr>
            <p:nvPr/>
          </p:nvSpPr>
          <p:spPr bwMode="auto">
            <a:xfrm>
              <a:off x="4461068" y="1452622"/>
              <a:ext cx="1266112" cy="1458040"/>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rgbClr val="054487"/>
            </a:solidFill>
            <a:ln w="3175" cap="flat" cmpd="sng" algn="ctr">
              <a:noFill/>
              <a:prstDash val="solid"/>
            </a:ln>
            <a:effectLst/>
          </p:spPr>
          <p:txBody>
            <a:bodyPr lIns="0" tIns="54429" rIns="0" bIns="54429" anchor="ctr"/>
            <a:lstStyle/>
            <a:p>
              <a:pPr algn="ctr" defTabSz="1152053">
                <a:lnSpc>
                  <a:spcPct val="120000"/>
                </a:lnSpc>
                <a:spcBef>
                  <a:spcPts val="577"/>
                </a:spcBef>
                <a:spcAft>
                  <a:spcPts val="577"/>
                </a:spcAft>
                <a:defRPr/>
              </a:pPr>
              <a:endParaRPr lang="en-US" sz="2646" kern="0" dirty="0">
                <a:solidFill>
                  <a:prstClr val="black"/>
                </a:solidFill>
                <a:latin typeface="Impact" pitchFamily="34" charset="0"/>
              </a:endParaRPr>
            </a:p>
          </p:txBody>
        </p:sp>
        <p:sp>
          <p:nvSpPr>
            <p:cNvPr id="7" name="箭头4"/>
            <p:cNvSpPr>
              <a:spLocks noChangeAspect="1"/>
            </p:cNvSpPr>
            <p:nvPr/>
          </p:nvSpPr>
          <p:spPr bwMode="auto">
            <a:xfrm>
              <a:off x="3152953" y="1454123"/>
              <a:ext cx="1437127" cy="133053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rgbClr val="054487"/>
            </a:solidFill>
            <a:ln w="3175" cap="flat" cmpd="sng" algn="ctr">
              <a:noFill/>
              <a:prstDash val="solid"/>
            </a:ln>
            <a:effectLst/>
          </p:spPr>
          <p:txBody>
            <a:bodyPr lIns="108858" tIns="54429" rIns="108858" bIns="54429" anchor="ctr"/>
            <a:lstStyle/>
            <a:p>
              <a:pPr defTabSz="1152053">
                <a:lnSpc>
                  <a:spcPct val="120000"/>
                </a:lnSpc>
                <a:defRPr/>
              </a:pPr>
              <a:endParaRPr lang="en-US" sz="1134" kern="0" dirty="0">
                <a:solidFill>
                  <a:prstClr val="black"/>
                </a:solidFill>
                <a:latin typeface="微软雅黑" pitchFamily="34" charset="-122"/>
              </a:endParaRPr>
            </a:p>
          </p:txBody>
        </p:sp>
        <p:sp>
          <p:nvSpPr>
            <p:cNvPr id="8" name="箭头3"/>
            <p:cNvSpPr>
              <a:spLocks noChangeAspect="1"/>
            </p:cNvSpPr>
            <p:nvPr/>
          </p:nvSpPr>
          <p:spPr bwMode="auto">
            <a:xfrm>
              <a:off x="3157454" y="2655655"/>
              <a:ext cx="1302115" cy="1371037"/>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rgbClr val="054487"/>
            </a:solidFill>
            <a:ln w="3175" cap="flat" cmpd="sng" algn="ctr">
              <a:noFill/>
              <a:prstDash val="solid"/>
            </a:ln>
            <a:effectLst/>
          </p:spPr>
          <p:txBody>
            <a:bodyPr lIns="108858" tIns="54429" rIns="108858" bIns="54429" anchor="ctr"/>
            <a:lstStyle/>
            <a:p>
              <a:pPr defTabSz="1152053">
                <a:lnSpc>
                  <a:spcPct val="120000"/>
                </a:lnSpc>
                <a:defRPr/>
              </a:pPr>
              <a:endParaRPr lang="en-US" sz="1134" kern="0" dirty="0">
                <a:solidFill>
                  <a:prstClr val="black"/>
                </a:solidFill>
                <a:latin typeface="微软雅黑" pitchFamily="34" charset="-122"/>
              </a:endParaRPr>
            </a:p>
          </p:txBody>
        </p:sp>
        <p:sp>
          <p:nvSpPr>
            <p:cNvPr id="9" name="箭头2"/>
            <p:cNvSpPr>
              <a:spLocks noChangeAspect="1"/>
            </p:cNvSpPr>
            <p:nvPr/>
          </p:nvSpPr>
          <p:spPr bwMode="auto">
            <a:xfrm>
              <a:off x="4298476" y="2784660"/>
              <a:ext cx="1392123" cy="1239033"/>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rgbClr val="054487"/>
            </a:solidFill>
            <a:ln w="25400" cap="flat" cmpd="sng" algn="ctr">
              <a:noFill/>
              <a:prstDash val="solid"/>
            </a:ln>
            <a:effectLst/>
          </p:spPr>
          <p:txBody>
            <a:bodyPr lIns="0" tIns="40006" rIns="0" bIns="40006" anchor="ctr"/>
            <a:lstStyle/>
            <a:p>
              <a:pPr marL="175689" indent="-175689" defTabSz="1152053">
                <a:lnSpc>
                  <a:spcPct val="120000"/>
                </a:lnSpc>
                <a:spcBef>
                  <a:spcPts val="577"/>
                </a:spcBef>
                <a:spcAft>
                  <a:spcPts val="577"/>
                </a:spcAft>
                <a:buFont typeface="Arial" pitchFamily="34" charset="0"/>
                <a:buChar char="•"/>
                <a:defRPr/>
              </a:pPr>
              <a:endParaRPr lang="en-US" sz="1386" kern="0" dirty="0">
                <a:solidFill>
                  <a:prstClr val="black"/>
                </a:solidFill>
                <a:latin typeface="微软雅黑" pitchFamily="34" charset="-122"/>
              </a:endParaRPr>
            </a:p>
          </p:txBody>
        </p:sp>
      </p:grpSp>
      <p:sp>
        <p:nvSpPr>
          <p:cNvPr id="10" name="中心文本"/>
          <p:cNvSpPr txBox="1">
            <a:spLocks noChangeArrowheads="1"/>
          </p:cNvSpPr>
          <p:nvPr/>
        </p:nvSpPr>
        <p:spPr bwMode="auto">
          <a:xfrm>
            <a:off x="5081516" y="3122190"/>
            <a:ext cx="1662712" cy="728719"/>
          </a:xfrm>
          <a:prstGeom prst="rect">
            <a:avLst/>
          </a:prstGeom>
          <a:noFill/>
          <a:ln w="9525">
            <a:noFill/>
            <a:miter lim="800000"/>
            <a:headEnd/>
            <a:tailEnd/>
          </a:ln>
        </p:spPr>
        <p:txBody>
          <a:bodyPr lIns="88005" tIns="44002" rIns="88005" bIns="44002">
            <a:spAutoFit/>
          </a:bodyPr>
          <a:lstStyle/>
          <a:p>
            <a:pPr algn="ctr"/>
            <a:r>
              <a:rPr lang="zh-CN" altLang="en-US" sz="4158" dirty="0">
                <a:solidFill>
                  <a:prstClr val="black"/>
                </a:solidFill>
                <a:latin typeface="微软雅黑" pitchFamily="34" charset="-122"/>
                <a:ea typeface="微软雅黑" pitchFamily="34" charset="-122"/>
              </a:rPr>
              <a:t>标题</a:t>
            </a:r>
            <a:endParaRPr lang="zh-CN" altLang="en-US" sz="5166" dirty="0">
              <a:solidFill>
                <a:prstClr val="black"/>
              </a:solidFill>
              <a:latin typeface="微软雅黑" pitchFamily="34" charset="-122"/>
              <a:ea typeface="微软雅黑" pitchFamily="34" charset="-122"/>
            </a:endParaRPr>
          </a:p>
        </p:txBody>
      </p:sp>
      <p:sp>
        <p:nvSpPr>
          <p:cNvPr id="11" name="TextBox 10"/>
          <p:cNvSpPr txBox="1"/>
          <p:nvPr/>
        </p:nvSpPr>
        <p:spPr>
          <a:xfrm>
            <a:off x="930706" y="1702095"/>
            <a:ext cx="3472132" cy="1096143"/>
          </a:xfrm>
          <a:prstGeom prst="rect">
            <a:avLst/>
          </a:prstGeom>
          <a:noFill/>
        </p:spPr>
        <p:txBody>
          <a:bodyPr lIns="117340" tIns="58671" rIns="117340" bIns="58671" anchor="ctr"/>
          <a:lstStyle/>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p:txBody>
      </p:sp>
      <p:sp>
        <p:nvSpPr>
          <p:cNvPr id="12" name="TextBox 10"/>
          <p:cNvSpPr txBox="1"/>
          <p:nvPr/>
        </p:nvSpPr>
        <p:spPr>
          <a:xfrm>
            <a:off x="7386085" y="1702095"/>
            <a:ext cx="3472132" cy="1096143"/>
          </a:xfrm>
          <a:prstGeom prst="rect">
            <a:avLst/>
          </a:prstGeom>
          <a:noFill/>
        </p:spPr>
        <p:txBody>
          <a:bodyPr lIns="117340" tIns="58671" rIns="117340" bIns="58671" anchor="ctr"/>
          <a:lstStyle/>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p:txBody>
      </p:sp>
      <p:sp>
        <p:nvSpPr>
          <p:cNvPr id="13" name="TextBox 10"/>
          <p:cNvSpPr txBox="1"/>
          <p:nvPr/>
        </p:nvSpPr>
        <p:spPr>
          <a:xfrm>
            <a:off x="930706" y="4448561"/>
            <a:ext cx="3472132" cy="1096143"/>
          </a:xfrm>
          <a:prstGeom prst="rect">
            <a:avLst/>
          </a:prstGeom>
          <a:noFill/>
        </p:spPr>
        <p:txBody>
          <a:bodyPr lIns="117340" tIns="58671" rIns="117340" bIns="58671" anchor="ctr"/>
          <a:lstStyle/>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p:txBody>
      </p:sp>
      <p:sp>
        <p:nvSpPr>
          <p:cNvPr id="14" name="TextBox 13"/>
          <p:cNvSpPr txBox="1"/>
          <p:nvPr/>
        </p:nvSpPr>
        <p:spPr>
          <a:xfrm>
            <a:off x="7386085" y="4448561"/>
            <a:ext cx="3472132" cy="1096143"/>
          </a:xfrm>
          <a:prstGeom prst="rect">
            <a:avLst/>
          </a:prstGeom>
          <a:noFill/>
        </p:spPr>
        <p:txBody>
          <a:bodyPr lIns="117340" tIns="58671" rIns="117340" bIns="58671" anchor="ctr"/>
          <a:lstStyle/>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a:p>
            <a:pPr algn="ctr">
              <a:lnSpc>
                <a:spcPct val="130000"/>
              </a:lnSpc>
              <a:defRPr/>
            </a:pPr>
            <a:r>
              <a:rPr lang="zh-CN" altLang="en-US" sz="2142" kern="0" dirty="0">
                <a:solidFill>
                  <a:prstClr val="black"/>
                </a:solidFill>
                <a:latin typeface="微软雅黑" pitchFamily="34" charset="-122"/>
                <a:ea typeface="微软雅黑" pitchFamily="34" charset="-122"/>
              </a:rPr>
              <a:t>请在此处输入您的文本</a:t>
            </a:r>
            <a:endParaRPr lang="en-US" altLang="zh-CN" sz="2142" kern="0" dirty="0">
              <a:solidFill>
                <a:prstClr val="black"/>
              </a:solidFill>
              <a:latin typeface="微软雅黑" pitchFamily="34" charset="-122"/>
              <a:ea typeface="微软雅黑" pitchFamily="34" charset="-122"/>
            </a:endParaRPr>
          </a:p>
        </p:txBody>
      </p:sp>
      <p:sp>
        <p:nvSpPr>
          <p:cNvPr id="15" name="TextBox 3">
            <a:extLst>
              <a:ext uri="{FF2B5EF4-FFF2-40B4-BE49-F238E27FC236}">
                <a16:creationId xmlns:a16="http://schemas.microsoft.com/office/drawing/2014/main" id="{B49FB99B-EA90-4F81-9378-AF5F85916EDE}"/>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16" name="图片 15">
            <a:extLst>
              <a:ext uri="{FF2B5EF4-FFF2-40B4-BE49-F238E27FC236}">
                <a16:creationId xmlns:a16="http://schemas.microsoft.com/office/drawing/2014/main" id="{614F2EB1-7492-40DB-9F37-6C38107455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2843764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对角圆角矩形 4"/>
          <p:cNvSpPr/>
          <p:nvPr/>
        </p:nvSpPr>
        <p:spPr>
          <a:xfrm>
            <a:off x="1042742" y="1590401"/>
            <a:ext cx="1692702" cy="722338"/>
          </a:xfrm>
          <a:prstGeom prst="round2DiagRect">
            <a:avLst/>
          </a:prstGeom>
          <a:solidFill>
            <a:srgbClr val="054487"/>
          </a:solidFill>
          <a:ln w="25400" cap="flat" cmpd="sng" algn="ctr">
            <a:noFill/>
            <a:prstDash val="solid"/>
          </a:ln>
          <a:effectLst/>
        </p:spPr>
        <p:txBody>
          <a:bodyPr lIns="124200" tIns="62101" rIns="124200" bIns="62101" anchor="ctr"/>
          <a:lstStyle/>
          <a:p>
            <a:pPr algn="ctr" defTabSz="1152053">
              <a:defRPr/>
            </a:pPr>
            <a:r>
              <a:rPr lang="zh-CN" altLang="en-US" sz="2142" kern="0" dirty="0">
                <a:solidFill>
                  <a:prstClr val="white"/>
                </a:solidFill>
                <a:latin typeface="微软雅黑" pitchFamily="34" charset="-122"/>
                <a:ea typeface="微软雅黑" pitchFamily="34" charset="-122"/>
              </a:rPr>
              <a:t>添加内容</a:t>
            </a:r>
          </a:p>
        </p:txBody>
      </p:sp>
      <p:sp>
        <p:nvSpPr>
          <p:cNvPr id="6" name="对角圆角矩形 5"/>
          <p:cNvSpPr/>
          <p:nvPr/>
        </p:nvSpPr>
        <p:spPr>
          <a:xfrm>
            <a:off x="2304185" y="2605985"/>
            <a:ext cx="1694858" cy="722340"/>
          </a:xfrm>
          <a:prstGeom prst="round2DiagRect">
            <a:avLst/>
          </a:prstGeom>
          <a:solidFill>
            <a:srgbClr val="054487"/>
          </a:solidFill>
          <a:ln w="25400" cap="flat" cmpd="sng" algn="ctr">
            <a:noFill/>
            <a:prstDash val="solid"/>
          </a:ln>
          <a:effectLst/>
        </p:spPr>
        <p:txBody>
          <a:bodyPr lIns="124200" tIns="62101" rIns="124200" bIns="62101" anchor="ctr"/>
          <a:lstStyle/>
          <a:p>
            <a:pPr algn="ctr" defTabSz="1152053">
              <a:defRPr/>
            </a:pPr>
            <a:r>
              <a:rPr lang="zh-CN" altLang="en-US" sz="2142" kern="0" dirty="0">
                <a:solidFill>
                  <a:prstClr val="white"/>
                </a:solidFill>
                <a:latin typeface="微软雅黑" pitchFamily="34" charset="-122"/>
                <a:ea typeface="微软雅黑" pitchFamily="34" charset="-122"/>
              </a:rPr>
              <a:t>添加内容</a:t>
            </a:r>
          </a:p>
        </p:txBody>
      </p:sp>
      <p:sp>
        <p:nvSpPr>
          <p:cNvPr id="7" name="对角圆角矩形 6"/>
          <p:cNvSpPr/>
          <p:nvPr/>
        </p:nvSpPr>
        <p:spPr>
          <a:xfrm>
            <a:off x="3565624" y="3621570"/>
            <a:ext cx="1694858" cy="722338"/>
          </a:xfrm>
          <a:prstGeom prst="round2DiagRect">
            <a:avLst/>
          </a:prstGeom>
          <a:solidFill>
            <a:srgbClr val="054487"/>
          </a:solidFill>
          <a:ln w="25400" cap="flat" cmpd="sng" algn="ctr">
            <a:noFill/>
            <a:prstDash val="solid"/>
          </a:ln>
          <a:effectLst/>
        </p:spPr>
        <p:txBody>
          <a:bodyPr lIns="124200" tIns="62101" rIns="124200" bIns="62101" anchor="ctr"/>
          <a:lstStyle/>
          <a:p>
            <a:pPr algn="ctr" defTabSz="1152053">
              <a:defRPr/>
            </a:pPr>
            <a:r>
              <a:rPr lang="zh-CN" altLang="en-US" sz="2142" kern="0" dirty="0">
                <a:solidFill>
                  <a:prstClr val="white"/>
                </a:solidFill>
                <a:latin typeface="微软雅黑" pitchFamily="34" charset="-122"/>
                <a:ea typeface="微软雅黑" pitchFamily="34" charset="-122"/>
              </a:rPr>
              <a:t>添加内容</a:t>
            </a:r>
          </a:p>
        </p:txBody>
      </p:sp>
      <p:sp>
        <p:nvSpPr>
          <p:cNvPr id="8" name="对角圆角矩形 7"/>
          <p:cNvSpPr/>
          <p:nvPr/>
        </p:nvSpPr>
        <p:spPr>
          <a:xfrm>
            <a:off x="4829219" y="4637154"/>
            <a:ext cx="1692702" cy="722340"/>
          </a:xfrm>
          <a:prstGeom prst="round2DiagRect">
            <a:avLst/>
          </a:prstGeom>
          <a:solidFill>
            <a:srgbClr val="054487"/>
          </a:solidFill>
          <a:ln w="25400" cap="flat" cmpd="sng" algn="ctr">
            <a:noFill/>
            <a:prstDash val="solid"/>
          </a:ln>
          <a:effectLst/>
        </p:spPr>
        <p:txBody>
          <a:bodyPr lIns="124200" tIns="62101" rIns="124200" bIns="62101" anchor="ctr"/>
          <a:lstStyle/>
          <a:p>
            <a:pPr algn="ctr" defTabSz="1152053">
              <a:defRPr/>
            </a:pPr>
            <a:r>
              <a:rPr lang="zh-CN" altLang="en-US" sz="2142" kern="0" dirty="0">
                <a:solidFill>
                  <a:prstClr val="white"/>
                </a:solidFill>
                <a:latin typeface="微软雅黑" pitchFamily="34" charset="-122"/>
                <a:ea typeface="微软雅黑" pitchFamily="34" charset="-122"/>
              </a:rPr>
              <a:t>添加内容</a:t>
            </a:r>
          </a:p>
        </p:txBody>
      </p:sp>
      <p:cxnSp>
        <p:nvCxnSpPr>
          <p:cNvPr id="9" name="直接箭头连接符 8"/>
          <p:cNvCxnSpPr/>
          <p:nvPr/>
        </p:nvCxnSpPr>
        <p:spPr>
          <a:xfrm>
            <a:off x="2927357" y="1911880"/>
            <a:ext cx="836647" cy="0"/>
          </a:xfrm>
          <a:prstGeom prst="straightConnector1">
            <a:avLst/>
          </a:prstGeom>
          <a:noFill/>
          <a:ln w="9525" cap="rnd" cmpd="sng" algn="ctr">
            <a:solidFill>
              <a:sysClr val="window" lastClr="FFFFFF">
                <a:lumMod val="65000"/>
              </a:sysClr>
            </a:solidFill>
            <a:prstDash val="sysDash"/>
            <a:tailEnd type="stealth"/>
          </a:ln>
          <a:effectLst/>
        </p:spPr>
      </p:cxnSp>
      <p:grpSp>
        <p:nvGrpSpPr>
          <p:cNvPr id="10" name="组合 9"/>
          <p:cNvGrpSpPr/>
          <p:nvPr/>
        </p:nvGrpSpPr>
        <p:grpSpPr>
          <a:xfrm>
            <a:off x="3952445" y="1590402"/>
            <a:ext cx="3568691" cy="780555"/>
            <a:chOff x="3024807" y="1419622"/>
            <a:chExt cx="2627313" cy="574675"/>
          </a:xfrm>
        </p:grpSpPr>
        <p:sp>
          <p:nvSpPr>
            <p:cNvPr id="11" name="文本框 8"/>
            <p:cNvSpPr txBox="1">
              <a:spLocks noChangeArrowheads="1"/>
            </p:cNvSpPr>
            <p:nvPr/>
          </p:nvSpPr>
          <p:spPr bwMode="auto">
            <a:xfrm>
              <a:off x="3024807" y="1419622"/>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2394" dirty="0">
                  <a:solidFill>
                    <a:srgbClr val="054487"/>
                  </a:solidFill>
                  <a:latin typeface="微软雅黑" pitchFamily="34" charset="-122"/>
                </a:rPr>
                <a:t>添加标题</a:t>
              </a:r>
            </a:p>
          </p:txBody>
        </p:sp>
        <p:sp>
          <p:nvSpPr>
            <p:cNvPr id="12" name="文本框 9"/>
            <p:cNvSpPr txBox="1"/>
            <p:nvPr/>
          </p:nvSpPr>
          <p:spPr>
            <a:xfrm>
              <a:off x="3024807" y="1705372"/>
              <a:ext cx="2627313" cy="288925"/>
            </a:xfrm>
            <a:prstGeom prst="rect">
              <a:avLst/>
            </a:prstGeom>
            <a:noFill/>
          </p:spPr>
          <p:txBody>
            <a:bodyPr anchor="ctr"/>
            <a:lstStyle/>
            <a:p>
              <a:pPr>
                <a:defRPr/>
              </a:pPr>
              <a:r>
                <a:rPr lang="zh-CN" altLang="en-US" sz="163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638" dirty="0">
                <a:solidFill>
                  <a:prstClr val="black">
                    <a:lumMod val="85000"/>
                    <a:lumOff val="15000"/>
                  </a:prstClr>
                </a:solidFill>
                <a:latin typeface="微软雅黑" pitchFamily="34" charset="-122"/>
                <a:ea typeface="微软雅黑" pitchFamily="34" charset="-122"/>
              </a:endParaRPr>
            </a:p>
          </p:txBody>
        </p:sp>
      </p:grpSp>
      <p:cxnSp>
        <p:nvCxnSpPr>
          <p:cNvPr id="13" name="直接箭头连接符 12"/>
          <p:cNvCxnSpPr/>
          <p:nvPr/>
        </p:nvCxnSpPr>
        <p:spPr>
          <a:xfrm>
            <a:off x="4171547" y="2944714"/>
            <a:ext cx="836647" cy="0"/>
          </a:xfrm>
          <a:prstGeom prst="straightConnector1">
            <a:avLst/>
          </a:prstGeom>
          <a:noFill/>
          <a:ln w="9525" cap="rnd" cmpd="sng" algn="ctr">
            <a:solidFill>
              <a:sysClr val="window" lastClr="FFFFFF">
                <a:lumMod val="65000"/>
              </a:sysClr>
            </a:solidFill>
            <a:prstDash val="sysDash"/>
            <a:tailEnd type="stealth"/>
          </a:ln>
          <a:effectLst/>
        </p:spPr>
      </p:cxnSp>
      <p:grpSp>
        <p:nvGrpSpPr>
          <p:cNvPr id="14" name="组合 13"/>
          <p:cNvGrpSpPr/>
          <p:nvPr/>
        </p:nvGrpSpPr>
        <p:grpSpPr>
          <a:xfrm>
            <a:off x="5126149" y="2568453"/>
            <a:ext cx="3568691" cy="778400"/>
            <a:chOff x="3888903" y="2139702"/>
            <a:chExt cx="2627313" cy="573088"/>
          </a:xfrm>
        </p:grpSpPr>
        <p:sp>
          <p:nvSpPr>
            <p:cNvPr id="15" name="文本框 11"/>
            <p:cNvSpPr txBox="1">
              <a:spLocks noChangeArrowheads="1"/>
            </p:cNvSpPr>
            <p:nvPr/>
          </p:nvSpPr>
          <p:spPr bwMode="auto">
            <a:xfrm>
              <a:off x="3888903" y="2139702"/>
              <a:ext cx="1129185" cy="319088"/>
            </a:xfrm>
            <a:prstGeom prst="rect">
              <a:avLst/>
            </a:prstGeom>
            <a:noFill/>
            <a:ln w="9525">
              <a:noFill/>
              <a:miter lim="800000"/>
              <a:headEnd/>
              <a:tailEnd/>
            </a:ln>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2394" dirty="0">
                  <a:solidFill>
                    <a:srgbClr val="054487"/>
                  </a:solidFill>
                  <a:latin typeface="微软雅黑" pitchFamily="34" charset="-122"/>
                </a:rPr>
                <a:t>添加标题</a:t>
              </a:r>
            </a:p>
          </p:txBody>
        </p:sp>
        <p:sp>
          <p:nvSpPr>
            <p:cNvPr id="16" name="文本框 12"/>
            <p:cNvSpPr txBox="1"/>
            <p:nvPr/>
          </p:nvSpPr>
          <p:spPr>
            <a:xfrm>
              <a:off x="3888903" y="2425452"/>
              <a:ext cx="2627313" cy="287338"/>
            </a:xfrm>
            <a:prstGeom prst="rect">
              <a:avLst/>
            </a:prstGeom>
            <a:noFill/>
          </p:spPr>
          <p:txBody>
            <a:bodyPr anchor="ctr"/>
            <a:lstStyle/>
            <a:p>
              <a:pPr>
                <a:defRPr/>
              </a:pPr>
              <a:r>
                <a:rPr lang="zh-CN" altLang="en-US" sz="163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638" dirty="0">
                <a:solidFill>
                  <a:prstClr val="black">
                    <a:lumMod val="85000"/>
                    <a:lumOff val="15000"/>
                  </a:prstClr>
                </a:solidFill>
                <a:latin typeface="微软雅黑" pitchFamily="34" charset="-122"/>
                <a:ea typeface="微软雅黑" pitchFamily="34" charset="-122"/>
              </a:endParaRPr>
            </a:p>
          </p:txBody>
        </p:sp>
      </p:grpSp>
      <p:cxnSp>
        <p:nvCxnSpPr>
          <p:cNvPr id="17" name="直接箭头连接符 16"/>
          <p:cNvCxnSpPr/>
          <p:nvPr/>
        </p:nvCxnSpPr>
        <p:spPr>
          <a:xfrm>
            <a:off x="5415737" y="3977549"/>
            <a:ext cx="836647" cy="0"/>
          </a:xfrm>
          <a:prstGeom prst="straightConnector1">
            <a:avLst/>
          </a:prstGeom>
          <a:noFill/>
          <a:ln w="9525" cap="rnd" cmpd="sng" algn="ctr">
            <a:solidFill>
              <a:sysClr val="window" lastClr="FFFFFF">
                <a:lumMod val="65000"/>
              </a:sysClr>
            </a:solidFill>
            <a:prstDash val="sysDash"/>
            <a:tailEnd type="stealth"/>
          </a:ln>
          <a:effectLst/>
        </p:spPr>
      </p:cxnSp>
      <p:grpSp>
        <p:nvGrpSpPr>
          <p:cNvPr id="18" name="组合 17"/>
          <p:cNvGrpSpPr/>
          <p:nvPr/>
        </p:nvGrpSpPr>
        <p:grpSpPr>
          <a:xfrm>
            <a:off x="6280416" y="3648356"/>
            <a:ext cx="3568690" cy="778398"/>
            <a:chOff x="4738688" y="2934767"/>
            <a:chExt cx="2627312" cy="573087"/>
          </a:xfrm>
        </p:grpSpPr>
        <p:sp>
          <p:nvSpPr>
            <p:cNvPr id="19" name="文本框 14"/>
            <p:cNvSpPr txBox="1">
              <a:spLocks noChangeArrowheads="1"/>
            </p:cNvSpPr>
            <p:nvPr/>
          </p:nvSpPr>
          <p:spPr bwMode="auto">
            <a:xfrm>
              <a:off x="4738688" y="2934767"/>
              <a:ext cx="1129185" cy="3206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2394" dirty="0">
                  <a:solidFill>
                    <a:srgbClr val="054487"/>
                  </a:solidFill>
                  <a:latin typeface="微软雅黑" pitchFamily="34" charset="-122"/>
                </a:rPr>
                <a:t>添加标题</a:t>
              </a:r>
            </a:p>
          </p:txBody>
        </p:sp>
        <p:sp>
          <p:nvSpPr>
            <p:cNvPr id="20" name="文本框 15"/>
            <p:cNvSpPr txBox="1"/>
            <p:nvPr/>
          </p:nvSpPr>
          <p:spPr>
            <a:xfrm>
              <a:off x="4738688" y="3220517"/>
              <a:ext cx="2627312" cy="287337"/>
            </a:xfrm>
            <a:prstGeom prst="rect">
              <a:avLst/>
            </a:prstGeom>
            <a:noFill/>
          </p:spPr>
          <p:txBody>
            <a:bodyPr anchor="ctr"/>
            <a:lstStyle/>
            <a:p>
              <a:pPr>
                <a:defRPr/>
              </a:pPr>
              <a:r>
                <a:rPr lang="zh-CN" altLang="en-US" sz="163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638" dirty="0">
                <a:solidFill>
                  <a:prstClr val="black">
                    <a:lumMod val="85000"/>
                    <a:lumOff val="15000"/>
                  </a:prstClr>
                </a:solidFill>
                <a:latin typeface="微软雅黑" pitchFamily="34" charset="-122"/>
                <a:ea typeface="微软雅黑" pitchFamily="34" charset="-122"/>
              </a:endParaRPr>
            </a:p>
          </p:txBody>
        </p:sp>
      </p:grpSp>
      <p:cxnSp>
        <p:nvCxnSpPr>
          <p:cNvPr id="21" name="直接箭头连接符 20"/>
          <p:cNvCxnSpPr/>
          <p:nvPr/>
        </p:nvCxnSpPr>
        <p:spPr>
          <a:xfrm>
            <a:off x="6659926" y="5010384"/>
            <a:ext cx="836647" cy="0"/>
          </a:xfrm>
          <a:prstGeom prst="straightConnector1">
            <a:avLst/>
          </a:prstGeom>
          <a:noFill/>
          <a:ln w="9525" cap="rnd" cmpd="sng" algn="ctr">
            <a:solidFill>
              <a:sysClr val="window" lastClr="FFFFFF">
                <a:lumMod val="65000"/>
              </a:sysClr>
            </a:solidFill>
            <a:prstDash val="sysDash"/>
            <a:tailEnd type="stealth"/>
          </a:ln>
          <a:effectLst/>
        </p:spPr>
      </p:cxnSp>
      <p:grpSp>
        <p:nvGrpSpPr>
          <p:cNvPr id="22" name="组合 21"/>
          <p:cNvGrpSpPr/>
          <p:nvPr/>
        </p:nvGrpSpPr>
        <p:grpSpPr>
          <a:xfrm>
            <a:off x="7520293" y="4626406"/>
            <a:ext cx="3568691" cy="778400"/>
            <a:chOff x="5651500" y="3654846"/>
            <a:chExt cx="2627313" cy="573088"/>
          </a:xfrm>
        </p:grpSpPr>
        <p:sp>
          <p:nvSpPr>
            <p:cNvPr id="23" name="文本框 17"/>
            <p:cNvSpPr txBox="1">
              <a:spLocks noChangeArrowheads="1"/>
            </p:cNvSpPr>
            <p:nvPr/>
          </p:nvSpPr>
          <p:spPr bwMode="auto">
            <a:xfrm>
              <a:off x="5651500" y="3654846"/>
              <a:ext cx="1129185" cy="3206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2394" dirty="0">
                  <a:solidFill>
                    <a:srgbClr val="054487"/>
                  </a:solidFill>
                  <a:latin typeface="微软雅黑" pitchFamily="34" charset="-122"/>
                </a:rPr>
                <a:t>添加标题</a:t>
              </a:r>
            </a:p>
          </p:txBody>
        </p:sp>
        <p:sp>
          <p:nvSpPr>
            <p:cNvPr id="24" name="文本框 18"/>
            <p:cNvSpPr txBox="1"/>
            <p:nvPr/>
          </p:nvSpPr>
          <p:spPr>
            <a:xfrm>
              <a:off x="5651500" y="3940596"/>
              <a:ext cx="2627313" cy="287338"/>
            </a:xfrm>
            <a:prstGeom prst="rect">
              <a:avLst/>
            </a:prstGeom>
            <a:noFill/>
          </p:spPr>
          <p:txBody>
            <a:bodyPr anchor="ctr"/>
            <a:lstStyle/>
            <a:p>
              <a:pPr>
                <a:defRPr/>
              </a:pPr>
              <a:r>
                <a:rPr lang="zh-CN" altLang="en-US" sz="163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638" dirty="0">
                <a:solidFill>
                  <a:prstClr val="black">
                    <a:lumMod val="85000"/>
                    <a:lumOff val="15000"/>
                  </a:prstClr>
                </a:solidFill>
                <a:latin typeface="微软雅黑" pitchFamily="34" charset="-122"/>
                <a:ea typeface="微软雅黑" pitchFamily="34" charset="-122"/>
              </a:endParaRPr>
            </a:p>
          </p:txBody>
        </p:sp>
      </p:grpSp>
      <p:sp>
        <p:nvSpPr>
          <p:cNvPr id="25" name="直角上箭头 24"/>
          <p:cNvSpPr/>
          <p:nvPr/>
        </p:nvSpPr>
        <p:spPr>
          <a:xfrm rot="5400000">
            <a:off x="1480486" y="2459380"/>
            <a:ext cx="730963" cy="718052"/>
          </a:xfrm>
          <a:prstGeom prst="bentUpArrow">
            <a:avLst/>
          </a:prstGeom>
          <a:solidFill>
            <a:srgbClr val="054487"/>
          </a:solidFill>
          <a:ln w="25400" cap="flat" cmpd="sng" algn="ctr">
            <a:noFill/>
            <a:prstDash val="solid"/>
          </a:ln>
          <a:effectLst/>
        </p:spPr>
        <p:txBody>
          <a:bodyPr lIns="124200" tIns="62101" rIns="124200" bIns="62101" anchor="ctr"/>
          <a:lstStyle/>
          <a:p>
            <a:pPr algn="ctr" defTabSz="1152053">
              <a:defRPr/>
            </a:pPr>
            <a:endParaRPr lang="zh-CN" altLang="en-US" sz="2142" kern="0">
              <a:solidFill>
                <a:prstClr val="white"/>
              </a:solidFill>
              <a:latin typeface="Calibri"/>
              <a:ea typeface="宋体"/>
            </a:endParaRPr>
          </a:p>
        </p:txBody>
      </p:sp>
      <p:sp>
        <p:nvSpPr>
          <p:cNvPr id="26" name="直角上箭头 25"/>
          <p:cNvSpPr/>
          <p:nvPr/>
        </p:nvSpPr>
        <p:spPr>
          <a:xfrm rot="5400000">
            <a:off x="2757022" y="3462028"/>
            <a:ext cx="733118" cy="715895"/>
          </a:xfrm>
          <a:prstGeom prst="bentUpArrow">
            <a:avLst/>
          </a:prstGeom>
          <a:solidFill>
            <a:srgbClr val="054487"/>
          </a:solidFill>
          <a:ln w="25400" cap="flat" cmpd="sng" algn="ctr">
            <a:noFill/>
            <a:prstDash val="solid"/>
          </a:ln>
          <a:effectLst/>
        </p:spPr>
        <p:txBody>
          <a:bodyPr lIns="124200" tIns="62101" rIns="124200" bIns="62101" anchor="ctr"/>
          <a:lstStyle/>
          <a:p>
            <a:pPr algn="ctr" defTabSz="1152053">
              <a:defRPr/>
            </a:pPr>
            <a:endParaRPr lang="zh-CN" altLang="en-US" sz="2142" kern="0">
              <a:solidFill>
                <a:prstClr val="white"/>
              </a:solidFill>
              <a:latin typeface="Calibri"/>
              <a:ea typeface="宋体"/>
            </a:endParaRPr>
          </a:p>
        </p:txBody>
      </p:sp>
      <p:sp>
        <p:nvSpPr>
          <p:cNvPr id="27" name="直角上箭头 26"/>
          <p:cNvSpPr/>
          <p:nvPr/>
        </p:nvSpPr>
        <p:spPr>
          <a:xfrm rot="5400000">
            <a:off x="4034635" y="4463599"/>
            <a:ext cx="733118" cy="718050"/>
          </a:xfrm>
          <a:prstGeom prst="bentUpArrow">
            <a:avLst/>
          </a:prstGeom>
          <a:solidFill>
            <a:srgbClr val="054487"/>
          </a:solidFill>
          <a:ln w="25400" cap="flat" cmpd="sng" algn="ctr">
            <a:noFill/>
            <a:prstDash val="solid"/>
          </a:ln>
          <a:effectLst/>
        </p:spPr>
        <p:txBody>
          <a:bodyPr lIns="124200" tIns="62101" rIns="124200" bIns="62101" anchor="ctr"/>
          <a:lstStyle/>
          <a:p>
            <a:pPr algn="ctr" defTabSz="1152053">
              <a:defRPr/>
            </a:pPr>
            <a:endParaRPr lang="zh-CN" altLang="en-US" sz="2142" kern="0">
              <a:solidFill>
                <a:prstClr val="white"/>
              </a:solidFill>
              <a:latin typeface="Calibri"/>
              <a:ea typeface="宋体"/>
            </a:endParaRPr>
          </a:p>
        </p:txBody>
      </p:sp>
      <p:sp>
        <p:nvSpPr>
          <p:cNvPr id="28" name="TextBox 3">
            <a:extLst>
              <a:ext uri="{FF2B5EF4-FFF2-40B4-BE49-F238E27FC236}">
                <a16:creationId xmlns:a16="http://schemas.microsoft.com/office/drawing/2014/main" id="{B9F5C02D-EFBD-46ED-9293-C799212638F3}"/>
              </a:ext>
            </a:extLst>
          </p:cNvPr>
          <p:cNvSpPr txBox="1"/>
          <p:nvPr/>
        </p:nvSpPr>
        <p:spPr>
          <a:xfrm>
            <a:off x="861300" y="246288"/>
            <a:ext cx="9579464"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pic>
        <p:nvPicPr>
          <p:cNvPr id="29" name="图片 28">
            <a:extLst>
              <a:ext uri="{FF2B5EF4-FFF2-40B4-BE49-F238E27FC236}">
                <a16:creationId xmlns:a16="http://schemas.microsoft.com/office/drawing/2014/main" id="{FC75E884-2DFD-40D1-B466-B8D02074F2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73930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TextBox 3"/>
          <p:cNvSpPr txBox="1"/>
          <p:nvPr/>
        </p:nvSpPr>
        <p:spPr>
          <a:xfrm>
            <a:off x="861300" y="246288"/>
            <a:ext cx="7131192"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sp>
        <p:nvSpPr>
          <p:cNvPr id="5" name="任意多边形 4"/>
          <p:cNvSpPr/>
          <p:nvPr/>
        </p:nvSpPr>
        <p:spPr>
          <a:xfrm>
            <a:off x="1797021" y="1344869"/>
            <a:ext cx="5571901" cy="3033817"/>
          </a:xfrm>
          <a:custGeom>
            <a:avLst/>
            <a:gdLst>
              <a:gd name="connsiteX0" fmla="*/ 3024631 w 4102306"/>
              <a:gd name="connsiteY0" fmla="*/ 1699713 h 2233414"/>
              <a:gd name="connsiteX1" fmla="*/ 3165881 w 4102306"/>
              <a:gd name="connsiteY1" fmla="*/ 1699713 h 2233414"/>
              <a:gd name="connsiteX2" fmla="*/ 3558332 w 4102306"/>
              <a:gd name="connsiteY2" fmla="*/ 2092165 h 2233414"/>
              <a:gd name="connsiteX3" fmla="*/ 3950784 w 4102306"/>
              <a:gd name="connsiteY3" fmla="*/ 1699713 h 2233414"/>
              <a:gd name="connsiteX4" fmla="*/ 4092033 w 4102306"/>
              <a:gd name="connsiteY4" fmla="*/ 1699713 h 2233414"/>
              <a:gd name="connsiteX5" fmla="*/ 3558332 w 4102306"/>
              <a:gd name="connsiteY5" fmla="*/ 2233414 h 2233414"/>
              <a:gd name="connsiteX6" fmla="*/ 3024631 w 4102306"/>
              <a:gd name="connsiteY6" fmla="*/ 1699713 h 2233414"/>
              <a:gd name="connsiteX7" fmla="*/ 0 w 4102306"/>
              <a:gd name="connsiteY7" fmla="*/ 1699713 h 2233414"/>
              <a:gd name="connsiteX8" fmla="*/ 141250 w 4102306"/>
              <a:gd name="connsiteY8" fmla="*/ 1699713 h 2233414"/>
              <a:gd name="connsiteX9" fmla="*/ 533701 w 4102306"/>
              <a:gd name="connsiteY9" fmla="*/ 2092165 h 2233414"/>
              <a:gd name="connsiteX10" fmla="*/ 926153 w 4102306"/>
              <a:gd name="connsiteY10" fmla="*/ 1699713 h 2233414"/>
              <a:gd name="connsiteX11" fmla="*/ 1067402 w 4102306"/>
              <a:gd name="connsiteY11" fmla="*/ 1699713 h 2233414"/>
              <a:gd name="connsiteX12" fmla="*/ 533701 w 4102306"/>
              <a:gd name="connsiteY12" fmla="*/ 2233414 h 2233414"/>
              <a:gd name="connsiteX13" fmla="*/ 0 w 4102306"/>
              <a:gd name="connsiteY13" fmla="*/ 1699713 h 2233414"/>
              <a:gd name="connsiteX14" fmla="*/ 1590027 w 4102306"/>
              <a:gd name="connsiteY14" fmla="*/ 0 h 2233414"/>
              <a:gd name="connsiteX15" fmla="*/ 1910147 w 4102306"/>
              <a:gd name="connsiteY15" fmla="*/ 32271 h 2233414"/>
              <a:gd name="connsiteX16" fmla="*/ 2051960 w 4102306"/>
              <a:gd name="connsiteY16" fmla="*/ 68735 h 2233414"/>
              <a:gd name="connsiteX17" fmla="*/ 2193773 w 4102306"/>
              <a:gd name="connsiteY17" fmla="*/ 32271 h 2233414"/>
              <a:gd name="connsiteX18" fmla="*/ 2513893 w 4102306"/>
              <a:gd name="connsiteY18" fmla="*/ 0 h 2233414"/>
              <a:gd name="connsiteX19" fmla="*/ 4102306 w 4102306"/>
              <a:gd name="connsiteY19" fmla="*/ 1588412 h 2233414"/>
              <a:gd name="connsiteX20" fmla="*/ 4099161 w 4102306"/>
              <a:gd name="connsiteY20" fmla="*/ 1650703 h 2233414"/>
              <a:gd name="connsiteX21" fmla="*/ 3943434 w 4102306"/>
              <a:gd name="connsiteY21" fmla="*/ 1650703 h 2233414"/>
              <a:gd name="connsiteX22" fmla="*/ 3946579 w 4102306"/>
              <a:gd name="connsiteY22" fmla="*/ 1588412 h 2233414"/>
              <a:gd name="connsiteX23" fmla="*/ 2513893 w 4102306"/>
              <a:gd name="connsiteY23" fmla="*/ 155727 h 2233414"/>
              <a:gd name="connsiteX24" fmla="*/ 2367409 w 4102306"/>
              <a:gd name="connsiteY24" fmla="*/ 163124 h 2233414"/>
              <a:gd name="connsiteX25" fmla="*/ 2306962 w 4102306"/>
              <a:gd name="connsiteY25" fmla="*/ 172349 h 2233414"/>
              <a:gd name="connsiteX26" fmla="*/ 2347158 w 4102306"/>
              <a:gd name="connsiteY26" fmla="*/ 191713 h 2233414"/>
              <a:gd name="connsiteX27" fmla="*/ 3178439 w 4102306"/>
              <a:gd name="connsiteY27" fmla="*/ 1588412 h 2233414"/>
              <a:gd name="connsiteX28" fmla="*/ 3175294 w 4102306"/>
              <a:gd name="connsiteY28" fmla="*/ 1650703 h 2233414"/>
              <a:gd name="connsiteX29" fmla="*/ 3019567 w 4102306"/>
              <a:gd name="connsiteY29" fmla="*/ 1650703 h 2233414"/>
              <a:gd name="connsiteX30" fmla="*/ 3022712 w 4102306"/>
              <a:gd name="connsiteY30" fmla="*/ 1588412 h 2233414"/>
              <a:gd name="connsiteX31" fmla="*/ 2147693 w 4102306"/>
              <a:gd name="connsiteY31" fmla="*/ 268315 h 2233414"/>
              <a:gd name="connsiteX32" fmla="*/ 2051960 w 4102306"/>
              <a:gd name="connsiteY32" fmla="*/ 233276 h 2233414"/>
              <a:gd name="connsiteX33" fmla="*/ 1956228 w 4102306"/>
              <a:gd name="connsiteY33" fmla="*/ 268315 h 2233414"/>
              <a:gd name="connsiteX34" fmla="*/ 1081208 w 4102306"/>
              <a:gd name="connsiteY34" fmla="*/ 1588412 h 2233414"/>
              <a:gd name="connsiteX35" fmla="*/ 1084353 w 4102306"/>
              <a:gd name="connsiteY35" fmla="*/ 1650703 h 2233414"/>
              <a:gd name="connsiteX36" fmla="*/ 928626 w 4102306"/>
              <a:gd name="connsiteY36" fmla="*/ 1650703 h 2233414"/>
              <a:gd name="connsiteX37" fmla="*/ 925481 w 4102306"/>
              <a:gd name="connsiteY37" fmla="*/ 1588412 h 2233414"/>
              <a:gd name="connsiteX38" fmla="*/ 1756762 w 4102306"/>
              <a:gd name="connsiteY38" fmla="*/ 191713 h 2233414"/>
              <a:gd name="connsiteX39" fmla="*/ 1796959 w 4102306"/>
              <a:gd name="connsiteY39" fmla="*/ 172349 h 2233414"/>
              <a:gd name="connsiteX40" fmla="*/ 1736511 w 4102306"/>
              <a:gd name="connsiteY40" fmla="*/ 163124 h 2233414"/>
              <a:gd name="connsiteX41" fmla="*/ 1590027 w 4102306"/>
              <a:gd name="connsiteY41" fmla="*/ 155727 h 2233414"/>
              <a:gd name="connsiteX42" fmla="*/ 157341 w 4102306"/>
              <a:gd name="connsiteY42" fmla="*/ 1588412 h 2233414"/>
              <a:gd name="connsiteX43" fmla="*/ 160486 w 4102306"/>
              <a:gd name="connsiteY43" fmla="*/ 1650703 h 2233414"/>
              <a:gd name="connsiteX44" fmla="*/ 4759 w 4102306"/>
              <a:gd name="connsiteY44" fmla="*/ 1650703 h 2233414"/>
              <a:gd name="connsiteX45" fmla="*/ 1614 w 4102306"/>
              <a:gd name="connsiteY45" fmla="*/ 1588412 h 2233414"/>
              <a:gd name="connsiteX46" fmla="*/ 1590027 w 4102306"/>
              <a:gd name="connsiteY46" fmla="*/ 0 h 223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02306" h="2233414">
                <a:moveTo>
                  <a:pt x="3024631" y="1699713"/>
                </a:moveTo>
                <a:lnTo>
                  <a:pt x="3165881" y="1699713"/>
                </a:lnTo>
                <a:cubicBezTo>
                  <a:pt x="3165881" y="1916458"/>
                  <a:pt x="3341587" y="2092165"/>
                  <a:pt x="3558332" y="2092165"/>
                </a:cubicBezTo>
                <a:cubicBezTo>
                  <a:pt x="3775077" y="2092165"/>
                  <a:pt x="3950784" y="1916458"/>
                  <a:pt x="3950784" y="1699713"/>
                </a:cubicBezTo>
                <a:lnTo>
                  <a:pt x="4092033" y="1699713"/>
                </a:lnTo>
                <a:cubicBezTo>
                  <a:pt x="4092033" y="1994468"/>
                  <a:pt x="3853087" y="2233414"/>
                  <a:pt x="3558332" y="2233414"/>
                </a:cubicBezTo>
                <a:cubicBezTo>
                  <a:pt x="3263578" y="2233414"/>
                  <a:pt x="3024631" y="1994468"/>
                  <a:pt x="3024631" y="1699713"/>
                </a:cubicBezTo>
                <a:close/>
                <a:moveTo>
                  <a:pt x="0" y="1699713"/>
                </a:moveTo>
                <a:lnTo>
                  <a:pt x="141250" y="1699713"/>
                </a:lnTo>
                <a:cubicBezTo>
                  <a:pt x="141250" y="1916458"/>
                  <a:pt x="316956" y="2092165"/>
                  <a:pt x="533701" y="2092165"/>
                </a:cubicBezTo>
                <a:cubicBezTo>
                  <a:pt x="750446" y="2092165"/>
                  <a:pt x="926153" y="1916458"/>
                  <a:pt x="926153" y="1699713"/>
                </a:cubicBezTo>
                <a:lnTo>
                  <a:pt x="1067402" y="1699713"/>
                </a:lnTo>
                <a:cubicBezTo>
                  <a:pt x="1067402" y="1994468"/>
                  <a:pt x="828456" y="2233414"/>
                  <a:pt x="533701" y="2233414"/>
                </a:cubicBezTo>
                <a:cubicBezTo>
                  <a:pt x="238946" y="2233414"/>
                  <a:pt x="0" y="1994468"/>
                  <a:pt x="0" y="1699713"/>
                </a:cubicBezTo>
                <a:close/>
                <a:moveTo>
                  <a:pt x="1590027" y="0"/>
                </a:moveTo>
                <a:cubicBezTo>
                  <a:pt x="1699684" y="0"/>
                  <a:pt x="1806746" y="11112"/>
                  <a:pt x="1910147" y="32271"/>
                </a:cubicBezTo>
                <a:lnTo>
                  <a:pt x="2051960" y="68735"/>
                </a:lnTo>
                <a:lnTo>
                  <a:pt x="2193773" y="32271"/>
                </a:lnTo>
                <a:cubicBezTo>
                  <a:pt x="2297175" y="11112"/>
                  <a:pt x="2404236" y="0"/>
                  <a:pt x="2513893" y="0"/>
                </a:cubicBezTo>
                <a:cubicBezTo>
                  <a:pt x="3391149" y="0"/>
                  <a:pt x="4102306" y="711157"/>
                  <a:pt x="4102306" y="1588412"/>
                </a:cubicBezTo>
                <a:lnTo>
                  <a:pt x="4099161" y="1650703"/>
                </a:lnTo>
                <a:lnTo>
                  <a:pt x="3943434" y="1650703"/>
                </a:lnTo>
                <a:cubicBezTo>
                  <a:pt x="3946132" y="1630102"/>
                  <a:pt x="3946579" y="1609309"/>
                  <a:pt x="3946579" y="1588412"/>
                </a:cubicBezTo>
                <a:cubicBezTo>
                  <a:pt x="3946579" y="797162"/>
                  <a:pt x="3305144" y="155727"/>
                  <a:pt x="2513893" y="155727"/>
                </a:cubicBezTo>
                <a:cubicBezTo>
                  <a:pt x="2464440" y="155727"/>
                  <a:pt x="2415572" y="158233"/>
                  <a:pt x="2367409" y="163124"/>
                </a:cubicBezTo>
                <a:lnTo>
                  <a:pt x="2306962" y="172349"/>
                </a:lnTo>
                <a:lnTo>
                  <a:pt x="2347158" y="191713"/>
                </a:lnTo>
                <a:cubicBezTo>
                  <a:pt x="2842306" y="460694"/>
                  <a:pt x="3178439" y="985299"/>
                  <a:pt x="3178439" y="1588412"/>
                </a:cubicBezTo>
                <a:lnTo>
                  <a:pt x="3175294" y="1650703"/>
                </a:lnTo>
                <a:lnTo>
                  <a:pt x="3019567" y="1650703"/>
                </a:lnTo>
                <a:cubicBezTo>
                  <a:pt x="3022265" y="1630102"/>
                  <a:pt x="3022712" y="1609309"/>
                  <a:pt x="3022712" y="1588412"/>
                </a:cubicBezTo>
                <a:cubicBezTo>
                  <a:pt x="3022712" y="994975"/>
                  <a:pt x="2661905" y="485808"/>
                  <a:pt x="2147693" y="268315"/>
                </a:cubicBezTo>
                <a:lnTo>
                  <a:pt x="2051960" y="233276"/>
                </a:lnTo>
                <a:lnTo>
                  <a:pt x="1956228" y="268315"/>
                </a:lnTo>
                <a:cubicBezTo>
                  <a:pt x="1442017" y="485808"/>
                  <a:pt x="1081208" y="994975"/>
                  <a:pt x="1081208" y="1588412"/>
                </a:cubicBezTo>
                <a:lnTo>
                  <a:pt x="1084353" y="1650703"/>
                </a:lnTo>
                <a:lnTo>
                  <a:pt x="928626" y="1650703"/>
                </a:lnTo>
                <a:cubicBezTo>
                  <a:pt x="925884" y="1630089"/>
                  <a:pt x="925481" y="1609297"/>
                  <a:pt x="925481" y="1588412"/>
                </a:cubicBezTo>
                <a:cubicBezTo>
                  <a:pt x="925481" y="985299"/>
                  <a:pt x="1261614" y="460694"/>
                  <a:pt x="1756762" y="191713"/>
                </a:cubicBezTo>
                <a:lnTo>
                  <a:pt x="1796959" y="172349"/>
                </a:lnTo>
                <a:lnTo>
                  <a:pt x="1736511" y="163124"/>
                </a:lnTo>
                <a:cubicBezTo>
                  <a:pt x="1688348" y="158233"/>
                  <a:pt x="1639480" y="155727"/>
                  <a:pt x="1590027" y="155727"/>
                </a:cubicBezTo>
                <a:cubicBezTo>
                  <a:pt x="798776" y="155727"/>
                  <a:pt x="157341" y="797162"/>
                  <a:pt x="157341" y="1588412"/>
                </a:cubicBezTo>
                <a:lnTo>
                  <a:pt x="160486" y="1650703"/>
                </a:lnTo>
                <a:lnTo>
                  <a:pt x="4759" y="1650703"/>
                </a:lnTo>
                <a:cubicBezTo>
                  <a:pt x="2017" y="1630089"/>
                  <a:pt x="1614" y="1609297"/>
                  <a:pt x="1614" y="1588412"/>
                </a:cubicBezTo>
                <a:cubicBezTo>
                  <a:pt x="1614" y="711157"/>
                  <a:pt x="712771" y="0"/>
                  <a:pt x="1590027" y="0"/>
                </a:cubicBezTo>
                <a:close/>
              </a:path>
            </a:pathLst>
          </a:custGeom>
          <a:solidFill>
            <a:sysClr val="window" lastClr="FFFFFF">
              <a:lumMod val="75000"/>
            </a:sysClr>
          </a:solidFill>
          <a:ln w="25400" cap="flat" cmpd="sng" algn="ctr">
            <a:noFill/>
            <a:prstDash val="solid"/>
          </a:ln>
          <a:effectLst/>
        </p:spPr>
        <p:txBody>
          <a:bodyPr lIns="124200" tIns="62101" rIns="124200" bIns="62101" anchor="ctr"/>
          <a:lstStyle/>
          <a:p>
            <a:pPr algn="ctr" defTabSz="1152053">
              <a:defRPr/>
            </a:pPr>
            <a:endParaRPr lang="zh-CN" altLang="en-US" sz="1890" kern="0">
              <a:solidFill>
                <a:prstClr val="black"/>
              </a:solidFill>
            </a:endParaRPr>
          </a:p>
        </p:txBody>
      </p:sp>
      <p:sp>
        <p:nvSpPr>
          <p:cNvPr id="6" name="任意多边形 5"/>
          <p:cNvSpPr/>
          <p:nvPr/>
        </p:nvSpPr>
        <p:spPr>
          <a:xfrm>
            <a:off x="3836888" y="1344869"/>
            <a:ext cx="5586994" cy="3033817"/>
          </a:xfrm>
          <a:custGeom>
            <a:avLst/>
            <a:gdLst>
              <a:gd name="connsiteX0" fmla="*/ 3034905 w 4112579"/>
              <a:gd name="connsiteY0" fmla="*/ 1699714 h 2233415"/>
              <a:gd name="connsiteX1" fmla="*/ 3176155 w 4112579"/>
              <a:gd name="connsiteY1" fmla="*/ 1699714 h 2233415"/>
              <a:gd name="connsiteX2" fmla="*/ 3568606 w 4112579"/>
              <a:gd name="connsiteY2" fmla="*/ 2092166 h 2233415"/>
              <a:gd name="connsiteX3" fmla="*/ 3961058 w 4112579"/>
              <a:gd name="connsiteY3" fmla="*/ 1699714 h 2233415"/>
              <a:gd name="connsiteX4" fmla="*/ 4102307 w 4112579"/>
              <a:gd name="connsiteY4" fmla="*/ 1699714 h 2233415"/>
              <a:gd name="connsiteX5" fmla="*/ 3568606 w 4112579"/>
              <a:gd name="connsiteY5" fmla="*/ 2233415 h 2233415"/>
              <a:gd name="connsiteX6" fmla="*/ 3034905 w 4112579"/>
              <a:gd name="connsiteY6" fmla="*/ 1699714 h 2233415"/>
              <a:gd name="connsiteX7" fmla="*/ 10272 w 4112579"/>
              <a:gd name="connsiteY7" fmla="*/ 1699713 h 2233415"/>
              <a:gd name="connsiteX8" fmla="*/ 151522 w 4112579"/>
              <a:gd name="connsiteY8" fmla="*/ 1699713 h 2233415"/>
              <a:gd name="connsiteX9" fmla="*/ 543973 w 4112579"/>
              <a:gd name="connsiteY9" fmla="*/ 2092165 h 2233415"/>
              <a:gd name="connsiteX10" fmla="*/ 936425 w 4112579"/>
              <a:gd name="connsiteY10" fmla="*/ 1699713 h 2233415"/>
              <a:gd name="connsiteX11" fmla="*/ 1077674 w 4112579"/>
              <a:gd name="connsiteY11" fmla="*/ 1699713 h 2233415"/>
              <a:gd name="connsiteX12" fmla="*/ 543973 w 4112579"/>
              <a:gd name="connsiteY12" fmla="*/ 2233414 h 2233415"/>
              <a:gd name="connsiteX13" fmla="*/ 10272 w 4112579"/>
              <a:gd name="connsiteY13" fmla="*/ 1699713 h 2233415"/>
              <a:gd name="connsiteX14" fmla="*/ 1588413 w 4112579"/>
              <a:gd name="connsiteY14" fmla="*/ 0 h 2233415"/>
              <a:gd name="connsiteX15" fmla="*/ 1908534 w 4112579"/>
              <a:gd name="connsiteY15" fmla="*/ 32271 h 2233415"/>
              <a:gd name="connsiteX16" fmla="*/ 2056292 w 4112579"/>
              <a:gd name="connsiteY16" fmla="*/ 70264 h 2233415"/>
              <a:gd name="connsiteX17" fmla="*/ 2204046 w 4112579"/>
              <a:gd name="connsiteY17" fmla="*/ 32272 h 2233415"/>
              <a:gd name="connsiteX18" fmla="*/ 2524167 w 4112579"/>
              <a:gd name="connsiteY18" fmla="*/ 1 h 2233415"/>
              <a:gd name="connsiteX19" fmla="*/ 4112579 w 4112579"/>
              <a:gd name="connsiteY19" fmla="*/ 1588414 h 2233415"/>
              <a:gd name="connsiteX20" fmla="*/ 4109434 w 4112579"/>
              <a:gd name="connsiteY20" fmla="*/ 1650704 h 2233415"/>
              <a:gd name="connsiteX21" fmla="*/ 3953707 w 4112579"/>
              <a:gd name="connsiteY21" fmla="*/ 1650704 h 2233415"/>
              <a:gd name="connsiteX22" fmla="*/ 3956852 w 4112579"/>
              <a:gd name="connsiteY22" fmla="*/ 1588414 h 2233415"/>
              <a:gd name="connsiteX23" fmla="*/ 2524167 w 4112579"/>
              <a:gd name="connsiteY23" fmla="*/ 155728 h 2233415"/>
              <a:gd name="connsiteX24" fmla="*/ 2377683 w 4112579"/>
              <a:gd name="connsiteY24" fmla="*/ 163125 h 2233415"/>
              <a:gd name="connsiteX25" fmla="*/ 2308209 w 4112579"/>
              <a:gd name="connsiteY25" fmla="*/ 173728 h 2233415"/>
              <a:gd name="connsiteX26" fmla="*/ 2345544 w 4112579"/>
              <a:gd name="connsiteY26" fmla="*/ 191713 h 2233415"/>
              <a:gd name="connsiteX27" fmla="*/ 3176825 w 4112579"/>
              <a:gd name="connsiteY27" fmla="*/ 1588413 h 2233415"/>
              <a:gd name="connsiteX28" fmla="*/ 3173680 w 4112579"/>
              <a:gd name="connsiteY28" fmla="*/ 1650703 h 2233415"/>
              <a:gd name="connsiteX29" fmla="*/ 3017953 w 4112579"/>
              <a:gd name="connsiteY29" fmla="*/ 1650703 h 2233415"/>
              <a:gd name="connsiteX30" fmla="*/ 3021098 w 4112579"/>
              <a:gd name="connsiteY30" fmla="*/ 1588413 h 2233415"/>
              <a:gd name="connsiteX31" fmla="*/ 2146079 w 4112579"/>
              <a:gd name="connsiteY31" fmla="*/ 268315 h 2233415"/>
              <a:gd name="connsiteX32" fmla="*/ 2056291 w 4112579"/>
              <a:gd name="connsiteY32" fmla="*/ 235452 h 2233415"/>
              <a:gd name="connsiteX33" fmla="*/ 1966501 w 4112579"/>
              <a:gd name="connsiteY33" fmla="*/ 268315 h 2233415"/>
              <a:gd name="connsiteX34" fmla="*/ 1091481 w 4112579"/>
              <a:gd name="connsiteY34" fmla="*/ 1588414 h 2233415"/>
              <a:gd name="connsiteX35" fmla="*/ 1094626 w 4112579"/>
              <a:gd name="connsiteY35" fmla="*/ 1650704 h 2233415"/>
              <a:gd name="connsiteX36" fmla="*/ 938900 w 4112579"/>
              <a:gd name="connsiteY36" fmla="*/ 1650704 h 2233415"/>
              <a:gd name="connsiteX37" fmla="*/ 935754 w 4112579"/>
              <a:gd name="connsiteY37" fmla="*/ 1588414 h 2233415"/>
              <a:gd name="connsiteX38" fmla="*/ 1767035 w 4112579"/>
              <a:gd name="connsiteY38" fmla="*/ 191714 h 2233415"/>
              <a:gd name="connsiteX39" fmla="*/ 1804373 w 4112579"/>
              <a:gd name="connsiteY39" fmla="*/ 173727 h 2233415"/>
              <a:gd name="connsiteX40" fmla="*/ 1734897 w 4112579"/>
              <a:gd name="connsiteY40" fmla="*/ 163124 h 2233415"/>
              <a:gd name="connsiteX41" fmla="*/ 1588413 w 4112579"/>
              <a:gd name="connsiteY41" fmla="*/ 155727 h 2233415"/>
              <a:gd name="connsiteX42" fmla="*/ 155727 w 4112579"/>
              <a:gd name="connsiteY42" fmla="*/ 1588413 h 2233415"/>
              <a:gd name="connsiteX43" fmla="*/ 158872 w 4112579"/>
              <a:gd name="connsiteY43" fmla="*/ 1650703 h 2233415"/>
              <a:gd name="connsiteX44" fmla="*/ 3145 w 4112579"/>
              <a:gd name="connsiteY44" fmla="*/ 1650703 h 2233415"/>
              <a:gd name="connsiteX45" fmla="*/ 0 w 4112579"/>
              <a:gd name="connsiteY45" fmla="*/ 1588413 h 2233415"/>
              <a:gd name="connsiteX46" fmla="*/ 1588413 w 4112579"/>
              <a:gd name="connsiteY46" fmla="*/ 0 h 223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12579" h="2233415">
                <a:moveTo>
                  <a:pt x="3034905" y="1699714"/>
                </a:moveTo>
                <a:lnTo>
                  <a:pt x="3176155" y="1699714"/>
                </a:lnTo>
                <a:cubicBezTo>
                  <a:pt x="3176155" y="1916459"/>
                  <a:pt x="3351861" y="2092166"/>
                  <a:pt x="3568606" y="2092166"/>
                </a:cubicBezTo>
                <a:cubicBezTo>
                  <a:pt x="3785351" y="2092166"/>
                  <a:pt x="3961058" y="1916459"/>
                  <a:pt x="3961058" y="1699714"/>
                </a:cubicBezTo>
                <a:lnTo>
                  <a:pt x="4102307" y="1699714"/>
                </a:lnTo>
                <a:cubicBezTo>
                  <a:pt x="4102307" y="1994469"/>
                  <a:pt x="3863361" y="2233415"/>
                  <a:pt x="3568606" y="2233415"/>
                </a:cubicBezTo>
                <a:cubicBezTo>
                  <a:pt x="3273852" y="2233415"/>
                  <a:pt x="3034905" y="1994469"/>
                  <a:pt x="3034905" y="1699714"/>
                </a:cubicBezTo>
                <a:close/>
                <a:moveTo>
                  <a:pt x="10272" y="1699713"/>
                </a:moveTo>
                <a:lnTo>
                  <a:pt x="151522" y="1699713"/>
                </a:lnTo>
                <a:cubicBezTo>
                  <a:pt x="151522" y="1916458"/>
                  <a:pt x="327228" y="2092165"/>
                  <a:pt x="543973" y="2092165"/>
                </a:cubicBezTo>
                <a:cubicBezTo>
                  <a:pt x="760718" y="2092165"/>
                  <a:pt x="936425" y="1916458"/>
                  <a:pt x="936425" y="1699713"/>
                </a:cubicBezTo>
                <a:lnTo>
                  <a:pt x="1077674" y="1699713"/>
                </a:lnTo>
                <a:cubicBezTo>
                  <a:pt x="1077674" y="1994468"/>
                  <a:pt x="838728" y="2233414"/>
                  <a:pt x="543973" y="2233414"/>
                </a:cubicBezTo>
                <a:cubicBezTo>
                  <a:pt x="249218" y="2233414"/>
                  <a:pt x="10272" y="1994468"/>
                  <a:pt x="10272" y="1699713"/>
                </a:cubicBezTo>
                <a:close/>
                <a:moveTo>
                  <a:pt x="1588413" y="0"/>
                </a:moveTo>
                <a:cubicBezTo>
                  <a:pt x="1698070" y="0"/>
                  <a:pt x="1805132" y="11112"/>
                  <a:pt x="1908534" y="32271"/>
                </a:cubicBezTo>
                <a:lnTo>
                  <a:pt x="2056292" y="70264"/>
                </a:lnTo>
                <a:lnTo>
                  <a:pt x="2204046" y="32272"/>
                </a:lnTo>
                <a:cubicBezTo>
                  <a:pt x="2307448" y="11113"/>
                  <a:pt x="2414510" y="1"/>
                  <a:pt x="2524167" y="1"/>
                </a:cubicBezTo>
                <a:cubicBezTo>
                  <a:pt x="3401422" y="1"/>
                  <a:pt x="4112579" y="711158"/>
                  <a:pt x="4112579" y="1588414"/>
                </a:cubicBezTo>
                <a:lnTo>
                  <a:pt x="4109434" y="1650704"/>
                </a:lnTo>
                <a:lnTo>
                  <a:pt x="3953707" y="1650704"/>
                </a:lnTo>
                <a:cubicBezTo>
                  <a:pt x="3956405" y="1630103"/>
                  <a:pt x="3956852" y="1609311"/>
                  <a:pt x="3956852" y="1588414"/>
                </a:cubicBezTo>
                <a:cubicBezTo>
                  <a:pt x="3956852" y="797163"/>
                  <a:pt x="3315417" y="155728"/>
                  <a:pt x="2524167" y="155728"/>
                </a:cubicBezTo>
                <a:cubicBezTo>
                  <a:pt x="2474714" y="155728"/>
                  <a:pt x="2425846" y="158234"/>
                  <a:pt x="2377683" y="163125"/>
                </a:cubicBezTo>
                <a:lnTo>
                  <a:pt x="2308209" y="173728"/>
                </a:lnTo>
                <a:lnTo>
                  <a:pt x="2345544" y="191713"/>
                </a:lnTo>
                <a:cubicBezTo>
                  <a:pt x="2840692" y="460694"/>
                  <a:pt x="3176825" y="985300"/>
                  <a:pt x="3176825" y="1588413"/>
                </a:cubicBezTo>
                <a:lnTo>
                  <a:pt x="3173680" y="1650703"/>
                </a:lnTo>
                <a:lnTo>
                  <a:pt x="3017953" y="1650703"/>
                </a:lnTo>
                <a:cubicBezTo>
                  <a:pt x="3020651" y="1630102"/>
                  <a:pt x="3021098" y="1609310"/>
                  <a:pt x="3021098" y="1588413"/>
                </a:cubicBezTo>
                <a:cubicBezTo>
                  <a:pt x="3021098" y="994975"/>
                  <a:pt x="2660291" y="485808"/>
                  <a:pt x="2146079" y="268315"/>
                </a:cubicBezTo>
                <a:lnTo>
                  <a:pt x="2056291" y="235452"/>
                </a:lnTo>
                <a:lnTo>
                  <a:pt x="1966501" y="268315"/>
                </a:lnTo>
                <a:cubicBezTo>
                  <a:pt x="1452288" y="485809"/>
                  <a:pt x="1091481" y="994976"/>
                  <a:pt x="1091481" y="1588414"/>
                </a:cubicBezTo>
                <a:lnTo>
                  <a:pt x="1094626" y="1650704"/>
                </a:lnTo>
                <a:lnTo>
                  <a:pt x="938900" y="1650704"/>
                </a:lnTo>
                <a:cubicBezTo>
                  <a:pt x="936157" y="1630090"/>
                  <a:pt x="935754" y="1609298"/>
                  <a:pt x="935754" y="1588414"/>
                </a:cubicBezTo>
                <a:cubicBezTo>
                  <a:pt x="935754" y="985300"/>
                  <a:pt x="1271887" y="460695"/>
                  <a:pt x="1767035" y="191714"/>
                </a:cubicBezTo>
                <a:lnTo>
                  <a:pt x="1804373" y="173727"/>
                </a:lnTo>
                <a:lnTo>
                  <a:pt x="1734897" y="163124"/>
                </a:lnTo>
                <a:cubicBezTo>
                  <a:pt x="1686734" y="158233"/>
                  <a:pt x="1637866" y="155727"/>
                  <a:pt x="1588413" y="155727"/>
                </a:cubicBezTo>
                <a:cubicBezTo>
                  <a:pt x="797162" y="155727"/>
                  <a:pt x="155727" y="797162"/>
                  <a:pt x="155727" y="1588413"/>
                </a:cubicBezTo>
                <a:lnTo>
                  <a:pt x="158872" y="1650703"/>
                </a:lnTo>
                <a:lnTo>
                  <a:pt x="3145" y="1650703"/>
                </a:lnTo>
                <a:cubicBezTo>
                  <a:pt x="403" y="1630089"/>
                  <a:pt x="0" y="1609297"/>
                  <a:pt x="0" y="1588413"/>
                </a:cubicBezTo>
                <a:cubicBezTo>
                  <a:pt x="0" y="711157"/>
                  <a:pt x="711157" y="0"/>
                  <a:pt x="1588413" y="0"/>
                </a:cubicBezTo>
                <a:close/>
              </a:path>
            </a:pathLst>
          </a:custGeom>
          <a:solidFill>
            <a:srgbClr val="054487"/>
          </a:solidFill>
          <a:ln w="25400" cap="flat" cmpd="sng" algn="ctr">
            <a:noFill/>
            <a:prstDash val="solid"/>
          </a:ln>
          <a:effectLst/>
        </p:spPr>
        <p:txBody>
          <a:bodyPr lIns="124200" tIns="62101" rIns="124200" bIns="62101" anchor="ctr"/>
          <a:lstStyle/>
          <a:p>
            <a:pPr algn="ctr" defTabSz="1152053">
              <a:defRPr/>
            </a:pPr>
            <a:endParaRPr lang="zh-CN" altLang="en-US" sz="1890" kern="0">
              <a:solidFill>
                <a:prstClr val="white"/>
              </a:solidFill>
            </a:endParaRPr>
          </a:p>
        </p:txBody>
      </p:sp>
      <p:sp>
        <p:nvSpPr>
          <p:cNvPr id="7" name="椭圆 6"/>
          <p:cNvSpPr/>
          <p:nvPr/>
        </p:nvSpPr>
        <p:spPr>
          <a:xfrm>
            <a:off x="2073027" y="3210009"/>
            <a:ext cx="894868" cy="894836"/>
          </a:xfrm>
          <a:prstGeom prst="ellipse">
            <a:avLst/>
          </a:prstGeom>
          <a:solidFill>
            <a:sysClr val="window" lastClr="FFFFFF">
              <a:lumMod val="75000"/>
            </a:sysClr>
          </a:solidFill>
          <a:ln w="25400" cap="flat" cmpd="sng" algn="ctr">
            <a:noFill/>
            <a:prstDash val="solid"/>
          </a:ln>
          <a:effectLst/>
        </p:spPr>
        <p:txBody>
          <a:bodyPr lIns="0" tIns="0" rIns="0" bIns="0" anchor="ctr"/>
          <a:lstStyle/>
          <a:p>
            <a:pPr algn="ctr" defTabSz="1152053">
              <a:defRPr/>
            </a:pPr>
            <a:r>
              <a:rPr lang="zh-CN" altLang="en-US" sz="2142" b="1" kern="0" dirty="0">
                <a:solidFill>
                  <a:prstClr val="black"/>
                </a:solidFill>
                <a:latin typeface="微软雅黑" panose="020B0503020204020204" pitchFamily="34" charset="-122"/>
                <a:ea typeface="微软雅黑" panose="020B0503020204020204" pitchFamily="34" charset="-122"/>
              </a:rPr>
              <a:t>标题</a:t>
            </a:r>
          </a:p>
        </p:txBody>
      </p:sp>
      <p:sp>
        <p:nvSpPr>
          <p:cNvPr id="8" name="椭圆 7"/>
          <p:cNvSpPr/>
          <p:nvPr/>
        </p:nvSpPr>
        <p:spPr>
          <a:xfrm>
            <a:off x="4140928" y="3218635"/>
            <a:ext cx="894869" cy="894836"/>
          </a:xfrm>
          <a:prstGeom prst="ellipse">
            <a:avLst/>
          </a:prstGeom>
          <a:solidFill>
            <a:srgbClr val="054487"/>
          </a:solidFill>
          <a:ln w="25400" cap="flat" cmpd="sng" algn="ctr">
            <a:noFill/>
            <a:prstDash val="solid"/>
          </a:ln>
          <a:effectLst/>
        </p:spPr>
        <p:txBody>
          <a:bodyPr lIns="0" tIns="0" rIns="0" bIns="0" anchor="ctr"/>
          <a:lstStyle/>
          <a:p>
            <a:pPr algn="ctr">
              <a:defRPr/>
            </a:pPr>
            <a:r>
              <a:rPr lang="zh-CN" altLang="en-US" sz="2142" b="1" kern="0" dirty="0">
                <a:solidFill>
                  <a:prstClr val="white"/>
                </a:solidFill>
                <a:latin typeface="微软雅黑" panose="020B0503020204020204" pitchFamily="34" charset="-122"/>
                <a:ea typeface="微软雅黑" panose="020B0503020204020204" pitchFamily="34" charset="-122"/>
              </a:rPr>
              <a:t>标题</a:t>
            </a:r>
          </a:p>
        </p:txBody>
      </p:sp>
      <p:sp>
        <p:nvSpPr>
          <p:cNvPr id="9" name="椭圆 8"/>
          <p:cNvSpPr/>
          <p:nvPr/>
        </p:nvSpPr>
        <p:spPr>
          <a:xfrm>
            <a:off x="6182951" y="3218635"/>
            <a:ext cx="894868" cy="894836"/>
          </a:xfrm>
          <a:prstGeom prst="ellipse">
            <a:avLst/>
          </a:prstGeom>
          <a:solidFill>
            <a:sysClr val="window" lastClr="FFFFFF">
              <a:lumMod val="75000"/>
            </a:sysClr>
          </a:solidFill>
          <a:ln w="25400" cap="flat" cmpd="sng" algn="ctr">
            <a:noFill/>
            <a:prstDash val="solid"/>
          </a:ln>
          <a:effectLst/>
        </p:spPr>
        <p:txBody>
          <a:bodyPr lIns="0" tIns="0" rIns="0" bIns="0" anchor="ctr"/>
          <a:lstStyle/>
          <a:p>
            <a:pPr algn="ctr" defTabSz="1152053">
              <a:defRPr/>
            </a:pPr>
            <a:r>
              <a:rPr lang="zh-CN" altLang="en-US" sz="2142" b="1" kern="0" dirty="0">
                <a:solidFill>
                  <a:prstClr val="black"/>
                </a:solidFill>
                <a:latin typeface="微软雅黑" panose="020B0503020204020204" pitchFamily="34" charset="-122"/>
                <a:ea typeface="微软雅黑" panose="020B0503020204020204" pitchFamily="34" charset="-122"/>
              </a:rPr>
              <a:t>标题</a:t>
            </a:r>
          </a:p>
        </p:txBody>
      </p:sp>
      <p:sp>
        <p:nvSpPr>
          <p:cNvPr id="10" name="椭圆 9"/>
          <p:cNvSpPr/>
          <p:nvPr/>
        </p:nvSpPr>
        <p:spPr>
          <a:xfrm>
            <a:off x="8237914" y="3207854"/>
            <a:ext cx="892712" cy="892679"/>
          </a:xfrm>
          <a:prstGeom prst="ellipse">
            <a:avLst/>
          </a:prstGeom>
          <a:solidFill>
            <a:srgbClr val="054487"/>
          </a:solidFill>
          <a:ln w="25400" cap="flat" cmpd="sng" algn="ctr">
            <a:noFill/>
            <a:prstDash val="solid"/>
          </a:ln>
          <a:effectLst/>
        </p:spPr>
        <p:txBody>
          <a:bodyPr lIns="0" tIns="0" rIns="0" bIns="0" anchor="ctr"/>
          <a:lstStyle/>
          <a:p>
            <a:pPr algn="ctr">
              <a:defRPr/>
            </a:pPr>
            <a:r>
              <a:rPr lang="zh-CN" altLang="en-US" sz="2142" b="1" kern="0" dirty="0">
                <a:solidFill>
                  <a:prstClr val="white"/>
                </a:solidFill>
                <a:latin typeface="微软雅黑" panose="020B0503020204020204" pitchFamily="34" charset="-122"/>
                <a:ea typeface="微软雅黑" panose="020B0503020204020204" pitchFamily="34" charset="-122"/>
              </a:rPr>
              <a:t>标题</a:t>
            </a:r>
          </a:p>
        </p:txBody>
      </p:sp>
      <p:sp>
        <p:nvSpPr>
          <p:cNvPr id="11" name="TextBox 10"/>
          <p:cNvSpPr txBox="1"/>
          <p:nvPr/>
        </p:nvSpPr>
        <p:spPr>
          <a:xfrm>
            <a:off x="1544732" y="4538248"/>
            <a:ext cx="1938522" cy="1142873"/>
          </a:xfrm>
          <a:prstGeom prst="rect">
            <a:avLst/>
          </a:prstGeom>
          <a:noFill/>
        </p:spPr>
        <p:txBody>
          <a:bodyPr lIns="124200" tIns="62101" rIns="124200" bIns="62101">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ctr" defTabSz="1152053">
              <a:lnSpc>
                <a:spcPct val="120000"/>
              </a:lnSpc>
              <a:defRPr/>
            </a:pPr>
            <a:r>
              <a:rPr lang="zh-CN" altLang="en-US" sz="1890" dirty="0">
                <a:solidFill>
                  <a:prstClr val="black"/>
                </a:solidFill>
              </a:rPr>
              <a:t>此处输入文本</a:t>
            </a:r>
            <a:endParaRPr lang="en-US" altLang="zh-CN" sz="1890" dirty="0">
              <a:solidFill>
                <a:prstClr val="black"/>
              </a:solidFill>
            </a:endParaRPr>
          </a:p>
          <a:p>
            <a:pPr algn="ctr" defTabSz="1152053">
              <a:lnSpc>
                <a:spcPct val="120000"/>
              </a:lnSpc>
              <a:defRPr/>
            </a:pPr>
            <a:r>
              <a:rPr lang="zh-CN" altLang="en-US" sz="1890" dirty="0">
                <a:solidFill>
                  <a:prstClr val="black"/>
                </a:solidFill>
              </a:rPr>
              <a:t>此处输入文本</a:t>
            </a:r>
            <a:endParaRPr lang="en-US" altLang="zh-CN" sz="1890" dirty="0">
              <a:solidFill>
                <a:prstClr val="black"/>
              </a:solidFill>
            </a:endParaRPr>
          </a:p>
          <a:p>
            <a:pPr algn="ctr" defTabSz="1152053">
              <a:lnSpc>
                <a:spcPct val="120000"/>
              </a:lnSpc>
              <a:defRPr/>
            </a:pPr>
            <a:r>
              <a:rPr lang="zh-CN" altLang="en-US" sz="1890" dirty="0">
                <a:solidFill>
                  <a:prstClr val="black"/>
                </a:solidFill>
              </a:rPr>
              <a:t>此处输入文本</a:t>
            </a:r>
            <a:endParaRPr lang="en-US" altLang="zh-CN" sz="1890" dirty="0">
              <a:solidFill>
                <a:prstClr val="black"/>
              </a:solidFill>
            </a:endParaRPr>
          </a:p>
        </p:txBody>
      </p:sp>
      <p:sp>
        <p:nvSpPr>
          <p:cNvPr id="12" name="TextBox 11"/>
          <p:cNvSpPr txBox="1"/>
          <p:nvPr/>
        </p:nvSpPr>
        <p:spPr>
          <a:xfrm>
            <a:off x="3623414" y="4538248"/>
            <a:ext cx="1938522" cy="1075162"/>
          </a:xfrm>
          <a:prstGeom prst="rect">
            <a:avLst/>
          </a:prstGeom>
          <a:noFill/>
        </p:spPr>
        <p:txBody>
          <a:bodyPr lIns="124200" tIns="62101" rIns="124200" bIns="62101">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p:txBody>
      </p:sp>
      <p:sp>
        <p:nvSpPr>
          <p:cNvPr id="13" name="TextBox 12"/>
          <p:cNvSpPr txBox="1"/>
          <p:nvPr/>
        </p:nvSpPr>
        <p:spPr>
          <a:xfrm>
            <a:off x="5702094" y="4538248"/>
            <a:ext cx="1938522" cy="1075162"/>
          </a:xfrm>
          <a:prstGeom prst="rect">
            <a:avLst/>
          </a:prstGeom>
          <a:noFill/>
        </p:spPr>
        <p:txBody>
          <a:bodyPr lIns="124200" tIns="62101" rIns="124200" bIns="62101">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p:txBody>
      </p:sp>
      <p:sp>
        <p:nvSpPr>
          <p:cNvPr id="14" name="TextBox 13"/>
          <p:cNvSpPr txBox="1"/>
          <p:nvPr/>
        </p:nvSpPr>
        <p:spPr>
          <a:xfrm>
            <a:off x="7780776" y="4538248"/>
            <a:ext cx="1938522" cy="1075162"/>
          </a:xfrm>
          <a:prstGeom prst="rect">
            <a:avLst/>
          </a:prstGeom>
          <a:noFill/>
        </p:spPr>
        <p:txBody>
          <a:bodyPr lIns="124200" tIns="62101" rIns="124200" bIns="62101">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a:p>
            <a:pPr defTabSz="1152053">
              <a:lnSpc>
                <a:spcPct val="120000"/>
              </a:lnSpc>
              <a:defRPr/>
            </a:pPr>
            <a:r>
              <a:rPr lang="zh-CN" altLang="en-US" sz="1764" dirty="0">
                <a:solidFill>
                  <a:prstClr val="black"/>
                </a:solidFill>
              </a:rPr>
              <a:t>此处输入文本</a:t>
            </a:r>
            <a:endParaRPr lang="en-US" altLang="zh-CN" sz="1764" dirty="0">
              <a:solidFill>
                <a:prstClr val="black"/>
              </a:solidFill>
            </a:endParaRPr>
          </a:p>
        </p:txBody>
      </p:sp>
      <p:pic>
        <p:nvPicPr>
          <p:cNvPr id="15" name="图片 14">
            <a:extLst>
              <a:ext uri="{FF2B5EF4-FFF2-40B4-BE49-F238E27FC236}">
                <a16:creationId xmlns:a16="http://schemas.microsoft.com/office/drawing/2014/main" id="{BC45D96D-153A-4886-9F4C-49B4B1B1CD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529257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 y="246288"/>
            <a:ext cx="770490" cy="465313"/>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TextBox 3"/>
          <p:cNvSpPr txBox="1"/>
          <p:nvPr/>
        </p:nvSpPr>
        <p:spPr>
          <a:xfrm>
            <a:off x="861300" y="246288"/>
            <a:ext cx="8283320" cy="532005"/>
          </a:xfrm>
          <a:prstGeom prst="rect">
            <a:avLst/>
          </a:prstGeom>
          <a:noFill/>
        </p:spPr>
        <p:txBody>
          <a:bodyPr wrap="square" rtlCol="0">
            <a:spAutoFit/>
          </a:bodyPr>
          <a:lstStyle/>
          <a:p>
            <a:r>
              <a:rPr lang="zh-CN" altLang="en-US" sz="2857" dirty="0">
                <a:solidFill>
                  <a:srgbClr val="054487"/>
                </a:solidFill>
                <a:latin typeface="微软雅黑" pitchFamily="34" charset="-122"/>
                <a:ea typeface="微软雅黑" pitchFamily="34" charset="-122"/>
              </a:rPr>
              <a:t>输入你的标题 </a:t>
            </a:r>
            <a:r>
              <a:rPr lang="en-US" altLang="zh-CN" sz="2857" dirty="0">
                <a:solidFill>
                  <a:srgbClr val="054487"/>
                </a:solidFill>
                <a:latin typeface="微软雅黑" pitchFamily="34" charset="-122"/>
                <a:ea typeface="微软雅黑" pitchFamily="34" charset="-122"/>
              </a:rPr>
              <a:t>/Add your title</a:t>
            </a:r>
            <a:endParaRPr lang="zh-CN" altLang="en-US" sz="2857" dirty="0">
              <a:solidFill>
                <a:srgbClr val="F46970"/>
              </a:solidFill>
              <a:latin typeface="微软雅黑" pitchFamily="34" charset="-122"/>
              <a:ea typeface="微软雅黑" pitchFamily="34" charset="-122"/>
            </a:endParaRPr>
          </a:p>
        </p:txBody>
      </p:sp>
      <p:sp>
        <p:nvSpPr>
          <p:cNvPr id="5" name="AutoShape 8"/>
          <p:cNvSpPr>
            <a:spLocks noChangeArrowheads="1"/>
          </p:cNvSpPr>
          <p:nvPr/>
        </p:nvSpPr>
        <p:spPr bwMode="auto">
          <a:xfrm>
            <a:off x="2243146" y="4568414"/>
            <a:ext cx="6671618" cy="888367"/>
          </a:xfrm>
          <a:prstGeom prst="roundRect">
            <a:avLst>
              <a:gd name="adj" fmla="val 7333"/>
            </a:avLst>
          </a:prstGeom>
          <a:solidFill>
            <a:srgbClr val="054487"/>
          </a:solidFill>
          <a:ln w="9525">
            <a:noFill/>
            <a:round/>
            <a:headEnd/>
            <a:tailEnd/>
          </a:ln>
          <a:effectLst/>
        </p:spPr>
        <p:txBody>
          <a:bodyPr lIns="124200" tIns="62101" rIns="124200" bIns="62101" anchor="ctr"/>
          <a:lstStyle/>
          <a:p>
            <a:pPr defTabSz="1152053">
              <a:defRPr/>
            </a:pPr>
            <a:endParaRPr lang="zh-CN" altLang="en-US" kern="0">
              <a:solidFill>
                <a:sysClr val="windowText" lastClr="000000"/>
              </a:solidFill>
            </a:endParaRPr>
          </a:p>
        </p:txBody>
      </p:sp>
      <p:sp>
        <p:nvSpPr>
          <p:cNvPr id="6" name="Freeform 23"/>
          <p:cNvSpPr>
            <a:spLocks/>
          </p:cNvSpPr>
          <p:nvPr/>
        </p:nvSpPr>
        <p:spPr bwMode="auto">
          <a:xfrm>
            <a:off x="3043645" y="3084698"/>
            <a:ext cx="2047986" cy="1483716"/>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headEnd/>
            <a:tailEnd/>
          </a:ln>
          <a:effectLst/>
        </p:spPr>
        <p:txBody>
          <a:bodyPr wrap="none" lIns="124200" tIns="62101" rIns="124200" bIns="62101" anchor="ctr"/>
          <a:lstStyle/>
          <a:p>
            <a:pPr defTabSz="1152053">
              <a:defRPr/>
            </a:pPr>
            <a:endParaRPr lang="zh-CN" altLang="en-US" kern="0">
              <a:solidFill>
                <a:sysClr val="windowText" lastClr="000000"/>
              </a:solidFill>
            </a:endParaRPr>
          </a:p>
        </p:txBody>
      </p:sp>
      <p:grpSp>
        <p:nvGrpSpPr>
          <p:cNvPr id="7" name="组合 6"/>
          <p:cNvGrpSpPr/>
          <p:nvPr/>
        </p:nvGrpSpPr>
        <p:grpSpPr>
          <a:xfrm>
            <a:off x="2238833" y="1377192"/>
            <a:ext cx="2097987" cy="1707505"/>
            <a:chOff x="2025650" y="1289050"/>
            <a:chExt cx="1544563" cy="1257131"/>
          </a:xfrm>
          <a:solidFill>
            <a:srgbClr val="31B6FD">
              <a:lumMod val="75000"/>
            </a:srgbClr>
          </a:solidFill>
        </p:grpSpPr>
        <p:sp>
          <p:nvSpPr>
            <p:cNvPr id="8" name="AutoShape 10"/>
            <p:cNvSpPr>
              <a:spLocks noChangeArrowheads="1"/>
            </p:cNvSpPr>
            <p:nvPr/>
          </p:nvSpPr>
          <p:spPr bwMode="auto">
            <a:xfrm>
              <a:off x="2025650" y="1289050"/>
              <a:ext cx="1544563" cy="1257131"/>
            </a:xfrm>
            <a:prstGeom prst="roundRect">
              <a:avLst>
                <a:gd name="adj" fmla="val 7333"/>
              </a:avLst>
            </a:prstGeom>
            <a:solidFill>
              <a:srgbClr val="054487"/>
            </a:solidFill>
            <a:ln w="9525">
              <a:noFill/>
              <a:round/>
              <a:headEnd/>
              <a:tailEnd/>
            </a:ln>
            <a:effectLst/>
          </p:spPr>
          <p:txBody>
            <a:bodyPr anchor="ctr"/>
            <a:lstStyle/>
            <a:p>
              <a:pPr defTabSz="1152053">
                <a:defRPr/>
              </a:pPr>
              <a:endParaRPr lang="zh-CN" altLang="en-US" kern="0">
                <a:solidFill>
                  <a:sysClr val="windowText" lastClr="000000"/>
                </a:solidFill>
              </a:endParaRPr>
            </a:p>
          </p:txBody>
        </p:sp>
        <p:sp>
          <p:nvSpPr>
            <p:cNvPr id="9" name="Text Box 12"/>
            <p:cNvSpPr txBox="1">
              <a:spLocks noChangeArrowheads="1"/>
            </p:cNvSpPr>
            <p:nvPr/>
          </p:nvSpPr>
          <p:spPr bwMode="auto">
            <a:xfrm>
              <a:off x="2195736" y="1564104"/>
              <a:ext cx="1320175" cy="710376"/>
            </a:xfrm>
            <a:prstGeom prst="rect">
              <a:avLst/>
            </a:prstGeom>
            <a:noFill/>
            <a:ln w="9525">
              <a:noFill/>
              <a:miter lim="800000"/>
              <a:headEnd/>
              <a:tailEnd/>
            </a:ln>
            <a:effectLst/>
          </p:spPr>
          <p:txBody>
            <a:bodyPr lIns="91434" tIns="45717" rIns="91434" bIns="45717">
              <a:spAutoFit/>
            </a:bodyPr>
            <a:lstStyle/>
            <a:p>
              <a:pPr defTabSz="1152053">
                <a:defRPr/>
              </a:pPr>
              <a:r>
                <a:rPr lang="zh-CN" altLang="en-US" sz="1890" kern="0" dirty="0">
                  <a:solidFill>
                    <a:srgbClr val="FFFFFF"/>
                  </a:solidFill>
                  <a:latin typeface="微软雅黑" pitchFamily="34" charset="-122"/>
                  <a:ea typeface="微软雅黑" pitchFamily="34" charset="-122"/>
                </a:rPr>
                <a:t>输入您的文字</a:t>
              </a:r>
            </a:p>
            <a:p>
              <a:pPr defTabSz="1152053">
                <a:defRPr/>
              </a:pPr>
              <a:r>
                <a:rPr lang="zh-CN" altLang="en-US" sz="1890" kern="0" dirty="0">
                  <a:solidFill>
                    <a:srgbClr val="FFFFFF"/>
                  </a:solidFill>
                  <a:latin typeface="微软雅黑" pitchFamily="34" charset="-122"/>
                  <a:ea typeface="微软雅黑" pitchFamily="34" charset="-122"/>
                </a:rPr>
                <a:t>输入您的文字</a:t>
              </a:r>
            </a:p>
            <a:p>
              <a:pPr defTabSz="1152053">
                <a:defRPr/>
              </a:pPr>
              <a:r>
                <a:rPr lang="zh-CN" altLang="en-US" sz="1890" kern="0" dirty="0">
                  <a:solidFill>
                    <a:srgbClr val="FFFFFF"/>
                  </a:solidFill>
                  <a:latin typeface="微软雅黑" pitchFamily="34" charset="-122"/>
                  <a:ea typeface="微软雅黑" pitchFamily="34" charset="-122"/>
                </a:rPr>
                <a:t>输入您的文字</a:t>
              </a:r>
            </a:p>
          </p:txBody>
        </p:sp>
      </p:grpSp>
      <p:sp>
        <p:nvSpPr>
          <p:cNvPr id="10" name="Freeform 24"/>
          <p:cNvSpPr>
            <a:spLocks/>
          </p:cNvSpPr>
          <p:nvPr/>
        </p:nvSpPr>
        <p:spPr bwMode="auto">
          <a:xfrm>
            <a:off x="5391143" y="3084698"/>
            <a:ext cx="395104" cy="1483716"/>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969696"/>
          </a:solidFill>
          <a:ln w="9525">
            <a:noFill/>
            <a:round/>
            <a:headEnd/>
            <a:tailEnd/>
          </a:ln>
          <a:effectLst/>
        </p:spPr>
        <p:txBody>
          <a:bodyPr wrap="none" lIns="124200" tIns="62101" rIns="124200" bIns="62101" anchor="ctr"/>
          <a:lstStyle/>
          <a:p>
            <a:pPr defTabSz="1152053">
              <a:defRPr/>
            </a:pPr>
            <a:endParaRPr lang="zh-CN" altLang="en-US" kern="0">
              <a:solidFill>
                <a:sysClr val="windowText" lastClr="000000"/>
              </a:solidFill>
            </a:endParaRPr>
          </a:p>
        </p:txBody>
      </p:sp>
      <p:grpSp>
        <p:nvGrpSpPr>
          <p:cNvPr id="11" name="组合 10"/>
          <p:cNvGrpSpPr/>
          <p:nvPr/>
        </p:nvGrpSpPr>
        <p:grpSpPr>
          <a:xfrm>
            <a:off x="4533146" y="1377192"/>
            <a:ext cx="2098089" cy="1707506"/>
            <a:chOff x="3714750" y="1289050"/>
            <a:chExt cx="1544638" cy="1257131"/>
          </a:xfrm>
          <a:solidFill>
            <a:srgbClr val="054487"/>
          </a:solidFill>
        </p:grpSpPr>
        <p:sp>
          <p:nvSpPr>
            <p:cNvPr id="12" name="AutoShape 14"/>
            <p:cNvSpPr>
              <a:spLocks noChangeArrowheads="1"/>
            </p:cNvSpPr>
            <p:nvPr/>
          </p:nvSpPr>
          <p:spPr bwMode="auto">
            <a:xfrm>
              <a:off x="3714750" y="1289050"/>
              <a:ext cx="1544638" cy="1257131"/>
            </a:xfrm>
            <a:prstGeom prst="roundRect">
              <a:avLst>
                <a:gd name="adj" fmla="val 7333"/>
              </a:avLst>
            </a:prstGeom>
            <a:grpFill/>
            <a:ln w="9525">
              <a:noFill/>
              <a:round/>
              <a:headEnd/>
              <a:tailEnd/>
            </a:ln>
            <a:effectLst/>
          </p:spPr>
          <p:txBody>
            <a:bodyPr anchor="ctr"/>
            <a:lstStyle/>
            <a:p>
              <a:pPr defTabSz="1152053">
                <a:defRPr/>
              </a:pPr>
              <a:endParaRPr lang="zh-CN" altLang="en-US" kern="0">
                <a:solidFill>
                  <a:sysClr val="windowText" lastClr="000000"/>
                </a:solidFill>
              </a:endParaRPr>
            </a:p>
          </p:txBody>
        </p:sp>
        <p:sp>
          <p:nvSpPr>
            <p:cNvPr id="13" name="Text Box 16"/>
            <p:cNvSpPr txBox="1">
              <a:spLocks noChangeArrowheads="1"/>
            </p:cNvSpPr>
            <p:nvPr/>
          </p:nvSpPr>
          <p:spPr bwMode="auto">
            <a:xfrm>
              <a:off x="3899265" y="1563638"/>
              <a:ext cx="1320807" cy="710376"/>
            </a:xfrm>
            <a:prstGeom prst="rect">
              <a:avLst/>
            </a:prstGeom>
            <a:grpFill/>
            <a:ln w="9525">
              <a:noFill/>
              <a:miter lim="800000"/>
              <a:headEnd/>
              <a:tailEnd/>
            </a:ln>
            <a:effectLst/>
          </p:spPr>
          <p:txBody>
            <a:bodyPr lIns="91434" tIns="45717" rIns="91434" bIns="45717">
              <a:spAutoFit/>
            </a:bodyPr>
            <a:lstStyle/>
            <a:p>
              <a:pPr defTabSz="1152053">
                <a:defRPr/>
              </a:pPr>
              <a:r>
                <a:rPr lang="zh-CN" altLang="en-US" sz="1890" kern="0" dirty="0">
                  <a:solidFill>
                    <a:srgbClr val="FFFFFF"/>
                  </a:solidFill>
                  <a:latin typeface="微软雅黑" pitchFamily="34" charset="-122"/>
                  <a:ea typeface="微软雅黑" pitchFamily="34" charset="-122"/>
                </a:rPr>
                <a:t>输入您的文字</a:t>
              </a:r>
            </a:p>
            <a:p>
              <a:pPr defTabSz="1152053">
                <a:defRPr/>
              </a:pPr>
              <a:r>
                <a:rPr lang="zh-CN" altLang="en-US" sz="1890" kern="0" dirty="0">
                  <a:solidFill>
                    <a:srgbClr val="FFFFFF"/>
                  </a:solidFill>
                  <a:latin typeface="微软雅黑" pitchFamily="34" charset="-122"/>
                  <a:ea typeface="微软雅黑" pitchFamily="34" charset="-122"/>
                </a:rPr>
                <a:t>输入您的文字</a:t>
              </a:r>
            </a:p>
            <a:p>
              <a:pPr defTabSz="1152053">
                <a:defRPr/>
              </a:pPr>
              <a:r>
                <a:rPr lang="zh-CN" altLang="en-US" sz="1890" kern="0" dirty="0">
                  <a:solidFill>
                    <a:srgbClr val="FFFFFF"/>
                  </a:solidFill>
                  <a:latin typeface="微软雅黑" pitchFamily="34" charset="-122"/>
                  <a:ea typeface="微软雅黑" pitchFamily="34" charset="-122"/>
                </a:rPr>
                <a:t>输入您的文字</a:t>
              </a:r>
            </a:p>
          </p:txBody>
        </p:sp>
      </p:grpSp>
      <p:sp>
        <p:nvSpPr>
          <p:cNvPr id="14" name="Freeform 25"/>
          <p:cNvSpPr>
            <a:spLocks/>
          </p:cNvSpPr>
          <p:nvPr/>
        </p:nvSpPr>
        <p:spPr bwMode="auto">
          <a:xfrm flipH="1">
            <a:off x="6087845" y="3084698"/>
            <a:ext cx="2049083" cy="1483716"/>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headEnd/>
            <a:tailEnd/>
          </a:ln>
          <a:effectLst/>
        </p:spPr>
        <p:txBody>
          <a:bodyPr wrap="none" lIns="124200" tIns="62101" rIns="124200" bIns="62101" anchor="ctr"/>
          <a:lstStyle/>
          <a:p>
            <a:pPr defTabSz="1152053">
              <a:defRPr/>
            </a:pPr>
            <a:endParaRPr lang="zh-CN" altLang="en-US" kern="0">
              <a:solidFill>
                <a:sysClr val="windowText" lastClr="000000"/>
              </a:solidFill>
            </a:endParaRPr>
          </a:p>
        </p:txBody>
      </p:sp>
      <p:grpSp>
        <p:nvGrpSpPr>
          <p:cNvPr id="15" name="组合 14"/>
          <p:cNvGrpSpPr/>
          <p:nvPr/>
        </p:nvGrpSpPr>
        <p:grpSpPr>
          <a:xfrm>
            <a:off x="6817655" y="1377192"/>
            <a:ext cx="2094954" cy="1707505"/>
            <a:chOff x="5396633" y="1289050"/>
            <a:chExt cx="1542330" cy="1257131"/>
          </a:xfrm>
          <a:solidFill>
            <a:srgbClr val="31B6FD">
              <a:lumMod val="75000"/>
            </a:srgbClr>
          </a:solidFill>
        </p:grpSpPr>
        <p:sp>
          <p:nvSpPr>
            <p:cNvPr id="16" name="AutoShape 18"/>
            <p:cNvSpPr>
              <a:spLocks noChangeArrowheads="1"/>
            </p:cNvSpPr>
            <p:nvPr/>
          </p:nvSpPr>
          <p:spPr bwMode="auto">
            <a:xfrm>
              <a:off x="5396633" y="1289050"/>
              <a:ext cx="1542330" cy="1257131"/>
            </a:xfrm>
            <a:prstGeom prst="roundRect">
              <a:avLst>
                <a:gd name="adj" fmla="val 7333"/>
              </a:avLst>
            </a:prstGeom>
            <a:solidFill>
              <a:srgbClr val="054487"/>
            </a:solidFill>
            <a:ln w="9525">
              <a:noFill/>
              <a:round/>
              <a:headEnd/>
              <a:tailEnd/>
            </a:ln>
            <a:effectLst/>
          </p:spPr>
          <p:txBody>
            <a:bodyPr anchor="ctr"/>
            <a:lstStyle/>
            <a:p>
              <a:pPr defTabSz="1152053">
                <a:defRPr/>
              </a:pPr>
              <a:endParaRPr lang="zh-CN" altLang="en-US" kern="0">
                <a:solidFill>
                  <a:sysClr val="windowText" lastClr="000000"/>
                </a:solidFill>
              </a:endParaRPr>
            </a:p>
          </p:txBody>
        </p:sp>
        <p:sp>
          <p:nvSpPr>
            <p:cNvPr id="17" name="Text Box 20"/>
            <p:cNvSpPr txBox="1">
              <a:spLocks noChangeArrowheads="1"/>
            </p:cNvSpPr>
            <p:nvPr/>
          </p:nvSpPr>
          <p:spPr bwMode="auto">
            <a:xfrm>
              <a:off x="5556707" y="1564104"/>
              <a:ext cx="1319549" cy="710376"/>
            </a:xfrm>
            <a:prstGeom prst="rect">
              <a:avLst/>
            </a:prstGeom>
            <a:noFill/>
            <a:ln w="9525">
              <a:noFill/>
              <a:miter lim="800000"/>
              <a:headEnd/>
              <a:tailEnd/>
            </a:ln>
            <a:effectLst/>
          </p:spPr>
          <p:txBody>
            <a:bodyPr lIns="91434" tIns="45717" rIns="91434" bIns="45717">
              <a:spAutoFit/>
            </a:bodyPr>
            <a:lstStyle/>
            <a:p>
              <a:pPr defTabSz="1152053">
                <a:defRPr/>
              </a:pPr>
              <a:r>
                <a:rPr lang="zh-CN" altLang="en-US" sz="1890" kern="0" dirty="0">
                  <a:solidFill>
                    <a:srgbClr val="FFFFFF"/>
                  </a:solidFill>
                  <a:latin typeface="微软雅黑" pitchFamily="34" charset="-122"/>
                  <a:ea typeface="微软雅黑" pitchFamily="34" charset="-122"/>
                </a:rPr>
                <a:t>输入您的文字</a:t>
              </a:r>
            </a:p>
            <a:p>
              <a:pPr defTabSz="1152053">
                <a:defRPr/>
              </a:pPr>
              <a:r>
                <a:rPr lang="zh-CN" altLang="en-US" sz="1890" kern="0" dirty="0">
                  <a:solidFill>
                    <a:srgbClr val="FFFFFF"/>
                  </a:solidFill>
                  <a:latin typeface="微软雅黑" pitchFamily="34" charset="-122"/>
                  <a:ea typeface="微软雅黑" pitchFamily="34" charset="-122"/>
                </a:rPr>
                <a:t>输入您的文字</a:t>
              </a:r>
            </a:p>
            <a:p>
              <a:pPr defTabSz="1152053">
                <a:defRPr/>
              </a:pPr>
              <a:r>
                <a:rPr lang="zh-CN" altLang="en-US" sz="1890" kern="0" dirty="0">
                  <a:solidFill>
                    <a:srgbClr val="FFFFFF"/>
                  </a:solidFill>
                  <a:latin typeface="微软雅黑" pitchFamily="34" charset="-122"/>
                  <a:ea typeface="微软雅黑" pitchFamily="34" charset="-122"/>
                </a:rPr>
                <a:t>输入您的文字</a:t>
              </a:r>
            </a:p>
          </p:txBody>
        </p:sp>
      </p:grpSp>
      <p:sp>
        <p:nvSpPr>
          <p:cNvPr id="18" name="Text Box 21"/>
          <p:cNvSpPr txBox="1">
            <a:spLocks noChangeArrowheads="1"/>
          </p:cNvSpPr>
          <p:nvPr/>
        </p:nvSpPr>
        <p:spPr bwMode="auto">
          <a:xfrm>
            <a:off x="3741376" y="4779724"/>
            <a:ext cx="3633716" cy="526130"/>
          </a:xfrm>
          <a:prstGeom prst="rect">
            <a:avLst/>
          </a:prstGeom>
          <a:noFill/>
          <a:ln w="9525">
            <a:noFill/>
            <a:miter lim="800000"/>
            <a:headEnd/>
            <a:tailEnd/>
          </a:ln>
          <a:effectLst/>
        </p:spPr>
        <p:txBody>
          <a:bodyPr wrap="square" lIns="98575" tIns="49288" rIns="98575" bIns="49288">
            <a:spAutoFit/>
          </a:bodyPr>
          <a:lstStyle/>
          <a:p>
            <a:pPr algn="ctr">
              <a:defRPr/>
            </a:pPr>
            <a:r>
              <a:rPr lang="zh-CN" altLang="en-US" sz="2772" kern="0" dirty="0">
                <a:solidFill>
                  <a:srgbClr val="FFFFFF"/>
                </a:solidFill>
                <a:ea typeface="微软雅黑" pitchFamily="34" charset="-122"/>
              </a:rPr>
              <a:t>此处添加文本标题</a:t>
            </a:r>
          </a:p>
        </p:txBody>
      </p:sp>
      <p:pic>
        <p:nvPicPr>
          <p:cNvPr id="19" name="图片 18">
            <a:extLst>
              <a:ext uri="{FF2B5EF4-FFF2-40B4-BE49-F238E27FC236}">
                <a16:creationId xmlns:a16="http://schemas.microsoft.com/office/drawing/2014/main" id="{BD59692F-3F87-44EB-9BB7-9A52D9DACB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5444" y="215751"/>
            <a:ext cx="1800318" cy="540096"/>
          </a:xfrm>
          <a:prstGeom prst="rect">
            <a:avLst/>
          </a:prstGeom>
        </p:spPr>
      </p:pic>
    </p:spTree>
    <p:extLst>
      <p:ext uri="{BB962C8B-B14F-4D97-AF65-F5344CB8AC3E}">
        <p14:creationId xmlns:p14="http://schemas.microsoft.com/office/powerpoint/2010/main" val="3575796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9315" y="1879270"/>
            <a:ext cx="6620807" cy="1715129"/>
          </a:xfrm>
          <a:prstGeom prst="rect">
            <a:avLst/>
          </a:prstGeom>
          <a:noFill/>
          <a:ln w="25400" cap="flat" cmpd="sng" algn="ctr">
            <a:noFill/>
            <a:prstDash val="solid"/>
          </a:ln>
          <a:effectLst/>
        </p:spPr>
        <p:txBody>
          <a:bodyPr lIns="0" tIns="0" rIns="0" bIns="0" numCol="1" anchor="ctr">
            <a:prstTxWarp prst="textPlain">
              <a:avLst/>
            </a:prstTxWarp>
          </a:bodyPr>
          <a:lstStyle/>
          <a:p>
            <a:pPr algn="ctr" defTabSz="1152053">
              <a:defRPr/>
            </a:pPr>
            <a:r>
              <a:rPr lang="en-US" altLang="zh-CN" sz="12977" kern="0" dirty="0">
                <a:solidFill>
                  <a:srgbClr val="054487"/>
                </a:solidFill>
                <a:latin typeface="Impact" panose="020B0806030902050204" pitchFamily="34" charset="0"/>
                <a:ea typeface="HanWangWCL10" panose="02020500000000000000" pitchFamily="18" charset="-120"/>
              </a:rPr>
              <a:t>THANKS</a:t>
            </a:r>
            <a:endParaRPr lang="zh-CN" altLang="en-US" sz="12977" kern="0" dirty="0">
              <a:solidFill>
                <a:srgbClr val="054487"/>
              </a:solidFill>
              <a:latin typeface="Impact" panose="020B0806030902050204" pitchFamily="34" charset="0"/>
              <a:ea typeface="HanWangWCL10" panose="02020500000000000000" pitchFamily="18" charset="-120"/>
            </a:endParaRPr>
          </a:p>
        </p:txBody>
      </p:sp>
      <p:cxnSp>
        <p:nvCxnSpPr>
          <p:cNvPr id="9" name="直接连接符 8"/>
          <p:cNvCxnSpPr/>
          <p:nvPr/>
        </p:nvCxnSpPr>
        <p:spPr>
          <a:xfrm>
            <a:off x="-12849" y="3791386"/>
            <a:ext cx="7702333" cy="0"/>
          </a:xfrm>
          <a:prstGeom prst="line">
            <a:avLst/>
          </a:prstGeom>
          <a:noFill/>
          <a:ln w="3175" cap="flat" cmpd="sng" algn="ctr">
            <a:solidFill>
              <a:srgbClr val="054487"/>
            </a:solidFill>
            <a:prstDash val="solid"/>
          </a:ln>
          <a:effectLst/>
        </p:spPr>
      </p:cxnSp>
      <p:cxnSp>
        <p:nvCxnSpPr>
          <p:cNvPr id="10" name="直接连接符 9"/>
          <p:cNvCxnSpPr/>
          <p:nvPr/>
        </p:nvCxnSpPr>
        <p:spPr>
          <a:xfrm>
            <a:off x="4455021" y="5106844"/>
            <a:ext cx="7030111" cy="0"/>
          </a:xfrm>
          <a:prstGeom prst="line">
            <a:avLst/>
          </a:prstGeom>
          <a:noFill/>
          <a:ln w="3175" cap="flat" cmpd="sng" algn="ctr">
            <a:solidFill>
              <a:srgbClr val="054487"/>
            </a:solidFill>
            <a:prstDash val="solid"/>
          </a:ln>
          <a:effectLst/>
        </p:spPr>
      </p:cxnSp>
      <p:sp>
        <p:nvSpPr>
          <p:cNvPr id="11" name="矩形 10"/>
          <p:cNvSpPr/>
          <p:nvPr/>
        </p:nvSpPr>
        <p:spPr>
          <a:xfrm>
            <a:off x="4194109" y="3920761"/>
            <a:ext cx="330976" cy="552007"/>
          </a:xfrm>
          <a:prstGeom prst="rect">
            <a:avLst/>
          </a:prstGeom>
        </p:spPr>
        <p:txBody>
          <a:bodyPr wrap="none" lIns="124200" tIns="62101" rIns="124200" bIns="62101">
            <a:spAutoFit/>
          </a:bodyPr>
          <a:lstStyle/>
          <a:p>
            <a:pPr defTabSz="1152053">
              <a:defRPr/>
            </a:pPr>
            <a:r>
              <a:rPr lang="en-US" altLang="zh-CN" sz="2772" kern="0">
                <a:solidFill>
                  <a:srgbClr val="054487"/>
                </a:solidFill>
              </a:rPr>
              <a:t> </a:t>
            </a:r>
            <a:endParaRPr lang="zh-CN" altLang="en-US" sz="2772" kern="0">
              <a:solidFill>
                <a:srgbClr val="054487"/>
              </a:solidFill>
            </a:endParaRPr>
          </a:p>
        </p:txBody>
      </p:sp>
      <p:sp>
        <p:nvSpPr>
          <p:cNvPr id="12" name="文本框 15"/>
          <p:cNvSpPr txBox="1"/>
          <p:nvPr/>
        </p:nvSpPr>
        <p:spPr>
          <a:xfrm>
            <a:off x="4337044" y="4086947"/>
            <a:ext cx="4416241" cy="875665"/>
          </a:xfrm>
          <a:prstGeom prst="rect">
            <a:avLst/>
          </a:prstGeom>
          <a:noFill/>
        </p:spPr>
        <p:txBody>
          <a:bodyPr lIns="124200" tIns="62101" rIns="124200" bIns="62101" numCol="1">
            <a:prstTxWarp prst="textPlain">
              <a:avLst/>
            </a:prstTxWarp>
            <a:spAutoFit/>
          </a:bodyPr>
          <a:lstStyle/>
          <a:p>
            <a:pPr>
              <a:defRPr/>
            </a:pPr>
            <a:r>
              <a:rPr lang="zh-CN" altLang="en-US" sz="5922" dirty="0">
                <a:solidFill>
                  <a:srgbClr val="054487"/>
                </a:solidFill>
                <a:latin typeface="微软雅黑" pitchFamily="34" charset="-122"/>
                <a:ea typeface="微软雅黑" pitchFamily="34" charset="-122"/>
              </a:rPr>
              <a:t>感谢聆听！</a:t>
            </a:r>
          </a:p>
        </p:txBody>
      </p:sp>
      <p:pic>
        <p:nvPicPr>
          <p:cNvPr id="7" name="图片 6">
            <a:extLst>
              <a:ext uri="{FF2B5EF4-FFF2-40B4-BE49-F238E27FC236}">
                <a16:creationId xmlns:a16="http://schemas.microsoft.com/office/drawing/2014/main" id="{418CA6D5-73CB-44BC-91B3-DA3C6FE79B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636" y="293173"/>
            <a:ext cx="3360186" cy="1008057"/>
          </a:xfrm>
          <a:prstGeom prst="rect">
            <a:avLst/>
          </a:prstGeom>
        </p:spPr>
      </p:pic>
    </p:spTree>
    <p:extLst>
      <p:ext uri="{BB962C8B-B14F-4D97-AF65-F5344CB8AC3E}">
        <p14:creationId xmlns:p14="http://schemas.microsoft.com/office/powerpoint/2010/main" val="2870756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374</TotalTime>
  <Words>2082</Words>
  <Application>Microsoft Office PowerPoint</Application>
  <PresentationFormat>自定义</PresentationFormat>
  <Paragraphs>479</Paragraphs>
  <Slides>40</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40</vt:i4>
      </vt:variant>
    </vt:vector>
  </HeadingPairs>
  <TitlesOfParts>
    <vt:vector size="53" baseType="lpstr">
      <vt:lpstr>Adobe Gothic Std B</vt:lpstr>
      <vt:lpstr>Arial Unicode MS</vt:lpstr>
      <vt:lpstr>굴림</vt:lpstr>
      <vt:lpstr>方正正大黑简体</vt:lpstr>
      <vt:lpstr>方正正中黑简体</vt:lpstr>
      <vt:lpstr>思源黑体 CN Heavy</vt:lpstr>
      <vt:lpstr>宋体</vt:lpstr>
      <vt:lpstr>Arial</vt:lpstr>
      <vt:lpstr>Arial Black</vt:lpstr>
      <vt:lpstr>Calibri</vt:lpstr>
      <vt:lpstr>Impact</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tukuppt</dc:title>
  <dc:subject>熊猫办公</dc:subject>
  <dc:creator>www.tukuppt.com</dc:creator>
  <cp:keywords>tukuppt</cp:keywords>
  <cp:lastModifiedBy>Porchen</cp:lastModifiedBy>
  <cp:revision>27</cp:revision>
  <dcterms:created xsi:type="dcterms:W3CDTF">2014-07-22T07:42:39Z</dcterms:created>
  <dcterms:modified xsi:type="dcterms:W3CDTF">2020-11-23T02:17:16Z</dcterms:modified>
  <cp:category>tukuppt</cp:category>
</cp:coreProperties>
</file>