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1026" r:id="rId2"/>
    <p:sldId id="1027" r:id="rId3"/>
    <p:sldId id="1028" r:id="rId4"/>
    <p:sldId id="981" r:id="rId5"/>
    <p:sldId id="1018" r:id="rId6"/>
    <p:sldId id="1021" r:id="rId7"/>
    <p:sldId id="1020" r:id="rId8"/>
    <p:sldId id="971" r:id="rId9"/>
    <p:sldId id="993" r:id="rId10"/>
    <p:sldId id="982" r:id="rId11"/>
    <p:sldId id="983" r:id="rId12"/>
    <p:sldId id="992" r:id="rId13"/>
    <p:sldId id="995" r:id="rId14"/>
    <p:sldId id="1014" r:id="rId15"/>
    <p:sldId id="1029" r:id="rId16"/>
    <p:sldId id="973" r:id="rId17"/>
    <p:sldId id="997" r:id="rId18"/>
    <p:sldId id="984" r:id="rId19"/>
    <p:sldId id="1030" r:id="rId20"/>
    <p:sldId id="998" r:id="rId21"/>
    <p:sldId id="975" r:id="rId22"/>
    <p:sldId id="979" r:id="rId23"/>
    <p:sldId id="986" r:id="rId24"/>
    <p:sldId id="1031" r:id="rId25"/>
    <p:sldId id="977" r:id="rId26"/>
    <p:sldId id="978" r:id="rId27"/>
    <p:sldId id="1019" r:id="rId28"/>
    <p:sldId id="988" r:id="rId29"/>
    <p:sldId id="1013" r:id="rId30"/>
    <p:sldId id="1032" r:id="rId31"/>
  </p:sldIdLst>
  <p:sldSz cx="8640763" cy="6480175"/>
  <p:notesSz cx="6858000" cy="9144000"/>
  <p:custDataLst>
    <p:tags r:id="rId34"/>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31871"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863742"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295613"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727484"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159356" algn="l" defTabSz="863742" rtl="0" eaLnBrk="1" latinLnBrk="0" hangingPunct="1">
      <a:defRPr kern="1200">
        <a:solidFill>
          <a:schemeClr val="tx1"/>
        </a:solidFill>
        <a:latin typeface="Arial" pitchFamily="34" charset="0"/>
        <a:ea typeface="宋体" pitchFamily="2" charset="-122"/>
        <a:cs typeface="+mn-cs"/>
      </a:defRPr>
    </a:lvl6pPr>
    <a:lvl7pPr marL="2591227" algn="l" defTabSz="863742" rtl="0" eaLnBrk="1" latinLnBrk="0" hangingPunct="1">
      <a:defRPr kern="1200">
        <a:solidFill>
          <a:schemeClr val="tx1"/>
        </a:solidFill>
        <a:latin typeface="Arial" pitchFamily="34" charset="0"/>
        <a:ea typeface="宋体" pitchFamily="2" charset="-122"/>
        <a:cs typeface="+mn-cs"/>
      </a:defRPr>
    </a:lvl7pPr>
    <a:lvl8pPr marL="3023098" algn="l" defTabSz="863742" rtl="0" eaLnBrk="1" latinLnBrk="0" hangingPunct="1">
      <a:defRPr kern="1200">
        <a:solidFill>
          <a:schemeClr val="tx1"/>
        </a:solidFill>
        <a:latin typeface="Arial" pitchFamily="34" charset="0"/>
        <a:ea typeface="宋体" pitchFamily="2" charset="-122"/>
        <a:cs typeface="+mn-cs"/>
      </a:defRPr>
    </a:lvl8pPr>
    <a:lvl9pPr marL="3454969" algn="l" defTabSz="863742"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024" userDrawn="1">
          <p15:clr>
            <a:srgbClr val="A4A3A4"/>
          </p15:clr>
        </p15:guide>
        <p15:guide id="2" pos="2721"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97A6"/>
    <a:srgbClr val="D53E25"/>
    <a:srgbClr val="ECA11A"/>
    <a:srgbClr val="2C99C0"/>
    <a:srgbClr val="294A5A"/>
    <a:srgbClr val="99CC39"/>
    <a:srgbClr val="ED5A00"/>
    <a:srgbClr val="00AAA2"/>
    <a:srgbClr val="F8F8F8"/>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2" autoAdjust="0"/>
    <p:restoredTop sz="49635" autoAdjust="0"/>
  </p:normalViewPr>
  <p:slideViewPr>
    <p:cSldViewPr snapToObjects="1">
      <p:cViewPr varScale="1">
        <p:scale>
          <a:sx n="121" d="100"/>
          <a:sy n="121" d="100"/>
        </p:scale>
        <p:origin x="1620" y="90"/>
      </p:cViewPr>
      <p:guideLst>
        <p:guide orient="horz" pos="2024"/>
        <p:guide pos="2721"/>
      </p:guideLst>
    </p:cSldViewPr>
  </p:slideViewPr>
  <p:outlineViewPr>
    <p:cViewPr>
      <p:scale>
        <a:sx n="33" d="100"/>
        <a:sy n="33" d="100"/>
      </p:scale>
      <p:origin x="0" y="0"/>
    </p:cViewPr>
  </p:outlineViewPr>
  <p:notesTextViewPr>
    <p:cViewPr>
      <p:scale>
        <a:sx n="1" d="1"/>
        <a:sy n="1" d="1"/>
      </p:scale>
      <p:origin x="0" y="0"/>
    </p:cViewPr>
  </p:notesTextViewPr>
  <p:sorterViewPr>
    <p:cViewPr>
      <p:scale>
        <a:sx n="70" d="100"/>
        <a:sy n="70" d="100"/>
      </p:scale>
      <p:origin x="0" y="0"/>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pPr/>
              <a:t>‹#›</a:t>
            </a:fld>
            <a:endParaRPr lang="zh-CN" altLang="en-US"/>
          </a:p>
        </p:txBody>
      </p:sp>
    </p:spTree>
    <p:extLst>
      <p:ext uri="{BB962C8B-B14F-4D97-AF65-F5344CB8AC3E}">
        <p14:creationId xmlns:p14="http://schemas.microsoft.com/office/powerpoint/2010/main" val="3806555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2020/11/16</a:t>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1pPr>
    <a:lvl2pPr marL="431871"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2pPr>
    <a:lvl3pPr marL="863742"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3pPr>
    <a:lvl4pPr marL="1295613"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4pPr>
    <a:lvl5pPr marL="1727484" algn="l" rtl="0" eaLnBrk="0" fontAlgn="base" hangingPunct="0">
      <a:spcBef>
        <a:spcPct val="30000"/>
      </a:spcBef>
      <a:spcAft>
        <a:spcPct val="0"/>
      </a:spcAft>
      <a:defRPr sz="1134" kern="1200">
        <a:solidFill>
          <a:schemeClr val="tx1"/>
        </a:solidFill>
        <a:latin typeface="Calibri" pitchFamily="34" charset="0"/>
        <a:ea typeface="宋体" pitchFamily="2" charset="-122"/>
        <a:cs typeface="+mn-cs"/>
      </a:defRPr>
    </a:lvl5pPr>
    <a:lvl6pPr marL="2159356" algn="l" defTabSz="863742" rtl="0" eaLnBrk="1" latinLnBrk="0" hangingPunct="1">
      <a:defRPr sz="1134" kern="1200">
        <a:solidFill>
          <a:schemeClr val="tx1"/>
        </a:solidFill>
        <a:latin typeface="+mn-lt"/>
        <a:ea typeface="+mn-ea"/>
        <a:cs typeface="+mn-cs"/>
      </a:defRPr>
    </a:lvl6pPr>
    <a:lvl7pPr marL="2591227" algn="l" defTabSz="863742" rtl="0" eaLnBrk="1" latinLnBrk="0" hangingPunct="1">
      <a:defRPr sz="1134" kern="1200">
        <a:solidFill>
          <a:schemeClr val="tx1"/>
        </a:solidFill>
        <a:latin typeface="+mn-lt"/>
        <a:ea typeface="+mn-ea"/>
        <a:cs typeface="+mn-cs"/>
      </a:defRPr>
    </a:lvl7pPr>
    <a:lvl8pPr marL="3023098" algn="l" defTabSz="863742" rtl="0" eaLnBrk="1" latinLnBrk="0" hangingPunct="1">
      <a:defRPr sz="1134" kern="1200">
        <a:solidFill>
          <a:schemeClr val="tx1"/>
        </a:solidFill>
        <a:latin typeface="+mn-lt"/>
        <a:ea typeface="+mn-ea"/>
        <a:cs typeface="+mn-cs"/>
      </a:defRPr>
    </a:lvl8pPr>
    <a:lvl9pPr marL="3454969" algn="l" defTabSz="863742"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3285066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2134259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630412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5</a:t>
            </a:fld>
            <a:endParaRPr lang="en-US"/>
          </a:p>
        </p:txBody>
      </p:sp>
    </p:spTree>
    <p:extLst>
      <p:ext uri="{BB962C8B-B14F-4D97-AF65-F5344CB8AC3E}">
        <p14:creationId xmlns:p14="http://schemas.microsoft.com/office/powerpoint/2010/main" val="3041397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6</a:t>
            </a:fld>
            <a:endParaRPr lang="en-US"/>
          </a:p>
        </p:txBody>
      </p:sp>
    </p:spTree>
    <p:extLst>
      <p:ext uri="{BB962C8B-B14F-4D97-AF65-F5344CB8AC3E}">
        <p14:creationId xmlns:p14="http://schemas.microsoft.com/office/powerpoint/2010/main" val="4077968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7</a:t>
            </a:fld>
            <a:endParaRPr lang="en-US"/>
          </a:p>
        </p:txBody>
      </p:sp>
    </p:spTree>
    <p:extLst>
      <p:ext uri="{BB962C8B-B14F-4D97-AF65-F5344CB8AC3E}">
        <p14:creationId xmlns:p14="http://schemas.microsoft.com/office/powerpoint/2010/main" val="3535761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440705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567535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218178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27</a:t>
            </a:fld>
            <a:endParaRPr lang="en-US"/>
          </a:p>
        </p:txBody>
      </p:sp>
    </p:spTree>
    <p:extLst>
      <p:ext uri="{BB962C8B-B14F-4D97-AF65-F5344CB8AC3E}">
        <p14:creationId xmlns:p14="http://schemas.microsoft.com/office/powerpoint/2010/main" val="249109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9785109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84912" y="858023"/>
            <a:ext cx="7510496" cy="600016"/>
          </a:xfrm>
        </p:spPr>
        <p:txBody>
          <a:bodyPr/>
          <a:lstStyle>
            <a:lvl1pPr>
              <a:defRPr>
                <a:solidFill>
                  <a:schemeClr val="accent1"/>
                </a:solidFill>
              </a:defRPr>
            </a:lvl1pPr>
          </a:lstStyle>
          <a:p>
            <a:r>
              <a:rPr lang="zh-CN" altLang="en-US"/>
              <a:t>单击此处编辑母版标题样式</a:t>
            </a:r>
          </a:p>
        </p:txBody>
      </p:sp>
      <p:sp>
        <p:nvSpPr>
          <p:cNvPr id="3" name="内容占位符 2"/>
          <p:cNvSpPr>
            <a:spLocks noGrp="1"/>
          </p:cNvSpPr>
          <p:nvPr>
            <p:ph idx="1"/>
          </p:nvPr>
        </p:nvSpPr>
        <p:spPr>
          <a:xfrm>
            <a:off x="584912" y="1512041"/>
            <a:ext cx="7510496" cy="4276616"/>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pic>
        <p:nvPicPr>
          <p:cNvPr id="5" name="图片 4">
            <a:extLst>
              <a:ext uri="{FF2B5EF4-FFF2-40B4-BE49-F238E27FC236}">
                <a16:creationId xmlns:a16="http://schemas.microsoft.com/office/drawing/2014/main" id="{2EEA6D02-2283-46FE-B85D-66B3CF10CD3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24116" y="215751"/>
            <a:ext cx="1499547" cy="475767"/>
          </a:xfrm>
          <a:prstGeom prst="rect">
            <a:avLst/>
          </a:prstGeom>
        </p:spPr>
      </p:pic>
    </p:spTree>
    <p:extLst>
      <p:ext uri="{BB962C8B-B14F-4D97-AF65-F5344CB8AC3E}">
        <p14:creationId xmlns:p14="http://schemas.microsoft.com/office/powerpoint/2010/main" val="3646121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604066"/>
      </p:ext>
    </p:extLst>
  </p:cSld>
  <p:clrMapOvr>
    <a:masterClrMapping/>
  </p:clrMapOvr>
  <p:transition spd="med" advClick="0" advTm="0">
    <p:push dir="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1870" y="858023"/>
            <a:ext cx="7777024" cy="60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dirty="0"/>
              <a:t>单击此处编辑母版标题样式</a:t>
            </a:r>
          </a:p>
        </p:txBody>
      </p:sp>
      <p:sp>
        <p:nvSpPr>
          <p:cNvPr id="1027" name="Rectangle 3"/>
          <p:cNvSpPr>
            <a:spLocks noGrp="1" noChangeArrowheads="1"/>
          </p:cNvSpPr>
          <p:nvPr>
            <p:ph type="body" idx="1"/>
          </p:nvPr>
        </p:nvSpPr>
        <p:spPr bwMode="auto">
          <a:xfrm>
            <a:off x="431870" y="1512041"/>
            <a:ext cx="7777024" cy="4276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a:t>单击此处编辑母版文本样式</a:t>
            </a:r>
          </a:p>
          <a:p>
            <a:pPr lvl="1"/>
            <a:r>
              <a:rPr lang="zh-CN" dirty="0"/>
              <a:t>第二级</a:t>
            </a:r>
          </a:p>
        </p:txBody>
      </p:sp>
    </p:spTree>
    <p:extLst>
      <p:ext uri="{BB962C8B-B14F-4D97-AF65-F5344CB8AC3E}">
        <p14:creationId xmlns:p14="http://schemas.microsoft.com/office/powerpoint/2010/main" val="2568129653"/>
      </p:ext>
    </p:extLst>
  </p:cSld>
  <p:clrMap bg1="lt1" tx1="dk1" bg2="lt2" tx2="dk2" accent1="accent1" accent2="accent2" accent3="accent3" accent4="accent4" accent5="accent5" accent6="accent6" hlink="hlink" folHlink="folHlink"/>
  <p:sldLayoutIdLst>
    <p:sldLayoutId id="2147483662" r:id="rId1"/>
    <p:sldLayoutId id="2147483697" r:id="rId2"/>
  </p:sldLayoutIdLst>
  <p:txStyles>
    <p:titleStyle>
      <a:lvl1pPr algn="l" rtl="0" fontAlgn="base">
        <a:spcBef>
          <a:spcPct val="0"/>
        </a:spcBef>
        <a:spcAft>
          <a:spcPct val="0"/>
        </a:spcAft>
        <a:defRPr sz="1700">
          <a:solidFill>
            <a:schemeClr val="accent1"/>
          </a:solidFill>
          <a:latin typeface="+mj-lt"/>
          <a:ea typeface="+mj-ea"/>
          <a:cs typeface="+mj-cs"/>
        </a:defRPr>
      </a:lvl1pPr>
      <a:lvl2pPr algn="l" rtl="0" fontAlgn="base">
        <a:spcBef>
          <a:spcPct val="0"/>
        </a:spcBef>
        <a:spcAft>
          <a:spcPct val="0"/>
        </a:spcAft>
        <a:defRPr sz="1700">
          <a:solidFill>
            <a:schemeClr val="tx2"/>
          </a:solidFill>
          <a:latin typeface="Arial" pitchFamily="34" charset="0"/>
          <a:ea typeface="微软雅黑" pitchFamily="34" charset="-122"/>
        </a:defRPr>
      </a:lvl2pPr>
      <a:lvl3pPr algn="l" rtl="0" fontAlgn="base">
        <a:spcBef>
          <a:spcPct val="0"/>
        </a:spcBef>
        <a:spcAft>
          <a:spcPct val="0"/>
        </a:spcAft>
        <a:defRPr sz="1700">
          <a:solidFill>
            <a:schemeClr val="tx2"/>
          </a:solidFill>
          <a:latin typeface="Arial" pitchFamily="34" charset="0"/>
          <a:ea typeface="微软雅黑" pitchFamily="34" charset="-122"/>
        </a:defRPr>
      </a:lvl3pPr>
      <a:lvl4pPr algn="l" rtl="0" fontAlgn="base">
        <a:spcBef>
          <a:spcPct val="0"/>
        </a:spcBef>
        <a:spcAft>
          <a:spcPct val="0"/>
        </a:spcAft>
        <a:defRPr sz="1700">
          <a:solidFill>
            <a:schemeClr val="tx2"/>
          </a:solidFill>
          <a:latin typeface="Arial" pitchFamily="34" charset="0"/>
          <a:ea typeface="微软雅黑" pitchFamily="34" charset="-122"/>
        </a:defRPr>
      </a:lvl4pPr>
      <a:lvl5pPr algn="l" rtl="0" fontAlgn="base">
        <a:spcBef>
          <a:spcPct val="0"/>
        </a:spcBef>
        <a:spcAft>
          <a:spcPct val="0"/>
        </a:spcAft>
        <a:defRPr sz="1700">
          <a:solidFill>
            <a:schemeClr val="tx2"/>
          </a:solidFill>
          <a:latin typeface="Arial" pitchFamily="34" charset="0"/>
          <a:ea typeface="微软雅黑" pitchFamily="34" charset="-122"/>
        </a:defRPr>
      </a:lvl5pPr>
      <a:lvl6pPr marL="323903" algn="l" rtl="0" fontAlgn="base">
        <a:spcBef>
          <a:spcPct val="0"/>
        </a:spcBef>
        <a:spcAft>
          <a:spcPct val="0"/>
        </a:spcAft>
        <a:defRPr sz="1700">
          <a:solidFill>
            <a:schemeClr val="tx2"/>
          </a:solidFill>
          <a:latin typeface="Arial" pitchFamily="34" charset="0"/>
          <a:ea typeface="微软雅黑" pitchFamily="34" charset="-122"/>
        </a:defRPr>
      </a:lvl6pPr>
      <a:lvl7pPr marL="647807" algn="l" rtl="0" fontAlgn="base">
        <a:spcBef>
          <a:spcPct val="0"/>
        </a:spcBef>
        <a:spcAft>
          <a:spcPct val="0"/>
        </a:spcAft>
        <a:defRPr sz="1700">
          <a:solidFill>
            <a:schemeClr val="tx2"/>
          </a:solidFill>
          <a:latin typeface="Arial" pitchFamily="34" charset="0"/>
          <a:ea typeface="微软雅黑" pitchFamily="34" charset="-122"/>
        </a:defRPr>
      </a:lvl7pPr>
      <a:lvl8pPr marL="971710" algn="l" rtl="0" fontAlgn="base">
        <a:spcBef>
          <a:spcPct val="0"/>
        </a:spcBef>
        <a:spcAft>
          <a:spcPct val="0"/>
        </a:spcAft>
        <a:defRPr sz="1700">
          <a:solidFill>
            <a:schemeClr val="tx2"/>
          </a:solidFill>
          <a:latin typeface="Arial" pitchFamily="34" charset="0"/>
          <a:ea typeface="微软雅黑" pitchFamily="34" charset="-122"/>
        </a:defRPr>
      </a:lvl8pPr>
      <a:lvl9pPr marL="1295613" algn="l" rtl="0" fontAlgn="base">
        <a:spcBef>
          <a:spcPct val="0"/>
        </a:spcBef>
        <a:spcAft>
          <a:spcPct val="0"/>
        </a:spcAft>
        <a:defRPr sz="1700">
          <a:solidFill>
            <a:schemeClr val="tx2"/>
          </a:solidFill>
          <a:latin typeface="Arial" pitchFamily="34" charset="0"/>
          <a:ea typeface="微软雅黑" pitchFamily="34" charset="-122"/>
        </a:defRPr>
      </a:lvl9pPr>
    </p:titleStyle>
    <p:bodyStyle>
      <a:lvl1pPr marL="242927" indent="-242927" algn="l" rtl="0" fontAlgn="base">
        <a:spcBef>
          <a:spcPct val="20000"/>
        </a:spcBef>
        <a:spcAft>
          <a:spcPct val="0"/>
        </a:spcAft>
        <a:buChar char="•"/>
        <a:defRPr sz="1417">
          <a:solidFill>
            <a:schemeClr val="accent1"/>
          </a:solidFill>
          <a:latin typeface="+mn-lt"/>
          <a:ea typeface="+mn-ea"/>
          <a:cs typeface="+mn-cs"/>
        </a:defRPr>
      </a:lvl1pPr>
      <a:lvl2pPr marL="526343" indent="-202439" algn="l" rtl="0" eaLnBrk="0" fontAlgn="base" hangingPunct="0">
        <a:spcBef>
          <a:spcPct val="20000"/>
        </a:spcBef>
        <a:spcAft>
          <a:spcPct val="0"/>
        </a:spcAft>
        <a:buChar char="–"/>
        <a:defRPr sz="1417">
          <a:solidFill>
            <a:schemeClr val="accent1"/>
          </a:solidFill>
          <a:latin typeface="+mn-lt"/>
          <a:ea typeface="仿宋_GB2312" pitchFamily="49" charset="-122"/>
        </a:defRPr>
      </a:lvl2pPr>
      <a:lvl3pPr marL="809759" indent="-161952" algn="l" rtl="0" eaLnBrk="0" fontAlgn="base" hangingPunct="0">
        <a:spcBef>
          <a:spcPct val="20000"/>
        </a:spcBef>
        <a:spcAft>
          <a:spcPct val="0"/>
        </a:spcAft>
        <a:buChar char="•"/>
        <a:defRPr sz="1700">
          <a:solidFill>
            <a:schemeClr val="tx1"/>
          </a:solidFill>
          <a:latin typeface="+mn-lt"/>
          <a:ea typeface="宋体" pitchFamily="2" charset="-122"/>
        </a:defRPr>
      </a:lvl3pPr>
      <a:lvl4pPr marL="1133662" indent="-161952" algn="l" rtl="0" eaLnBrk="0" fontAlgn="base" hangingPunct="0">
        <a:spcBef>
          <a:spcPct val="20000"/>
        </a:spcBef>
        <a:spcAft>
          <a:spcPct val="0"/>
        </a:spcAft>
        <a:buChar char="–"/>
        <a:defRPr sz="1417">
          <a:solidFill>
            <a:schemeClr val="tx1"/>
          </a:solidFill>
          <a:latin typeface="+mn-lt"/>
          <a:ea typeface="宋体" pitchFamily="2" charset="-122"/>
        </a:defRPr>
      </a:lvl4pPr>
      <a:lvl5pPr marL="1457565" indent="-161952" algn="l" rtl="0" eaLnBrk="0" fontAlgn="base" hangingPunct="0">
        <a:spcBef>
          <a:spcPct val="20000"/>
        </a:spcBef>
        <a:spcAft>
          <a:spcPct val="0"/>
        </a:spcAft>
        <a:buChar char="»"/>
        <a:defRPr sz="1417">
          <a:solidFill>
            <a:schemeClr val="tx1"/>
          </a:solidFill>
          <a:latin typeface="+mn-lt"/>
          <a:ea typeface="宋体" pitchFamily="2" charset="-122"/>
        </a:defRPr>
      </a:lvl5pPr>
      <a:lvl6pPr marL="1781468" indent="-161952" algn="l" rtl="0" eaLnBrk="0" fontAlgn="base" hangingPunct="0">
        <a:spcBef>
          <a:spcPct val="20000"/>
        </a:spcBef>
        <a:spcAft>
          <a:spcPct val="0"/>
        </a:spcAft>
        <a:buChar char="»"/>
        <a:defRPr sz="1417">
          <a:solidFill>
            <a:schemeClr val="tx1"/>
          </a:solidFill>
          <a:latin typeface="+mn-lt"/>
          <a:ea typeface="宋体" pitchFamily="2" charset="-122"/>
        </a:defRPr>
      </a:lvl6pPr>
      <a:lvl7pPr marL="2105372" indent="-161952" algn="l" rtl="0" eaLnBrk="0" fontAlgn="base" hangingPunct="0">
        <a:spcBef>
          <a:spcPct val="20000"/>
        </a:spcBef>
        <a:spcAft>
          <a:spcPct val="0"/>
        </a:spcAft>
        <a:buChar char="»"/>
        <a:defRPr sz="1417">
          <a:solidFill>
            <a:schemeClr val="tx1"/>
          </a:solidFill>
          <a:latin typeface="+mn-lt"/>
          <a:ea typeface="宋体" pitchFamily="2" charset="-122"/>
        </a:defRPr>
      </a:lvl7pPr>
      <a:lvl8pPr marL="2429275" indent="-161952" algn="l" rtl="0" eaLnBrk="0" fontAlgn="base" hangingPunct="0">
        <a:spcBef>
          <a:spcPct val="20000"/>
        </a:spcBef>
        <a:spcAft>
          <a:spcPct val="0"/>
        </a:spcAft>
        <a:buChar char="»"/>
        <a:defRPr sz="1417">
          <a:solidFill>
            <a:schemeClr val="tx1"/>
          </a:solidFill>
          <a:latin typeface="+mn-lt"/>
          <a:ea typeface="宋体" pitchFamily="2" charset="-122"/>
        </a:defRPr>
      </a:lvl8pPr>
      <a:lvl9pPr marL="2753179" indent="-161952" algn="l" rtl="0" eaLnBrk="0" fontAlgn="base" hangingPunct="0">
        <a:spcBef>
          <a:spcPct val="20000"/>
        </a:spcBef>
        <a:spcAft>
          <a:spcPct val="0"/>
        </a:spcAft>
        <a:buChar char="»"/>
        <a:defRPr sz="1417">
          <a:solidFill>
            <a:schemeClr val="tx1"/>
          </a:solidFill>
          <a:latin typeface="+mn-lt"/>
          <a:ea typeface="宋体" pitchFamily="2" charset="-122"/>
        </a:defRPr>
      </a:lvl9pPr>
    </p:bodyStyle>
    <p:otherStyle>
      <a:defPPr>
        <a:defRPr lang="zh-CN"/>
      </a:defPPr>
      <a:lvl1pPr marL="0" algn="l" defTabSz="647807" rtl="0" eaLnBrk="1" latinLnBrk="0" hangingPunct="1">
        <a:defRPr sz="1275" kern="1200">
          <a:solidFill>
            <a:schemeClr val="tx1"/>
          </a:solidFill>
          <a:latin typeface="+mn-lt"/>
          <a:ea typeface="+mn-ea"/>
          <a:cs typeface="+mn-cs"/>
        </a:defRPr>
      </a:lvl1pPr>
      <a:lvl2pPr marL="323903" algn="l" defTabSz="647807" rtl="0" eaLnBrk="1" latinLnBrk="0" hangingPunct="1">
        <a:defRPr sz="1275" kern="1200">
          <a:solidFill>
            <a:schemeClr val="tx1"/>
          </a:solidFill>
          <a:latin typeface="+mn-lt"/>
          <a:ea typeface="+mn-ea"/>
          <a:cs typeface="+mn-cs"/>
        </a:defRPr>
      </a:lvl2pPr>
      <a:lvl3pPr marL="647807" algn="l" defTabSz="647807" rtl="0" eaLnBrk="1" latinLnBrk="0" hangingPunct="1">
        <a:defRPr sz="1275" kern="1200">
          <a:solidFill>
            <a:schemeClr val="tx1"/>
          </a:solidFill>
          <a:latin typeface="+mn-lt"/>
          <a:ea typeface="+mn-ea"/>
          <a:cs typeface="+mn-cs"/>
        </a:defRPr>
      </a:lvl3pPr>
      <a:lvl4pPr marL="971710" algn="l" defTabSz="647807" rtl="0" eaLnBrk="1" latinLnBrk="0" hangingPunct="1">
        <a:defRPr sz="1275" kern="1200">
          <a:solidFill>
            <a:schemeClr val="tx1"/>
          </a:solidFill>
          <a:latin typeface="+mn-lt"/>
          <a:ea typeface="+mn-ea"/>
          <a:cs typeface="+mn-cs"/>
        </a:defRPr>
      </a:lvl4pPr>
      <a:lvl5pPr marL="1295613" algn="l" defTabSz="647807" rtl="0" eaLnBrk="1" latinLnBrk="0" hangingPunct="1">
        <a:defRPr sz="1275" kern="1200">
          <a:solidFill>
            <a:schemeClr val="tx1"/>
          </a:solidFill>
          <a:latin typeface="+mn-lt"/>
          <a:ea typeface="+mn-ea"/>
          <a:cs typeface="+mn-cs"/>
        </a:defRPr>
      </a:lvl5pPr>
      <a:lvl6pPr marL="1619517" algn="l" defTabSz="647807" rtl="0" eaLnBrk="1" latinLnBrk="0" hangingPunct="1">
        <a:defRPr sz="1275" kern="1200">
          <a:solidFill>
            <a:schemeClr val="tx1"/>
          </a:solidFill>
          <a:latin typeface="+mn-lt"/>
          <a:ea typeface="+mn-ea"/>
          <a:cs typeface="+mn-cs"/>
        </a:defRPr>
      </a:lvl6pPr>
      <a:lvl7pPr marL="1943420" algn="l" defTabSz="647807" rtl="0" eaLnBrk="1" latinLnBrk="0" hangingPunct="1">
        <a:defRPr sz="1275" kern="1200">
          <a:solidFill>
            <a:schemeClr val="tx1"/>
          </a:solidFill>
          <a:latin typeface="+mn-lt"/>
          <a:ea typeface="+mn-ea"/>
          <a:cs typeface="+mn-cs"/>
        </a:defRPr>
      </a:lvl7pPr>
      <a:lvl8pPr marL="2267324" algn="l" defTabSz="647807" rtl="0" eaLnBrk="1" latinLnBrk="0" hangingPunct="1">
        <a:defRPr sz="1275" kern="1200">
          <a:solidFill>
            <a:schemeClr val="tx1"/>
          </a:solidFill>
          <a:latin typeface="+mn-lt"/>
          <a:ea typeface="+mn-ea"/>
          <a:cs typeface="+mn-cs"/>
        </a:defRPr>
      </a:lvl8pPr>
      <a:lvl9pPr marL="2591227" algn="l" defTabSz="647807" rtl="0" eaLnBrk="1" latinLnBrk="0" hangingPunct="1">
        <a:defRPr sz="12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tyu.jpg"/>
          <p:cNvPicPr>
            <a:picLocks noChangeAspect="1" noChangeArrowheads="1"/>
          </p:cNvPicPr>
          <p:nvPr/>
        </p:nvPicPr>
        <p:blipFill>
          <a:blip r:embed="rId3" cstate="print"/>
          <a:srcRect/>
          <a:stretch>
            <a:fillRect/>
          </a:stretch>
        </p:blipFill>
        <p:spPr bwMode="auto">
          <a:xfrm>
            <a:off x="2270" y="1648099"/>
            <a:ext cx="8636223" cy="4859992"/>
          </a:xfrm>
          <a:prstGeom prst="rect">
            <a:avLst/>
          </a:prstGeom>
          <a:noFill/>
        </p:spPr>
      </p:pic>
      <p:sp>
        <p:nvSpPr>
          <p:cNvPr id="18" name="矩形 259"/>
          <p:cNvSpPr>
            <a:spLocks noChangeArrowheads="1"/>
          </p:cNvSpPr>
          <p:nvPr/>
        </p:nvSpPr>
        <p:spPr bwMode="auto">
          <a:xfrm>
            <a:off x="1773814" y="2684900"/>
            <a:ext cx="5266467" cy="58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778" b="1" cap="all" dirty="0">
                <a:solidFill>
                  <a:prstClr val="black">
                    <a:lumMod val="65000"/>
                    <a:lumOff val="35000"/>
                  </a:prstClr>
                </a:solidFill>
                <a:cs typeface="Arial" panose="020B0604020202020204" pitchFamily="34" charset="0"/>
              </a:rPr>
              <a:t>哈尔滨工程大学</a:t>
            </a:r>
            <a:r>
              <a:rPr lang="en-US" altLang="zh-CN" sz="3778" b="1" cap="all" dirty="0">
                <a:solidFill>
                  <a:prstClr val="black">
                    <a:lumMod val="65000"/>
                    <a:lumOff val="35000"/>
                  </a:prstClr>
                </a:solidFill>
                <a:cs typeface="Arial" panose="020B0604020202020204" pitchFamily="34" charset="0"/>
              </a:rPr>
              <a:t>PPT</a:t>
            </a:r>
            <a:r>
              <a:rPr lang="zh-CN" altLang="en-US" sz="3778" b="1" cap="all" dirty="0">
                <a:solidFill>
                  <a:prstClr val="black">
                    <a:lumMod val="65000"/>
                    <a:lumOff val="35000"/>
                  </a:prstClr>
                </a:solidFill>
                <a:cs typeface="Arial" panose="020B0604020202020204" pitchFamily="34" charset="0"/>
              </a:rPr>
              <a:t>模板</a:t>
            </a:r>
          </a:p>
        </p:txBody>
      </p:sp>
      <p:sp>
        <p:nvSpPr>
          <p:cNvPr id="19" name="矩形 259"/>
          <p:cNvSpPr>
            <a:spLocks noChangeArrowheads="1"/>
          </p:cNvSpPr>
          <p:nvPr/>
        </p:nvSpPr>
        <p:spPr bwMode="auto">
          <a:xfrm>
            <a:off x="1872471" y="3215205"/>
            <a:ext cx="5078939" cy="2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39" dirty="0">
                <a:solidFill>
                  <a:prstClr val="black">
                    <a:lumMod val="65000"/>
                    <a:lumOff val="35000"/>
                  </a:prstClr>
                </a:solidFill>
                <a:latin typeface="Arial" panose="020B0604020202020204" pitchFamily="34" charset="0"/>
                <a:cs typeface="Arial" panose="020B0604020202020204" pitchFamily="34" charset="0"/>
              </a:rPr>
              <a:t>HARBIN ENGINEERING UNIVERSITY</a:t>
            </a:r>
            <a:endParaRPr lang="zh-CN" altLang="en-US" sz="1039" dirty="0">
              <a:solidFill>
                <a:prstClr val="black">
                  <a:lumMod val="65000"/>
                  <a:lumOff val="35000"/>
                </a:prstClr>
              </a:solidFill>
              <a:latin typeface="Arial" panose="020B0604020202020204" pitchFamily="34" charset="0"/>
              <a:cs typeface="Arial" panose="020B0604020202020204" pitchFamily="34" charset="0"/>
            </a:endParaRPr>
          </a:p>
        </p:txBody>
      </p:sp>
      <p:sp>
        <p:nvSpPr>
          <p:cNvPr id="21" name="矩形 259"/>
          <p:cNvSpPr>
            <a:spLocks noChangeArrowheads="1"/>
          </p:cNvSpPr>
          <p:nvPr/>
        </p:nvSpPr>
        <p:spPr bwMode="auto">
          <a:xfrm>
            <a:off x="1773814" y="3677685"/>
            <a:ext cx="5266467" cy="17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133" dirty="0">
                <a:solidFill>
                  <a:prstClr val="black">
                    <a:lumMod val="65000"/>
                    <a:lumOff val="35000"/>
                  </a:prstClr>
                </a:solidFill>
                <a:cs typeface="Arial" panose="020B0604020202020204" pitchFamily="34" charset="0"/>
              </a:rPr>
              <a:t>学院或部门名称       </a:t>
            </a:r>
            <a:r>
              <a:rPr lang="en-US" altLang="zh-CN" sz="1133" dirty="0">
                <a:solidFill>
                  <a:prstClr val="black">
                    <a:lumMod val="65000"/>
                    <a:lumOff val="35000"/>
                  </a:prstClr>
                </a:solidFill>
                <a:cs typeface="Arial" panose="020B0604020202020204" pitchFamily="34" charset="0"/>
              </a:rPr>
              <a:t>2020</a:t>
            </a:r>
            <a:r>
              <a:rPr lang="zh-CN" altLang="en-US" sz="1133" dirty="0">
                <a:solidFill>
                  <a:prstClr val="black">
                    <a:lumMod val="65000"/>
                    <a:lumOff val="35000"/>
                  </a:prstClr>
                </a:solidFill>
                <a:cs typeface="Arial" panose="020B0604020202020204" pitchFamily="34" charset="0"/>
              </a:rPr>
              <a:t>年</a:t>
            </a:r>
            <a:r>
              <a:rPr lang="en-US" altLang="zh-CN" sz="1133" dirty="0">
                <a:solidFill>
                  <a:prstClr val="black">
                    <a:lumMod val="65000"/>
                    <a:lumOff val="35000"/>
                  </a:prstClr>
                </a:solidFill>
                <a:cs typeface="Arial" panose="020B0604020202020204" pitchFamily="34" charset="0"/>
              </a:rPr>
              <a:t>11</a:t>
            </a:r>
            <a:r>
              <a:rPr lang="zh-CN" altLang="en-US" sz="1133" dirty="0">
                <a:solidFill>
                  <a:prstClr val="black">
                    <a:lumMod val="65000"/>
                    <a:lumOff val="35000"/>
                  </a:prstClr>
                </a:solidFill>
                <a:cs typeface="Arial" panose="020B0604020202020204" pitchFamily="34" charset="0"/>
              </a:rPr>
              <a:t>月</a:t>
            </a:r>
          </a:p>
        </p:txBody>
      </p:sp>
      <p:pic>
        <p:nvPicPr>
          <p:cNvPr id="3" name="图片 2">
            <a:extLst>
              <a:ext uri="{FF2B5EF4-FFF2-40B4-BE49-F238E27FC236}">
                <a16:creationId xmlns:a16="http://schemas.microsoft.com/office/drawing/2014/main" id="{A866931F-0698-42E4-A934-056E16E9F6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3464" y="1314268"/>
            <a:ext cx="3078441" cy="923532"/>
          </a:xfrm>
          <a:prstGeom prst="rect">
            <a:avLst/>
          </a:prstGeom>
        </p:spPr>
      </p:pic>
    </p:spTree>
    <p:extLst>
      <p:ext uri="{BB962C8B-B14F-4D97-AF65-F5344CB8AC3E}">
        <p14:creationId xmlns:p14="http://schemas.microsoft.com/office/powerpoint/2010/main" val="16578072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0"/>
          <p:cNvGrpSpPr/>
          <p:nvPr/>
        </p:nvGrpSpPr>
        <p:grpSpPr>
          <a:xfrm>
            <a:off x="2144462" y="1826802"/>
            <a:ext cx="2247838" cy="627905"/>
            <a:chOff x="1409700" y="1155700"/>
            <a:chExt cx="3173337" cy="886311"/>
          </a:xfrm>
        </p:grpSpPr>
        <p:sp>
          <p:nvSpPr>
            <p:cNvPr id="31" name="文本框 30"/>
            <p:cNvSpPr txBox="1"/>
            <p:nvPr/>
          </p:nvSpPr>
          <p:spPr>
            <a:xfrm>
              <a:off x="1409700" y="1155700"/>
              <a:ext cx="1288102" cy="745695"/>
            </a:xfrm>
            <a:prstGeom prst="rect">
              <a:avLst/>
            </a:prstGeom>
            <a:noFill/>
          </p:spPr>
          <p:txBody>
            <a:bodyPr wrap="none" rtlCol="0">
              <a:spAutoFit/>
            </a:bodyPr>
            <a:lstStyle/>
            <a:p>
              <a:pPr defTabSz="647726">
                <a:defRPr/>
              </a:pPr>
              <a:r>
                <a:rPr lang="zh-CN" altLang="en-US" sz="2833" b="1" dirty="0">
                  <a:solidFill>
                    <a:srgbClr val="000000">
                      <a:lumMod val="85000"/>
                      <a:lumOff val="15000"/>
                    </a:srgbClr>
                  </a:solidFill>
                  <a:latin typeface="Arial"/>
                  <a:ea typeface="微软雅黑"/>
                </a:rPr>
                <a:t>目录</a:t>
              </a:r>
            </a:p>
          </p:txBody>
        </p:sp>
        <p:sp>
          <p:nvSpPr>
            <p:cNvPr id="32" name="文本框 31"/>
            <p:cNvSpPr txBox="1"/>
            <p:nvPr/>
          </p:nvSpPr>
          <p:spPr>
            <a:xfrm>
              <a:off x="2747287" y="1520685"/>
              <a:ext cx="1835750" cy="521326"/>
            </a:xfrm>
            <a:prstGeom prst="rect">
              <a:avLst/>
            </a:prstGeom>
            <a:noFill/>
          </p:spPr>
          <p:txBody>
            <a:bodyPr wrap="none" rtlCol="0">
              <a:spAutoFit/>
            </a:bodyPr>
            <a:lstStyle/>
            <a:p>
              <a:pPr defTabSz="647726">
                <a:defRPr/>
              </a:pPr>
              <a:r>
                <a:rPr lang="en-US" altLang="zh-CN" dirty="0">
                  <a:solidFill>
                    <a:srgbClr val="000000">
                      <a:lumMod val="85000"/>
                      <a:lumOff val="15000"/>
                    </a:srgbClr>
                  </a:solidFill>
                  <a:latin typeface="Arial"/>
                  <a:ea typeface="微软雅黑"/>
                </a:rPr>
                <a:t>CONTENT</a:t>
              </a:r>
              <a:endParaRPr lang="zh-CN" altLang="en-US" dirty="0">
                <a:solidFill>
                  <a:srgbClr val="000000">
                    <a:lumMod val="85000"/>
                    <a:lumOff val="15000"/>
                  </a:srgbClr>
                </a:solidFill>
                <a:latin typeface="Arial"/>
                <a:ea typeface="微软雅黑"/>
              </a:endParaRPr>
            </a:p>
          </p:txBody>
        </p:sp>
        <p:cxnSp>
          <p:nvCxnSpPr>
            <p:cNvPr id="34" name="直接连接符 33"/>
            <p:cNvCxnSpPr>
              <a:cxnSpLocks/>
            </p:cNvCxnSpPr>
            <p:nvPr/>
          </p:nvCxnSpPr>
          <p:spPr>
            <a:xfrm flipH="1">
              <a:off x="2451765" y="1461463"/>
              <a:ext cx="413246" cy="461506"/>
            </a:xfrm>
            <a:prstGeom prst="line">
              <a:avLst/>
            </a:prstGeom>
            <a:ln w="25400" cap="rnd">
              <a:solidFill>
                <a:schemeClr val="bg2">
                  <a:lumMod val="25000"/>
                </a:schemeClr>
              </a:solidFill>
              <a:round/>
            </a:ln>
          </p:spPr>
          <p:style>
            <a:lnRef idx="1">
              <a:schemeClr val="accent1"/>
            </a:lnRef>
            <a:fillRef idx="0">
              <a:schemeClr val="accent1"/>
            </a:fillRef>
            <a:effectRef idx="0">
              <a:schemeClr val="accent1"/>
            </a:effectRef>
            <a:fontRef idx="minor">
              <a:schemeClr val="tx1"/>
            </a:fontRef>
          </p:style>
        </p:cxnSp>
      </p:grpSp>
      <p:grpSp>
        <p:nvGrpSpPr>
          <p:cNvPr id="7" name="组合 37"/>
          <p:cNvGrpSpPr/>
          <p:nvPr/>
        </p:nvGrpSpPr>
        <p:grpSpPr>
          <a:xfrm>
            <a:off x="2291079" y="2803211"/>
            <a:ext cx="3202622" cy="310213"/>
            <a:chOff x="8258783" y="2250997"/>
            <a:chExt cx="4521231" cy="437878"/>
          </a:xfrm>
        </p:grpSpPr>
        <p:sp>
          <p:nvSpPr>
            <p:cNvPr id="36" name="矩形 35"/>
            <p:cNvSpPr/>
            <p:nvPr/>
          </p:nvSpPr>
          <p:spPr>
            <a:xfrm>
              <a:off x="8258783" y="2358640"/>
              <a:ext cx="651753" cy="184826"/>
            </a:xfrm>
            <a:prstGeom prst="rect">
              <a:avLst/>
            </a:prstGeom>
            <a:solidFill>
              <a:srgbClr val="2C9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7726">
                <a:defRPr/>
              </a:pPr>
              <a:endParaRPr lang="zh-CN" altLang="en-US" sz="1322" dirty="0">
                <a:solidFill>
                  <a:prstClr val="white">
                    <a:lumMod val="50000"/>
                  </a:prstClr>
                </a:solidFill>
                <a:latin typeface="Arial"/>
                <a:ea typeface="微软雅黑"/>
              </a:endParaRPr>
            </a:p>
          </p:txBody>
        </p:sp>
        <p:sp>
          <p:nvSpPr>
            <p:cNvPr id="37" name="文本框 36"/>
            <p:cNvSpPr txBox="1"/>
            <p:nvPr/>
          </p:nvSpPr>
          <p:spPr>
            <a:xfrm>
              <a:off x="9055766" y="2250997"/>
              <a:ext cx="3724248" cy="437878"/>
            </a:xfrm>
            <a:prstGeom prst="rect">
              <a:avLst/>
            </a:prstGeom>
            <a:noFill/>
          </p:spPr>
          <p:txBody>
            <a:bodyPr wrap="square" rtlCol="0">
              <a:spAutoFit/>
            </a:bodyPr>
            <a:lstStyle/>
            <a:p>
              <a:pPr defTabSz="647726">
                <a:defRPr/>
              </a:pPr>
              <a:r>
                <a:rPr lang="zh-CN" altLang="en-US" sz="1416" b="1" dirty="0">
                  <a:solidFill>
                    <a:prstClr val="white">
                      <a:lumMod val="50000"/>
                    </a:prstClr>
                  </a:solidFill>
                  <a:latin typeface="Arial"/>
                  <a:ea typeface="微软雅黑"/>
                </a:rPr>
                <a:t>标题内容文字</a:t>
              </a:r>
              <a:endParaRPr lang="zh-CN" altLang="en-US" sz="1416" dirty="0">
                <a:solidFill>
                  <a:prstClr val="white">
                    <a:lumMod val="50000"/>
                  </a:prstClr>
                </a:solidFill>
                <a:latin typeface="Arial"/>
                <a:ea typeface="微软雅黑"/>
              </a:endParaRPr>
            </a:p>
          </p:txBody>
        </p:sp>
      </p:grpSp>
      <p:grpSp>
        <p:nvGrpSpPr>
          <p:cNvPr id="12" name="组合 38"/>
          <p:cNvGrpSpPr/>
          <p:nvPr/>
        </p:nvGrpSpPr>
        <p:grpSpPr>
          <a:xfrm>
            <a:off x="2291079" y="3316889"/>
            <a:ext cx="3763773" cy="310213"/>
            <a:chOff x="8258783" y="2250997"/>
            <a:chExt cx="5313424" cy="437878"/>
          </a:xfrm>
        </p:grpSpPr>
        <p:sp>
          <p:nvSpPr>
            <p:cNvPr id="40" name="矩形 39"/>
            <p:cNvSpPr/>
            <p:nvPr/>
          </p:nvSpPr>
          <p:spPr>
            <a:xfrm>
              <a:off x="8258783" y="2358640"/>
              <a:ext cx="651753" cy="184826"/>
            </a:xfrm>
            <a:prstGeom prst="rect">
              <a:avLst/>
            </a:prstGeom>
            <a:solidFill>
              <a:srgbClr val="D53E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7726">
                <a:defRPr/>
              </a:pPr>
              <a:endParaRPr lang="zh-CN" altLang="en-US" sz="1322" dirty="0">
                <a:solidFill>
                  <a:prstClr val="white">
                    <a:lumMod val="50000"/>
                  </a:prstClr>
                </a:solidFill>
                <a:latin typeface="Arial"/>
                <a:ea typeface="微软雅黑"/>
              </a:endParaRPr>
            </a:p>
          </p:txBody>
        </p:sp>
        <p:sp>
          <p:nvSpPr>
            <p:cNvPr id="41" name="文本框 40"/>
            <p:cNvSpPr txBox="1"/>
            <p:nvPr/>
          </p:nvSpPr>
          <p:spPr>
            <a:xfrm>
              <a:off x="9055766" y="2250997"/>
              <a:ext cx="4516441" cy="437878"/>
            </a:xfrm>
            <a:prstGeom prst="rect">
              <a:avLst/>
            </a:prstGeom>
            <a:noFill/>
          </p:spPr>
          <p:txBody>
            <a:bodyPr wrap="square" rtlCol="0">
              <a:spAutoFit/>
            </a:bodyPr>
            <a:lstStyle/>
            <a:p>
              <a:pPr defTabSz="647726">
                <a:defRPr/>
              </a:pPr>
              <a:r>
                <a:rPr lang="zh-CN" altLang="en-US" sz="1416" b="1" dirty="0">
                  <a:solidFill>
                    <a:prstClr val="white">
                      <a:lumMod val="50000"/>
                    </a:prstClr>
                  </a:solidFill>
                  <a:latin typeface="Arial"/>
                  <a:ea typeface="微软雅黑"/>
                </a:rPr>
                <a:t>标题内容文字</a:t>
              </a:r>
              <a:endParaRPr lang="zh-CN" altLang="en-US" sz="1416" dirty="0">
                <a:solidFill>
                  <a:prstClr val="white">
                    <a:lumMod val="50000"/>
                  </a:prstClr>
                </a:solidFill>
                <a:latin typeface="Arial"/>
                <a:ea typeface="微软雅黑"/>
              </a:endParaRPr>
            </a:p>
          </p:txBody>
        </p:sp>
      </p:grpSp>
      <p:grpSp>
        <p:nvGrpSpPr>
          <p:cNvPr id="15" name="组合 41"/>
          <p:cNvGrpSpPr/>
          <p:nvPr/>
        </p:nvGrpSpPr>
        <p:grpSpPr>
          <a:xfrm>
            <a:off x="2291079" y="3830563"/>
            <a:ext cx="3763773" cy="310213"/>
            <a:chOff x="8258783" y="2250998"/>
            <a:chExt cx="5313425" cy="437879"/>
          </a:xfrm>
        </p:grpSpPr>
        <p:sp>
          <p:nvSpPr>
            <p:cNvPr id="43" name="矩形 42"/>
            <p:cNvSpPr/>
            <p:nvPr/>
          </p:nvSpPr>
          <p:spPr>
            <a:xfrm>
              <a:off x="8258783" y="2358640"/>
              <a:ext cx="651753" cy="184826"/>
            </a:xfrm>
            <a:prstGeom prst="rect">
              <a:avLst/>
            </a:prstGeom>
            <a:solidFill>
              <a:srgbClr val="ECA1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7726">
                <a:defRPr/>
              </a:pPr>
              <a:endParaRPr lang="zh-CN" altLang="en-US" sz="1322" dirty="0">
                <a:solidFill>
                  <a:prstClr val="white">
                    <a:lumMod val="50000"/>
                  </a:prstClr>
                </a:solidFill>
                <a:latin typeface="Arial"/>
                <a:ea typeface="微软雅黑"/>
              </a:endParaRPr>
            </a:p>
          </p:txBody>
        </p:sp>
        <p:sp>
          <p:nvSpPr>
            <p:cNvPr id="44" name="文本框 43"/>
            <p:cNvSpPr txBox="1"/>
            <p:nvPr/>
          </p:nvSpPr>
          <p:spPr>
            <a:xfrm>
              <a:off x="9055766" y="2250998"/>
              <a:ext cx="4516442" cy="437879"/>
            </a:xfrm>
            <a:prstGeom prst="rect">
              <a:avLst/>
            </a:prstGeom>
            <a:noFill/>
          </p:spPr>
          <p:txBody>
            <a:bodyPr wrap="square" rtlCol="0">
              <a:spAutoFit/>
            </a:bodyPr>
            <a:lstStyle/>
            <a:p>
              <a:pPr defTabSz="647726">
                <a:defRPr/>
              </a:pPr>
              <a:r>
                <a:rPr lang="zh-CN" altLang="en-US" sz="1416" b="1" dirty="0">
                  <a:solidFill>
                    <a:prstClr val="white">
                      <a:lumMod val="50000"/>
                    </a:prstClr>
                  </a:solidFill>
                  <a:latin typeface="Arial"/>
                  <a:ea typeface="微软雅黑"/>
                </a:rPr>
                <a:t>标题内容文字</a:t>
              </a:r>
              <a:endParaRPr lang="zh-CN" altLang="en-US" sz="1416" dirty="0">
                <a:solidFill>
                  <a:prstClr val="white">
                    <a:lumMod val="50000"/>
                  </a:prstClr>
                </a:solidFill>
                <a:latin typeface="Arial"/>
                <a:ea typeface="微软雅黑"/>
              </a:endParaRPr>
            </a:p>
          </p:txBody>
        </p:sp>
      </p:grpSp>
      <p:grpSp>
        <p:nvGrpSpPr>
          <p:cNvPr id="18" name="组合 44"/>
          <p:cNvGrpSpPr/>
          <p:nvPr/>
        </p:nvGrpSpPr>
        <p:grpSpPr>
          <a:xfrm>
            <a:off x="2291079" y="4344245"/>
            <a:ext cx="4784050" cy="310213"/>
            <a:chOff x="8258783" y="2250998"/>
            <a:chExt cx="6753779" cy="437878"/>
          </a:xfrm>
        </p:grpSpPr>
        <p:sp>
          <p:nvSpPr>
            <p:cNvPr id="46" name="矩形 45"/>
            <p:cNvSpPr/>
            <p:nvPr/>
          </p:nvSpPr>
          <p:spPr>
            <a:xfrm>
              <a:off x="8258783" y="2358640"/>
              <a:ext cx="651753" cy="184826"/>
            </a:xfrm>
            <a:prstGeom prst="rect">
              <a:avLst/>
            </a:prstGeom>
            <a:solidFill>
              <a:srgbClr val="2C99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7726">
                <a:defRPr/>
              </a:pPr>
              <a:endParaRPr lang="zh-CN" altLang="en-US" sz="1322" dirty="0">
                <a:solidFill>
                  <a:prstClr val="white">
                    <a:lumMod val="50000"/>
                  </a:prstClr>
                </a:solidFill>
                <a:latin typeface="Arial"/>
                <a:ea typeface="微软雅黑"/>
              </a:endParaRPr>
            </a:p>
          </p:txBody>
        </p:sp>
        <p:sp>
          <p:nvSpPr>
            <p:cNvPr id="47" name="文本框 46"/>
            <p:cNvSpPr txBox="1"/>
            <p:nvPr/>
          </p:nvSpPr>
          <p:spPr>
            <a:xfrm>
              <a:off x="9055764" y="2250998"/>
              <a:ext cx="5956798" cy="437878"/>
            </a:xfrm>
            <a:prstGeom prst="rect">
              <a:avLst/>
            </a:prstGeom>
            <a:noFill/>
          </p:spPr>
          <p:txBody>
            <a:bodyPr wrap="square" rtlCol="0">
              <a:spAutoFit/>
            </a:bodyPr>
            <a:lstStyle/>
            <a:p>
              <a:pPr defTabSz="647726">
                <a:defRPr/>
              </a:pPr>
              <a:r>
                <a:rPr lang="zh-CN" altLang="en-US" sz="1416" b="1" dirty="0">
                  <a:solidFill>
                    <a:prstClr val="white">
                      <a:lumMod val="50000"/>
                    </a:prstClr>
                  </a:solidFill>
                  <a:latin typeface="Arial"/>
                  <a:ea typeface="微软雅黑"/>
                </a:rPr>
                <a:t>标题内容文字</a:t>
              </a:r>
              <a:endParaRPr lang="zh-CN" altLang="en-US" sz="1416" dirty="0">
                <a:solidFill>
                  <a:prstClr val="white">
                    <a:lumMod val="50000"/>
                  </a:prstClr>
                </a:solidFill>
                <a:latin typeface="Arial"/>
                <a:ea typeface="微软雅黑"/>
              </a:endParaRPr>
            </a:p>
          </p:txBody>
        </p:sp>
      </p:grpSp>
    </p:spTree>
    <p:extLst>
      <p:ext uri="{BB962C8B-B14F-4D97-AF65-F5344CB8AC3E}">
        <p14:creationId xmlns:p14="http://schemas.microsoft.com/office/powerpoint/2010/main" val="2872459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tyu.jpg">
            <a:extLst>
              <a:ext uri="{FF2B5EF4-FFF2-40B4-BE49-F238E27FC236}">
                <a16:creationId xmlns:a16="http://schemas.microsoft.com/office/drawing/2014/main" id="{CAB7AFD7-7BD4-4C4C-B2B7-CB34903F5700}"/>
              </a:ext>
            </a:extLst>
          </p:cNvPr>
          <p:cNvPicPr>
            <a:picLocks noChangeAspect="1" noChangeArrowheads="1"/>
          </p:cNvPicPr>
          <p:nvPr/>
        </p:nvPicPr>
        <p:blipFill>
          <a:blip r:embed="rId3" cstate="print"/>
          <a:srcRect/>
          <a:stretch>
            <a:fillRect/>
          </a:stretch>
        </p:blipFill>
        <p:spPr bwMode="auto">
          <a:xfrm>
            <a:off x="2270" y="1648099"/>
            <a:ext cx="8636223" cy="4859992"/>
          </a:xfrm>
          <a:prstGeom prst="rect">
            <a:avLst/>
          </a:prstGeom>
          <a:noFill/>
        </p:spPr>
      </p:pic>
      <p:sp>
        <p:nvSpPr>
          <p:cNvPr id="13" name="TextBox 48"/>
          <p:cNvSpPr txBox="1"/>
          <p:nvPr/>
        </p:nvSpPr>
        <p:spPr>
          <a:xfrm>
            <a:off x="3752396" y="2549493"/>
            <a:ext cx="2659919" cy="450444"/>
          </a:xfrm>
          <a:prstGeom prst="rect">
            <a:avLst/>
          </a:prstGeom>
          <a:noFill/>
        </p:spPr>
        <p:txBody>
          <a:bodyPr wrap="square" lIns="0" tIns="0" rIns="0" bIns="0" rtlCol="0">
            <a:spAutoFit/>
          </a:bodyPr>
          <a:lstStyle/>
          <a:p>
            <a:pPr>
              <a:buFontTx/>
              <a:buNone/>
            </a:pPr>
            <a:r>
              <a:rPr lang="zh-CN" altLang="en-US" sz="2927" dirty="0">
                <a:solidFill>
                  <a:prstClr val="white">
                    <a:lumMod val="50000"/>
                  </a:prstClr>
                </a:solidFill>
                <a:latin typeface="微软雅黑" panose="020B0503020204020204" pitchFamily="34" charset="-122"/>
                <a:ea typeface="微软雅黑" panose="020B0503020204020204" pitchFamily="34" charset="-122"/>
                <a:cs typeface="+mn-ea"/>
                <a:sym typeface="+mn-lt"/>
              </a:rPr>
              <a:t>标题内容文字</a:t>
            </a:r>
            <a:endParaRPr lang="en-GB" altLang="zh-CN" sz="2927"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751908" y="3096980"/>
            <a:ext cx="1136948" cy="430567"/>
          </a:xfrm>
          <a:prstGeom prst="rect">
            <a:avLst/>
          </a:prstGeom>
          <a:noFill/>
        </p:spPr>
        <p:txBody>
          <a:bodyPr wrap="square" lIns="0" tIns="0" rIns="0" bIns="0" rtlCol="0">
            <a:spAutoFit/>
          </a:bodyPr>
          <a:lstStyle/>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
        <p:nvSpPr>
          <p:cNvPr id="15" name="矩形 259"/>
          <p:cNvSpPr>
            <a:spLocks noChangeArrowheads="1"/>
          </p:cNvSpPr>
          <p:nvPr/>
        </p:nvSpPr>
        <p:spPr bwMode="auto">
          <a:xfrm>
            <a:off x="2189041" y="2121826"/>
            <a:ext cx="1475179" cy="1486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14" tIns="30707" rIns="61414" bIns="307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9254" cap="all" spc="201" dirty="0">
                <a:solidFill>
                  <a:srgbClr val="2C99C0"/>
                </a:solidFill>
                <a:latin typeface="Impact" panose="020B0806030902050204" pitchFamily="34" charset="0"/>
                <a:cs typeface="Arial" panose="020B0604020202020204" pitchFamily="34" charset="0"/>
              </a:rPr>
              <a:t>01</a:t>
            </a:r>
            <a:endParaRPr lang="zh-CN" altLang="en-US" sz="9254" cap="all" spc="201" dirty="0">
              <a:solidFill>
                <a:srgbClr val="2C99C0"/>
              </a:solidFill>
              <a:latin typeface="Impact" panose="020B0806030902050204" pitchFamily="34" charset="0"/>
              <a:cs typeface="Arial" panose="020B0604020202020204" pitchFamily="34" charset="0"/>
            </a:endParaRPr>
          </a:p>
        </p:txBody>
      </p:sp>
      <p:sp>
        <p:nvSpPr>
          <p:cNvPr id="6" name="TextBox 49"/>
          <p:cNvSpPr txBox="1"/>
          <p:nvPr/>
        </p:nvSpPr>
        <p:spPr>
          <a:xfrm>
            <a:off x="4921503" y="3088481"/>
            <a:ext cx="1136948" cy="430567"/>
          </a:xfrm>
          <a:prstGeom prst="rect">
            <a:avLst/>
          </a:prstGeom>
          <a:noFill/>
        </p:spPr>
        <p:txBody>
          <a:bodyPr wrap="square" lIns="0" tIns="0" rIns="0" bIns="0" rtlCol="0">
            <a:spAutoFit/>
          </a:bodyPr>
          <a:lstStyle/>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Tree>
    <p:extLst>
      <p:ext uri="{BB962C8B-B14F-4D97-AF65-F5344CB8AC3E}">
        <p14:creationId xmlns:p14="http://schemas.microsoft.com/office/powerpoint/2010/main" val="3871483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5" name="Freeform 5"/>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6" name="Freeform 6"/>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7" name="Freeform 7"/>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8" name="Freeform 5"/>
          <p:cNvSpPr>
            <a:spLocks/>
          </p:cNvSpPr>
          <p:nvPr/>
        </p:nvSpPr>
        <p:spPr bwMode="auto">
          <a:xfrm>
            <a:off x="841246" y="1811700"/>
            <a:ext cx="215935" cy="3053452"/>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9" name="Freeform 6"/>
          <p:cNvSpPr>
            <a:spLocks/>
          </p:cNvSpPr>
          <p:nvPr/>
        </p:nvSpPr>
        <p:spPr bwMode="auto">
          <a:xfrm>
            <a:off x="841246" y="2151346"/>
            <a:ext cx="215935" cy="2713805"/>
          </a:xfrm>
          <a:custGeom>
            <a:avLst/>
            <a:gdLst>
              <a:gd name="T0" fmla="*/ 175 w 351"/>
              <a:gd name="T1" fmla="*/ 0 h 4397"/>
              <a:gd name="T2" fmla="*/ 175 w 351"/>
              <a:gd name="T3" fmla="*/ 0 h 4397"/>
              <a:gd name="T4" fmla="*/ 351 w 351"/>
              <a:gd name="T5" fmla="*/ 143 h 4397"/>
              <a:gd name="T6" fmla="*/ 351 w 351"/>
              <a:gd name="T7" fmla="*/ 4254 h 4397"/>
              <a:gd name="T8" fmla="*/ 175 w 351"/>
              <a:gd name="T9" fmla="*/ 4397 h 4397"/>
              <a:gd name="T10" fmla="*/ 175 w 351"/>
              <a:gd name="T11" fmla="*/ 4397 h 4397"/>
              <a:gd name="T12" fmla="*/ 0 w 351"/>
              <a:gd name="T13" fmla="*/ 4254 h 4397"/>
              <a:gd name="T14" fmla="*/ 0 w 351"/>
              <a:gd name="T15" fmla="*/ 143 h 4397"/>
              <a:gd name="T16" fmla="*/ 175 w 351"/>
              <a:gd name="T17" fmla="*/ 0 h 4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397">
                <a:moveTo>
                  <a:pt x="175" y="0"/>
                </a:moveTo>
                <a:lnTo>
                  <a:pt x="175" y="0"/>
                </a:lnTo>
                <a:cubicBezTo>
                  <a:pt x="272" y="0"/>
                  <a:pt x="351" y="64"/>
                  <a:pt x="351" y="143"/>
                </a:cubicBezTo>
                <a:lnTo>
                  <a:pt x="351" y="4254"/>
                </a:lnTo>
                <a:cubicBezTo>
                  <a:pt x="351" y="4332"/>
                  <a:pt x="272" y="4397"/>
                  <a:pt x="175" y="4397"/>
                </a:cubicBezTo>
                <a:lnTo>
                  <a:pt x="175" y="4397"/>
                </a:lnTo>
                <a:cubicBezTo>
                  <a:pt x="79" y="4397"/>
                  <a:pt x="0" y="4332"/>
                  <a:pt x="0" y="4254"/>
                </a:cubicBezTo>
                <a:lnTo>
                  <a:pt x="0" y="143"/>
                </a:lnTo>
                <a:cubicBezTo>
                  <a:pt x="0" y="64"/>
                  <a:pt x="79" y="0"/>
                  <a:pt x="175" y="0"/>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749024" y="4604229"/>
            <a:ext cx="415000" cy="415000"/>
          </a:xfrm>
          <a:prstGeom prst="ellipse">
            <a:avLst/>
          </a:pr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1" name="Freeform 8"/>
          <p:cNvSpPr>
            <a:spLocks/>
          </p:cNvSpPr>
          <p:nvPr/>
        </p:nvSpPr>
        <p:spPr bwMode="auto">
          <a:xfrm>
            <a:off x="1673617" y="1811700"/>
            <a:ext cx="217060" cy="3053452"/>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12" name="Freeform 9"/>
          <p:cNvSpPr>
            <a:spLocks/>
          </p:cNvSpPr>
          <p:nvPr/>
        </p:nvSpPr>
        <p:spPr bwMode="auto">
          <a:xfrm>
            <a:off x="1673617" y="2503365"/>
            <a:ext cx="217060" cy="2361786"/>
          </a:xfrm>
          <a:custGeom>
            <a:avLst/>
            <a:gdLst>
              <a:gd name="T0" fmla="*/ 175 w 351"/>
              <a:gd name="T1" fmla="*/ 0 h 3828"/>
              <a:gd name="T2" fmla="*/ 175 w 351"/>
              <a:gd name="T3" fmla="*/ 0 h 3828"/>
              <a:gd name="T4" fmla="*/ 351 w 351"/>
              <a:gd name="T5" fmla="*/ 124 h 3828"/>
              <a:gd name="T6" fmla="*/ 351 w 351"/>
              <a:gd name="T7" fmla="*/ 3703 h 3828"/>
              <a:gd name="T8" fmla="*/ 175 w 351"/>
              <a:gd name="T9" fmla="*/ 3828 h 3828"/>
              <a:gd name="T10" fmla="*/ 175 w 351"/>
              <a:gd name="T11" fmla="*/ 3828 h 3828"/>
              <a:gd name="T12" fmla="*/ 0 w 351"/>
              <a:gd name="T13" fmla="*/ 3703 h 3828"/>
              <a:gd name="T14" fmla="*/ 0 w 351"/>
              <a:gd name="T15" fmla="*/ 124 h 3828"/>
              <a:gd name="T16" fmla="*/ 175 w 351"/>
              <a:gd name="T17" fmla="*/ 0 h 3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3828">
                <a:moveTo>
                  <a:pt x="175" y="0"/>
                </a:moveTo>
                <a:lnTo>
                  <a:pt x="175" y="0"/>
                </a:lnTo>
                <a:cubicBezTo>
                  <a:pt x="272" y="0"/>
                  <a:pt x="351" y="56"/>
                  <a:pt x="351" y="124"/>
                </a:cubicBezTo>
                <a:lnTo>
                  <a:pt x="351" y="3703"/>
                </a:lnTo>
                <a:cubicBezTo>
                  <a:pt x="351" y="3772"/>
                  <a:pt x="272" y="3828"/>
                  <a:pt x="175" y="3828"/>
                </a:cubicBezTo>
                <a:lnTo>
                  <a:pt x="175" y="3828"/>
                </a:lnTo>
                <a:cubicBezTo>
                  <a:pt x="79" y="3828"/>
                  <a:pt x="0" y="3772"/>
                  <a:pt x="0" y="3703"/>
                </a:cubicBezTo>
                <a:lnTo>
                  <a:pt x="0" y="124"/>
                </a:lnTo>
                <a:cubicBezTo>
                  <a:pt x="0" y="56"/>
                  <a:pt x="79" y="0"/>
                  <a:pt x="175" y="0"/>
                </a:cubicBezTo>
                <a:close/>
              </a:path>
            </a:pathLst>
          </a:cu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1581394" y="4604229"/>
            <a:ext cx="415000" cy="415000"/>
          </a:xfrm>
          <a:prstGeom prst="ellipse">
            <a:avLst/>
          </a:pr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4" name="Freeform 11"/>
          <p:cNvSpPr>
            <a:spLocks/>
          </p:cNvSpPr>
          <p:nvPr/>
        </p:nvSpPr>
        <p:spPr bwMode="auto">
          <a:xfrm>
            <a:off x="2453410" y="1811700"/>
            <a:ext cx="217060" cy="3053452"/>
          </a:xfrm>
          <a:custGeom>
            <a:avLst/>
            <a:gdLst>
              <a:gd name="T0" fmla="*/ 175 w 351"/>
              <a:gd name="T1" fmla="*/ 0 h 4948"/>
              <a:gd name="T2" fmla="*/ 175 w 351"/>
              <a:gd name="T3" fmla="*/ 0 h 4948"/>
              <a:gd name="T4" fmla="*/ 351 w 351"/>
              <a:gd name="T5" fmla="*/ 176 h 4948"/>
              <a:gd name="T6" fmla="*/ 351 w 351"/>
              <a:gd name="T7" fmla="*/ 4772 h 4948"/>
              <a:gd name="T8" fmla="*/ 175 w 351"/>
              <a:gd name="T9" fmla="*/ 4948 h 4948"/>
              <a:gd name="T10" fmla="*/ 175 w 351"/>
              <a:gd name="T11" fmla="*/ 4948 h 4948"/>
              <a:gd name="T12" fmla="*/ 0 w 351"/>
              <a:gd name="T13" fmla="*/ 4772 h 4948"/>
              <a:gd name="T14" fmla="*/ 0 w 351"/>
              <a:gd name="T15" fmla="*/ 176 h 4948"/>
              <a:gd name="T16" fmla="*/ 175 w 351"/>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15" name="Freeform 12"/>
          <p:cNvSpPr>
            <a:spLocks/>
          </p:cNvSpPr>
          <p:nvPr/>
        </p:nvSpPr>
        <p:spPr bwMode="auto">
          <a:xfrm>
            <a:off x="2453410" y="1937662"/>
            <a:ext cx="217060" cy="2927490"/>
          </a:xfrm>
          <a:custGeom>
            <a:avLst/>
            <a:gdLst>
              <a:gd name="T0" fmla="*/ 175 w 351"/>
              <a:gd name="T1" fmla="*/ 0 h 4744"/>
              <a:gd name="T2" fmla="*/ 175 w 351"/>
              <a:gd name="T3" fmla="*/ 0 h 4744"/>
              <a:gd name="T4" fmla="*/ 351 w 351"/>
              <a:gd name="T5" fmla="*/ 154 h 4744"/>
              <a:gd name="T6" fmla="*/ 351 w 351"/>
              <a:gd name="T7" fmla="*/ 4589 h 4744"/>
              <a:gd name="T8" fmla="*/ 175 w 351"/>
              <a:gd name="T9" fmla="*/ 4744 h 4744"/>
              <a:gd name="T10" fmla="*/ 175 w 351"/>
              <a:gd name="T11" fmla="*/ 4744 h 4744"/>
              <a:gd name="T12" fmla="*/ 0 w 351"/>
              <a:gd name="T13" fmla="*/ 4589 h 4744"/>
              <a:gd name="T14" fmla="*/ 0 w 351"/>
              <a:gd name="T15" fmla="*/ 154 h 4744"/>
              <a:gd name="T16" fmla="*/ 175 w 351"/>
              <a:gd name="T17" fmla="*/ 0 h 4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1" h="4744">
                <a:moveTo>
                  <a:pt x="175" y="0"/>
                </a:moveTo>
                <a:lnTo>
                  <a:pt x="175" y="0"/>
                </a:lnTo>
                <a:cubicBezTo>
                  <a:pt x="272" y="0"/>
                  <a:pt x="351" y="69"/>
                  <a:pt x="351" y="154"/>
                </a:cubicBezTo>
                <a:lnTo>
                  <a:pt x="351" y="4589"/>
                </a:lnTo>
                <a:cubicBezTo>
                  <a:pt x="351" y="4674"/>
                  <a:pt x="272" y="4744"/>
                  <a:pt x="175" y="4744"/>
                </a:cubicBezTo>
                <a:lnTo>
                  <a:pt x="175" y="4744"/>
                </a:lnTo>
                <a:cubicBezTo>
                  <a:pt x="79" y="4744"/>
                  <a:pt x="0" y="4674"/>
                  <a:pt x="0" y="4589"/>
                </a:cubicBezTo>
                <a:lnTo>
                  <a:pt x="0" y="154"/>
                </a:lnTo>
                <a:cubicBezTo>
                  <a:pt x="0" y="69"/>
                  <a:pt x="79" y="0"/>
                  <a:pt x="175" y="0"/>
                </a:cubicBezTo>
                <a:close/>
              </a:path>
            </a:pathLst>
          </a:custGeom>
          <a:solidFill>
            <a:srgbClr val="ECA11A"/>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6" name="Oval 13"/>
          <p:cNvSpPr>
            <a:spLocks noChangeArrowheads="1"/>
          </p:cNvSpPr>
          <p:nvPr/>
        </p:nvSpPr>
        <p:spPr bwMode="auto">
          <a:xfrm>
            <a:off x="2361188" y="4604229"/>
            <a:ext cx="415000" cy="415000"/>
          </a:xfrm>
          <a:prstGeom prst="ellipse">
            <a:avLst/>
          </a:prstGeom>
          <a:solidFill>
            <a:srgbClr val="ECA11A"/>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7" name="Freeform 14"/>
          <p:cNvSpPr>
            <a:spLocks/>
          </p:cNvSpPr>
          <p:nvPr/>
        </p:nvSpPr>
        <p:spPr bwMode="auto">
          <a:xfrm>
            <a:off x="3333298" y="1811700"/>
            <a:ext cx="217060" cy="3053452"/>
          </a:xfrm>
          <a:custGeom>
            <a:avLst/>
            <a:gdLst>
              <a:gd name="T0" fmla="*/ 176 w 352"/>
              <a:gd name="T1" fmla="*/ 0 h 4948"/>
              <a:gd name="T2" fmla="*/ 176 w 352"/>
              <a:gd name="T3" fmla="*/ 0 h 4948"/>
              <a:gd name="T4" fmla="*/ 352 w 352"/>
              <a:gd name="T5" fmla="*/ 176 h 4948"/>
              <a:gd name="T6" fmla="*/ 352 w 352"/>
              <a:gd name="T7" fmla="*/ 4772 h 4948"/>
              <a:gd name="T8" fmla="*/ 176 w 352"/>
              <a:gd name="T9" fmla="*/ 4948 h 4948"/>
              <a:gd name="T10" fmla="*/ 176 w 352"/>
              <a:gd name="T11" fmla="*/ 4948 h 4948"/>
              <a:gd name="T12" fmla="*/ 0 w 352"/>
              <a:gd name="T13" fmla="*/ 4772 h 4948"/>
              <a:gd name="T14" fmla="*/ 0 w 352"/>
              <a:gd name="T15" fmla="*/ 176 h 4948"/>
              <a:gd name="T16" fmla="*/ 176 w 352"/>
              <a:gd name="T17" fmla="*/ 0 h 4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948">
                <a:moveTo>
                  <a:pt x="176" y="0"/>
                </a:moveTo>
                <a:lnTo>
                  <a:pt x="176" y="0"/>
                </a:lnTo>
                <a:cubicBezTo>
                  <a:pt x="273" y="0"/>
                  <a:pt x="352" y="79"/>
                  <a:pt x="352" y="176"/>
                </a:cubicBezTo>
                <a:lnTo>
                  <a:pt x="352" y="4772"/>
                </a:lnTo>
                <a:cubicBezTo>
                  <a:pt x="352" y="4869"/>
                  <a:pt x="273" y="4948"/>
                  <a:pt x="176" y="4948"/>
                </a:cubicBezTo>
                <a:lnTo>
                  <a:pt x="176" y="4948"/>
                </a:lnTo>
                <a:cubicBezTo>
                  <a:pt x="79" y="4948"/>
                  <a:pt x="0" y="4869"/>
                  <a:pt x="0" y="4772"/>
                </a:cubicBezTo>
                <a:lnTo>
                  <a:pt x="0" y="176"/>
                </a:lnTo>
                <a:cubicBezTo>
                  <a:pt x="0" y="79"/>
                  <a:pt x="79" y="0"/>
                  <a:pt x="176" y="0"/>
                </a:cubicBezTo>
                <a:close/>
              </a:path>
            </a:pathLst>
          </a:custGeom>
          <a:solidFill>
            <a:srgbClr val="C1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18" name="Freeform 15"/>
          <p:cNvSpPr>
            <a:spLocks/>
          </p:cNvSpPr>
          <p:nvPr/>
        </p:nvSpPr>
        <p:spPr bwMode="auto">
          <a:xfrm>
            <a:off x="3333298" y="2270824"/>
            <a:ext cx="217060" cy="2594327"/>
          </a:xfrm>
          <a:custGeom>
            <a:avLst/>
            <a:gdLst>
              <a:gd name="T0" fmla="*/ 176 w 352"/>
              <a:gd name="T1" fmla="*/ 0 h 4581"/>
              <a:gd name="T2" fmla="*/ 176 w 352"/>
              <a:gd name="T3" fmla="*/ 0 h 4581"/>
              <a:gd name="T4" fmla="*/ 352 w 352"/>
              <a:gd name="T5" fmla="*/ 149 h 4581"/>
              <a:gd name="T6" fmla="*/ 352 w 352"/>
              <a:gd name="T7" fmla="*/ 4432 h 4581"/>
              <a:gd name="T8" fmla="*/ 176 w 352"/>
              <a:gd name="T9" fmla="*/ 4581 h 4581"/>
              <a:gd name="T10" fmla="*/ 176 w 352"/>
              <a:gd name="T11" fmla="*/ 4581 h 4581"/>
              <a:gd name="T12" fmla="*/ 0 w 352"/>
              <a:gd name="T13" fmla="*/ 4432 h 4581"/>
              <a:gd name="T14" fmla="*/ 0 w 352"/>
              <a:gd name="T15" fmla="*/ 149 h 4581"/>
              <a:gd name="T16" fmla="*/ 176 w 352"/>
              <a:gd name="T17" fmla="*/ 0 h 4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4581">
                <a:moveTo>
                  <a:pt x="176" y="0"/>
                </a:moveTo>
                <a:lnTo>
                  <a:pt x="176" y="0"/>
                </a:lnTo>
                <a:cubicBezTo>
                  <a:pt x="273" y="0"/>
                  <a:pt x="352" y="67"/>
                  <a:pt x="352" y="149"/>
                </a:cubicBezTo>
                <a:lnTo>
                  <a:pt x="352" y="4432"/>
                </a:lnTo>
                <a:cubicBezTo>
                  <a:pt x="352" y="4514"/>
                  <a:pt x="273" y="4581"/>
                  <a:pt x="176" y="4581"/>
                </a:cubicBezTo>
                <a:lnTo>
                  <a:pt x="176" y="4581"/>
                </a:lnTo>
                <a:cubicBezTo>
                  <a:pt x="79" y="4581"/>
                  <a:pt x="0" y="4514"/>
                  <a:pt x="0" y="4432"/>
                </a:cubicBezTo>
                <a:lnTo>
                  <a:pt x="0" y="149"/>
                </a:lnTo>
                <a:cubicBezTo>
                  <a:pt x="0" y="67"/>
                  <a:pt x="79" y="0"/>
                  <a:pt x="176" y="0"/>
                </a:cubicBezTo>
                <a:close/>
              </a:path>
            </a:pathLst>
          </a:cu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9" name="Oval 16"/>
          <p:cNvSpPr>
            <a:spLocks noChangeArrowheads="1"/>
          </p:cNvSpPr>
          <p:nvPr/>
        </p:nvSpPr>
        <p:spPr bwMode="auto">
          <a:xfrm>
            <a:off x="3242201" y="4604229"/>
            <a:ext cx="415000" cy="415000"/>
          </a:xfrm>
          <a:prstGeom prst="ellipse">
            <a:avLst/>
          </a:pr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0" name="TextBox 19"/>
          <p:cNvSpPr txBox="1"/>
          <p:nvPr/>
        </p:nvSpPr>
        <p:spPr>
          <a:xfrm>
            <a:off x="584181" y="5070415"/>
            <a:ext cx="726382" cy="441018"/>
          </a:xfrm>
          <a:prstGeom prst="rect">
            <a:avLst/>
          </a:prstGeom>
          <a:noFill/>
        </p:spPr>
        <p:txBody>
          <a:bodyPr wrap="square" rtlCol="0">
            <a:spAutoFit/>
          </a:bodyPr>
          <a:lstStyle/>
          <a:p>
            <a:pPr algn="ctr"/>
            <a:r>
              <a:rPr lang="zh-CN" altLang="en-US" sz="1133" dirty="0">
                <a:solidFill>
                  <a:schemeClr val="accent1"/>
                </a:solidFill>
                <a:latin typeface="+mj-ea"/>
                <a:ea typeface="+mj-ea"/>
              </a:rPr>
              <a:t>标题内容文字</a:t>
            </a:r>
          </a:p>
        </p:txBody>
      </p:sp>
      <p:sp>
        <p:nvSpPr>
          <p:cNvPr id="22" name="TextBox 21"/>
          <p:cNvSpPr txBox="1"/>
          <p:nvPr/>
        </p:nvSpPr>
        <p:spPr>
          <a:xfrm>
            <a:off x="1421859" y="5070415"/>
            <a:ext cx="726382" cy="441018"/>
          </a:xfrm>
          <a:prstGeom prst="rect">
            <a:avLst/>
          </a:prstGeom>
          <a:noFill/>
        </p:spPr>
        <p:txBody>
          <a:bodyPr wrap="square" rtlCol="0">
            <a:spAutoFit/>
          </a:bodyPr>
          <a:lstStyle/>
          <a:p>
            <a:pPr algn="ctr"/>
            <a:r>
              <a:rPr lang="zh-CN" altLang="en-US" sz="1133" dirty="0">
                <a:solidFill>
                  <a:schemeClr val="accent1"/>
                </a:solidFill>
                <a:latin typeface="+mj-ea"/>
                <a:ea typeface="+mj-ea"/>
              </a:rPr>
              <a:t>标题内容文字</a:t>
            </a:r>
          </a:p>
        </p:txBody>
      </p:sp>
      <p:sp>
        <p:nvSpPr>
          <p:cNvPr id="23" name="TextBox 22"/>
          <p:cNvSpPr txBox="1"/>
          <p:nvPr/>
        </p:nvSpPr>
        <p:spPr>
          <a:xfrm>
            <a:off x="2237199" y="5070415"/>
            <a:ext cx="726382" cy="441018"/>
          </a:xfrm>
          <a:prstGeom prst="rect">
            <a:avLst/>
          </a:prstGeom>
          <a:noFill/>
        </p:spPr>
        <p:txBody>
          <a:bodyPr wrap="square" rtlCol="0">
            <a:spAutoFit/>
          </a:bodyPr>
          <a:lstStyle/>
          <a:p>
            <a:pPr algn="ctr"/>
            <a:r>
              <a:rPr lang="zh-CN" altLang="en-US" sz="1133" dirty="0">
                <a:solidFill>
                  <a:schemeClr val="accent1"/>
                </a:solidFill>
                <a:latin typeface="+mj-ea"/>
                <a:ea typeface="+mj-ea"/>
              </a:rPr>
              <a:t>标题内容文字</a:t>
            </a:r>
          </a:p>
        </p:txBody>
      </p:sp>
      <p:sp>
        <p:nvSpPr>
          <p:cNvPr id="24" name="TextBox 23"/>
          <p:cNvSpPr txBox="1"/>
          <p:nvPr/>
        </p:nvSpPr>
        <p:spPr>
          <a:xfrm>
            <a:off x="3086045" y="5070415"/>
            <a:ext cx="726382" cy="441018"/>
          </a:xfrm>
          <a:prstGeom prst="rect">
            <a:avLst/>
          </a:prstGeom>
          <a:noFill/>
        </p:spPr>
        <p:txBody>
          <a:bodyPr wrap="square" rtlCol="0">
            <a:spAutoFit/>
          </a:bodyPr>
          <a:lstStyle/>
          <a:p>
            <a:pPr algn="ctr"/>
            <a:r>
              <a:rPr lang="zh-CN" altLang="en-US" sz="1133" dirty="0">
                <a:solidFill>
                  <a:schemeClr val="accent1"/>
                </a:solidFill>
                <a:latin typeface="+mj-ea"/>
                <a:ea typeface="+mj-ea"/>
              </a:rPr>
              <a:t>标题内容文字</a:t>
            </a:r>
          </a:p>
        </p:txBody>
      </p:sp>
      <p:sp>
        <p:nvSpPr>
          <p:cNvPr id="25" name="矩形 83"/>
          <p:cNvSpPr>
            <a:spLocks noChangeArrowheads="1"/>
          </p:cNvSpPr>
          <p:nvPr/>
        </p:nvSpPr>
        <p:spPr bwMode="auto">
          <a:xfrm>
            <a:off x="4406840" y="1685828"/>
            <a:ext cx="3619800" cy="3530771"/>
          </a:xfrm>
          <a:prstGeom prst="rect">
            <a:avLst/>
          </a:prstGeom>
          <a:solidFill>
            <a:srgbClr val="F2F2F2"/>
          </a:solidFill>
          <a:ln w="9525" cmpd="sng">
            <a:solidFill>
              <a:schemeClr val="accent1"/>
            </a:solidFill>
            <a:miter lim="800000"/>
            <a:headEnd/>
            <a:tailEnd/>
          </a:ln>
        </p:spPr>
        <p:txBody>
          <a:bodyPr/>
          <a:lstStyle/>
          <a:p>
            <a:endParaRPr lang="zh-CN" altLang="en-US"/>
          </a:p>
        </p:txBody>
      </p:sp>
      <p:sp>
        <p:nvSpPr>
          <p:cNvPr id="26" name="TextBox 84"/>
          <p:cNvSpPr txBox="1">
            <a:spLocks noChangeArrowheads="1"/>
          </p:cNvSpPr>
          <p:nvPr/>
        </p:nvSpPr>
        <p:spPr bwMode="auto">
          <a:xfrm>
            <a:off x="4572735" y="1957996"/>
            <a:ext cx="327551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a:t>
            </a:r>
          </a:p>
        </p:txBody>
      </p:sp>
      <p:sp>
        <p:nvSpPr>
          <p:cNvPr id="27" name="Freeform 12"/>
          <p:cNvSpPr>
            <a:spLocks/>
          </p:cNvSpPr>
          <p:nvPr/>
        </p:nvSpPr>
        <p:spPr bwMode="auto">
          <a:xfrm>
            <a:off x="4353980" y="1582359"/>
            <a:ext cx="374512" cy="37563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A97A6"/>
          </a:solidFill>
          <a:ln>
            <a:noFill/>
          </a:ln>
        </p:spPr>
        <p:txBody>
          <a:bodyPr/>
          <a:lstStyle/>
          <a:p>
            <a:endParaRPr lang="zh-CN" altLang="en-US"/>
          </a:p>
        </p:txBody>
      </p:sp>
      <p:sp>
        <p:nvSpPr>
          <p:cNvPr id="28" name="Freeform 12"/>
          <p:cNvSpPr>
            <a:spLocks/>
          </p:cNvSpPr>
          <p:nvPr/>
        </p:nvSpPr>
        <p:spPr bwMode="auto">
          <a:xfrm flipH="1" flipV="1">
            <a:off x="7728505" y="4922433"/>
            <a:ext cx="374512" cy="37563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53E25"/>
          </a:solidFill>
          <a:ln>
            <a:noFill/>
          </a:ln>
        </p:spPr>
        <p:txBody>
          <a:bodyPr/>
          <a:lstStyle/>
          <a:p>
            <a:endParaRPr lang="zh-CN" altLang="en-US"/>
          </a:p>
        </p:txBody>
      </p:sp>
      <p:sp>
        <p:nvSpPr>
          <p:cNvPr id="21" name="TextBox 20"/>
          <p:cNvSpPr txBox="1"/>
          <p:nvPr/>
        </p:nvSpPr>
        <p:spPr>
          <a:xfrm>
            <a:off x="750644" y="4712906"/>
            <a:ext cx="466794" cy="261610"/>
          </a:xfrm>
          <a:prstGeom prst="rect">
            <a:avLst/>
          </a:prstGeom>
          <a:noFill/>
        </p:spPr>
        <p:txBody>
          <a:bodyPr wrap="none" rtlCol="0">
            <a:spAutoFit/>
          </a:bodyPr>
          <a:lstStyle/>
          <a:p>
            <a:r>
              <a:rPr lang="en-US" altLang="zh-CN" sz="1100" dirty="0">
                <a:solidFill>
                  <a:schemeClr val="accent2"/>
                </a:solidFill>
              </a:rPr>
              <a:t>90%</a:t>
            </a:r>
            <a:endParaRPr lang="zh-CN" altLang="en-US" sz="1100" dirty="0">
              <a:solidFill>
                <a:schemeClr val="accent2"/>
              </a:solidFill>
            </a:endParaRPr>
          </a:p>
        </p:txBody>
      </p:sp>
      <p:sp>
        <p:nvSpPr>
          <p:cNvPr id="30" name="TextBox 29"/>
          <p:cNvSpPr txBox="1"/>
          <p:nvPr/>
        </p:nvSpPr>
        <p:spPr>
          <a:xfrm>
            <a:off x="1577153" y="4712906"/>
            <a:ext cx="466794" cy="261610"/>
          </a:xfrm>
          <a:prstGeom prst="rect">
            <a:avLst/>
          </a:prstGeom>
          <a:noFill/>
        </p:spPr>
        <p:txBody>
          <a:bodyPr wrap="none" rtlCol="0">
            <a:spAutoFit/>
          </a:bodyPr>
          <a:lstStyle/>
          <a:p>
            <a:r>
              <a:rPr lang="en-US" altLang="zh-CN" sz="1100" dirty="0">
                <a:solidFill>
                  <a:schemeClr val="accent2"/>
                </a:solidFill>
              </a:rPr>
              <a:t>70%</a:t>
            </a:r>
            <a:endParaRPr lang="zh-CN" altLang="en-US" sz="1100" dirty="0">
              <a:solidFill>
                <a:schemeClr val="accent2"/>
              </a:solidFill>
            </a:endParaRPr>
          </a:p>
        </p:txBody>
      </p:sp>
      <p:sp>
        <p:nvSpPr>
          <p:cNvPr id="31" name="TextBox 30"/>
          <p:cNvSpPr txBox="1"/>
          <p:nvPr/>
        </p:nvSpPr>
        <p:spPr>
          <a:xfrm>
            <a:off x="2358985" y="4712906"/>
            <a:ext cx="466794" cy="261610"/>
          </a:xfrm>
          <a:prstGeom prst="rect">
            <a:avLst/>
          </a:prstGeom>
          <a:noFill/>
        </p:spPr>
        <p:txBody>
          <a:bodyPr wrap="none" rtlCol="0">
            <a:spAutoFit/>
          </a:bodyPr>
          <a:lstStyle/>
          <a:p>
            <a:r>
              <a:rPr lang="en-US" altLang="zh-CN" sz="1100" dirty="0">
                <a:solidFill>
                  <a:schemeClr val="accent2"/>
                </a:solidFill>
              </a:rPr>
              <a:t>98%</a:t>
            </a:r>
            <a:endParaRPr lang="zh-CN" altLang="en-US" sz="1100" dirty="0">
              <a:solidFill>
                <a:schemeClr val="accent2"/>
              </a:solidFill>
            </a:endParaRPr>
          </a:p>
        </p:txBody>
      </p:sp>
      <p:sp>
        <p:nvSpPr>
          <p:cNvPr id="32" name="TextBox 31"/>
          <p:cNvSpPr txBox="1"/>
          <p:nvPr/>
        </p:nvSpPr>
        <p:spPr>
          <a:xfrm>
            <a:off x="3230170" y="4712906"/>
            <a:ext cx="466794" cy="261610"/>
          </a:xfrm>
          <a:prstGeom prst="rect">
            <a:avLst/>
          </a:prstGeom>
          <a:noFill/>
        </p:spPr>
        <p:txBody>
          <a:bodyPr wrap="none" rtlCol="0">
            <a:spAutoFit/>
          </a:bodyPr>
          <a:lstStyle/>
          <a:p>
            <a:r>
              <a:rPr lang="en-US" altLang="zh-CN" sz="1100" dirty="0">
                <a:solidFill>
                  <a:schemeClr val="accent2"/>
                </a:solidFill>
              </a:rPr>
              <a:t>85%</a:t>
            </a:r>
            <a:endParaRPr lang="zh-CN" altLang="en-US" sz="1100" dirty="0">
              <a:solidFill>
                <a:schemeClr val="accent2"/>
              </a:solidFill>
            </a:endParaRPr>
          </a:p>
        </p:txBody>
      </p:sp>
    </p:spTree>
    <p:extLst>
      <p:ext uri="{BB962C8B-B14F-4D97-AF65-F5344CB8AC3E}">
        <p14:creationId xmlns:p14="http://schemas.microsoft.com/office/powerpoint/2010/main" val="1998978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3">
            <a:extLst>
              <a:ext uri="{FF2B5EF4-FFF2-40B4-BE49-F238E27FC236}">
                <a16:creationId xmlns:a16="http://schemas.microsoft.com/office/drawing/2014/main" id="{A9977C71-C733-4CA5-8CE8-B3DA1862D63F}"/>
              </a:ext>
            </a:extLst>
          </p:cNvPr>
          <p:cNvGrpSpPr/>
          <p:nvPr/>
        </p:nvGrpSpPr>
        <p:grpSpPr>
          <a:xfrm>
            <a:off x="1425508" y="1900815"/>
            <a:ext cx="2332637" cy="3438223"/>
            <a:chOff x="1904135" y="1458758"/>
            <a:chExt cx="3519350" cy="5187394"/>
          </a:xfrm>
        </p:grpSpPr>
        <p:grpSp>
          <p:nvGrpSpPr>
            <p:cNvPr id="61" name="Group 4">
              <a:extLst>
                <a:ext uri="{FF2B5EF4-FFF2-40B4-BE49-F238E27FC236}">
                  <a16:creationId xmlns:a16="http://schemas.microsoft.com/office/drawing/2014/main" id="{B6D3BFF2-5632-4F54-A5BC-B877D480E219}"/>
                </a:ext>
              </a:extLst>
            </p:cNvPr>
            <p:cNvGrpSpPr/>
            <p:nvPr/>
          </p:nvGrpSpPr>
          <p:grpSpPr>
            <a:xfrm>
              <a:off x="1972256" y="1458758"/>
              <a:ext cx="292103" cy="5187394"/>
              <a:chOff x="1374772" y="1213680"/>
              <a:chExt cx="274322" cy="5187394"/>
            </a:xfrm>
          </p:grpSpPr>
          <p:sp>
            <p:nvSpPr>
              <p:cNvPr id="78" name="Pentagon 21">
                <a:extLst>
                  <a:ext uri="{FF2B5EF4-FFF2-40B4-BE49-F238E27FC236}">
                    <a16:creationId xmlns:a16="http://schemas.microsoft.com/office/drawing/2014/main" id="{A3BFDF36-85EB-4068-8C93-3A32679A6B33}"/>
                  </a:ext>
                </a:extLst>
              </p:cNvPr>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5">
                <a:extLst>
                  <a:ext uri="{FF2B5EF4-FFF2-40B4-BE49-F238E27FC236}">
                    <a16:creationId xmlns:a16="http://schemas.microsoft.com/office/drawing/2014/main" id="{B14F789B-490B-4CD2-A00F-D1E91B015838}"/>
                  </a:ext>
                </a:extLst>
              </p:cNvPr>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rgbClr val="44546A"/>
                  </a:gs>
                  <a:gs pos="82000">
                    <a:srgbClr val="44546A"/>
                  </a:gs>
                  <a:gs pos="34000">
                    <a:srgbClr val="44546A">
                      <a:lumMod val="75000"/>
                    </a:srgbClr>
                  </a:gs>
                  <a:gs pos="0">
                    <a:srgbClr val="44546A"/>
                  </a:gs>
                  <a:gs pos="38000">
                    <a:srgbClr val="44546A"/>
                  </a:gs>
                  <a:gs pos="100000">
                    <a:srgbClr val="44546A"/>
                  </a:gs>
                </a:gsLst>
                <a:lin ang="0" scaled="1"/>
                <a:tileRect/>
              </a:gra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23">
                <a:extLst>
                  <a:ext uri="{FF2B5EF4-FFF2-40B4-BE49-F238E27FC236}">
                    <a16:creationId xmlns:a16="http://schemas.microsoft.com/office/drawing/2014/main" id="{9838CDA1-863C-4816-AC9B-70D4CCC37664}"/>
                  </a:ext>
                </a:extLst>
              </p:cNvPr>
              <p:cNvSpPr/>
              <p:nvPr/>
            </p:nvSpPr>
            <p:spPr>
              <a:xfrm>
                <a:off x="1374774" y="1417118"/>
                <a:ext cx="272825" cy="590550"/>
              </a:xfrm>
              <a:prstGeom prst="rect">
                <a:avLst/>
              </a:prstGeom>
              <a:gradFill flip="none" rotWithShape="1">
                <a:gsLst>
                  <a:gs pos="0">
                    <a:sysClr val="window" lastClr="FFFFFF">
                      <a:lumMod val="75000"/>
                    </a:sysClr>
                  </a:gs>
                  <a:gs pos="27000">
                    <a:srgbClr val="F2F2F2">
                      <a:lumMod val="0"/>
                      <a:lumOff val="100000"/>
                    </a:srgbClr>
                  </a:gs>
                  <a:gs pos="100000">
                    <a:sysClr val="window" lastClr="FFFFFF">
                      <a:lumMod val="50000"/>
                    </a:sysClr>
                  </a:gs>
                </a:gsLst>
                <a:lin ang="10800000" scaled="1"/>
                <a:tileRect/>
              </a:gra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Rectangle 24">
                <a:extLst>
                  <a:ext uri="{FF2B5EF4-FFF2-40B4-BE49-F238E27FC236}">
                    <a16:creationId xmlns:a16="http://schemas.microsoft.com/office/drawing/2014/main" id="{94F86C66-57D5-4210-8EA7-55D1A3920D60}"/>
                  </a:ext>
                </a:extLst>
              </p:cNvPr>
              <p:cNvSpPr/>
              <p:nvPr/>
            </p:nvSpPr>
            <p:spPr>
              <a:xfrm>
                <a:off x="1404710" y="1213680"/>
                <a:ext cx="212954" cy="203438"/>
              </a:xfrm>
              <a:prstGeom prst="rect">
                <a:avLst/>
              </a:prstGeom>
              <a:solidFill>
                <a:srgbClr val="44546A"/>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25">
                <a:extLst>
                  <a:ext uri="{FF2B5EF4-FFF2-40B4-BE49-F238E27FC236}">
                    <a16:creationId xmlns:a16="http://schemas.microsoft.com/office/drawing/2014/main" id="{493A835E-DC94-46F2-B377-2098C821C8AD}"/>
                  </a:ext>
                </a:extLst>
              </p:cNvPr>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83" name="Straight Connector 26">
                <a:extLst>
                  <a:ext uri="{FF2B5EF4-FFF2-40B4-BE49-F238E27FC236}">
                    <a16:creationId xmlns:a16="http://schemas.microsoft.com/office/drawing/2014/main" id="{07C5D267-DF52-43DF-87F8-E9D649817245}"/>
                  </a:ext>
                </a:extLst>
              </p:cNvPr>
              <p:cNvCxnSpPr/>
              <p:nvPr/>
            </p:nvCxnSpPr>
            <p:spPr>
              <a:xfrm>
                <a:off x="1374774" y="1486648"/>
                <a:ext cx="274320" cy="0"/>
              </a:xfrm>
              <a:prstGeom prst="line">
                <a:avLst/>
              </a:prstGeom>
              <a:noFill/>
              <a:ln w="6350" cap="flat" cmpd="sng" algn="ctr">
                <a:solidFill>
                  <a:sysClr val="window" lastClr="FFFFFF">
                    <a:lumMod val="65000"/>
                  </a:sysClr>
                </a:solidFill>
                <a:prstDash val="solid"/>
                <a:miter lim="800000"/>
              </a:ln>
              <a:effectLst/>
            </p:spPr>
          </p:cxnSp>
          <p:cxnSp>
            <p:nvCxnSpPr>
              <p:cNvPr id="84" name="Straight Connector 27">
                <a:extLst>
                  <a:ext uri="{FF2B5EF4-FFF2-40B4-BE49-F238E27FC236}">
                    <a16:creationId xmlns:a16="http://schemas.microsoft.com/office/drawing/2014/main" id="{D0A1B8E8-4689-4D5D-9505-96C552EB3893}"/>
                  </a:ext>
                </a:extLst>
              </p:cNvPr>
              <p:cNvCxnSpPr/>
              <p:nvPr/>
            </p:nvCxnSpPr>
            <p:spPr>
              <a:xfrm>
                <a:off x="1374774" y="1562425"/>
                <a:ext cx="274320" cy="0"/>
              </a:xfrm>
              <a:prstGeom prst="line">
                <a:avLst/>
              </a:prstGeom>
              <a:noFill/>
              <a:ln w="6350" cap="flat" cmpd="sng" algn="ctr">
                <a:solidFill>
                  <a:sysClr val="window" lastClr="FFFFFF">
                    <a:lumMod val="65000"/>
                  </a:sysClr>
                </a:solidFill>
                <a:prstDash val="solid"/>
                <a:miter lim="800000"/>
              </a:ln>
              <a:effectLst/>
            </p:spPr>
          </p:cxnSp>
          <p:cxnSp>
            <p:nvCxnSpPr>
              <p:cNvPr id="85" name="Straight Connector 28">
                <a:extLst>
                  <a:ext uri="{FF2B5EF4-FFF2-40B4-BE49-F238E27FC236}">
                    <a16:creationId xmlns:a16="http://schemas.microsoft.com/office/drawing/2014/main" id="{5A83CB9E-C9AE-46F2-87E6-16AD1B9B3F33}"/>
                  </a:ext>
                </a:extLst>
              </p:cNvPr>
              <p:cNvCxnSpPr/>
              <p:nvPr/>
            </p:nvCxnSpPr>
            <p:spPr>
              <a:xfrm>
                <a:off x="1374774" y="1638202"/>
                <a:ext cx="274320" cy="0"/>
              </a:xfrm>
              <a:prstGeom prst="line">
                <a:avLst/>
              </a:prstGeom>
              <a:noFill/>
              <a:ln w="6350" cap="flat" cmpd="sng" algn="ctr">
                <a:solidFill>
                  <a:sysClr val="window" lastClr="FFFFFF">
                    <a:lumMod val="65000"/>
                  </a:sysClr>
                </a:solidFill>
                <a:prstDash val="solid"/>
                <a:miter lim="800000"/>
              </a:ln>
              <a:effectLst/>
            </p:spPr>
          </p:cxnSp>
          <p:cxnSp>
            <p:nvCxnSpPr>
              <p:cNvPr id="86" name="Straight Connector 29">
                <a:extLst>
                  <a:ext uri="{FF2B5EF4-FFF2-40B4-BE49-F238E27FC236}">
                    <a16:creationId xmlns:a16="http://schemas.microsoft.com/office/drawing/2014/main" id="{7AD63D1A-C7CF-4B9A-A517-8C7C75B2FDA0}"/>
                  </a:ext>
                </a:extLst>
              </p:cNvPr>
              <p:cNvCxnSpPr/>
              <p:nvPr/>
            </p:nvCxnSpPr>
            <p:spPr>
              <a:xfrm>
                <a:off x="1374774" y="1713979"/>
                <a:ext cx="274320" cy="0"/>
              </a:xfrm>
              <a:prstGeom prst="line">
                <a:avLst/>
              </a:prstGeom>
              <a:noFill/>
              <a:ln w="6350" cap="flat" cmpd="sng" algn="ctr">
                <a:solidFill>
                  <a:sysClr val="window" lastClr="FFFFFF">
                    <a:lumMod val="65000"/>
                  </a:sysClr>
                </a:solidFill>
                <a:prstDash val="solid"/>
                <a:miter lim="800000"/>
              </a:ln>
              <a:effectLst/>
            </p:spPr>
          </p:cxnSp>
          <p:cxnSp>
            <p:nvCxnSpPr>
              <p:cNvPr id="87" name="Straight Connector 30">
                <a:extLst>
                  <a:ext uri="{FF2B5EF4-FFF2-40B4-BE49-F238E27FC236}">
                    <a16:creationId xmlns:a16="http://schemas.microsoft.com/office/drawing/2014/main" id="{B1956CBF-DC2E-43ED-8D82-3E6889F31200}"/>
                  </a:ext>
                </a:extLst>
              </p:cNvPr>
              <p:cNvCxnSpPr/>
              <p:nvPr/>
            </p:nvCxnSpPr>
            <p:spPr>
              <a:xfrm>
                <a:off x="1374774" y="1789756"/>
                <a:ext cx="274320" cy="0"/>
              </a:xfrm>
              <a:prstGeom prst="line">
                <a:avLst/>
              </a:prstGeom>
              <a:noFill/>
              <a:ln w="6350" cap="flat" cmpd="sng" algn="ctr">
                <a:solidFill>
                  <a:sysClr val="window" lastClr="FFFFFF">
                    <a:lumMod val="65000"/>
                  </a:sysClr>
                </a:solidFill>
                <a:prstDash val="solid"/>
                <a:miter lim="800000"/>
              </a:ln>
              <a:effectLst/>
            </p:spPr>
          </p:cxnSp>
          <p:cxnSp>
            <p:nvCxnSpPr>
              <p:cNvPr id="88" name="Straight Connector 31">
                <a:extLst>
                  <a:ext uri="{FF2B5EF4-FFF2-40B4-BE49-F238E27FC236}">
                    <a16:creationId xmlns:a16="http://schemas.microsoft.com/office/drawing/2014/main" id="{2766F283-E9E9-4B00-9692-3ABA97D119F1}"/>
                  </a:ext>
                </a:extLst>
              </p:cNvPr>
              <p:cNvCxnSpPr/>
              <p:nvPr/>
            </p:nvCxnSpPr>
            <p:spPr>
              <a:xfrm>
                <a:off x="1374774" y="1865533"/>
                <a:ext cx="274320" cy="0"/>
              </a:xfrm>
              <a:prstGeom prst="line">
                <a:avLst/>
              </a:prstGeom>
              <a:noFill/>
              <a:ln w="6350" cap="flat" cmpd="sng" algn="ctr">
                <a:solidFill>
                  <a:sysClr val="window" lastClr="FFFFFF">
                    <a:lumMod val="65000"/>
                  </a:sysClr>
                </a:solidFill>
                <a:prstDash val="solid"/>
                <a:miter lim="800000"/>
              </a:ln>
              <a:effectLst/>
            </p:spPr>
          </p:cxnSp>
          <p:cxnSp>
            <p:nvCxnSpPr>
              <p:cNvPr id="89" name="Straight Connector 32">
                <a:extLst>
                  <a:ext uri="{FF2B5EF4-FFF2-40B4-BE49-F238E27FC236}">
                    <a16:creationId xmlns:a16="http://schemas.microsoft.com/office/drawing/2014/main" id="{D2287D11-69A9-424E-B15A-549EF6FC2801}"/>
                  </a:ext>
                </a:extLst>
              </p:cNvPr>
              <p:cNvCxnSpPr/>
              <p:nvPr/>
            </p:nvCxnSpPr>
            <p:spPr>
              <a:xfrm>
                <a:off x="1374774" y="1941308"/>
                <a:ext cx="274320" cy="0"/>
              </a:xfrm>
              <a:prstGeom prst="line">
                <a:avLst/>
              </a:prstGeom>
              <a:noFill/>
              <a:ln w="6350" cap="flat" cmpd="sng" algn="ctr">
                <a:solidFill>
                  <a:sysClr val="window" lastClr="FFFFFF">
                    <a:lumMod val="65000"/>
                  </a:sysClr>
                </a:solidFill>
                <a:prstDash val="solid"/>
                <a:miter lim="800000"/>
              </a:ln>
              <a:effectLst/>
            </p:spPr>
          </p:cxnSp>
        </p:grpSp>
        <p:sp>
          <p:nvSpPr>
            <p:cNvPr id="62" name="Trapezoid 5">
              <a:extLst>
                <a:ext uri="{FF2B5EF4-FFF2-40B4-BE49-F238E27FC236}">
                  <a16:creationId xmlns:a16="http://schemas.microsoft.com/office/drawing/2014/main" id="{8F550007-4B15-4969-B7E9-F94FD8630F67}"/>
                </a:ext>
              </a:extLst>
            </p:cNvPr>
            <p:cNvSpPr/>
            <p:nvPr/>
          </p:nvSpPr>
          <p:spPr>
            <a:xfrm rot="16200000">
              <a:off x="1594832" y="5341831"/>
              <a:ext cx="695326" cy="59529"/>
            </a:xfrm>
            <a:prstGeom prst="trapezoid">
              <a:avLst>
                <a:gd name="adj" fmla="val 69837"/>
              </a:avLst>
            </a:prstGeom>
            <a:solidFill>
              <a:srgbClr val="7F7F7F">
                <a:lumMod val="50000"/>
              </a:srgbClr>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rapezoid 6">
              <a:extLst>
                <a:ext uri="{FF2B5EF4-FFF2-40B4-BE49-F238E27FC236}">
                  <a16:creationId xmlns:a16="http://schemas.microsoft.com/office/drawing/2014/main" id="{E2BC6BB9-B384-4B7A-A802-A4F4AB751505}"/>
                </a:ext>
              </a:extLst>
            </p:cNvPr>
            <p:cNvSpPr/>
            <p:nvPr/>
          </p:nvSpPr>
          <p:spPr>
            <a:xfrm rot="16200000">
              <a:off x="1594832" y="4439533"/>
              <a:ext cx="695326" cy="59529"/>
            </a:xfrm>
            <a:prstGeom prst="trapezoid">
              <a:avLst>
                <a:gd name="adj" fmla="val 69837"/>
              </a:avLst>
            </a:prstGeom>
            <a:solidFill>
              <a:srgbClr val="0C2744">
                <a:lumMod val="50000"/>
              </a:srgbClr>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rapezoid 7">
              <a:extLst>
                <a:ext uri="{FF2B5EF4-FFF2-40B4-BE49-F238E27FC236}">
                  <a16:creationId xmlns:a16="http://schemas.microsoft.com/office/drawing/2014/main" id="{A2FB0A98-F9D0-40E3-A7AB-1B1466E6DA84}"/>
                </a:ext>
              </a:extLst>
            </p:cNvPr>
            <p:cNvSpPr/>
            <p:nvPr/>
          </p:nvSpPr>
          <p:spPr>
            <a:xfrm rot="16200000">
              <a:off x="1594832" y="3537234"/>
              <a:ext cx="695326" cy="59529"/>
            </a:xfrm>
            <a:prstGeom prst="trapezoid">
              <a:avLst>
                <a:gd name="adj" fmla="val 69837"/>
              </a:avLst>
            </a:prstGeom>
            <a:solidFill>
              <a:srgbClr val="7F7F7F">
                <a:lumMod val="50000"/>
              </a:srgbClr>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rapezoid 8">
              <a:extLst>
                <a:ext uri="{FF2B5EF4-FFF2-40B4-BE49-F238E27FC236}">
                  <a16:creationId xmlns:a16="http://schemas.microsoft.com/office/drawing/2014/main" id="{0B7B2FA2-2524-4D81-870C-3AE051FFF1F5}"/>
                </a:ext>
              </a:extLst>
            </p:cNvPr>
            <p:cNvSpPr/>
            <p:nvPr/>
          </p:nvSpPr>
          <p:spPr>
            <a:xfrm rot="16200000">
              <a:off x="1594832" y="2634935"/>
              <a:ext cx="695326" cy="59529"/>
            </a:xfrm>
            <a:prstGeom prst="trapezoid">
              <a:avLst>
                <a:gd name="adj" fmla="val 69837"/>
              </a:avLst>
            </a:prstGeom>
            <a:solidFill>
              <a:srgbClr val="0C2744">
                <a:lumMod val="50000"/>
              </a:srgbClr>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Pentagon 9">
              <a:extLst>
                <a:ext uri="{FF2B5EF4-FFF2-40B4-BE49-F238E27FC236}">
                  <a16:creationId xmlns:a16="http://schemas.microsoft.com/office/drawing/2014/main" id="{B17AB88F-3897-4793-A7B7-C870A0C61499}"/>
                </a:ext>
              </a:extLst>
            </p:cNvPr>
            <p:cNvSpPr/>
            <p:nvPr/>
          </p:nvSpPr>
          <p:spPr>
            <a:xfrm>
              <a:off x="1912729" y="2359899"/>
              <a:ext cx="3510756" cy="607219"/>
            </a:xfrm>
            <a:prstGeom prst="homePlate">
              <a:avLst>
                <a:gd name="adj" fmla="val 36274"/>
              </a:avLst>
            </a:prstGeom>
            <a:solidFill>
              <a:srgbClr val="2C99C0"/>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Pentagon 10">
              <a:extLst>
                <a:ext uri="{FF2B5EF4-FFF2-40B4-BE49-F238E27FC236}">
                  <a16:creationId xmlns:a16="http://schemas.microsoft.com/office/drawing/2014/main" id="{4B11ADE6-0492-434F-8D1D-B799149935D5}"/>
                </a:ext>
              </a:extLst>
            </p:cNvPr>
            <p:cNvSpPr/>
            <p:nvPr/>
          </p:nvSpPr>
          <p:spPr>
            <a:xfrm>
              <a:off x="1912729" y="3262198"/>
              <a:ext cx="3510756" cy="607219"/>
            </a:xfrm>
            <a:prstGeom prst="homePlate">
              <a:avLst>
                <a:gd name="adj" fmla="val 36274"/>
              </a:avLst>
            </a:prstGeom>
            <a:solidFill>
              <a:srgbClr val="D53E25"/>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Pentagon 11">
              <a:extLst>
                <a:ext uri="{FF2B5EF4-FFF2-40B4-BE49-F238E27FC236}">
                  <a16:creationId xmlns:a16="http://schemas.microsoft.com/office/drawing/2014/main" id="{C305B5AE-FB44-4766-9DBF-6D179CDA9CB3}"/>
                </a:ext>
              </a:extLst>
            </p:cNvPr>
            <p:cNvSpPr/>
            <p:nvPr/>
          </p:nvSpPr>
          <p:spPr>
            <a:xfrm>
              <a:off x="1912729" y="4164497"/>
              <a:ext cx="3510756" cy="607219"/>
            </a:xfrm>
            <a:prstGeom prst="homePlate">
              <a:avLst>
                <a:gd name="adj" fmla="val 36274"/>
              </a:avLst>
            </a:prstGeom>
            <a:solidFill>
              <a:srgbClr val="ECA11A"/>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Pentagon 12">
              <a:extLst>
                <a:ext uri="{FF2B5EF4-FFF2-40B4-BE49-F238E27FC236}">
                  <a16:creationId xmlns:a16="http://schemas.microsoft.com/office/drawing/2014/main" id="{8C19AD1A-ADCE-4169-B1FB-85F0CDE7B51F}"/>
                </a:ext>
              </a:extLst>
            </p:cNvPr>
            <p:cNvSpPr/>
            <p:nvPr/>
          </p:nvSpPr>
          <p:spPr>
            <a:xfrm>
              <a:off x="1912729" y="5066795"/>
              <a:ext cx="3510756" cy="607219"/>
            </a:xfrm>
            <a:prstGeom prst="homePlate">
              <a:avLst>
                <a:gd name="adj" fmla="val 36274"/>
              </a:avLst>
            </a:prstGeom>
            <a:solidFill>
              <a:srgbClr val="0A97A6"/>
            </a:solidFill>
            <a:ln w="3175"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buFontTx/>
                <a:buNone/>
                <a:defRPr/>
              </a:pPr>
              <a:endParaRPr lang="en-US" sz="991">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Rectangle 33">
              <a:extLst>
                <a:ext uri="{FF2B5EF4-FFF2-40B4-BE49-F238E27FC236}">
                  <a16:creationId xmlns:a16="http://schemas.microsoft.com/office/drawing/2014/main" id="{B6E062E2-2045-4979-B19B-00D65CBC9DA2}"/>
                </a:ext>
              </a:extLst>
            </p:cNvPr>
            <p:cNvSpPr/>
            <p:nvPr/>
          </p:nvSpPr>
          <p:spPr>
            <a:xfrm>
              <a:off x="2679705" y="2509741"/>
              <a:ext cx="2330567" cy="391704"/>
            </a:xfrm>
            <a:prstGeom prst="rect">
              <a:avLst/>
            </a:prstGeom>
          </p:spPr>
          <p:txBody>
            <a:bodyPr wrap="square">
              <a:spAutoFit/>
            </a:bodyPr>
            <a:lstStyle/>
            <a:p>
              <a:pPr algn="ctr">
                <a:lnSpc>
                  <a:spcPct val="120000"/>
                </a:lnSpc>
                <a:buFontTx/>
                <a:buNone/>
                <a:defRPr/>
              </a:pPr>
              <a:r>
                <a:rPr lang="zh-CN" altLang="en-US" sz="991" kern="0">
                  <a:solidFill>
                    <a:prstClr val="white"/>
                  </a:solidFill>
                  <a:ea typeface="微软雅黑" panose="020B0503020204020204" pitchFamily="34" charset="-122"/>
                  <a:cs typeface="+mn-ea"/>
                  <a:sym typeface="Arial" panose="020B0604020202020204" pitchFamily="34" charset="0"/>
                </a:rPr>
                <a:t>请替换文字内容</a:t>
              </a:r>
              <a:r>
                <a:rPr lang="en-GB" sz="991" kern="0">
                  <a:solidFill>
                    <a:prstClr val="white"/>
                  </a:solidFill>
                  <a:ea typeface="微软雅黑" panose="020B0503020204020204" pitchFamily="34" charset="-122"/>
                  <a:sym typeface="Arial" panose="020B0604020202020204" pitchFamily="34" charset="0"/>
                </a:rPr>
                <a:t> </a:t>
              </a:r>
              <a:endParaRPr lang="en-GB" sz="991" kern="0" dirty="0">
                <a:solidFill>
                  <a:prstClr val="white"/>
                </a:solidFill>
                <a:ea typeface="微软雅黑" panose="020B0503020204020204" pitchFamily="34" charset="-122"/>
                <a:sym typeface="Arial" panose="020B0604020202020204" pitchFamily="34" charset="0"/>
              </a:endParaRPr>
            </a:p>
          </p:txBody>
        </p:sp>
        <p:sp>
          <p:nvSpPr>
            <p:cNvPr id="71" name="TextBox 38">
              <a:extLst>
                <a:ext uri="{FF2B5EF4-FFF2-40B4-BE49-F238E27FC236}">
                  <a16:creationId xmlns:a16="http://schemas.microsoft.com/office/drawing/2014/main" id="{D4B91C72-2F42-4D4D-BE9E-0878B566A8E0}"/>
                </a:ext>
              </a:extLst>
            </p:cNvPr>
            <p:cNvSpPr txBox="1"/>
            <p:nvPr/>
          </p:nvSpPr>
          <p:spPr>
            <a:xfrm>
              <a:off x="1904135" y="2478962"/>
              <a:ext cx="385030" cy="390058"/>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FontTx/>
                <a:buNone/>
                <a:defRPr/>
              </a:pPr>
              <a:r>
                <a:rPr lang="en-US" sz="991" b="1" dirty="0">
                  <a:solidFill>
                    <a:prstClr val="white"/>
                  </a:solidFill>
                  <a:latin typeface="Arial" panose="020B0604020202020204" pitchFamily="34" charset="0"/>
                  <a:ea typeface="微软雅黑" panose="020B0503020204020204" pitchFamily="34" charset="-122"/>
                  <a:sym typeface="Arial" panose="020B0604020202020204" pitchFamily="34" charset="0"/>
                </a:rPr>
                <a:t>1</a:t>
              </a:r>
            </a:p>
          </p:txBody>
        </p:sp>
        <p:sp>
          <p:nvSpPr>
            <p:cNvPr id="72" name="TextBox 191">
              <a:extLst>
                <a:ext uri="{FF2B5EF4-FFF2-40B4-BE49-F238E27FC236}">
                  <a16:creationId xmlns:a16="http://schemas.microsoft.com/office/drawing/2014/main" id="{98F3C55C-EDBC-42F5-BBBE-3BB39B2D9958}"/>
                </a:ext>
              </a:extLst>
            </p:cNvPr>
            <p:cNvSpPr txBox="1"/>
            <p:nvPr/>
          </p:nvSpPr>
          <p:spPr>
            <a:xfrm>
              <a:off x="1904135" y="3381430"/>
              <a:ext cx="385030" cy="390058"/>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FontTx/>
                <a:buNone/>
                <a:defRPr/>
              </a:pPr>
              <a:r>
                <a:rPr lang="en-US" sz="991" b="1">
                  <a:solidFill>
                    <a:prstClr val="white"/>
                  </a:solidFill>
                  <a:latin typeface="Arial" panose="020B0604020202020204" pitchFamily="34" charset="0"/>
                  <a:ea typeface="微软雅黑" panose="020B0503020204020204" pitchFamily="34" charset="-122"/>
                  <a:sym typeface="Arial" panose="020B0604020202020204" pitchFamily="34" charset="0"/>
                </a:rPr>
                <a:t>2</a:t>
              </a:r>
            </a:p>
          </p:txBody>
        </p:sp>
        <p:sp>
          <p:nvSpPr>
            <p:cNvPr id="73" name="TextBox 192">
              <a:extLst>
                <a:ext uri="{FF2B5EF4-FFF2-40B4-BE49-F238E27FC236}">
                  <a16:creationId xmlns:a16="http://schemas.microsoft.com/office/drawing/2014/main" id="{84087640-1C7E-4AC9-A2D4-C17380C2BDCD}"/>
                </a:ext>
              </a:extLst>
            </p:cNvPr>
            <p:cNvSpPr txBox="1"/>
            <p:nvPr/>
          </p:nvSpPr>
          <p:spPr>
            <a:xfrm>
              <a:off x="1904135" y="4283894"/>
              <a:ext cx="385030" cy="390058"/>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FontTx/>
                <a:buNone/>
                <a:defRPr/>
              </a:pPr>
              <a:r>
                <a:rPr lang="en-US" sz="991" b="1">
                  <a:solidFill>
                    <a:prstClr val="white"/>
                  </a:solidFill>
                  <a:latin typeface="Arial" panose="020B0604020202020204" pitchFamily="34" charset="0"/>
                  <a:ea typeface="微软雅黑" panose="020B0503020204020204" pitchFamily="34" charset="-122"/>
                  <a:sym typeface="Arial" panose="020B0604020202020204" pitchFamily="34" charset="0"/>
                </a:rPr>
                <a:t>3</a:t>
              </a:r>
            </a:p>
          </p:txBody>
        </p:sp>
        <p:sp>
          <p:nvSpPr>
            <p:cNvPr id="74" name="TextBox 193">
              <a:extLst>
                <a:ext uri="{FF2B5EF4-FFF2-40B4-BE49-F238E27FC236}">
                  <a16:creationId xmlns:a16="http://schemas.microsoft.com/office/drawing/2014/main" id="{A13A5E8D-D7B9-42D6-95BD-E051D0A504B2}"/>
                </a:ext>
              </a:extLst>
            </p:cNvPr>
            <p:cNvSpPr txBox="1"/>
            <p:nvPr/>
          </p:nvSpPr>
          <p:spPr>
            <a:xfrm>
              <a:off x="1904135" y="5186362"/>
              <a:ext cx="385030" cy="390058"/>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FontTx/>
                <a:buNone/>
                <a:defRPr/>
              </a:pPr>
              <a:r>
                <a:rPr lang="en-US" sz="991" b="1">
                  <a:solidFill>
                    <a:prstClr val="white"/>
                  </a:solidFill>
                  <a:latin typeface="Arial" panose="020B0604020202020204" pitchFamily="34" charset="0"/>
                  <a:ea typeface="微软雅黑" panose="020B0503020204020204" pitchFamily="34" charset="-122"/>
                  <a:sym typeface="Arial" panose="020B0604020202020204" pitchFamily="34" charset="0"/>
                </a:rPr>
                <a:t>4</a:t>
              </a:r>
            </a:p>
          </p:txBody>
        </p:sp>
        <p:sp>
          <p:nvSpPr>
            <p:cNvPr id="75" name="Rectangle 38">
              <a:extLst>
                <a:ext uri="{FF2B5EF4-FFF2-40B4-BE49-F238E27FC236}">
                  <a16:creationId xmlns:a16="http://schemas.microsoft.com/office/drawing/2014/main" id="{F5273FC9-17C1-47A1-88F7-F6C01C80C913}"/>
                </a:ext>
              </a:extLst>
            </p:cNvPr>
            <p:cNvSpPr/>
            <p:nvPr/>
          </p:nvSpPr>
          <p:spPr>
            <a:xfrm>
              <a:off x="2679704" y="3412206"/>
              <a:ext cx="2330568" cy="391704"/>
            </a:xfrm>
            <a:prstGeom prst="rect">
              <a:avLst/>
            </a:prstGeom>
          </p:spPr>
          <p:txBody>
            <a:bodyPr wrap="square">
              <a:spAutoFit/>
            </a:bodyPr>
            <a:lstStyle/>
            <a:p>
              <a:pPr algn="ctr">
                <a:lnSpc>
                  <a:spcPct val="120000"/>
                </a:lnSpc>
                <a:buFontTx/>
                <a:buNone/>
                <a:defRPr/>
              </a:pPr>
              <a:r>
                <a:rPr lang="zh-CN" altLang="en-US" sz="991" kern="0">
                  <a:solidFill>
                    <a:prstClr val="white"/>
                  </a:solidFill>
                  <a:ea typeface="微软雅黑" panose="020B0503020204020204" pitchFamily="34" charset="-122"/>
                  <a:cs typeface="+mn-ea"/>
                  <a:sym typeface="Arial" panose="020B0604020202020204" pitchFamily="34" charset="0"/>
                </a:rPr>
                <a:t>请替换文字内容</a:t>
              </a:r>
              <a:r>
                <a:rPr lang="en-GB" sz="991" kern="0">
                  <a:solidFill>
                    <a:prstClr val="white"/>
                  </a:solidFill>
                  <a:ea typeface="微软雅黑" panose="020B0503020204020204" pitchFamily="34" charset="-122"/>
                  <a:sym typeface="Arial" panose="020B0604020202020204" pitchFamily="34" charset="0"/>
                </a:rPr>
                <a:t> </a:t>
              </a:r>
              <a:endParaRPr lang="en-GB" sz="991" kern="0" dirty="0">
                <a:solidFill>
                  <a:prstClr val="white"/>
                </a:solidFill>
                <a:ea typeface="微软雅黑" panose="020B0503020204020204" pitchFamily="34" charset="-122"/>
                <a:sym typeface="Arial" panose="020B0604020202020204" pitchFamily="34" charset="0"/>
              </a:endParaRPr>
            </a:p>
          </p:txBody>
        </p:sp>
        <p:sp>
          <p:nvSpPr>
            <p:cNvPr id="76" name="Rectangle 39">
              <a:extLst>
                <a:ext uri="{FF2B5EF4-FFF2-40B4-BE49-F238E27FC236}">
                  <a16:creationId xmlns:a16="http://schemas.microsoft.com/office/drawing/2014/main" id="{3382A0E0-6C6C-48DE-9DE4-524DE8E5A61E}"/>
                </a:ext>
              </a:extLst>
            </p:cNvPr>
            <p:cNvSpPr/>
            <p:nvPr/>
          </p:nvSpPr>
          <p:spPr>
            <a:xfrm>
              <a:off x="2679704" y="4314672"/>
              <a:ext cx="2330568" cy="391704"/>
            </a:xfrm>
            <a:prstGeom prst="rect">
              <a:avLst/>
            </a:prstGeom>
          </p:spPr>
          <p:txBody>
            <a:bodyPr wrap="square">
              <a:spAutoFit/>
            </a:bodyPr>
            <a:lstStyle/>
            <a:p>
              <a:pPr algn="ctr">
                <a:lnSpc>
                  <a:spcPct val="120000"/>
                </a:lnSpc>
                <a:buFontTx/>
                <a:buNone/>
                <a:defRPr/>
              </a:pPr>
              <a:r>
                <a:rPr lang="zh-CN" altLang="en-US" sz="991" kern="0">
                  <a:solidFill>
                    <a:prstClr val="white"/>
                  </a:solidFill>
                  <a:ea typeface="微软雅黑" panose="020B0503020204020204" pitchFamily="34" charset="-122"/>
                  <a:cs typeface="+mn-ea"/>
                  <a:sym typeface="Arial" panose="020B0604020202020204" pitchFamily="34" charset="0"/>
                </a:rPr>
                <a:t>请替换文字内容</a:t>
              </a:r>
              <a:r>
                <a:rPr lang="en-GB" sz="991" kern="0">
                  <a:solidFill>
                    <a:prstClr val="white"/>
                  </a:solidFill>
                  <a:ea typeface="微软雅黑" panose="020B0503020204020204" pitchFamily="34" charset="-122"/>
                  <a:sym typeface="Arial" panose="020B0604020202020204" pitchFamily="34" charset="0"/>
                </a:rPr>
                <a:t> </a:t>
              </a:r>
              <a:endParaRPr lang="en-GB" sz="991" kern="0" dirty="0">
                <a:solidFill>
                  <a:prstClr val="white"/>
                </a:solidFill>
                <a:ea typeface="微软雅黑" panose="020B0503020204020204" pitchFamily="34" charset="-122"/>
                <a:sym typeface="Arial" panose="020B0604020202020204" pitchFamily="34" charset="0"/>
              </a:endParaRPr>
            </a:p>
          </p:txBody>
        </p:sp>
        <p:sp>
          <p:nvSpPr>
            <p:cNvPr id="77" name="Rectangle 40">
              <a:extLst>
                <a:ext uri="{FF2B5EF4-FFF2-40B4-BE49-F238E27FC236}">
                  <a16:creationId xmlns:a16="http://schemas.microsoft.com/office/drawing/2014/main" id="{A09C3C93-4B04-4C5C-B16E-D5586D6EF55B}"/>
                </a:ext>
              </a:extLst>
            </p:cNvPr>
            <p:cNvSpPr/>
            <p:nvPr/>
          </p:nvSpPr>
          <p:spPr>
            <a:xfrm>
              <a:off x="2679704" y="5214753"/>
              <a:ext cx="2330568" cy="391704"/>
            </a:xfrm>
            <a:prstGeom prst="rect">
              <a:avLst/>
            </a:prstGeom>
          </p:spPr>
          <p:txBody>
            <a:bodyPr wrap="square">
              <a:spAutoFit/>
            </a:bodyPr>
            <a:lstStyle/>
            <a:p>
              <a:pPr algn="ctr">
                <a:lnSpc>
                  <a:spcPct val="120000"/>
                </a:lnSpc>
                <a:buFontTx/>
                <a:buNone/>
                <a:defRPr/>
              </a:pPr>
              <a:r>
                <a:rPr lang="zh-CN" altLang="en-US" sz="991" kern="0">
                  <a:solidFill>
                    <a:prstClr val="white"/>
                  </a:solidFill>
                  <a:ea typeface="微软雅黑" panose="020B0503020204020204" pitchFamily="34" charset="-122"/>
                  <a:cs typeface="+mn-ea"/>
                  <a:sym typeface="Arial" panose="020B0604020202020204" pitchFamily="34" charset="0"/>
                </a:rPr>
                <a:t>请替换文字内容</a:t>
              </a:r>
              <a:r>
                <a:rPr lang="en-GB" sz="991" kern="0">
                  <a:solidFill>
                    <a:prstClr val="white"/>
                  </a:solidFill>
                  <a:ea typeface="微软雅黑" panose="020B0503020204020204" pitchFamily="34" charset="-122"/>
                  <a:sym typeface="Arial" panose="020B0604020202020204" pitchFamily="34" charset="0"/>
                </a:rPr>
                <a:t> </a:t>
              </a:r>
              <a:endParaRPr lang="en-GB" sz="991" kern="0" dirty="0">
                <a:solidFill>
                  <a:prstClr val="white"/>
                </a:solidFill>
                <a:ea typeface="微软雅黑" panose="020B0503020204020204" pitchFamily="34" charset="-122"/>
                <a:sym typeface="Arial" panose="020B0604020202020204" pitchFamily="34" charset="0"/>
              </a:endParaRPr>
            </a:p>
          </p:txBody>
        </p:sp>
      </p:grpSp>
      <p:sp>
        <p:nvSpPr>
          <p:cNvPr id="90" name="TextBox 42">
            <a:extLst>
              <a:ext uri="{FF2B5EF4-FFF2-40B4-BE49-F238E27FC236}">
                <a16:creationId xmlns:a16="http://schemas.microsoft.com/office/drawing/2014/main" id="{BA366EEC-D30C-41E1-9874-7542DA92CA46}"/>
              </a:ext>
            </a:extLst>
          </p:cNvPr>
          <p:cNvSpPr txBox="1"/>
          <p:nvPr/>
        </p:nvSpPr>
        <p:spPr>
          <a:xfrm>
            <a:off x="4134566" y="2236126"/>
            <a:ext cx="1071127" cy="259623"/>
          </a:xfrm>
          <a:prstGeom prst="rect">
            <a:avLst/>
          </a:prstGeom>
          <a:noFill/>
        </p:spPr>
        <p:txBody>
          <a:bodyPr wrap="none" rtlCol="0">
            <a:spAutoFit/>
          </a:bodyPr>
          <a:lstStyle/>
          <a:p>
            <a:pPr algn="just">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altLang="zh-CN" sz="991" dirty="0">
              <a:solidFill>
                <a:srgbClr val="E7E6E6">
                  <a:lumMod val="25000"/>
                </a:srgbClr>
              </a:solidFill>
              <a:ea typeface="微软雅黑" panose="020B0503020204020204" pitchFamily="34" charset="-122"/>
              <a:cs typeface="+mn-ea"/>
              <a:sym typeface="Arial" panose="020B0604020202020204" pitchFamily="34" charset="0"/>
            </a:endParaRPr>
          </a:p>
        </p:txBody>
      </p:sp>
      <p:sp>
        <p:nvSpPr>
          <p:cNvPr id="91" name="Rectangle 43">
            <a:extLst>
              <a:ext uri="{FF2B5EF4-FFF2-40B4-BE49-F238E27FC236}">
                <a16:creationId xmlns:a16="http://schemas.microsoft.com/office/drawing/2014/main" id="{A6872ABB-4BBF-4CAF-B53B-BEA63D0F1F03}"/>
              </a:ext>
            </a:extLst>
          </p:cNvPr>
          <p:cNvSpPr/>
          <p:nvPr/>
        </p:nvSpPr>
        <p:spPr>
          <a:xfrm>
            <a:off x="4159544" y="2478876"/>
            <a:ext cx="3101403" cy="354136"/>
          </a:xfrm>
          <a:prstGeom prst="rect">
            <a:avLst/>
          </a:prstGeom>
        </p:spPr>
        <p:txBody>
          <a:bodyPr wrap="square">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92" name="Donut 44">
            <a:extLst>
              <a:ext uri="{FF2B5EF4-FFF2-40B4-BE49-F238E27FC236}">
                <a16:creationId xmlns:a16="http://schemas.microsoft.com/office/drawing/2014/main" id="{9D43AAAF-EC7F-4D7C-B055-DAE11338A340}"/>
              </a:ext>
            </a:extLst>
          </p:cNvPr>
          <p:cNvSpPr/>
          <p:nvPr/>
        </p:nvSpPr>
        <p:spPr>
          <a:xfrm>
            <a:off x="4207903" y="3149956"/>
            <a:ext cx="513266" cy="513266"/>
          </a:xfrm>
          <a:prstGeom prst="donut">
            <a:avLst>
              <a:gd name="adj" fmla="val 6804"/>
            </a:avLst>
          </a:prstGeom>
          <a:solidFill>
            <a:srgbClr val="2C99C0"/>
          </a:solidFill>
          <a:ln w="12700" cap="flat" cmpd="sng" algn="ctr">
            <a:noFill/>
            <a:prstDash val="solid"/>
            <a:miter lim="800000"/>
          </a:ln>
          <a:effectLst/>
        </p:spPr>
        <p:txBody>
          <a:bodyPr rtlCol="0" anchor="ctr"/>
          <a:lstStyle/>
          <a:p>
            <a:pPr algn="just">
              <a:lnSpc>
                <a:spcPct val="120000"/>
              </a:lnSpc>
              <a:buFontTx/>
              <a:buNone/>
              <a:defRPr/>
            </a:pPr>
            <a:endParaRPr lang="en-GB" sz="672" kern="0">
              <a:solidFill>
                <a:srgbClr val="E7E6E6">
                  <a:lumMod val="25000"/>
                </a:srgbClr>
              </a:solidFill>
              <a:ea typeface="微软雅黑" panose="020B0503020204020204" pitchFamily="34" charset="-122"/>
              <a:sym typeface="Arial" panose="020B0604020202020204" pitchFamily="34" charset="0"/>
            </a:endParaRPr>
          </a:p>
        </p:txBody>
      </p:sp>
      <p:sp>
        <p:nvSpPr>
          <p:cNvPr id="93" name="Freeform 45">
            <a:extLst>
              <a:ext uri="{FF2B5EF4-FFF2-40B4-BE49-F238E27FC236}">
                <a16:creationId xmlns:a16="http://schemas.microsoft.com/office/drawing/2014/main" id="{3D9326E0-C56C-4203-BE0A-FE2B6A866D04}"/>
              </a:ext>
            </a:extLst>
          </p:cNvPr>
          <p:cNvSpPr>
            <a:spLocks noEditPoints="1"/>
          </p:cNvSpPr>
          <p:nvPr/>
        </p:nvSpPr>
        <p:spPr bwMode="auto">
          <a:xfrm>
            <a:off x="4353671" y="3289833"/>
            <a:ext cx="221728" cy="233512"/>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rgbClr val="2C99C0"/>
          </a:solidFill>
          <a:ln>
            <a:noFill/>
          </a:ln>
        </p:spPr>
        <p:txBody>
          <a:bodyPr vert="horz" wrap="square" lIns="68315" tIns="34159" rIns="68315" bIns="3415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buFontTx/>
              <a:buNone/>
              <a:defRPr/>
            </a:pPr>
            <a:endParaRPr lang="zh-CN" altLang="en-US" sz="672">
              <a:solidFill>
                <a:srgbClr val="E7E6E6">
                  <a:lumMod val="2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46">
            <a:extLst>
              <a:ext uri="{FF2B5EF4-FFF2-40B4-BE49-F238E27FC236}">
                <a16:creationId xmlns:a16="http://schemas.microsoft.com/office/drawing/2014/main" id="{FE0808CB-635C-43F8-980B-E1DF99F3DCC3}"/>
              </a:ext>
            </a:extLst>
          </p:cNvPr>
          <p:cNvSpPr>
            <a:spLocks noEditPoints="1"/>
          </p:cNvSpPr>
          <p:nvPr/>
        </p:nvSpPr>
        <p:spPr bwMode="auto">
          <a:xfrm>
            <a:off x="4333586" y="4370316"/>
            <a:ext cx="251720" cy="20351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ECA11A"/>
          </a:solidFill>
          <a:ln>
            <a:noFill/>
          </a:ln>
        </p:spPr>
        <p:txBody>
          <a:bodyPr vert="horz" wrap="square" lIns="68315" tIns="34159" rIns="68315" bIns="3415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buFontTx/>
              <a:buNone/>
              <a:defRPr/>
            </a:pPr>
            <a:endParaRPr lang="zh-CN" altLang="en-US" sz="672">
              <a:solidFill>
                <a:srgbClr val="E7E6E6">
                  <a:lumMod val="2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47">
            <a:extLst>
              <a:ext uri="{FF2B5EF4-FFF2-40B4-BE49-F238E27FC236}">
                <a16:creationId xmlns:a16="http://schemas.microsoft.com/office/drawing/2014/main" id="{E553DC16-E6BD-46CA-9E1C-4D4DF08D6B9D}"/>
              </a:ext>
            </a:extLst>
          </p:cNvPr>
          <p:cNvSpPr>
            <a:spLocks noEditPoints="1"/>
          </p:cNvSpPr>
          <p:nvPr/>
        </p:nvSpPr>
        <p:spPr bwMode="auto">
          <a:xfrm>
            <a:off x="6274414" y="4368530"/>
            <a:ext cx="168171" cy="246365"/>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0A97A6"/>
          </a:solidFill>
          <a:ln>
            <a:noFill/>
          </a:ln>
        </p:spPr>
        <p:txBody>
          <a:bodyPr vert="horz" wrap="square" lIns="68315" tIns="34159" rIns="68315" bIns="3415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buFontTx/>
              <a:buNone/>
              <a:defRPr/>
            </a:pPr>
            <a:endParaRPr lang="zh-CN" altLang="en-US" sz="672">
              <a:solidFill>
                <a:srgbClr val="E7E6E6">
                  <a:lumMod val="2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48">
            <a:extLst>
              <a:ext uri="{FF2B5EF4-FFF2-40B4-BE49-F238E27FC236}">
                <a16:creationId xmlns:a16="http://schemas.microsoft.com/office/drawing/2014/main" id="{7CDFE10E-BCE3-416A-9E10-175E56E01406}"/>
              </a:ext>
            </a:extLst>
          </p:cNvPr>
          <p:cNvSpPr>
            <a:spLocks noEditPoints="1"/>
          </p:cNvSpPr>
          <p:nvPr/>
        </p:nvSpPr>
        <p:spPr bwMode="auto">
          <a:xfrm>
            <a:off x="6267238" y="3298938"/>
            <a:ext cx="177811" cy="215301"/>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D53E25"/>
          </a:solidFill>
          <a:ln>
            <a:noFill/>
          </a:ln>
        </p:spPr>
        <p:txBody>
          <a:bodyPr vert="horz" wrap="square" lIns="68315" tIns="34159" rIns="68315" bIns="3415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buFontTx/>
              <a:buNone/>
              <a:defRPr/>
            </a:pPr>
            <a:endParaRPr lang="zh-CN" altLang="en-US" sz="672">
              <a:solidFill>
                <a:srgbClr val="E7E6E6">
                  <a:lumMod val="25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Donut 49">
            <a:extLst>
              <a:ext uri="{FF2B5EF4-FFF2-40B4-BE49-F238E27FC236}">
                <a16:creationId xmlns:a16="http://schemas.microsoft.com/office/drawing/2014/main" id="{843C93EA-C458-4372-A032-98D8E553CB05}"/>
              </a:ext>
            </a:extLst>
          </p:cNvPr>
          <p:cNvSpPr/>
          <p:nvPr/>
        </p:nvSpPr>
        <p:spPr>
          <a:xfrm>
            <a:off x="6101868" y="4224697"/>
            <a:ext cx="513266" cy="513266"/>
          </a:xfrm>
          <a:prstGeom prst="donut">
            <a:avLst>
              <a:gd name="adj" fmla="val 6804"/>
            </a:avLst>
          </a:prstGeom>
          <a:solidFill>
            <a:srgbClr val="0A97A6"/>
          </a:solidFill>
          <a:ln w="12700" cap="flat" cmpd="sng" algn="ctr">
            <a:noFill/>
            <a:prstDash val="solid"/>
            <a:miter lim="800000"/>
          </a:ln>
          <a:effectLst/>
        </p:spPr>
        <p:txBody>
          <a:bodyPr rtlCol="0" anchor="ctr"/>
          <a:lstStyle/>
          <a:p>
            <a:pPr algn="just">
              <a:lnSpc>
                <a:spcPct val="120000"/>
              </a:lnSpc>
              <a:buFontTx/>
              <a:buNone/>
              <a:defRPr/>
            </a:pPr>
            <a:endParaRPr lang="en-GB" sz="672" kern="0">
              <a:solidFill>
                <a:srgbClr val="E7E6E6">
                  <a:lumMod val="25000"/>
                </a:srgbClr>
              </a:solidFill>
              <a:ea typeface="微软雅黑" panose="020B0503020204020204" pitchFamily="34" charset="-122"/>
              <a:sym typeface="Arial" panose="020B0604020202020204" pitchFamily="34" charset="0"/>
            </a:endParaRPr>
          </a:p>
        </p:txBody>
      </p:sp>
      <p:sp>
        <p:nvSpPr>
          <p:cNvPr id="98" name="Donut 50">
            <a:extLst>
              <a:ext uri="{FF2B5EF4-FFF2-40B4-BE49-F238E27FC236}">
                <a16:creationId xmlns:a16="http://schemas.microsoft.com/office/drawing/2014/main" id="{35061E4C-40EB-4283-807A-6E93227ED364}"/>
              </a:ext>
            </a:extLst>
          </p:cNvPr>
          <p:cNvSpPr/>
          <p:nvPr/>
        </p:nvSpPr>
        <p:spPr>
          <a:xfrm>
            <a:off x="4204064" y="4224805"/>
            <a:ext cx="513266" cy="513266"/>
          </a:xfrm>
          <a:prstGeom prst="donut">
            <a:avLst>
              <a:gd name="adj" fmla="val 6804"/>
            </a:avLst>
          </a:prstGeom>
          <a:solidFill>
            <a:srgbClr val="ECA11A"/>
          </a:solidFill>
          <a:ln w="12700" cap="flat" cmpd="sng" algn="ctr">
            <a:noFill/>
            <a:prstDash val="solid"/>
            <a:miter lim="800000"/>
          </a:ln>
          <a:effectLst/>
        </p:spPr>
        <p:txBody>
          <a:bodyPr rtlCol="0" anchor="ctr"/>
          <a:lstStyle/>
          <a:p>
            <a:pPr algn="just">
              <a:lnSpc>
                <a:spcPct val="120000"/>
              </a:lnSpc>
              <a:buFontTx/>
              <a:buNone/>
              <a:defRPr/>
            </a:pPr>
            <a:endParaRPr lang="en-GB" sz="672" kern="0">
              <a:solidFill>
                <a:srgbClr val="E7E6E6">
                  <a:lumMod val="25000"/>
                </a:srgbClr>
              </a:solidFill>
              <a:ea typeface="微软雅黑" panose="020B0503020204020204" pitchFamily="34" charset="-122"/>
              <a:sym typeface="Arial" panose="020B0604020202020204" pitchFamily="34" charset="0"/>
            </a:endParaRPr>
          </a:p>
        </p:txBody>
      </p:sp>
      <p:sp>
        <p:nvSpPr>
          <p:cNvPr id="99" name="Donut 51">
            <a:extLst>
              <a:ext uri="{FF2B5EF4-FFF2-40B4-BE49-F238E27FC236}">
                <a16:creationId xmlns:a16="http://schemas.microsoft.com/office/drawing/2014/main" id="{9ABF2AF1-35F9-4931-BCE8-516B43AF5850}"/>
              </a:ext>
            </a:extLst>
          </p:cNvPr>
          <p:cNvSpPr/>
          <p:nvPr/>
        </p:nvSpPr>
        <p:spPr>
          <a:xfrm>
            <a:off x="6097826" y="3149956"/>
            <a:ext cx="513266" cy="513266"/>
          </a:xfrm>
          <a:prstGeom prst="donut">
            <a:avLst>
              <a:gd name="adj" fmla="val 6804"/>
            </a:avLst>
          </a:prstGeom>
          <a:solidFill>
            <a:srgbClr val="D53E25"/>
          </a:solidFill>
          <a:ln w="12700" cap="flat" cmpd="sng" algn="ctr">
            <a:noFill/>
            <a:prstDash val="solid"/>
            <a:miter lim="800000"/>
          </a:ln>
          <a:effectLst/>
        </p:spPr>
        <p:txBody>
          <a:bodyPr rtlCol="0" anchor="ctr"/>
          <a:lstStyle/>
          <a:p>
            <a:pPr algn="just">
              <a:lnSpc>
                <a:spcPct val="120000"/>
              </a:lnSpc>
              <a:buFontTx/>
              <a:buNone/>
              <a:defRPr/>
            </a:pPr>
            <a:endParaRPr lang="en-GB" sz="672" kern="0">
              <a:solidFill>
                <a:srgbClr val="E7E6E6">
                  <a:lumMod val="25000"/>
                </a:srgbClr>
              </a:solidFill>
              <a:ea typeface="微软雅黑" panose="020B0503020204020204" pitchFamily="34" charset="-122"/>
              <a:sym typeface="Arial" panose="020B0604020202020204" pitchFamily="34" charset="0"/>
            </a:endParaRPr>
          </a:p>
        </p:txBody>
      </p:sp>
      <p:sp>
        <p:nvSpPr>
          <p:cNvPr id="100" name="TextBox 52">
            <a:extLst>
              <a:ext uri="{FF2B5EF4-FFF2-40B4-BE49-F238E27FC236}">
                <a16:creationId xmlns:a16="http://schemas.microsoft.com/office/drawing/2014/main" id="{45087274-FD28-43C6-9A92-D60A1CE40529}"/>
              </a:ext>
            </a:extLst>
          </p:cNvPr>
          <p:cNvSpPr txBox="1"/>
          <p:nvPr/>
        </p:nvSpPr>
        <p:spPr>
          <a:xfrm>
            <a:off x="4716039" y="3368161"/>
            <a:ext cx="1071127" cy="259623"/>
          </a:xfrm>
          <a:prstGeom prst="rect">
            <a:avLst/>
          </a:prstGeom>
          <a:noFill/>
        </p:spPr>
        <p:txBody>
          <a:bodyPr wrap="none" rtlCol="0">
            <a:spAutoFit/>
          </a:bodyPr>
          <a:lstStyle/>
          <a:p>
            <a:pPr>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altLang="zh-CN" sz="991" dirty="0">
              <a:solidFill>
                <a:srgbClr val="E7E6E6">
                  <a:lumMod val="25000"/>
                </a:srgbClr>
              </a:solidFill>
              <a:ea typeface="微软雅黑" panose="020B0503020204020204" pitchFamily="34" charset="-122"/>
              <a:cs typeface="+mn-ea"/>
              <a:sym typeface="Arial" panose="020B0604020202020204" pitchFamily="34" charset="0"/>
            </a:endParaRPr>
          </a:p>
        </p:txBody>
      </p:sp>
      <p:sp>
        <p:nvSpPr>
          <p:cNvPr id="101" name="TextBox 53">
            <a:extLst>
              <a:ext uri="{FF2B5EF4-FFF2-40B4-BE49-F238E27FC236}">
                <a16:creationId xmlns:a16="http://schemas.microsoft.com/office/drawing/2014/main" id="{4BF90C86-82BC-4DBE-A1AB-9AA0FE66EB38}"/>
              </a:ext>
            </a:extLst>
          </p:cNvPr>
          <p:cNvSpPr txBox="1"/>
          <p:nvPr/>
        </p:nvSpPr>
        <p:spPr>
          <a:xfrm>
            <a:off x="4648791" y="3177429"/>
            <a:ext cx="437940" cy="258532"/>
          </a:xfrm>
          <a:prstGeom prst="rect">
            <a:avLst/>
          </a:prstGeom>
          <a:noFill/>
        </p:spPr>
        <p:txBody>
          <a:bodyPr wrap="none" rtlCol="0">
            <a:spAutoFit/>
          </a:bodyPr>
          <a:lstStyle/>
          <a:p>
            <a:pPr algn="just">
              <a:lnSpc>
                <a:spcPct val="120000"/>
              </a:lnSpc>
              <a:buFontTx/>
              <a:buNone/>
            </a:pPr>
            <a:r>
              <a:rPr lang="en-US" sz="991" b="1" dirty="0">
                <a:solidFill>
                  <a:srgbClr val="E7E6E6">
                    <a:lumMod val="25000"/>
                  </a:srgbClr>
                </a:solidFill>
                <a:ea typeface="微软雅黑" panose="020B0503020204020204" pitchFamily="34" charset="-122"/>
                <a:sym typeface="Arial" panose="020B0604020202020204" pitchFamily="34" charset="0"/>
              </a:rPr>
              <a:t>80%</a:t>
            </a:r>
            <a:endParaRPr lang="en-GB" sz="991" b="1" dirty="0">
              <a:solidFill>
                <a:srgbClr val="E7E6E6">
                  <a:lumMod val="25000"/>
                </a:srgbClr>
              </a:solidFill>
              <a:ea typeface="微软雅黑" panose="020B0503020204020204" pitchFamily="34" charset="-122"/>
              <a:sym typeface="Arial" panose="020B0604020202020204" pitchFamily="34" charset="0"/>
            </a:endParaRPr>
          </a:p>
        </p:txBody>
      </p:sp>
      <p:sp>
        <p:nvSpPr>
          <p:cNvPr id="102" name="TextBox 54">
            <a:extLst>
              <a:ext uri="{FF2B5EF4-FFF2-40B4-BE49-F238E27FC236}">
                <a16:creationId xmlns:a16="http://schemas.microsoft.com/office/drawing/2014/main" id="{76362B5D-15E7-4334-A136-6875A2126A76}"/>
              </a:ext>
            </a:extLst>
          </p:cNvPr>
          <p:cNvSpPr txBox="1"/>
          <p:nvPr/>
        </p:nvSpPr>
        <p:spPr>
          <a:xfrm>
            <a:off x="6578514" y="3368161"/>
            <a:ext cx="1071127" cy="259623"/>
          </a:xfrm>
          <a:prstGeom prst="rect">
            <a:avLst/>
          </a:prstGeom>
          <a:noFill/>
        </p:spPr>
        <p:txBody>
          <a:bodyPr wrap="none" rtlCol="0">
            <a:spAutoFit/>
          </a:bodyPr>
          <a:lstStyle/>
          <a:p>
            <a:pPr>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991" dirty="0">
              <a:solidFill>
                <a:srgbClr val="E7E6E6">
                  <a:lumMod val="25000"/>
                </a:srgbClr>
              </a:solidFill>
              <a:ea typeface="微软雅黑" panose="020B0503020204020204" pitchFamily="34" charset="-122"/>
              <a:sym typeface="Arial" panose="020B0604020202020204" pitchFamily="34" charset="0"/>
            </a:endParaRPr>
          </a:p>
        </p:txBody>
      </p:sp>
      <p:sp>
        <p:nvSpPr>
          <p:cNvPr id="103" name="TextBox 55">
            <a:extLst>
              <a:ext uri="{FF2B5EF4-FFF2-40B4-BE49-F238E27FC236}">
                <a16:creationId xmlns:a16="http://schemas.microsoft.com/office/drawing/2014/main" id="{4D2B30B3-A9A7-4B09-9E6F-4477D85DD828}"/>
              </a:ext>
            </a:extLst>
          </p:cNvPr>
          <p:cNvSpPr txBox="1"/>
          <p:nvPr/>
        </p:nvSpPr>
        <p:spPr>
          <a:xfrm>
            <a:off x="6551188" y="3177429"/>
            <a:ext cx="437940" cy="258532"/>
          </a:xfrm>
          <a:prstGeom prst="rect">
            <a:avLst/>
          </a:prstGeom>
          <a:noFill/>
        </p:spPr>
        <p:txBody>
          <a:bodyPr wrap="none" rtlCol="0">
            <a:spAutoFit/>
          </a:bodyPr>
          <a:lstStyle/>
          <a:p>
            <a:pPr algn="just">
              <a:lnSpc>
                <a:spcPct val="120000"/>
              </a:lnSpc>
              <a:buFontTx/>
              <a:buNone/>
            </a:pPr>
            <a:r>
              <a:rPr lang="en-US" sz="991" b="1">
                <a:solidFill>
                  <a:srgbClr val="E7E6E6">
                    <a:lumMod val="25000"/>
                  </a:srgbClr>
                </a:solidFill>
                <a:ea typeface="微软雅黑" panose="020B0503020204020204" pitchFamily="34" charset="-122"/>
                <a:sym typeface="Arial" panose="020B0604020202020204" pitchFamily="34" charset="0"/>
              </a:rPr>
              <a:t>60%</a:t>
            </a:r>
            <a:endParaRPr lang="en-GB" sz="991" b="1">
              <a:solidFill>
                <a:srgbClr val="E7E6E6">
                  <a:lumMod val="25000"/>
                </a:srgbClr>
              </a:solidFill>
              <a:ea typeface="微软雅黑" panose="020B0503020204020204" pitchFamily="34" charset="-122"/>
              <a:sym typeface="Arial" panose="020B0604020202020204" pitchFamily="34" charset="0"/>
            </a:endParaRPr>
          </a:p>
        </p:txBody>
      </p:sp>
      <p:sp>
        <p:nvSpPr>
          <p:cNvPr id="104" name="TextBox 56">
            <a:extLst>
              <a:ext uri="{FF2B5EF4-FFF2-40B4-BE49-F238E27FC236}">
                <a16:creationId xmlns:a16="http://schemas.microsoft.com/office/drawing/2014/main" id="{98296895-29FF-4042-BF4C-080638B8B56A}"/>
              </a:ext>
            </a:extLst>
          </p:cNvPr>
          <p:cNvSpPr txBox="1"/>
          <p:nvPr/>
        </p:nvSpPr>
        <p:spPr>
          <a:xfrm>
            <a:off x="4716039" y="4449214"/>
            <a:ext cx="1071127" cy="259623"/>
          </a:xfrm>
          <a:prstGeom prst="rect">
            <a:avLst/>
          </a:prstGeom>
          <a:noFill/>
        </p:spPr>
        <p:txBody>
          <a:bodyPr wrap="none" rtlCol="0">
            <a:spAutoFit/>
          </a:bodyPr>
          <a:lstStyle/>
          <a:p>
            <a:pPr>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altLang="zh-CN" sz="991" dirty="0">
              <a:solidFill>
                <a:srgbClr val="E7E6E6">
                  <a:lumMod val="25000"/>
                </a:srgbClr>
              </a:solidFill>
              <a:ea typeface="微软雅黑" panose="020B0503020204020204" pitchFamily="34" charset="-122"/>
              <a:cs typeface="+mn-ea"/>
              <a:sym typeface="Arial" panose="020B0604020202020204" pitchFamily="34" charset="0"/>
            </a:endParaRPr>
          </a:p>
        </p:txBody>
      </p:sp>
      <p:sp>
        <p:nvSpPr>
          <p:cNvPr id="105" name="TextBox 57">
            <a:extLst>
              <a:ext uri="{FF2B5EF4-FFF2-40B4-BE49-F238E27FC236}">
                <a16:creationId xmlns:a16="http://schemas.microsoft.com/office/drawing/2014/main" id="{AABBCA31-DA9E-42F7-A313-85F3A6F832CF}"/>
              </a:ext>
            </a:extLst>
          </p:cNvPr>
          <p:cNvSpPr txBox="1"/>
          <p:nvPr/>
        </p:nvSpPr>
        <p:spPr>
          <a:xfrm>
            <a:off x="4648791" y="4246739"/>
            <a:ext cx="437940" cy="258532"/>
          </a:xfrm>
          <a:prstGeom prst="rect">
            <a:avLst/>
          </a:prstGeom>
          <a:noFill/>
        </p:spPr>
        <p:txBody>
          <a:bodyPr wrap="none" rtlCol="0">
            <a:spAutoFit/>
          </a:bodyPr>
          <a:lstStyle/>
          <a:p>
            <a:pPr algn="just">
              <a:lnSpc>
                <a:spcPct val="120000"/>
              </a:lnSpc>
              <a:buFontTx/>
              <a:buNone/>
            </a:pPr>
            <a:r>
              <a:rPr lang="en-US" sz="991" b="1">
                <a:solidFill>
                  <a:srgbClr val="E7E6E6">
                    <a:lumMod val="25000"/>
                  </a:srgbClr>
                </a:solidFill>
                <a:ea typeface="微软雅黑" panose="020B0503020204020204" pitchFamily="34" charset="-122"/>
                <a:sym typeface="Arial" panose="020B0604020202020204" pitchFamily="34" charset="0"/>
              </a:rPr>
              <a:t>93%</a:t>
            </a:r>
            <a:endParaRPr lang="en-GB" sz="991" b="1">
              <a:solidFill>
                <a:srgbClr val="E7E6E6">
                  <a:lumMod val="25000"/>
                </a:srgbClr>
              </a:solidFill>
              <a:ea typeface="微软雅黑" panose="020B0503020204020204" pitchFamily="34" charset="-122"/>
              <a:sym typeface="Arial" panose="020B0604020202020204" pitchFamily="34" charset="0"/>
            </a:endParaRPr>
          </a:p>
        </p:txBody>
      </p:sp>
      <p:sp>
        <p:nvSpPr>
          <p:cNvPr id="106" name="TextBox 58">
            <a:extLst>
              <a:ext uri="{FF2B5EF4-FFF2-40B4-BE49-F238E27FC236}">
                <a16:creationId xmlns:a16="http://schemas.microsoft.com/office/drawing/2014/main" id="{45EEB652-8399-4956-ADD6-BC05107DC13E}"/>
              </a:ext>
            </a:extLst>
          </p:cNvPr>
          <p:cNvSpPr txBox="1"/>
          <p:nvPr/>
        </p:nvSpPr>
        <p:spPr>
          <a:xfrm>
            <a:off x="6619254" y="4449214"/>
            <a:ext cx="1071127" cy="259623"/>
          </a:xfrm>
          <a:prstGeom prst="rect">
            <a:avLst/>
          </a:prstGeom>
          <a:noFill/>
        </p:spPr>
        <p:txBody>
          <a:bodyPr wrap="none" rtlCol="0">
            <a:spAutoFit/>
          </a:bodyPr>
          <a:lstStyle/>
          <a:p>
            <a:pPr>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altLang="zh-CN" sz="991" dirty="0">
              <a:solidFill>
                <a:srgbClr val="E7E6E6">
                  <a:lumMod val="25000"/>
                </a:srgbClr>
              </a:solidFill>
              <a:ea typeface="微软雅黑" panose="020B0503020204020204" pitchFamily="34" charset="-122"/>
              <a:cs typeface="+mn-ea"/>
              <a:sym typeface="Arial" panose="020B0604020202020204" pitchFamily="34" charset="0"/>
            </a:endParaRPr>
          </a:p>
        </p:txBody>
      </p:sp>
      <p:sp>
        <p:nvSpPr>
          <p:cNvPr id="107" name="TextBox 59">
            <a:extLst>
              <a:ext uri="{FF2B5EF4-FFF2-40B4-BE49-F238E27FC236}">
                <a16:creationId xmlns:a16="http://schemas.microsoft.com/office/drawing/2014/main" id="{84BFEA4A-7B6A-4C54-B2D2-22D474203964}"/>
              </a:ext>
            </a:extLst>
          </p:cNvPr>
          <p:cNvSpPr txBox="1"/>
          <p:nvPr/>
        </p:nvSpPr>
        <p:spPr>
          <a:xfrm>
            <a:off x="6552827" y="4246739"/>
            <a:ext cx="437940" cy="258532"/>
          </a:xfrm>
          <a:prstGeom prst="rect">
            <a:avLst/>
          </a:prstGeom>
          <a:noFill/>
        </p:spPr>
        <p:txBody>
          <a:bodyPr wrap="none" rtlCol="0">
            <a:spAutoFit/>
          </a:bodyPr>
          <a:lstStyle/>
          <a:p>
            <a:pPr algn="just">
              <a:lnSpc>
                <a:spcPct val="120000"/>
              </a:lnSpc>
              <a:buFontTx/>
              <a:buNone/>
            </a:pPr>
            <a:r>
              <a:rPr lang="en-US" sz="991" b="1">
                <a:solidFill>
                  <a:srgbClr val="E7E6E6">
                    <a:lumMod val="25000"/>
                  </a:srgbClr>
                </a:solidFill>
                <a:ea typeface="微软雅黑" panose="020B0503020204020204" pitchFamily="34" charset="-122"/>
                <a:sym typeface="Arial" panose="020B0604020202020204" pitchFamily="34" charset="0"/>
              </a:rPr>
              <a:t>55%</a:t>
            </a:r>
            <a:endParaRPr lang="en-GB" sz="991" b="1">
              <a:solidFill>
                <a:srgbClr val="E7E6E6">
                  <a:lumMod val="25000"/>
                </a:srgbClr>
              </a:solidFill>
              <a:ea typeface="微软雅黑" panose="020B0503020204020204" pitchFamily="34" charset="-122"/>
              <a:sym typeface="Arial" panose="020B0604020202020204" pitchFamily="34" charset="0"/>
            </a:endParaRPr>
          </a:p>
        </p:txBody>
      </p:sp>
      <p:sp>
        <p:nvSpPr>
          <p:cNvPr id="108" name="Rectangle 60">
            <a:extLst>
              <a:ext uri="{FF2B5EF4-FFF2-40B4-BE49-F238E27FC236}">
                <a16:creationId xmlns:a16="http://schemas.microsoft.com/office/drawing/2014/main" id="{BBE226E4-1B40-407E-AC4B-DD873096A9E9}"/>
              </a:ext>
            </a:extLst>
          </p:cNvPr>
          <p:cNvSpPr/>
          <p:nvPr/>
        </p:nvSpPr>
        <p:spPr>
          <a:xfrm>
            <a:off x="4170270" y="3670526"/>
            <a:ext cx="1700468" cy="441403"/>
          </a:xfrm>
          <a:prstGeom prst="rect">
            <a:avLst/>
          </a:prstGeom>
        </p:spPr>
        <p:txBody>
          <a:bodyPr wrap="square">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109" name="Rectangle 61">
            <a:extLst>
              <a:ext uri="{FF2B5EF4-FFF2-40B4-BE49-F238E27FC236}">
                <a16:creationId xmlns:a16="http://schemas.microsoft.com/office/drawing/2014/main" id="{352BC9C4-F61B-4AD7-9009-405AC50CD579}"/>
              </a:ext>
            </a:extLst>
          </p:cNvPr>
          <p:cNvSpPr/>
          <p:nvPr/>
        </p:nvSpPr>
        <p:spPr>
          <a:xfrm>
            <a:off x="4170270" y="4749878"/>
            <a:ext cx="1700468" cy="441403"/>
          </a:xfrm>
          <a:prstGeom prst="rect">
            <a:avLst/>
          </a:prstGeom>
        </p:spPr>
        <p:txBody>
          <a:bodyPr wrap="square">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110" name="Rectangle 62">
            <a:extLst>
              <a:ext uri="{FF2B5EF4-FFF2-40B4-BE49-F238E27FC236}">
                <a16:creationId xmlns:a16="http://schemas.microsoft.com/office/drawing/2014/main" id="{A789FC96-A15D-4BBD-B4EE-122A03FD9800}"/>
              </a:ext>
            </a:extLst>
          </p:cNvPr>
          <p:cNvSpPr/>
          <p:nvPr/>
        </p:nvSpPr>
        <p:spPr>
          <a:xfrm>
            <a:off x="6057794" y="3670526"/>
            <a:ext cx="1700468" cy="441403"/>
          </a:xfrm>
          <a:prstGeom prst="rect">
            <a:avLst/>
          </a:prstGeom>
        </p:spPr>
        <p:txBody>
          <a:bodyPr wrap="square">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111" name="Rectangle 63">
            <a:extLst>
              <a:ext uri="{FF2B5EF4-FFF2-40B4-BE49-F238E27FC236}">
                <a16:creationId xmlns:a16="http://schemas.microsoft.com/office/drawing/2014/main" id="{00F96D52-79B3-4C0F-930E-E65180D4635D}"/>
              </a:ext>
            </a:extLst>
          </p:cNvPr>
          <p:cNvSpPr/>
          <p:nvPr/>
        </p:nvSpPr>
        <p:spPr>
          <a:xfrm>
            <a:off x="6053453" y="4749878"/>
            <a:ext cx="1700468" cy="441403"/>
          </a:xfrm>
          <a:prstGeom prst="rect">
            <a:avLst/>
          </a:prstGeom>
        </p:spPr>
        <p:txBody>
          <a:bodyPr wrap="square">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sp>
        <p:nvSpPr>
          <p:cNvPr id="2" name="TextBox 54">
            <a:extLst>
              <a:ext uri="{FF2B5EF4-FFF2-40B4-BE49-F238E27FC236}">
                <a16:creationId xmlns:a16="http://schemas.microsoft.com/office/drawing/2014/main" id="{B39D8370-54E5-43AA-AC0D-46F89C17A2DD}"/>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5F79E35A-EEAE-4CC0-804F-A06B3C27107A}"/>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8976BC50-5BA0-4480-8B35-6093254FE827}"/>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5" name="Freeform 7">
            <a:extLst>
              <a:ext uri="{FF2B5EF4-FFF2-40B4-BE49-F238E27FC236}">
                <a16:creationId xmlns:a16="http://schemas.microsoft.com/office/drawing/2014/main" id="{79AD3B1D-447E-4C61-81B1-2DC6E6BECD97}"/>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863104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943007" y="2144322"/>
            <a:ext cx="2727653" cy="2728209"/>
            <a:chOff x="4021037" y="2289277"/>
            <a:chExt cx="4235203" cy="4236067"/>
          </a:xfrm>
        </p:grpSpPr>
        <p:grpSp>
          <p:nvGrpSpPr>
            <p:cNvPr id="9" name="Group 8"/>
            <p:cNvGrpSpPr/>
            <p:nvPr/>
          </p:nvGrpSpPr>
          <p:grpSpPr>
            <a:xfrm>
              <a:off x="4550671" y="2289277"/>
              <a:ext cx="2163227" cy="2195034"/>
              <a:chOff x="4550671" y="2289277"/>
              <a:chExt cx="2163227" cy="2195034"/>
            </a:xfrm>
          </p:grpSpPr>
          <p:sp>
            <p:nvSpPr>
              <p:cNvPr id="98" name="Freeform 3"/>
              <p:cNvSpPr>
                <a:spLocks noChangeArrowheads="1"/>
              </p:cNvSpPr>
              <p:nvPr/>
            </p:nvSpPr>
            <p:spPr bwMode="auto">
              <a:xfrm rot="19397468">
                <a:off x="4550671" y="2289277"/>
                <a:ext cx="2163227" cy="219503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D53E25"/>
              </a:solidFill>
              <a:ln>
                <a:noFill/>
              </a:ln>
              <a:effectLst/>
            </p:spPr>
            <p:txBody>
              <a:bodyPr wrap="none" lIns="172717" tIns="86359" rIns="172717" bIns="86359" anchor="ctr"/>
              <a:lstStyle/>
              <a:p>
                <a:pPr fontAlgn="auto">
                  <a:spcBef>
                    <a:spcPts val="0"/>
                  </a:spcBef>
                  <a:spcAft>
                    <a:spcPts val="0"/>
                  </a:spcAft>
                  <a:defRPr/>
                </a:pPr>
                <a:endParaRPr lang="en-US" dirty="0">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43" name="Oval 42"/>
              <p:cNvSpPr/>
              <p:nvPr/>
            </p:nvSpPr>
            <p:spPr>
              <a:xfrm>
                <a:off x="5807968" y="3358148"/>
                <a:ext cx="574908" cy="574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defRPr/>
                </a:pPr>
                <a:r>
                  <a:rPr lang="en-US" sz="1417" b="1" dirty="0">
                    <a:solidFill>
                      <a:srgbClr val="F15A5A"/>
                    </a:solidFill>
                    <a:ea typeface="冬青黑体简体中文 W3" panose="020B0300000000000000" pitchFamily="34" charset="-122"/>
                    <a:cs typeface="Roboto Bold"/>
                    <a:sym typeface="冬青黑体简体中文 W3" panose="020B0300000000000000" pitchFamily="34" charset="-122"/>
                  </a:rPr>
                  <a:t>S</a:t>
                </a:r>
              </a:p>
            </p:txBody>
          </p:sp>
        </p:grpSp>
        <p:grpSp>
          <p:nvGrpSpPr>
            <p:cNvPr id="10" name="Group 9"/>
            <p:cNvGrpSpPr/>
            <p:nvPr/>
          </p:nvGrpSpPr>
          <p:grpSpPr>
            <a:xfrm>
              <a:off x="6061777" y="2816351"/>
              <a:ext cx="2194463" cy="2163789"/>
              <a:chOff x="6061777" y="2816351"/>
              <a:chExt cx="2194463" cy="2163789"/>
            </a:xfrm>
          </p:grpSpPr>
          <p:sp>
            <p:nvSpPr>
              <p:cNvPr id="99" name="Freeform 3"/>
              <p:cNvSpPr>
                <a:spLocks noChangeArrowheads="1"/>
              </p:cNvSpPr>
              <p:nvPr/>
            </p:nvSpPr>
            <p:spPr bwMode="auto">
              <a:xfrm rot="3202081">
                <a:off x="6077114" y="2801014"/>
                <a:ext cx="2163789" cy="219446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A97A6"/>
              </a:solidFill>
              <a:ln>
                <a:noFill/>
              </a:ln>
              <a:effectLst/>
            </p:spPr>
            <p:txBody>
              <a:bodyPr wrap="none" lIns="172717" tIns="86359" rIns="172717" bIns="86359" anchor="ctr"/>
              <a:lstStyle/>
              <a:p>
                <a:pPr fontAlgn="auto">
                  <a:spcBef>
                    <a:spcPts val="0"/>
                  </a:spcBef>
                  <a:spcAft>
                    <a:spcPts val="0"/>
                  </a:spcAft>
                  <a:defRPr/>
                </a:pPr>
                <a:endParaRPr lang="en-US" dirty="0">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50" name="Oval 49"/>
              <p:cNvSpPr/>
              <p:nvPr/>
            </p:nvSpPr>
            <p:spPr>
              <a:xfrm>
                <a:off x="6672064" y="4078228"/>
                <a:ext cx="574908" cy="574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defRPr/>
                </a:pPr>
                <a:r>
                  <a:rPr lang="en-US" sz="1417" b="1" dirty="0">
                    <a:solidFill>
                      <a:srgbClr val="5EB5AB"/>
                    </a:solidFill>
                    <a:ea typeface="冬青黑体简体中文 W3" panose="020B0300000000000000" pitchFamily="34" charset="-122"/>
                    <a:cs typeface="Roboto Bold"/>
                    <a:sym typeface="冬青黑体简体中文 W3" panose="020B0300000000000000" pitchFamily="34" charset="-122"/>
                  </a:rPr>
                  <a:t>W</a:t>
                </a:r>
              </a:p>
            </p:txBody>
          </p:sp>
        </p:grpSp>
        <p:grpSp>
          <p:nvGrpSpPr>
            <p:cNvPr id="16" name="Group 15"/>
            <p:cNvGrpSpPr/>
            <p:nvPr/>
          </p:nvGrpSpPr>
          <p:grpSpPr>
            <a:xfrm>
              <a:off x="4021037" y="3845217"/>
              <a:ext cx="2194463" cy="2163789"/>
              <a:chOff x="4021037" y="3845217"/>
              <a:chExt cx="2194463" cy="2163789"/>
            </a:xfrm>
          </p:grpSpPr>
          <p:sp>
            <p:nvSpPr>
              <p:cNvPr id="101" name="Freeform 3"/>
              <p:cNvSpPr>
                <a:spLocks noChangeArrowheads="1"/>
              </p:cNvSpPr>
              <p:nvPr/>
            </p:nvSpPr>
            <p:spPr bwMode="auto">
              <a:xfrm rot="13978264">
                <a:off x="4036374" y="3829880"/>
                <a:ext cx="2163789" cy="219446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ECA11A"/>
              </a:solidFill>
              <a:ln>
                <a:noFill/>
              </a:ln>
              <a:effectLst/>
            </p:spPr>
            <p:txBody>
              <a:bodyPr wrap="none" lIns="172717" tIns="86359" rIns="172717" bIns="86359" anchor="ctr"/>
              <a:lstStyle/>
              <a:p>
                <a:pPr fontAlgn="auto">
                  <a:spcBef>
                    <a:spcPts val="0"/>
                  </a:spcBef>
                  <a:spcAft>
                    <a:spcPts val="0"/>
                  </a:spcAft>
                  <a:defRPr/>
                </a:pPr>
                <a:endParaRPr lang="en-US" dirty="0">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58" name="Oval 57"/>
              <p:cNvSpPr/>
              <p:nvPr/>
            </p:nvSpPr>
            <p:spPr>
              <a:xfrm>
                <a:off x="5089044" y="4149080"/>
                <a:ext cx="574908" cy="574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defRPr/>
                </a:pPr>
                <a:r>
                  <a:rPr lang="en-US" sz="1417" b="1" dirty="0">
                    <a:solidFill>
                      <a:srgbClr val="98CED3"/>
                    </a:solidFill>
                    <a:ea typeface="冬青黑体简体中文 W3" panose="020B0300000000000000" pitchFamily="34" charset="-122"/>
                    <a:cs typeface="Roboto Bold"/>
                    <a:sym typeface="冬青黑体简体中文 W3" panose="020B0300000000000000" pitchFamily="34" charset="-122"/>
                  </a:rPr>
                  <a:t>O</a:t>
                </a:r>
              </a:p>
            </p:txBody>
          </p:sp>
        </p:grpSp>
        <p:grpSp>
          <p:nvGrpSpPr>
            <p:cNvPr id="11" name="Group 10"/>
            <p:cNvGrpSpPr/>
            <p:nvPr/>
          </p:nvGrpSpPr>
          <p:grpSpPr>
            <a:xfrm>
              <a:off x="5562575" y="4330310"/>
              <a:ext cx="2163227" cy="2195034"/>
              <a:chOff x="5562575" y="4330310"/>
              <a:chExt cx="2163227" cy="2195034"/>
            </a:xfrm>
          </p:grpSpPr>
          <p:sp>
            <p:nvSpPr>
              <p:cNvPr id="100" name="Freeform 3"/>
              <p:cNvSpPr>
                <a:spLocks noChangeArrowheads="1"/>
              </p:cNvSpPr>
              <p:nvPr/>
            </p:nvSpPr>
            <p:spPr bwMode="auto">
              <a:xfrm rot="8579122">
                <a:off x="5562575" y="4330310"/>
                <a:ext cx="2163227" cy="219503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2C99C0"/>
              </a:solidFill>
              <a:ln>
                <a:noFill/>
              </a:ln>
              <a:effectLst/>
            </p:spPr>
            <p:txBody>
              <a:bodyPr wrap="none" lIns="172717" tIns="86359" rIns="172717" bIns="86359" anchor="ctr"/>
              <a:lstStyle/>
              <a:p>
                <a:pPr fontAlgn="auto">
                  <a:spcBef>
                    <a:spcPts val="0"/>
                  </a:spcBef>
                  <a:spcAft>
                    <a:spcPts val="0"/>
                  </a:spcAft>
                  <a:defRPr/>
                </a:pPr>
                <a:endParaRPr lang="en-US" dirty="0">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6" name="Oval 65"/>
              <p:cNvSpPr/>
              <p:nvPr/>
            </p:nvSpPr>
            <p:spPr>
              <a:xfrm>
                <a:off x="5881132" y="4870316"/>
                <a:ext cx="574908" cy="574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defRPr/>
                </a:pPr>
                <a:r>
                  <a:rPr lang="en-US" sz="1417" b="1" dirty="0">
                    <a:solidFill>
                      <a:srgbClr val="2C99C0"/>
                    </a:solidFill>
                    <a:ea typeface="冬青黑体简体中文 W3" panose="020B0300000000000000" pitchFamily="34" charset="-122"/>
                    <a:cs typeface="Roboto Bold"/>
                    <a:sym typeface="冬青黑体简体中文 W3" panose="020B0300000000000000" pitchFamily="34" charset="-122"/>
                  </a:rPr>
                  <a:t>T</a:t>
                </a:r>
              </a:p>
            </p:txBody>
          </p:sp>
        </p:grpSp>
      </p:grpSp>
      <p:sp>
        <p:nvSpPr>
          <p:cNvPr id="37" name="Text Placeholder 2"/>
          <p:cNvSpPr txBox="1">
            <a:spLocks/>
          </p:cNvSpPr>
          <p:nvPr/>
        </p:nvSpPr>
        <p:spPr>
          <a:xfrm>
            <a:off x="6180822" y="3664535"/>
            <a:ext cx="2016614" cy="673383"/>
          </a:xfrm>
          <a:prstGeom prst="rect">
            <a:avLst/>
          </a:prstGeom>
        </p:spPr>
        <p:txBody>
          <a:bodyPr vert="horz" lIns="64780" tIns="32390" rIns="64780" bIns="32390" rtlCol="0">
            <a:normAutofit fontScale="625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Aft>
                <a:spcPts val="0"/>
              </a:spcAft>
              <a:buClr>
                <a:srgbClr val="5B9BD5"/>
              </a:buClr>
              <a:defRPr/>
            </a:pPr>
            <a:r>
              <a:rPr lang="zh-CN" altLang="en-US" sz="2267" dirty="0">
                <a:solidFill>
                  <a:srgbClr val="2C99C0"/>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2267" dirty="0">
              <a:solidFill>
                <a:srgbClr val="2C99C0"/>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fontAlgn="auto">
              <a:spcAft>
                <a:spcPts val="0"/>
              </a:spcAft>
              <a:buClr>
                <a:srgbClr val="5B9BD5"/>
              </a:buClr>
              <a:defRPr/>
            </a:pPr>
            <a:r>
              <a:rPr lang="zh-CN" altLang="en-US" sz="1133"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38" name="Text Placeholder 2"/>
          <p:cNvSpPr txBox="1">
            <a:spLocks/>
          </p:cNvSpPr>
          <p:nvPr/>
        </p:nvSpPr>
        <p:spPr>
          <a:xfrm>
            <a:off x="6180822" y="2881029"/>
            <a:ext cx="2016614" cy="673383"/>
          </a:xfrm>
          <a:prstGeom prst="rect">
            <a:avLst/>
          </a:prstGeom>
        </p:spPr>
        <p:txBody>
          <a:bodyPr vert="horz" lIns="64780" tIns="32390" rIns="64780" bIns="32390" rtlCol="0">
            <a:normAutofit fontScale="625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Aft>
                <a:spcPts val="0"/>
              </a:spcAft>
              <a:buClr>
                <a:srgbClr val="5B9BD5"/>
              </a:buClr>
              <a:defRPr/>
            </a:pPr>
            <a:r>
              <a:rPr lang="zh-CN" altLang="en-US" sz="2267" dirty="0">
                <a:solidFill>
                  <a:srgbClr val="0A97A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2267" dirty="0">
              <a:solidFill>
                <a:srgbClr val="0A97A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fontAlgn="auto">
              <a:spcAft>
                <a:spcPts val="0"/>
              </a:spcAft>
              <a:buClr>
                <a:srgbClr val="5B9BD5"/>
              </a:buClr>
              <a:defRPr/>
            </a:pPr>
            <a:r>
              <a:rPr lang="zh-CN" altLang="en-US" sz="1133"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52" name="Text Placeholder 2"/>
          <p:cNvSpPr txBox="1">
            <a:spLocks/>
          </p:cNvSpPr>
          <p:nvPr/>
        </p:nvSpPr>
        <p:spPr>
          <a:xfrm>
            <a:off x="392314" y="3664535"/>
            <a:ext cx="2016614" cy="673383"/>
          </a:xfrm>
          <a:prstGeom prst="rect">
            <a:avLst/>
          </a:prstGeom>
        </p:spPr>
        <p:txBody>
          <a:bodyPr vert="horz" lIns="64780" tIns="32390" rIns="64780" bIns="32390" rtlCol="0">
            <a:normAutofit fontScale="625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Aft>
                <a:spcPts val="0"/>
              </a:spcAft>
              <a:buClr>
                <a:srgbClr val="5B9BD5"/>
              </a:buClr>
              <a:defRPr/>
            </a:pPr>
            <a:r>
              <a:rPr lang="zh-CN" altLang="en-US" sz="2267" dirty="0">
                <a:solidFill>
                  <a:srgbClr val="ECA11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2267" dirty="0">
              <a:solidFill>
                <a:srgbClr val="ECA11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algn="r" fontAlgn="auto">
              <a:spcAft>
                <a:spcPts val="0"/>
              </a:spcAft>
              <a:buClr>
                <a:srgbClr val="5B9BD5"/>
              </a:buClr>
              <a:defRPr/>
            </a:pPr>
            <a:r>
              <a:rPr lang="zh-CN" altLang="en-US" sz="1133"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53" name="Text Placeholder 2"/>
          <p:cNvSpPr txBox="1">
            <a:spLocks/>
          </p:cNvSpPr>
          <p:nvPr/>
        </p:nvSpPr>
        <p:spPr>
          <a:xfrm>
            <a:off x="392314" y="2881029"/>
            <a:ext cx="2016614" cy="673383"/>
          </a:xfrm>
          <a:prstGeom prst="rect">
            <a:avLst/>
          </a:prstGeom>
        </p:spPr>
        <p:txBody>
          <a:bodyPr vert="horz" lIns="64780" tIns="32390" rIns="64780" bIns="32390" rtlCol="0">
            <a:normAutofit fontScale="625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Aft>
                <a:spcPts val="0"/>
              </a:spcAft>
              <a:buClr>
                <a:srgbClr val="5B9BD5"/>
              </a:buClr>
              <a:defRPr/>
            </a:pPr>
            <a:r>
              <a:rPr lang="zh-CN" altLang="en-US" sz="2267" dirty="0">
                <a:solidFill>
                  <a:srgbClr val="ED5A00"/>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2267" dirty="0">
              <a:solidFill>
                <a:srgbClr val="ED5A00"/>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algn="r" fontAlgn="auto">
              <a:spcAft>
                <a:spcPts val="0"/>
              </a:spcAft>
              <a:buClr>
                <a:srgbClr val="5B9BD5"/>
              </a:buClr>
              <a:defRPr/>
            </a:pPr>
            <a:r>
              <a:rPr lang="zh-CN" altLang="en-US" sz="1133"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54" name="Freeform 323"/>
          <p:cNvSpPr>
            <a:spLocks/>
          </p:cNvSpPr>
          <p:nvPr/>
        </p:nvSpPr>
        <p:spPr bwMode="auto">
          <a:xfrm>
            <a:off x="5799784" y="3725753"/>
            <a:ext cx="281693" cy="333406"/>
          </a:xfrm>
          <a:custGeom>
            <a:avLst/>
            <a:gdLst>
              <a:gd name="T0" fmla="*/ 419 w 437"/>
              <a:gd name="T1" fmla="*/ 256 h 517"/>
              <a:gd name="T2" fmla="*/ 386 w 437"/>
              <a:gd name="T3" fmla="*/ 265 h 517"/>
              <a:gd name="T4" fmla="*/ 316 w 437"/>
              <a:gd name="T5" fmla="*/ 344 h 517"/>
              <a:gd name="T6" fmla="*/ 293 w 437"/>
              <a:gd name="T7" fmla="*/ 332 h 517"/>
              <a:gd name="T8" fmla="*/ 285 w 437"/>
              <a:gd name="T9" fmla="*/ 72 h 517"/>
              <a:gd name="T10" fmla="*/ 267 w 437"/>
              <a:gd name="T11" fmla="*/ 41 h 517"/>
              <a:gd name="T12" fmla="*/ 232 w 437"/>
              <a:gd name="T13" fmla="*/ 62 h 517"/>
              <a:gd name="T14" fmla="*/ 228 w 437"/>
              <a:gd name="T15" fmla="*/ 242 h 517"/>
              <a:gd name="T16" fmla="*/ 214 w 437"/>
              <a:gd name="T17" fmla="*/ 242 h 517"/>
              <a:gd name="T18" fmla="*/ 211 w 437"/>
              <a:gd name="T19" fmla="*/ 29 h 517"/>
              <a:gd name="T20" fmla="*/ 186 w 437"/>
              <a:gd name="T21" fmla="*/ 1 h 517"/>
              <a:gd name="T22" fmla="*/ 156 w 437"/>
              <a:gd name="T23" fmla="*/ 24 h 517"/>
              <a:gd name="T24" fmla="*/ 153 w 437"/>
              <a:gd name="T25" fmla="*/ 244 h 517"/>
              <a:gd name="T26" fmla="*/ 139 w 437"/>
              <a:gd name="T27" fmla="*/ 244 h 517"/>
              <a:gd name="T28" fmla="*/ 134 w 437"/>
              <a:gd name="T29" fmla="*/ 54 h 517"/>
              <a:gd name="T30" fmla="*/ 105 w 437"/>
              <a:gd name="T31" fmla="*/ 29 h 517"/>
              <a:gd name="T32" fmla="*/ 79 w 437"/>
              <a:gd name="T33" fmla="*/ 54 h 517"/>
              <a:gd name="T34" fmla="*/ 78 w 437"/>
              <a:gd name="T35" fmla="*/ 246 h 517"/>
              <a:gd name="T36" fmla="*/ 66 w 437"/>
              <a:gd name="T37" fmla="*/ 243 h 517"/>
              <a:gd name="T38" fmla="*/ 53 w 437"/>
              <a:gd name="T39" fmla="*/ 104 h 517"/>
              <a:gd name="T40" fmla="*/ 19 w 437"/>
              <a:gd name="T41" fmla="*/ 86 h 517"/>
              <a:gd name="T42" fmla="*/ 0 w 437"/>
              <a:gd name="T43" fmla="*/ 116 h 517"/>
              <a:gd name="T44" fmla="*/ 9 w 437"/>
              <a:gd name="T45" fmla="*/ 377 h 517"/>
              <a:gd name="T46" fmla="*/ 170 w 437"/>
              <a:gd name="T47" fmla="*/ 517 h 517"/>
              <a:gd name="T48" fmla="*/ 344 w 437"/>
              <a:gd name="T49" fmla="*/ 428 h 517"/>
              <a:gd name="T50" fmla="*/ 430 w 437"/>
              <a:gd name="T51" fmla="*/ 290 h 517"/>
              <a:gd name="T52" fmla="*/ 419 w 437"/>
              <a:gd name="T53" fmla="*/ 256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517">
                <a:moveTo>
                  <a:pt x="419" y="256"/>
                </a:moveTo>
                <a:cubicBezTo>
                  <a:pt x="408" y="252"/>
                  <a:pt x="395" y="254"/>
                  <a:pt x="386" y="265"/>
                </a:cubicBezTo>
                <a:cubicBezTo>
                  <a:pt x="316" y="344"/>
                  <a:pt x="316" y="344"/>
                  <a:pt x="316" y="344"/>
                </a:cubicBezTo>
                <a:cubicBezTo>
                  <a:pt x="305" y="357"/>
                  <a:pt x="293" y="348"/>
                  <a:pt x="293" y="332"/>
                </a:cubicBezTo>
                <a:cubicBezTo>
                  <a:pt x="285" y="72"/>
                  <a:pt x="285" y="72"/>
                  <a:pt x="285" y="72"/>
                </a:cubicBezTo>
                <a:cubicBezTo>
                  <a:pt x="284" y="58"/>
                  <a:pt x="282" y="45"/>
                  <a:pt x="267" y="41"/>
                </a:cubicBezTo>
                <a:cubicBezTo>
                  <a:pt x="248" y="35"/>
                  <a:pt x="233" y="45"/>
                  <a:pt x="232" y="62"/>
                </a:cubicBezTo>
                <a:cubicBezTo>
                  <a:pt x="228" y="242"/>
                  <a:pt x="228" y="242"/>
                  <a:pt x="228" y="242"/>
                </a:cubicBezTo>
                <a:cubicBezTo>
                  <a:pt x="227" y="258"/>
                  <a:pt x="214" y="257"/>
                  <a:pt x="214" y="242"/>
                </a:cubicBezTo>
                <a:cubicBezTo>
                  <a:pt x="211" y="29"/>
                  <a:pt x="211" y="29"/>
                  <a:pt x="211" y="29"/>
                </a:cubicBezTo>
                <a:cubicBezTo>
                  <a:pt x="211" y="15"/>
                  <a:pt x="201" y="3"/>
                  <a:pt x="186" y="1"/>
                </a:cubicBezTo>
                <a:cubicBezTo>
                  <a:pt x="171" y="0"/>
                  <a:pt x="156" y="10"/>
                  <a:pt x="156" y="24"/>
                </a:cubicBezTo>
                <a:cubicBezTo>
                  <a:pt x="153" y="244"/>
                  <a:pt x="153" y="244"/>
                  <a:pt x="153" y="244"/>
                </a:cubicBezTo>
                <a:cubicBezTo>
                  <a:pt x="153" y="257"/>
                  <a:pt x="140" y="256"/>
                  <a:pt x="139" y="244"/>
                </a:cubicBezTo>
                <a:cubicBezTo>
                  <a:pt x="134" y="54"/>
                  <a:pt x="134" y="54"/>
                  <a:pt x="134" y="54"/>
                </a:cubicBezTo>
                <a:cubicBezTo>
                  <a:pt x="133" y="40"/>
                  <a:pt x="121" y="29"/>
                  <a:pt x="105" y="29"/>
                </a:cubicBezTo>
                <a:cubicBezTo>
                  <a:pt x="90" y="29"/>
                  <a:pt x="79" y="41"/>
                  <a:pt x="79" y="54"/>
                </a:cubicBezTo>
                <a:cubicBezTo>
                  <a:pt x="78" y="246"/>
                  <a:pt x="78" y="246"/>
                  <a:pt x="78" y="246"/>
                </a:cubicBezTo>
                <a:cubicBezTo>
                  <a:pt x="78" y="256"/>
                  <a:pt x="67" y="257"/>
                  <a:pt x="66" y="243"/>
                </a:cubicBezTo>
                <a:cubicBezTo>
                  <a:pt x="53" y="104"/>
                  <a:pt x="53" y="104"/>
                  <a:pt x="53" y="104"/>
                </a:cubicBezTo>
                <a:cubicBezTo>
                  <a:pt x="52" y="91"/>
                  <a:pt x="34" y="83"/>
                  <a:pt x="19" y="86"/>
                </a:cubicBezTo>
                <a:cubicBezTo>
                  <a:pt x="5" y="90"/>
                  <a:pt x="0" y="103"/>
                  <a:pt x="0" y="116"/>
                </a:cubicBezTo>
                <a:cubicBezTo>
                  <a:pt x="9" y="377"/>
                  <a:pt x="9" y="377"/>
                  <a:pt x="9" y="377"/>
                </a:cubicBezTo>
                <a:cubicBezTo>
                  <a:pt x="11" y="455"/>
                  <a:pt x="93" y="517"/>
                  <a:pt x="170" y="517"/>
                </a:cubicBezTo>
                <a:cubicBezTo>
                  <a:pt x="245" y="517"/>
                  <a:pt x="308" y="486"/>
                  <a:pt x="344" y="428"/>
                </a:cubicBezTo>
                <a:cubicBezTo>
                  <a:pt x="430" y="290"/>
                  <a:pt x="430" y="290"/>
                  <a:pt x="430" y="290"/>
                </a:cubicBezTo>
                <a:cubicBezTo>
                  <a:pt x="437" y="279"/>
                  <a:pt x="436" y="262"/>
                  <a:pt x="419" y="256"/>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55" name="Group 54"/>
          <p:cNvGrpSpPr/>
          <p:nvPr/>
        </p:nvGrpSpPr>
        <p:grpSpPr>
          <a:xfrm>
            <a:off x="2483882" y="3725753"/>
            <a:ext cx="335148" cy="336273"/>
            <a:chOff x="4906963" y="2173288"/>
            <a:chExt cx="473075" cy="474663"/>
          </a:xfrm>
          <a:solidFill>
            <a:srgbClr val="ECA11A"/>
          </a:solidFill>
        </p:grpSpPr>
        <p:sp>
          <p:nvSpPr>
            <p:cNvPr id="56" name="Freeform 16"/>
            <p:cNvSpPr>
              <a:spLocks/>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57"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59" name="Group 58"/>
          <p:cNvGrpSpPr/>
          <p:nvPr/>
        </p:nvGrpSpPr>
        <p:grpSpPr>
          <a:xfrm>
            <a:off x="2483391" y="2943076"/>
            <a:ext cx="304783" cy="302534"/>
            <a:chOff x="2936875" y="2108200"/>
            <a:chExt cx="430213" cy="427038"/>
          </a:xfrm>
          <a:solidFill>
            <a:srgbClr val="ED5A00"/>
          </a:solidFill>
        </p:grpSpPr>
        <p:sp>
          <p:nvSpPr>
            <p:cNvPr id="60" name="Freeform 253"/>
            <p:cNvSpPr>
              <a:spLocks/>
            </p:cNvSpPr>
            <p:nvPr/>
          </p:nvSpPr>
          <p:spPr bwMode="auto">
            <a:xfrm>
              <a:off x="3036888" y="2108200"/>
              <a:ext cx="223838" cy="93663"/>
            </a:xfrm>
            <a:custGeom>
              <a:avLst/>
              <a:gdLst>
                <a:gd name="T0" fmla="*/ 6 w 292"/>
                <a:gd name="T1" fmla="*/ 34 h 122"/>
                <a:gd name="T2" fmla="*/ 13 w 292"/>
                <a:gd name="T3" fmla="*/ 23 h 122"/>
                <a:gd name="T4" fmla="*/ 51 w 292"/>
                <a:gd name="T5" fmla="*/ 36 h 122"/>
                <a:gd name="T6" fmla="*/ 74 w 292"/>
                <a:gd name="T7" fmla="*/ 0 h 122"/>
                <a:gd name="T8" fmla="*/ 133 w 292"/>
                <a:gd name="T9" fmla="*/ 33 h 122"/>
                <a:gd name="T10" fmla="*/ 174 w 292"/>
                <a:gd name="T11" fmla="*/ 7 h 122"/>
                <a:gd name="T12" fmla="*/ 279 w 292"/>
                <a:gd name="T13" fmla="*/ 23 h 122"/>
                <a:gd name="T14" fmla="*/ 287 w 292"/>
                <a:gd name="T15" fmla="*/ 34 h 122"/>
                <a:gd name="T16" fmla="*/ 167 w 292"/>
                <a:gd name="T17" fmla="*/ 122 h 122"/>
                <a:gd name="T18" fmla="*/ 125 w 292"/>
                <a:gd name="T19" fmla="*/ 122 h 122"/>
                <a:gd name="T20" fmla="*/ 6 w 292"/>
                <a:gd name="T21"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 h="122">
                  <a:moveTo>
                    <a:pt x="6" y="34"/>
                  </a:moveTo>
                  <a:cubicBezTo>
                    <a:pt x="0" y="21"/>
                    <a:pt x="10" y="23"/>
                    <a:pt x="13" y="23"/>
                  </a:cubicBezTo>
                  <a:cubicBezTo>
                    <a:pt x="22" y="23"/>
                    <a:pt x="43" y="36"/>
                    <a:pt x="51" y="36"/>
                  </a:cubicBezTo>
                  <a:cubicBezTo>
                    <a:pt x="64" y="36"/>
                    <a:pt x="62" y="0"/>
                    <a:pt x="74" y="0"/>
                  </a:cubicBezTo>
                  <a:cubicBezTo>
                    <a:pt x="89" y="0"/>
                    <a:pt x="117" y="33"/>
                    <a:pt x="133" y="33"/>
                  </a:cubicBezTo>
                  <a:cubicBezTo>
                    <a:pt x="151" y="33"/>
                    <a:pt x="155" y="7"/>
                    <a:pt x="174" y="7"/>
                  </a:cubicBezTo>
                  <a:cubicBezTo>
                    <a:pt x="186" y="7"/>
                    <a:pt x="195" y="53"/>
                    <a:pt x="279" y="23"/>
                  </a:cubicBezTo>
                  <a:cubicBezTo>
                    <a:pt x="282" y="22"/>
                    <a:pt x="292" y="21"/>
                    <a:pt x="287" y="34"/>
                  </a:cubicBezTo>
                  <a:cubicBezTo>
                    <a:pt x="287" y="34"/>
                    <a:pt x="238" y="118"/>
                    <a:pt x="167" y="122"/>
                  </a:cubicBezTo>
                  <a:cubicBezTo>
                    <a:pt x="125" y="122"/>
                    <a:pt x="125" y="122"/>
                    <a:pt x="125" y="122"/>
                  </a:cubicBezTo>
                  <a:cubicBezTo>
                    <a:pt x="55" y="118"/>
                    <a:pt x="6" y="34"/>
                    <a:pt x="6" y="3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1" name="Freeform 254"/>
            <p:cNvSpPr>
              <a:spLocks noEditPoints="1"/>
            </p:cNvSpPr>
            <p:nvPr/>
          </p:nvSpPr>
          <p:spPr bwMode="auto">
            <a:xfrm>
              <a:off x="2936875" y="2193925"/>
              <a:ext cx="430213" cy="341313"/>
            </a:xfrm>
            <a:custGeom>
              <a:avLst/>
              <a:gdLst>
                <a:gd name="T0" fmla="*/ 518 w 559"/>
                <a:gd name="T1" fmla="*/ 284 h 444"/>
                <a:gd name="T2" fmla="*/ 336 w 559"/>
                <a:gd name="T3" fmla="*/ 36 h 444"/>
                <a:gd name="T4" fmla="*/ 307 w 559"/>
                <a:gd name="T5" fmla="*/ 28 h 444"/>
                <a:gd name="T6" fmla="*/ 287 w 559"/>
                <a:gd name="T7" fmla="*/ 26 h 444"/>
                <a:gd name="T8" fmla="*/ 41 w 559"/>
                <a:gd name="T9" fmla="*/ 285 h 444"/>
                <a:gd name="T10" fmla="*/ 55 w 559"/>
                <a:gd name="T11" fmla="*/ 440 h 444"/>
                <a:gd name="T12" fmla="*/ 132 w 559"/>
                <a:gd name="T13" fmla="*/ 442 h 444"/>
                <a:gd name="T14" fmla="*/ 477 w 559"/>
                <a:gd name="T15" fmla="*/ 442 h 444"/>
                <a:gd name="T16" fmla="*/ 488 w 559"/>
                <a:gd name="T17" fmla="*/ 440 h 444"/>
                <a:gd name="T18" fmla="*/ 504 w 559"/>
                <a:gd name="T19" fmla="*/ 439 h 444"/>
                <a:gd name="T20" fmla="*/ 518 w 559"/>
                <a:gd name="T21" fmla="*/ 284 h 444"/>
                <a:gd name="T22" fmla="*/ 294 w 559"/>
                <a:gd name="T23" fmla="*/ 327 h 444"/>
                <a:gd name="T24" fmla="*/ 294 w 559"/>
                <a:gd name="T25" fmla="*/ 356 h 444"/>
                <a:gd name="T26" fmla="*/ 266 w 559"/>
                <a:gd name="T27" fmla="*/ 356 h 444"/>
                <a:gd name="T28" fmla="*/ 266 w 559"/>
                <a:gd name="T29" fmla="*/ 329 h 444"/>
                <a:gd name="T30" fmla="*/ 217 w 559"/>
                <a:gd name="T31" fmla="*/ 317 h 444"/>
                <a:gd name="T32" fmla="*/ 226 w 559"/>
                <a:gd name="T33" fmla="*/ 284 h 444"/>
                <a:gd name="T34" fmla="*/ 273 w 559"/>
                <a:gd name="T35" fmla="*/ 296 h 444"/>
                <a:gd name="T36" fmla="*/ 301 w 559"/>
                <a:gd name="T37" fmla="*/ 279 h 444"/>
                <a:gd name="T38" fmla="*/ 270 w 559"/>
                <a:gd name="T39" fmla="*/ 254 h 444"/>
                <a:gd name="T40" fmla="*/ 219 w 559"/>
                <a:gd name="T41" fmla="*/ 202 h 444"/>
                <a:gd name="T42" fmla="*/ 267 w 559"/>
                <a:gd name="T43" fmla="*/ 151 h 444"/>
                <a:gd name="T44" fmla="*/ 267 w 559"/>
                <a:gd name="T45" fmla="*/ 124 h 444"/>
                <a:gd name="T46" fmla="*/ 295 w 559"/>
                <a:gd name="T47" fmla="*/ 124 h 444"/>
                <a:gd name="T48" fmla="*/ 295 w 559"/>
                <a:gd name="T49" fmla="*/ 149 h 444"/>
                <a:gd name="T50" fmla="*/ 337 w 559"/>
                <a:gd name="T51" fmla="*/ 158 h 444"/>
                <a:gd name="T52" fmla="*/ 328 w 559"/>
                <a:gd name="T53" fmla="*/ 191 h 444"/>
                <a:gd name="T54" fmla="*/ 287 w 559"/>
                <a:gd name="T55" fmla="*/ 181 h 444"/>
                <a:gd name="T56" fmla="*/ 263 w 559"/>
                <a:gd name="T57" fmla="*/ 197 h 444"/>
                <a:gd name="T58" fmla="*/ 297 w 559"/>
                <a:gd name="T59" fmla="*/ 221 h 444"/>
                <a:gd name="T60" fmla="*/ 344 w 559"/>
                <a:gd name="T61" fmla="*/ 275 h 444"/>
                <a:gd name="T62" fmla="*/ 294 w 559"/>
                <a:gd name="T63" fmla="*/ 32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44">
                  <a:moveTo>
                    <a:pt x="518" y="284"/>
                  </a:moveTo>
                  <a:cubicBezTo>
                    <a:pt x="466" y="115"/>
                    <a:pt x="387" y="56"/>
                    <a:pt x="336" y="36"/>
                  </a:cubicBezTo>
                  <a:cubicBezTo>
                    <a:pt x="325" y="32"/>
                    <a:pt x="316" y="29"/>
                    <a:pt x="307" y="28"/>
                  </a:cubicBezTo>
                  <a:cubicBezTo>
                    <a:pt x="297" y="26"/>
                    <a:pt x="290" y="26"/>
                    <a:pt x="287" y="26"/>
                  </a:cubicBezTo>
                  <a:cubicBezTo>
                    <a:pt x="287" y="26"/>
                    <a:pt x="120" y="0"/>
                    <a:pt x="41" y="285"/>
                  </a:cubicBezTo>
                  <a:cubicBezTo>
                    <a:pt x="41" y="285"/>
                    <a:pt x="0" y="429"/>
                    <a:pt x="55" y="440"/>
                  </a:cubicBezTo>
                  <a:cubicBezTo>
                    <a:pt x="55" y="440"/>
                    <a:pt x="69" y="444"/>
                    <a:pt x="132" y="442"/>
                  </a:cubicBezTo>
                  <a:cubicBezTo>
                    <a:pt x="477" y="442"/>
                    <a:pt x="477" y="442"/>
                    <a:pt x="477" y="442"/>
                  </a:cubicBezTo>
                  <a:cubicBezTo>
                    <a:pt x="481" y="442"/>
                    <a:pt x="485" y="441"/>
                    <a:pt x="488" y="440"/>
                  </a:cubicBezTo>
                  <a:cubicBezTo>
                    <a:pt x="500" y="440"/>
                    <a:pt x="504" y="439"/>
                    <a:pt x="504" y="439"/>
                  </a:cubicBezTo>
                  <a:cubicBezTo>
                    <a:pt x="559" y="427"/>
                    <a:pt x="518" y="284"/>
                    <a:pt x="518" y="284"/>
                  </a:cubicBezTo>
                  <a:close/>
                  <a:moveTo>
                    <a:pt x="294" y="327"/>
                  </a:moveTo>
                  <a:cubicBezTo>
                    <a:pt x="294" y="356"/>
                    <a:pt x="294" y="356"/>
                    <a:pt x="294" y="356"/>
                  </a:cubicBezTo>
                  <a:cubicBezTo>
                    <a:pt x="266" y="356"/>
                    <a:pt x="266" y="356"/>
                    <a:pt x="266" y="356"/>
                  </a:cubicBezTo>
                  <a:cubicBezTo>
                    <a:pt x="266" y="329"/>
                    <a:pt x="266" y="329"/>
                    <a:pt x="266" y="329"/>
                  </a:cubicBezTo>
                  <a:cubicBezTo>
                    <a:pt x="247" y="328"/>
                    <a:pt x="228" y="323"/>
                    <a:pt x="217" y="317"/>
                  </a:cubicBezTo>
                  <a:cubicBezTo>
                    <a:pt x="226" y="284"/>
                    <a:pt x="226" y="284"/>
                    <a:pt x="226" y="284"/>
                  </a:cubicBezTo>
                  <a:cubicBezTo>
                    <a:pt x="238" y="290"/>
                    <a:pt x="255" y="296"/>
                    <a:pt x="273" y="296"/>
                  </a:cubicBezTo>
                  <a:cubicBezTo>
                    <a:pt x="290" y="296"/>
                    <a:pt x="301" y="290"/>
                    <a:pt x="301" y="279"/>
                  </a:cubicBezTo>
                  <a:cubicBezTo>
                    <a:pt x="301" y="268"/>
                    <a:pt x="292" y="261"/>
                    <a:pt x="270" y="254"/>
                  </a:cubicBezTo>
                  <a:cubicBezTo>
                    <a:pt x="240" y="244"/>
                    <a:pt x="219" y="229"/>
                    <a:pt x="219" y="202"/>
                  </a:cubicBezTo>
                  <a:cubicBezTo>
                    <a:pt x="219" y="176"/>
                    <a:pt x="237" y="157"/>
                    <a:pt x="267" y="151"/>
                  </a:cubicBezTo>
                  <a:cubicBezTo>
                    <a:pt x="267" y="124"/>
                    <a:pt x="267" y="124"/>
                    <a:pt x="267" y="124"/>
                  </a:cubicBezTo>
                  <a:cubicBezTo>
                    <a:pt x="295" y="124"/>
                    <a:pt x="295" y="124"/>
                    <a:pt x="295" y="124"/>
                  </a:cubicBezTo>
                  <a:cubicBezTo>
                    <a:pt x="295" y="149"/>
                    <a:pt x="295" y="149"/>
                    <a:pt x="295" y="149"/>
                  </a:cubicBezTo>
                  <a:cubicBezTo>
                    <a:pt x="314" y="150"/>
                    <a:pt x="327" y="154"/>
                    <a:pt x="337" y="158"/>
                  </a:cubicBezTo>
                  <a:cubicBezTo>
                    <a:pt x="328" y="191"/>
                    <a:pt x="328" y="191"/>
                    <a:pt x="328" y="191"/>
                  </a:cubicBezTo>
                  <a:cubicBezTo>
                    <a:pt x="321" y="187"/>
                    <a:pt x="308" y="181"/>
                    <a:pt x="287" y="181"/>
                  </a:cubicBezTo>
                  <a:cubicBezTo>
                    <a:pt x="269" y="181"/>
                    <a:pt x="263" y="189"/>
                    <a:pt x="263" y="197"/>
                  </a:cubicBezTo>
                  <a:cubicBezTo>
                    <a:pt x="263" y="206"/>
                    <a:pt x="273" y="212"/>
                    <a:pt x="297" y="221"/>
                  </a:cubicBezTo>
                  <a:cubicBezTo>
                    <a:pt x="331" y="233"/>
                    <a:pt x="344" y="249"/>
                    <a:pt x="344" y="275"/>
                  </a:cubicBezTo>
                  <a:cubicBezTo>
                    <a:pt x="344" y="300"/>
                    <a:pt x="327" y="322"/>
                    <a:pt x="294" y="3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62" name="Group 61"/>
          <p:cNvGrpSpPr/>
          <p:nvPr/>
        </p:nvGrpSpPr>
        <p:grpSpPr>
          <a:xfrm>
            <a:off x="5799784" y="2960545"/>
            <a:ext cx="222683" cy="281693"/>
            <a:chOff x="1354138" y="4521200"/>
            <a:chExt cx="285750" cy="328613"/>
          </a:xfrm>
          <a:solidFill>
            <a:srgbClr val="0A97A6"/>
          </a:solidFill>
        </p:grpSpPr>
        <p:sp>
          <p:nvSpPr>
            <p:cNvPr id="63" name="Freeform 45"/>
            <p:cNvSpPr>
              <a:spLocks noEditPoints="1"/>
            </p:cNvSpPr>
            <p:nvPr/>
          </p:nvSpPr>
          <p:spPr bwMode="auto">
            <a:xfrm>
              <a:off x="1354138" y="4521200"/>
              <a:ext cx="285750" cy="328613"/>
            </a:xfrm>
            <a:custGeom>
              <a:avLst/>
              <a:gdLst>
                <a:gd name="T0" fmla="*/ 135 w 135"/>
                <a:gd name="T1" fmla="*/ 9 h 155"/>
                <a:gd name="T2" fmla="*/ 135 w 135"/>
                <a:gd name="T3" fmla="*/ 8 h 155"/>
                <a:gd name="T4" fmla="*/ 127 w 135"/>
                <a:gd name="T5" fmla="*/ 0 h 155"/>
                <a:gd name="T6" fmla="*/ 8 w 135"/>
                <a:gd name="T7" fmla="*/ 0 h 155"/>
                <a:gd name="T8" fmla="*/ 0 w 135"/>
                <a:gd name="T9" fmla="*/ 8 h 155"/>
                <a:gd name="T10" fmla="*/ 0 w 135"/>
                <a:gd name="T11" fmla="*/ 9 h 155"/>
                <a:gd name="T12" fmla="*/ 8 w 135"/>
                <a:gd name="T13" fmla="*/ 17 h 155"/>
                <a:gd name="T14" fmla="*/ 11 w 135"/>
                <a:gd name="T15" fmla="*/ 17 h 155"/>
                <a:gd name="T16" fmla="*/ 12 w 135"/>
                <a:gd name="T17" fmla="*/ 19 h 155"/>
                <a:gd name="T18" fmla="*/ 19 w 135"/>
                <a:gd name="T19" fmla="*/ 45 h 155"/>
                <a:gd name="T20" fmla="*/ 47 w 135"/>
                <a:gd name="T21" fmla="*/ 76 h 155"/>
                <a:gd name="T22" fmla="*/ 47 w 135"/>
                <a:gd name="T23" fmla="*/ 79 h 155"/>
                <a:gd name="T24" fmla="*/ 19 w 135"/>
                <a:gd name="T25" fmla="*/ 111 h 155"/>
                <a:gd name="T26" fmla="*/ 12 w 135"/>
                <a:gd name="T27" fmla="*/ 136 h 155"/>
                <a:gd name="T28" fmla="*/ 11 w 135"/>
                <a:gd name="T29" fmla="*/ 138 h 155"/>
                <a:gd name="T30" fmla="*/ 8 w 135"/>
                <a:gd name="T31" fmla="*/ 138 h 155"/>
                <a:gd name="T32" fmla="*/ 0 w 135"/>
                <a:gd name="T33" fmla="*/ 146 h 155"/>
                <a:gd name="T34" fmla="*/ 0 w 135"/>
                <a:gd name="T35" fmla="*/ 147 h 155"/>
                <a:gd name="T36" fmla="*/ 8 w 135"/>
                <a:gd name="T37" fmla="*/ 155 h 155"/>
                <a:gd name="T38" fmla="*/ 127 w 135"/>
                <a:gd name="T39" fmla="*/ 155 h 155"/>
                <a:gd name="T40" fmla="*/ 135 w 135"/>
                <a:gd name="T41" fmla="*/ 147 h 155"/>
                <a:gd name="T42" fmla="*/ 135 w 135"/>
                <a:gd name="T43" fmla="*/ 146 h 155"/>
                <a:gd name="T44" fmla="*/ 127 w 135"/>
                <a:gd name="T45" fmla="*/ 138 h 155"/>
                <a:gd name="T46" fmla="*/ 125 w 135"/>
                <a:gd name="T47" fmla="*/ 138 h 155"/>
                <a:gd name="T48" fmla="*/ 122 w 135"/>
                <a:gd name="T49" fmla="*/ 135 h 155"/>
                <a:gd name="T50" fmla="*/ 117 w 135"/>
                <a:gd name="T51" fmla="*/ 110 h 155"/>
                <a:gd name="T52" fmla="*/ 89 w 135"/>
                <a:gd name="T53" fmla="*/ 80 h 155"/>
                <a:gd name="T54" fmla="*/ 89 w 135"/>
                <a:gd name="T55" fmla="*/ 76 h 155"/>
                <a:gd name="T56" fmla="*/ 117 w 135"/>
                <a:gd name="T57" fmla="*/ 45 h 155"/>
                <a:gd name="T58" fmla="*/ 122 w 135"/>
                <a:gd name="T59" fmla="*/ 19 h 155"/>
                <a:gd name="T60" fmla="*/ 124 w 135"/>
                <a:gd name="T61" fmla="*/ 17 h 155"/>
                <a:gd name="T62" fmla="*/ 127 w 135"/>
                <a:gd name="T63" fmla="*/ 17 h 155"/>
                <a:gd name="T64" fmla="*/ 135 w 135"/>
                <a:gd name="T65" fmla="*/ 9 h 155"/>
                <a:gd name="T66" fmla="*/ 110 w 135"/>
                <a:gd name="T67" fmla="*/ 42 h 155"/>
                <a:gd name="T68" fmla="*/ 82 w 135"/>
                <a:gd name="T69" fmla="*/ 72 h 155"/>
                <a:gd name="T70" fmla="*/ 80 w 135"/>
                <a:gd name="T71" fmla="*/ 76 h 155"/>
                <a:gd name="T72" fmla="*/ 80 w 135"/>
                <a:gd name="T73" fmla="*/ 79 h 155"/>
                <a:gd name="T74" fmla="*/ 82 w 135"/>
                <a:gd name="T75" fmla="*/ 83 h 155"/>
                <a:gd name="T76" fmla="*/ 110 w 135"/>
                <a:gd name="T77" fmla="*/ 114 h 155"/>
                <a:gd name="T78" fmla="*/ 115 w 135"/>
                <a:gd name="T79" fmla="*/ 134 h 155"/>
                <a:gd name="T80" fmla="*/ 112 w 135"/>
                <a:gd name="T81" fmla="*/ 138 h 155"/>
                <a:gd name="T82" fmla="*/ 22 w 135"/>
                <a:gd name="T83" fmla="*/ 138 h 155"/>
                <a:gd name="T84" fmla="*/ 19 w 135"/>
                <a:gd name="T85" fmla="*/ 136 h 155"/>
                <a:gd name="T86" fmla="*/ 25 w 135"/>
                <a:gd name="T87" fmla="*/ 113 h 155"/>
                <a:gd name="T88" fmla="*/ 54 w 135"/>
                <a:gd name="T89" fmla="*/ 83 h 155"/>
                <a:gd name="T90" fmla="*/ 55 w 135"/>
                <a:gd name="T91" fmla="*/ 80 h 155"/>
                <a:gd name="T92" fmla="*/ 55 w 135"/>
                <a:gd name="T93" fmla="*/ 76 h 155"/>
                <a:gd name="T94" fmla="*/ 53 w 135"/>
                <a:gd name="T95" fmla="*/ 72 h 155"/>
                <a:gd name="T96" fmla="*/ 25 w 135"/>
                <a:gd name="T97" fmla="*/ 42 h 155"/>
                <a:gd name="T98" fmla="*/ 19 w 135"/>
                <a:gd name="T99" fmla="*/ 19 h 155"/>
                <a:gd name="T100" fmla="*/ 21 w 135"/>
                <a:gd name="T101" fmla="*/ 17 h 155"/>
                <a:gd name="T102" fmla="*/ 113 w 135"/>
                <a:gd name="T103" fmla="*/ 17 h 155"/>
                <a:gd name="T104" fmla="*/ 115 w 135"/>
                <a:gd name="T105" fmla="*/ 19 h 155"/>
                <a:gd name="T106" fmla="*/ 110 w 135"/>
                <a:gd name="T107" fmla="*/ 4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155">
                  <a:moveTo>
                    <a:pt x="135" y="9"/>
                  </a:moveTo>
                  <a:cubicBezTo>
                    <a:pt x="135" y="8"/>
                    <a:pt x="135" y="8"/>
                    <a:pt x="135" y="8"/>
                  </a:cubicBezTo>
                  <a:cubicBezTo>
                    <a:pt x="135" y="4"/>
                    <a:pt x="131" y="0"/>
                    <a:pt x="127" y="0"/>
                  </a:cubicBezTo>
                  <a:cubicBezTo>
                    <a:pt x="8" y="0"/>
                    <a:pt x="8" y="0"/>
                    <a:pt x="8" y="0"/>
                  </a:cubicBezTo>
                  <a:cubicBezTo>
                    <a:pt x="3" y="0"/>
                    <a:pt x="0" y="4"/>
                    <a:pt x="0" y="8"/>
                  </a:cubicBezTo>
                  <a:cubicBezTo>
                    <a:pt x="0" y="9"/>
                    <a:pt x="0" y="9"/>
                    <a:pt x="0" y="9"/>
                  </a:cubicBezTo>
                  <a:cubicBezTo>
                    <a:pt x="0" y="14"/>
                    <a:pt x="3" y="17"/>
                    <a:pt x="8" y="17"/>
                  </a:cubicBezTo>
                  <a:cubicBezTo>
                    <a:pt x="11" y="17"/>
                    <a:pt x="11" y="17"/>
                    <a:pt x="11" y="17"/>
                  </a:cubicBezTo>
                  <a:cubicBezTo>
                    <a:pt x="12" y="17"/>
                    <a:pt x="12" y="19"/>
                    <a:pt x="12" y="19"/>
                  </a:cubicBezTo>
                  <a:cubicBezTo>
                    <a:pt x="12" y="28"/>
                    <a:pt x="16" y="38"/>
                    <a:pt x="19" y="45"/>
                  </a:cubicBezTo>
                  <a:cubicBezTo>
                    <a:pt x="24" y="58"/>
                    <a:pt x="37" y="68"/>
                    <a:pt x="47" y="76"/>
                  </a:cubicBezTo>
                  <a:cubicBezTo>
                    <a:pt x="49" y="77"/>
                    <a:pt x="48" y="78"/>
                    <a:pt x="47" y="79"/>
                  </a:cubicBezTo>
                  <a:cubicBezTo>
                    <a:pt x="37" y="87"/>
                    <a:pt x="24" y="98"/>
                    <a:pt x="19" y="111"/>
                  </a:cubicBezTo>
                  <a:cubicBezTo>
                    <a:pt x="16" y="117"/>
                    <a:pt x="12" y="127"/>
                    <a:pt x="12" y="136"/>
                  </a:cubicBezTo>
                  <a:cubicBezTo>
                    <a:pt x="12" y="136"/>
                    <a:pt x="13" y="138"/>
                    <a:pt x="11" y="138"/>
                  </a:cubicBezTo>
                  <a:cubicBezTo>
                    <a:pt x="8" y="138"/>
                    <a:pt x="8" y="138"/>
                    <a:pt x="8" y="138"/>
                  </a:cubicBezTo>
                  <a:cubicBezTo>
                    <a:pt x="3" y="138"/>
                    <a:pt x="0" y="142"/>
                    <a:pt x="0" y="146"/>
                  </a:cubicBezTo>
                  <a:cubicBezTo>
                    <a:pt x="0" y="147"/>
                    <a:pt x="0" y="147"/>
                    <a:pt x="0" y="147"/>
                  </a:cubicBezTo>
                  <a:cubicBezTo>
                    <a:pt x="0" y="152"/>
                    <a:pt x="3" y="155"/>
                    <a:pt x="8" y="155"/>
                  </a:cubicBezTo>
                  <a:cubicBezTo>
                    <a:pt x="127" y="155"/>
                    <a:pt x="127" y="155"/>
                    <a:pt x="127" y="155"/>
                  </a:cubicBezTo>
                  <a:cubicBezTo>
                    <a:pt x="131" y="155"/>
                    <a:pt x="135" y="152"/>
                    <a:pt x="135" y="147"/>
                  </a:cubicBezTo>
                  <a:cubicBezTo>
                    <a:pt x="135" y="146"/>
                    <a:pt x="135" y="146"/>
                    <a:pt x="135" y="146"/>
                  </a:cubicBezTo>
                  <a:cubicBezTo>
                    <a:pt x="135" y="142"/>
                    <a:pt x="131" y="138"/>
                    <a:pt x="127" y="138"/>
                  </a:cubicBezTo>
                  <a:cubicBezTo>
                    <a:pt x="125" y="138"/>
                    <a:pt x="125" y="138"/>
                    <a:pt x="125" y="138"/>
                  </a:cubicBezTo>
                  <a:cubicBezTo>
                    <a:pt x="122" y="138"/>
                    <a:pt x="122" y="136"/>
                    <a:pt x="122" y="135"/>
                  </a:cubicBezTo>
                  <a:cubicBezTo>
                    <a:pt x="123" y="127"/>
                    <a:pt x="120" y="117"/>
                    <a:pt x="117" y="110"/>
                  </a:cubicBezTo>
                  <a:cubicBezTo>
                    <a:pt x="109" y="95"/>
                    <a:pt x="97" y="85"/>
                    <a:pt x="89" y="80"/>
                  </a:cubicBezTo>
                  <a:cubicBezTo>
                    <a:pt x="88" y="78"/>
                    <a:pt x="88" y="77"/>
                    <a:pt x="89" y="76"/>
                  </a:cubicBezTo>
                  <a:cubicBezTo>
                    <a:pt x="97" y="70"/>
                    <a:pt x="109" y="60"/>
                    <a:pt x="117" y="45"/>
                  </a:cubicBezTo>
                  <a:cubicBezTo>
                    <a:pt x="120" y="38"/>
                    <a:pt x="123" y="28"/>
                    <a:pt x="122" y="19"/>
                  </a:cubicBezTo>
                  <a:cubicBezTo>
                    <a:pt x="122" y="19"/>
                    <a:pt x="122" y="17"/>
                    <a:pt x="124" y="17"/>
                  </a:cubicBezTo>
                  <a:cubicBezTo>
                    <a:pt x="127" y="17"/>
                    <a:pt x="127" y="17"/>
                    <a:pt x="127" y="17"/>
                  </a:cubicBezTo>
                  <a:cubicBezTo>
                    <a:pt x="131" y="17"/>
                    <a:pt x="135" y="14"/>
                    <a:pt x="135" y="9"/>
                  </a:cubicBezTo>
                  <a:close/>
                  <a:moveTo>
                    <a:pt x="110" y="42"/>
                  </a:moveTo>
                  <a:cubicBezTo>
                    <a:pt x="103" y="56"/>
                    <a:pt x="92" y="66"/>
                    <a:pt x="82" y="72"/>
                  </a:cubicBezTo>
                  <a:cubicBezTo>
                    <a:pt x="81" y="73"/>
                    <a:pt x="80" y="74"/>
                    <a:pt x="80" y="76"/>
                  </a:cubicBezTo>
                  <a:cubicBezTo>
                    <a:pt x="80" y="79"/>
                    <a:pt x="80" y="79"/>
                    <a:pt x="80" y="79"/>
                  </a:cubicBezTo>
                  <a:cubicBezTo>
                    <a:pt x="80" y="82"/>
                    <a:pt x="81" y="83"/>
                    <a:pt x="82" y="83"/>
                  </a:cubicBezTo>
                  <a:cubicBezTo>
                    <a:pt x="92" y="89"/>
                    <a:pt x="103" y="99"/>
                    <a:pt x="110" y="114"/>
                  </a:cubicBezTo>
                  <a:cubicBezTo>
                    <a:pt x="114" y="120"/>
                    <a:pt x="115" y="128"/>
                    <a:pt x="115" y="134"/>
                  </a:cubicBezTo>
                  <a:cubicBezTo>
                    <a:pt x="115" y="136"/>
                    <a:pt x="116" y="138"/>
                    <a:pt x="112" y="138"/>
                  </a:cubicBezTo>
                  <a:cubicBezTo>
                    <a:pt x="22" y="138"/>
                    <a:pt x="22" y="138"/>
                    <a:pt x="22" y="138"/>
                  </a:cubicBezTo>
                  <a:cubicBezTo>
                    <a:pt x="19" y="138"/>
                    <a:pt x="19" y="137"/>
                    <a:pt x="19" y="136"/>
                  </a:cubicBezTo>
                  <a:cubicBezTo>
                    <a:pt x="19" y="130"/>
                    <a:pt x="21" y="122"/>
                    <a:pt x="25" y="113"/>
                  </a:cubicBezTo>
                  <a:cubicBezTo>
                    <a:pt x="32" y="98"/>
                    <a:pt x="45" y="89"/>
                    <a:pt x="54" y="83"/>
                  </a:cubicBezTo>
                  <a:cubicBezTo>
                    <a:pt x="54" y="83"/>
                    <a:pt x="55" y="83"/>
                    <a:pt x="55" y="80"/>
                  </a:cubicBezTo>
                  <a:cubicBezTo>
                    <a:pt x="55" y="76"/>
                    <a:pt x="55" y="76"/>
                    <a:pt x="55" y="76"/>
                  </a:cubicBezTo>
                  <a:cubicBezTo>
                    <a:pt x="55" y="73"/>
                    <a:pt x="54" y="72"/>
                    <a:pt x="53" y="72"/>
                  </a:cubicBezTo>
                  <a:cubicBezTo>
                    <a:pt x="44" y="66"/>
                    <a:pt x="31" y="57"/>
                    <a:pt x="25" y="42"/>
                  </a:cubicBezTo>
                  <a:cubicBezTo>
                    <a:pt x="21" y="33"/>
                    <a:pt x="19" y="25"/>
                    <a:pt x="19" y="19"/>
                  </a:cubicBezTo>
                  <a:cubicBezTo>
                    <a:pt x="19" y="19"/>
                    <a:pt x="19" y="17"/>
                    <a:pt x="21" y="17"/>
                  </a:cubicBezTo>
                  <a:cubicBezTo>
                    <a:pt x="113" y="17"/>
                    <a:pt x="113" y="17"/>
                    <a:pt x="113" y="17"/>
                  </a:cubicBezTo>
                  <a:cubicBezTo>
                    <a:pt x="115" y="17"/>
                    <a:pt x="115" y="19"/>
                    <a:pt x="115" y="19"/>
                  </a:cubicBezTo>
                  <a:cubicBezTo>
                    <a:pt x="116" y="26"/>
                    <a:pt x="114" y="35"/>
                    <a:pt x="110" y="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4" name="Freeform 46"/>
            <p:cNvSpPr>
              <a:spLocks/>
            </p:cNvSpPr>
            <p:nvPr/>
          </p:nvSpPr>
          <p:spPr bwMode="auto">
            <a:xfrm>
              <a:off x="1427163" y="4705350"/>
              <a:ext cx="141288" cy="88900"/>
            </a:xfrm>
            <a:custGeom>
              <a:avLst/>
              <a:gdLst>
                <a:gd name="T0" fmla="*/ 32 w 67"/>
                <a:gd name="T1" fmla="*/ 1 h 42"/>
                <a:gd name="T2" fmla="*/ 1 w 67"/>
                <a:gd name="T3" fmla="*/ 39 h 42"/>
                <a:gd name="T4" fmla="*/ 2 w 67"/>
                <a:gd name="T5" fmla="*/ 42 h 42"/>
                <a:gd name="T6" fmla="*/ 65 w 67"/>
                <a:gd name="T7" fmla="*/ 42 h 42"/>
                <a:gd name="T8" fmla="*/ 66 w 67"/>
                <a:gd name="T9" fmla="*/ 39 h 42"/>
                <a:gd name="T10" fmla="*/ 35 w 67"/>
                <a:gd name="T11" fmla="*/ 1 h 42"/>
                <a:gd name="T12" fmla="*/ 32 w 67"/>
                <a:gd name="T13" fmla="*/ 1 h 42"/>
              </a:gdLst>
              <a:ahLst/>
              <a:cxnLst>
                <a:cxn ang="0">
                  <a:pos x="T0" y="T1"/>
                </a:cxn>
                <a:cxn ang="0">
                  <a:pos x="T2" y="T3"/>
                </a:cxn>
                <a:cxn ang="0">
                  <a:pos x="T4" y="T5"/>
                </a:cxn>
                <a:cxn ang="0">
                  <a:pos x="T6" y="T7"/>
                </a:cxn>
                <a:cxn ang="0">
                  <a:pos x="T8" y="T9"/>
                </a:cxn>
                <a:cxn ang="0">
                  <a:pos x="T10" y="T11"/>
                </a:cxn>
                <a:cxn ang="0">
                  <a:pos x="T12" y="T13"/>
                </a:cxn>
              </a:cxnLst>
              <a:rect l="0" t="0" r="r" b="b"/>
              <a:pathLst>
                <a:path w="67" h="42">
                  <a:moveTo>
                    <a:pt x="32" y="1"/>
                  </a:moveTo>
                  <a:cubicBezTo>
                    <a:pt x="1" y="39"/>
                    <a:pt x="1" y="39"/>
                    <a:pt x="1" y="39"/>
                  </a:cubicBezTo>
                  <a:cubicBezTo>
                    <a:pt x="0" y="40"/>
                    <a:pt x="0" y="42"/>
                    <a:pt x="2" y="42"/>
                  </a:cubicBezTo>
                  <a:cubicBezTo>
                    <a:pt x="65" y="42"/>
                    <a:pt x="65" y="42"/>
                    <a:pt x="65" y="42"/>
                  </a:cubicBezTo>
                  <a:cubicBezTo>
                    <a:pt x="66" y="42"/>
                    <a:pt x="67" y="40"/>
                    <a:pt x="66" y="39"/>
                  </a:cubicBezTo>
                  <a:cubicBezTo>
                    <a:pt x="35" y="1"/>
                    <a:pt x="35" y="1"/>
                    <a:pt x="35" y="1"/>
                  </a:cubicBezTo>
                  <a:cubicBezTo>
                    <a:pt x="34" y="0"/>
                    <a:pt x="33" y="0"/>
                    <a:pt x="32"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5" name="Freeform 47"/>
            <p:cNvSpPr>
              <a:spLocks/>
            </p:cNvSpPr>
            <p:nvPr/>
          </p:nvSpPr>
          <p:spPr bwMode="auto">
            <a:xfrm>
              <a:off x="1458913" y="4630738"/>
              <a:ext cx="77788" cy="39688"/>
            </a:xfrm>
            <a:custGeom>
              <a:avLst/>
              <a:gdLst>
                <a:gd name="T0" fmla="*/ 16 w 37"/>
                <a:gd name="T1" fmla="*/ 18 h 19"/>
                <a:gd name="T2" fmla="*/ 20 w 37"/>
                <a:gd name="T3" fmla="*/ 18 h 19"/>
                <a:gd name="T4" fmla="*/ 36 w 37"/>
                <a:gd name="T5" fmla="*/ 3 h 19"/>
                <a:gd name="T6" fmla="*/ 35 w 37"/>
                <a:gd name="T7" fmla="*/ 0 h 19"/>
                <a:gd name="T8" fmla="*/ 2 w 37"/>
                <a:gd name="T9" fmla="*/ 0 h 19"/>
                <a:gd name="T10" fmla="*/ 1 w 37"/>
                <a:gd name="T11" fmla="*/ 3 h 19"/>
                <a:gd name="T12" fmla="*/ 16 w 37"/>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37" h="19">
                  <a:moveTo>
                    <a:pt x="16" y="18"/>
                  </a:moveTo>
                  <a:cubicBezTo>
                    <a:pt x="17" y="19"/>
                    <a:pt x="19" y="19"/>
                    <a:pt x="20" y="18"/>
                  </a:cubicBezTo>
                  <a:cubicBezTo>
                    <a:pt x="36" y="3"/>
                    <a:pt x="36" y="3"/>
                    <a:pt x="36" y="3"/>
                  </a:cubicBezTo>
                  <a:cubicBezTo>
                    <a:pt x="37" y="1"/>
                    <a:pt x="37" y="0"/>
                    <a:pt x="35" y="0"/>
                  </a:cubicBezTo>
                  <a:cubicBezTo>
                    <a:pt x="2" y="0"/>
                    <a:pt x="2" y="0"/>
                    <a:pt x="2" y="0"/>
                  </a:cubicBezTo>
                  <a:cubicBezTo>
                    <a:pt x="0" y="0"/>
                    <a:pt x="0" y="1"/>
                    <a:pt x="1" y="3"/>
                  </a:cubicBezTo>
                  <a:lnTo>
                    <a:pt x="16"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2" name="TextBox 54">
            <a:extLst>
              <a:ext uri="{FF2B5EF4-FFF2-40B4-BE49-F238E27FC236}">
                <a16:creationId xmlns:a16="http://schemas.microsoft.com/office/drawing/2014/main" id="{B6FB323B-BABE-4004-B929-4078EC36A49E}"/>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7FB62A5A-13A7-4696-82D7-91FA52C81123}"/>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7CFF171C-1602-4F5A-BC7C-EDFAD4C16CCF}"/>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5" name="Freeform 7">
            <a:extLst>
              <a:ext uri="{FF2B5EF4-FFF2-40B4-BE49-F238E27FC236}">
                <a16:creationId xmlns:a16="http://schemas.microsoft.com/office/drawing/2014/main" id="{5B727EB0-0740-442B-924B-B60AAEEF22D0}"/>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897463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Freeform 3">
            <a:extLst>
              <a:ext uri="{FF2B5EF4-FFF2-40B4-BE49-F238E27FC236}">
                <a16:creationId xmlns:a16="http://schemas.microsoft.com/office/drawing/2014/main" id="{7CF89111-7E81-4DF1-B94C-8BBD1606BB4F}"/>
              </a:ext>
            </a:extLst>
          </p:cNvPr>
          <p:cNvSpPr>
            <a:spLocks/>
          </p:cNvSpPr>
          <p:nvPr/>
        </p:nvSpPr>
        <p:spPr bwMode="auto">
          <a:xfrm>
            <a:off x="5727063" y="4380235"/>
            <a:ext cx="421267" cy="421266"/>
          </a:xfrm>
          <a:custGeom>
            <a:avLst/>
            <a:gdLst>
              <a:gd name="connsiteX0" fmla="*/ 317501 w 649288"/>
              <a:gd name="connsiteY0" fmla="*/ 0 h 649287"/>
              <a:gd name="connsiteX1" fmla="*/ 393701 w 649288"/>
              <a:gd name="connsiteY1" fmla="*/ 7937 h 649287"/>
              <a:gd name="connsiteX2" fmla="*/ 412730 w 649288"/>
              <a:gd name="connsiteY2" fmla="*/ 94070 h 649287"/>
              <a:gd name="connsiteX3" fmla="*/ 432413 w 649288"/>
              <a:gd name="connsiteY3" fmla="*/ 101205 h 649287"/>
              <a:gd name="connsiteX4" fmla="*/ 464868 w 649288"/>
              <a:gd name="connsiteY4" fmla="*/ 120995 h 649287"/>
              <a:gd name="connsiteX5" fmla="*/ 546101 w 649288"/>
              <a:gd name="connsiteY5" fmla="*/ 87313 h 649287"/>
              <a:gd name="connsiteX6" fmla="*/ 595313 w 649288"/>
              <a:gd name="connsiteY6" fmla="*/ 147638 h 649287"/>
              <a:gd name="connsiteX7" fmla="*/ 548746 w 649288"/>
              <a:gd name="connsiteY7" fmla="*/ 220957 h 649287"/>
              <a:gd name="connsiteX8" fmla="*/ 557723 w 649288"/>
              <a:gd name="connsiteY8" fmla="*/ 239746 h 649287"/>
              <a:gd name="connsiteX9" fmla="*/ 565985 w 649288"/>
              <a:gd name="connsiteY9" fmla="*/ 279785 h 649287"/>
              <a:gd name="connsiteX10" fmla="*/ 649288 w 649288"/>
              <a:gd name="connsiteY10" fmla="*/ 314325 h 649287"/>
              <a:gd name="connsiteX11" fmla="*/ 642938 w 649288"/>
              <a:gd name="connsiteY11" fmla="*/ 390525 h 649287"/>
              <a:gd name="connsiteX12" fmla="*/ 554781 w 649288"/>
              <a:gd name="connsiteY12" fmla="*/ 409778 h 649287"/>
              <a:gd name="connsiteX13" fmla="*/ 542320 w 649288"/>
              <a:gd name="connsiteY13" fmla="*/ 441665 h 649287"/>
              <a:gd name="connsiteX14" fmla="*/ 525918 w 649288"/>
              <a:gd name="connsiteY14" fmla="*/ 464554 h 649287"/>
              <a:gd name="connsiteX15" fmla="*/ 560388 w 649288"/>
              <a:gd name="connsiteY15" fmla="*/ 547688 h 649287"/>
              <a:gd name="connsiteX16" fmla="*/ 500063 w 649288"/>
              <a:gd name="connsiteY16" fmla="*/ 596900 h 649287"/>
              <a:gd name="connsiteX17" fmla="*/ 424832 w 649288"/>
              <a:gd name="connsiteY17" fmla="*/ 548101 h 649287"/>
              <a:gd name="connsiteX18" fmla="*/ 408777 w 649288"/>
              <a:gd name="connsiteY18" fmla="*/ 556207 h 649287"/>
              <a:gd name="connsiteX19" fmla="*/ 367585 w 649288"/>
              <a:gd name="connsiteY19" fmla="*/ 566783 h 649287"/>
              <a:gd name="connsiteX20" fmla="*/ 333376 w 649288"/>
              <a:gd name="connsiteY20" fmla="*/ 649287 h 649287"/>
              <a:gd name="connsiteX21" fmla="*/ 255588 w 649288"/>
              <a:gd name="connsiteY21" fmla="*/ 641350 h 649287"/>
              <a:gd name="connsiteX22" fmla="*/ 237123 w 649288"/>
              <a:gd name="connsiteY22" fmla="*/ 553129 h 649287"/>
              <a:gd name="connsiteX23" fmla="*/ 205664 w 649288"/>
              <a:gd name="connsiteY23" fmla="*/ 540895 h 649287"/>
              <a:gd name="connsiteX24" fmla="*/ 184716 w 649288"/>
              <a:gd name="connsiteY24" fmla="*/ 525926 h 649287"/>
              <a:gd name="connsiteX25" fmla="*/ 101601 w 649288"/>
              <a:gd name="connsiteY25" fmla="*/ 560388 h 649287"/>
              <a:gd name="connsiteX26" fmla="*/ 52388 w 649288"/>
              <a:gd name="connsiteY26" fmla="*/ 500063 h 649287"/>
              <a:gd name="connsiteX27" fmla="*/ 100490 w 649288"/>
              <a:gd name="connsiteY27" fmla="*/ 425907 h 649287"/>
              <a:gd name="connsiteX28" fmla="*/ 91334 w 649288"/>
              <a:gd name="connsiteY28" fmla="*/ 407740 h 649287"/>
              <a:gd name="connsiteX29" fmla="*/ 80918 w 649288"/>
              <a:gd name="connsiteY29" fmla="*/ 366926 h 649287"/>
              <a:gd name="connsiteX30" fmla="*/ 0 w 649288"/>
              <a:gd name="connsiteY30" fmla="*/ 333375 h 649287"/>
              <a:gd name="connsiteX31" fmla="*/ 7937 w 649288"/>
              <a:gd name="connsiteY31" fmla="*/ 255588 h 649287"/>
              <a:gd name="connsiteX32" fmla="*/ 94980 w 649288"/>
              <a:gd name="connsiteY32" fmla="*/ 236357 h 649287"/>
              <a:gd name="connsiteX33" fmla="*/ 108451 w 649288"/>
              <a:gd name="connsiteY33" fmla="*/ 202540 h 649287"/>
              <a:gd name="connsiteX34" fmla="*/ 123332 w 649288"/>
              <a:gd name="connsiteY34" fmla="*/ 182620 h 649287"/>
              <a:gd name="connsiteX35" fmla="*/ 90488 w 649288"/>
              <a:gd name="connsiteY35" fmla="*/ 100013 h 649287"/>
              <a:gd name="connsiteX36" fmla="*/ 149226 w 649288"/>
              <a:gd name="connsiteY36" fmla="*/ 50800 h 649287"/>
              <a:gd name="connsiteX37" fmla="*/ 225205 w 649288"/>
              <a:gd name="connsiteY37" fmla="*/ 99427 h 649287"/>
              <a:gd name="connsiteX38" fmla="*/ 251847 w 649288"/>
              <a:gd name="connsiteY38" fmla="*/ 87446 h 649287"/>
              <a:gd name="connsiteX39" fmla="*/ 281793 w 649288"/>
              <a:gd name="connsiteY39" fmla="*/ 83658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1" y="0"/>
                </a:moveTo>
                <a:lnTo>
                  <a:pt x="393701" y="7937"/>
                </a:lnTo>
                <a:lnTo>
                  <a:pt x="412730" y="94070"/>
                </a:lnTo>
                <a:lnTo>
                  <a:pt x="432413" y="101205"/>
                </a:lnTo>
                <a:lnTo>
                  <a:pt x="464868" y="120995"/>
                </a:lnTo>
                <a:lnTo>
                  <a:pt x="546101" y="87313"/>
                </a:lnTo>
                <a:lnTo>
                  <a:pt x="595313" y="147638"/>
                </a:lnTo>
                <a:lnTo>
                  <a:pt x="548746" y="220957"/>
                </a:lnTo>
                <a:lnTo>
                  <a:pt x="557723" y="239746"/>
                </a:lnTo>
                <a:lnTo>
                  <a:pt x="565985" y="279785"/>
                </a:lnTo>
                <a:lnTo>
                  <a:pt x="649288" y="314325"/>
                </a:lnTo>
                <a:lnTo>
                  <a:pt x="642938" y="390525"/>
                </a:lnTo>
                <a:lnTo>
                  <a:pt x="554781" y="409778"/>
                </a:lnTo>
                <a:lnTo>
                  <a:pt x="542320" y="441665"/>
                </a:lnTo>
                <a:lnTo>
                  <a:pt x="525918" y="464554"/>
                </a:lnTo>
                <a:lnTo>
                  <a:pt x="560388" y="547688"/>
                </a:lnTo>
                <a:lnTo>
                  <a:pt x="500063" y="596900"/>
                </a:lnTo>
                <a:lnTo>
                  <a:pt x="424832" y="548101"/>
                </a:lnTo>
                <a:lnTo>
                  <a:pt x="408777" y="556207"/>
                </a:lnTo>
                <a:lnTo>
                  <a:pt x="367585" y="566783"/>
                </a:lnTo>
                <a:lnTo>
                  <a:pt x="333376" y="649287"/>
                </a:lnTo>
                <a:lnTo>
                  <a:pt x="255588" y="641350"/>
                </a:lnTo>
                <a:lnTo>
                  <a:pt x="237123" y="553129"/>
                </a:lnTo>
                <a:lnTo>
                  <a:pt x="205664" y="540895"/>
                </a:lnTo>
                <a:lnTo>
                  <a:pt x="184716" y="525926"/>
                </a:lnTo>
                <a:lnTo>
                  <a:pt x="101601" y="560388"/>
                </a:lnTo>
                <a:lnTo>
                  <a:pt x="52388" y="500063"/>
                </a:lnTo>
                <a:lnTo>
                  <a:pt x="100490" y="425907"/>
                </a:lnTo>
                <a:lnTo>
                  <a:pt x="91334" y="407740"/>
                </a:lnTo>
                <a:lnTo>
                  <a:pt x="80918" y="366926"/>
                </a:lnTo>
                <a:lnTo>
                  <a:pt x="0" y="333375"/>
                </a:lnTo>
                <a:lnTo>
                  <a:pt x="7937" y="255588"/>
                </a:lnTo>
                <a:lnTo>
                  <a:pt x="94980" y="236357"/>
                </a:lnTo>
                <a:lnTo>
                  <a:pt x="108451" y="202540"/>
                </a:lnTo>
                <a:lnTo>
                  <a:pt x="123332" y="182620"/>
                </a:lnTo>
                <a:lnTo>
                  <a:pt x="90488" y="100013"/>
                </a:lnTo>
                <a:lnTo>
                  <a:pt x="149226" y="50800"/>
                </a:lnTo>
                <a:lnTo>
                  <a:pt x="225205" y="99427"/>
                </a:lnTo>
                <a:lnTo>
                  <a:pt x="251847" y="87446"/>
                </a:lnTo>
                <a:lnTo>
                  <a:pt x="281793" y="83658"/>
                </a:lnTo>
                <a:close/>
              </a:path>
            </a:pathLst>
          </a:custGeom>
          <a:solidFill>
            <a:srgbClr val="ECA11A"/>
          </a:solidFill>
          <a:ln>
            <a:noFill/>
          </a:ln>
        </p:spPr>
        <p:txBody>
          <a:bodyPr vert="horz" wrap="square" lIns="59328" tIns="29664" rIns="59328" bIns="29664" numCol="1" anchor="t" anchorCtr="0" compatLnSpc="1">
            <a:prstTxWarp prst="textNoShape">
              <a:avLst/>
            </a:prstTxWarp>
            <a:noAutofit/>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61" name="Freeform 4">
            <a:extLst>
              <a:ext uri="{FF2B5EF4-FFF2-40B4-BE49-F238E27FC236}">
                <a16:creationId xmlns:a16="http://schemas.microsoft.com/office/drawing/2014/main" id="{E2A4A00B-3570-4956-86D1-5B46D4E702F1}"/>
              </a:ext>
            </a:extLst>
          </p:cNvPr>
          <p:cNvSpPr>
            <a:spLocks/>
          </p:cNvSpPr>
          <p:nvPr/>
        </p:nvSpPr>
        <p:spPr bwMode="auto">
          <a:xfrm>
            <a:off x="5313007" y="3887899"/>
            <a:ext cx="647865" cy="646834"/>
          </a:xfrm>
          <a:custGeom>
            <a:avLst/>
            <a:gdLst>
              <a:gd name="connsiteX0" fmla="*/ 414337 w 998538"/>
              <a:gd name="connsiteY0" fmla="*/ 0 h 996950"/>
              <a:gd name="connsiteX1" fmla="*/ 479337 w 998538"/>
              <a:gd name="connsiteY1" fmla="*/ 109032 h 996950"/>
              <a:gd name="connsiteX2" fmla="*/ 546972 w 998538"/>
              <a:gd name="connsiteY2" fmla="*/ 110548 h 996950"/>
              <a:gd name="connsiteX3" fmla="*/ 620653 w 998538"/>
              <a:gd name="connsiteY3" fmla="*/ 127113 h 996950"/>
              <a:gd name="connsiteX4" fmla="*/ 711201 w 998538"/>
              <a:gd name="connsiteY4" fmla="*/ 39688 h 996950"/>
              <a:gd name="connsiteX5" fmla="*/ 792163 w 998538"/>
              <a:gd name="connsiteY5" fmla="*/ 87313 h 996950"/>
              <a:gd name="connsiteX6" fmla="*/ 760994 w 998538"/>
              <a:gd name="connsiteY6" fmla="*/ 208872 h 996950"/>
              <a:gd name="connsiteX7" fmla="*/ 805799 w 998538"/>
              <a:gd name="connsiteY7" fmla="*/ 254804 h 996950"/>
              <a:gd name="connsiteX8" fmla="*/ 838031 w 998538"/>
              <a:gd name="connsiteY8" fmla="*/ 301428 h 996950"/>
              <a:gd name="connsiteX9" fmla="*/ 847795 w 998538"/>
              <a:gd name="connsiteY9" fmla="*/ 321218 h 996950"/>
              <a:gd name="connsiteX10" fmla="*/ 973138 w 998538"/>
              <a:gd name="connsiteY10" fmla="*/ 322263 h 996950"/>
              <a:gd name="connsiteX11" fmla="*/ 998538 w 998538"/>
              <a:gd name="connsiteY11" fmla="*/ 414338 h 996950"/>
              <a:gd name="connsiteX12" fmla="*/ 890497 w 998538"/>
              <a:gd name="connsiteY12" fmla="*/ 478747 h 996950"/>
              <a:gd name="connsiteX13" fmla="*/ 890774 w 998538"/>
              <a:gd name="connsiteY13" fmla="*/ 527148 h 996950"/>
              <a:gd name="connsiteX14" fmla="*/ 882299 w 998538"/>
              <a:gd name="connsiteY14" fmla="*/ 584940 h 996950"/>
              <a:gd name="connsiteX15" fmla="*/ 871815 w 998538"/>
              <a:gd name="connsiteY15" fmla="*/ 619468 h 996950"/>
              <a:gd name="connsiteX16" fmla="*/ 958851 w 998538"/>
              <a:gd name="connsiteY16" fmla="*/ 709612 h 996950"/>
              <a:gd name="connsiteX17" fmla="*/ 911226 w 998538"/>
              <a:gd name="connsiteY17" fmla="*/ 792162 h 996950"/>
              <a:gd name="connsiteX18" fmla="*/ 787774 w 998538"/>
              <a:gd name="connsiteY18" fmla="*/ 760508 h 996950"/>
              <a:gd name="connsiteX19" fmla="*/ 772513 w 998538"/>
              <a:gd name="connsiteY19" fmla="*/ 780248 h 996950"/>
              <a:gd name="connsiteX20" fmla="*/ 680686 w 998538"/>
              <a:gd name="connsiteY20" fmla="*/ 846352 h 996950"/>
              <a:gd name="connsiteX21" fmla="*/ 677312 w 998538"/>
              <a:gd name="connsiteY21" fmla="*/ 847695 h 996950"/>
              <a:gd name="connsiteX22" fmla="*/ 676276 w 998538"/>
              <a:gd name="connsiteY22" fmla="*/ 973138 h 996950"/>
              <a:gd name="connsiteX23" fmla="*/ 584201 w 998538"/>
              <a:gd name="connsiteY23" fmla="*/ 996950 h 996950"/>
              <a:gd name="connsiteX24" fmla="*/ 519821 w 998538"/>
              <a:gd name="connsiteY24" fmla="*/ 888959 h 996950"/>
              <a:gd name="connsiteX25" fmla="*/ 470892 w 998538"/>
              <a:gd name="connsiteY25" fmla="*/ 889254 h 996950"/>
              <a:gd name="connsiteX26" fmla="*/ 379143 w 998538"/>
              <a:gd name="connsiteY26" fmla="*/ 870730 h 996950"/>
              <a:gd name="connsiteX27" fmla="*/ 288925 w 998538"/>
              <a:gd name="connsiteY27" fmla="*/ 958850 h 996950"/>
              <a:gd name="connsiteX28" fmla="*/ 206375 w 998538"/>
              <a:gd name="connsiteY28" fmla="*/ 911225 h 996950"/>
              <a:gd name="connsiteX29" fmla="*/ 237029 w 998538"/>
              <a:gd name="connsiteY29" fmla="*/ 786493 h 996950"/>
              <a:gd name="connsiteX30" fmla="*/ 207771 w 998538"/>
              <a:gd name="connsiteY30" fmla="*/ 761387 h 996950"/>
              <a:gd name="connsiteX31" fmla="*/ 151139 w 998538"/>
              <a:gd name="connsiteY31" fmla="*/ 680106 h 996950"/>
              <a:gd name="connsiteX32" fmla="*/ 149800 w 998538"/>
              <a:gd name="connsiteY32" fmla="*/ 676770 h 996950"/>
              <a:gd name="connsiteX33" fmla="*/ 23812 w 998538"/>
              <a:gd name="connsiteY33" fmla="*/ 674687 h 996950"/>
              <a:gd name="connsiteX34" fmla="*/ 0 w 998538"/>
              <a:gd name="connsiteY34" fmla="*/ 582612 h 996950"/>
              <a:gd name="connsiteX35" fmla="*/ 108043 w 998538"/>
              <a:gd name="connsiteY35" fmla="*/ 519241 h 996950"/>
              <a:gd name="connsiteX36" fmla="*/ 107765 w 998538"/>
              <a:gd name="connsiteY36" fmla="*/ 470735 h 996950"/>
              <a:gd name="connsiteX37" fmla="*/ 126816 w 998538"/>
              <a:gd name="connsiteY37" fmla="*/ 377577 h 996950"/>
              <a:gd name="connsiteX38" fmla="*/ 39688 w 998538"/>
              <a:gd name="connsiteY38" fmla="*/ 287338 h 996950"/>
              <a:gd name="connsiteX39" fmla="*/ 87313 w 998538"/>
              <a:gd name="connsiteY39" fmla="*/ 206375 h 996950"/>
              <a:gd name="connsiteX40" fmla="*/ 210783 w 998538"/>
              <a:gd name="connsiteY40" fmla="*/ 238034 h 996950"/>
              <a:gd name="connsiteX41" fmla="*/ 236348 w 998538"/>
              <a:gd name="connsiteY41" fmla="*/ 208415 h 996950"/>
              <a:gd name="connsiteX42" fmla="*/ 317853 w 998538"/>
              <a:gd name="connsiteY42" fmla="*/ 151801 h 996950"/>
              <a:gd name="connsiteX43" fmla="*/ 321216 w 998538"/>
              <a:gd name="connsiteY43" fmla="*/ 150452 h 996950"/>
              <a:gd name="connsiteX44" fmla="*/ 322262 w 998538"/>
              <a:gd name="connsiteY44" fmla="*/ 23812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8538" h="996950">
                <a:moveTo>
                  <a:pt x="414337" y="0"/>
                </a:moveTo>
                <a:lnTo>
                  <a:pt x="479337" y="109032"/>
                </a:lnTo>
                <a:lnTo>
                  <a:pt x="546972" y="110548"/>
                </a:lnTo>
                <a:lnTo>
                  <a:pt x="620653" y="127113"/>
                </a:lnTo>
                <a:lnTo>
                  <a:pt x="711201" y="39688"/>
                </a:lnTo>
                <a:lnTo>
                  <a:pt x="792163" y="87313"/>
                </a:lnTo>
                <a:lnTo>
                  <a:pt x="760994" y="208872"/>
                </a:lnTo>
                <a:lnTo>
                  <a:pt x="805799" y="254804"/>
                </a:lnTo>
                <a:cubicBezTo>
                  <a:pt x="817614" y="269493"/>
                  <a:pt x="828398" y="285067"/>
                  <a:pt x="838031" y="301428"/>
                </a:cubicBezTo>
                <a:lnTo>
                  <a:pt x="847795" y="321218"/>
                </a:lnTo>
                <a:lnTo>
                  <a:pt x="973138" y="322263"/>
                </a:lnTo>
                <a:lnTo>
                  <a:pt x="998538" y="414338"/>
                </a:lnTo>
                <a:lnTo>
                  <a:pt x="890497" y="478747"/>
                </a:lnTo>
                <a:lnTo>
                  <a:pt x="890774" y="527148"/>
                </a:lnTo>
                <a:cubicBezTo>
                  <a:pt x="889384" y="546811"/>
                  <a:pt x="886525" y="566115"/>
                  <a:pt x="882299" y="584940"/>
                </a:cubicBezTo>
                <a:lnTo>
                  <a:pt x="871815" y="619468"/>
                </a:lnTo>
                <a:lnTo>
                  <a:pt x="958851" y="709612"/>
                </a:lnTo>
                <a:lnTo>
                  <a:pt x="911226" y="792162"/>
                </a:lnTo>
                <a:lnTo>
                  <a:pt x="787774" y="760508"/>
                </a:lnTo>
                <a:lnTo>
                  <a:pt x="772513" y="780248"/>
                </a:lnTo>
                <a:cubicBezTo>
                  <a:pt x="745462" y="806425"/>
                  <a:pt x="714580" y="828779"/>
                  <a:pt x="680686" y="846352"/>
                </a:cubicBezTo>
                <a:lnTo>
                  <a:pt x="677312" y="847695"/>
                </a:lnTo>
                <a:lnTo>
                  <a:pt x="676276" y="973138"/>
                </a:lnTo>
                <a:lnTo>
                  <a:pt x="584201" y="996950"/>
                </a:lnTo>
                <a:lnTo>
                  <a:pt x="519821" y="888959"/>
                </a:lnTo>
                <a:lnTo>
                  <a:pt x="470892" y="889254"/>
                </a:lnTo>
                <a:lnTo>
                  <a:pt x="379143" y="870730"/>
                </a:lnTo>
                <a:lnTo>
                  <a:pt x="288925" y="958850"/>
                </a:lnTo>
                <a:lnTo>
                  <a:pt x="206375" y="911225"/>
                </a:lnTo>
                <a:lnTo>
                  <a:pt x="237029" y="786493"/>
                </a:lnTo>
                <a:lnTo>
                  <a:pt x="207771" y="761387"/>
                </a:lnTo>
                <a:cubicBezTo>
                  <a:pt x="185674" y="736979"/>
                  <a:pt x="166586" y="709707"/>
                  <a:pt x="151139" y="680106"/>
                </a:cubicBezTo>
                <a:lnTo>
                  <a:pt x="149800" y="676770"/>
                </a:lnTo>
                <a:lnTo>
                  <a:pt x="23812" y="674687"/>
                </a:lnTo>
                <a:lnTo>
                  <a:pt x="0" y="582612"/>
                </a:lnTo>
                <a:lnTo>
                  <a:pt x="108043" y="519241"/>
                </a:lnTo>
                <a:lnTo>
                  <a:pt x="107765" y="470735"/>
                </a:lnTo>
                <a:lnTo>
                  <a:pt x="126816" y="377577"/>
                </a:lnTo>
                <a:lnTo>
                  <a:pt x="39688" y="287338"/>
                </a:lnTo>
                <a:lnTo>
                  <a:pt x="87313" y="206375"/>
                </a:lnTo>
                <a:lnTo>
                  <a:pt x="210783" y="238034"/>
                </a:lnTo>
                <a:lnTo>
                  <a:pt x="236348" y="208415"/>
                </a:lnTo>
                <a:cubicBezTo>
                  <a:pt x="260844" y="186335"/>
                  <a:pt x="288196" y="167250"/>
                  <a:pt x="317853" y="151801"/>
                </a:cubicBezTo>
                <a:lnTo>
                  <a:pt x="321216" y="150452"/>
                </a:lnTo>
                <a:lnTo>
                  <a:pt x="322262" y="23812"/>
                </a:lnTo>
                <a:close/>
              </a:path>
            </a:pathLst>
          </a:custGeom>
          <a:solidFill>
            <a:srgbClr val="2C99C0"/>
          </a:solidFill>
          <a:ln>
            <a:noFill/>
          </a:ln>
        </p:spPr>
        <p:txBody>
          <a:bodyPr vert="horz" wrap="square" lIns="59328" tIns="29664" rIns="59328" bIns="29664" numCol="1" anchor="t" anchorCtr="0" compatLnSpc="1">
            <a:prstTxWarp prst="textNoShape">
              <a:avLst/>
            </a:prstTxWarp>
            <a:noAutofit/>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62" name="Freeform 5">
            <a:extLst>
              <a:ext uri="{FF2B5EF4-FFF2-40B4-BE49-F238E27FC236}">
                <a16:creationId xmlns:a16="http://schemas.microsoft.com/office/drawing/2014/main" id="{D2A11632-1A5F-46E0-9264-6878EE8B7914}"/>
              </a:ext>
            </a:extLst>
          </p:cNvPr>
          <p:cNvSpPr>
            <a:spLocks/>
          </p:cNvSpPr>
          <p:nvPr/>
        </p:nvSpPr>
        <p:spPr bwMode="auto">
          <a:xfrm>
            <a:off x="4617765" y="2404709"/>
            <a:ext cx="1050591" cy="1049561"/>
          </a:xfrm>
          <a:custGeom>
            <a:avLst/>
            <a:gdLst>
              <a:gd name="connsiteX0" fmla="*/ 847725 w 1619250"/>
              <a:gd name="connsiteY0" fmla="*/ 0 h 1617662"/>
              <a:gd name="connsiteX1" fmla="*/ 949326 w 1619250"/>
              <a:gd name="connsiteY1" fmla="*/ 11113 h 1617662"/>
              <a:gd name="connsiteX2" fmla="*/ 970985 w 1619250"/>
              <a:gd name="connsiteY2" fmla="*/ 154479 h 1617662"/>
              <a:gd name="connsiteX3" fmla="*/ 1020676 w 1619250"/>
              <a:gd name="connsiteY3" fmla="*/ 165666 h 1617662"/>
              <a:gd name="connsiteX4" fmla="*/ 1059385 w 1619250"/>
              <a:gd name="connsiteY4" fmla="*/ 182405 h 1617662"/>
              <a:gd name="connsiteX5" fmla="*/ 1158875 w 1619250"/>
              <a:gd name="connsiteY5" fmla="*/ 77787 h 1617662"/>
              <a:gd name="connsiteX6" fmla="*/ 1249362 w 1619250"/>
              <a:gd name="connsiteY6" fmla="*/ 128587 h 1617662"/>
              <a:gd name="connsiteX7" fmla="*/ 1212628 w 1619250"/>
              <a:gd name="connsiteY7" fmla="*/ 267361 h 1617662"/>
              <a:gd name="connsiteX8" fmla="*/ 1233852 w 1619250"/>
              <a:gd name="connsiteY8" fmla="*/ 281489 h 1617662"/>
              <a:gd name="connsiteX9" fmla="*/ 1276002 w 1619250"/>
              <a:gd name="connsiteY9" fmla="*/ 322146 h 1617662"/>
              <a:gd name="connsiteX10" fmla="*/ 1409700 w 1619250"/>
              <a:gd name="connsiteY10" fmla="*/ 263525 h 1617662"/>
              <a:gd name="connsiteX11" fmla="*/ 1473200 w 1619250"/>
              <a:gd name="connsiteY11" fmla="*/ 344488 h 1617662"/>
              <a:gd name="connsiteX12" fmla="*/ 1387587 w 1619250"/>
              <a:gd name="connsiteY12" fmla="*/ 458303 h 1617662"/>
              <a:gd name="connsiteX13" fmla="*/ 1394228 w 1619250"/>
              <a:gd name="connsiteY13" fmla="*/ 467599 h 1617662"/>
              <a:gd name="connsiteX14" fmla="*/ 1431944 w 1619250"/>
              <a:gd name="connsiteY14" fmla="*/ 542726 h 1617662"/>
              <a:gd name="connsiteX15" fmla="*/ 1574800 w 1619250"/>
              <a:gd name="connsiteY15" fmla="*/ 539750 h 1617662"/>
              <a:gd name="connsiteX16" fmla="*/ 1603375 w 1619250"/>
              <a:gd name="connsiteY16" fmla="*/ 638175 h 1617662"/>
              <a:gd name="connsiteX17" fmla="*/ 1477160 w 1619250"/>
              <a:gd name="connsiteY17" fmla="*/ 710875 h 1617662"/>
              <a:gd name="connsiteX18" fmla="*/ 1483169 w 1619250"/>
              <a:gd name="connsiteY18" fmla="*/ 742768 h 1617662"/>
              <a:gd name="connsiteX19" fmla="*/ 1485310 w 1619250"/>
              <a:gd name="connsiteY19" fmla="*/ 795975 h 1617662"/>
              <a:gd name="connsiteX20" fmla="*/ 1619250 w 1619250"/>
              <a:gd name="connsiteY20" fmla="*/ 847724 h 1617662"/>
              <a:gd name="connsiteX21" fmla="*/ 1606550 w 1619250"/>
              <a:gd name="connsiteY21" fmla="*/ 949324 h 1617662"/>
              <a:gd name="connsiteX22" fmla="*/ 1466784 w 1619250"/>
              <a:gd name="connsiteY22" fmla="*/ 969434 h 1617662"/>
              <a:gd name="connsiteX23" fmla="*/ 1466709 w 1619250"/>
              <a:gd name="connsiteY23" fmla="*/ 969830 h 1617662"/>
              <a:gd name="connsiteX24" fmla="*/ 1444759 w 1619250"/>
              <a:gd name="connsiteY24" fmla="*/ 1041504 h 1617662"/>
              <a:gd name="connsiteX25" fmla="*/ 1436556 w 1619250"/>
              <a:gd name="connsiteY25" fmla="*/ 1059607 h 1617662"/>
              <a:gd name="connsiteX26" fmla="*/ 1539875 w 1619250"/>
              <a:gd name="connsiteY26" fmla="*/ 1158875 h 1617662"/>
              <a:gd name="connsiteX27" fmla="*/ 1490663 w 1619250"/>
              <a:gd name="connsiteY27" fmla="*/ 1247775 h 1617662"/>
              <a:gd name="connsiteX28" fmla="*/ 1352092 w 1619250"/>
              <a:gd name="connsiteY28" fmla="*/ 1212374 h 1617662"/>
              <a:gd name="connsiteX29" fmla="*/ 1349843 w 1619250"/>
              <a:gd name="connsiteY29" fmla="*/ 1215872 h 1617662"/>
              <a:gd name="connsiteX30" fmla="*/ 1294635 w 1619250"/>
              <a:gd name="connsiteY30" fmla="*/ 1274490 h 1617662"/>
              <a:gd name="connsiteX31" fmla="*/ 1354138 w 1619250"/>
              <a:gd name="connsiteY31" fmla="*/ 1408112 h 1617662"/>
              <a:gd name="connsiteX32" fmla="*/ 1273176 w 1619250"/>
              <a:gd name="connsiteY32" fmla="*/ 1473199 h 1617662"/>
              <a:gd name="connsiteX33" fmla="*/ 1157217 w 1619250"/>
              <a:gd name="connsiteY33" fmla="*/ 1385195 h 1617662"/>
              <a:gd name="connsiteX34" fmla="*/ 1120350 w 1619250"/>
              <a:gd name="connsiteY34" fmla="*/ 1409895 h 1617662"/>
              <a:gd name="connsiteX35" fmla="*/ 1075411 w 1619250"/>
              <a:gd name="connsiteY35" fmla="*/ 1427570 h 1617662"/>
              <a:gd name="connsiteX36" fmla="*/ 1079500 w 1619250"/>
              <a:gd name="connsiteY36" fmla="*/ 1574800 h 1617662"/>
              <a:gd name="connsiteX37" fmla="*/ 979488 w 1619250"/>
              <a:gd name="connsiteY37" fmla="*/ 1603375 h 1617662"/>
              <a:gd name="connsiteX38" fmla="*/ 906418 w 1619250"/>
              <a:gd name="connsiteY38" fmla="*/ 1476518 h 1617662"/>
              <a:gd name="connsiteX39" fmla="*/ 874521 w 1619250"/>
              <a:gd name="connsiteY39" fmla="*/ 1482591 h 1617662"/>
              <a:gd name="connsiteX40" fmla="*/ 821659 w 1619250"/>
              <a:gd name="connsiteY40" fmla="*/ 1484809 h 1617662"/>
              <a:gd name="connsiteX41" fmla="*/ 769938 w 1619250"/>
              <a:gd name="connsiteY41" fmla="*/ 1617662 h 1617662"/>
              <a:gd name="connsiteX42" fmla="*/ 668337 w 1619250"/>
              <a:gd name="connsiteY42" fmla="*/ 1606550 h 1617662"/>
              <a:gd name="connsiteX43" fmla="*/ 648200 w 1619250"/>
              <a:gd name="connsiteY43" fmla="*/ 1466596 h 1617662"/>
              <a:gd name="connsiteX44" fmla="*/ 647485 w 1619250"/>
              <a:gd name="connsiteY44" fmla="*/ 1466463 h 1617662"/>
              <a:gd name="connsiteX45" fmla="*/ 575832 w 1619250"/>
              <a:gd name="connsiteY45" fmla="*/ 1444578 h 1617662"/>
              <a:gd name="connsiteX46" fmla="*/ 558072 w 1619250"/>
              <a:gd name="connsiteY46" fmla="*/ 1436539 h 1617662"/>
              <a:gd name="connsiteX47" fmla="*/ 458787 w 1619250"/>
              <a:gd name="connsiteY47" fmla="*/ 1539875 h 1617662"/>
              <a:gd name="connsiteX48" fmla="*/ 368300 w 1619250"/>
              <a:gd name="connsiteY48" fmla="*/ 1489075 h 1617662"/>
              <a:gd name="connsiteX49" fmla="*/ 404648 w 1619250"/>
              <a:gd name="connsiteY49" fmla="*/ 1351758 h 1617662"/>
              <a:gd name="connsiteX50" fmla="*/ 401488 w 1619250"/>
              <a:gd name="connsiteY50" fmla="*/ 1349726 h 1617662"/>
              <a:gd name="connsiteX51" fmla="*/ 342640 w 1619250"/>
              <a:gd name="connsiteY51" fmla="*/ 1294298 h 1617662"/>
              <a:gd name="connsiteX52" fmla="*/ 209550 w 1619250"/>
              <a:gd name="connsiteY52" fmla="*/ 1354137 h 1617662"/>
              <a:gd name="connsiteX53" fmla="*/ 146050 w 1619250"/>
              <a:gd name="connsiteY53" fmla="*/ 1273175 h 1617662"/>
              <a:gd name="connsiteX54" fmla="*/ 232208 w 1619250"/>
              <a:gd name="connsiteY54" fmla="*/ 1157271 h 1617662"/>
              <a:gd name="connsiteX55" fmla="*/ 207227 w 1619250"/>
              <a:gd name="connsiteY55" fmla="*/ 1120016 h 1617662"/>
              <a:gd name="connsiteX56" fmla="*/ 189389 w 1619250"/>
              <a:gd name="connsiteY56" fmla="*/ 1074838 h 1617662"/>
              <a:gd name="connsiteX57" fmla="*/ 42862 w 1619250"/>
              <a:gd name="connsiteY57" fmla="*/ 1077912 h 1617662"/>
              <a:gd name="connsiteX58" fmla="*/ 14287 w 1619250"/>
              <a:gd name="connsiteY58" fmla="*/ 979487 h 1617662"/>
              <a:gd name="connsiteX59" fmla="*/ 140548 w 1619250"/>
              <a:gd name="connsiteY59" fmla="*/ 906174 h 1617662"/>
              <a:gd name="connsiteX60" fmla="*/ 134493 w 1619250"/>
              <a:gd name="connsiteY60" fmla="*/ 874043 h 1617662"/>
              <a:gd name="connsiteX61" fmla="*/ 132361 w 1619250"/>
              <a:gd name="connsiteY61" fmla="*/ 821076 h 1617662"/>
              <a:gd name="connsiteX62" fmla="*/ 0 w 1619250"/>
              <a:gd name="connsiteY62" fmla="*/ 769937 h 1617662"/>
              <a:gd name="connsiteX63" fmla="*/ 11112 w 1619250"/>
              <a:gd name="connsiteY63" fmla="*/ 668337 h 1617662"/>
              <a:gd name="connsiteX64" fmla="*/ 150722 w 1619250"/>
              <a:gd name="connsiteY64" fmla="*/ 648393 h 1617662"/>
              <a:gd name="connsiteX65" fmla="*/ 150953 w 1619250"/>
              <a:gd name="connsiteY65" fmla="*/ 647170 h 1617662"/>
              <a:gd name="connsiteX66" fmla="*/ 172903 w 1619250"/>
              <a:gd name="connsiteY66" fmla="*/ 575583 h 1617662"/>
              <a:gd name="connsiteX67" fmla="*/ 180932 w 1619250"/>
              <a:gd name="connsiteY67" fmla="*/ 557888 h 1617662"/>
              <a:gd name="connsiteX68" fmla="*/ 77787 w 1619250"/>
              <a:gd name="connsiteY68" fmla="*/ 458787 h 1617662"/>
              <a:gd name="connsiteX69" fmla="*/ 128587 w 1619250"/>
              <a:gd name="connsiteY69" fmla="*/ 368300 h 1617662"/>
              <a:gd name="connsiteX70" fmla="*/ 265788 w 1619250"/>
              <a:gd name="connsiteY70" fmla="*/ 404618 h 1617662"/>
              <a:gd name="connsiteX71" fmla="*/ 267819 w 1619250"/>
              <a:gd name="connsiteY71" fmla="*/ 401465 h 1617662"/>
              <a:gd name="connsiteX72" fmla="*/ 323724 w 1619250"/>
              <a:gd name="connsiteY72" fmla="*/ 342199 h 1617662"/>
              <a:gd name="connsiteX73" fmla="*/ 265112 w 1619250"/>
              <a:gd name="connsiteY73" fmla="*/ 209550 h 1617662"/>
              <a:gd name="connsiteX74" fmla="*/ 344487 w 1619250"/>
              <a:gd name="connsiteY74" fmla="*/ 146050 h 1617662"/>
              <a:gd name="connsiteX75" fmla="*/ 460547 w 1619250"/>
              <a:gd name="connsiteY75" fmla="*/ 232325 h 1617662"/>
              <a:gd name="connsiteX76" fmla="*/ 497312 w 1619250"/>
              <a:gd name="connsiteY76" fmla="*/ 207728 h 1617662"/>
              <a:gd name="connsiteX77" fmla="*/ 542279 w 1619250"/>
              <a:gd name="connsiteY77" fmla="*/ 190056 h 1617662"/>
              <a:gd name="connsiteX78" fmla="*/ 538162 w 1619250"/>
              <a:gd name="connsiteY78" fmla="*/ 42862 h 1617662"/>
              <a:gd name="connsiteX79" fmla="*/ 638174 w 1619250"/>
              <a:gd name="connsiteY79" fmla="*/ 14287 h 1617662"/>
              <a:gd name="connsiteX80" fmla="*/ 711825 w 1619250"/>
              <a:gd name="connsiteY80" fmla="*/ 142152 h 1617662"/>
              <a:gd name="connsiteX81" fmla="*/ 759983 w 1619250"/>
              <a:gd name="connsiteY81" fmla="*/ 133603 h 1617662"/>
              <a:gd name="connsiteX82" fmla="*/ 796385 w 1619250"/>
              <a:gd name="connsiteY82" fmla="*/ 134513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619250" h="1617662">
                <a:moveTo>
                  <a:pt x="847725" y="0"/>
                </a:moveTo>
                <a:lnTo>
                  <a:pt x="949326" y="11113"/>
                </a:lnTo>
                <a:lnTo>
                  <a:pt x="970985" y="154479"/>
                </a:lnTo>
                <a:lnTo>
                  <a:pt x="1020676" y="165666"/>
                </a:lnTo>
                <a:lnTo>
                  <a:pt x="1059385" y="182405"/>
                </a:lnTo>
                <a:lnTo>
                  <a:pt x="1158875" y="77787"/>
                </a:lnTo>
                <a:lnTo>
                  <a:pt x="1249362" y="128587"/>
                </a:lnTo>
                <a:lnTo>
                  <a:pt x="1212628" y="267361"/>
                </a:lnTo>
                <a:lnTo>
                  <a:pt x="1233852" y="281489"/>
                </a:lnTo>
                <a:lnTo>
                  <a:pt x="1276002" y="322146"/>
                </a:lnTo>
                <a:lnTo>
                  <a:pt x="1409700" y="263525"/>
                </a:lnTo>
                <a:lnTo>
                  <a:pt x="1473200" y="344488"/>
                </a:lnTo>
                <a:lnTo>
                  <a:pt x="1387587" y="458303"/>
                </a:lnTo>
                <a:lnTo>
                  <a:pt x="1394228" y="467599"/>
                </a:lnTo>
                <a:lnTo>
                  <a:pt x="1431944" y="542726"/>
                </a:lnTo>
                <a:lnTo>
                  <a:pt x="1574800" y="539750"/>
                </a:lnTo>
                <a:lnTo>
                  <a:pt x="1603375" y="638175"/>
                </a:lnTo>
                <a:lnTo>
                  <a:pt x="1477160" y="710875"/>
                </a:lnTo>
                <a:lnTo>
                  <a:pt x="1483169" y="742768"/>
                </a:lnTo>
                <a:lnTo>
                  <a:pt x="1485310" y="795975"/>
                </a:lnTo>
                <a:lnTo>
                  <a:pt x="1619250" y="847724"/>
                </a:lnTo>
                <a:lnTo>
                  <a:pt x="1606550" y="949324"/>
                </a:lnTo>
                <a:lnTo>
                  <a:pt x="1466784" y="969434"/>
                </a:lnTo>
                <a:lnTo>
                  <a:pt x="1466709" y="969830"/>
                </a:lnTo>
                <a:cubicBezTo>
                  <a:pt x="1460705" y="994163"/>
                  <a:pt x="1453369" y="1018089"/>
                  <a:pt x="1444759" y="1041504"/>
                </a:cubicBezTo>
                <a:lnTo>
                  <a:pt x="1436556" y="1059607"/>
                </a:lnTo>
                <a:lnTo>
                  <a:pt x="1539875" y="1158875"/>
                </a:lnTo>
                <a:lnTo>
                  <a:pt x="1490663" y="1247775"/>
                </a:lnTo>
                <a:lnTo>
                  <a:pt x="1352092" y="1212374"/>
                </a:lnTo>
                <a:lnTo>
                  <a:pt x="1349843" y="1215872"/>
                </a:lnTo>
                <a:lnTo>
                  <a:pt x="1294635" y="1274490"/>
                </a:lnTo>
                <a:lnTo>
                  <a:pt x="1354138" y="1408112"/>
                </a:lnTo>
                <a:lnTo>
                  <a:pt x="1273176" y="1473199"/>
                </a:lnTo>
                <a:lnTo>
                  <a:pt x="1157217" y="1385195"/>
                </a:lnTo>
                <a:lnTo>
                  <a:pt x="1120350" y="1409895"/>
                </a:lnTo>
                <a:lnTo>
                  <a:pt x="1075411" y="1427570"/>
                </a:lnTo>
                <a:lnTo>
                  <a:pt x="1079500" y="1574800"/>
                </a:lnTo>
                <a:lnTo>
                  <a:pt x="979488" y="1603375"/>
                </a:lnTo>
                <a:lnTo>
                  <a:pt x="906418" y="1476518"/>
                </a:lnTo>
                <a:lnTo>
                  <a:pt x="874521" y="1482591"/>
                </a:lnTo>
                <a:lnTo>
                  <a:pt x="821659" y="1484809"/>
                </a:lnTo>
                <a:lnTo>
                  <a:pt x="769938" y="1617662"/>
                </a:lnTo>
                <a:lnTo>
                  <a:pt x="668337" y="1606550"/>
                </a:lnTo>
                <a:lnTo>
                  <a:pt x="648200" y="1466596"/>
                </a:lnTo>
                <a:lnTo>
                  <a:pt x="647485" y="1466463"/>
                </a:lnTo>
                <a:cubicBezTo>
                  <a:pt x="623160" y="1460484"/>
                  <a:pt x="599240" y="1453170"/>
                  <a:pt x="575832" y="1444578"/>
                </a:cubicBezTo>
                <a:lnTo>
                  <a:pt x="558072" y="1436539"/>
                </a:lnTo>
                <a:lnTo>
                  <a:pt x="458787" y="1539875"/>
                </a:lnTo>
                <a:lnTo>
                  <a:pt x="368300" y="1489075"/>
                </a:lnTo>
                <a:lnTo>
                  <a:pt x="404648" y="1351758"/>
                </a:lnTo>
                <a:lnTo>
                  <a:pt x="401488" y="1349726"/>
                </a:lnTo>
                <a:lnTo>
                  <a:pt x="342640" y="1294298"/>
                </a:lnTo>
                <a:lnTo>
                  <a:pt x="209550" y="1354137"/>
                </a:lnTo>
                <a:lnTo>
                  <a:pt x="146050" y="1273175"/>
                </a:lnTo>
                <a:lnTo>
                  <a:pt x="232208" y="1157271"/>
                </a:lnTo>
                <a:lnTo>
                  <a:pt x="207227" y="1120016"/>
                </a:lnTo>
                <a:lnTo>
                  <a:pt x="189389" y="1074838"/>
                </a:lnTo>
                <a:lnTo>
                  <a:pt x="42862" y="1077912"/>
                </a:lnTo>
                <a:lnTo>
                  <a:pt x="14287" y="979487"/>
                </a:lnTo>
                <a:lnTo>
                  <a:pt x="140548" y="906174"/>
                </a:lnTo>
                <a:lnTo>
                  <a:pt x="134493" y="874043"/>
                </a:lnTo>
                <a:lnTo>
                  <a:pt x="132361" y="821076"/>
                </a:lnTo>
                <a:lnTo>
                  <a:pt x="0" y="769937"/>
                </a:lnTo>
                <a:lnTo>
                  <a:pt x="11112" y="668337"/>
                </a:lnTo>
                <a:lnTo>
                  <a:pt x="150722" y="648393"/>
                </a:lnTo>
                <a:lnTo>
                  <a:pt x="150953" y="647170"/>
                </a:lnTo>
                <a:cubicBezTo>
                  <a:pt x="156957" y="622865"/>
                  <a:pt x="164293" y="598967"/>
                  <a:pt x="172903" y="575583"/>
                </a:cubicBezTo>
                <a:lnTo>
                  <a:pt x="180932" y="557888"/>
                </a:lnTo>
                <a:lnTo>
                  <a:pt x="77787" y="458787"/>
                </a:lnTo>
                <a:lnTo>
                  <a:pt x="128587" y="368300"/>
                </a:lnTo>
                <a:lnTo>
                  <a:pt x="265788" y="404618"/>
                </a:lnTo>
                <a:lnTo>
                  <a:pt x="267819" y="401465"/>
                </a:lnTo>
                <a:lnTo>
                  <a:pt x="323724" y="342199"/>
                </a:lnTo>
                <a:lnTo>
                  <a:pt x="265112" y="209550"/>
                </a:lnTo>
                <a:lnTo>
                  <a:pt x="344487" y="146050"/>
                </a:lnTo>
                <a:lnTo>
                  <a:pt x="460547" y="232325"/>
                </a:lnTo>
                <a:lnTo>
                  <a:pt x="497312" y="207728"/>
                </a:lnTo>
                <a:lnTo>
                  <a:pt x="542279" y="190056"/>
                </a:lnTo>
                <a:lnTo>
                  <a:pt x="538162" y="42862"/>
                </a:lnTo>
                <a:lnTo>
                  <a:pt x="638174" y="14287"/>
                </a:lnTo>
                <a:lnTo>
                  <a:pt x="711825" y="142152"/>
                </a:lnTo>
                <a:lnTo>
                  <a:pt x="759983" y="133603"/>
                </a:lnTo>
                <a:lnTo>
                  <a:pt x="796385" y="134513"/>
                </a:lnTo>
                <a:close/>
              </a:path>
            </a:pathLst>
          </a:custGeom>
          <a:solidFill>
            <a:srgbClr val="2C99C0"/>
          </a:solidFill>
          <a:ln>
            <a:noFill/>
          </a:ln>
        </p:spPr>
        <p:txBody>
          <a:bodyPr vert="horz" wrap="square" lIns="59328" tIns="29664" rIns="59328" bIns="29664" numCol="1" anchor="t" anchorCtr="0" compatLnSpc="1">
            <a:prstTxWarp prst="textNoShape">
              <a:avLst/>
            </a:prstTxWarp>
            <a:noAutofit/>
          </a:bodyPr>
          <a:lstStyle/>
          <a:p>
            <a:pPr algn="just">
              <a:lnSpc>
                <a:spcPct val="120000"/>
              </a:lnSpc>
              <a:buFontTx/>
              <a:buNone/>
              <a:defRPr/>
            </a:pPr>
            <a:endParaRPr lang="en-US" sz="638" kern="0" dirty="0">
              <a:solidFill>
                <a:prstClr val="black"/>
              </a:solidFill>
              <a:ea typeface="微软雅黑" panose="020B0503020204020204" pitchFamily="34" charset="-122"/>
              <a:sym typeface="Arial" panose="020B0604020202020204" pitchFamily="34" charset="0"/>
            </a:endParaRPr>
          </a:p>
        </p:txBody>
      </p:sp>
      <p:sp>
        <p:nvSpPr>
          <p:cNvPr id="63" name="Freeform 6">
            <a:extLst>
              <a:ext uri="{FF2B5EF4-FFF2-40B4-BE49-F238E27FC236}">
                <a16:creationId xmlns:a16="http://schemas.microsoft.com/office/drawing/2014/main" id="{D1E89C52-A5FB-412C-AFFF-B49FA9809E18}"/>
              </a:ext>
            </a:extLst>
          </p:cNvPr>
          <p:cNvSpPr>
            <a:spLocks/>
          </p:cNvSpPr>
          <p:nvPr/>
        </p:nvSpPr>
        <p:spPr bwMode="auto">
          <a:xfrm>
            <a:off x="5491198" y="2058634"/>
            <a:ext cx="762193" cy="762193"/>
          </a:xfrm>
          <a:custGeom>
            <a:avLst/>
            <a:gdLst>
              <a:gd name="connsiteX0" fmla="*/ 615950 w 1174750"/>
              <a:gd name="connsiteY0" fmla="*/ 0 h 1174750"/>
              <a:gd name="connsiteX1" fmla="*/ 690562 w 1174750"/>
              <a:gd name="connsiteY1" fmla="*/ 7938 h 1174750"/>
              <a:gd name="connsiteX2" fmla="*/ 704967 w 1174750"/>
              <a:gd name="connsiteY2" fmla="*/ 112884 h 1174750"/>
              <a:gd name="connsiteX3" fmla="*/ 742050 w 1174750"/>
              <a:gd name="connsiteY3" fmla="*/ 121270 h 1174750"/>
              <a:gd name="connsiteX4" fmla="*/ 769468 w 1174750"/>
              <a:gd name="connsiteY4" fmla="*/ 133166 h 1174750"/>
              <a:gd name="connsiteX5" fmla="*/ 841375 w 1174750"/>
              <a:gd name="connsiteY5" fmla="*/ 57150 h 1174750"/>
              <a:gd name="connsiteX6" fmla="*/ 908050 w 1174750"/>
              <a:gd name="connsiteY6" fmla="*/ 93663 h 1174750"/>
              <a:gd name="connsiteX7" fmla="*/ 881353 w 1174750"/>
              <a:gd name="connsiteY7" fmla="*/ 195319 h 1174750"/>
              <a:gd name="connsiteX8" fmla="*/ 896621 w 1174750"/>
              <a:gd name="connsiteY8" fmla="*/ 205513 h 1174750"/>
              <a:gd name="connsiteX9" fmla="*/ 927173 w 1174750"/>
              <a:gd name="connsiteY9" fmla="*/ 235070 h 1174750"/>
              <a:gd name="connsiteX10" fmla="*/ 1022350 w 1174750"/>
              <a:gd name="connsiteY10" fmla="*/ 192087 h 1174750"/>
              <a:gd name="connsiteX11" fmla="*/ 1069975 w 1174750"/>
              <a:gd name="connsiteY11" fmla="*/ 250824 h 1174750"/>
              <a:gd name="connsiteX12" fmla="*/ 1008057 w 1174750"/>
              <a:gd name="connsiteY12" fmla="*/ 334058 h 1174750"/>
              <a:gd name="connsiteX13" fmla="*/ 1012850 w 1174750"/>
              <a:gd name="connsiteY13" fmla="*/ 340787 h 1174750"/>
              <a:gd name="connsiteX14" fmla="*/ 1035896 w 1174750"/>
              <a:gd name="connsiteY14" fmla="*/ 395218 h 1174750"/>
              <a:gd name="connsiteX15" fmla="*/ 1144588 w 1174750"/>
              <a:gd name="connsiteY15" fmla="*/ 392112 h 1174750"/>
              <a:gd name="connsiteX16" fmla="*/ 1165225 w 1174750"/>
              <a:gd name="connsiteY16" fmla="*/ 463549 h 1174750"/>
              <a:gd name="connsiteX17" fmla="*/ 1072819 w 1174750"/>
              <a:gd name="connsiteY17" fmla="*/ 516353 h 1174750"/>
              <a:gd name="connsiteX18" fmla="*/ 1077438 w 1174750"/>
              <a:gd name="connsiteY18" fmla="*/ 540687 h 1174750"/>
              <a:gd name="connsiteX19" fmla="*/ 1076865 w 1174750"/>
              <a:gd name="connsiteY19" fmla="*/ 577826 h 1174750"/>
              <a:gd name="connsiteX20" fmla="*/ 1174750 w 1174750"/>
              <a:gd name="connsiteY20" fmla="*/ 615950 h 1174750"/>
              <a:gd name="connsiteX21" fmla="*/ 1166813 w 1174750"/>
              <a:gd name="connsiteY21" fmla="*/ 690562 h 1174750"/>
              <a:gd name="connsiteX22" fmla="*/ 1062601 w 1174750"/>
              <a:gd name="connsiteY22" fmla="*/ 705007 h 1174750"/>
              <a:gd name="connsiteX23" fmla="*/ 1049710 w 1174750"/>
              <a:gd name="connsiteY23" fmla="*/ 757392 h 1174750"/>
              <a:gd name="connsiteX24" fmla="*/ 1043913 w 1174750"/>
              <a:gd name="connsiteY24" fmla="*/ 770170 h 1174750"/>
              <a:gd name="connsiteX25" fmla="*/ 1119188 w 1174750"/>
              <a:gd name="connsiteY25" fmla="*/ 841375 h 1174750"/>
              <a:gd name="connsiteX26" fmla="*/ 1082676 w 1174750"/>
              <a:gd name="connsiteY26" fmla="*/ 908050 h 1174750"/>
              <a:gd name="connsiteX27" fmla="*/ 982045 w 1174750"/>
              <a:gd name="connsiteY27" fmla="*/ 881886 h 1174750"/>
              <a:gd name="connsiteX28" fmla="*/ 980809 w 1174750"/>
              <a:gd name="connsiteY28" fmla="*/ 883806 h 1174750"/>
              <a:gd name="connsiteX29" fmla="*/ 940450 w 1174750"/>
              <a:gd name="connsiteY29" fmla="*/ 926599 h 1174750"/>
              <a:gd name="connsiteX30" fmla="*/ 982662 w 1174750"/>
              <a:gd name="connsiteY30" fmla="*/ 1022349 h 1174750"/>
              <a:gd name="connsiteX31" fmla="*/ 925512 w 1174750"/>
              <a:gd name="connsiteY31" fmla="*/ 1069974 h 1174750"/>
              <a:gd name="connsiteX32" fmla="*/ 840644 w 1174750"/>
              <a:gd name="connsiteY32" fmla="*/ 1006841 h 1174750"/>
              <a:gd name="connsiteX33" fmla="*/ 814145 w 1174750"/>
              <a:gd name="connsiteY33" fmla="*/ 1024591 h 1174750"/>
              <a:gd name="connsiteX34" fmla="*/ 781185 w 1174750"/>
              <a:gd name="connsiteY34" fmla="*/ 1037594 h 1174750"/>
              <a:gd name="connsiteX35" fmla="*/ 784225 w 1174750"/>
              <a:gd name="connsiteY35" fmla="*/ 1143000 h 1174750"/>
              <a:gd name="connsiteX36" fmla="*/ 711200 w 1174750"/>
              <a:gd name="connsiteY36" fmla="*/ 1163637 h 1174750"/>
              <a:gd name="connsiteX37" fmla="*/ 658868 w 1174750"/>
              <a:gd name="connsiteY37" fmla="*/ 1073062 h 1174750"/>
              <a:gd name="connsiteX38" fmla="*/ 635880 w 1174750"/>
              <a:gd name="connsiteY38" fmla="*/ 1077436 h 1174750"/>
              <a:gd name="connsiteX39" fmla="*/ 597489 w 1174750"/>
              <a:gd name="connsiteY39" fmla="*/ 1076843 h 1174750"/>
              <a:gd name="connsiteX40" fmla="*/ 560387 w 1174750"/>
              <a:gd name="connsiteY40" fmla="*/ 1174750 h 1174750"/>
              <a:gd name="connsiteX41" fmla="*/ 485774 w 1174750"/>
              <a:gd name="connsiteY41" fmla="*/ 1166813 h 1174750"/>
              <a:gd name="connsiteX42" fmla="*/ 470244 w 1174750"/>
              <a:gd name="connsiteY42" fmla="*/ 1062239 h 1174750"/>
              <a:gd name="connsiteX43" fmla="*/ 419327 w 1174750"/>
              <a:gd name="connsiteY43" fmla="*/ 1049708 h 1174750"/>
              <a:gd name="connsiteX44" fmla="*/ 404822 w 1174750"/>
              <a:gd name="connsiteY44" fmla="*/ 1043134 h 1174750"/>
              <a:gd name="connsiteX45" fmla="*/ 333374 w 1174750"/>
              <a:gd name="connsiteY45" fmla="*/ 1117600 h 1174750"/>
              <a:gd name="connsiteX46" fmla="*/ 268287 w 1174750"/>
              <a:gd name="connsiteY46" fmla="*/ 1081088 h 1174750"/>
              <a:gd name="connsiteX47" fmla="*/ 294359 w 1174750"/>
              <a:gd name="connsiteY47" fmla="*/ 981814 h 1174750"/>
              <a:gd name="connsiteX48" fmla="*/ 292795 w 1174750"/>
              <a:gd name="connsiteY48" fmla="*/ 980808 h 1174750"/>
              <a:gd name="connsiteX49" fmla="*/ 249696 w 1174750"/>
              <a:gd name="connsiteY49" fmla="*/ 940224 h 1174750"/>
              <a:gd name="connsiteX50" fmla="*/ 152399 w 1174750"/>
              <a:gd name="connsiteY50" fmla="*/ 982662 h 1174750"/>
              <a:gd name="connsiteX51" fmla="*/ 106362 w 1174750"/>
              <a:gd name="connsiteY51" fmla="*/ 925512 h 1174750"/>
              <a:gd name="connsiteX52" fmla="*/ 169531 w 1174750"/>
              <a:gd name="connsiteY52" fmla="*/ 840597 h 1174750"/>
              <a:gd name="connsiteX53" fmla="*/ 151782 w 1174750"/>
              <a:gd name="connsiteY53" fmla="*/ 814144 h 1174750"/>
              <a:gd name="connsiteX54" fmla="*/ 138529 w 1174750"/>
              <a:gd name="connsiteY54" fmla="*/ 780584 h 1174750"/>
              <a:gd name="connsiteX55" fmla="*/ 31749 w 1174750"/>
              <a:gd name="connsiteY55" fmla="*/ 782637 h 1174750"/>
              <a:gd name="connsiteX56" fmla="*/ 11112 w 1174750"/>
              <a:gd name="connsiteY56" fmla="*/ 712787 h 1174750"/>
              <a:gd name="connsiteX57" fmla="*/ 103243 w 1174750"/>
              <a:gd name="connsiteY57" fmla="*/ 658532 h 1174750"/>
              <a:gd name="connsiteX58" fmla="*/ 98900 w 1174750"/>
              <a:gd name="connsiteY58" fmla="*/ 635651 h 1174750"/>
              <a:gd name="connsiteX59" fmla="*/ 99486 w 1174750"/>
              <a:gd name="connsiteY59" fmla="*/ 597694 h 1174750"/>
              <a:gd name="connsiteX60" fmla="*/ 0 w 1174750"/>
              <a:gd name="connsiteY60" fmla="*/ 560387 h 1174750"/>
              <a:gd name="connsiteX61" fmla="*/ 7937 w 1174750"/>
              <a:gd name="connsiteY61" fmla="*/ 485775 h 1174750"/>
              <a:gd name="connsiteX62" fmla="*/ 114022 w 1174750"/>
              <a:gd name="connsiteY62" fmla="*/ 470174 h 1174750"/>
              <a:gd name="connsiteX63" fmla="*/ 126629 w 1174750"/>
              <a:gd name="connsiteY63" fmla="*/ 418946 h 1174750"/>
              <a:gd name="connsiteX64" fmla="*/ 132605 w 1174750"/>
              <a:gd name="connsiteY64" fmla="*/ 405771 h 1174750"/>
              <a:gd name="connsiteX65" fmla="*/ 57150 w 1174750"/>
              <a:gd name="connsiteY65" fmla="*/ 333375 h 1174750"/>
              <a:gd name="connsiteX66" fmla="*/ 93662 w 1174750"/>
              <a:gd name="connsiteY66" fmla="*/ 268287 h 1174750"/>
              <a:gd name="connsiteX67" fmla="*/ 194147 w 1174750"/>
              <a:gd name="connsiteY67" fmla="*/ 294677 h 1174750"/>
              <a:gd name="connsiteX68" fmla="*/ 195530 w 1174750"/>
              <a:gd name="connsiteY68" fmla="*/ 292531 h 1174750"/>
              <a:gd name="connsiteX69" fmla="*/ 235678 w 1174750"/>
              <a:gd name="connsiteY69" fmla="*/ 249961 h 1174750"/>
              <a:gd name="connsiteX70" fmla="*/ 192087 w 1174750"/>
              <a:gd name="connsiteY70" fmla="*/ 152400 h 1174750"/>
              <a:gd name="connsiteX71" fmla="*/ 250824 w 1174750"/>
              <a:gd name="connsiteY71" fmla="*/ 106362 h 1174750"/>
              <a:gd name="connsiteX72" fmla="*/ 335694 w 1174750"/>
              <a:gd name="connsiteY72" fmla="*/ 169496 h 1174750"/>
              <a:gd name="connsiteX73" fmla="*/ 362193 w 1174750"/>
              <a:gd name="connsiteY73" fmla="*/ 151746 h 1174750"/>
              <a:gd name="connsiteX74" fmla="*/ 395198 w 1174750"/>
              <a:gd name="connsiteY74" fmla="*/ 138726 h 1174750"/>
              <a:gd name="connsiteX75" fmla="*/ 392112 w 1174750"/>
              <a:gd name="connsiteY75" fmla="*/ 31750 h 1174750"/>
              <a:gd name="connsiteX76" fmla="*/ 463549 w 1174750"/>
              <a:gd name="connsiteY76" fmla="*/ 11112 h 1174750"/>
              <a:gd name="connsiteX77" fmla="*/ 518238 w 1174750"/>
              <a:gd name="connsiteY77" fmla="*/ 103979 h 1174750"/>
              <a:gd name="connsiteX78" fmla="*/ 552910 w 1174750"/>
              <a:gd name="connsiteY78" fmla="*/ 97845 h 1174750"/>
              <a:gd name="connsiteX79" fmla="*/ 577990 w 1174750"/>
              <a:gd name="connsiteY79" fmla="*/ 98490 h 11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74750" h="1174750">
                <a:moveTo>
                  <a:pt x="615950" y="0"/>
                </a:moveTo>
                <a:lnTo>
                  <a:pt x="690562" y="7938"/>
                </a:lnTo>
                <a:lnTo>
                  <a:pt x="704967" y="112884"/>
                </a:lnTo>
                <a:lnTo>
                  <a:pt x="742050" y="121270"/>
                </a:lnTo>
                <a:lnTo>
                  <a:pt x="769468" y="133166"/>
                </a:lnTo>
                <a:lnTo>
                  <a:pt x="841375" y="57150"/>
                </a:lnTo>
                <a:lnTo>
                  <a:pt x="908050" y="93663"/>
                </a:lnTo>
                <a:lnTo>
                  <a:pt x="881353" y="195319"/>
                </a:lnTo>
                <a:lnTo>
                  <a:pt x="896621" y="205513"/>
                </a:lnTo>
                <a:lnTo>
                  <a:pt x="927173" y="235070"/>
                </a:lnTo>
                <a:lnTo>
                  <a:pt x="1022350" y="192087"/>
                </a:lnTo>
                <a:lnTo>
                  <a:pt x="1069975" y="250824"/>
                </a:lnTo>
                <a:lnTo>
                  <a:pt x="1008057" y="334058"/>
                </a:lnTo>
                <a:lnTo>
                  <a:pt x="1012850" y="340787"/>
                </a:lnTo>
                <a:lnTo>
                  <a:pt x="1035896" y="395218"/>
                </a:lnTo>
                <a:lnTo>
                  <a:pt x="1144588" y="392112"/>
                </a:lnTo>
                <a:lnTo>
                  <a:pt x="1165225" y="463549"/>
                </a:lnTo>
                <a:lnTo>
                  <a:pt x="1072819" y="516353"/>
                </a:lnTo>
                <a:lnTo>
                  <a:pt x="1077438" y="540687"/>
                </a:lnTo>
                <a:lnTo>
                  <a:pt x="1076865" y="577826"/>
                </a:lnTo>
                <a:lnTo>
                  <a:pt x="1174750" y="615950"/>
                </a:lnTo>
                <a:lnTo>
                  <a:pt x="1166813" y="690562"/>
                </a:lnTo>
                <a:lnTo>
                  <a:pt x="1062601" y="705007"/>
                </a:lnTo>
                <a:lnTo>
                  <a:pt x="1049710" y="757392"/>
                </a:lnTo>
                <a:lnTo>
                  <a:pt x="1043913" y="770170"/>
                </a:lnTo>
                <a:lnTo>
                  <a:pt x="1119188" y="841375"/>
                </a:lnTo>
                <a:lnTo>
                  <a:pt x="1082676" y="908050"/>
                </a:lnTo>
                <a:lnTo>
                  <a:pt x="982045" y="881886"/>
                </a:lnTo>
                <a:lnTo>
                  <a:pt x="980809" y="883806"/>
                </a:lnTo>
                <a:lnTo>
                  <a:pt x="940450" y="926599"/>
                </a:lnTo>
                <a:lnTo>
                  <a:pt x="982662" y="1022349"/>
                </a:lnTo>
                <a:lnTo>
                  <a:pt x="925512" y="1069974"/>
                </a:lnTo>
                <a:lnTo>
                  <a:pt x="840644" y="1006841"/>
                </a:lnTo>
                <a:lnTo>
                  <a:pt x="814145" y="1024591"/>
                </a:lnTo>
                <a:lnTo>
                  <a:pt x="781185" y="1037594"/>
                </a:lnTo>
                <a:lnTo>
                  <a:pt x="784225" y="1143000"/>
                </a:lnTo>
                <a:lnTo>
                  <a:pt x="711200" y="1163637"/>
                </a:lnTo>
                <a:lnTo>
                  <a:pt x="658868" y="1073062"/>
                </a:lnTo>
                <a:lnTo>
                  <a:pt x="635880" y="1077436"/>
                </a:lnTo>
                <a:lnTo>
                  <a:pt x="597489" y="1076843"/>
                </a:lnTo>
                <a:lnTo>
                  <a:pt x="560387" y="1174750"/>
                </a:lnTo>
                <a:lnTo>
                  <a:pt x="485774" y="1166813"/>
                </a:lnTo>
                <a:lnTo>
                  <a:pt x="470244" y="1062239"/>
                </a:lnTo>
                <a:lnTo>
                  <a:pt x="419327" y="1049708"/>
                </a:lnTo>
                <a:lnTo>
                  <a:pt x="404822" y="1043134"/>
                </a:lnTo>
                <a:lnTo>
                  <a:pt x="333374" y="1117600"/>
                </a:lnTo>
                <a:lnTo>
                  <a:pt x="268287" y="1081088"/>
                </a:lnTo>
                <a:lnTo>
                  <a:pt x="294359" y="981814"/>
                </a:lnTo>
                <a:lnTo>
                  <a:pt x="292795" y="980808"/>
                </a:lnTo>
                <a:lnTo>
                  <a:pt x="249696" y="940224"/>
                </a:lnTo>
                <a:lnTo>
                  <a:pt x="152399" y="982662"/>
                </a:lnTo>
                <a:lnTo>
                  <a:pt x="106362" y="925512"/>
                </a:lnTo>
                <a:lnTo>
                  <a:pt x="169531" y="840597"/>
                </a:lnTo>
                <a:lnTo>
                  <a:pt x="151782" y="814144"/>
                </a:lnTo>
                <a:lnTo>
                  <a:pt x="138529" y="780584"/>
                </a:lnTo>
                <a:lnTo>
                  <a:pt x="31749" y="782637"/>
                </a:lnTo>
                <a:lnTo>
                  <a:pt x="11112" y="712787"/>
                </a:lnTo>
                <a:lnTo>
                  <a:pt x="103243" y="658532"/>
                </a:lnTo>
                <a:lnTo>
                  <a:pt x="98900" y="635651"/>
                </a:lnTo>
                <a:lnTo>
                  <a:pt x="99486" y="597694"/>
                </a:lnTo>
                <a:lnTo>
                  <a:pt x="0" y="560387"/>
                </a:lnTo>
                <a:lnTo>
                  <a:pt x="7937" y="485775"/>
                </a:lnTo>
                <a:lnTo>
                  <a:pt x="114022" y="470174"/>
                </a:lnTo>
                <a:lnTo>
                  <a:pt x="126629" y="418946"/>
                </a:lnTo>
                <a:lnTo>
                  <a:pt x="132605" y="405771"/>
                </a:lnTo>
                <a:lnTo>
                  <a:pt x="57150" y="333375"/>
                </a:lnTo>
                <a:lnTo>
                  <a:pt x="93662" y="268287"/>
                </a:lnTo>
                <a:lnTo>
                  <a:pt x="194147" y="294677"/>
                </a:lnTo>
                <a:lnTo>
                  <a:pt x="195530" y="292531"/>
                </a:lnTo>
                <a:lnTo>
                  <a:pt x="235678" y="249961"/>
                </a:lnTo>
                <a:lnTo>
                  <a:pt x="192087" y="152400"/>
                </a:lnTo>
                <a:lnTo>
                  <a:pt x="250824" y="106362"/>
                </a:lnTo>
                <a:lnTo>
                  <a:pt x="335694" y="169496"/>
                </a:lnTo>
                <a:lnTo>
                  <a:pt x="362193" y="151746"/>
                </a:lnTo>
                <a:lnTo>
                  <a:pt x="395198" y="138726"/>
                </a:lnTo>
                <a:lnTo>
                  <a:pt x="392112" y="31750"/>
                </a:lnTo>
                <a:lnTo>
                  <a:pt x="463549" y="11112"/>
                </a:lnTo>
                <a:lnTo>
                  <a:pt x="518238" y="103979"/>
                </a:lnTo>
                <a:lnTo>
                  <a:pt x="552910" y="97845"/>
                </a:lnTo>
                <a:lnTo>
                  <a:pt x="577990" y="98490"/>
                </a:lnTo>
                <a:close/>
              </a:path>
            </a:pathLst>
          </a:custGeom>
          <a:solidFill>
            <a:srgbClr val="D53E25"/>
          </a:solidFill>
          <a:ln>
            <a:noFill/>
          </a:ln>
        </p:spPr>
        <p:txBody>
          <a:bodyPr vert="horz" wrap="square" lIns="59328" tIns="29664" rIns="59328" bIns="29664" numCol="1" anchor="t" anchorCtr="0" compatLnSpc="1">
            <a:prstTxWarp prst="textNoShape">
              <a:avLst/>
            </a:prstTxWarp>
            <a:noAutofit/>
          </a:bodyPr>
          <a:lstStyle/>
          <a:p>
            <a:pPr algn="just">
              <a:lnSpc>
                <a:spcPct val="120000"/>
              </a:lnSpc>
              <a:buFontTx/>
              <a:buNone/>
              <a:defRPr/>
            </a:pPr>
            <a:endParaRPr lang="en-US" sz="638" kern="0" dirty="0">
              <a:solidFill>
                <a:prstClr val="black"/>
              </a:solidFill>
              <a:ea typeface="微软雅黑" panose="020B0503020204020204" pitchFamily="34" charset="-122"/>
              <a:sym typeface="Arial" panose="020B0604020202020204" pitchFamily="34" charset="0"/>
            </a:endParaRPr>
          </a:p>
        </p:txBody>
      </p:sp>
      <p:sp>
        <p:nvSpPr>
          <p:cNvPr id="64" name="Freeform 7">
            <a:extLst>
              <a:ext uri="{FF2B5EF4-FFF2-40B4-BE49-F238E27FC236}">
                <a16:creationId xmlns:a16="http://schemas.microsoft.com/office/drawing/2014/main" id="{D992CFAE-A281-4195-AA59-3BAEE1DAC6A3}"/>
              </a:ext>
            </a:extLst>
          </p:cNvPr>
          <p:cNvSpPr>
            <a:spLocks/>
          </p:cNvSpPr>
          <p:nvPr/>
        </p:nvSpPr>
        <p:spPr bwMode="auto">
          <a:xfrm>
            <a:off x="6151421" y="2501530"/>
            <a:ext cx="421267" cy="421266"/>
          </a:xfrm>
          <a:custGeom>
            <a:avLst/>
            <a:gdLst>
              <a:gd name="connsiteX0" fmla="*/ 317500 w 649288"/>
              <a:gd name="connsiteY0" fmla="*/ 0 h 649287"/>
              <a:gd name="connsiteX1" fmla="*/ 393700 w 649288"/>
              <a:gd name="connsiteY1" fmla="*/ 7937 h 649287"/>
              <a:gd name="connsiteX2" fmla="*/ 412438 w 649288"/>
              <a:gd name="connsiteY2" fmla="*/ 93737 h 649287"/>
              <a:gd name="connsiteX3" fmla="*/ 433195 w 649288"/>
              <a:gd name="connsiteY3" fmla="*/ 101206 h 649287"/>
              <a:gd name="connsiteX4" fmla="*/ 466681 w 649288"/>
              <a:gd name="connsiteY4" fmla="*/ 121501 h 649287"/>
              <a:gd name="connsiteX5" fmla="*/ 547689 w 649288"/>
              <a:gd name="connsiteY5" fmla="*/ 88900 h 649287"/>
              <a:gd name="connsiteX6" fmla="*/ 596901 w 649288"/>
              <a:gd name="connsiteY6" fmla="*/ 147638 h 649287"/>
              <a:gd name="connsiteX7" fmla="*/ 550055 w 649288"/>
              <a:gd name="connsiteY7" fmla="*/ 220835 h 649287"/>
              <a:gd name="connsiteX8" fmla="*/ 559211 w 649288"/>
              <a:gd name="connsiteY8" fmla="*/ 239961 h 649287"/>
              <a:gd name="connsiteX9" fmla="*/ 569814 w 649288"/>
              <a:gd name="connsiteY9" fmla="*/ 280966 h 649287"/>
              <a:gd name="connsiteX10" fmla="*/ 649288 w 649288"/>
              <a:gd name="connsiteY10" fmla="*/ 314325 h 649287"/>
              <a:gd name="connsiteX11" fmla="*/ 642938 w 649288"/>
              <a:gd name="connsiteY11" fmla="*/ 392113 h 649287"/>
              <a:gd name="connsiteX12" fmla="*/ 556964 w 649288"/>
              <a:gd name="connsiteY12" fmla="*/ 410889 h 649287"/>
              <a:gd name="connsiteX13" fmla="*/ 549457 w 649288"/>
              <a:gd name="connsiteY13" fmla="*/ 431560 h 649287"/>
              <a:gd name="connsiteX14" fmla="*/ 527263 w 649288"/>
              <a:gd name="connsiteY14" fmla="*/ 467798 h 649287"/>
              <a:gd name="connsiteX15" fmla="*/ 560388 w 649288"/>
              <a:gd name="connsiteY15" fmla="*/ 547687 h 649287"/>
              <a:gd name="connsiteX16" fmla="*/ 500063 w 649288"/>
              <a:gd name="connsiteY16" fmla="*/ 598487 h 649287"/>
              <a:gd name="connsiteX17" fmla="*/ 424873 w 649288"/>
              <a:gd name="connsiteY17" fmla="*/ 549715 h 649287"/>
              <a:gd name="connsiteX18" fmla="*/ 410120 w 649288"/>
              <a:gd name="connsiteY18" fmla="*/ 556698 h 649287"/>
              <a:gd name="connsiteX19" fmla="*/ 368313 w 649288"/>
              <a:gd name="connsiteY19" fmla="*/ 567433 h 649287"/>
              <a:gd name="connsiteX20" fmla="*/ 333375 w 649288"/>
              <a:gd name="connsiteY20" fmla="*/ 649287 h 649287"/>
              <a:gd name="connsiteX21" fmla="*/ 255588 w 649288"/>
              <a:gd name="connsiteY21" fmla="*/ 642937 h 649287"/>
              <a:gd name="connsiteX22" fmla="*/ 237274 w 649288"/>
              <a:gd name="connsiteY22" fmla="*/ 554423 h 649287"/>
              <a:gd name="connsiteX23" fmla="*/ 217680 w 649288"/>
              <a:gd name="connsiteY23" fmla="*/ 547372 h 649287"/>
              <a:gd name="connsiteX24" fmla="*/ 184265 w 649288"/>
              <a:gd name="connsiteY24" fmla="*/ 527120 h 649287"/>
              <a:gd name="connsiteX25" fmla="*/ 101600 w 649288"/>
              <a:gd name="connsiteY25" fmla="*/ 560387 h 649287"/>
              <a:gd name="connsiteX26" fmla="*/ 52388 w 649288"/>
              <a:gd name="connsiteY26" fmla="*/ 501650 h 649287"/>
              <a:gd name="connsiteX27" fmla="*/ 100335 w 649288"/>
              <a:gd name="connsiteY27" fmla="*/ 426731 h 649287"/>
              <a:gd name="connsiteX28" fmla="*/ 91664 w 649288"/>
              <a:gd name="connsiteY28" fmla="*/ 408618 h 649287"/>
              <a:gd name="connsiteX29" fmla="*/ 81166 w 649288"/>
              <a:gd name="connsiteY29" fmla="*/ 368019 h 649287"/>
              <a:gd name="connsiteX30" fmla="*/ 0 w 649288"/>
              <a:gd name="connsiteY30" fmla="*/ 333375 h 649287"/>
              <a:gd name="connsiteX31" fmla="*/ 7937 w 649288"/>
              <a:gd name="connsiteY31" fmla="*/ 257175 h 649287"/>
              <a:gd name="connsiteX32" fmla="*/ 93624 w 649288"/>
              <a:gd name="connsiteY32" fmla="*/ 238462 h 649287"/>
              <a:gd name="connsiteX33" fmla="*/ 101418 w 649288"/>
              <a:gd name="connsiteY33" fmla="*/ 216983 h 649287"/>
              <a:gd name="connsiteX34" fmla="*/ 122826 w 649288"/>
              <a:gd name="connsiteY34" fmla="*/ 181954 h 649287"/>
              <a:gd name="connsiteX35" fmla="*/ 90488 w 649288"/>
              <a:gd name="connsiteY35" fmla="*/ 101599 h 649287"/>
              <a:gd name="connsiteX36" fmla="*/ 149225 w 649288"/>
              <a:gd name="connsiteY36" fmla="*/ 52387 h 649287"/>
              <a:gd name="connsiteX37" fmla="*/ 223287 w 649288"/>
              <a:gd name="connsiteY37" fmla="*/ 99786 h 649287"/>
              <a:gd name="connsiteX38" fmla="*/ 240755 w 649288"/>
              <a:gd name="connsiteY38" fmla="*/ 91494 h 649287"/>
              <a:gd name="connsiteX39" fmla="*/ 283081 w 649288"/>
              <a:gd name="connsiteY39" fmla="*/ 80640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0" y="0"/>
                </a:moveTo>
                <a:lnTo>
                  <a:pt x="393700" y="7937"/>
                </a:lnTo>
                <a:lnTo>
                  <a:pt x="412438" y="93737"/>
                </a:lnTo>
                <a:lnTo>
                  <a:pt x="433195" y="101206"/>
                </a:lnTo>
                <a:lnTo>
                  <a:pt x="466681" y="121501"/>
                </a:lnTo>
                <a:lnTo>
                  <a:pt x="547689" y="88900"/>
                </a:lnTo>
                <a:lnTo>
                  <a:pt x="596901" y="147638"/>
                </a:lnTo>
                <a:lnTo>
                  <a:pt x="550055" y="220835"/>
                </a:lnTo>
                <a:lnTo>
                  <a:pt x="559211" y="239961"/>
                </a:lnTo>
                <a:lnTo>
                  <a:pt x="569814" y="280966"/>
                </a:lnTo>
                <a:lnTo>
                  <a:pt x="649288" y="314325"/>
                </a:lnTo>
                <a:lnTo>
                  <a:pt x="642938" y="392113"/>
                </a:lnTo>
                <a:lnTo>
                  <a:pt x="556964" y="410889"/>
                </a:lnTo>
                <a:lnTo>
                  <a:pt x="549457" y="431560"/>
                </a:lnTo>
                <a:lnTo>
                  <a:pt x="527263" y="467798"/>
                </a:lnTo>
                <a:lnTo>
                  <a:pt x="560388" y="547687"/>
                </a:lnTo>
                <a:lnTo>
                  <a:pt x="500063" y="598487"/>
                </a:lnTo>
                <a:lnTo>
                  <a:pt x="424873" y="549715"/>
                </a:lnTo>
                <a:lnTo>
                  <a:pt x="410120" y="556698"/>
                </a:lnTo>
                <a:lnTo>
                  <a:pt x="368313" y="567433"/>
                </a:lnTo>
                <a:lnTo>
                  <a:pt x="333375" y="649287"/>
                </a:lnTo>
                <a:lnTo>
                  <a:pt x="255588" y="642937"/>
                </a:lnTo>
                <a:lnTo>
                  <a:pt x="237274" y="554423"/>
                </a:lnTo>
                <a:lnTo>
                  <a:pt x="217680" y="547372"/>
                </a:lnTo>
                <a:lnTo>
                  <a:pt x="184265" y="527120"/>
                </a:lnTo>
                <a:lnTo>
                  <a:pt x="101600" y="560387"/>
                </a:lnTo>
                <a:lnTo>
                  <a:pt x="52388" y="501650"/>
                </a:lnTo>
                <a:lnTo>
                  <a:pt x="100335" y="426731"/>
                </a:lnTo>
                <a:lnTo>
                  <a:pt x="91664" y="408618"/>
                </a:lnTo>
                <a:lnTo>
                  <a:pt x="81166" y="368019"/>
                </a:lnTo>
                <a:lnTo>
                  <a:pt x="0" y="333375"/>
                </a:lnTo>
                <a:lnTo>
                  <a:pt x="7937" y="257175"/>
                </a:lnTo>
                <a:lnTo>
                  <a:pt x="93624" y="238462"/>
                </a:lnTo>
                <a:lnTo>
                  <a:pt x="101418" y="216983"/>
                </a:lnTo>
                <a:lnTo>
                  <a:pt x="122826" y="181954"/>
                </a:lnTo>
                <a:lnTo>
                  <a:pt x="90488" y="101599"/>
                </a:lnTo>
                <a:lnTo>
                  <a:pt x="149225" y="52387"/>
                </a:lnTo>
                <a:lnTo>
                  <a:pt x="223287" y="99786"/>
                </a:lnTo>
                <a:lnTo>
                  <a:pt x="240755" y="91494"/>
                </a:lnTo>
                <a:lnTo>
                  <a:pt x="283081" y="80640"/>
                </a:lnTo>
                <a:close/>
              </a:path>
            </a:pathLst>
          </a:custGeom>
          <a:solidFill>
            <a:srgbClr val="0A97A6"/>
          </a:solidFill>
          <a:ln>
            <a:noFill/>
          </a:ln>
        </p:spPr>
        <p:txBody>
          <a:bodyPr vert="horz" wrap="square" lIns="59328" tIns="29664" rIns="59328" bIns="29664" numCol="1" anchor="t" anchorCtr="0" compatLnSpc="1">
            <a:prstTxWarp prst="textNoShape">
              <a:avLst/>
            </a:prstTxWarp>
            <a:noAutofit/>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65" name="Freeform 8">
            <a:extLst>
              <a:ext uri="{FF2B5EF4-FFF2-40B4-BE49-F238E27FC236}">
                <a16:creationId xmlns:a16="http://schemas.microsoft.com/office/drawing/2014/main" id="{EF016286-C19A-4863-8934-85507889E173}"/>
              </a:ext>
            </a:extLst>
          </p:cNvPr>
          <p:cNvSpPr>
            <a:spLocks/>
          </p:cNvSpPr>
          <p:nvPr/>
        </p:nvSpPr>
        <p:spPr bwMode="auto">
          <a:xfrm>
            <a:off x="5468538" y="2850694"/>
            <a:ext cx="1208180" cy="1207150"/>
          </a:xfrm>
          <a:custGeom>
            <a:avLst/>
            <a:gdLst>
              <a:gd name="connsiteX0" fmla="*/ 925512 w 1862137"/>
              <a:gd name="connsiteY0" fmla="*/ 0 h 1860550"/>
              <a:gd name="connsiteX1" fmla="*/ 978984 w 1862137"/>
              <a:gd name="connsiteY1" fmla="*/ 157330 h 1860550"/>
              <a:gd name="connsiteX2" fmla="*/ 1037671 w 1862137"/>
              <a:gd name="connsiteY2" fmla="*/ 159757 h 1860550"/>
              <a:gd name="connsiteX3" fmla="*/ 1083692 w 1862137"/>
              <a:gd name="connsiteY3" fmla="*/ 170718 h 1860550"/>
              <a:gd name="connsiteX4" fmla="*/ 1176338 w 1862137"/>
              <a:gd name="connsiteY4" fmla="*/ 31750 h 1860550"/>
              <a:gd name="connsiteX5" fmla="*/ 1289050 w 1862137"/>
              <a:gd name="connsiteY5" fmla="*/ 69850 h 1860550"/>
              <a:gd name="connsiteX6" fmla="*/ 1275692 w 1862137"/>
              <a:gd name="connsiteY6" fmla="*/ 236320 h 1860550"/>
              <a:gd name="connsiteX7" fmla="*/ 1319008 w 1862137"/>
              <a:gd name="connsiteY7" fmla="*/ 255918 h 1860550"/>
              <a:gd name="connsiteX8" fmla="*/ 1358662 w 1862137"/>
              <a:gd name="connsiteY8" fmla="*/ 284075 h 1860550"/>
              <a:gd name="connsiteX9" fmla="*/ 1495425 w 1862137"/>
              <a:gd name="connsiteY9" fmla="*/ 190500 h 1860550"/>
              <a:gd name="connsiteX10" fmla="*/ 1585912 w 1862137"/>
              <a:gd name="connsiteY10" fmla="*/ 268288 h 1860550"/>
              <a:gd name="connsiteX11" fmla="*/ 1511895 w 1862137"/>
              <a:gd name="connsiteY11" fmla="*/ 417350 h 1860550"/>
              <a:gd name="connsiteX12" fmla="*/ 1546743 w 1862137"/>
              <a:gd name="connsiteY12" fmla="*/ 454238 h 1860550"/>
              <a:gd name="connsiteX13" fmla="*/ 1576521 w 1862137"/>
              <a:gd name="connsiteY13" fmla="*/ 502126 h 1860550"/>
              <a:gd name="connsiteX14" fmla="*/ 1741488 w 1862137"/>
              <a:gd name="connsiteY14" fmla="*/ 468313 h 1860550"/>
              <a:gd name="connsiteX15" fmla="*/ 1793875 w 1862137"/>
              <a:gd name="connsiteY15" fmla="*/ 573088 h 1860550"/>
              <a:gd name="connsiteX16" fmla="*/ 1667696 w 1862137"/>
              <a:gd name="connsiteY16" fmla="*/ 681097 h 1860550"/>
              <a:gd name="connsiteX17" fmla="*/ 1684884 w 1862137"/>
              <a:gd name="connsiteY17" fmla="*/ 735702 h 1860550"/>
              <a:gd name="connsiteX18" fmla="*/ 1693262 w 1862137"/>
              <a:gd name="connsiteY18" fmla="*/ 776085 h 1860550"/>
              <a:gd name="connsiteX19" fmla="*/ 1854200 w 1862137"/>
              <a:gd name="connsiteY19" fmla="*/ 806450 h 1860550"/>
              <a:gd name="connsiteX20" fmla="*/ 1862137 w 1862137"/>
              <a:gd name="connsiteY20" fmla="*/ 925513 h 1860550"/>
              <a:gd name="connsiteX21" fmla="*/ 1704727 w 1862137"/>
              <a:gd name="connsiteY21" fmla="*/ 977642 h 1860550"/>
              <a:gd name="connsiteX22" fmla="*/ 1702277 w 1862137"/>
              <a:gd name="connsiteY22" fmla="*/ 1036783 h 1860550"/>
              <a:gd name="connsiteX23" fmla="*/ 1691105 w 1862137"/>
              <a:gd name="connsiteY23" fmla="*/ 1083603 h 1860550"/>
              <a:gd name="connsiteX24" fmla="*/ 1830387 w 1862137"/>
              <a:gd name="connsiteY24" fmla="*/ 1174750 h 1860550"/>
              <a:gd name="connsiteX25" fmla="*/ 1792287 w 1862137"/>
              <a:gd name="connsiteY25" fmla="*/ 1285875 h 1860550"/>
              <a:gd name="connsiteX26" fmla="*/ 1625658 w 1862137"/>
              <a:gd name="connsiteY26" fmla="*/ 1274561 h 1860550"/>
              <a:gd name="connsiteX27" fmla="*/ 1606030 w 1862137"/>
              <a:gd name="connsiteY27" fmla="*/ 1317868 h 1860550"/>
              <a:gd name="connsiteX28" fmla="*/ 1577382 w 1862137"/>
              <a:gd name="connsiteY28" fmla="*/ 1358141 h 1860550"/>
              <a:gd name="connsiteX29" fmla="*/ 1671637 w 1862137"/>
              <a:gd name="connsiteY29" fmla="*/ 1495425 h 1860550"/>
              <a:gd name="connsiteX30" fmla="*/ 1593850 w 1862137"/>
              <a:gd name="connsiteY30" fmla="*/ 1584325 h 1860550"/>
              <a:gd name="connsiteX31" fmla="*/ 1444760 w 1862137"/>
              <a:gd name="connsiteY31" fmla="*/ 1510294 h 1860550"/>
              <a:gd name="connsiteX32" fmla="*/ 1407533 w 1862137"/>
              <a:gd name="connsiteY32" fmla="*/ 1545400 h 1860550"/>
              <a:gd name="connsiteX33" fmla="*/ 1359818 w 1862137"/>
              <a:gd name="connsiteY33" fmla="*/ 1575017 h 1860550"/>
              <a:gd name="connsiteX34" fmla="*/ 1393825 w 1862137"/>
              <a:gd name="connsiteY34" fmla="*/ 1739900 h 1860550"/>
              <a:gd name="connsiteX35" fmla="*/ 1289050 w 1862137"/>
              <a:gd name="connsiteY35" fmla="*/ 1792287 h 1860550"/>
              <a:gd name="connsiteX36" fmla="*/ 1181011 w 1862137"/>
              <a:gd name="connsiteY36" fmla="*/ 1666074 h 1860550"/>
              <a:gd name="connsiteX37" fmla="*/ 1125816 w 1862137"/>
              <a:gd name="connsiteY37" fmla="*/ 1683417 h 1860550"/>
              <a:gd name="connsiteX38" fmla="*/ 1086058 w 1862137"/>
              <a:gd name="connsiteY38" fmla="*/ 1691651 h 1860550"/>
              <a:gd name="connsiteX39" fmla="*/ 1055688 w 1862137"/>
              <a:gd name="connsiteY39" fmla="*/ 1852613 h 1860550"/>
              <a:gd name="connsiteX40" fmla="*/ 936625 w 1862137"/>
              <a:gd name="connsiteY40" fmla="*/ 1860550 h 1860550"/>
              <a:gd name="connsiteX41" fmla="*/ 883154 w 1862137"/>
              <a:gd name="connsiteY41" fmla="*/ 1703221 h 1860550"/>
              <a:gd name="connsiteX42" fmla="*/ 824467 w 1862137"/>
              <a:gd name="connsiteY42" fmla="*/ 1700794 h 1860550"/>
              <a:gd name="connsiteX43" fmla="*/ 777857 w 1862137"/>
              <a:gd name="connsiteY43" fmla="*/ 1689693 h 1860550"/>
              <a:gd name="connsiteX44" fmla="*/ 685800 w 1862137"/>
              <a:gd name="connsiteY44" fmla="*/ 1828800 h 1860550"/>
              <a:gd name="connsiteX45" fmla="*/ 574675 w 1862137"/>
              <a:gd name="connsiteY45" fmla="*/ 1789113 h 1860550"/>
              <a:gd name="connsiteX46" fmla="*/ 586948 w 1862137"/>
              <a:gd name="connsiteY46" fmla="*/ 1624458 h 1860550"/>
              <a:gd name="connsiteX47" fmla="*/ 543130 w 1862137"/>
              <a:gd name="connsiteY47" fmla="*/ 1604634 h 1860550"/>
              <a:gd name="connsiteX48" fmla="*/ 502741 w 1862137"/>
              <a:gd name="connsiteY48" fmla="*/ 1575955 h 1860550"/>
              <a:gd name="connsiteX49" fmla="*/ 366712 w 1862137"/>
              <a:gd name="connsiteY49" fmla="*/ 1670050 h 1860550"/>
              <a:gd name="connsiteX50" fmla="*/ 276225 w 1862137"/>
              <a:gd name="connsiteY50" fmla="*/ 1592263 h 1860550"/>
              <a:gd name="connsiteX51" fmla="*/ 350241 w 1862137"/>
              <a:gd name="connsiteY51" fmla="*/ 1443201 h 1860550"/>
              <a:gd name="connsiteX52" fmla="*/ 315394 w 1862137"/>
              <a:gd name="connsiteY52" fmla="*/ 1406314 h 1860550"/>
              <a:gd name="connsiteX53" fmla="*/ 285679 w 1862137"/>
              <a:gd name="connsiteY53" fmla="*/ 1358527 h 1860550"/>
              <a:gd name="connsiteX54" fmla="*/ 122237 w 1862137"/>
              <a:gd name="connsiteY54" fmla="*/ 1392237 h 1860550"/>
              <a:gd name="connsiteX55" fmla="*/ 68262 w 1862137"/>
              <a:gd name="connsiteY55" fmla="*/ 1285875 h 1860550"/>
              <a:gd name="connsiteX56" fmla="*/ 194297 w 1862137"/>
              <a:gd name="connsiteY56" fmla="*/ 1178997 h 1860550"/>
              <a:gd name="connsiteX57" fmla="*/ 177253 w 1862137"/>
              <a:gd name="connsiteY57" fmla="*/ 1124849 h 1860550"/>
              <a:gd name="connsiteX58" fmla="*/ 168617 w 1862137"/>
              <a:gd name="connsiteY58" fmla="*/ 1083223 h 1860550"/>
              <a:gd name="connsiteX59" fmla="*/ 7937 w 1862137"/>
              <a:gd name="connsiteY59" fmla="*/ 1054100 h 1860550"/>
              <a:gd name="connsiteX60" fmla="*/ 0 w 1862137"/>
              <a:gd name="connsiteY60" fmla="*/ 935037 h 1860550"/>
              <a:gd name="connsiteX61" fmla="*/ 157410 w 1862137"/>
              <a:gd name="connsiteY61" fmla="*/ 882908 h 1860550"/>
              <a:gd name="connsiteX62" fmla="*/ 159860 w 1862137"/>
              <a:gd name="connsiteY62" fmla="*/ 823769 h 1860550"/>
              <a:gd name="connsiteX63" fmla="*/ 171108 w 1862137"/>
              <a:gd name="connsiteY63" fmla="*/ 776628 h 1860550"/>
              <a:gd name="connsiteX64" fmla="*/ 33337 w 1862137"/>
              <a:gd name="connsiteY64" fmla="*/ 685801 h 1860550"/>
              <a:gd name="connsiteX65" fmla="*/ 71437 w 1862137"/>
              <a:gd name="connsiteY65" fmla="*/ 573088 h 1860550"/>
              <a:gd name="connsiteX66" fmla="*/ 236742 w 1862137"/>
              <a:gd name="connsiteY66" fmla="*/ 585409 h 1860550"/>
              <a:gd name="connsiteX67" fmla="*/ 256107 w 1862137"/>
              <a:gd name="connsiteY67" fmla="*/ 542684 h 1860550"/>
              <a:gd name="connsiteX68" fmla="*/ 284755 w 1862137"/>
              <a:gd name="connsiteY68" fmla="*/ 502410 h 1860550"/>
              <a:gd name="connsiteX69" fmla="*/ 190500 w 1862137"/>
              <a:gd name="connsiteY69" fmla="*/ 365125 h 1860550"/>
              <a:gd name="connsiteX70" fmla="*/ 268287 w 1862137"/>
              <a:gd name="connsiteY70" fmla="*/ 276225 h 1860550"/>
              <a:gd name="connsiteX71" fmla="*/ 417378 w 1862137"/>
              <a:gd name="connsiteY71" fmla="*/ 350256 h 1860550"/>
              <a:gd name="connsiteX72" fmla="*/ 454604 w 1862137"/>
              <a:gd name="connsiteY72" fmla="*/ 315152 h 1860550"/>
              <a:gd name="connsiteX73" fmla="*/ 502320 w 1862137"/>
              <a:gd name="connsiteY73" fmla="*/ 285534 h 1860550"/>
              <a:gd name="connsiteX74" fmla="*/ 468312 w 1862137"/>
              <a:gd name="connsiteY74" fmla="*/ 120651 h 1860550"/>
              <a:gd name="connsiteX75" fmla="*/ 574675 w 1862137"/>
              <a:gd name="connsiteY75" fmla="*/ 68263 h 1860550"/>
              <a:gd name="connsiteX76" fmla="*/ 682378 w 1862137"/>
              <a:gd name="connsiteY76" fmla="*/ 194084 h 1860550"/>
              <a:gd name="connsiteX77" fmla="*/ 736321 w 1862137"/>
              <a:gd name="connsiteY77" fmla="*/ 177134 h 1860550"/>
              <a:gd name="connsiteX78" fmla="*/ 777732 w 1862137"/>
              <a:gd name="connsiteY78" fmla="*/ 168558 h 1860550"/>
              <a:gd name="connsiteX79" fmla="*/ 808037 w 1862137"/>
              <a:gd name="connsiteY79" fmla="*/ 7937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62137" h="1860550">
                <a:moveTo>
                  <a:pt x="925512" y="0"/>
                </a:moveTo>
                <a:lnTo>
                  <a:pt x="978984" y="157330"/>
                </a:lnTo>
                <a:lnTo>
                  <a:pt x="1037671" y="159757"/>
                </a:lnTo>
                <a:lnTo>
                  <a:pt x="1083692" y="170718"/>
                </a:lnTo>
                <a:lnTo>
                  <a:pt x="1176338" y="31750"/>
                </a:lnTo>
                <a:lnTo>
                  <a:pt x="1289050" y="69850"/>
                </a:lnTo>
                <a:lnTo>
                  <a:pt x="1275692" y="236320"/>
                </a:lnTo>
                <a:lnTo>
                  <a:pt x="1319008" y="255918"/>
                </a:lnTo>
                <a:lnTo>
                  <a:pt x="1358662" y="284075"/>
                </a:lnTo>
                <a:lnTo>
                  <a:pt x="1495425" y="190500"/>
                </a:lnTo>
                <a:lnTo>
                  <a:pt x="1585912" y="268288"/>
                </a:lnTo>
                <a:lnTo>
                  <a:pt x="1511895" y="417350"/>
                </a:lnTo>
                <a:lnTo>
                  <a:pt x="1546743" y="454238"/>
                </a:lnTo>
                <a:lnTo>
                  <a:pt x="1576521" y="502126"/>
                </a:lnTo>
                <a:lnTo>
                  <a:pt x="1741488" y="468313"/>
                </a:lnTo>
                <a:lnTo>
                  <a:pt x="1793875" y="573088"/>
                </a:lnTo>
                <a:lnTo>
                  <a:pt x="1667696" y="681097"/>
                </a:lnTo>
                <a:lnTo>
                  <a:pt x="1684884" y="735702"/>
                </a:lnTo>
                <a:lnTo>
                  <a:pt x="1693262" y="776085"/>
                </a:lnTo>
                <a:lnTo>
                  <a:pt x="1854200" y="806450"/>
                </a:lnTo>
                <a:lnTo>
                  <a:pt x="1862137" y="925513"/>
                </a:lnTo>
                <a:lnTo>
                  <a:pt x="1704727" y="977642"/>
                </a:lnTo>
                <a:lnTo>
                  <a:pt x="1702277" y="1036783"/>
                </a:lnTo>
                <a:lnTo>
                  <a:pt x="1691105" y="1083603"/>
                </a:lnTo>
                <a:lnTo>
                  <a:pt x="1830387" y="1174750"/>
                </a:lnTo>
                <a:lnTo>
                  <a:pt x="1792287" y="1285875"/>
                </a:lnTo>
                <a:lnTo>
                  <a:pt x="1625658" y="1274561"/>
                </a:lnTo>
                <a:lnTo>
                  <a:pt x="1606030" y="1317868"/>
                </a:lnTo>
                <a:lnTo>
                  <a:pt x="1577382" y="1358141"/>
                </a:lnTo>
                <a:lnTo>
                  <a:pt x="1671637" y="1495425"/>
                </a:lnTo>
                <a:lnTo>
                  <a:pt x="1593850" y="1584325"/>
                </a:lnTo>
                <a:lnTo>
                  <a:pt x="1444760" y="1510294"/>
                </a:lnTo>
                <a:lnTo>
                  <a:pt x="1407533" y="1545400"/>
                </a:lnTo>
                <a:lnTo>
                  <a:pt x="1359818" y="1575017"/>
                </a:lnTo>
                <a:lnTo>
                  <a:pt x="1393825" y="1739900"/>
                </a:lnTo>
                <a:lnTo>
                  <a:pt x="1289050" y="1792287"/>
                </a:lnTo>
                <a:lnTo>
                  <a:pt x="1181011" y="1666074"/>
                </a:lnTo>
                <a:lnTo>
                  <a:pt x="1125816" y="1683417"/>
                </a:lnTo>
                <a:lnTo>
                  <a:pt x="1086058" y="1691651"/>
                </a:lnTo>
                <a:lnTo>
                  <a:pt x="1055688" y="1852613"/>
                </a:lnTo>
                <a:lnTo>
                  <a:pt x="936625" y="1860550"/>
                </a:lnTo>
                <a:lnTo>
                  <a:pt x="883154" y="1703221"/>
                </a:lnTo>
                <a:lnTo>
                  <a:pt x="824467" y="1700794"/>
                </a:lnTo>
                <a:lnTo>
                  <a:pt x="777857" y="1689693"/>
                </a:lnTo>
                <a:lnTo>
                  <a:pt x="685800" y="1828800"/>
                </a:lnTo>
                <a:lnTo>
                  <a:pt x="574675" y="1789113"/>
                </a:lnTo>
                <a:lnTo>
                  <a:pt x="586948" y="1624458"/>
                </a:lnTo>
                <a:lnTo>
                  <a:pt x="543130" y="1604634"/>
                </a:lnTo>
                <a:lnTo>
                  <a:pt x="502741" y="1575955"/>
                </a:lnTo>
                <a:lnTo>
                  <a:pt x="366712" y="1670050"/>
                </a:lnTo>
                <a:lnTo>
                  <a:pt x="276225" y="1592263"/>
                </a:lnTo>
                <a:lnTo>
                  <a:pt x="350241" y="1443201"/>
                </a:lnTo>
                <a:lnTo>
                  <a:pt x="315394" y="1406314"/>
                </a:lnTo>
                <a:lnTo>
                  <a:pt x="285679" y="1358527"/>
                </a:lnTo>
                <a:lnTo>
                  <a:pt x="122237" y="1392237"/>
                </a:lnTo>
                <a:lnTo>
                  <a:pt x="68262" y="1285875"/>
                </a:lnTo>
                <a:lnTo>
                  <a:pt x="194297" y="1178997"/>
                </a:lnTo>
                <a:lnTo>
                  <a:pt x="177253" y="1124849"/>
                </a:lnTo>
                <a:lnTo>
                  <a:pt x="168617" y="1083223"/>
                </a:lnTo>
                <a:lnTo>
                  <a:pt x="7937" y="1054100"/>
                </a:lnTo>
                <a:lnTo>
                  <a:pt x="0" y="935037"/>
                </a:lnTo>
                <a:lnTo>
                  <a:pt x="157410" y="882908"/>
                </a:lnTo>
                <a:lnTo>
                  <a:pt x="159860" y="823769"/>
                </a:lnTo>
                <a:lnTo>
                  <a:pt x="171108" y="776628"/>
                </a:lnTo>
                <a:lnTo>
                  <a:pt x="33337" y="685801"/>
                </a:lnTo>
                <a:lnTo>
                  <a:pt x="71437" y="573088"/>
                </a:lnTo>
                <a:lnTo>
                  <a:pt x="236742" y="585409"/>
                </a:lnTo>
                <a:lnTo>
                  <a:pt x="256107" y="542684"/>
                </a:lnTo>
                <a:lnTo>
                  <a:pt x="284755" y="502410"/>
                </a:lnTo>
                <a:lnTo>
                  <a:pt x="190500" y="365125"/>
                </a:lnTo>
                <a:lnTo>
                  <a:pt x="268287" y="276225"/>
                </a:lnTo>
                <a:lnTo>
                  <a:pt x="417378" y="350256"/>
                </a:lnTo>
                <a:lnTo>
                  <a:pt x="454604" y="315152"/>
                </a:lnTo>
                <a:lnTo>
                  <a:pt x="502320" y="285534"/>
                </a:lnTo>
                <a:lnTo>
                  <a:pt x="468312" y="120651"/>
                </a:lnTo>
                <a:lnTo>
                  <a:pt x="574675" y="68263"/>
                </a:lnTo>
                <a:lnTo>
                  <a:pt x="682378" y="194084"/>
                </a:lnTo>
                <a:lnTo>
                  <a:pt x="736321" y="177134"/>
                </a:lnTo>
                <a:lnTo>
                  <a:pt x="777732" y="168558"/>
                </a:lnTo>
                <a:lnTo>
                  <a:pt x="808037" y="7937"/>
                </a:lnTo>
                <a:close/>
              </a:path>
            </a:pathLst>
          </a:custGeom>
          <a:solidFill>
            <a:srgbClr val="0A97A6"/>
          </a:solidFill>
          <a:ln>
            <a:noFill/>
          </a:ln>
        </p:spPr>
        <p:txBody>
          <a:bodyPr vert="horz" wrap="square" lIns="59328" tIns="29664" rIns="59328" bIns="29664" numCol="1" anchor="t" anchorCtr="0" compatLnSpc="1">
            <a:prstTxWarp prst="textNoShape">
              <a:avLst/>
            </a:prstTxWarp>
            <a:noAutofit/>
          </a:bodyPr>
          <a:lstStyle/>
          <a:p>
            <a:pPr algn="just">
              <a:lnSpc>
                <a:spcPct val="120000"/>
              </a:lnSpc>
              <a:buFontTx/>
              <a:buNone/>
              <a:defRPr/>
            </a:pPr>
            <a:endParaRPr lang="en-US" sz="638" kern="0" dirty="0">
              <a:solidFill>
                <a:prstClr val="black"/>
              </a:solidFill>
              <a:ea typeface="微软雅黑" panose="020B0503020204020204" pitchFamily="34" charset="-122"/>
              <a:sym typeface="Arial" panose="020B0604020202020204" pitchFamily="34" charset="0"/>
            </a:endParaRPr>
          </a:p>
        </p:txBody>
      </p:sp>
      <p:grpSp>
        <p:nvGrpSpPr>
          <p:cNvPr id="66" name="Group 9">
            <a:extLst>
              <a:ext uri="{FF2B5EF4-FFF2-40B4-BE49-F238E27FC236}">
                <a16:creationId xmlns:a16="http://schemas.microsoft.com/office/drawing/2014/main" id="{2113DD7C-2C03-4F72-B1EA-D001D02E6E68}"/>
              </a:ext>
            </a:extLst>
          </p:cNvPr>
          <p:cNvGrpSpPr/>
          <p:nvPr/>
        </p:nvGrpSpPr>
        <p:grpSpPr>
          <a:xfrm>
            <a:off x="4451935" y="3535640"/>
            <a:ext cx="849743" cy="1689186"/>
            <a:chOff x="3987801" y="4254500"/>
            <a:chExt cx="1309688" cy="2603499"/>
          </a:xfrm>
          <a:solidFill>
            <a:srgbClr val="2C99C0"/>
          </a:solidFill>
        </p:grpSpPr>
        <p:sp>
          <p:nvSpPr>
            <p:cNvPr id="67" name="Oval 6">
              <a:extLst>
                <a:ext uri="{FF2B5EF4-FFF2-40B4-BE49-F238E27FC236}">
                  <a16:creationId xmlns:a16="http://schemas.microsoft.com/office/drawing/2014/main" id="{DB9AFFE8-A8EE-4FD7-BFD4-7B2294A8F385}"/>
                </a:ext>
              </a:extLst>
            </p:cNvPr>
            <p:cNvSpPr>
              <a:spLocks noChangeArrowheads="1"/>
            </p:cNvSpPr>
            <p:nvPr/>
          </p:nvSpPr>
          <p:spPr bwMode="auto">
            <a:xfrm>
              <a:off x="4241801" y="4419599"/>
              <a:ext cx="469900" cy="471487"/>
            </a:xfrm>
            <a:prstGeom prst="ellipse">
              <a:avLst/>
            </a:prstGeom>
            <a:grp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68" name="Freeform 7">
              <a:extLst>
                <a:ext uri="{FF2B5EF4-FFF2-40B4-BE49-F238E27FC236}">
                  <a16:creationId xmlns:a16="http://schemas.microsoft.com/office/drawing/2014/main" id="{8DB2814B-1FEF-4B4C-AAAD-2E21EDD111C0}"/>
                </a:ext>
              </a:extLst>
            </p:cNvPr>
            <p:cNvSpPr>
              <a:spLocks/>
            </p:cNvSpPr>
            <p:nvPr/>
          </p:nvSpPr>
          <p:spPr bwMode="auto">
            <a:xfrm>
              <a:off x="3987801" y="4348162"/>
              <a:ext cx="1309688" cy="2509837"/>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69" name="Freeform 8">
              <a:extLst>
                <a:ext uri="{FF2B5EF4-FFF2-40B4-BE49-F238E27FC236}">
                  <a16:creationId xmlns:a16="http://schemas.microsoft.com/office/drawing/2014/main" id="{451F4E06-CD8E-4BD7-A8FC-33EB148D19A6}"/>
                </a:ext>
              </a:extLst>
            </p:cNvPr>
            <p:cNvSpPr>
              <a:spLocks/>
            </p:cNvSpPr>
            <p:nvPr/>
          </p:nvSpPr>
          <p:spPr bwMode="auto">
            <a:xfrm>
              <a:off x="4176714" y="4281487"/>
              <a:ext cx="625475" cy="330200"/>
            </a:xfrm>
            <a:custGeom>
              <a:avLst/>
              <a:gdLst>
                <a:gd name="T0" fmla="*/ 51 w 711"/>
                <a:gd name="T1" fmla="*/ 375 h 375"/>
                <a:gd name="T2" fmla="*/ 0 w 711"/>
                <a:gd name="T3" fmla="*/ 323 h 375"/>
                <a:gd name="T4" fmla="*/ 21 w 711"/>
                <a:gd name="T5" fmla="*/ 281 h 375"/>
                <a:gd name="T6" fmla="*/ 334 w 711"/>
                <a:gd name="T7" fmla="*/ 0 h 375"/>
                <a:gd name="T8" fmla="*/ 646 w 711"/>
                <a:gd name="T9" fmla="*/ 271 h 375"/>
                <a:gd name="T10" fmla="*/ 660 w 711"/>
                <a:gd name="T11" fmla="*/ 271 h 375"/>
                <a:gd name="T12" fmla="*/ 711 w 711"/>
                <a:gd name="T13" fmla="*/ 323 h 375"/>
                <a:gd name="T14" fmla="*/ 660 w 711"/>
                <a:gd name="T15" fmla="*/ 375 h 375"/>
                <a:gd name="T16" fmla="*/ 51 w 711"/>
                <a:gd name="T17" fmla="*/ 37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1" h="375">
                  <a:moveTo>
                    <a:pt x="51" y="375"/>
                  </a:moveTo>
                  <a:cubicBezTo>
                    <a:pt x="23" y="375"/>
                    <a:pt x="0" y="351"/>
                    <a:pt x="0" y="323"/>
                  </a:cubicBezTo>
                  <a:cubicBezTo>
                    <a:pt x="0" y="306"/>
                    <a:pt x="8" y="291"/>
                    <a:pt x="21" y="281"/>
                  </a:cubicBezTo>
                  <a:cubicBezTo>
                    <a:pt x="41" y="120"/>
                    <a:pt x="172" y="0"/>
                    <a:pt x="334" y="0"/>
                  </a:cubicBezTo>
                  <a:cubicBezTo>
                    <a:pt x="492" y="0"/>
                    <a:pt x="622" y="115"/>
                    <a:pt x="646" y="271"/>
                  </a:cubicBezTo>
                  <a:cubicBezTo>
                    <a:pt x="660" y="271"/>
                    <a:pt x="660" y="271"/>
                    <a:pt x="660" y="271"/>
                  </a:cubicBezTo>
                  <a:cubicBezTo>
                    <a:pt x="688" y="271"/>
                    <a:pt x="711" y="295"/>
                    <a:pt x="711" y="323"/>
                  </a:cubicBezTo>
                  <a:cubicBezTo>
                    <a:pt x="711" y="351"/>
                    <a:pt x="688" y="375"/>
                    <a:pt x="660" y="375"/>
                  </a:cubicBezTo>
                  <a:lnTo>
                    <a:pt x="51" y="375"/>
                  </a:lnTo>
                  <a:close/>
                </a:path>
              </a:pathLst>
            </a:custGeom>
            <a:grp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70" name="Freeform 9">
              <a:extLst>
                <a:ext uri="{FF2B5EF4-FFF2-40B4-BE49-F238E27FC236}">
                  <a16:creationId xmlns:a16="http://schemas.microsoft.com/office/drawing/2014/main" id="{401B6138-FA51-4970-8DC6-B98BE7A5AE8B}"/>
                </a:ext>
              </a:extLst>
            </p:cNvPr>
            <p:cNvSpPr>
              <a:spLocks noEditPoints="1"/>
            </p:cNvSpPr>
            <p:nvPr/>
          </p:nvSpPr>
          <p:spPr bwMode="auto">
            <a:xfrm>
              <a:off x="4149726" y="4254500"/>
              <a:ext cx="679450" cy="381000"/>
            </a:xfrm>
            <a:custGeom>
              <a:avLst/>
              <a:gdLst>
                <a:gd name="T0" fmla="*/ 364 w 771"/>
                <a:gd name="T1" fmla="*/ 60 h 433"/>
                <a:gd name="T2" fmla="*/ 649 w 771"/>
                <a:gd name="T3" fmla="*/ 333 h 433"/>
                <a:gd name="T4" fmla="*/ 690 w 771"/>
                <a:gd name="T5" fmla="*/ 333 h 433"/>
                <a:gd name="T6" fmla="*/ 711 w 771"/>
                <a:gd name="T7" fmla="*/ 353 h 433"/>
                <a:gd name="T8" fmla="*/ 690 w 771"/>
                <a:gd name="T9" fmla="*/ 373 h 433"/>
                <a:gd name="T10" fmla="*/ 81 w 771"/>
                <a:gd name="T11" fmla="*/ 373 h 433"/>
                <a:gd name="T12" fmla="*/ 60 w 771"/>
                <a:gd name="T13" fmla="*/ 352 h 433"/>
                <a:gd name="T14" fmla="*/ 79 w 771"/>
                <a:gd name="T15" fmla="*/ 331 h 433"/>
                <a:gd name="T16" fmla="*/ 364 w 771"/>
                <a:gd name="T17" fmla="*/ 60 h 433"/>
                <a:gd name="T18" fmla="*/ 364 w 771"/>
                <a:gd name="T19" fmla="*/ 0 h 433"/>
                <a:gd name="T20" fmla="*/ 128 w 771"/>
                <a:gd name="T21" fmla="*/ 94 h 433"/>
                <a:gd name="T22" fmla="*/ 23 w 771"/>
                <a:gd name="T23" fmla="*/ 296 h 433"/>
                <a:gd name="T24" fmla="*/ 0 w 771"/>
                <a:gd name="T25" fmla="*/ 352 h 433"/>
                <a:gd name="T26" fmla="*/ 81 w 771"/>
                <a:gd name="T27" fmla="*/ 433 h 433"/>
                <a:gd name="T28" fmla="*/ 690 w 771"/>
                <a:gd name="T29" fmla="*/ 433 h 433"/>
                <a:gd name="T30" fmla="*/ 771 w 771"/>
                <a:gd name="T31" fmla="*/ 353 h 433"/>
                <a:gd name="T32" fmla="*/ 701 w 771"/>
                <a:gd name="T33" fmla="*/ 273 h 433"/>
                <a:gd name="T34" fmla="*/ 600 w 771"/>
                <a:gd name="T35" fmla="*/ 93 h 433"/>
                <a:gd name="T36" fmla="*/ 364 w 771"/>
                <a:gd name="T37"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1" h="433">
                  <a:moveTo>
                    <a:pt x="364" y="60"/>
                  </a:moveTo>
                  <a:cubicBezTo>
                    <a:pt x="514" y="60"/>
                    <a:pt x="638" y="173"/>
                    <a:pt x="649" y="333"/>
                  </a:cubicBezTo>
                  <a:cubicBezTo>
                    <a:pt x="690" y="333"/>
                    <a:pt x="690" y="333"/>
                    <a:pt x="690" y="333"/>
                  </a:cubicBezTo>
                  <a:cubicBezTo>
                    <a:pt x="702" y="333"/>
                    <a:pt x="711" y="342"/>
                    <a:pt x="711" y="353"/>
                  </a:cubicBezTo>
                  <a:cubicBezTo>
                    <a:pt x="711" y="364"/>
                    <a:pt x="702" y="373"/>
                    <a:pt x="690" y="373"/>
                  </a:cubicBezTo>
                  <a:cubicBezTo>
                    <a:pt x="81" y="373"/>
                    <a:pt x="81" y="373"/>
                    <a:pt x="81" y="373"/>
                  </a:cubicBezTo>
                  <a:cubicBezTo>
                    <a:pt x="70" y="373"/>
                    <a:pt x="60" y="363"/>
                    <a:pt x="60" y="352"/>
                  </a:cubicBezTo>
                  <a:cubicBezTo>
                    <a:pt x="60" y="341"/>
                    <a:pt x="69" y="332"/>
                    <a:pt x="79" y="331"/>
                  </a:cubicBezTo>
                  <a:cubicBezTo>
                    <a:pt x="90" y="176"/>
                    <a:pt x="213" y="60"/>
                    <a:pt x="364" y="60"/>
                  </a:cubicBezTo>
                  <a:moveTo>
                    <a:pt x="364" y="0"/>
                  </a:moveTo>
                  <a:cubicBezTo>
                    <a:pt x="275" y="0"/>
                    <a:pt x="192" y="33"/>
                    <a:pt x="128" y="94"/>
                  </a:cubicBezTo>
                  <a:cubicBezTo>
                    <a:pt x="71" y="147"/>
                    <a:pt x="35" y="218"/>
                    <a:pt x="23" y="296"/>
                  </a:cubicBezTo>
                  <a:cubicBezTo>
                    <a:pt x="9" y="311"/>
                    <a:pt x="0" y="331"/>
                    <a:pt x="0" y="352"/>
                  </a:cubicBezTo>
                  <a:cubicBezTo>
                    <a:pt x="0" y="397"/>
                    <a:pt x="37" y="433"/>
                    <a:pt x="81" y="433"/>
                  </a:cubicBezTo>
                  <a:cubicBezTo>
                    <a:pt x="690" y="433"/>
                    <a:pt x="690" y="433"/>
                    <a:pt x="690" y="433"/>
                  </a:cubicBezTo>
                  <a:cubicBezTo>
                    <a:pt x="735" y="433"/>
                    <a:pt x="771" y="397"/>
                    <a:pt x="771" y="353"/>
                  </a:cubicBezTo>
                  <a:cubicBezTo>
                    <a:pt x="771" y="312"/>
                    <a:pt x="740" y="278"/>
                    <a:pt x="701" y="273"/>
                  </a:cubicBezTo>
                  <a:cubicBezTo>
                    <a:pt x="685" y="203"/>
                    <a:pt x="651" y="141"/>
                    <a:pt x="600" y="93"/>
                  </a:cubicBezTo>
                  <a:cubicBezTo>
                    <a:pt x="536" y="33"/>
                    <a:pt x="453" y="0"/>
                    <a:pt x="364" y="0"/>
                  </a:cubicBezTo>
                  <a:close/>
                </a:path>
              </a:pathLst>
            </a:custGeom>
            <a:grp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grpSp>
      <p:sp>
        <p:nvSpPr>
          <p:cNvPr id="71" name="Freeform 12">
            <a:extLst>
              <a:ext uri="{FF2B5EF4-FFF2-40B4-BE49-F238E27FC236}">
                <a16:creationId xmlns:a16="http://schemas.microsoft.com/office/drawing/2014/main" id="{EC115F06-5028-4F24-812A-6C3DE09741A1}"/>
              </a:ext>
            </a:extLst>
          </p:cNvPr>
          <p:cNvSpPr>
            <a:spLocks/>
          </p:cNvSpPr>
          <p:nvPr/>
        </p:nvSpPr>
        <p:spPr bwMode="auto">
          <a:xfrm>
            <a:off x="5629216" y="3011374"/>
            <a:ext cx="886823" cy="885793"/>
          </a:xfrm>
          <a:custGeom>
            <a:avLst/>
            <a:gdLst>
              <a:gd name="T0" fmla="*/ 165 w 1552"/>
              <a:gd name="T1" fmla="*/ 1075 h 1552"/>
              <a:gd name="T2" fmla="*/ 1076 w 1552"/>
              <a:gd name="T3" fmla="*/ 1387 h 1552"/>
              <a:gd name="T4" fmla="*/ 1387 w 1552"/>
              <a:gd name="T5" fmla="*/ 477 h 1552"/>
              <a:gd name="T6" fmla="*/ 477 w 1552"/>
              <a:gd name="T7" fmla="*/ 165 h 1552"/>
              <a:gd name="T8" fmla="*/ 165 w 1552"/>
              <a:gd name="T9" fmla="*/ 1075 h 1552"/>
            </a:gdLst>
            <a:ahLst/>
            <a:cxnLst>
              <a:cxn ang="0">
                <a:pos x="T0" y="T1"/>
              </a:cxn>
              <a:cxn ang="0">
                <a:pos x="T2" y="T3"/>
              </a:cxn>
              <a:cxn ang="0">
                <a:pos x="T4" y="T5"/>
              </a:cxn>
              <a:cxn ang="0">
                <a:pos x="T6" y="T7"/>
              </a:cxn>
              <a:cxn ang="0">
                <a:pos x="T8" y="T9"/>
              </a:cxn>
            </a:cxnLst>
            <a:rect l="0" t="0" r="r" b="b"/>
            <a:pathLst>
              <a:path w="1552" h="1552">
                <a:moveTo>
                  <a:pt x="165" y="1075"/>
                </a:moveTo>
                <a:cubicBezTo>
                  <a:pt x="331" y="1413"/>
                  <a:pt x="738" y="1552"/>
                  <a:pt x="1076" y="1387"/>
                </a:cubicBezTo>
                <a:cubicBezTo>
                  <a:pt x="1413" y="1221"/>
                  <a:pt x="1552" y="814"/>
                  <a:pt x="1387" y="477"/>
                </a:cubicBezTo>
                <a:cubicBezTo>
                  <a:pt x="1222" y="139"/>
                  <a:pt x="814" y="0"/>
                  <a:pt x="477" y="165"/>
                </a:cubicBezTo>
                <a:cubicBezTo>
                  <a:pt x="139" y="331"/>
                  <a:pt x="0" y="738"/>
                  <a:pt x="165" y="1075"/>
                </a:cubicBezTo>
                <a:close/>
              </a:path>
            </a:pathLst>
          </a:custGeom>
          <a:solidFill>
            <a:sysClr val="window" lastClr="FFFFFF"/>
          </a:solid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72" name="Freeform 30">
            <a:extLst>
              <a:ext uri="{FF2B5EF4-FFF2-40B4-BE49-F238E27FC236}">
                <a16:creationId xmlns:a16="http://schemas.microsoft.com/office/drawing/2014/main" id="{E0436A9E-CF72-4470-8AAC-57E39B84D1F8}"/>
              </a:ext>
            </a:extLst>
          </p:cNvPr>
          <p:cNvSpPr>
            <a:spLocks/>
          </p:cNvSpPr>
          <p:nvPr/>
        </p:nvSpPr>
        <p:spPr bwMode="auto">
          <a:xfrm>
            <a:off x="4767113" y="2554059"/>
            <a:ext cx="751894" cy="750863"/>
          </a:xfrm>
          <a:custGeom>
            <a:avLst/>
            <a:gdLst>
              <a:gd name="T0" fmla="*/ 88 w 1317"/>
              <a:gd name="T1" fmla="*/ 819 h 1317"/>
              <a:gd name="T2" fmla="*/ 819 w 1317"/>
              <a:gd name="T3" fmla="*/ 1228 h 1317"/>
              <a:gd name="T4" fmla="*/ 1228 w 1317"/>
              <a:gd name="T5" fmla="*/ 498 h 1317"/>
              <a:gd name="T6" fmla="*/ 497 w 1317"/>
              <a:gd name="T7" fmla="*/ 89 h 1317"/>
              <a:gd name="T8" fmla="*/ 88 w 1317"/>
              <a:gd name="T9" fmla="*/ 819 h 1317"/>
            </a:gdLst>
            <a:ahLst/>
            <a:cxnLst>
              <a:cxn ang="0">
                <a:pos x="T0" y="T1"/>
              </a:cxn>
              <a:cxn ang="0">
                <a:pos x="T2" y="T3"/>
              </a:cxn>
              <a:cxn ang="0">
                <a:pos x="T4" y="T5"/>
              </a:cxn>
              <a:cxn ang="0">
                <a:pos x="T6" y="T7"/>
              </a:cxn>
              <a:cxn ang="0">
                <a:pos x="T8" y="T9"/>
              </a:cxn>
            </a:cxnLst>
            <a:rect l="0" t="0" r="r" b="b"/>
            <a:pathLst>
              <a:path w="1317" h="1317">
                <a:moveTo>
                  <a:pt x="88" y="819"/>
                </a:moveTo>
                <a:cubicBezTo>
                  <a:pt x="177" y="1134"/>
                  <a:pt x="504" y="1317"/>
                  <a:pt x="819" y="1228"/>
                </a:cubicBezTo>
                <a:cubicBezTo>
                  <a:pt x="1134" y="1139"/>
                  <a:pt x="1317" y="812"/>
                  <a:pt x="1228" y="498"/>
                </a:cubicBezTo>
                <a:cubicBezTo>
                  <a:pt x="1139" y="183"/>
                  <a:pt x="812" y="0"/>
                  <a:pt x="497" y="89"/>
                </a:cubicBezTo>
                <a:cubicBezTo>
                  <a:pt x="183" y="177"/>
                  <a:pt x="0" y="505"/>
                  <a:pt x="88" y="819"/>
                </a:cubicBezTo>
                <a:close/>
              </a:path>
            </a:pathLst>
          </a:custGeom>
          <a:solidFill>
            <a:sysClr val="window" lastClr="FFFFFF"/>
          </a:solid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73" name="Freeform 48">
            <a:extLst>
              <a:ext uri="{FF2B5EF4-FFF2-40B4-BE49-F238E27FC236}">
                <a16:creationId xmlns:a16="http://schemas.microsoft.com/office/drawing/2014/main" id="{F1883543-BB6B-4B9A-8EFF-201B729131A9}"/>
              </a:ext>
            </a:extLst>
          </p:cNvPr>
          <p:cNvSpPr>
            <a:spLocks/>
          </p:cNvSpPr>
          <p:nvPr/>
        </p:nvSpPr>
        <p:spPr bwMode="auto">
          <a:xfrm>
            <a:off x="5620976" y="2188413"/>
            <a:ext cx="503666" cy="503665"/>
          </a:xfrm>
          <a:custGeom>
            <a:avLst/>
            <a:gdLst>
              <a:gd name="T0" fmla="*/ 60 w 883"/>
              <a:gd name="T1" fmla="*/ 549 h 883"/>
              <a:gd name="T2" fmla="*/ 550 w 883"/>
              <a:gd name="T3" fmla="*/ 824 h 883"/>
              <a:gd name="T4" fmla="*/ 824 w 883"/>
              <a:gd name="T5" fmla="*/ 334 h 883"/>
              <a:gd name="T6" fmla="*/ 334 w 883"/>
              <a:gd name="T7" fmla="*/ 60 h 883"/>
              <a:gd name="T8" fmla="*/ 60 w 883"/>
              <a:gd name="T9" fmla="*/ 549 h 883"/>
            </a:gdLst>
            <a:ahLst/>
            <a:cxnLst>
              <a:cxn ang="0">
                <a:pos x="T0" y="T1"/>
              </a:cxn>
              <a:cxn ang="0">
                <a:pos x="T2" y="T3"/>
              </a:cxn>
              <a:cxn ang="0">
                <a:pos x="T4" y="T5"/>
              </a:cxn>
              <a:cxn ang="0">
                <a:pos x="T6" y="T7"/>
              </a:cxn>
              <a:cxn ang="0">
                <a:pos x="T8" y="T9"/>
              </a:cxn>
            </a:cxnLst>
            <a:rect l="0" t="0" r="r" b="b"/>
            <a:pathLst>
              <a:path w="883" h="883">
                <a:moveTo>
                  <a:pt x="60" y="549"/>
                </a:moveTo>
                <a:cubicBezTo>
                  <a:pt x="119" y="760"/>
                  <a:pt x="339" y="883"/>
                  <a:pt x="550" y="824"/>
                </a:cubicBezTo>
                <a:cubicBezTo>
                  <a:pt x="761" y="764"/>
                  <a:pt x="883" y="545"/>
                  <a:pt x="824" y="334"/>
                </a:cubicBezTo>
                <a:cubicBezTo>
                  <a:pt x="764" y="123"/>
                  <a:pt x="545" y="0"/>
                  <a:pt x="334" y="60"/>
                </a:cubicBezTo>
                <a:cubicBezTo>
                  <a:pt x="123" y="119"/>
                  <a:pt x="0" y="338"/>
                  <a:pt x="60" y="549"/>
                </a:cubicBezTo>
                <a:close/>
              </a:path>
            </a:pathLst>
          </a:custGeom>
          <a:solidFill>
            <a:sysClr val="window" lastClr="FFFFFF"/>
          </a:solid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74" name="Freeform 66">
            <a:extLst>
              <a:ext uri="{FF2B5EF4-FFF2-40B4-BE49-F238E27FC236}">
                <a16:creationId xmlns:a16="http://schemas.microsoft.com/office/drawing/2014/main" id="{D6E15A22-5750-443F-8B7F-84B2333E6BCB}"/>
              </a:ext>
            </a:extLst>
          </p:cNvPr>
          <p:cNvSpPr>
            <a:spLocks/>
          </p:cNvSpPr>
          <p:nvPr/>
        </p:nvSpPr>
        <p:spPr bwMode="auto">
          <a:xfrm>
            <a:off x="5451028" y="4025915"/>
            <a:ext cx="371828" cy="371827"/>
          </a:xfrm>
          <a:custGeom>
            <a:avLst/>
            <a:gdLst>
              <a:gd name="T0" fmla="*/ 13 w 650"/>
              <a:gd name="T1" fmla="*/ 351 h 651"/>
              <a:gd name="T2" fmla="*/ 350 w 650"/>
              <a:gd name="T3" fmla="*/ 637 h 651"/>
              <a:gd name="T4" fmla="*/ 636 w 650"/>
              <a:gd name="T5" fmla="*/ 300 h 651"/>
              <a:gd name="T6" fmla="*/ 300 w 650"/>
              <a:gd name="T7" fmla="*/ 14 h 651"/>
              <a:gd name="T8" fmla="*/ 13 w 650"/>
              <a:gd name="T9" fmla="*/ 351 h 651"/>
            </a:gdLst>
            <a:ahLst/>
            <a:cxnLst>
              <a:cxn ang="0">
                <a:pos x="T0" y="T1"/>
              </a:cxn>
              <a:cxn ang="0">
                <a:pos x="T2" y="T3"/>
              </a:cxn>
              <a:cxn ang="0">
                <a:pos x="T4" y="T5"/>
              </a:cxn>
              <a:cxn ang="0">
                <a:pos x="T6" y="T7"/>
              </a:cxn>
              <a:cxn ang="0">
                <a:pos x="T8" y="T9"/>
              </a:cxn>
            </a:cxnLst>
            <a:rect l="0" t="0" r="r" b="b"/>
            <a:pathLst>
              <a:path w="650" h="651">
                <a:moveTo>
                  <a:pt x="13" y="351"/>
                </a:moveTo>
                <a:cubicBezTo>
                  <a:pt x="27" y="522"/>
                  <a:pt x="178" y="651"/>
                  <a:pt x="350" y="637"/>
                </a:cubicBezTo>
                <a:cubicBezTo>
                  <a:pt x="522" y="623"/>
                  <a:pt x="650" y="472"/>
                  <a:pt x="636" y="300"/>
                </a:cubicBezTo>
                <a:cubicBezTo>
                  <a:pt x="622" y="128"/>
                  <a:pt x="471" y="0"/>
                  <a:pt x="300" y="14"/>
                </a:cubicBezTo>
                <a:cubicBezTo>
                  <a:pt x="128" y="28"/>
                  <a:pt x="0" y="179"/>
                  <a:pt x="13" y="351"/>
                </a:cubicBezTo>
                <a:close/>
              </a:path>
            </a:pathLst>
          </a:custGeom>
          <a:solidFill>
            <a:sysClr val="window" lastClr="FFFFFF"/>
          </a:solid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75" name="Freeform 76">
            <a:extLst>
              <a:ext uri="{FF2B5EF4-FFF2-40B4-BE49-F238E27FC236}">
                <a16:creationId xmlns:a16="http://schemas.microsoft.com/office/drawing/2014/main" id="{85FF6295-2E9A-4F6E-962E-23996C4915BE}"/>
              </a:ext>
            </a:extLst>
          </p:cNvPr>
          <p:cNvSpPr>
            <a:spLocks noEditPoints="1"/>
          </p:cNvSpPr>
          <p:nvPr/>
        </p:nvSpPr>
        <p:spPr bwMode="auto">
          <a:xfrm>
            <a:off x="5850665" y="4511041"/>
            <a:ext cx="168918" cy="157588"/>
          </a:xfrm>
          <a:custGeom>
            <a:avLst/>
            <a:gdLst>
              <a:gd name="T0" fmla="*/ 153 w 296"/>
              <a:gd name="T1" fmla="*/ 276 h 276"/>
              <a:gd name="T2" fmla="*/ 153 w 296"/>
              <a:gd name="T3" fmla="*/ 276 h 276"/>
              <a:gd name="T4" fmla="*/ 119 w 296"/>
              <a:gd name="T5" fmla="*/ 273 h 276"/>
              <a:gd name="T6" fmla="*/ 18 w 296"/>
              <a:gd name="T7" fmla="*/ 105 h 276"/>
              <a:gd name="T8" fmla="*/ 153 w 296"/>
              <a:gd name="T9" fmla="*/ 0 h 276"/>
              <a:gd name="T10" fmla="*/ 187 w 296"/>
              <a:gd name="T11" fmla="*/ 4 h 276"/>
              <a:gd name="T12" fmla="*/ 272 w 296"/>
              <a:gd name="T13" fmla="*/ 68 h 276"/>
              <a:gd name="T14" fmla="*/ 287 w 296"/>
              <a:gd name="T15" fmla="*/ 172 h 276"/>
              <a:gd name="T16" fmla="*/ 153 w 296"/>
              <a:gd name="T17" fmla="*/ 276 h 276"/>
              <a:gd name="T18" fmla="*/ 153 w 296"/>
              <a:gd name="T19" fmla="*/ 44 h 276"/>
              <a:gd name="T20" fmla="*/ 61 w 296"/>
              <a:gd name="T21" fmla="*/ 116 h 276"/>
              <a:gd name="T22" fmla="*/ 130 w 296"/>
              <a:gd name="T23" fmla="*/ 230 h 276"/>
              <a:gd name="T24" fmla="*/ 153 w 296"/>
              <a:gd name="T25" fmla="*/ 232 h 276"/>
              <a:gd name="T26" fmla="*/ 153 w 296"/>
              <a:gd name="T27" fmla="*/ 232 h 276"/>
              <a:gd name="T28" fmla="*/ 245 w 296"/>
              <a:gd name="T29" fmla="*/ 161 h 276"/>
              <a:gd name="T30" fmla="*/ 234 w 296"/>
              <a:gd name="T31" fmla="*/ 90 h 276"/>
              <a:gd name="T32" fmla="*/ 176 w 296"/>
              <a:gd name="T33" fmla="*/ 47 h 276"/>
              <a:gd name="T34" fmla="*/ 153 w 296"/>
              <a:gd name="T35" fmla="*/ 4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276">
                <a:moveTo>
                  <a:pt x="153" y="276"/>
                </a:moveTo>
                <a:cubicBezTo>
                  <a:pt x="153" y="276"/>
                  <a:pt x="153" y="276"/>
                  <a:pt x="153" y="276"/>
                </a:cubicBezTo>
                <a:cubicBezTo>
                  <a:pt x="142" y="276"/>
                  <a:pt x="130" y="275"/>
                  <a:pt x="119" y="273"/>
                </a:cubicBezTo>
                <a:cubicBezTo>
                  <a:pt x="45" y="254"/>
                  <a:pt x="0" y="179"/>
                  <a:pt x="18" y="105"/>
                </a:cubicBezTo>
                <a:cubicBezTo>
                  <a:pt x="34" y="43"/>
                  <a:pt x="89" y="0"/>
                  <a:pt x="153" y="0"/>
                </a:cubicBezTo>
                <a:cubicBezTo>
                  <a:pt x="164" y="0"/>
                  <a:pt x="176" y="2"/>
                  <a:pt x="187" y="4"/>
                </a:cubicBezTo>
                <a:cubicBezTo>
                  <a:pt x="223" y="13"/>
                  <a:pt x="253" y="36"/>
                  <a:pt x="272" y="68"/>
                </a:cubicBezTo>
                <a:cubicBezTo>
                  <a:pt x="291" y="99"/>
                  <a:pt x="296" y="136"/>
                  <a:pt x="287" y="172"/>
                </a:cubicBezTo>
                <a:cubicBezTo>
                  <a:pt x="272" y="234"/>
                  <a:pt x="217" y="276"/>
                  <a:pt x="153" y="276"/>
                </a:cubicBezTo>
                <a:close/>
                <a:moveTo>
                  <a:pt x="153" y="44"/>
                </a:moveTo>
                <a:cubicBezTo>
                  <a:pt x="109" y="44"/>
                  <a:pt x="72" y="74"/>
                  <a:pt x="61" y="116"/>
                </a:cubicBezTo>
                <a:cubicBezTo>
                  <a:pt x="49" y="166"/>
                  <a:pt x="79" y="217"/>
                  <a:pt x="130" y="230"/>
                </a:cubicBezTo>
                <a:cubicBezTo>
                  <a:pt x="138" y="232"/>
                  <a:pt x="145" y="232"/>
                  <a:pt x="153" y="232"/>
                </a:cubicBezTo>
                <a:cubicBezTo>
                  <a:pt x="153" y="232"/>
                  <a:pt x="153" y="232"/>
                  <a:pt x="153" y="232"/>
                </a:cubicBezTo>
                <a:cubicBezTo>
                  <a:pt x="196" y="232"/>
                  <a:pt x="234" y="203"/>
                  <a:pt x="245" y="161"/>
                </a:cubicBezTo>
                <a:cubicBezTo>
                  <a:pt x="251" y="137"/>
                  <a:pt x="247" y="112"/>
                  <a:pt x="234" y="90"/>
                </a:cubicBezTo>
                <a:cubicBezTo>
                  <a:pt x="221" y="68"/>
                  <a:pt x="200" y="53"/>
                  <a:pt x="176" y="47"/>
                </a:cubicBezTo>
                <a:cubicBezTo>
                  <a:pt x="168" y="45"/>
                  <a:pt x="161" y="44"/>
                  <a:pt x="153" y="44"/>
                </a:cubicBezTo>
                <a:close/>
              </a:path>
            </a:pathLst>
          </a:custGeom>
          <a:solidFill>
            <a:sysClr val="window" lastClr="FFFFFF"/>
          </a:solid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76" name="Freeform 86">
            <a:extLst>
              <a:ext uri="{FF2B5EF4-FFF2-40B4-BE49-F238E27FC236}">
                <a16:creationId xmlns:a16="http://schemas.microsoft.com/office/drawing/2014/main" id="{956CD176-05F4-4E08-8F55-3DEE7F1AF313}"/>
              </a:ext>
            </a:extLst>
          </p:cNvPr>
          <p:cNvSpPr>
            <a:spLocks noEditPoints="1"/>
          </p:cNvSpPr>
          <p:nvPr/>
        </p:nvSpPr>
        <p:spPr bwMode="auto">
          <a:xfrm>
            <a:off x="6275020" y="2633367"/>
            <a:ext cx="168918" cy="157588"/>
          </a:xfrm>
          <a:custGeom>
            <a:avLst/>
            <a:gdLst>
              <a:gd name="T0" fmla="*/ 153 w 296"/>
              <a:gd name="T1" fmla="*/ 277 h 277"/>
              <a:gd name="T2" fmla="*/ 153 w 296"/>
              <a:gd name="T3" fmla="*/ 277 h 277"/>
              <a:gd name="T4" fmla="*/ 119 w 296"/>
              <a:gd name="T5" fmla="*/ 273 h 277"/>
              <a:gd name="T6" fmla="*/ 18 w 296"/>
              <a:gd name="T7" fmla="*/ 105 h 277"/>
              <a:gd name="T8" fmla="*/ 152 w 296"/>
              <a:gd name="T9" fmla="*/ 0 h 277"/>
              <a:gd name="T10" fmla="*/ 186 w 296"/>
              <a:gd name="T11" fmla="*/ 4 h 277"/>
              <a:gd name="T12" fmla="*/ 271 w 296"/>
              <a:gd name="T13" fmla="*/ 67 h 277"/>
              <a:gd name="T14" fmla="*/ 287 w 296"/>
              <a:gd name="T15" fmla="*/ 172 h 277"/>
              <a:gd name="T16" fmla="*/ 153 w 296"/>
              <a:gd name="T17" fmla="*/ 277 h 277"/>
              <a:gd name="T18" fmla="*/ 152 w 296"/>
              <a:gd name="T19" fmla="*/ 44 h 277"/>
              <a:gd name="T20" fmla="*/ 61 w 296"/>
              <a:gd name="T21" fmla="*/ 115 h 277"/>
              <a:gd name="T22" fmla="*/ 130 w 296"/>
              <a:gd name="T23" fmla="*/ 230 h 277"/>
              <a:gd name="T24" fmla="*/ 153 w 296"/>
              <a:gd name="T25" fmla="*/ 233 h 277"/>
              <a:gd name="T26" fmla="*/ 244 w 296"/>
              <a:gd name="T27" fmla="*/ 161 h 277"/>
              <a:gd name="T28" fmla="*/ 234 w 296"/>
              <a:gd name="T29" fmla="*/ 90 h 277"/>
              <a:gd name="T30" fmla="*/ 176 w 296"/>
              <a:gd name="T31" fmla="*/ 47 h 277"/>
              <a:gd name="T32" fmla="*/ 152 w 296"/>
              <a:gd name="T33" fmla="*/ 4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277">
                <a:moveTo>
                  <a:pt x="153" y="277"/>
                </a:moveTo>
                <a:cubicBezTo>
                  <a:pt x="153" y="277"/>
                  <a:pt x="153" y="277"/>
                  <a:pt x="153" y="277"/>
                </a:cubicBezTo>
                <a:cubicBezTo>
                  <a:pt x="141" y="277"/>
                  <a:pt x="130" y="276"/>
                  <a:pt x="119" y="273"/>
                </a:cubicBezTo>
                <a:cubicBezTo>
                  <a:pt x="45" y="254"/>
                  <a:pt x="0" y="179"/>
                  <a:pt x="18" y="105"/>
                </a:cubicBezTo>
                <a:cubicBezTo>
                  <a:pt x="34" y="43"/>
                  <a:pt x="89" y="0"/>
                  <a:pt x="152" y="0"/>
                </a:cubicBezTo>
                <a:cubicBezTo>
                  <a:pt x="164" y="0"/>
                  <a:pt x="175" y="1"/>
                  <a:pt x="186" y="4"/>
                </a:cubicBezTo>
                <a:cubicBezTo>
                  <a:pt x="222" y="13"/>
                  <a:pt x="252" y="35"/>
                  <a:pt x="271" y="67"/>
                </a:cubicBezTo>
                <a:cubicBezTo>
                  <a:pt x="291" y="99"/>
                  <a:pt x="296" y="136"/>
                  <a:pt x="287" y="172"/>
                </a:cubicBezTo>
                <a:cubicBezTo>
                  <a:pt x="272" y="234"/>
                  <a:pt x="216" y="277"/>
                  <a:pt x="153" y="277"/>
                </a:cubicBezTo>
                <a:close/>
                <a:moveTo>
                  <a:pt x="152" y="44"/>
                </a:moveTo>
                <a:cubicBezTo>
                  <a:pt x="109" y="44"/>
                  <a:pt x="71" y="73"/>
                  <a:pt x="61" y="115"/>
                </a:cubicBezTo>
                <a:cubicBezTo>
                  <a:pt x="48" y="166"/>
                  <a:pt x="79" y="217"/>
                  <a:pt x="130" y="230"/>
                </a:cubicBezTo>
                <a:cubicBezTo>
                  <a:pt x="137" y="232"/>
                  <a:pt x="145" y="233"/>
                  <a:pt x="153" y="233"/>
                </a:cubicBezTo>
                <a:cubicBezTo>
                  <a:pt x="196" y="233"/>
                  <a:pt x="234" y="204"/>
                  <a:pt x="244" y="161"/>
                </a:cubicBezTo>
                <a:cubicBezTo>
                  <a:pt x="250" y="137"/>
                  <a:pt x="247" y="111"/>
                  <a:pt x="234" y="90"/>
                </a:cubicBezTo>
                <a:cubicBezTo>
                  <a:pt x="221" y="68"/>
                  <a:pt x="200" y="53"/>
                  <a:pt x="176" y="47"/>
                </a:cubicBezTo>
                <a:cubicBezTo>
                  <a:pt x="168" y="45"/>
                  <a:pt x="160" y="44"/>
                  <a:pt x="152" y="44"/>
                </a:cubicBezTo>
                <a:close/>
              </a:path>
            </a:pathLst>
          </a:custGeom>
          <a:solidFill>
            <a:sysClr val="window" lastClr="FFFFFF"/>
          </a:solid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77" name="Oval 20">
            <a:extLst>
              <a:ext uri="{FF2B5EF4-FFF2-40B4-BE49-F238E27FC236}">
                <a16:creationId xmlns:a16="http://schemas.microsoft.com/office/drawing/2014/main" id="{325BCB73-1634-4CB9-9FD1-5643B2778266}"/>
              </a:ext>
            </a:extLst>
          </p:cNvPr>
          <p:cNvSpPr>
            <a:spLocks noChangeArrowheads="1"/>
          </p:cNvSpPr>
          <p:nvPr/>
        </p:nvSpPr>
        <p:spPr bwMode="auto">
          <a:xfrm>
            <a:off x="5040062" y="2827005"/>
            <a:ext cx="204968" cy="204968"/>
          </a:xfrm>
          <a:prstGeom prst="ellipse">
            <a:avLst/>
          </a:prstGeom>
          <a:noFill/>
          <a:ln w="122238" cap="flat">
            <a:solidFill>
              <a:srgbClr val="2C99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78" name="Oval 21">
            <a:extLst>
              <a:ext uri="{FF2B5EF4-FFF2-40B4-BE49-F238E27FC236}">
                <a16:creationId xmlns:a16="http://schemas.microsoft.com/office/drawing/2014/main" id="{3DC3F038-8E09-44B5-B2B1-D54B6C8AD4D5}"/>
              </a:ext>
            </a:extLst>
          </p:cNvPr>
          <p:cNvSpPr>
            <a:spLocks noChangeArrowheads="1"/>
          </p:cNvSpPr>
          <p:nvPr/>
        </p:nvSpPr>
        <p:spPr bwMode="auto">
          <a:xfrm>
            <a:off x="5960874" y="3335823"/>
            <a:ext cx="235869" cy="236898"/>
          </a:xfrm>
          <a:prstGeom prst="ellipse">
            <a:avLst/>
          </a:prstGeom>
          <a:noFill/>
          <a:ln w="139700" cap="flat">
            <a:solidFill>
              <a:srgbClr val="0A97A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79" name="Oval 22">
            <a:extLst>
              <a:ext uri="{FF2B5EF4-FFF2-40B4-BE49-F238E27FC236}">
                <a16:creationId xmlns:a16="http://schemas.microsoft.com/office/drawing/2014/main" id="{343762FF-1F8B-445C-A4A1-74094E359989}"/>
              </a:ext>
            </a:extLst>
          </p:cNvPr>
          <p:cNvSpPr>
            <a:spLocks noChangeArrowheads="1"/>
          </p:cNvSpPr>
          <p:nvPr/>
        </p:nvSpPr>
        <p:spPr bwMode="auto">
          <a:xfrm>
            <a:off x="5804316" y="2371749"/>
            <a:ext cx="139049" cy="139048"/>
          </a:xfrm>
          <a:prstGeom prst="ellipse">
            <a:avLst/>
          </a:prstGeom>
          <a:noFill/>
          <a:ln w="104775" cap="flat">
            <a:solidFill>
              <a:srgbClr val="D53E2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80" name="Oval 23">
            <a:extLst>
              <a:ext uri="{FF2B5EF4-FFF2-40B4-BE49-F238E27FC236}">
                <a16:creationId xmlns:a16="http://schemas.microsoft.com/office/drawing/2014/main" id="{C31F04BF-99AD-4A08-8433-0A9CA93779F1}"/>
              </a:ext>
            </a:extLst>
          </p:cNvPr>
          <p:cNvSpPr>
            <a:spLocks noChangeArrowheads="1"/>
          </p:cNvSpPr>
          <p:nvPr/>
        </p:nvSpPr>
        <p:spPr bwMode="auto">
          <a:xfrm>
            <a:off x="5566388" y="4143336"/>
            <a:ext cx="139049" cy="138019"/>
          </a:xfrm>
          <a:prstGeom prst="ellipse">
            <a:avLst/>
          </a:prstGeom>
          <a:noFill/>
          <a:ln w="87313" cap="flat">
            <a:solidFill>
              <a:srgbClr val="0A97A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grpSp>
        <p:nvGrpSpPr>
          <p:cNvPr id="81" name="Group 24">
            <a:extLst>
              <a:ext uri="{FF2B5EF4-FFF2-40B4-BE49-F238E27FC236}">
                <a16:creationId xmlns:a16="http://schemas.microsoft.com/office/drawing/2014/main" id="{B30DDA64-8669-441D-930E-DD5ACE23C0F7}"/>
              </a:ext>
            </a:extLst>
          </p:cNvPr>
          <p:cNvGrpSpPr/>
          <p:nvPr/>
        </p:nvGrpSpPr>
        <p:grpSpPr>
          <a:xfrm>
            <a:off x="6201647" y="3645849"/>
            <a:ext cx="985947" cy="1574857"/>
            <a:chOff x="6684587" y="4424362"/>
            <a:chExt cx="1519615" cy="2427287"/>
          </a:xfrm>
          <a:solidFill>
            <a:srgbClr val="ECA11A"/>
          </a:solidFill>
        </p:grpSpPr>
        <p:sp>
          <p:nvSpPr>
            <p:cNvPr id="82" name="Freeform 25">
              <a:extLst>
                <a:ext uri="{FF2B5EF4-FFF2-40B4-BE49-F238E27FC236}">
                  <a16:creationId xmlns:a16="http://schemas.microsoft.com/office/drawing/2014/main" id="{A3D483FA-B522-490B-B185-04489FCAE107}"/>
                </a:ext>
              </a:extLst>
            </p:cNvPr>
            <p:cNvSpPr>
              <a:spLocks/>
            </p:cNvSpPr>
            <p:nvPr/>
          </p:nvSpPr>
          <p:spPr bwMode="auto">
            <a:xfrm>
              <a:off x="6684587" y="4970462"/>
              <a:ext cx="1519615" cy="1881187"/>
            </a:xfrm>
            <a:custGeom>
              <a:avLst/>
              <a:gdLst>
                <a:gd name="connsiteX0" fmla="*/ 687119 w 1519615"/>
                <a:gd name="connsiteY0" fmla="*/ 0 h 1881187"/>
                <a:gd name="connsiteX1" fmla="*/ 954208 w 1519615"/>
                <a:gd name="connsiteY1" fmla="*/ 0 h 1881187"/>
                <a:gd name="connsiteX2" fmla="*/ 965811 w 1519615"/>
                <a:gd name="connsiteY2" fmla="*/ 0 h 1881187"/>
                <a:gd name="connsiteX3" fmla="*/ 945837 w 1519615"/>
                <a:gd name="connsiteY3" fmla="*/ 26046 h 1881187"/>
                <a:gd name="connsiteX4" fmla="*/ 945837 w 1519615"/>
                <a:gd name="connsiteY4" fmla="*/ 60981 h 1881187"/>
                <a:gd name="connsiteX5" fmla="*/ 971550 w 1519615"/>
                <a:gd name="connsiteY5" fmla="*/ 94142 h 1881187"/>
                <a:gd name="connsiteX6" fmla="*/ 991717 w 1519615"/>
                <a:gd name="connsiteY6" fmla="*/ 120181 h 1881187"/>
                <a:gd name="connsiteX7" fmla="*/ 987968 w 1519615"/>
                <a:gd name="connsiteY7" fmla="*/ 141878 h 1881187"/>
                <a:gd name="connsiteX8" fmla="*/ 928461 w 1519615"/>
                <a:gd name="connsiteY8" fmla="*/ 489711 h 1881187"/>
                <a:gd name="connsiteX9" fmla="*/ 930224 w 1519615"/>
                <a:gd name="connsiteY9" fmla="*/ 501057 h 1881187"/>
                <a:gd name="connsiteX10" fmla="*/ 934632 w 1519615"/>
                <a:gd name="connsiteY10" fmla="*/ 510658 h 1881187"/>
                <a:gd name="connsiteX11" fmla="*/ 1005159 w 1519615"/>
                <a:gd name="connsiteY11" fmla="*/ 602301 h 1881187"/>
                <a:gd name="connsiteX12" fmla="*/ 1035133 w 1519615"/>
                <a:gd name="connsiteY12" fmla="*/ 602301 h 1881187"/>
                <a:gd name="connsiteX13" fmla="*/ 1104780 w 1519615"/>
                <a:gd name="connsiteY13" fmla="*/ 510658 h 1881187"/>
                <a:gd name="connsiteX14" fmla="*/ 1110951 w 1519615"/>
                <a:gd name="connsiteY14" fmla="*/ 485347 h 1881187"/>
                <a:gd name="connsiteX15" fmla="*/ 1077450 w 1519615"/>
                <a:gd name="connsiteY15" fmla="*/ 302935 h 1881187"/>
                <a:gd name="connsiteX16" fmla="*/ 1077450 w 1519615"/>
                <a:gd name="connsiteY16" fmla="*/ 302062 h 1881187"/>
                <a:gd name="connsiteX17" fmla="*/ 1051884 w 1519615"/>
                <a:gd name="connsiteY17" fmla="*/ 144088 h 1881187"/>
                <a:gd name="connsiteX18" fmla="*/ 1047870 w 1519615"/>
                <a:gd name="connsiteY18" fmla="*/ 119635 h 1881187"/>
                <a:gd name="connsiteX19" fmla="*/ 1058114 w 1519615"/>
                <a:gd name="connsiteY19" fmla="*/ 106423 h 1881187"/>
                <a:gd name="connsiteX20" fmla="*/ 1093350 w 1519615"/>
                <a:gd name="connsiteY20" fmla="*/ 60981 h 1881187"/>
                <a:gd name="connsiteX21" fmla="*/ 1093350 w 1519615"/>
                <a:gd name="connsiteY21" fmla="*/ 26046 h 1881187"/>
                <a:gd name="connsiteX22" fmla="*/ 1085732 w 1519615"/>
                <a:gd name="connsiteY22" fmla="*/ 16111 h 1881187"/>
                <a:gd name="connsiteX23" fmla="*/ 1073377 w 1519615"/>
                <a:gd name="connsiteY23" fmla="*/ 0 h 1881187"/>
                <a:gd name="connsiteX24" fmla="*/ 1127987 w 1519615"/>
                <a:gd name="connsiteY24" fmla="*/ 0 h 1881187"/>
                <a:gd name="connsiteX25" fmla="*/ 1509055 w 1519615"/>
                <a:gd name="connsiteY25" fmla="*/ 0 h 1881187"/>
                <a:gd name="connsiteX26" fmla="*/ 1519615 w 1519615"/>
                <a:gd name="connsiteY26" fmla="*/ 10549 h 1881187"/>
                <a:gd name="connsiteX27" fmla="*/ 1519615 w 1519615"/>
                <a:gd name="connsiteY27" fmla="*/ 271630 h 1881187"/>
                <a:gd name="connsiteX28" fmla="*/ 1519615 w 1519615"/>
                <a:gd name="connsiteY28" fmla="*/ 399972 h 1881187"/>
                <a:gd name="connsiteX29" fmla="*/ 1519615 w 1519615"/>
                <a:gd name="connsiteY29" fmla="*/ 876422 h 1881187"/>
                <a:gd name="connsiteX30" fmla="*/ 1411373 w 1519615"/>
                <a:gd name="connsiteY30" fmla="*/ 980151 h 1881187"/>
                <a:gd name="connsiteX31" fmla="*/ 1302251 w 1519615"/>
                <a:gd name="connsiteY31" fmla="*/ 876422 h 1881187"/>
                <a:gd name="connsiteX32" fmla="*/ 1302251 w 1519615"/>
                <a:gd name="connsiteY32" fmla="*/ 341075 h 1881187"/>
                <a:gd name="connsiteX33" fmla="*/ 1288171 w 1519615"/>
                <a:gd name="connsiteY33" fmla="*/ 325252 h 1881187"/>
                <a:gd name="connsiteX34" fmla="*/ 1270570 w 1519615"/>
                <a:gd name="connsiteY34" fmla="*/ 341075 h 1881187"/>
                <a:gd name="connsiteX35" fmla="*/ 1270570 w 1519615"/>
                <a:gd name="connsiteY35" fmla="*/ 988063 h 1881187"/>
                <a:gd name="connsiteX36" fmla="*/ 1270570 w 1519615"/>
                <a:gd name="connsiteY36" fmla="*/ 1046960 h 1881187"/>
                <a:gd name="connsiteX37" fmla="*/ 1270570 w 1519615"/>
                <a:gd name="connsiteY37" fmla="*/ 1765151 h 1881187"/>
                <a:gd name="connsiteX38" fmla="*/ 1151768 w 1519615"/>
                <a:gd name="connsiteY38" fmla="*/ 1881187 h 1881187"/>
                <a:gd name="connsiteX39" fmla="*/ 1150008 w 1519615"/>
                <a:gd name="connsiteY39" fmla="*/ 1881187 h 1881187"/>
                <a:gd name="connsiteX40" fmla="*/ 1031206 w 1519615"/>
                <a:gd name="connsiteY40" fmla="*/ 1765151 h 1881187"/>
                <a:gd name="connsiteX41" fmla="*/ 1031206 w 1519615"/>
                <a:gd name="connsiteY41" fmla="*/ 1058388 h 1881187"/>
                <a:gd name="connsiteX42" fmla="*/ 1020645 w 1519615"/>
                <a:gd name="connsiteY42" fmla="*/ 1047839 h 1881187"/>
                <a:gd name="connsiteX43" fmla="*/ 992485 w 1519615"/>
                <a:gd name="connsiteY43" fmla="*/ 1047839 h 1881187"/>
                <a:gd name="connsiteX44" fmla="*/ 981045 w 1519615"/>
                <a:gd name="connsiteY44" fmla="*/ 1058388 h 1881187"/>
                <a:gd name="connsiteX45" fmla="*/ 981045 w 1519615"/>
                <a:gd name="connsiteY45" fmla="*/ 1765151 h 1881187"/>
                <a:gd name="connsiteX46" fmla="*/ 860482 w 1519615"/>
                <a:gd name="connsiteY46" fmla="*/ 1881187 h 1881187"/>
                <a:gd name="connsiteX47" fmla="*/ 859602 w 1519615"/>
                <a:gd name="connsiteY47" fmla="*/ 1881187 h 1881187"/>
                <a:gd name="connsiteX48" fmla="*/ 739040 w 1519615"/>
                <a:gd name="connsiteY48" fmla="*/ 1765151 h 1881187"/>
                <a:gd name="connsiteX49" fmla="*/ 739040 w 1519615"/>
                <a:gd name="connsiteY49" fmla="*/ 1046960 h 1881187"/>
                <a:gd name="connsiteX50" fmla="*/ 739040 w 1519615"/>
                <a:gd name="connsiteY50" fmla="*/ 988063 h 1881187"/>
                <a:gd name="connsiteX51" fmla="*/ 739920 w 1519615"/>
                <a:gd name="connsiteY51" fmla="*/ 356898 h 1881187"/>
                <a:gd name="connsiteX52" fmla="*/ 721440 w 1519615"/>
                <a:gd name="connsiteY52" fmla="*/ 349866 h 1881187"/>
                <a:gd name="connsiteX53" fmla="*/ 537516 w 1519615"/>
                <a:gd name="connsiteY53" fmla="*/ 563477 h 1881187"/>
                <a:gd name="connsiteX54" fmla="*/ 126548 w 1519615"/>
                <a:gd name="connsiteY54" fmla="*/ 712038 h 1881187"/>
                <a:gd name="connsiteX55" fmla="*/ 3346 w 1519615"/>
                <a:gd name="connsiteY55" fmla="*/ 640834 h 1881187"/>
                <a:gd name="connsiteX56" fmla="*/ 73747 w 1519615"/>
                <a:gd name="connsiteY56" fmla="*/ 514250 h 1881187"/>
                <a:gd name="connsiteX57" fmla="*/ 386153 w 1519615"/>
                <a:gd name="connsiteY57" fmla="*/ 410521 h 1881187"/>
                <a:gd name="connsiteX58" fmla="*/ 391433 w 1519615"/>
                <a:gd name="connsiteY58" fmla="*/ 407884 h 1881187"/>
                <a:gd name="connsiteX59" fmla="*/ 687119 w 1519615"/>
                <a:gd name="connsiteY59" fmla="*/ 0 h 188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19615" h="1881187">
                  <a:moveTo>
                    <a:pt x="687119" y="0"/>
                  </a:moveTo>
                  <a:cubicBezTo>
                    <a:pt x="687119" y="0"/>
                    <a:pt x="687119" y="0"/>
                    <a:pt x="954208" y="0"/>
                  </a:cubicBezTo>
                  <a:lnTo>
                    <a:pt x="965811" y="0"/>
                  </a:lnTo>
                  <a:lnTo>
                    <a:pt x="945837" y="26046"/>
                  </a:lnTo>
                  <a:cubicBezTo>
                    <a:pt x="938771" y="35653"/>
                    <a:pt x="938771" y="51374"/>
                    <a:pt x="945837" y="60981"/>
                  </a:cubicBezTo>
                  <a:cubicBezTo>
                    <a:pt x="945837" y="60981"/>
                    <a:pt x="945837" y="60981"/>
                    <a:pt x="971550" y="94142"/>
                  </a:cubicBezTo>
                  <a:lnTo>
                    <a:pt x="991717" y="120181"/>
                  </a:lnTo>
                  <a:lnTo>
                    <a:pt x="987968" y="141878"/>
                  </a:lnTo>
                  <a:cubicBezTo>
                    <a:pt x="967141" y="262241"/>
                    <a:pt x="928461" y="484474"/>
                    <a:pt x="928461" y="489711"/>
                  </a:cubicBezTo>
                  <a:cubicBezTo>
                    <a:pt x="928461" y="494075"/>
                    <a:pt x="928461" y="497566"/>
                    <a:pt x="930224" y="501057"/>
                  </a:cubicBezTo>
                  <a:cubicBezTo>
                    <a:pt x="930224" y="502803"/>
                    <a:pt x="932869" y="510658"/>
                    <a:pt x="934632" y="510658"/>
                  </a:cubicBezTo>
                  <a:cubicBezTo>
                    <a:pt x="1005159" y="602301"/>
                    <a:pt x="1005159" y="602301"/>
                    <a:pt x="1005159" y="602301"/>
                  </a:cubicBezTo>
                  <a:cubicBezTo>
                    <a:pt x="1013094" y="612774"/>
                    <a:pt x="1026317" y="612774"/>
                    <a:pt x="1035133" y="602301"/>
                  </a:cubicBezTo>
                  <a:cubicBezTo>
                    <a:pt x="1104780" y="510658"/>
                    <a:pt x="1104780" y="510658"/>
                    <a:pt x="1104780" y="510658"/>
                  </a:cubicBezTo>
                  <a:cubicBezTo>
                    <a:pt x="1110069" y="503676"/>
                    <a:pt x="1111832" y="494075"/>
                    <a:pt x="1110951" y="485347"/>
                  </a:cubicBezTo>
                  <a:cubicBezTo>
                    <a:pt x="1110069" y="478365"/>
                    <a:pt x="1086266" y="357048"/>
                    <a:pt x="1077450" y="302935"/>
                  </a:cubicBezTo>
                  <a:cubicBezTo>
                    <a:pt x="1077450" y="302935"/>
                    <a:pt x="1077450" y="302062"/>
                    <a:pt x="1077450" y="302062"/>
                  </a:cubicBezTo>
                  <a:cubicBezTo>
                    <a:pt x="1073923" y="279370"/>
                    <a:pt x="1056291" y="173762"/>
                    <a:pt x="1051884" y="144088"/>
                  </a:cubicBezTo>
                  <a:lnTo>
                    <a:pt x="1047870" y="119635"/>
                  </a:lnTo>
                  <a:lnTo>
                    <a:pt x="1058114" y="106423"/>
                  </a:lnTo>
                  <a:cubicBezTo>
                    <a:pt x="1066685" y="95370"/>
                    <a:pt x="1078113" y="80632"/>
                    <a:pt x="1093350" y="60981"/>
                  </a:cubicBezTo>
                  <a:cubicBezTo>
                    <a:pt x="1100417" y="51374"/>
                    <a:pt x="1100417" y="35653"/>
                    <a:pt x="1093350" y="26046"/>
                  </a:cubicBezTo>
                  <a:cubicBezTo>
                    <a:pt x="1093350" y="26046"/>
                    <a:pt x="1093350" y="26046"/>
                    <a:pt x="1085732" y="16111"/>
                  </a:cubicBezTo>
                  <a:lnTo>
                    <a:pt x="1073377" y="0"/>
                  </a:lnTo>
                  <a:lnTo>
                    <a:pt x="1127987" y="0"/>
                  </a:lnTo>
                  <a:cubicBezTo>
                    <a:pt x="1229725" y="0"/>
                    <a:pt x="1354942" y="0"/>
                    <a:pt x="1509055" y="0"/>
                  </a:cubicBezTo>
                  <a:cubicBezTo>
                    <a:pt x="1515215" y="0"/>
                    <a:pt x="1519615" y="5275"/>
                    <a:pt x="1519615" y="10549"/>
                  </a:cubicBezTo>
                  <a:cubicBezTo>
                    <a:pt x="1519615" y="10549"/>
                    <a:pt x="1519615" y="10549"/>
                    <a:pt x="1519615" y="271630"/>
                  </a:cubicBezTo>
                  <a:cubicBezTo>
                    <a:pt x="1519615" y="271630"/>
                    <a:pt x="1519615" y="271630"/>
                    <a:pt x="1519615" y="399972"/>
                  </a:cubicBezTo>
                  <a:cubicBezTo>
                    <a:pt x="1519615" y="399972"/>
                    <a:pt x="1519615" y="399972"/>
                    <a:pt x="1519615" y="876422"/>
                  </a:cubicBezTo>
                  <a:cubicBezTo>
                    <a:pt x="1519615" y="933561"/>
                    <a:pt x="1470334" y="980151"/>
                    <a:pt x="1411373" y="980151"/>
                  </a:cubicBezTo>
                  <a:cubicBezTo>
                    <a:pt x="1352412" y="980151"/>
                    <a:pt x="1302251" y="933561"/>
                    <a:pt x="1302251" y="876422"/>
                  </a:cubicBezTo>
                  <a:cubicBezTo>
                    <a:pt x="1302251" y="876422"/>
                    <a:pt x="1302251" y="876422"/>
                    <a:pt x="1302251" y="341075"/>
                  </a:cubicBezTo>
                  <a:cubicBezTo>
                    <a:pt x="1302251" y="333164"/>
                    <a:pt x="1296091" y="325252"/>
                    <a:pt x="1288171" y="325252"/>
                  </a:cubicBezTo>
                  <a:cubicBezTo>
                    <a:pt x="1278490" y="324373"/>
                    <a:pt x="1270570" y="331406"/>
                    <a:pt x="1270570" y="341075"/>
                  </a:cubicBezTo>
                  <a:cubicBezTo>
                    <a:pt x="1270570" y="341075"/>
                    <a:pt x="1270570" y="341075"/>
                    <a:pt x="1270570" y="988063"/>
                  </a:cubicBezTo>
                  <a:cubicBezTo>
                    <a:pt x="1270570" y="988063"/>
                    <a:pt x="1270570" y="988063"/>
                    <a:pt x="1270570" y="1046960"/>
                  </a:cubicBezTo>
                  <a:cubicBezTo>
                    <a:pt x="1270570" y="1046960"/>
                    <a:pt x="1270570" y="1046960"/>
                    <a:pt x="1270570" y="1765151"/>
                  </a:cubicBezTo>
                  <a:cubicBezTo>
                    <a:pt x="1270570" y="1828444"/>
                    <a:pt x="1216889" y="1881187"/>
                    <a:pt x="1151768" y="1881187"/>
                  </a:cubicBezTo>
                  <a:cubicBezTo>
                    <a:pt x="1151768" y="1881187"/>
                    <a:pt x="1151768" y="1881187"/>
                    <a:pt x="1150008" y="1881187"/>
                  </a:cubicBezTo>
                  <a:cubicBezTo>
                    <a:pt x="1084007" y="1881187"/>
                    <a:pt x="1031206" y="1828444"/>
                    <a:pt x="1031206" y="1765151"/>
                  </a:cubicBezTo>
                  <a:cubicBezTo>
                    <a:pt x="1031206" y="1765151"/>
                    <a:pt x="1031206" y="1765151"/>
                    <a:pt x="1031206" y="1058388"/>
                  </a:cubicBezTo>
                  <a:cubicBezTo>
                    <a:pt x="1031206" y="1052234"/>
                    <a:pt x="1026806" y="1047839"/>
                    <a:pt x="1020645" y="1047839"/>
                  </a:cubicBezTo>
                  <a:cubicBezTo>
                    <a:pt x="1020645" y="1047839"/>
                    <a:pt x="1020645" y="1047839"/>
                    <a:pt x="992485" y="1047839"/>
                  </a:cubicBezTo>
                  <a:cubicBezTo>
                    <a:pt x="986325" y="1047839"/>
                    <a:pt x="981045" y="1052234"/>
                    <a:pt x="981045" y="1058388"/>
                  </a:cubicBezTo>
                  <a:cubicBezTo>
                    <a:pt x="981045" y="1058388"/>
                    <a:pt x="981045" y="1058388"/>
                    <a:pt x="981045" y="1765151"/>
                  </a:cubicBezTo>
                  <a:cubicBezTo>
                    <a:pt x="981045" y="1828444"/>
                    <a:pt x="926484" y="1881187"/>
                    <a:pt x="860482" y="1881187"/>
                  </a:cubicBezTo>
                  <a:cubicBezTo>
                    <a:pt x="860482" y="1881187"/>
                    <a:pt x="860482" y="1881187"/>
                    <a:pt x="859602" y="1881187"/>
                  </a:cubicBezTo>
                  <a:cubicBezTo>
                    <a:pt x="793601" y="1881187"/>
                    <a:pt x="739040" y="1828444"/>
                    <a:pt x="739040" y="1765151"/>
                  </a:cubicBezTo>
                  <a:cubicBezTo>
                    <a:pt x="739040" y="1765151"/>
                    <a:pt x="739040" y="1765151"/>
                    <a:pt x="739040" y="1046960"/>
                  </a:cubicBezTo>
                  <a:cubicBezTo>
                    <a:pt x="739040" y="1046960"/>
                    <a:pt x="739040" y="1046960"/>
                    <a:pt x="739040" y="988063"/>
                  </a:cubicBezTo>
                  <a:cubicBezTo>
                    <a:pt x="739040" y="988063"/>
                    <a:pt x="739040" y="988063"/>
                    <a:pt x="739920" y="356898"/>
                  </a:cubicBezTo>
                  <a:cubicBezTo>
                    <a:pt x="739920" y="347229"/>
                    <a:pt x="727600" y="341954"/>
                    <a:pt x="721440" y="349866"/>
                  </a:cubicBezTo>
                  <a:cubicBezTo>
                    <a:pt x="658958" y="418432"/>
                    <a:pt x="537516" y="562598"/>
                    <a:pt x="537516" y="563477"/>
                  </a:cubicBezTo>
                  <a:cubicBezTo>
                    <a:pt x="516396" y="585454"/>
                    <a:pt x="202229" y="686546"/>
                    <a:pt x="126548" y="712038"/>
                  </a:cubicBezTo>
                  <a:cubicBezTo>
                    <a:pt x="72867" y="726982"/>
                    <a:pt x="17426" y="695336"/>
                    <a:pt x="3346" y="640834"/>
                  </a:cubicBezTo>
                  <a:cubicBezTo>
                    <a:pt x="-10735" y="586333"/>
                    <a:pt x="20946" y="529194"/>
                    <a:pt x="73747" y="514250"/>
                  </a:cubicBezTo>
                  <a:cubicBezTo>
                    <a:pt x="74627" y="514250"/>
                    <a:pt x="349192" y="423707"/>
                    <a:pt x="386153" y="410521"/>
                  </a:cubicBezTo>
                  <a:cubicBezTo>
                    <a:pt x="387913" y="410521"/>
                    <a:pt x="389673" y="408763"/>
                    <a:pt x="391433" y="407884"/>
                  </a:cubicBezTo>
                  <a:cubicBezTo>
                    <a:pt x="391433" y="407884"/>
                    <a:pt x="391433" y="407884"/>
                    <a:pt x="687119" y="0"/>
                  </a:cubicBezTo>
                  <a:close/>
                </a:path>
              </a:pathLst>
            </a:custGeom>
            <a:grpFill/>
            <a:ln>
              <a:noFill/>
            </a:ln>
          </p:spPr>
          <p:txBody>
            <a:bodyPr vert="horz" wrap="square" lIns="59328" tIns="29664" rIns="59328" bIns="29664" numCol="1" anchor="t" anchorCtr="0" compatLnSpc="1">
              <a:prstTxWarp prst="textNoShape">
                <a:avLst/>
              </a:prstTxWarp>
              <a:noAutofit/>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83" name="Oval 10">
              <a:extLst>
                <a:ext uri="{FF2B5EF4-FFF2-40B4-BE49-F238E27FC236}">
                  <a16:creationId xmlns:a16="http://schemas.microsoft.com/office/drawing/2014/main" id="{EE76121E-1D38-4E0C-A4AD-AE41CD94CC23}"/>
                </a:ext>
              </a:extLst>
            </p:cNvPr>
            <p:cNvSpPr>
              <a:spLocks noChangeArrowheads="1"/>
            </p:cNvSpPr>
            <p:nvPr/>
          </p:nvSpPr>
          <p:spPr bwMode="auto">
            <a:xfrm>
              <a:off x="7470776" y="4424362"/>
              <a:ext cx="469900" cy="469900"/>
            </a:xfrm>
            <a:prstGeom prst="ellipse">
              <a:avLst/>
            </a:prstGeom>
            <a:grpFill/>
            <a:ln>
              <a:noFill/>
            </a:ln>
          </p:spPr>
          <p:txBody>
            <a:bodyPr vert="horz" wrap="square" lIns="59328" tIns="29664" rIns="59328" bIns="29664" numCol="1" anchor="t" anchorCtr="0" compatLnSpc="1">
              <a:prstTxWarp prst="textNoShape">
                <a:avLst/>
              </a:prstTxWarp>
            </a:bodyPr>
            <a:lstStyle/>
            <a:p>
              <a:pPr algn="just">
                <a:lnSpc>
                  <a:spcPct val="120000"/>
                </a:lnSpc>
                <a:buFontTx/>
                <a:buNone/>
                <a:defRPr/>
              </a:pPr>
              <a:endParaRPr lang="en-US" sz="638" kern="0">
                <a:solidFill>
                  <a:prstClr val="black"/>
                </a:solidFill>
                <a:ea typeface="微软雅黑" panose="020B0503020204020204" pitchFamily="34" charset="-122"/>
                <a:sym typeface="Arial" panose="020B0604020202020204" pitchFamily="34" charset="0"/>
              </a:endParaRPr>
            </a:p>
          </p:txBody>
        </p:sp>
      </p:grpSp>
      <p:grpSp>
        <p:nvGrpSpPr>
          <p:cNvPr id="84" name="Group 69">
            <a:extLst>
              <a:ext uri="{FF2B5EF4-FFF2-40B4-BE49-F238E27FC236}">
                <a16:creationId xmlns:a16="http://schemas.microsoft.com/office/drawing/2014/main" id="{C9826700-4F0C-478F-8A36-E861063B4115}"/>
              </a:ext>
            </a:extLst>
          </p:cNvPr>
          <p:cNvGrpSpPr/>
          <p:nvPr/>
        </p:nvGrpSpPr>
        <p:grpSpPr>
          <a:xfrm>
            <a:off x="1820702" y="4707084"/>
            <a:ext cx="301273" cy="301788"/>
            <a:chOff x="9145588" y="4435475"/>
            <a:chExt cx="464344" cy="465138"/>
          </a:xfrm>
          <a:solidFill>
            <a:srgbClr val="0A97A6"/>
          </a:solidFill>
        </p:grpSpPr>
        <p:sp>
          <p:nvSpPr>
            <p:cNvPr id="85" name="AutoShape 7">
              <a:extLst>
                <a:ext uri="{FF2B5EF4-FFF2-40B4-BE49-F238E27FC236}">
                  <a16:creationId xmlns:a16="http://schemas.microsoft.com/office/drawing/2014/main" id="{A9D81EE7-80AB-4216-BEFB-9BA5B8DF9D48}"/>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86" name="AutoShape 8">
              <a:extLst>
                <a:ext uri="{FF2B5EF4-FFF2-40B4-BE49-F238E27FC236}">
                  <a16:creationId xmlns:a16="http://schemas.microsoft.com/office/drawing/2014/main" id="{8B2EDCC3-731A-403A-80FB-DD30DAA2EE95}"/>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87" name="AutoShape 9">
              <a:extLst>
                <a:ext uri="{FF2B5EF4-FFF2-40B4-BE49-F238E27FC236}">
                  <a16:creationId xmlns:a16="http://schemas.microsoft.com/office/drawing/2014/main" id="{92F99045-5092-43F6-B417-AB6A8CBF9EE5}"/>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88" name="AutoShape 10">
              <a:extLst>
                <a:ext uri="{FF2B5EF4-FFF2-40B4-BE49-F238E27FC236}">
                  <a16:creationId xmlns:a16="http://schemas.microsoft.com/office/drawing/2014/main" id="{7E36AEEA-ACF5-47A4-A434-E17FE8D64C41}"/>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89" name="AutoShape 11">
              <a:extLst>
                <a:ext uri="{FF2B5EF4-FFF2-40B4-BE49-F238E27FC236}">
                  <a16:creationId xmlns:a16="http://schemas.microsoft.com/office/drawing/2014/main" id="{497F2203-5C04-4FBF-A910-86A589668041}"/>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90" name="AutoShape 12">
              <a:extLst>
                <a:ext uri="{FF2B5EF4-FFF2-40B4-BE49-F238E27FC236}">
                  <a16:creationId xmlns:a16="http://schemas.microsoft.com/office/drawing/2014/main" id="{DF531EBD-EE31-439A-8BF6-131887FEE383}"/>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91" name="AutoShape 13">
              <a:extLst>
                <a:ext uri="{FF2B5EF4-FFF2-40B4-BE49-F238E27FC236}">
                  <a16:creationId xmlns:a16="http://schemas.microsoft.com/office/drawing/2014/main" id="{73199D9D-ACFE-4946-93DB-FAC27E431B11}"/>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92" name="AutoShape 14">
              <a:extLst>
                <a:ext uri="{FF2B5EF4-FFF2-40B4-BE49-F238E27FC236}">
                  <a16:creationId xmlns:a16="http://schemas.microsoft.com/office/drawing/2014/main" id="{A6BDDE02-0FF7-49A9-BDDB-5B4DA168DFB9}"/>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prstClr val="black"/>
                </a:solidFill>
                <a:ea typeface="微软雅黑" panose="020B0503020204020204" pitchFamily="34" charset="-122"/>
                <a:sym typeface="Arial" panose="020B0604020202020204" pitchFamily="34" charset="0"/>
              </a:endParaRPr>
            </a:p>
          </p:txBody>
        </p:sp>
        <p:sp>
          <p:nvSpPr>
            <p:cNvPr id="93" name="AutoShape 15">
              <a:extLst>
                <a:ext uri="{FF2B5EF4-FFF2-40B4-BE49-F238E27FC236}">
                  <a16:creationId xmlns:a16="http://schemas.microsoft.com/office/drawing/2014/main" id="{2E906F6E-2E0B-4301-BB32-EABB58C83C03}"/>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prstClr val="black"/>
                </a:solidFill>
                <a:ea typeface="微软雅黑" panose="020B0503020204020204" pitchFamily="34" charset="-122"/>
                <a:sym typeface="Arial" panose="020B0604020202020204" pitchFamily="34" charset="0"/>
              </a:endParaRPr>
            </a:p>
          </p:txBody>
        </p:sp>
      </p:grpSp>
      <p:grpSp>
        <p:nvGrpSpPr>
          <p:cNvPr id="94" name="Group 79">
            <a:extLst>
              <a:ext uri="{FF2B5EF4-FFF2-40B4-BE49-F238E27FC236}">
                <a16:creationId xmlns:a16="http://schemas.microsoft.com/office/drawing/2014/main" id="{E286F296-2A4A-4D7E-8EB2-A14C95AFD2C5}"/>
              </a:ext>
            </a:extLst>
          </p:cNvPr>
          <p:cNvGrpSpPr/>
          <p:nvPr/>
        </p:nvGrpSpPr>
        <p:grpSpPr>
          <a:xfrm>
            <a:off x="1825658" y="3559562"/>
            <a:ext cx="282218" cy="301273"/>
            <a:chOff x="9159875" y="1647825"/>
            <a:chExt cx="434975" cy="464344"/>
          </a:xfrm>
          <a:solidFill>
            <a:srgbClr val="0A97A6"/>
          </a:solidFill>
        </p:grpSpPr>
        <p:sp>
          <p:nvSpPr>
            <p:cNvPr id="95" name="AutoShape 78">
              <a:extLst>
                <a:ext uri="{FF2B5EF4-FFF2-40B4-BE49-F238E27FC236}">
                  <a16:creationId xmlns:a16="http://schemas.microsoft.com/office/drawing/2014/main" id="{7268ECC4-EB8B-487C-8EA5-186EE45BD112}"/>
                </a:ext>
              </a:extLst>
            </p:cNvPr>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80" y="18900"/>
                  </a:moveTo>
                  <a:cubicBezTo>
                    <a:pt x="2018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80" y="1955"/>
                    <a:pt x="20180" y="2700"/>
                  </a:cubicBezTo>
                  <a:cubicBezTo>
                    <a:pt x="20180" y="2700"/>
                    <a:pt x="20180" y="18900"/>
                    <a:pt x="2018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96" name="AutoShape 79">
              <a:extLst>
                <a:ext uri="{FF2B5EF4-FFF2-40B4-BE49-F238E27FC236}">
                  <a16:creationId xmlns:a16="http://schemas.microsoft.com/office/drawing/2014/main" id="{9C41729F-5F56-476F-B4A6-D959EE6B1E06}"/>
                </a:ext>
              </a:extLst>
            </p:cNvPr>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97" name="AutoShape 80">
              <a:extLst>
                <a:ext uri="{FF2B5EF4-FFF2-40B4-BE49-F238E27FC236}">
                  <a16:creationId xmlns:a16="http://schemas.microsoft.com/office/drawing/2014/main" id="{9495A59D-380D-4A86-8E9F-33F284B7A391}"/>
                </a:ext>
              </a:extLst>
            </p:cNvPr>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grpSp>
      <p:grpSp>
        <p:nvGrpSpPr>
          <p:cNvPr id="98" name="Group 83">
            <a:extLst>
              <a:ext uri="{FF2B5EF4-FFF2-40B4-BE49-F238E27FC236}">
                <a16:creationId xmlns:a16="http://schemas.microsoft.com/office/drawing/2014/main" id="{3133229D-1156-4185-8894-C50AF8EC4EED}"/>
              </a:ext>
            </a:extLst>
          </p:cNvPr>
          <p:cNvGrpSpPr/>
          <p:nvPr/>
        </p:nvGrpSpPr>
        <p:grpSpPr>
          <a:xfrm>
            <a:off x="1825166" y="2412041"/>
            <a:ext cx="301788" cy="282733"/>
            <a:chOff x="5368132" y="3540125"/>
            <a:chExt cx="465138" cy="435769"/>
          </a:xfrm>
          <a:solidFill>
            <a:srgbClr val="0A97A6"/>
          </a:solidFill>
        </p:grpSpPr>
        <p:sp>
          <p:nvSpPr>
            <p:cNvPr id="99" name="AutoShape 110">
              <a:extLst>
                <a:ext uri="{FF2B5EF4-FFF2-40B4-BE49-F238E27FC236}">
                  <a16:creationId xmlns:a16="http://schemas.microsoft.com/office/drawing/2014/main" id="{B8BAAF3F-E7E1-45C5-9356-76DECDECE135}"/>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0" name="AutoShape 111">
              <a:extLst>
                <a:ext uri="{FF2B5EF4-FFF2-40B4-BE49-F238E27FC236}">
                  <a16:creationId xmlns:a16="http://schemas.microsoft.com/office/drawing/2014/main" id="{0FC00483-04A0-4F04-B1AF-DDE6E2714F7B}"/>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grpSp>
      <p:grpSp>
        <p:nvGrpSpPr>
          <p:cNvPr id="101" name="Group 86">
            <a:extLst>
              <a:ext uri="{FF2B5EF4-FFF2-40B4-BE49-F238E27FC236}">
                <a16:creationId xmlns:a16="http://schemas.microsoft.com/office/drawing/2014/main" id="{4280F558-6A3B-45B1-AF2D-5455E051DC26}"/>
              </a:ext>
            </a:extLst>
          </p:cNvPr>
          <p:cNvGrpSpPr/>
          <p:nvPr/>
        </p:nvGrpSpPr>
        <p:grpSpPr>
          <a:xfrm>
            <a:off x="1825410" y="3000221"/>
            <a:ext cx="301788" cy="253893"/>
            <a:chOff x="5368132" y="2625725"/>
            <a:chExt cx="465138" cy="391319"/>
          </a:xfrm>
          <a:solidFill>
            <a:srgbClr val="D53E25"/>
          </a:solidFill>
        </p:grpSpPr>
        <p:sp>
          <p:nvSpPr>
            <p:cNvPr id="102" name="AutoShape 120">
              <a:extLst>
                <a:ext uri="{FF2B5EF4-FFF2-40B4-BE49-F238E27FC236}">
                  <a16:creationId xmlns:a16="http://schemas.microsoft.com/office/drawing/2014/main" id="{5E9505E8-9376-461B-9E76-EC3A18129256}"/>
                </a:ext>
              </a:extLst>
            </p:cNvPr>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3" name="AutoShape 121">
              <a:extLst>
                <a:ext uri="{FF2B5EF4-FFF2-40B4-BE49-F238E27FC236}">
                  <a16:creationId xmlns:a16="http://schemas.microsoft.com/office/drawing/2014/main" id="{DFF06366-D870-4C14-8348-85A569F02A89}"/>
                </a:ext>
              </a:extLst>
            </p:cNvPr>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4" name="AutoShape 122">
              <a:extLst>
                <a:ext uri="{FF2B5EF4-FFF2-40B4-BE49-F238E27FC236}">
                  <a16:creationId xmlns:a16="http://schemas.microsoft.com/office/drawing/2014/main" id="{34F2648C-CB06-4729-ABCF-8EA0E986A0C6}"/>
                </a:ext>
              </a:extLst>
            </p:cNvPr>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grpSp>
      <p:grpSp>
        <p:nvGrpSpPr>
          <p:cNvPr id="105" name="Group 90">
            <a:extLst>
              <a:ext uri="{FF2B5EF4-FFF2-40B4-BE49-F238E27FC236}">
                <a16:creationId xmlns:a16="http://schemas.microsoft.com/office/drawing/2014/main" id="{54F47CE4-A89E-4439-A78D-5C26A69038AA}"/>
              </a:ext>
            </a:extLst>
          </p:cNvPr>
          <p:cNvGrpSpPr/>
          <p:nvPr/>
        </p:nvGrpSpPr>
        <p:grpSpPr>
          <a:xfrm>
            <a:off x="1822642" y="4166283"/>
            <a:ext cx="301273" cy="235354"/>
            <a:chOff x="2581275" y="1710532"/>
            <a:chExt cx="464344" cy="362744"/>
          </a:xfrm>
          <a:solidFill>
            <a:srgbClr val="ECA11A"/>
          </a:solidFill>
        </p:grpSpPr>
        <p:sp>
          <p:nvSpPr>
            <p:cNvPr id="106" name="AutoShape 140">
              <a:extLst>
                <a:ext uri="{FF2B5EF4-FFF2-40B4-BE49-F238E27FC236}">
                  <a16:creationId xmlns:a16="http://schemas.microsoft.com/office/drawing/2014/main" id="{084C59E4-7BE2-4E4D-BA1A-0BA81F139CB4}"/>
                </a:ext>
              </a:extLst>
            </p:cNvPr>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88" y="8008"/>
                    <a:pt x="2018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7" name="AutoShape 141">
              <a:extLst>
                <a:ext uri="{FF2B5EF4-FFF2-40B4-BE49-F238E27FC236}">
                  <a16:creationId xmlns:a16="http://schemas.microsoft.com/office/drawing/2014/main" id="{AA5FE0FD-36D4-4EE0-9AA2-BC8029F6FB9F}"/>
                </a:ext>
              </a:extLst>
            </p:cNvPr>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8" name="AutoShape 142">
              <a:extLst>
                <a:ext uri="{FF2B5EF4-FFF2-40B4-BE49-F238E27FC236}">
                  <a16:creationId xmlns:a16="http://schemas.microsoft.com/office/drawing/2014/main" id="{9877AA34-A862-4287-AF61-79C05A853CB3}"/>
                </a:ext>
              </a:extLst>
            </p:cNvPr>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09" name="AutoShape 143">
              <a:extLst>
                <a:ext uri="{FF2B5EF4-FFF2-40B4-BE49-F238E27FC236}">
                  <a16:creationId xmlns:a16="http://schemas.microsoft.com/office/drawing/2014/main" id="{5D175346-D330-4B3F-B50F-3E28D740C178}"/>
                </a:ext>
              </a:extLst>
            </p:cNvPr>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10" name="AutoShape 144">
              <a:extLst>
                <a:ext uri="{FF2B5EF4-FFF2-40B4-BE49-F238E27FC236}">
                  <a16:creationId xmlns:a16="http://schemas.microsoft.com/office/drawing/2014/main" id="{2B42A2D4-4F83-475E-9AF7-F05403635A3A}"/>
                </a:ext>
              </a:extLst>
            </p:cNvPr>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11" name="AutoShape 145">
              <a:extLst>
                <a:ext uri="{FF2B5EF4-FFF2-40B4-BE49-F238E27FC236}">
                  <a16:creationId xmlns:a16="http://schemas.microsoft.com/office/drawing/2014/main" id="{37574DB6-9F9A-460F-A6F7-3C187E062689}"/>
                </a:ext>
              </a:extLst>
            </p:cNvPr>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sp>
          <p:nvSpPr>
            <p:cNvPr id="112" name="AutoShape 146">
              <a:extLst>
                <a:ext uri="{FF2B5EF4-FFF2-40B4-BE49-F238E27FC236}">
                  <a16:creationId xmlns:a16="http://schemas.microsoft.com/office/drawing/2014/main" id="{64B565A0-6616-4CC4-B05C-B28E8B6A361E}"/>
                </a:ext>
              </a:extLst>
            </p:cNvPr>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361" tIns="12361" rIns="12361" bIns="12361" anchor="ctr"/>
            <a:lstStyle/>
            <a:p>
              <a:pPr algn="just" defTabSz="148308" hangingPunct="0">
                <a:lnSpc>
                  <a:spcPct val="120000"/>
                </a:lnSpc>
                <a:defRPr/>
              </a:pPr>
              <a:endParaRPr lang="en-US" sz="638" kern="0">
                <a:solidFill>
                  <a:srgbClr val="FFFFFF"/>
                </a:solidFill>
                <a:effectLst>
                  <a:outerShdw blurRad="38100" dist="38100" dir="2700000" algn="tl">
                    <a:srgbClr val="000000"/>
                  </a:outerShdw>
                </a:effectLst>
                <a:ea typeface="微软雅黑" panose="020B0503020204020204" pitchFamily="34" charset="-122"/>
                <a:sym typeface="Arial" panose="020B0604020202020204" pitchFamily="34" charset="0"/>
              </a:endParaRPr>
            </a:p>
          </p:txBody>
        </p:sp>
      </p:grpSp>
      <p:grpSp>
        <p:nvGrpSpPr>
          <p:cNvPr id="113" name="Group 98">
            <a:extLst>
              <a:ext uri="{FF2B5EF4-FFF2-40B4-BE49-F238E27FC236}">
                <a16:creationId xmlns:a16="http://schemas.microsoft.com/office/drawing/2014/main" id="{064C2A30-1116-4F8B-B8F3-8D8726C1C4DF}"/>
              </a:ext>
            </a:extLst>
          </p:cNvPr>
          <p:cNvGrpSpPr/>
          <p:nvPr/>
        </p:nvGrpSpPr>
        <p:grpSpPr>
          <a:xfrm>
            <a:off x="2187294" y="2317366"/>
            <a:ext cx="1826683" cy="414179"/>
            <a:chOff x="8676119" y="2245064"/>
            <a:chExt cx="3378732" cy="638362"/>
          </a:xfrm>
        </p:grpSpPr>
        <p:sp>
          <p:nvSpPr>
            <p:cNvPr id="114" name="TextBox 99">
              <a:extLst>
                <a:ext uri="{FF2B5EF4-FFF2-40B4-BE49-F238E27FC236}">
                  <a16:creationId xmlns:a16="http://schemas.microsoft.com/office/drawing/2014/main" id="{1E5EC8FE-C860-465B-9040-D760B9551DDD}"/>
                </a:ext>
              </a:extLst>
            </p:cNvPr>
            <p:cNvSpPr txBox="1"/>
            <p:nvPr/>
          </p:nvSpPr>
          <p:spPr>
            <a:xfrm>
              <a:off x="8683445" y="2245064"/>
              <a:ext cx="1639646" cy="257839"/>
            </a:xfrm>
            <a:prstGeom prst="rect">
              <a:avLst/>
            </a:prstGeom>
            <a:noFill/>
          </p:spPr>
          <p:txBody>
            <a:bodyPr wrap="none" lIns="0" tIns="0" rIns="0" bIns="0" rtlCol="0">
              <a:spAutoFit/>
            </a:bodyPr>
            <a:lstStyle/>
            <a:p>
              <a:pPr>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991" dirty="0">
                <a:solidFill>
                  <a:srgbClr val="E7E6E6">
                    <a:lumMod val="25000"/>
                  </a:srgbClr>
                </a:solidFill>
                <a:ea typeface="微软雅黑" panose="020B0503020204020204" pitchFamily="34" charset="-122"/>
                <a:sym typeface="Arial" panose="020B0604020202020204" pitchFamily="34" charset="0"/>
              </a:endParaRPr>
            </a:p>
          </p:txBody>
        </p:sp>
        <p:sp>
          <p:nvSpPr>
            <p:cNvPr id="115" name="Rectangle 100">
              <a:extLst>
                <a:ext uri="{FF2B5EF4-FFF2-40B4-BE49-F238E27FC236}">
                  <a16:creationId xmlns:a16="http://schemas.microsoft.com/office/drawing/2014/main" id="{FF59F8CD-B6B3-4955-8926-57DAEAEF9C7D}"/>
                </a:ext>
              </a:extLst>
            </p:cNvPr>
            <p:cNvSpPr/>
            <p:nvPr/>
          </p:nvSpPr>
          <p:spPr>
            <a:xfrm>
              <a:off x="8676119" y="2479917"/>
              <a:ext cx="3378732" cy="403509"/>
            </a:xfrm>
            <a:prstGeom prst="rect">
              <a:avLst/>
            </a:prstGeom>
          </p:spPr>
          <p:txBody>
            <a:bodyPr wrap="square" lIns="0" tIns="0" rIns="0" bIns="0">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grpSp>
      <p:grpSp>
        <p:nvGrpSpPr>
          <p:cNvPr id="116" name="Group 113">
            <a:extLst>
              <a:ext uri="{FF2B5EF4-FFF2-40B4-BE49-F238E27FC236}">
                <a16:creationId xmlns:a16="http://schemas.microsoft.com/office/drawing/2014/main" id="{E20420C4-40A7-4EBF-8706-C1F374672EB1}"/>
              </a:ext>
            </a:extLst>
          </p:cNvPr>
          <p:cNvGrpSpPr/>
          <p:nvPr/>
        </p:nvGrpSpPr>
        <p:grpSpPr>
          <a:xfrm>
            <a:off x="2187294" y="2917911"/>
            <a:ext cx="1826683" cy="418035"/>
            <a:chOff x="8676119" y="2239121"/>
            <a:chExt cx="3378732" cy="644308"/>
          </a:xfrm>
        </p:grpSpPr>
        <p:sp>
          <p:nvSpPr>
            <p:cNvPr id="117" name="TextBox 114">
              <a:extLst>
                <a:ext uri="{FF2B5EF4-FFF2-40B4-BE49-F238E27FC236}">
                  <a16:creationId xmlns:a16="http://schemas.microsoft.com/office/drawing/2014/main" id="{2E95D66E-0442-4BA8-88D5-2EFA3BA8FDE7}"/>
                </a:ext>
              </a:extLst>
            </p:cNvPr>
            <p:cNvSpPr txBox="1"/>
            <p:nvPr/>
          </p:nvSpPr>
          <p:spPr>
            <a:xfrm>
              <a:off x="8683445" y="2239121"/>
              <a:ext cx="1639646" cy="257840"/>
            </a:xfrm>
            <a:prstGeom prst="rect">
              <a:avLst/>
            </a:prstGeom>
            <a:noFill/>
          </p:spPr>
          <p:txBody>
            <a:bodyPr wrap="none" lIns="0" tIns="0" rIns="0" bIns="0" rtlCol="0">
              <a:spAutoFit/>
            </a:bodyPr>
            <a:lstStyle/>
            <a:p>
              <a:pPr>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991" dirty="0">
                <a:solidFill>
                  <a:srgbClr val="E7E6E6">
                    <a:lumMod val="25000"/>
                  </a:srgbClr>
                </a:solidFill>
                <a:ea typeface="微软雅黑" panose="020B0503020204020204" pitchFamily="34" charset="-122"/>
                <a:sym typeface="Arial" panose="020B0604020202020204" pitchFamily="34" charset="0"/>
              </a:endParaRPr>
            </a:p>
          </p:txBody>
        </p:sp>
        <p:sp>
          <p:nvSpPr>
            <p:cNvPr id="118" name="Rectangle 115">
              <a:extLst>
                <a:ext uri="{FF2B5EF4-FFF2-40B4-BE49-F238E27FC236}">
                  <a16:creationId xmlns:a16="http://schemas.microsoft.com/office/drawing/2014/main" id="{E3054A4D-9DE8-4A75-9370-43E9F4B8A44D}"/>
                </a:ext>
              </a:extLst>
            </p:cNvPr>
            <p:cNvSpPr/>
            <p:nvPr/>
          </p:nvSpPr>
          <p:spPr>
            <a:xfrm>
              <a:off x="8676119" y="2479918"/>
              <a:ext cx="3378732" cy="403511"/>
            </a:xfrm>
            <a:prstGeom prst="rect">
              <a:avLst/>
            </a:prstGeom>
          </p:spPr>
          <p:txBody>
            <a:bodyPr wrap="square" lIns="0" tIns="0" rIns="0" bIns="0">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grpSp>
      <p:grpSp>
        <p:nvGrpSpPr>
          <p:cNvPr id="119" name="Group 116">
            <a:extLst>
              <a:ext uri="{FF2B5EF4-FFF2-40B4-BE49-F238E27FC236}">
                <a16:creationId xmlns:a16="http://schemas.microsoft.com/office/drawing/2014/main" id="{F3ED6EB9-B2F3-4F55-B7F0-B0AD5E2C6F76}"/>
              </a:ext>
            </a:extLst>
          </p:cNvPr>
          <p:cNvGrpSpPr/>
          <p:nvPr/>
        </p:nvGrpSpPr>
        <p:grpSpPr>
          <a:xfrm>
            <a:off x="2187294" y="3508823"/>
            <a:ext cx="1826683" cy="397931"/>
            <a:chOff x="8676119" y="2270107"/>
            <a:chExt cx="3378732" cy="613321"/>
          </a:xfrm>
        </p:grpSpPr>
        <p:sp>
          <p:nvSpPr>
            <p:cNvPr id="120" name="TextBox 117">
              <a:extLst>
                <a:ext uri="{FF2B5EF4-FFF2-40B4-BE49-F238E27FC236}">
                  <a16:creationId xmlns:a16="http://schemas.microsoft.com/office/drawing/2014/main" id="{1B72A2D2-8D45-47F7-BE8D-3D72ECD2EFBC}"/>
                </a:ext>
              </a:extLst>
            </p:cNvPr>
            <p:cNvSpPr txBox="1"/>
            <p:nvPr/>
          </p:nvSpPr>
          <p:spPr>
            <a:xfrm>
              <a:off x="8683445" y="2270107"/>
              <a:ext cx="1639646" cy="257840"/>
            </a:xfrm>
            <a:prstGeom prst="rect">
              <a:avLst/>
            </a:prstGeom>
            <a:noFill/>
          </p:spPr>
          <p:txBody>
            <a:bodyPr wrap="none" lIns="0" tIns="0" rIns="0" bIns="0" rtlCol="0">
              <a:spAutoFit/>
            </a:bodyPr>
            <a:lstStyle/>
            <a:p>
              <a:pPr>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991" dirty="0">
                <a:solidFill>
                  <a:srgbClr val="E7E6E6">
                    <a:lumMod val="25000"/>
                  </a:srgbClr>
                </a:solidFill>
                <a:ea typeface="微软雅黑" panose="020B0503020204020204" pitchFamily="34" charset="-122"/>
                <a:sym typeface="Arial" panose="020B0604020202020204" pitchFamily="34" charset="0"/>
              </a:endParaRPr>
            </a:p>
          </p:txBody>
        </p:sp>
        <p:sp>
          <p:nvSpPr>
            <p:cNvPr id="121" name="Rectangle 118">
              <a:extLst>
                <a:ext uri="{FF2B5EF4-FFF2-40B4-BE49-F238E27FC236}">
                  <a16:creationId xmlns:a16="http://schemas.microsoft.com/office/drawing/2014/main" id="{D58EF5F7-326F-45D4-8D8B-3A5CC9AF24B8}"/>
                </a:ext>
              </a:extLst>
            </p:cNvPr>
            <p:cNvSpPr/>
            <p:nvPr/>
          </p:nvSpPr>
          <p:spPr>
            <a:xfrm>
              <a:off x="8676119" y="2479918"/>
              <a:ext cx="3378732" cy="403510"/>
            </a:xfrm>
            <a:prstGeom prst="rect">
              <a:avLst/>
            </a:prstGeom>
          </p:spPr>
          <p:txBody>
            <a:bodyPr wrap="square" lIns="0" tIns="0" rIns="0" bIns="0">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grpSp>
      <p:grpSp>
        <p:nvGrpSpPr>
          <p:cNvPr id="122" name="Group 119">
            <a:extLst>
              <a:ext uri="{FF2B5EF4-FFF2-40B4-BE49-F238E27FC236}">
                <a16:creationId xmlns:a16="http://schemas.microsoft.com/office/drawing/2014/main" id="{B6F66C7C-4342-42F7-A744-01B8E0E6263C}"/>
              </a:ext>
            </a:extLst>
          </p:cNvPr>
          <p:cNvGrpSpPr/>
          <p:nvPr/>
        </p:nvGrpSpPr>
        <p:grpSpPr>
          <a:xfrm>
            <a:off x="2187294" y="4079627"/>
            <a:ext cx="1826683" cy="407282"/>
            <a:chOff x="8676119" y="2255696"/>
            <a:chExt cx="3378732" cy="627734"/>
          </a:xfrm>
        </p:grpSpPr>
        <p:sp>
          <p:nvSpPr>
            <p:cNvPr id="123" name="TextBox 120">
              <a:extLst>
                <a:ext uri="{FF2B5EF4-FFF2-40B4-BE49-F238E27FC236}">
                  <a16:creationId xmlns:a16="http://schemas.microsoft.com/office/drawing/2014/main" id="{12B5E2AC-91A9-4DC4-BB1D-CB8CEECBC065}"/>
                </a:ext>
              </a:extLst>
            </p:cNvPr>
            <p:cNvSpPr txBox="1"/>
            <p:nvPr/>
          </p:nvSpPr>
          <p:spPr>
            <a:xfrm>
              <a:off x="8683445" y="2255696"/>
              <a:ext cx="1639646" cy="257840"/>
            </a:xfrm>
            <a:prstGeom prst="rect">
              <a:avLst/>
            </a:prstGeom>
            <a:noFill/>
          </p:spPr>
          <p:txBody>
            <a:bodyPr wrap="none" lIns="0" tIns="0" rIns="0" bIns="0" rtlCol="0">
              <a:spAutoFit/>
            </a:bodyPr>
            <a:lstStyle/>
            <a:p>
              <a:pPr>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991" dirty="0">
                <a:solidFill>
                  <a:srgbClr val="E7E6E6">
                    <a:lumMod val="25000"/>
                  </a:srgbClr>
                </a:solidFill>
                <a:ea typeface="微软雅黑" panose="020B0503020204020204" pitchFamily="34" charset="-122"/>
                <a:sym typeface="Arial" panose="020B0604020202020204" pitchFamily="34" charset="0"/>
              </a:endParaRPr>
            </a:p>
          </p:txBody>
        </p:sp>
        <p:sp>
          <p:nvSpPr>
            <p:cNvPr id="124" name="Rectangle 121">
              <a:extLst>
                <a:ext uri="{FF2B5EF4-FFF2-40B4-BE49-F238E27FC236}">
                  <a16:creationId xmlns:a16="http://schemas.microsoft.com/office/drawing/2014/main" id="{40ABB908-2360-4C44-A0F9-286ED76CB185}"/>
                </a:ext>
              </a:extLst>
            </p:cNvPr>
            <p:cNvSpPr/>
            <p:nvPr/>
          </p:nvSpPr>
          <p:spPr>
            <a:xfrm>
              <a:off x="8676119" y="2479919"/>
              <a:ext cx="3378732" cy="403511"/>
            </a:xfrm>
            <a:prstGeom prst="rect">
              <a:avLst/>
            </a:prstGeom>
          </p:spPr>
          <p:txBody>
            <a:bodyPr wrap="square" lIns="0" tIns="0" rIns="0" bIns="0">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grpSp>
      <p:grpSp>
        <p:nvGrpSpPr>
          <p:cNvPr id="125" name="Group 122">
            <a:extLst>
              <a:ext uri="{FF2B5EF4-FFF2-40B4-BE49-F238E27FC236}">
                <a16:creationId xmlns:a16="http://schemas.microsoft.com/office/drawing/2014/main" id="{E0ACC323-AC22-41E5-87EE-F35346037B90}"/>
              </a:ext>
            </a:extLst>
          </p:cNvPr>
          <p:cNvGrpSpPr/>
          <p:nvPr/>
        </p:nvGrpSpPr>
        <p:grpSpPr>
          <a:xfrm>
            <a:off x="2187294" y="4659785"/>
            <a:ext cx="1826683" cy="403779"/>
            <a:chOff x="8676119" y="2261094"/>
            <a:chExt cx="3378732" cy="622334"/>
          </a:xfrm>
        </p:grpSpPr>
        <p:sp>
          <p:nvSpPr>
            <p:cNvPr id="126" name="TextBox 123">
              <a:extLst>
                <a:ext uri="{FF2B5EF4-FFF2-40B4-BE49-F238E27FC236}">
                  <a16:creationId xmlns:a16="http://schemas.microsoft.com/office/drawing/2014/main" id="{3D156F2B-6129-4768-99AC-505BAC39C8A1}"/>
                </a:ext>
              </a:extLst>
            </p:cNvPr>
            <p:cNvSpPr txBox="1"/>
            <p:nvPr/>
          </p:nvSpPr>
          <p:spPr>
            <a:xfrm>
              <a:off x="8683445" y="2261094"/>
              <a:ext cx="1639646" cy="257840"/>
            </a:xfrm>
            <a:prstGeom prst="rect">
              <a:avLst/>
            </a:prstGeom>
            <a:noFill/>
          </p:spPr>
          <p:txBody>
            <a:bodyPr wrap="none" lIns="0" tIns="0" rIns="0" bIns="0" rtlCol="0">
              <a:spAutoFit/>
            </a:bodyPr>
            <a:lstStyle/>
            <a:p>
              <a:pPr>
                <a:lnSpc>
                  <a:spcPct val="120000"/>
                </a:lnSpc>
                <a:buFontTx/>
                <a:buNone/>
              </a:pPr>
              <a:r>
                <a:rPr lang="zh-CN" altLang="en-US" sz="991">
                  <a:solidFill>
                    <a:srgbClr val="E7E6E6">
                      <a:lumMod val="25000"/>
                    </a:srgbClr>
                  </a:solidFill>
                  <a:ea typeface="微软雅黑" panose="020B0503020204020204" pitchFamily="34" charset="-122"/>
                  <a:cs typeface="+mn-ea"/>
                  <a:sym typeface="Arial" panose="020B0604020202020204" pitchFamily="34" charset="0"/>
                </a:rPr>
                <a:t>请替换文字内容</a:t>
              </a:r>
              <a:endParaRPr lang="en-GB" sz="991" dirty="0">
                <a:solidFill>
                  <a:srgbClr val="E7E6E6">
                    <a:lumMod val="25000"/>
                  </a:srgbClr>
                </a:solidFill>
                <a:ea typeface="微软雅黑" panose="020B0503020204020204" pitchFamily="34" charset="-122"/>
                <a:sym typeface="Arial" panose="020B0604020202020204" pitchFamily="34" charset="0"/>
              </a:endParaRPr>
            </a:p>
          </p:txBody>
        </p:sp>
        <p:sp>
          <p:nvSpPr>
            <p:cNvPr id="127" name="Rectangle 124">
              <a:extLst>
                <a:ext uri="{FF2B5EF4-FFF2-40B4-BE49-F238E27FC236}">
                  <a16:creationId xmlns:a16="http://schemas.microsoft.com/office/drawing/2014/main" id="{FFD83FE0-5CD3-4BD5-A21F-919021FA1F12}"/>
                </a:ext>
              </a:extLst>
            </p:cNvPr>
            <p:cNvSpPr/>
            <p:nvPr/>
          </p:nvSpPr>
          <p:spPr>
            <a:xfrm>
              <a:off x="8676119" y="2479918"/>
              <a:ext cx="3378732" cy="403510"/>
            </a:xfrm>
            <a:prstGeom prst="rect">
              <a:avLst/>
            </a:prstGeom>
          </p:spPr>
          <p:txBody>
            <a:bodyPr wrap="square" lIns="0" tIns="0" rIns="0" bIns="0">
              <a:spAutoFit/>
            </a:bodyPr>
            <a:lstStyle/>
            <a:p>
              <a:pPr algn="ctr" defTabSz="323903" fontAlgn="auto">
                <a:spcBef>
                  <a:spcPts val="0"/>
                </a:spcBef>
                <a:spcAft>
                  <a:spcPts val="0"/>
                </a:spcAft>
              </a:pPr>
              <a:r>
                <a:rPr lang="zh-CN" altLang="en-US" sz="567" dirty="0">
                  <a:solidFill>
                    <a:srgbClr val="E7E6E6">
                      <a:lumMod val="25000"/>
                    </a:srgbClr>
                  </a:solidFill>
                  <a:latin typeface="微软雅黑" panose="020B0503020204020204" pitchFamily="34" charset="-122"/>
                  <a:ea typeface="微软雅黑" panose="020B0503020204020204" pitchFamily="34" charset="-122"/>
                </a:rPr>
                <a:t>请在这里输入段落文本内容请在这里输入段落文本内容请在这里输入段落文本内容请在这里输入段落文本内容</a:t>
              </a:r>
            </a:p>
            <a:p>
              <a:pPr algn="ctr" defTabSz="323903" fontAlgn="auto">
                <a:spcBef>
                  <a:spcPts val="0"/>
                </a:spcBef>
                <a:spcAft>
                  <a:spcPts val="0"/>
                </a:spcAft>
              </a:pPr>
              <a:endParaRPr lang="zh-CN" altLang="en-US" sz="567" dirty="0">
                <a:solidFill>
                  <a:srgbClr val="E7E6E6">
                    <a:lumMod val="25000"/>
                  </a:srgbClr>
                </a:solidFill>
                <a:latin typeface="微软雅黑" panose="020B0503020204020204" pitchFamily="34" charset="-122"/>
                <a:ea typeface="微软雅黑" panose="020B0503020204020204" pitchFamily="34" charset="-122"/>
              </a:endParaRPr>
            </a:p>
          </p:txBody>
        </p:sp>
      </p:grpSp>
      <p:sp>
        <p:nvSpPr>
          <p:cNvPr id="2" name="TextBox 54">
            <a:extLst>
              <a:ext uri="{FF2B5EF4-FFF2-40B4-BE49-F238E27FC236}">
                <a16:creationId xmlns:a16="http://schemas.microsoft.com/office/drawing/2014/main" id="{CDCE8826-F607-4205-A685-A9D3334DDBDA}"/>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25422712-5DD0-440B-B636-EC4224E3E4B5}"/>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24171FF9-357E-4ACD-96DD-3E959416C572}"/>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5" name="Freeform 7">
            <a:extLst>
              <a:ext uri="{FF2B5EF4-FFF2-40B4-BE49-F238E27FC236}">
                <a16:creationId xmlns:a16="http://schemas.microsoft.com/office/drawing/2014/main" id="{21FDC0BF-D3A7-4773-965E-6707F9D6F849}"/>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873363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7"/>
          <p:cNvSpPr>
            <a:spLocks noChangeArrowheads="1"/>
          </p:cNvSpPr>
          <p:nvPr/>
        </p:nvSpPr>
        <p:spPr bwMode="auto">
          <a:xfrm>
            <a:off x="2399783" y="2708123"/>
            <a:ext cx="589322" cy="588197"/>
          </a:xfrm>
          <a:prstGeom prst="ellipse">
            <a:avLst/>
          </a:pr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3" name="Oval 6"/>
          <p:cNvSpPr>
            <a:spLocks noChangeArrowheads="1"/>
          </p:cNvSpPr>
          <p:nvPr/>
        </p:nvSpPr>
        <p:spPr bwMode="auto">
          <a:xfrm>
            <a:off x="2034269" y="1862379"/>
            <a:ext cx="589322" cy="589322"/>
          </a:xfrm>
          <a:prstGeom prst="ellipse">
            <a:avLst/>
          </a:pr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5" name="Freeform 13"/>
          <p:cNvSpPr>
            <a:spLocks/>
          </p:cNvSpPr>
          <p:nvPr/>
        </p:nvSpPr>
        <p:spPr bwMode="auto">
          <a:xfrm>
            <a:off x="2431274" y="2212149"/>
            <a:ext cx="21368" cy="2249"/>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17" name="Oval 9"/>
          <p:cNvSpPr>
            <a:spLocks noChangeArrowheads="1"/>
          </p:cNvSpPr>
          <p:nvPr/>
        </p:nvSpPr>
        <p:spPr bwMode="auto">
          <a:xfrm>
            <a:off x="2399783" y="3739436"/>
            <a:ext cx="589322" cy="589322"/>
          </a:xfrm>
          <a:prstGeom prst="ellipse">
            <a:avLst/>
          </a:prstGeom>
          <a:solidFill>
            <a:srgbClr val="ECA11A"/>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3" name="Oval 8"/>
          <p:cNvSpPr>
            <a:spLocks noChangeArrowheads="1"/>
          </p:cNvSpPr>
          <p:nvPr/>
        </p:nvSpPr>
        <p:spPr bwMode="auto">
          <a:xfrm>
            <a:off x="2034269" y="4585181"/>
            <a:ext cx="589322" cy="588197"/>
          </a:xfrm>
          <a:prstGeom prst="ellipse">
            <a:avLst/>
          </a:pr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6" name="Oval 5"/>
          <p:cNvSpPr>
            <a:spLocks noChangeArrowheads="1"/>
          </p:cNvSpPr>
          <p:nvPr/>
        </p:nvSpPr>
        <p:spPr bwMode="auto">
          <a:xfrm>
            <a:off x="570040" y="2743066"/>
            <a:ext cx="1684587" cy="1684586"/>
          </a:xfrm>
          <a:prstGeom prst="ellipse">
            <a:avLst/>
          </a:pr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7" name="TextBox 26"/>
          <p:cNvSpPr txBox="1"/>
          <p:nvPr/>
        </p:nvSpPr>
        <p:spPr>
          <a:xfrm>
            <a:off x="806544" y="3814877"/>
            <a:ext cx="1243874" cy="397673"/>
          </a:xfrm>
          <a:prstGeom prst="rect">
            <a:avLst/>
          </a:prstGeom>
          <a:noFill/>
        </p:spPr>
        <p:txBody>
          <a:bodyPr wrap="square" rtlCol="0">
            <a:spAutoFit/>
          </a:bodyPr>
          <a:lstStyle/>
          <a:p>
            <a:pPr algn="ctr"/>
            <a:r>
              <a:rPr lang="zh-CN" altLang="en-US" sz="1984" b="1" dirty="0">
                <a:solidFill>
                  <a:schemeClr val="accent2"/>
                </a:solidFill>
                <a:latin typeface="+mj-ea"/>
                <a:ea typeface="+mj-ea"/>
              </a:rPr>
              <a:t>标题文字</a:t>
            </a:r>
          </a:p>
        </p:txBody>
      </p:sp>
      <p:sp>
        <p:nvSpPr>
          <p:cNvPr id="28" name="TextBox 27"/>
          <p:cNvSpPr txBox="1"/>
          <p:nvPr/>
        </p:nvSpPr>
        <p:spPr>
          <a:xfrm>
            <a:off x="2638124" y="1703088"/>
            <a:ext cx="2648396" cy="310406"/>
          </a:xfrm>
          <a:prstGeom prst="rect">
            <a:avLst/>
          </a:prstGeom>
          <a:noFill/>
        </p:spPr>
        <p:txBody>
          <a:bodyPr wrap="square" rtlCol="0">
            <a:spAutoFit/>
          </a:bodyPr>
          <a:lstStyle/>
          <a:p>
            <a:r>
              <a:rPr lang="zh-CN" altLang="en-US" sz="1417" b="1" dirty="0">
                <a:solidFill>
                  <a:schemeClr val="accent1"/>
                </a:solidFill>
                <a:latin typeface="+mj-ea"/>
                <a:ea typeface="+mj-ea"/>
              </a:rPr>
              <a:t>标题内容文字</a:t>
            </a:r>
          </a:p>
        </p:txBody>
      </p:sp>
      <p:sp>
        <p:nvSpPr>
          <p:cNvPr id="29" name="TextBox 28"/>
          <p:cNvSpPr txBox="1"/>
          <p:nvPr/>
        </p:nvSpPr>
        <p:spPr>
          <a:xfrm>
            <a:off x="2682335" y="2015754"/>
            <a:ext cx="5208372" cy="646331"/>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a:t>
            </a:r>
          </a:p>
        </p:txBody>
      </p:sp>
      <p:sp>
        <p:nvSpPr>
          <p:cNvPr id="30" name="TextBox 29"/>
          <p:cNvSpPr txBox="1"/>
          <p:nvPr/>
        </p:nvSpPr>
        <p:spPr>
          <a:xfrm>
            <a:off x="2638123" y="4610879"/>
            <a:ext cx="3724013" cy="310406"/>
          </a:xfrm>
          <a:prstGeom prst="rect">
            <a:avLst/>
          </a:prstGeom>
          <a:noFill/>
        </p:spPr>
        <p:txBody>
          <a:bodyPr wrap="square" rtlCol="0">
            <a:spAutoFit/>
          </a:bodyPr>
          <a:lstStyle/>
          <a:p>
            <a:r>
              <a:rPr lang="zh-CN" altLang="en-US" sz="1417" b="1" dirty="0">
                <a:solidFill>
                  <a:schemeClr val="accent1"/>
                </a:solidFill>
                <a:latin typeface="+mj-ea"/>
                <a:ea typeface="+mj-ea"/>
              </a:rPr>
              <a:t>标题内容文字</a:t>
            </a:r>
          </a:p>
        </p:txBody>
      </p:sp>
      <p:sp>
        <p:nvSpPr>
          <p:cNvPr id="31" name="TextBox 30"/>
          <p:cNvSpPr txBox="1"/>
          <p:nvPr/>
        </p:nvSpPr>
        <p:spPr>
          <a:xfrm>
            <a:off x="2682335" y="4887364"/>
            <a:ext cx="5208372" cy="646331"/>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a:t>
            </a:r>
          </a:p>
        </p:txBody>
      </p:sp>
      <p:sp>
        <p:nvSpPr>
          <p:cNvPr id="32" name="TextBox 31"/>
          <p:cNvSpPr txBox="1"/>
          <p:nvPr/>
        </p:nvSpPr>
        <p:spPr>
          <a:xfrm>
            <a:off x="2995866" y="3597184"/>
            <a:ext cx="2907145" cy="310406"/>
          </a:xfrm>
          <a:prstGeom prst="rect">
            <a:avLst/>
          </a:prstGeom>
          <a:noFill/>
        </p:spPr>
        <p:txBody>
          <a:bodyPr wrap="square" rtlCol="0">
            <a:spAutoFit/>
          </a:bodyPr>
          <a:lstStyle/>
          <a:p>
            <a:r>
              <a:rPr lang="zh-CN" altLang="en-US" sz="1417" b="1" dirty="0">
                <a:solidFill>
                  <a:schemeClr val="accent1"/>
                </a:solidFill>
                <a:latin typeface="+mj-ea"/>
                <a:ea typeface="+mj-ea"/>
              </a:rPr>
              <a:t>标题内容文字</a:t>
            </a:r>
          </a:p>
        </p:txBody>
      </p:sp>
      <p:sp>
        <p:nvSpPr>
          <p:cNvPr id="33" name="TextBox 32"/>
          <p:cNvSpPr txBox="1"/>
          <p:nvPr/>
        </p:nvSpPr>
        <p:spPr>
          <a:xfrm>
            <a:off x="3040077" y="3873669"/>
            <a:ext cx="4850630" cy="369332"/>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a:t>
            </a:r>
          </a:p>
        </p:txBody>
      </p:sp>
      <p:sp>
        <p:nvSpPr>
          <p:cNvPr id="34" name="TextBox 33"/>
          <p:cNvSpPr txBox="1"/>
          <p:nvPr/>
        </p:nvSpPr>
        <p:spPr>
          <a:xfrm>
            <a:off x="2995865" y="2581969"/>
            <a:ext cx="2805118" cy="310406"/>
          </a:xfrm>
          <a:prstGeom prst="rect">
            <a:avLst/>
          </a:prstGeom>
          <a:noFill/>
        </p:spPr>
        <p:txBody>
          <a:bodyPr wrap="square" rtlCol="0">
            <a:spAutoFit/>
          </a:bodyPr>
          <a:lstStyle>
            <a:defPPr>
              <a:defRPr lang="zh-CN"/>
            </a:defPPr>
            <a:lvl1pPr>
              <a:defRPr sz="2000" b="1">
                <a:solidFill>
                  <a:schemeClr val="accent1"/>
                </a:solidFill>
                <a:latin typeface="+mj-ea"/>
                <a:ea typeface="+mj-ea"/>
              </a:defRPr>
            </a:lvl1pPr>
          </a:lstStyle>
          <a:p>
            <a:r>
              <a:rPr lang="zh-CN" altLang="en-US" sz="1417" dirty="0"/>
              <a:t>标题内容文字</a:t>
            </a:r>
          </a:p>
        </p:txBody>
      </p:sp>
      <p:sp>
        <p:nvSpPr>
          <p:cNvPr id="35" name="TextBox 34"/>
          <p:cNvSpPr txBox="1"/>
          <p:nvPr/>
        </p:nvSpPr>
        <p:spPr>
          <a:xfrm>
            <a:off x="3040077" y="2858454"/>
            <a:ext cx="5208372" cy="646331"/>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a:t>
            </a:r>
          </a:p>
        </p:txBody>
      </p:sp>
      <p:sp>
        <p:nvSpPr>
          <p:cNvPr id="36" name="Freeform 5"/>
          <p:cNvSpPr>
            <a:spLocks noEditPoints="1"/>
          </p:cNvSpPr>
          <p:nvPr/>
        </p:nvSpPr>
        <p:spPr bwMode="auto">
          <a:xfrm>
            <a:off x="1083789" y="2888263"/>
            <a:ext cx="657086" cy="833148"/>
          </a:xfrm>
          <a:custGeom>
            <a:avLst/>
            <a:gdLst>
              <a:gd name="T0" fmla="*/ 622 w 794"/>
              <a:gd name="T1" fmla="*/ 491 h 1018"/>
              <a:gd name="T2" fmla="*/ 481 w 794"/>
              <a:gd name="T3" fmla="*/ 612 h 1018"/>
              <a:gd name="T4" fmla="*/ 667 w 794"/>
              <a:gd name="T5" fmla="*/ 641 h 1018"/>
              <a:gd name="T6" fmla="*/ 672 w 794"/>
              <a:gd name="T7" fmla="*/ 487 h 1018"/>
              <a:gd name="T8" fmla="*/ 794 w 794"/>
              <a:gd name="T9" fmla="*/ 420 h 1018"/>
              <a:gd name="T10" fmla="*/ 747 w 794"/>
              <a:gd name="T11" fmla="*/ 487 h 1018"/>
              <a:gd name="T12" fmla="*/ 713 w 794"/>
              <a:gd name="T13" fmla="*/ 679 h 1018"/>
              <a:gd name="T14" fmla="*/ 631 w 794"/>
              <a:gd name="T15" fmla="*/ 709 h 1018"/>
              <a:gd name="T16" fmla="*/ 442 w 794"/>
              <a:gd name="T17" fmla="*/ 719 h 1018"/>
              <a:gd name="T18" fmla="*/ 627 w 794"/>
              <a:gd name="T19" fmla="*/ 911 h 1018"/>
              <a:gd name="T20" fmla="*/ 659 w 794"/>
              <a:gd name="T21" fmla="*/ 971 h 1018"/>
              <a:gd name="T22" fmla="*/ 565 w 794"/>
              <a:gd name="T23" fmla="*/ 971 h 1018"/>
              <a:gd name="T24" fmla="*/ 428 w 794"/>
              <a:gd name="T25" fmla="*/ 906 h 1018"/>
              <a:gd name="T26" fmla="*/ 456 w 794"/>
              <a:gd name="T27" fmla="*/ 971 h 1018"/>
              <a:gd name="T28" fmla="*/ 361 w 794"/>
              <a:gd name="T29" fmla="*/ 971 h 1018"/>
              <a:gd name="T30" fmla="*/ 381 w 794"/>
              <a:gd name="T31" fmla="*/ 905 h 1018"/>
              <a:gd name="T32" fmla="*/ 243 w 794"/>
              <a:gd name="T33" fmla="*/ 971 h 1018"/>
              <a:gd name="T34" fmla="*/ 148 w 794"/>
              <a:gd name="T35" fmla="*/ 971 h 1018"/>
              <a:gd name="T36" fmla="*/ 173 w 794"/>
              <a:gd name="T37" fmla="*/ 911 h 1018"/>
              <a:gd name="T38" fmla="*/ 346 w 794"/>
              <a:gd name="T39" fmla="*/ 719 h 1018"/>
              <a:gd name="T40" fmla="*/ 154 w 794"/>
              <a:gd name="T41" fmla="*/ 706 h 1018"/>
              <a:gd name="T42" fmla="*/ 81 w 794"/>
              <a:gd name="T43" fmla="*/ 679 h 1018"/>
              <a:gd name="T44" fmla="*/ 47 w 794"/>
              <a:gd name="T45" fmla="*/ 487 h 1018"/>
              <a:gd name="T46" fmla="*/ 0 w 794"/>
              <a:gd name="T47" fmla="*/ 420 h 1018"/>
              <a:gd name="T48" fmla="*/ 122 w 794"/>
              <a:gd name="T49" fmla="*/ 487 h 1018"/>
              <a:gd name="T50" fmla="*/ 127 w 794"/>
              <a:gd name="T51" fmla="*/ 641 h 1018"/>
              <a:gd name="T52" fmla="*/ 316 w 794"/>
              <a:gd name="T53" fmla="*/ 611 h 1018"/>
              <a:gd name="T54" fmla="*/ 168 w 794"/>
              <a:gd name="T55" fmla="*/ 491 h 1018"/>
              <a:gd name="T56" fmla="*/ 591 w 794"/>
              <a:gd name="T57" fmla="*/ 126 h 1018"/>
              <a:gd name="T58" fmla="*/ 494 w 794"/>
              <a:gd name="T59" fmla="*/ 168 h 1018"/>
              <a:gd name="T60" fmla="*/ 297 w 794"/>
              <a:gd name="T61" fmla="*/ 194 h 1018"/>
              <a:gd name="T62" fmla="*/ 287 w 794"/>
              <a:gd name="T63" fmla="*/ 273 h 1018"/>
              <a:gd name="T64" fmla="*/ 504 w 794"/>
              <a:gd name="T65" fmla="*/ 299 h 1018"/>
              <a:gd name="T66" fmla="*/ 287 w 794"/>
              <a:gd name="T67" fmla="*/ 273 h 1018"/>
              <a:gd name="T68" fmla="*/ 514 w 794"/>
              <a:gd name="T69" fmla="*/ 383 h 1018"/>
              <a:gd name="T70" fmla="*/ 277 w 794"/>
              <a:gd name="T71" fmla="*/ 4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4" h="1018">
                <a:moveTo>
                  <a:pt x="591" y="126"/>
                </a:moveTo>
                <a:cubicBezTo>
                  <a:pt x="601" y="248"/>
                  <a:pt x="611" y="370"/>
                  <a:pt x="622" y="491"/>
                </a:cubicBezTo>
                <a:cubicBezTo>
                  <a:pt x="607" y="518"/>
                  <a:pt x="550" y="536"/>
                  <a:pt x="481" y="544"/>
                </a:cubicBezTo>
                <a:lnTo>
                  <a:pt x="481" y="612"/>
                </a:lnTo>
                <a:cubicBezTo>
                  <a:pt x="548" y="619"/>
                  <a:pt x="604" y="634"/>
                  <a:pt x="624" y="657"/>
                </a:cubicBezTo>
                <a:lnTo>
                  <a:pt x="667" y="641"/>
                </a:lnTo>
                <a:lnTo>
                  <a:pt x="695" y="487"/>
                </a:lnTo>
                <a:lnTo>
                  <a:pt x="672" y="487"/>
                </a:lnTo>
                <a:lnTo>
                  <a:pt x="654" y="420"/>
                </a:lnTo>
                <a:lnTo>
                  <a:pt x="794" y="420"/>
                </a:lnTo>
                <a:lnTo>
                  <a:pt x="776" y="487"/>
                </a:lnTo>
                <a:lnTo>
                  <a:pt x="747" y="487"/>
                </a:lnTo>
                <a:lnTo>
                  <a:pt x="715" y="665"/>
                </a:lnTo>
                <a:lnTo>
                  <a:pt x="713" y="679"/>
                </a:lnTo>
                <a:lnTo>
                  <a:pt x="699" y="684"/>
                </a:lnTo>
                <a:lnTo>
                  <a:pt x="631" y="709"/>
                </a:lnTo>
                <a:lnTo>
                  <a:pt x="631" y="719"/>
                </a:lnTo>
                <a:lnTo>
                  <a:pt x="442" y="719"/>
                </a:lnTo>
                <a:lnTo>
                  <a:pt x="442" y="866"/>
                </a:lnTo>
                <a:cubicBezTo>
                  <a:pt x="504" y="871"/>
                  <a:pt x="565" y="887"/>
                  <a:pt x="627" y="911"/>
                </a:cubicBezTo>
                <a:lnTo>
                  <a:pt x="621" y="925"/>
                </a:lnTo>
                <a:cubicBezTo>
                  <a:pt x="643" y="929"/>
                  <a:pt x="659" y="948"/>
                  <a:pt x="659" y="971"/>
                </a:cubicBezTo>
                <a:cubicBezTo>
                  <a:pt x="659" y="997"/>
                  <a:pt x="638" y="1018"/>
                  <a:pt x="612" y="1018"/>
                </a:cubicBezTo>
                <a:cubicBezTo>
                  <a:pt x="586" y="1018"/>
                  <a:pt x="565" y="997"/>
                  <a:pt x="565" y="971"/>
                </a:cubicBezTo>
                <a:cubicBezTo>
                  <a:pt x="565" y="958"/>
                  <a:pt x="570" y="946"/>
                  <a:pt x="579" y="938"/>
                </a:cubicBezTo>
                <a:cubicBezTo>
                  <a:pt x="528" y="920"/>
                  <a:pt x="478" y="910"/>
                  <a:pt x="428" y="906"/>
                </a:cubicBezTo>
                <a:lnTo>
                  <a:pt x="430" y="929"/>
                </a:lnTo>
                <a:cubicBezTo>
                  <a:pt x="445" y="937"/>
                  <a:pt x="456" y="953"/>
                  <a:pt x="456" y="971"/>
                </a:cubicBezTo>
                <a:cubicBezTo>
                  <a:pt x="456" y="997"/>
                  <a:pt x="434" y="1018"/>
                  <a:pt x="408" y="1018"/>
                </a:cubicBezTo>
                <a:cubicBezTo>
                  <a:pt x="382" y="1018"/>
                  <a:pt x="361" y="997"/>
                  <a:pt x="361" y="971"/>
                </a:cubicBezTo>
                <a:cubicBezTo>
                  <a:pt x="361" y="954"/>
                  <a:pt x="370" y="940"/>
                  <a:pt x="383" y="931"/>
                </a:cubicBezTo>
                <a:lnTo>
                  <a:pt x="381" y="905"/>
                </a:lnTo>
                <a:cubicBezTo>
                  <a:pt x="330" y="907"/>
                  <a:pt x="278" y="916"/>
                  <a:pt x="226" y="935"/>
                </a:cubicBezTo>
                <a:cubicBezTo>
                  <a:pt x="236" y="943"/>
                  <a:pt x="243" y="956"/>
                  <a:pt x="243" y="971"/>
                </a:cubicBezTo>
                <a:cubicBezTo>
                  <a:pt x="243" y="997"/>
                  <a:pt x="222" y="1018"/>
                  <a:pt x="196" y="1018"/>
                </a:cubicBezTo>
                <a:cubicBezTo>
                  <a:pt x="170" y="1018"/>
                  <a:pt x="148" y="997"/>
                  <a:pt x="148" y="971"/>
                </a:cubicBezTo>
                <a:cubicBezTo>
                  <a:pt x="148" y="950"/>
                  <a:pt x="162" y="933"/>
                  <a:pt x="180" y="927"/>
                </a:cubicBezTo>
                <a:lnTo>
                  <a:pt x="173" y="911"/>
                </a:lnTo>
                <a:cubicBezTo>
                  <a:pt x="231" y="886"/>
                  <a:pt x="288" y="871"/>
                  <a:pt x="346" y="866"/>
                </a:cubicBezTo>
                <a:lnTo>
                  <a:pt x="346" y="719"/>
                </a:lnTo>
                <a:lnTo>
                  <a:pt x="154" y="719"/>
                </a:lnTo>
                <a:lnTo>
                  <a:pt x="154" y="706"/>
                </a:lnTo>
                <a:lnTo>
                  <a:pt x="95" y="684"/>
                </a:lnTo>
                <a:lnTo>
                  <a:pt x="81" y="679"/>
                </a:lnTo>
                <a:lnTo>
                  <a:pt x="78" y="665"/>
                </a:lnTo>
                <a:lnTo>
                  <a:pt x="47" y="487"/>
                </a:lnTo>
                <a:lnTo>
                  <a:pt x="17" y="487"/>
                </a:lnTo>
                <a:lnTo>
                  <a:pt x="0" y="420"/>
                </a:lnTo>
                <a:lnTo>
                  <a:pt x="139" y="420"/>
                </a:lnTo>
                <a:lnTo>
                  <a:pt x="122" y="487"/>
                </a:lnTo>
                <a:lnTo>
                  <a:pt x="99" y="487"/>
                </a:lnTo>
                <a:lnTo>
                  <a:pt x="127" y="641"/>
                </a:lnTo>
                <a:lnTo>
                  <a:pt x="163" y="654"/>
                </a:lnTo>
                <a:cubicBezTo>
                  <a:pt x="186" y="631"/>
                  <a:pt x="246" y="617"/>
                  <a:pt x="316" y="611"/>
                </a:cubicBezTo>
                <a:lnTo>
                  <a:pt x="316" y="546"/>
                </a:lnTo>
                <a:cubicBezTo>
                  <a:pt x="240" y="539"/>
                  <a:pt x="178" y="521"/>
                  <a:pt x="168" y="491"/>
                </a:cubicBezTo>
                <a:cubicBezTo>
                  <a:pt x="178" y="370"/>
                  <a:pt x="189" y="248"/>
                  <a:pt x="199" y="126"/>
                </a:cubicBezTo>
                <a:cubicBezTo>
                  <a:pt x="219" y="6"/>
                  <a:pt x="561" y="0"/>
                  <a:pt x="591" y="126"/>
                </a:cubicBezTo>
                <a:close/>
                <a:moveTo>
                  <a:pt x="297" y="168"/>
                </a:moveTo>
                <a:lnTo>
                  <a:pt x="494" y="168"/>
                </a:lnTo>
                <a:lnTo>
                  <a:pt x="494" y="194"/>
                </a:lnTo>
                <a:lnTo>
                  <a:pt x="297" y="194"/>
                </a:lnTo>
                <a:lnTo>
                  <a:pt x="297" y="168"/>
                </a:lnTo>
                <a:close/>
                <a:moveTo>
                  <a:pt x="287" y="273"/>
                </a:moveTo>
                <a:lnTo>
                  <a:pt x="504" y="273"/>
                </a:lnTo>
                <a:lnTo>
                  <a:pt x="504" y="299"/>
                </a:lnTo>
                <a:lnTo>
                  <a:pt x="287" y="299"/>
                </a:lnTo>
                <a:lnTo>
                  <a:pt x="287" y="273"/>
                </a:lnTo>
                <a:close/>
                <a:moveTo>
                  <a:pt x="277" y="383"/>
                </a:moveTo>
                <a:lnTo>
                  <a:pt x="514" y="383"/>
                </a:lnTo>
                <a:lnTo>
                  <a:pt x="514" y="409"/>
                </a:lnTo>
                <a:lnTo>
                  <a:pt x="277" y="409"/>
                </a:lnTo>
                <a:lnTo>
                  <a:pt x="277" y="383"/>
                </a:lnTo>
                <a:close/>
              </a:path>
            </a:pathLst>
          </a:custGeom>
          <a:solidFill>
            <a:schemeClr val="accent2"/>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37" name="TextBox 36"/>
          <p:cNvSpPr txBox="1"/>
          <p:nvPr/>
        </p:nvSpPr>
        <p:spPr>
          <a:xfrm>
            <a:off x="2102256" y="1949899"/>
            <a:ext cx="543739" cy="441211"/>
          </a:xfrm>
          <a:prstGeom prst="rect">
            <a:avLst/>
          </a:prstGeom>
          <a:noFill/>
        </p:spPr>
        <p:txBody>
          <a:bodyPr wrap="none" rtlCol="0">
            <a:spAutoFit/>
          </a:bodyPr>
          <a:lstStyle/>
          <a:p>
            <a:r>
              <a:rPr lang="en-US" altLang="zh-CN" sz="2267" b="1" dirty="0">
                <a:solidFill>
                  <a:schemeClr val="accent2"/>
                </a:solidFill>
                <a:latin typeface="微软雅黑" pitchFamily="34" charset="-122"/>
                <a:ea typeface="微软雅黑" pitchFamily="34" charset="-122"/>
              </a:rPr>
              <a:t>01</a:t>
            </a:r>
            <a:endParaRPr lang="zh-CN" altLang="en-US" sz="2267" b="1" dirty="0">
              <a:solidFill>
                <a:schemeClr val="accent2"/>
              </a:solidFill>
              <a:latin typeface="微软雅黑" pitchFamily="34" charset="-122"/>
              <a:ea typeface="微软雅黑" pitchFamily="34" charset="-122"/>
            </a:endParaRPr>
          </a:p>
        </p:txBody>
      </p:sp>
      <p:sp>
        <p:nvSpPr>
          <p:cNvPr id="39" name="TextBox 38"/>
          <p:cNvSpPr txBox="1"/>
          <p:nvPr/>
        </p:nvSpPr>
        <p:spPr>
          <a:xfrm>
            <a:off x="2459666" y="2798746"/>
            <a:ext cx="543739" cy="441211"/>
          </a:xfrm>
          <a:prstGeom prst="rect">
            <a:avLst/>
          </a:prstGeom>
          <a:noFill/>
        </p:spPr>
        <p:txBody>
          <a:bodyPr wrap="none" rtlCol="0">
            <a:spAutoFit/>
          </a:bodyPr>
          <a:lstStyle/>
          <a:p>
            <a:r>
              <a:rPr lang="en-US" altLang="zh-CN" sz="2267" b="1" dirty="0">
                <a:solidFill>
                  <a:schemeClr val="accent2"/>
                </a:solidFill>
                <a:latin typeface="微软雅黑" pitchFamily="34" charset="-122"/>
                <a:ea typeface="微软雅黑" pitchFamily="34" charset="-122"/>
              </a:rPr>
              <a:t>02</a:t>
            </a:r>
            <a:endParaRPr lang="zh-CN" altLang="en-US" sz="2267" b="1" dirty="0">
              <a:solidFill>
                <a:schemeClr val="accent2"/>
              </a:solidFill>
              <a:latin typeface="微软雅黑" pitchFamily="34" charset="-122"/>
              <a:ea typeface="微软雅黑" pitchFamily="34" charset="-122"/>
            </a:endParaRPr>
          </a:p>
        </p:txBody>
      </p:sp>
      <p:sp>
        <p:nvSpPr>
          <p:cNvPr id="40" name="TextBox 39"/>
          <p:cNvSpPr txBox="1"/>
          <p:nvPr/>
        </p:nvSpPr>
        <p:spPr>
          <a:xfrm>
            <a:off x="2448496" y="3815128"/>
            <a:ext cx="543739" cy="441211"/>
          </a:xfrm>
          <a:prstGeom prst="rect">
            <a:avLst/>
          </a:prstGeom>
          <a:noFill/>
        </p:spPr>
        <p:txBody>
          <a:bodyPr wrap="none" rtlCol="0">
            <a:spAutoFit/>
          </a:bodyPr>
          <a:lstStyle/>
          <a:p>
            <a:r>
              <a:rPr lang="en-US" altLang="zh-CN" sz="2267" b="1" dirty="0">
                <a:solidFill>
                  <a:schemeClr val="accent2"/>
                </a:solidFill>
                <a:latin typeface="微软雅黑" pitchFamily="34" charset="-122"/>
                <a:ea typeface="微软雅黑" pitchFamily="34" charset="-122"/>
              </a:rPr>
              <a:t>03</a:t>
            </a:r>
            <a:endParaRPr lang="zh-CN" altLang="en-US" sz="2267" b="1" dirty="0">
              <a:solidFill>
                <a:schemeClr val="accent2"/>
              </a:solidFill>
              <a:latin typeface="微软雅黑" pitchFamily="34" charset="-122"/>
              <a:ea typeface="微软雅黑" pitchFamily="34" charset="-122"/>
            </a:endParaRPr>
          </a:p>
        </p:txBody>
      </p:sp>
      <p:sp>
        <p:nvSpPr>
          <p:cNvPr id="41" name="TextBox 40"/>
          <p:cNvSpPr txBox="1"/>
          <p:nvPr/>
        </p:nvSpPr>
        <p:spPr>
          <a:xfrm>
            <a:off x="2091087" y="4668476"/>
            <a:ext cx="543739" cy="441211"/>
          </a:xfrm>
          <a:prstGeom prst="rect">
            <a:avLst/>
          </a:prstGeom>
          <a:noFill/>
        </p:spPr>
        <p:txBody>
          <a:bodyPr wrap="none" rtlCol="0">
            <a:spAutoFit/>
          </a:bodyPr>
          <a:lstStyle/>
          <a:p>
            <a:r>
              <a:rPr lang="en-US" altLang="zh-CN" sz="2267" b="1" dirty="0">
                <a:solidFill>
                  <a:schemeClr val="accent2"/>
                </a:solidFill>
                <a:latin typeface="微软雅黑" pitchFamily="34" charset="-122"/>
                <a:ea typeface="微软雅黑" pitchFamily="34" charset="-122"/>
              </a:rPr>
              <a:t>04</a:t>
            </a:r>
            <a:endParaRPr lang="zh-CN" altLang="en-US" sz="2267" b="1" dirty="0">
              <a:solidFill>
                <a:schemeClr val="accent2"/>
              </a:solidFill>
              <a:latin typeface="微软雅黑" pitchFamily="34" charset="-122"/>
              <a:ea typeface="微软雅黑" pitchFamily="34" charset="-122"/>
            </a:endParaRPr>
          </a:p>
        </p:txBody>
      </p:sp>
      <p:sp>
        <p:nvSpPr>
          <p:cNvPr id="2" name="TextBox 54">
            <a:extLst>
              <a:ext uri="{FF2B5EF4-FFF2-40B4-BE49-F238E27FC236}">
                <a16:creationId xmlns:a16="http://schemas.microsoft.com/office/drawing/2014/main" id="{61CF080C-C13B-4658-84E6-56F26234F701}"/>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EFD816FA-4D17-425D-8CE9-12D292D8BCAA}"/>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093F5691-B5FF-4325-8407-FDACD4441B6E}"/>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8" name="Freeform 7">
            <a:extLst>
              <a:ext uri="{FF2B5EF4-FFF2-40B4-BE49-F238E27FC236}">
                <a16:creationId xmlns:a16="http://schemas.microsoft.com/office/drawing/2014/main" id="{070568DA-9CB3-49DD-B8FA-6A4588B91476}"/>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640847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5"/>
          <p:cNvSpPr>
            <a:spLocks noChangeArrowheads="1"/>
          </p:cNvSpPr>
          <p:nvPr/>
        </p:nvSpPr>
        <p:spPr bwMode="auto">
          <a:xfrm>
            <a:off x="3598912" y="2853859"/>
            <a:ext cx="1487926" cy="1490174"/>
          </a:xfrm>
          <a:prstGeom prst="ellipse">
            <a:avLst/>
          </a:pr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2777911" y="2030608"/>
            <a:ext cx="3129929" cy="3136677"/>
          </a:xfrm>
          <a:prstGeom prst="ellipse">
            <a:avLst/>
          </a:prstGeom>
          <a:noFill/>
          <a:ln w="1270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4035280" y="1722451"/>
            <a:ext cx="615190" cy="617439"/>
          </a:xfrm>
          <a:prstGeom prst="ellipse">
            <a:avLst/>
          </a:pr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1" name="Oval 8"/>
          <p:cNvSpPr>
            <a:spLocks noChangeArrowheads="1"/>
          </p:cNvSpPr>
          <p:nvPr/>
        </p:nvSpPr>
        <p:spPr bwMode="auto">
          <a:xfrm>
            <a:off x="5524330" y="2806622"/>
            <a:ext cx="615190" cy="616314"/>
          </a:xfrm>
          <a:prstGeom prst="ellipse">
            <a:avLst/>
          </a:prstGeom>
          <a:solidFill>
            <a:schemeClr val="accent4"/>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2" name="Oval 9"/>
          <p:cNvSpPr>
            <a:spLocks noChangeArrowheads="1"/>
          </p:cNvSpPr>
          <p:nvPr/>
        </p:nvSpPr>
        <p:spPr bwMode="auto">
          <a:xfrm>
            <a:off x="4955252" y="4558843"/>
            <a:ext cx="615190" cy="617439"/>
          </a:xfrm>
          <a:prstGeom prst="ellipse">
            <a:avLst/>
          </a:pr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3" name="Oval 10"/>
          <p:cNvSpPr>
            <a:spLocks noChangeArrowheads="1"/>
          </p:cNvSpPr>
          <p:nvPr/>
        </p:nvSpPr>
        <p:spPr bwMode="auto">
          <a:xfrm>
            <a:off x="3115308" y="4558843"/>
            <a:ext cx="615190" cy="617439"/>
          </a:xfrm>
          <a:prstGeom prst="ellipse">
            <a:avLst/>
          </a:prstGeom>
          <a:solidFill>
            <a:srgbClr val="ECA11A"/>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4" name="Oval 11"/>
          <p:cNvSpPr>
            <a:spLocks noChangeArrowheads="1"/>
          </p:cNvSpPr>
          <p:nvPr/>
        </p:nvSpPr>
        <p:spPr bwMode="auto">
          <a:xfrm>
            <a:off x="2546230" y="2805498"/>
            <a:ext cx="616314" cy="617439"/>
          </a:xfrm>
          <a:prstGeom prst="ellipse">
            <a:avLst/>
          </a:pr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5" name="Line 12"/>
          <p:cNvSpPr>
            <a:spLocks noChangeShapeType="1"/>
          </p:cNvSpPr>
          <p:nvPr/>
        </p:nvSpPr>
        <p:spPr bwMode="auto">
          <a:xfrm flipV="1">
            <a:off x="5083464" y="3218248"/>
            <a:ext cx="429620" cy="139458"/>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16" name="Line 13"/>
          <p:cNvSpPr>
            <a:spLocks noChangeShapeType="1"/>
          </p:cNvSpPr>
          <p:nvPr/>
        </p:nvSpPr>
        <p:spPr bwMode="auto">
          <a:xfrm flipV="1">
            <a:off x="4343437" y="2366882"/>
            <a:ext cx="0" cy="452113"/>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17" name="Line 14"/>
          <p:cNvSpPr>
            <a:spLocks noChangeShapeType="1"/>
          </p:cNvSpPr>
          <p:nvPr/>
        </p:nvSpPr>
        <p:spPr bwMode="auto">
          <a:xfrm flipH="1" flipV="1">
            <a:off x="3172666" y="3218248"/>
            <a:ext cx="429620" cy="139458"/>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18" name="Line 15"/>
          <p:cNvSpPr>
            <a:spLocks noChangeShapeType="1"/>
          </p:cNvSpPr>
          <p:nvPr/>
        </p:nvSpPr>
        <p:spPr bwMode="auto">
          <a:xfrm flipH="1">
            <a:off x="3620281" y="4230443"/>
            <a:ext cx="265420" cy="365515"/>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19" name="Line 16"/>
          <p:cNvSpPr>
            <a:spLocks noChangeShapeType="1"/>
          </p:cNvSpPr>
          <p:nvPr/>
        </p:nvSpPr>
        <p:spPr bwMode="auto">
          <a:xfrm>
            <a:off x="4801174" y="4230443"/>
            <a:ext cx="264296" cy="365515"/>
          </a:xfrm>
          <a:prstGeom prst="line">
            <a:avLst/>
          </a:prstGeom>
          <a:noFill/>
          <a:ln w="12700" cap="flat">
            <a:solidFill>
              <a:srgbClr val="2E2C2C"/>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20" name="TextBox 19"/>
          <p:cNvSpPr txBox="1"/>
          <p:nvPr/>
        </p:nvSpPr>
        <p:spPr>
          <a:xfrm>
            <a:off x="3937569" y="3304587"/>
            <a:ext cx="863605" cy="615553"/>
          </a:xfrm>
          <a:prstGeom prst="rect">
            <a:avLst/>
          </a:prstGeom>
          <a:noFill/>
        </p:spPr>
        <p:txBody>
          <a:bodyPr wrap="square" rtlCol="0">
            <a:spAutoFit/>
          </a:bodyPr>
          <a:lstStyle/>
          <a:p>
            <a:pPr algn="ctr"/>
            <a:r>
              <a:rPr lang="zh-CN" altLang="en-US" sz="1700" dirty="0">
                <a:solidFill>
                  <a:schemeClr val="accent2"/>
                </a:solidFill>
                <a:latin typeface="+mj-ea"/>
                <a:ea typeface="+mj-ea"/>
              </a:rPr>
              <a:t>标题内容文字</a:t>
            </a:r>
          </a:p>
        </p:txBody>
      </p:sp>
      <p:sp>
        <p:nvSpPr>
          <p:cNvPr id="23" name="TextBox 22"/>
          <p:cNvSpPr txBox="1"/>
          <p:nvPr/>
        </p:nvSpPr>
        <p:spPr>
          <a:xfrm>
            <a:off x="4088273" y="1867075"/>
            <a:ext cx="562197" cy="307777"/>
          </a:xfrm>
          <a:prstGeom prst="rect">
            <a:avLst/>
          </a:prstGeom>
          <a:noFill/>
        </p:spPr>
        <p:txBody>
          <a:bodyPr wrap="square" rtlCol="0">
            <a:spAutoFit/>
          </a:bodyPr>
          <a:lstStyle/>
          <a:p>
            <a:pPr algn="ctr"/>
            <a:r>
              <a:rPr lang="zh-CN" altLang="en-US" sz="1400" dirty="0">
                <a:solidFill>
                  <a:schemeClr val="accent2"/>
                </a:solidFill>
                <a:latin typeface="+mj-ea"/>
                <a:ea typeface="+mj-ea"/>
              </a:rPr>
              <a:t>内容</a:t>
            </a:r>
          </a:p>
        </p:txBody>
      </p:sp>
      <p:sp>
        <p:nvSpPr>
          <p:cNvPr id="24" name="TextBox 23"/>
          <p:cNvSpPr txBox="1"/>
          <p:nvPr/>
        </p:nvSpPr>
        <p:spPr>
          <a:xfrm>
            <a:off x="5560554" y="2969184"/>
            <a:ext cx="562197" cy="307777"/>
          </a:xfrm>
          <a:prstGeom prst="rect">
            <a:avLst/>
          </a:prstGeom>
          <a:noFill/>
        </p:spPr>
        <p:txBody>
          <a:bodyPr wrap="square" rtlCol="0">
            <a:spAutoFit/>
          </a:bodyPr>
          <a:lstStyle/>
          <a:p>
            <a:pPr algn="ctr"/>
            <a:r>
              <a:rPr lang="zh-CN" altLang="en-US" sz="1400" dirty="0">
                <a:solidFill>
                  <a:schemeClr val="accent2"/>
                </a:solidFill>
                <a:latin typeface="+mj-ea"/>
                <a:ea typeface="+mj-ea"/>
              </a:rPr>
              <a:t>内容</a:t>
            </a:r>
          </a:p>
        </p:txBody>
      </p:sp>
      <p:sp>
        <p:nvSpPr>
          <p:cNvPr id="25" name="TextBox 24"/>
          <p:cNvSpPr txBox="1"/>
          <p:nvPr/>
        </p:nvSpPr>
        <p:spPr>
          <a:xfrm>
            <a:off x="4980054" y="4702271"/>
            <a:ext cx="562197" cy="307777"/>
          </a:xfrm>
          <a:prstGeom prst="rect">
            <a:avLst/>
          </a:prstGeom>
          <a:noFill/>
        </p:spPr>
        <p:txBody>
          <a:bodyPr wrap="square" rtlCol="0">
            <a:spAutoFit/>
          </a:bodyPr>
          <a:lstStyle/>
          <a:p>
            <a:pPr algn="ctr"/>
            <a:r>
              <a:rPr lang="zh-CN" altLang="en-US" sz="1400" dirty="0">
                <a:solidFill>
                  <a:schemeClr val="accent2"/>
                </a:solidFill>
                <a:latin typeface="+mj-ea"/>
                <a:ea typeface="+mj-ea"/>
              </a:rPr>
              <a:t>内容</a:t>
            </a:r>
          </a:p>
        </p:txBody>
      </p:sp>
      <p:sp>
        <p:nvSpPr>
          <p:cNvPr id="26" name="TextBox 25"/>
          <p:cNvSpPr txBox="1"/>
          <p:nvPr/>
        </p:nvSpPr>
        <p:spPr>
          <a:xfrm>
            <a:off x="3120772" y="4719097"/>
            <a:ext cx="562197" cy="307777"/>
          </a:xfrm>
          <a:prstGeom prst="rect">
            <a:avLst/>
          </a:prstGeom>
          <a:noFill/>
        </p:spPr>
        <p:txBody>
          <a:bodyPr wrap="square" rtlCol="0">
            <a:spAutoFit/>
          </a:bodyPr>
          <a:lstStyle/>
          <a:p>
            <a:pPr algn="ctr"/>
            <a:r>
              <a:rPr lang="zh-CN" altLang="en-US" sz="1400" dirty="0">
                <a:solidFill>
                  <a:schemeClr val="accent2"/>
                </a:solidFill>
                <a:latin typeface="+mj-ea"/>
                <a:ea typeface="+mj-ea"/>
              </a:rPr>
              <a:t>内容</a:t>
            </a:r>
          </a:p>
        </p:txBody>
      </p:sp>
      <p:sp>
        <p:nvSpPr>
          <p:cNvPr id="27" name="TextBox 26"/>
          <p:cNvSpPr txBox="1"/>
          <p:nvPr/>
        </p:nvSpPr>
        <p:spPr>
          <a:xfrm>
            <a:off x="2573925" y="2960771"/>
            <a:ext cx="562197" cy="307777"/>
          </a:xfrm>
          <a:prstGeom prst="rect">
            <a:avLst/>
          </a:prstGeom>
          <a:noFill/>
        </p:spPr>
        <p:txBody>
          <a:bodyPr wrap="square" rtlCol="0">
            <a:spAutoFit/>
          </a:bodyPr>
          <a:lstStyle/>
          <a:p>
            <a:pPr algn="ctr"/>
            <a:r>
              <a:rPr lang="zh-CN" altLang="en-US" sz="1400" dirty="0">
                <a:solidFill>
                  <a:schemeClr val="accent2"/>
                </a:solidFill>
                <a:latin typeface="+mj-ea"/>
                <a:ea typeface="+mj-ea"/>
              </a:rPr>
              <a:t>内容</a:t>
            </a:r>
          </a:p>
        </p:txBody>
      </p:sp>
      <p:sp>
        <p:nvSpPr>
          <p:cNvPr id="28" name="TextBox 84"/>
          <p:cNvSpPr txBox="1">
            <a:spLocks noChangeArrowheads="1"/>
          </p:cNvSpPr>
          <p:nvPr/>
        </p:nvSpPr>
        <p:spPr bwMode="auto">
          <a:xfrm>
            <a:off x="4858536" y="1507303"/>
            <a:ext cx="2856776"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133" dirty="0">
                <a:solidFill>
                  <a:srgbClr val="595959"/>
                </a:solidFill>
                <a:latin typeface="微软雅黑" pitchFamily="34" charset="-122"/>
                <a:ea typeface="微软雅黑" pitchFamily="34" charset="-122"/>
                <a:sym typeface="微软雅黑" pitchFamily="34" charset="-122"/>
              </a:rPr>
              <a:t>标题内容文字标题内容文字标题内容文字</a:t>
            </a:r>
          </a:p>
        </p:txBody>
      </p:sp>
      <p:sp>
        <p:nvSpPr>
          <p:cNvPr id="30" name="TextBox 84"/>
          <p:cNvSpPr txBox="1">
            <a:spLocks noChangeArrowheads="1"/>
          </p:cNvSpPr>
          <p:nvPr/>
        </p:nvSpPr>
        <p:spPr bwMode="auto">
          <a:xfrm>
            <a:off x="6388952" y="2451728"/>
            <a:ext cx="1655442" cy="615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133" dirty="0">
                <a:solidFill>
                  <a:srgbClr val="595959"/>
                </a:solidFill>
                <a:latin typeface="微软雅黑" pitchFamily="34" charset="-122"/>
                <a:ea typeface="微软雅黑" pitchFamily="34" charset="-122"/>
                <a:sym typeface="微软雅黑" pitchFamily="34" charset="-122"/>
              </a:rPr>
              <a:t>标题内容文字标题内容文字标题内容文字标题内容文字标题内容文字</a:t>
            </a:r>
          </a:p>
        </p:txBody>
      </p:sp>
      <p:sp>
        <p:nvSpPr>
          <p:cNvPr id="31" name="TextBox 84"/>
          <p:cNvSpPr txBox="1">
            <a:spLocks noChangeArrowheads="1"/>
          </p:cNvSpPr>
          <p:nvPr/>
        </p:nvSpPr>
        <p:spPr bwMode="auto">
          <a:xfrm>
            <a:off x="5827799" y="4736655"/>
            <a:ext cx="2039461" cy="26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133" dirty="0">
                <a:solidFill>
                  <a:srgbClr val="595959"/>
                </a:solidFill>
                <a:latin typeface="微软雅黑" pitchFamily="34" charset="-122"/>
                <a:ea typeface="微软雅黑" pitchFamily="34" charset="-122"/>
                <a:sym typeface="微软雅黑" pitchFamily="34" charset="-122"/>
              </a:rPr>
              <a:t>标题内容文字标题内容文字</a:t>
            </a:r>
          </a:p>
        </p:txBody>
      </p:sp>
      <p:sp>
        <p:nvSpPr>
          <p:cNvPr id="32" name="TextBox 84"/>
          <p:cNvSpPr txBox="1">
            <a:spLocks noChangeArrowheads="1"/>
          </p:cNvSpPr>
          <p:nvPr/>
        </p:nvSpPr>
        <p:spPr bwMode="auto">
          <a:xfrm>
            <a:off x="644297" y="2818994"/>
            <a:ext cx="1655442" cy="44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133" dirty="0">
                <a:solidFill>
                  <a:srgbClr val="595959"/>
                </a:solidFill>
                <a:latin typeface="微软雅黑" pitchFamily="34" charset="-122"/>
                <a:ea typeface="微软雅黑" pitchFamily="34" charset="-122"/>
                <a:sym typeface="微软雅黑" pitchFamily="34" charset="-122"/>
              </a:rPr>
              <a:t>标题内容文字标题内容文字标题内容文字</a:t>
            </a:r>
          </a:p>
        </p:txBody>
      </p:sp>
      <p:sp>
        <p:nvSpPr>
          <p:cNvPr id="34" name="TextBox 84"/>
          <p:cNvSpPr txBox="1">
            <a:spLocks noChangeArrowheads="1"/>
          </p:cNvSpPr>
          <p:nvPr/>
        </p:nvSpPr>
        <p:spPr bwMode="auto">
          <a:xfrm>
            <a:off x="732385" y="4736654"/>
            <a:ext cx="2039461" cy="44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133" dirty="0">
                <a:solidFill>
                  <a:srgbClr val="595959"/>
                </a:solidFill>
                <a:latin typeface="微软雅黑" pitchFamily="34" charset="-122"/>
                <a:ea typeface="微软雅黑" pitchFamily="34" charset="-122"/>
                <a:sym typeface="微软雅黑" pitchFamily="34" charset="-122"/>
              </a:rPr>
              <a:t>标题内容文字标题内容文字标题内容文字</a:t>
            </a:r>
          </a:p>
        </p:txBody>
      </p:sp>
      <p:sp>
        <p:nvSpPr>
          <p:cNvPr id="2" name="TextBox 54">
            <a:extLst>
              <a:ext uri="{FF2B5EF4-FFF2-40B4-BE49-F238E27FC236}">
                <a16:creationId xmlns:a16="http://schemas.microsoft.com/office/drawing/2014/main" id="{8B314319-BA56-4FFF-9DED-73009F1424CD}"/>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88D8896F-0B9A-450C-BEA4-16DB07673860}"/>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06A83F79-AA6A-4E15-B139-B84F139D667A}"/>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1" name="Freeform 7">
            <a:extLst>
              <a:ext uri="{FF2B5EF4-FFF2-40B4-BE49-F238E27FC236}">
                <a16:creationId xmlns:a16="http://schemas.microsoft.com/office/drawing/2014/main" id="{D88E347E-6CA5-48FF-89FE-2FA70A6B94B8}"/>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225758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56417" y="2288766"/>
            <a:ext cx="3321323" cy="227866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8" name="Oval 5"/>
          <p:cNvSpPr>
            <a:spLocks noChangeArrowheads="1"/>
          </p:cNvSpPr>
          <p:nvPr/>
        </p:nvSpPr>
        <p:spPr bwMode="auto">
          <a:xfrm>
            <a:off x="4702012" y="1754045"/>
            <a:ext cx="987987" cy="975903"/>
          </a:xfrm>
          <a:prstGeom prst="ellipse">
            <a:avLst/>
          </a:pr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4702012" y="4311378"/>
            <a:ext cx="987987" cy="975903"/>
          </a:xfrm>
          <a:prstGeom prst="ellipse">
            <a:avLst/>
          </a:prstGeom>
          <a:solidFill>
            <a:srgbClr val="ECA11A"/>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0" name="TextBox 9"/>
          <p:cNvSpPr txBox="1"/>
          <p:nvPr/>
        </p:nvSpPr>
        <p:spPr>
          <a:xfrm>
            <a:off x="4783723" y="2034856"/>
            <a:ext cx="824098" cy="441211"/>
          </a:xfrm>
          <a:prstGeom prst="rect">
            <a:avLst/>
          </a:prstGeom>
          <a:noFill/>
        </p:spPr>
        <p:txBody>
          <a:bodyPr wrap="square">
            <a:spAutoFit/>
          </a:bodyPr>
          <a:lstStyle/>
          <a:p>
            <a:pPr algn="ctr">
              <a:buFont typeface="Arial" pitchFamily="34" charset="0"/>
              <a:buNone/>
              <a:defRPr/>
            </a:pPr>
            <a:r>
              <a:rPr lang="zh-CN" altLang="en-US" sz="2267" b="1" dirty="0">
                <a:solidFill>
                  <a:schemeClr val="accent2"/>
                </a:solidFill>
                <a:latin typeface="微软雅黑"/>
                <a:ea typeface="微软雅黑"/>
              </a:rPr>
              <a:t>内容</a:t>
            </a:r>
            <a:endParaRPr lang="en-US" altLang="zh-CN" sz="2267" b="1" dirty="0">
              <a:solidFill>
                <a:schemeClr val="accent2"/>
              </a:solidFill>
              <a:latin typeface="微软雅黑"/>
              <a:ea typeface="微软雅黑"/>
            </a:endParaRPr>
          </a:p>
        </p:txBody>
      </p:sp>
      <p:sp>
        <p:nvSpPr>
          <p:cNvPr id="11" name="TextBox 10"/>
          <p:cNvSpPr txBox="1"/>
          <p:nvPr/>
        </p:nvSpPr>
        <p:spPr>
          <a:xfrm>
            <a:off x="5709731" y="1927890"/>
            <a:ext cx="2329756" cy="52847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17" dirty="0">
                <a:solidFill>
                  <a:schemeClr val="accent1">
                    <a:lumMod val="50000"/>
                  </a:schemeClr>
                </a:solidFill>
              </a:rPr>
              <a:t>标题内容文字标题内容文字标题内容文字</a:t>
            </a:r>
          </a:p>
        </p:txBody>
      </p:sp>
      <p:sp>
        <p:nvSpPr>
          <p:cNvPr id="12" name="TextBox 11"/>
          <p:cNvSpPr txBox="1"/>
          <p:nvPr/>
        </p:nvSpPr>
        <p:spPr>
          <a:xfrm>
            <a:off x="5709731" y="4548579"/>
            <a:ext cx="2487705" cy="528478"/>
          </a:xfrm>
          <a:prstGeom prst="rect">
            <a:avLst/>
          </a:prstGeom>
          <a:noFill/>
        </p:spPr>
        <p:txBody>
          <a:bodyPr wrap="square">
            <a:spAutoFit/>
          </a:bodyPr>
          <a:lstStyle>
            <a:defPPr>
              <a:defRPr lang="zh-CN"/>
            </a:defPPr>
            <a:lvl1pPr>
              <a:buNone/>
              <a:defRPr sz="2400">
                <a:solidFill>
                  <a:schemeClr val="accent1">
                    <a:lumMod val="50000"/>
                  </a:schemeClr>
                </a:solidFill>
                <a:latin typeface="微软雅黑"/>
                <a:ea typeface="微软雅黑"/>
              </a:defRPr>
            </a:lvl1pPr>
          </a:lstStyle>
          <a:p>
            <a:pPr algn="just"/>
            <a:r>
              <a:rPr lang="zh-CN" altLang="en-US" sz="1417" dirty="0"/>
              <a:t>标题内容文字标题内容文字标题内容文字</a:t>
            </a:r>
          </a:p>
        </p:txBody>
      </p:sp>
      <p:sp>
        <p:nvSpPr>
          <p:cNvPr id="13" name="TextBox 12"/>
          <p:cNvSpPr txBox="1"/>
          <p:nvPr/>
        </p:nvSpPr>
        <p:spPr>
          <a:xfrm>
            <a:off x="4791261" y="4603090"/>
            <a:ext cx="824098" cy="419474"/>
          </a:xfrm>
          <a:prstGeom prst="rect">
            <a:avLst/>
          </a:prstGeom>
          <a:noFill/>
        </p:spPr>
        <p:txBody>
          <a:bodyPr wrap="square">
            <a:spAutoFit/>
          </a:bodyPr>
          <a:lstStyle/>
          <a:p>
            <a:pPr algn="ctr">
              <a:buFont typeface="Arial" pitchFamily="34" charset="0"/>
              <a:buNone/>
              <a:defRPr/>
            </a:pPr>
            <a:r>
              <a:rPr lang="zh-CN" altLang="en-US" sz="2126" b="1" dirty="0">
                <a:solidFill>
                  <a:schemeClr val="accent2"/>
                </a:solidFill>
                <a:latin typeface="微软雅黑"/>
                <a:ea typeface="微软雅黑"/>
              </a:rPr>
              <a:t>内容</a:t>
            </a:r>
            <a:endParaRPr lang="en-US" altLang="zh-CN" sz="1417" b="1" dirty="0">
              <a:solidFill>
                <a:schemeClr val="accent2"/>
              </a:solidFill>
              <a:latin typeface="微软雅黑"/>
              <a:ea typeface="微软雅黑"/>
            </a:endParaRPr>
          </a:p>
        </p:txBody>
      </p:sp>
      <p:sp>
        <p:nvSpPr>
          <p:cNvPr id="14" name="Oval 5"/>
          <p:cNvSpPr>
            <a:spLocks noChangeArrowheads="1"/>
          </p:cNvSpPr>
          <p:nvPr/>
        </p:nvSpPr>
        <p:spPr bwMode="auto">
          <a:xfrm>
            <a:off x="4702012" y="3012016"/>
            <a:ext cx="987987" cy="975903"/>
          </a:xfrm>
          <a:prstGeom prst="ellipse">
            <a:avLst/>
          </a:pr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5" name="TextBox 14"/>
          <p:cNvSpPr txBox="1"/>
          <p:nvPr/>
        </p:nvSpPr>
        <p:spPr>
          <a:xfrm>
            <a:off x="4785010" y="3292828"/>
            <a:ext cx="843830" cy="397673"/>
          </a:xfrm>
          <a:prstGeom prst="rect">
            <a:avLst/>
          </a:prstGeom>
          <a:noFill/>
        </p:spPr>
        <p:txBody>
          <a:bodyPr wrap="square">
            <a:spAutoFit/>
          </a:bodyPr>
          <a:lstStyle/>
          <a:p>
            <a:pPr algn="ctr">
              <a:buFont typeface="Arial" pitchFamily="34" charset="0"/>
              <a:buNone/>
              <a:defRPr/>
            </a:pPr>
            <a:r>
              <a:rPr lang="zh-CN" altLang="en-US" sz="1984" b="1" dirty="0">
                <a:solidFill>
                  <a:schemeClr val="accent2"/>
                </a:solidFill>
                <a:latin typeface="微软雅黑"/>
                <a:ea typeface="微软雅黑"/>
              </a:rPr>
              <a:t>内容</a:t>
            </a:r>
            <a:endParaRPr lang="en-US" altLang="zh-CN" sz="1984" b="1" dirty="0">
              <a:solidFill>
                <a:schemeClr val="accent2"/>
              </a:solidFill>
              <a:latin typeface="微软雅黑"/>
              <a:ea typeface="微软雅黑"/>
            </a:endParaRPr>
          </a:p>
        </p:txBody>
      </p:sp>
      <p:sp>
        <p:nvSpPr>
          <p:cNvPr id="16" name="TextBox 15"/>
          <p:cNvSpPr txBox="1"/>
          <p:nvPr/>
        </p:nvSpPr>
        <p:spPr>
          <a:xfrm>
            <a:off x="5723383" y="3227414"/>
            <a:ext cx="2317932" cy="52847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sz="1417" dirty="0">
                <a:solidFill>
                  <a:schemeClr val="accent1">
                    <a:lumMod val="50000"/>
                  </a:schemeClr>
                </a:solidFill>
              </a:rPr>
              <a:t>标题内容文字标题内容文字标题内容文字</a:t>
            </a:r>
          </a:p>
        </p:txBody>
      </p:sp>
      <p:sp>
        <p:nvSpPr>
          <p:cNvPr id="2" name="TextBox 54">
            <a:extLst>
              <a:ext uri="{FF2B5EF4-FFF2-40B4-BE49-F238E27FC236}">
                <a16:creationId xmlns:a16="http://schemas.microsoft.com/office/drawing/2014/main" id="{7A61D1B6-BB53-420E-8104-AEC68A485F4D}"/>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A0371E25-843F-462D-8A39-50B10BC31C38}"/>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25389D52-84CF-4866-9F0C-B7877FBF4BD8}"/>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9" name="Freeform 7">
            <a:extLst>
              <a:ext uri="{FF2B5EF4-FFF2-40B4-BE49-F238E27FC236}">
                <a16:creationId xmlns:a16="http://schemas.microsoft.com/office/drawing/2014/main" id="{943ECE55-ED0A-49CD-9222-240CBC9BB285}"/>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578628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134781" y="3457660"/>
            <a:ext cx="2770326" cy="1900646"/>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4782482" y="3404550"/>
            <a:ext cx="2886151" cy="2003348"/>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8" name="矩形 83"/>
          <p:cNvSpPr>
            <a:spLocks noChangeArrowheads="1"/>
          </p:cNvSpPr>
          <p:nvPr/>
        </p:nvSpPr>
        <p:spPr bwMode="auto">
          <a:xfrm>
            <a:off x="741008" y="1723600"/>
            <a:ext cx="7244854" cy="1500196"/>
          </a:xfrm>
          <a:prstGeom prst="rect">
            <a:avLst/>
          </a:prstGeom>
          <a:solidFill>
            <a:srgbClr val="F2F2F2"/>
          </a:solidFill>
          <a:ln w="9525" cmpd="sng">
            <a:solidFill>
              <a:schemeClr val="accent1"/>
            </a:solidFill>
            <a:miter lim="800000"/>
            <a:headEnd/>
            <a:tailEnd/>
          </a:ln>
        </p:spPr>
        <p:txBody>
          <a:bodyPr/>
          <a:lstStyle/>
          <a:p>
            <a:endParaRPr lang="zh-CN" altLang="en-US"/>
          </a:p>
        </p:txBody>
      </p:sp>
      <p:sp>
        <p:nvSpPr>
          <p:cNvPr id="9" name="TextBox 84"/>
          <p:cNvSpPr txBox="1">
            <a:spLocks noChangeArrowheads="1"/>
          </p:cNvSpPr>
          <p:nvPr/>
        </p:nvSpPr>
        <p:spPr bwMode="auto">
          <a:xfrm>
            <a:off x="902453" y="2066768"/>
            <a:ext cx="692989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标题内容文字标题内容文字标题内容文字标题内容文字标题内容文字标题内容文字标题内容文字标题内容文字标题内容文字标题内容文字</a:t>
            </a:r>
          </a:p>
        </p:txBody>
      </p:sp>
      <p:sp>
        <p:nvSpPr>
          <p:cNvPr id="10" name="Freeform 12"/>
          <p:cNvSpPr>
            <a:spLocks/>
          </p:cNvSpPr>
          <p:nvPr/>
        </p:nvSpPr>
        <p:spPr bwMode="auto">
          <a:xfrm>
            <a:off x="688149" y="1620131"/>
            <a:ext cx="374512" cy="37563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A97A6"/>
          </a:solidFill>
          <a:ln>
            <a:noFill/>
          </a:ln>
        </p:spPr>
        <p:txBody>
          <a:bodyPr/>
          <a:lstStyle/>
          <a:p>
            <a:endParaRPr lang="zh-CN" altLang="en-US"/>
          </a:p>
        </p:txBody>
      </p:sp>
      <p:sp>
        <p:nvSpPr>
          <p:cNvPr id="11" name="Freeform 12"/>
          <p:cNvSpPr>
            <a:spLocks/>
          </p:cNvSpPr>
          <p:nvPr/>
        </p:nvSpPr>
        <p:spPr bwMode="auto">
          <a:xfrm flipH="1" flipV="1">
            <a:off x="7662039" y="2896919"/>
            <a:ext cx="374512" cy="37563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53E25"/>
          </a:solidFill>
          <a:ln>
            <a:noFill/>
          </a:ln>
        </p:spPr>
        <p:txBody>
          <a:bodyPr/>
          <a:lstStyle/>
          <a:p>
            <a:endParaRPr lang="zh-CN" altLang="en-US"/>
          </a:p>
        </p:txBody>
      </p:sp>
      <p:sp>
        <p:nvSpPr>
          <p:cNvPr id="2" name="TextBox 54">
            <a:extLst>
              <a:ext uri="{FF2B5EF4-FFF2-40B4-BE49-F238E27FC236}">
                <a16:creationId xmlns:a16="http://schemas.microsoft.com/office/drawing/2014/main" id="{0BEAD3F5-0D87-487F-8CCC-735B33DC53A2}"/>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E474B00D-9C7C-491E-90D2-F95CCB5CBCB4}"/>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98B4B318-3D55-4673-9B1B-AF4678ACA58C}"/>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3" name="Freeform 7">
            <a:extLst>
              <a:ext uri="{FF2B5EF4-FFF2-40B4-BE49-F238E27FC236}">
                <a16:creationId xmlns:a16="http://schemas.microsoft.com/office/drawing/2014/main" id="{9B491724-AAAD-4B5B-85F3-465AAE0FB19A}"/>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023341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0"/>
          <p:cNvSpPr>
            <a:spLocks noEditPoints="1"/>
          </p:cNvSpPr>
          <p:nvPr/>
        </p:nvSpPr>
        <p:spPr bwMode="auto">
          <a:xfrm>
            <a:off x="501598" y="3367965"/>
            <a:ext cx="1874809" cy="201314"/>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5 w 3467"/>
              <a:gd name="T11" fmla="*/ 374 h 374"/>
              <a:gd name="T12" fmla="*/ 1905 w 3467"/>
              <a:gd name="T13" fmla="*/ 238 h 374"/>
              <a:gd name="T14" fmla="*/ 2014 w 3467"/>
              <a:gd name="T15" fmla="*/ 103 h 374"/>
              <a:gd name="T16" fmla="*/ 1795 w 3467"/>
              <a:gd name="T17" fmla="*/ 103 h 374"/>
              <a:gd name="T18" fmla="*/ 1577 w 3467"/>
              <a:gd name="T19" fmla="*/ 103 h 374"/>
              <a:gd name="T20" fmla="*/ 1686 w 3467"/>
              <a:gd name="T21" fmla="*/ 238 h 374"/>
              <a:gd name="T22" fmla="*/ 1795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9" name="Freeform 11"/>
          <p:cNvSpPr>
            <a:spLocks noEditPoints="1"/>
          </p:cNvSpPr>
          <p:nvPr/>
        </p:nvSpPr>
        <p:spPr bwMode="auto">
          <a:xfrm>
            <a:off x="2463005" y="3367965"/>
            <a:ext cx="1874809" cy="201314"/>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4410917" y="3367965"/>
            <a:ext cx="1874809" cy="201314"/>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1" name="Freeform 13"/>
          <p:cNvSpPr>
            <a:spLocks noEditPoints="1"/>
          </p:cNvSpPr>
          <p:nvPr/>
        </p:nvSpPr>
        <p:spPr bwMode="auto">
          <a:xfrm>
            <a:off x="6367825" y="3367965"/>
            <a:ext cx="1874809" cy="201314"/>
          </a:xfrm>
          <a:custGeom>
            <a:avLst/>
            <a:gdLst>
              <a:gd name="T0" fmla="*/ 0 w 3466"/>
              <a:gd name="T1" fmla="*/ 51 h 374"/>
              <a:gd name="T2" fmla="*/ 3466 w 3466"/>
              <a:gd name="T3" fmla="*/ 51 h 374"/>
              <a:gd name="T4" fmla="*/ 3466 w 3466"/>
              <a:gd name="T5" fmla="*/ 0 h 374"/>
              <a:gd name="T6" fmla="*/ 0 w 3466"/>
              <a:gd name="T7" fmla="*/ 0 h 374"/>
              <a:gd name="T8" fmla="*/ 0 w 3466"/>
              <a:gd name="T9" fmla="*/ 51 h 374"/>
              <a:gd name="T10" fmla="*/ 1795 w 3466"/>
              <a:gd name="T11" fmla="*/ 374 h 374"/>
              <a:gd name="T12" fmla="*/ 1904 w 3466"/>
              <a:gd name="T13" fmla="*/ 238 h 374"/>
              <a:gd name="T14" fmla="*/ 2013 w 3466"/>
              <a:gd name="T15" fmla="*/ 103 h 374"/>
              <a:gd name="T16" fmla="*/ 1795 w 3466"/>
              <a:gd name="T17" fmla="*/ 103 h 374"/>
              <a:gd name="T18" fmla="*/ 1576 w 3466"/>
              <a:gd name="T19" fmla="*/ 103 h 374"/>
              <a:gd name="T20" fmla="*/ 1686 w 3466"/>
              <a:gd name="T21" fmla="*/ 238 h 374"/>
              <a:gd name="T22" fmla="*/ 1795 w 3466"/>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2" name="TextBox 11"/>
          <p:cNvSpPr txBox="1"/>
          <p:nvPr/>
        </p:nvSpPr>
        <p:spPr>
          <a:xfrm>
            <a:off x="501347" y="3749472"/>
            <a:ext cx="1860988" cy="369332"/>
          </a:xfrm>
          <a:prstGeom prst="rect">
            <a:avLst/>
          </a:prstGeom>
          <a:solidFill>
            <a:srgbClr val="D53E25"/>
          </a:solidFill>
        </p:spPr>
        <p:txBody>
          <a:bodyPr wrap="square" rtlCol="0">
            <a:spAutoFit/>
          </a:bodyPr>
          <a:lstStyle/>
          <a:p>
            <a:pPr algn="ctr"/>
            <a:r>
              <a:rPr lang="zh-CN" altLang="en-US" b="1" dirty="0">
                <a:solidFill>
                  <a:schemeClr val="accent2"/>
                </a:solidFill>
                <a:latin typeface="+mn-ea"/>
                <a:ea typeface="+mn-ea"/>
              </a:rPr>
              <a:t>添加标题</a:t>
            </a:r>
            <a:endParaRPr lang="en-US" altLang="zh-CN" b="1" dirty="0">
              <a:solidFill>
                <a:schemeClr val="accent2"/>
              </a:solidFill>
              <a:latin typeface="+mn-ea"/>
              <a:ea typeface="+mn-ea"/>
            </a:endParaRPr>
          </a:p>
        </p:txBody>
      </p:sp>
      <p:sp>
        <p:nvSpPr>
          <p:cNvPr id="13" name="TextBox 12"/>
          <p:cNvSpPr txBox="1"/>
          <p:nvPr/>
        </p:nvSpPr>
        <p:spPr>
          <a:xfrm>
            <a:off x="483436" y="4074409"/>
            <a:ext cx="1875732" cy="1312732"/>
          </a:xfrm>
          <a:prstGeom prst="rect">
            <a:avLst/>
          </a:prstGeom>
          <a:noFill/>
        </p:spPr>
        <p:txBody>
          <a:bodyPr wrap="square" rtlCol="0">
            <a:spAutoFit/>
          </a:bodyPr>
          <a:lstStyle/>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p>
          <a:p>
            <a:pPr algn="ctr"/>
            <a:endParaRPr lang="zh-CN" altLang="en-US" sz="1133" dirty="0">
              <a:latin typeface="+mn-ea"/>
              <a:ea typeface="+mn-ea"/>
            </a:endParaRPr>
          </a:p>
        </p:txBody>
      </p:sp>
      <p:sp>
        <p:nvSpPr>
          <p:cNvPr id="14" name="TextBox 13"/>
          <p:cNvSpPr txBox="1"/>
          <p:nvPr/>
        </p:nvSpPr>
        <p:spPr>
          <a:xfrm>
            <a:off x="2483434" y="3749472"/>
            <a:ext cx="1860988" cy="369332"/>
          </a:xfrm>
          <a:prstGeom prst="rect">
            <a:avLst/>
          </a:prstGeom>
          <a:solidFill>
            <a:srgbClr val="0A97A6"/>
          </a:solidFill>
        </p:spPr>
        <p:txBody>
          <a:bodyPr wrap="square" rtlCol="0">
            <a:spAutoFit/>
          </a:bodyPr>
          <a:lstStyle/>
          <a:p>
            <a:pPr algn="ctr"/>
            <a:r>
              <a:rPr lang="zh-CN" altLang="en-US" b="1" dirty="0">
                <a:solidFill>
                  <a:schemeClr val="accent2"/>
                </a:solidFill>
                <a:latin typeface="+mn-ea"/>
                <a:ea typeface="+mn-ea"/>
              </a:rPr>
              <a:t>添加标题</a:t>
            </a:r>
            <a:endParaRPr lang="en-US" altLang="zh-CN" b="1" dirty="0">
              <a:solidFill>
                <a:schemeClr val="accent2"/>
              </a:solidFill>
              <a:latin typeface="+mn-ea"/>
              <a:ea typeface="+mn-ea"/>
            </a:endParaRPr>
          </a:p>
        </p:txBody>
      </p:sp>
      <p:sp>
        <p:nvSpPr>
          <p:cNvPr id="15" name="TextBox 14"/>
          <p:cNvSpPr txBox="1"/>
          <p:nvPr/>
        </p:nvSpPr>
        <p:spPr>
          <a:xfrm>
            <a:off x="4455852" y="3749472"/>
            <a:ext cx="1860988" cy="369332"/>
          </a:xfrm>
          <a:prstGeom prst="rect">
            <a:avLst/>
          </a:prstGeom>
          <a:solidFill>
            <a:srgbClr val="D53E25"/>
          </a:solidFill>
        </p:spPr>
        <p:txBody>
          <a:bodyPr wrap="square" rtlCol="0">
            <a:spAutoFit/>
          </a:bodyPr>
          <a:lstStyle/>
          <a:p>
            <a:pPr algn="ctr"/>
            <a:r>
              <a:rPr lang="zh-CN" altLang="en-US" b="1" dirty="0">
                <a:solidFill>
                  <a:schemeClr val="accent2"/>
                </a:solidFill>
                <a:latin typeface="+mn-ea"/>
                <a:ea typeface="+mn-ea"/>
              </a:rPr>
              <a:t>添加标题</a:t>
            </a:r>
            <a:endParaRPr lang="en-US" altLang="zh-CN" b="1" dirty="0">
              <a:solidFill>
                <a:schemeClr val="accent2"/>
              </a:solidFill>
              <a:latin typeface="+mn-ea"/>
              <a:ea typeface="+mn-ea"/>
            </a:endParaRPr>
          </a:p>
        </p:txBody>
      </p:sp>
      <p:sp>
        <p:nvSpPr>
          <p:cNvPr id="16" name="TextBox 15"/>
          <p:cNvSpPr txBox="1"/>
          <p:nvPr/>
        </p:nvSpPr>
        <p:spPr>
          <a:xfrm>
            <a:off x="6389596" y="3749472"/>
            <a:ext cx="1860988" cy="369332"/>
          </a:xfrm>
          <a:prstGeom prst="rect">
            <a:avLst/>
          </a:prstGeom>
          <a:solidFill>
            <a:srgbClr val="0A97A6"/>
          </a:solidFill>
        </p:spPr>
        <p:txBody>
          <a:bodyPr wrap="square" rtlCol="0">
            <a:spAutoFit/>
          </a:bodyPr>
          <a:lstStyle/>
          <a:p>
            <a:pPr algn="ctr"/>
            <a:r>
              <a:rPr lang="zh-CN" altLang="en-US" b="1" dirty="0">
                <a:solidFill>
                  <a:schemeClr val="accent2"/>
                </a:solidFill>
                <a:latin typeface="+mn-ea"/>
                <a:ea typeface="+mn-ea"/>
              </a:rPr>
              <a:t>添加标题</a:t>
            </a:r>
            <a:endParaRPr lang="en-US" altLang="zh-CN" b="1" dirty="0">
              <a:solidFill>
                <a:schemeClr val="accent2"/>
              </a:solidFill>
              <a:latin typeface="+mn-ea"/>
              <a:ea typeface="+mn-ea"/>
            </a:endParaRPr>
          </a:p>
        </p:txBody>
      </p:sp>
      <p:sp>
        <p:nvSpPr>
          <p:cNvPr id="17" name="TextBox 16"/>
          <p:cNvSpPr txBox="1"/>
          <p:nvPr/>
        </p:nvSpPr>
        <p:spPr>
          <a:xfrm>
            <a:off x="2455854" y="4074409"/>
            <a:ext cx="1875732" cy="1312732"/>
          </a:xfrm>
          <a:prstGeom prst="rect">
            <a:avLst/>
          </a:prstGeom>
          <a:noFill/>
        </p:spPr>
        <p:txBody>
          <a:bodyPr wrap="square" rtlCol="0">
            <a:spAutoFit/>
          </a:bodyPr>
          <a:lstStyle/>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p>
          <a:p>
            <a:pPr algn="ctr"/>
            <a:endParaRPr lang="zh-CN" altLang="en-US" sz="1133" dirty="0">
              <a:latin typeface="+mn-ea"/>
              <a:ea typeface="+mn-ea"/>
            </a:endParaRPr>
          </a:p>
        </p:txBody>
      </p:sp>
      <p:sp>
        <p:nvSpPr>
          <p:cNvPr id="18" name="TextBox 17"/>
          <p:cNvSpPr txBox="1"/>
          <p:nvPr/>
        </p:nvSpPr>
        <p:spPr>
          <a:xfrm>
            <a:off x="4422409" y="4074409"/>
            <a:ext cx="1875732" cy="1312732"/>
          </a:xfrm>
          <a:prstGeom prst="rect">
            <a:avLst/>
          </a:prstGeom>
          <a:noFill/>
        </p:spPr>
        <p:txBody>
          <a:bodyPr wrap="square" rtlCol="0">
            <a:spAutoFit/>
          </a:bodyPr>
          <a:lstStyle/>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p>
          <a:p>
            <a:pPr algn="ctr"/>
            <a:endParaRPr lang="zh-CN" altLang="en-US" sz="1133" dirty="0">
              <a:latin typeface="+mn-ea"/>
              <a:ea typeface="+mn-ea"/>
            </a:endParaRPr>
          </a:p>
        </p:txBody>
      </p:sp>
      <p:sp>
        <p:nvSpPr>
          <p:cNvPr id="19" name="TextBox 18"/>
          <p:cNvSpPr txBox="1"/>
          <p:nvPr/>
        </p:nvSpPr>
        <p:spPr>
          <a:xfrm>
            <a:off x="6394827" y="4074409"/>
            <a:ext cx="1875732" cy="1312732"/>
          </a:xfrm>
          <a:prstGeom prst="rect">
            <a:avLst/>
          </a:prstGeom>
          <a:noFill/>
        </p:spPr>
        <p:txBody>
          <a:bodyPr wrap="square" rtlCol="0">
            <a:spAutoFit/>
          </a:bodyPr>
          <a:lstStyle/>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endParaRPr lang="en-US" altLang="zh-CN" sz="1133" dirty="0">
              <a:latin typeface="+mn-ea"/>
              <a:ea typeface="+mn-ea"/>
            </a:endParaRPr>
          </a:p>
          <a:p>
            <a:pPr algn="ctr"/>
            <a:r>
              <a:rPr lang="zh-CN" altLang="en-US" sz="1133" dirty="0">
                <a:latin typeface="+mn-ea"/>
                <a:ea typeface="+mn-ea"/>
              </a:rPr>
              <a:t>这里可以添加主要内容</a:t>
            </a:r>
          </a:p>
          <a:p>
            <a:pPr algn="ctr"/>
            <a:endParaRPr lang="zh-CN" altLang="en-US" sz="1133" dirty="0">
              <a:latin typeface="+mn-ea"/>
              <a:ea typeface="+mn-ea"/>
            </a:endParaRPr>
          </a:p>
        </p:txBody>
      </p:sp>
      <p:sp>
        <p:nvSpPr>
          <p:cNvPr id="20" name="Rectangle 6"/>
          <p:cNvSpPr>
            <a:spLocks noChangeArrowheads="1"/>
          </p:cNvSpPr>
          <p:nvPr/>
        </p:nvSpPr>
        <p:spPr bwMode="auto">
          <a:xfrm>
            <a:off x="507222" y="1878915"/>
            <a:ext cx="1870310" cy="1453060"/>
          </a:xfrm>
          <a:prstGeom prst="rect">
            <a:avLst/>
          </a:prstGeom>
          <a:blipFill dpi="0" rotWithShape="1">
            <a:blip r:embed="rId3"/>
            <a:srcRect/>
            <a:stretch>
              <a:fillRect/>
            </a:stretch>
          </a:blip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1" name="Rectangle 7"/>
          <p:cNvSpPr>
            <a:spLocks noChangeArrowheads="1"/>
          </p:cNvSpPr>
          <p:nvPr/>
        </p:nvSpPr>
        <p:spPr bwMode="auto">
          <a:xfrm>
            <a:off x="2461881" y="1878915"/>
            <a:ext cx="1870310" cy="1453060"/>
          </a:xfrm>
          <a:prstGeom prst="rect">
            <a:avLst/>
          </a:prstGeom>
          <a:blipFill dpi="0" rotWithShape="1">
            <a:blip r:embed="rId4"/>
            <a:srcRect/>
            <a:stretch>
              <a:fillRect/>
            </a:stretch>
          </a:blip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2" name="Rectangle 8"/>
          <p:cNvSpPr>
            <a:spLocks noChangeArrowheads="1"/>
          </p:cNvSpPr>
          <p:nvPr/>
        </p:nvSpPr>
        <p:spPr bwMode="auto">
          <a:xfrm>
            <a:off x="4416541" y="1878915"/>
            <a:ext cx="1870310" cy="1453060"/>
          </a:xfrm>
          <a:prstGeom prst="rect">
            <a:avLst/>
          </a:prstGeom>
          <a:blipFill dpi="0" rotWithShape="1">
            <a:blip r:embed="rId5"/>
            <a:srcRect/>
            <a:stretch>
              <a:fillRect/>
            </a:stretch>
          </a:blip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3" name="Rectangle 9"/>
          <p:cNvSpPr>
            <a:spLocks noChangeArrowheads="1"/>
          </p:cNvSpPr>
          <p:nvPr/>
        </p:nvSpPr>
        <p:spPr bwMode="auto">
          <a:xfrm>
            <a:off x="6371199" y="1878915"/>
            <a:ext cx="1869185" cy="1453060"/>
          </a:xfrm>
          <a:prstGeom prst="rect">
            <a:avLst/>
          </a:prstGeom>
          <a:blipFill dpi="0" rotWithShape="1">
            <a:blip r:embed="rId6"/>
            <a:srcRect/>
            <a:stretch>
              <a:fillRect/>
            </a:stretch>
          </a:blip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 name="TextBox 54">
            <a:extLst>
              <a:ext uri="{FF2B5EF4-FFF2-40B4-BE49-F238E27FC236}">
                <a16:creationId xmlns:a16="http://schemas.microsoft.com/office/drawing/2014/main" id="{18953182-D95C-4F62-ABC8-43D40B507F06}"/>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33B5405C-E911-4540-984E-361FD4BB29D6}"/>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56FCB845-BFF9-4B0E-9DF5-E393CE45875C}"/>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7" name="Freeform 7">
            <a:extLst>
              <a:ext uri="{FF2B5EF4-FFF2-40B4-BE49-F238E27FC236}">
                <a16:creationId xmlns:a16="http://schemas.microsoft.com/office/drawing/2014/main" id="{6623757C-B2E6-4033-A5EA-622C4847FC58}"/>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240581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noEditPoints="1"/>
          </p:cNvSpPr>
          <p:nvPr/>
        </p:nvSpPr>
        <p:spPr bwMode="auto">
          <a:xfrm>
            <a:off x="1583242" y="3008320"/>
            <a:ext cx="1633917" cy="1993077"/>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9" name="Freeform 5"/>
          <p:cNvSpPr>
            <a:spLocks noEditPoints="1"/>
          </p:cNvSpPr>
          <p:nvPr/>
        </p:nvSpPr>
        <p:spPr bwMode="auto">
          <a:xfrm>
            <a:off x="4989799" y="3008320"/>
            <a:ext cx="1633917" cy="1993077"/>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0" name="TextBox 9"/>
          <p:cNvSpPr txBox="1"/>
          <p:nvPr/>
        </p:nvSpPr>
        <p:spPr>
          <a:xfrm>
            <a:off x="1764140" y="3667238"/>
            <a:ext cx="1178867" cy="615553"/>
          </a:xfrm>
          <a:prstGeom prst="rect">
            <a:avLst/>
          </a:prstGeom>
          <a:noFill/>
        </p:spPr>
        <p:txBody>
          <a:bodyPr wrap="square" rtlCol="0">
            <a:spAutoFit/>
          </a:bodyPr>
          <a:lstStyle/>
          <a:p>
            <a:pPr algn="ctr"/>
            <a:r>
              <a:rPr lang="zh-CN" altLang="en-US" sz="1700" dirty="0">
                <a:solidFill>
                  <a:schemeClr val="accent1"/>
                </a:solidFill>
                <a:latin typeface="+mj-ea"/>
                <a:ea typeface="+mj-ea"/>
              </a:rPr>
              <a:t>标题内容文字</a:t>
            </a:r>
          </a:p>
        </p:txBody>
      </p:sp>
      <p:sp>
        <p:nvSpPr>
          <p:cNvPr id="11" name="TextBox 10"/>
          <p:cNvSpPr txBox="1"/>
          <p:nvPr/>
        </p:nvSpPr>
        <p:spPr>
          <a:xfrm>
            <a:off x="5182069" y="3667238"/>
            <a:ext cx="1178867" cy="615553"/>
          </a:xfrm>
          <a:prstGeom prst="rect">
            <a:avLst/>
          </a:prstGeom>
          <a:noFill/>
        </p:spPr>
        <p:txBody>
          <a:bodyPr wrap="square" rtlCol="0">
            <a:spAutoFit/>
          </a:bodyPr>
          <a:lstStyle>
            <a:defPPr>
              <a:defRPr lang="zh-CN"/>
            </a:defPPr>
            <a:lvl1pPr algn="ctr">
              <a:defRPr sz="2400">
                <a:solidFill>
                  <a:schemeClr val="accent1"/>
                </a:solidFill>
                <a:latin typeface="+mj-ea"/>
                <a:ea typeface="+mj-ea"/>
              </a:defRPr>
            </a:lvl1pPr>
          </a:lstStyle>
          <a:p>
            <a:r>
              <a:rPr lang="zh-CN" altLang="en-US" sz="1700" dirty="0"/>
              <a:t>标题内容文字</a:t>
            </a:r>
          </a:p>
        </p:txBody>
      </p:sp>
      <p:sp>
        <p:nvSpPr>
          <p:cNvPr id="12" name="TextBox 84"/>
          <p:cNvSpPr txBox="1">
            <a:spLocks noChangeArrowheads="1"/>
          </p:cNvSpPr>
          <p:nvPr/>
        </p:nvSpPr>
        <p:spPr bwMode="auto">
          <a:xfrm>
            <a:off x="1004480" y="1777552"/>
            <a:ext cx="6658669" cy="68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275" dirty="0">
                <a:solidFill>
                  <a:schemeClr val="accent1"/>
                </a:solidFill>
              </a:rPr>
              <a:t>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标题内容文字</a:t>
            </a:r>
          </a:p>
        </p:txBody>
      </p:sp>
      <p:sp>
        <p:nvSpPr>
          <p:cNvPr id="2" name="TextBox 54">
            <a:extLst>
              <a:ext uri="{FF2B5EF4-FFF2-40B4-BE49-F238E27FC236}">
                <a16:creationId xmlns:a16="http://schemas.microsoft.com/office/drawing/2014/main" id="{7C7A8210-1256-46EF-9635-6175E85DBD8F}"/>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0982F416-2B4B-4EB9-A9E6-7449B67C4E64}"/>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5A96447A-8A9D-45C4-A52D-0F12A0B7FDF8}"/>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6" name="Freeform 7">
            <a:extLst>
              <a:ext uri="{FF2B5EF4-FFF2-40B4-BE49-F238E27FC236}">
                <a16:creationId xmlns:a16="http://schemas.microsoft.com/office/drawing/2014/main" id="{EDFE7D9E-A255-4EB7-8027-4621946C372F}"/>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735433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84"/>
          <p:cNvSpPr txBox="1">
            <a:spLocks noChangeArrowheads="1"/>
          </p:cNvSpPr>
          <p:nvPr/>
        </p:nvSpPr>
        <p:spPr bwMode="auto">
          <a:xfrm>
            <a:off x="773558" y="1709671"/>
            <a:ext cx="7162476" cy="28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defRPr sz="2000">
                <a:solidFill>
                  <a:schemeClr val="bg1"/>
                </a:solidFill>
                <a:latin typeface="微软雅黑" pitchFamily="34" charset="-122"/>
                <a:ea typeface="微软雅黑"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sz="1275" dirty="0">
                <a:solidFill>
                  <a:schemeClr val="accent1"/>
                </a:solidFill>
              </a:rPr>
              <a:t>标题内容文字标题内容文字标题内容文字标题内容文字标题内容文字标题内容文字标题内容文字</a:t>
            </a:r>
          </a:p>
        </p:txBody>
      </p:sp>
      <p:sp>
        <p:nvSpPr>
          <p:cNvPr id="16" name="矩形 15"/>
          <p:cNvSpPr/>
          <p:nvPr/>
        </p:nvSpPr>
        <p:spPr bwMode="auto">
          <a:xfrm>
            <a:off x="0" y="4005295"/>
            <a:ext cx="8640763" cy="459125"/>
          </a:xfrm>
          <a:prstGeom prst="rect">
            <a:avLst/>
          </a:prstGeom>
          <a:solidFill>
            <a:srgbClr val="2C99C0"/>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7" name="TextBox 16"/>
          <p:cNvSpPr txBox="1"/>
          <p:nvPr/>
        </p:nvSpPr>
        <p:spPr>
          <a:xfrm>
            <a:off x="1070022" y="4076009"/>
            <a:ext cx="1541395" cy="353943"/>
          </a:xfrm>
          <a:prstGeom prst="rect">
            <a:avLst/>
          </a:prstGeom>
          <a:noFill/>
        </p:spPr>
        <p:txBody>
          <a:bodyPr wrap="square" rtlCol="0">
            <a:spAutoFit/>
          </a:bodyPr>
          <a:lstStyle/>
          <a:p>
            <a:pPr algn="ctr"/>
            <a:r>
              <a:rPr lang="zh-CN" altLang="en-US" sz="1700" b="1" dirty="0">
                <a:solidFill>
                  <a:schemeClr val="accent2"/>
                </a:solidFill>
                <a:latin typeface="+mn-ea"/>
                <a:ea typeface="+mn-ea"/>
              </a:rPr>
              <a:t>这里是标题</a:t>
            </a:r>
            <a:endParaRPr lang="en-US" altLang="zh-CN" sz="1700" b="1" dirty="0">
              <a:solidFill>
                <a:schemeClr val="accent2"/>
              </a:solidFill>
              <a:latin typeface="+mn-ea"/>
              <a:ea typeface="+mn-ea"/>
            </a:endParaRPr>
          </a:p>
        </p:txBody>
      </p:sp>
      <p:sp>
        <p:nvSpPr>
          <p:cNvPr id="18" name="TextBox 17"/>
          <p:cNvSpPr txBox="1"/>
          <p:nvPr/>
        </p:nvSpPr>
        <p:spPr>
          <a:xfrm>
            <a:off x="1009998" y="4604291"/>
            <a:ext cx="1960756" cy="615361"/>
          </a:xfrm>
          <a:prstGeom prst="rect">
            <a:avLst/>
          </a:prstGeom>
          <a:noFill/>
        </p:spPr>
        <p:txBody>
          <a:bodyPr wrap="square" rtlCol="0">
            <a:spAutoFit/>
          </a:bodyPr>
          <a:lstStyle/>
          <a:p>
            <a:pPr algn="ctr"/>
            <a:r>
              <a:rPr lang="zh-CN" altLang="en-US" sz="1133" dirty="0">
                <a:solidFill>
                  <a:schemeClr val="accent1"/>
                </a:solidFill>
                <a:latin typeface="+mn-ea"/>
                <a:ea typeface="+mn-ea"/>
              </a:rPr>
              <a:t>这里可以添加主要内容这里可以添加主要内容这里可以添加主要</a:t>
            </a:r>
          </a:p>
        </p:txBody>
      </p:sp>
      <p:sp>
        <p:nvSpPr>
          <p:cNvPr id="19" name="TextBox 18"/>
          <p:cNvSpPr txBox="1"/>
          <p:nvPr/>
        </p:nvSpPr>
        <p:spPr>
          <a:xfrm>
            <a:off x="3594068" y="4076009"/>
            <a:ext cx="1541395" cy="353943"/>
          </a:xfrm>
          <a:prstGeom prst="rect">
            <a:avLst/>
          </a:prstGeom>
          <a:noFill/>
        </p:spPr>
        <p:txBody>
          <a:bodyPr wrap="square" rtlCol="0">
            <a:spAutoFit/>
          </a:bodyPr>
          <a:lstStyle/>
          <a:p>
            <a:pPr algn="ctr"/>
            <a:r>
              <a:rPr lang="zh-CN" altLang="en-US" sz="1700" b="1" dirty="0">
                <a:solidFill>
                  <a:schemeClr val="accent2"/>
                </a:solidFill>
                <a:latin typeface="+mn-ea"/>
                <a:ea typeface="+mn-ea"/>
              </a:rPr>
              <a:t>这里是标题</a:t>
            </a:r>
            <a:endParaRPr lang="en-US" altLang="zh-CN" sz="1700" b="1" dirty="0">
              <a:solidFill>
                <a:schemeClr val="accent2"/>
              </a:solidFill>
              <a:latin typeface="+mn-ea"/>
              <a:ea typeface="+mn-ea"/>
            </a:endParaRPr>
          </a:p>
        </p:txBody>
      </p:sp>
      <p:sp>
        <p:nvSpPr>
          <p:cNvPr id="20" name="TextBox 19"/>
          <p:cNvSpPr txBox="1"/>
          <p:nvPr/>
        </p:nvSpPr>
        <p:spPr>
          <a:xfrm>
            <a:off x="3355495" y="4604291"/>
            <a:ext cx="1960756" cy="615361"/>
          </a:xfrm>
          <a:prstGeom prst="rect">
            <a:avLst/>
          </a:prstGeom>
          <a:noFill/>
        </p:spPr>
        <p:txBody>
          <a:bodyPr wrap="square" rtlCol="0">
            <a:spAutoFit/>
          </a:bodyPr>
          <a:lstStyle/>
          <a:p>
            <a:pPr algn="ctr"/>
            <a:r>
              <a:rPr lang="zh-CN" altLang="en-US" sz="1133" dirty="0">
                <a:solidFill>
                  <a:schemeClr val="accent1"/>
                </a:solidFill>
                <a:latin typeface="+mn-ea"/>
                <a:ea typeface="+mn-ea"/>
              </a:rPr>
              <a:t>这里可以添加主要内容这里可以添加主要内容这里可以添加主要</a:t>
            </a:r>
          </a:p>
        </p:txBody>
      </p:sp>
      <p:sp>
        <p:nvSpPr>
          <p:cNvPr id="21" name="TextBox 20"/>
          <p:cNvSpPr txBox="1"/>
          <p:nvPr/>
        </p:nvSpPr>
        <p:spPr>
          <a:xfrm>
            <a:off x="5950734" y="4076009"/>
            <a:ext cx="1541395" cy="353943"/>
          </a:xfrm>
          <a:prstGeom prst="rect">
            <a:avLst/>
          </a:prstGeom>
          <a:noFill/>
        </p:spPr>
        <p:txBody>
          <a:bodyPr wrap="square" rtlCol="0">
            <a:spAutoFit/>
          </a:bodyPr>
          <a:lstStyle/>
          <a:p>
            <a:pPr algn="ctr"/>
            <a:r>
              <a:rPr lang="zh-CN" altLang="en-US" sz="1700" b="1" dirty="0">
                <a:solidFill>
                  <a:schemeClr val="accent2"/>
                </a:solidFill>
                <a:latin typeface="+mn-ea"/>
                <a:ea typeface="+mn-ea"/>
              </a:rPr>
              <a:t>这里是标题</a:t>
            </a:r>
            <a:endParaRPr lang="en-US" altLang="zh-CN" sz="1700" b="1" dirty="0">
              <a:solidFill>
                <a:schemeClr val="accent2"/>
              </a:solidFill>
              <a:latin typeface="+mn-ea"/>
              <a:ea typeface="+mn-ea"/>
            </a:endParaRPr>
          </a:p>
        </p:txBody>
      </p:sp>
      <p:sp>
        <p:nvSpPr>
          <p:cNvPr id="22" name="TextBox 21"/>
          <p:cNvSpPr txBox="1"/>
          <p:nvPr/>
        </p:nvSpPr>
        <p:spPr>
          <a:xfrm>
            <a:off x="5712162" y="4604291"/>
            <a:ext cx="1960756" cy="615361"/>
          </a:xfrm>
          <a:prstGeom prst="rect">
            <a:avLst/>
          </a:prstGeom>
          <a:noFill/>
        </p:spPr>
        <p:txBody>
          <a:bodyPr wrap="square" rtlCol="0">
            <a:spAutoFit/>
          </a:bodyPr>
          <a:lstStyle/>
          <a:p>
            <a:pPr algn="ctr"/>
            <a:r>
              <a:rPr lang="zh-CN" altLang="en-US" sz="1133" dirty="0">
                <a:solidFill>
                  <a:schemeClr val="accent1"/>
                </a:solidFill>
                <a:latin typeface="+mn-ea"/>
                <a:ea typeface="+mn-ea"/>
              </a:rPr>
              <a:t>这里可以添加主要内容这里可以添加主要内容这里可以添加主要</a:t>
            </a:r>
          </a:p>
        </p:txBody>
      </p:sp>
      <p:sp>
        <p:nvSpPr>
          <p:cNvPr id="23" name="Rectangle 6">
            <a:extLst>
              <a:ext uri="{FF2B5EF4-FFF2-40B4-BE49-F238E27FC236}">
                <a16:creationId xmlns:a16="http://schemas.microsoft.com/office/drawing/2014/main" id="{26B53460-CEB0-4887-B3B8-39D0D246C8F3}"/>
              </a:ext>
            </a:extLst>
          </p:cNvPr>
          <p:cNvSpPr>
            <a:spLocks noChangeArrowheads="1"/>
          </p:cNvSpPr>
          <p:nvPr/>
        </p:nvSpPr>
        <p:spPr bwMode="auto">
          <a:xfrm>
            <a:off x="1053061" y="2354765"/>
            <a:ext cx="1870310" cy="1453060"/>
          </a:xfrm>
          <a:prstGeom prst="rect">
            <a:avLst/>
          </a:prstGeom>
          <a:blipFill dpi="0" rotWithShape="1">
            <a:blip r:embed="rId3"/>
            <a:srcRect/>
            <a:stretch>
              <a:fillRect/>
            </a:stretch>
          </a:blip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4" name="Rectangle 7">
            <a:extLst>
              <a:ext uri="{FF2B5EF4-FFF2-40B4-BE49-F238E27FC236}">
                <a16:creationId xmlns:a16="http://schemas.microsoft.com/office/drawing/2014/main" id="{2A7ECF11-2B61-485D-B769-56ABD432D184}"/>
              </a:ext>
            </a:extLst>
          </p:cNvPr>
          <p:cNvSpPr>
            <a:spLocks noChangeArrowheads="1"/>
          </p:cNvSpPr>
          <p:nvPr/>
        </p:nvSpPr>
        <p:spPr bwMode="auto">
          <a:xfrm>
            <a:off x="3405196" y="2354765"/>
            <a:ext cx="1870310" cy="1453060"/>
          </a:xfrm>
          <a:prstGeom prst="rect">
            <a:avLst/>
          </a:prstGeom>
          <a:blipFill dpi="0" rotWithShape="1">
            <a:blip r:embed="rId4"/>
            <a:srcRect/>
            <a:stretch>
              <a:fillRect/>
            </a:stretch>
          </a:blip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5" name="Rectangle 8">
            <a:extLst>
              <a:ext uri="{FF2B5EF4-FFF2-40B4-BE49-F238E27FC236}">
                <a16:creationId xmlns:a16="http://schemas.microsoft.com/office/drawing/2014/main" id="{6B4CC56C-DABC-40E7-A0BC-AFB12B99D785}"/>
              </a:ext>
            </a:extLst>
          </p:cNvPr>
          <p:cNvSpPr>
            <a:spLocks noChangeArrowheads="1"/>
          </p:cNvSpPr>
          <p:nvPr/>
        </p:nvSpPr>
        <p:spPr bwMode="auto">
          <a:xfrm>
            <a:off x="5757331" y="2354765"/>
            <a:ext cx="1870310" cy="1453060"/>
          </a:xfrm>
          <a:prstGeom prst="rect">
            <a:avLst/>
          </a:prstGeom>
          <a:blipFill dpi="0" rotWithShape="1">
            <a:blip r:embed="rId5"/>
            <a:srcRect/>
            <a:stretch>
              <a:fillRect/>
            </a:stretch>
          </a:blip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 name="TextBox 54">
            <a:extLst>
              <a:ext uri="{FF2B5EF4-FFF2-40B4-BE49-F238E27FC236}">
                <a16:creationId xmlns:a16="http://schemas.microsoft.com/office/drawing/2014/main" id="{B663198A-8822-494C-9B10-75B72E30C521}"/>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ECB8FB62-CED7-48A6-A686-1EB6D9329C17}"/>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1259E26C-298F-4473-BF2A-DB8B76DE4CC2}"/>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8" name="Freeform 7">
            <a:extLst>
              <a:ext uri="{FF2B5EF4-FFF2-40B4-BE49-F238E27FC236}">
                <a16:creationId xmlns:a16="http://schemas.microsoft.com/office/drawing/2014/main" id="{666B69DA-5FF9-40C2-ADF1-0F45162E188C}"/>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90469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3" cstate="print"/>
          <a:srcRect/>
          <a:stretch>
            <a:fillRect/>
          </a:stretch>
        </p:blipFill>
        <p:spPr bwMode="auto">
          <a:xfrm>
            <a:off x="2270" y="1620183"/>
            <a:ext cx="8636223" cy="4859992"/>
          </a:xfrm>
          <a:prstGeom prst="rect">
            <a:avLst/>
          </a:prstGeom>
          <a:noFill/>
        </p:spPr>
      </p:pic>
      <p:sp>
        <p:nvSpPr>
          <p:cNvPr id="13" name="TextBox 48"/>
          <p:cNvSpPr txBox="1"/>
          <p:nvPr/>
        </p:nvSpPr>
        <p:spPr>
          <a:xfrm>
            <a:off x="3752396" y="2549493"/>
            <a:ext cx="2659919" cy="450444"/>
          </a:xfrm>
          <a:prstGeom prst="rect">
            <a:avLst/>
          </a:prstGeom>
          <a:noFill/>
        </p:spPr>
        <p:txBody>
          <a:bodyPr wrap="square" lIns="0" tIns="0" rIns="0" bIns="0" rtlCol="0">
            <a:spAutoFit/>
          </a:bodyPr>
          <a:lstStyle/>
          <a:p>
            <a:pPr>
              <a:buFontTx/>
              <a:buNone/>
            </a:pPr>
            <a:r>
              <a:rPr lang="zh-CN" altLang="en-US" sz="2927" dirty="0">
                <a:solidFill>
                  <a:prstClr val="white">
                    <a:lumMod val="50000"/>
                  </a:prstClr>
                </a:solidFill>
                <a:latin typeface="微软雅黑" panose="020B0503020204020204" pitchFamily="34" charset="-122"/>
                <a:ea typeface="微软雅黑" panose="020B0503020204020204" pitchFamily="34" charset="-122"/>
                <a:cs typeface="+mn-ea"/>
                <a:sym typeface="+mn-lt"/>
              </a:rPr>
              <a:t>标题内容文字</a:t>
            </a:r>
            <a:endParaRPr lang="en-GB" altLang="zh-CN" sz="2927"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751908" y="3096980"/>
            <a:ext cx="1136948" cy="430567"/>
          </a:xfrm>
          <a:prstGeom prst="rect">
            <a:avLst/>
          </a:prstGeom>
          <a:noFill/>
        </p:spPr>
        <p:txBody>
          <a:bodyPr wrap="square" lIns="0" tIns="0" rIns="0" bIns="0" rtlCol="0">
            <a:spAutoFit/>
          </a:bodyPr>
          <a:lstStyle/>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
        <p:nvSpPr>
          <p:cNvPr id="15" name="矩形 259"/>
          <p:cNvSpPr>
            <a:spLocks noChangeArrowheads="1"/>
          </p:cNvSpPr>
          <p:nvPr/>
        </p:nvSpPr>
        <p:spPr bwMode="auto">
          <a:xfrm>
            <a:off x="2189041" y="2121826"/>
            <a:ext cx="1475179" cy="1486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14" tIns="30707" rIns="61414" bIns="307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9254" cap="all" spc="201" dirty="0">
                <a:solidFill>
                  <a:srgbClr val="2C99C0"/>
                </a:solidFill>
                <a:latin typeface="Impact" panose="020B0806030902050204" pitchFamily="34" charset="0"/>
                <a:cs typeface="Arial" panose="020B0604020202020204" pitchFamily="34" charset="0"/>
              </a:rPr>
              <a:t>02</a:t>
            </a:r>
            <a:endParaRPr lang="zh-CN" altLang="en-US" sz="9254" cap="all" spc="201" dirty="0">
              <a:solidFill>
                <a:srgbClr val="2C99C0"/>
              </a:solidFill>
              <a:latin typeface="Impact" panose="020B0806030902050204" pitchFamily="34" charset="0"/>
              <a:cs typeface="Arial" panose="020B0604020202020204" pitchFamily="34" charset="0"/>
            </a:endParaRPr>
          </a:p>
        </p:txBody>
      </p:sp>
      <p:sp>
        <p:nvSpPr>
          <p:cNvPr id="6" name="TextBox 49"/>
          <p:cNvSpPr txBox="1"/>
          <p:nvPr/>
        </p:nvSpPr>
        <p:spPr>
          <a:xfrm>
            <a:off x="4921503" y="3088481"/>
            <a:ext cx="1136948" cy="430567"/>
          </a:xfrm>
          <a:prstGeom prst="rect">
            <a:avLst/>
          </a:prstGeom>
          <a:noFill/>
        </p:spPr>
        <p:txBody>
          <a:bodyPr wrap="square" lIns="0" tIns="0" rIns="0" bIns="0" rtlCol="0">
            <a:spAutoFit/>
          </a:bodyPr>
          <a:lstStyle/>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Tree>
    <p:extLst>
      <p:ext uri="{BB962C8B-B14F-4D97-AF65-F5344CB8AC3E}">
        <p14:creationId xmlns:p14="http://schemas.microsoft.com/office/powerpoint/2010/main" val="39492484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149228" y="4319197"/>
            <a:ext cx="1581430" cy="397673"/>
          </a:xfrm>
          <a:prstGeom prst="rect">
            <a:avLst/>
          </a:prstGeom>
          <a:solidFill>
            <a:schemeClr val="accent1"/>
          </a:solidFill>
        </p:spPr>
        <p:txBody>
          <a:bodyPr wrap="square" rtlCol="0">
            <a:spAutoFit/>
          </a:bodyPr>
          <a:lstStyle/>
          <a:p>
            <a:pPr algn="ctr"/>
            <a:r>
              <a:rPr lang="zh-CN" altLang="en-US" sz="1984" b="1" dirty="0">
                <a:solidFill>
                  <a:schemeClr val="accent2"/>
                </a:solidFill>
                <a:latin typeface="+mj-ea"/>
                <a:ea typeface="+mj-ea"/>
              </a:rPr>
              <a:t>标题内容</a:t>
            </a:r>
          </a:p>
        </p:txBody>
      </p:sp>
      <p:sp>
        <p:nvSpPr>
          <p:cNvPr id="11" name="椭圆 10"/>
          <p:cNvSpPr/>
          <p:nvPr/>
        </p:nvSpPr>
        <p:spPr bwMode="auto">
          <a:xfrm>
            <a:off x="1004480" y="2321838"/>
            <a:ext cx="1793342" cy="1793342"/>
          </a:xfrm>
          <a:prstGeom prst="ellipse">
            <a:avLst/>
          </a:prstGeom>
          <a:solidFill>
            <a:srgbClr val="0A97A6"/>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8" name="Freeform 5"/>
          <p:cNvSpPr>
            <a:spLocks noEditPoints="1"/>
          </p:cNvSpPr>
          <p:nvPr/>
        </p:nvSpPr>
        <p:spPr bwMode="auto">
          <a:xfrm>
            <a:off x="1383968" y="2635739"/>
            <a:ext cx="1034366" cy="1182255"/>
          </a:xfrm>
          <a:custGeom>
            <a:avLst/>
            <a:gdLst>
              <a:gd name="T0" fmla="*/ 1232 w 1933"/>
              <a:gd name="T1" fmla="*/ 274 h 2183"/>
              <a:gd name="T2" fmla="*/ 958 w 1933"/>
              <a:gd name="T3" fmla="*/ 547 h 2183"/>
              <a:gd name="T4" fmla="*/ 684 w 1933"/>
              <a:gd name="T5" fmla="*/ 547 h 2183"/>
              <a:gd name="T6" fmla="*/ 411 w 1933"/>
              <a:gd name="T7" fmla="*/ 274 h 2183"/>
              <a:gd name="T8" fmla="*/ 684 w 1933"/>
              <a:gd name="T9" fmla="*/ 0 h 2183"/>
              <a:gd name="T10" fmla="*/ 958 w 1933"/>
              <a:gd name="T11" fmla="*/ 0 h 2183"/>
              <a:gd name="T12" fmla="*/ 1232 w 1933"/>
              <a:gd name="T13" fmla="*/ 274 h 2183"/>
              <a:gd name="T14" fmla="*/ 1362 w 1933"/>
              <a:gd name="T15" fmla="*/ 274 h 2183"/>
              <a:gd name="T16" fmla="*/ 1368 w 1933"/>
              <a:gd name="T17" fmla="*/ 336 h 2183"/>
              <a:gd name="T18" fmla="*/ 1026 w 1933"/>
              <a:gd name="T19" fmla="*/ 678 h 2183"/>
              <a:gd name="T20" fmla="*/ 616 w 1933"/>
              <a:gd name="T21" fmla="*/ 678 h 2183"/>
              <a:gd name="T22" fmla="*/ 274 w 1933"/>
              <a:gd name="T23" fmla="*/ 336 h 2183"/>
              <a:gd name="T24" fmla="*/ 280 w 1933"/>
              <a:gd name="T25" fmla="*/ 274 h 2183"/>
              <a:gd name="T26" fmla="*/ 0 w 1933"/>
              <a:gd name="T27" fmla="*/ 610 h 2183"/>
              <a:gd name="T28" fmla="*/ 0 w 1933"/>
              <a:gd name="T29" fmla="*/ 1841 h 2183"/>
              <a:gd name="T30" fmla="*/ 342 w 1933"/>
              <a:gd name="T31" fmla="*/ 2183 h 2183"/>
              <a:gd name="T32" fmla="*/ 1253 w 1933"/>
              <a:gd name="T33" fmla="*/ 2183 h 2183"/>
              <a:gd name="T34" fmla="*/ 881 w 1933"/>
              <a:gd name="T35" fmla="*/ 1620 h 2183"/>
              <a:gd name="T36" fmla="*/ 1492 w 1933"/>
              <a:gd name="T37" fmla="*/ 1009 h 2183"/>
              <a:gd name="T38" fmla="*/ 1642 w 1933"/>
              <a:gd name="T39" fmla="*/ 1028 h 2183"/>
              <a:gd name="T40" fmla="*/ 1642 w 1933"/>
              <a:gd name="T41" fmla="*/ 610 h 2183"/>
              <a:gd name="T42" fmla="*/ 1362 w 1933"/>
              <a:gd name="T43" fmla="*/ 274 h 2183"/>
              <a:gd name="T44" fmla="*/ 770 w 1933"/>
              <a:gd name="T45" fmla="*/ 1368 h 2183"/>
              <a:gd name="T46" fmla="*/ 770 w 1933"/>
              <a:gd name="T47" fmla="*/ 1368 h 2183"/>
              <a:gd name="T48" fmla="*/ 342 w 1933"/>
              <a:gd name="T49" fmla="*/ 1368 h 2183"/>
              <a:gd name="T50" fmla="*/ 274 w 1933"/>
              <a:gd name="T51" fmla="*/ 1300 h 2183"/>
              <a:gd name="T52" fmla="*/ 342 w 1933"/>
              <a:gd name="T53" fmla="*/ 1232 h 2183"/>
              <a:gd name="T54" fmla="*/ 770 w 1933"/>
              <a:gd name="T55" fmla="*/ 1232 h 2183"/>
              <a:gd name="T56" fmla="*/ 838 w 1933"/>
              <a:gd name="T57" fmla="*/ 1300 h 2183"/>
              <a:gd name="T58" fmla="*/ 770 w 1933"/>
              <a:gd name="T59" fmla="*/ 1368 h 2183"/>
              <a:gd name="T60" fmla="*/ 907 w 1933"/>
              <a:gd name="T61" fmla="*/ 1095 h 2183"/>
              <a:gd name="T62" fmla="*/ 907 w 1933"/>
              <a:gd name="T63" fmla="*/ 1095 h 2183"/>
              <a:gd name="T64" fmla="*/ 342 w 1933"/>
              <a:gd name="T65" fmla="*/ 1095 h 2183"/>
              <a:gd name="T66" fmla="*/ 274 w 1933"/>
              <a:gd name="T67" fmla="*/ 1026 h 2183"/>
              <a:gd name="T68" fmla="*/ 342 w 1933"/>
              <a:gd name="T69" fmla="*/ 958 h 2183"/>
              <a:gd name="T70" fmla="*/ 907 w 1933"/>
              <a:gd name="T71" fmla="*/ 958 h 2183"/>
              <a:gd name="T72" fmla="*/ 975 w 1933"/>
              <a:gd name="T73" fmla="*/ 1026 h 2183"/>
              <a:gd name="T74" fmla="*/ 907 w 1933"/>
              <a:gd name="T75" fmla="*/ 1095 h 2183"/>
              <a:gd name="T76" fmla="*/ 1605 w 1933"/>
              <a:gd name="T77" fmla="*/ 1197 h 2183"/>
              <a:gd name="T78" fmla="*/ 1497 w 1933"/>
              <a:gd name="T79" fmla="*/ 1183 h 2183"/>
              <a:gd name="T80" fmla="*/ 1060 w 1933"/>
              <a:gd name="T81" fmla="*/ 1619 h 2183"/>
              <a:gd name="T82" fmla="*/ 1405 w 1933"/>
              <a:gd name="T83" fmla="*/ 2045 h 2183"/>
              <a:gd name="T84" fmla="*/ 1497 w 1933"/>
              <a:gd name="T85" fmla="*/ 2055 h 2183"/>
              <a:gd name="T86" fmla="*/ 1933 w 1933"/>
              <a:gd name="T87" fmla="*/ 1619 h 2183"/>
              <a:gd name="T88" fmla="*/ 1605 w 1933"/>
              <a:gd name="T89" fmla="*/ 1197 h 2183"/>
              <a:gd name="T90" fmla="*/ 1743 w 1933"/>
              <a:gd name="T91" fmla="*/ 1557 h 2183"/>
              <a:gd name="T92" fmla="*/ 1743 w 1933"/>
              <a:gd name="T93" fmla="*/ 1557 h 2183"/>
              <a:gd name="T94" fmla="*/ 1605 w 1933"/>
              <a:gd name="T95" fmla="*/ 1695 h 2183"/>
              <a:gd name="T96" fmla="*/ 1497 w 1933"/>
              <a:gd name="T97" fmla="*/ 1804 h 2183"/>
              <a:gd name="T98" fmla="*/ 1373 w 1933"/>
              <a:gd name="T99" fmla="*/ 1804 h 2183"/>
              <a:gd name="T100" fmla="*/ 1250 w 1933"/>
              <a:gd name="T101" fmla="*/ 1681 h 2183"/>
              <a:gd name="T102" fmla="*/ 1250 w 1933"/>
              <a:gd name="T103" fmla="*/ 1557 h 2183"/>
              <a:gd name="T104" fmla="*/ 1373 w 1933"/>
              <a:gd name="T105" fmla="*/ 1557 h 2183"/>
              <a:gd name="T106" fmla="*/ 1435 w 1933"/>
              <a:gd name="T107" fmla="*/ 1619 h 2183"/>
              <a:gd name="T108" fmla="*/ 1605 w 1933"/>
              <a:gd name="T109" fmla="*/ 1448 h 2183"/>
              <a:gd name="T110" fmla="*/ 1620 w 1933"/>
              <a:gd name="T111" fmla="*/ 1434 h 2183"/>
              <a:gd name="T112" fmla="*/ 1743 w 1933"/>
              <a:gd name="T113" fmla="*/ 1434 h 2183"/>
              <a:gd name="T114" fmla="*/ 1743 w 1933"/>
              <a:gd name="T115" fmla="*/ 1557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3" h="2183">
                <a:moveTo>
                  <a:pt x="1232" y="274"/>
                </a:moveTo>
                <a:cubicBezTo>
                  <a:pt x="1232" y="425"/>
                  <a:pt x="1109" y="547"/>
                  <a:pt x="958" y="547"/>
                </a:cubicBezTo>
                <a:lnTo>
                  <a:pt x="684" y="547"/>
                </a:lnTo>
                <a:cubicBezTo>
                  <a:pt x="533" y="547"/>
                  <a:pt x="411" y="425"/>
                  <a:pt x="411" y="274"/>
                </a:cubicBezTo>
                <a:cubicBezTo>
                  <a:pt x="411" y="122"/>
                  <a:pt x="533" y="0"/>
                  <a:pt x="684" y="0"/>
                </a:cubicBezTo>
                <a:lnTo>
                  <a:pt x="958" y="0"/>
                </a:lnTo>
                <a:cubicBezTo>
                  <a:pt x="1109" y="0"/>
                  <a:pt x="1232" y="122"/>
                  <a:pt x="1232" y="274"/>
                </a:cubicBezTo>
                <a:close/>
                <a:moveTo>
                  <a:pt x="1362" y="274"/>
                </a:moveTo>
                <a:cubicBezTo>
                  <a:pt x="1366" y="294"/>
                  <a:pt x="1368" y="315"/>
                  <a:pt x="1368" y="336"/>
                </a:cubicBezTo>
                <a:cubicBezTo>
                  <a:pt x="1368" y="525"/>
                  <a:pt x="1215" y="678"/>
                  <a:pt x="1026" y="678"/>
                </a:cubicBezTo>
                <a:lnTo>
                  <a:pt x="616" y="678"/>
                </a:lnTo>
                <a:cubicBezTo>
                  <a:pt x="427" y="678"/>
                  <a:pt x="274" y="525"/>
                  <a:pt x="274" y="336"/>
                </a:cubicBezTo>
                <a:cubicBezTo>
                  <a:pt x="274" y="315"/>
                  <a:pt x="276" y="294"/>
                  <a:pt x="280" y="274"/>
                </a:cubicBezTo>
                <a:cubicBezTo>
                  <a:pt x="121" y="303"/>
                  <a:pt x="0" y="442"/>
                  <a:pt x="0" y="610"/>
                </a:cubicBezTo>
                <a:lnTo>
                  <a:pt x="0" y="1841"/>
                </a:lnTo>
                <a:cubicBezTo>
                  <a:pt x="0" y="2030"/>
                  <a:pt x="153" y="2183"/>
                  <a:pt x="342" y="2183"/>
                </a:cubicBezTo>
                <a:lnTo>
                  <a:pt x="1253" y="2183"/>
                </a:lnTo>
                <a:cubicBezTo>
                  <a:pt x="1034" y="2090"/>
                  <a:pt x="881" y="1873"/>
                  <a:pt x="881" y="1620"/>
                </a:cubicBezTo>
                <a:cubicBezTo>
                  <a:pt x="881" y="1283"/>
                  <a:pt x="1155" y="1009"/>
                  <a:pt x="1492" y="1009"/>
                </a:cubicBezTo>
                <a:cubicBezTo>
                  <a:pt x="1544" y="1009"/>
                  <a:pt x="1594" y="1016"/>
                  <a:pt x="1642" y="1028"/>
                </a:cubicBezTo>
                <a:lnTo>
                  <a:pt x="1642" y="610"/>
                </a:lnTo>
                <a:cubicBezTo>
                  <a:pt x="1642" y="442"/>
                  <a:pt x="1521" y="303"/>
                  <a:pt x="1362" y="274"/>
                </a:cubicBezTo>
                <a:close/>
                <a:moveTo>
                  <a:pt x="770" y="1368"/>
                </a:moveTo>
                <a:lnTo>
                  <a:pt x="770" y="1368"/>
                </a:lnTo>
                <a:lnTo>
                  <a:pt x="342" y="1368"/>
                </a:lnTo>
                <a:cubicBezTo>
                  <a:pt x="304" y="1368"/>
                  <a:pt x="274" y="1338"/>
                  <a:pt x="274" y="1300"/>
                </a:cubicBezTo>
                <a:cubicBezTo>
                  <a:pt x="274" y="1262"/>
                  <a:pt x="304" y="1232"/>
                  <a:pt x="342" y="1232"/>
                </a:cubicBezTo>
                <a:lnTo>
                  <a:pt x="770" y="1232"/>
                </a:lnTo>
                <a:cubicBezTo>
                  <a:pt x="807" y="1232"/>
                  <a:pt x="838" y="1262"/>
                  <a:pt x="838" y="1300"/>
                </a:cubicBezTo>
                <a:cubicBezTo>
                  <a:pt x="838" y="1338"/>
                  <a:pt x="807" y="1368"/>
                  <a:pt x="770" y="1368"/>
                </a:cubicBezTo>
                <a:close/>
                <a:moveTo>
                  <a:pt x="907" y="1095"/>
                </a:moveTo>
                <a:lnTo>
                  <a:pt x="907" y="1095"/>
                </a:lnTo>
                <a:lnTo>
                  <a:pt x="342" y="1095"/>
                </a:lnTo>
                <a:cubicBezTo>
                  <a:pt x="304" y="1095"/>
                  <a:pt x="274" y="1064"/>
                  <a:pt x="274" y="1026"/>
                </a:cubicBezTo>
                <a:cubicBezTo>
                  <a:pt x="274" y="988"/>
                  <a:pt x="304" y="958"/>
                  <a:pt x="342" y="958"/>
                </a:cubicBezTo>
                <a:lnTo>
                  <a:pt x="907" y="958"/>
                </a:lnTo>
                <a:cubicBezTo>
                  <a:pt x="944" y="958"/>
                  <a:pt x="975" y="988"/>
                  <a:pt x="975" y="1026"/>
                </a:cubicBezTo>
                <a:cubicBezTo>
                  <a:pt x="975" y="1064"/>
                  <a:pt x="944" y="1095"/>
                  <a:pt x="907" y="1095"/>
                </a:cubicBezTo>
                <a:close/>
                <a:moveTo>
                  <a:pt x="1605" y="1197"/>
                </a:moveTo>
                <a:cubicBezTo>
                  <a:pt x="1571" y="1187"/>
                  <a:pt x="1534" y="1183"/>
                  <a:pt x="1497" y="1183"/>
                </a:cubicBezTo>
                <a:cubicBezTo>
                  <a:pt x="1256" y="1183"/>
                  <a:pt x="1060" y="1378"/>
                  <a:pt x="1060" y="1619"/>
                </a:cubicBezTo>
                <a:cubicBezTo>
                  <a:pt x="1060" y="1828"/>
                  <a:pt x="1208" y="2003"/>
                  <a:pt x="1405" y="2045"/>
                </a:cubicBezTo>
                <a:cubicBezTo>
                  <a:pt x="1434" y="2051"/>
                  <a:pt x="1465" y="2055"/>
                  <a:pt x="1497" y="2055"/>
                </a:cubicBezTo>
                <a:cubicBezTo>
                  <a:pt x="1737" y="2055"/>
                  <a:pt x="1933" y="1860"/>
                  <a:pt x="1933" y="1619"/>
                </a:cubicBezTo>
                <a:cubicBezTo>
                  <a:pt x="1933" y="1416"/>
                  <a:pt x="1794" y="1245"/>
                  <a:pt x="1605" y="1197"/>
                </a:cubicBezTo>
                <a:close/>
                <a:moveTo>
                  <a:pt x="1743" y="1557"/>
                </a:moveTo>
                <a:lnTo>
                  <a:pt x="1743" y="1557"/>
                </a:lnTo>
                <a:lnTo>
                  <a:pt x="1605" y="1695"/>
                </a:lnTo>
                <a:lnTo>
                  <a:pt x="1497" y="1804"/>
                </a:lnTo>
                <a:cubicBezTo>
                  <a:pt x="1462" y="1838"/>
                  <a:pt x="1407" y="1838"/>
                  <a:pt x="1373" y="1804"/>
                </a:cubicBezTo>
                <a:lnTo>
                  <a:pt x="1250" y="1681"/>
                </a:lnTo>
                <a:cubicBezTo>
                  <a:pt x="1216" y="1646"/>
                  <a:pt x="1216" y="1591"/>
                  <a:pt x="1250" y="1557"/>
                </a:cubicBezTo>
                <a:cubicBezTo>
                  <a:pt x="1284" y="1523"/>
                  <a:pt x="1339" y="1523"/>
                  <a:pt x="1373" y="1557"/>
                </a:cubicBezTo>
                <a:lnTo>
                  <a:pt x="1435" y="1619"/>
                </a:lnTo>
                <a:lnTo>
                  <a:pt x="1605" y="1448"/>
                </a:lnTo>
                <a:lnTo>
                  <a:pt x="1620" y="1434"/>
                </a:lnTo>
                <a:cubicBezTo>
                  <a:pt x="1654" y="1400"/>
                  <a:pt x="1709" y="1400"/>
                  <a:pt x="1743" y="1434"/>
                </a:cubicBezTo>
                <a:cubicBezTo>
                  <a:pt x="1777" y="1468"/>
                  <a:pt x="1777" y="1523"/>
                  <a:pt x="1743" y="1557"/>
                </a:cubicBezTo>
                <a:close/>
              </a:path>
            </a:pathLst>
          </a:custGeom>
          <a:solidFill>
            <a:schemeClr val="accent2"/>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30" name="椭圆 29"/>
          <p:cNvSpPr>
            <a:spLocks noChangeAspect="1"/>
          </p:cNvSpPr>
          <p:nvPr/>
        </p:nvSpPr>
        <p:spPr bwMode="auto">
          <a:xfrm>
            <a:off x="3096836" y="1933546"/>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1</a:t>
            </a:r>
            <a:endParaRPr lang="zh-CN" altLang="en-US" sz="1133" b="1" dirty="0">
              <a:solidFill>
                <a:schemeClr val="accent2"/>
              </a:solidFill>
              <a:latin typeface="+mn-ea"/>
              <a:ea typeface="+mn-ea"/>
            </a:endParaRPr>
          </a:p>
        </p:txBody>
      </p:sp>
      <p:sp>
        <p:nvSpPr>
          <p:cNvPr id="31" name="TextBox 30"/>
          <p:cNvSpPr txBox="1"/>
          <p:nvPr/>
        </p:nvSpPr>
        <p:spPr>
          <a:xfrm>
            <a:off x="3418768" y="1887796"/>
            <a:ext cx="4311250" cy="369332"/>
          </a:xfrm>
          <a:prstGeom prst="rect">
            <a:avLst/>
          </a:prstGeom>
          <a:noFill/>
        </p:spPr>
        <p:txBody>
          <a:bodyPr wrap="square" rtlCol="0">
            <a:spAutoFit/>
          </a:bodyPr>
          <a:lstStyle/>
          <a:p>
            <a:r>
              <a:rPr lang="zh-CN" altLang="en-US" dirty="0">
                <a:solidFill>
                  <a:schemeClr val="accent1"/>
                </a:solidFill>
                <a:latin typeface="微软雅黑" pitchFamily="34" charset="-122"/>
                <a:ea typeface="微软雅黑" pitchFamily="34" charset="-122"/>
              </a:rPr>
              <a:t>标题内容文字</a:t>
            </a:r>
          </a:p>
        </p:txBody>
      </p:sp>
      <p:sp>
        <p:nvSpPr>
          <p:cNvPr id="32" name="椭圆 31"/>
          <p:cNvSpPr>
            <a:spLocks noChangeAspect="1"/>
          </p:cNvSpPr>
          <p:nvPr/>
        </p:nvSpPr>
        <p:spPr bwMode="auto">
          <a:xfrm>
            <a:off x="3096836" y="2631281"/>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2</a:t>
            </a:r>
            <a:endParaRPr lang="zh-CN" altLang="en-US" sz="1133" b="1" dirty="0">
              <a:solidFill>
                <a:schemeClr val="accent2"/>
              </a:solidFill>
              <a:latin typeface="+mn-ea"/>
              <a:ea typeface="+mn-ea"/>
            </a:endParaRPr>
          </a:p>
        </p:txBody>
      </p:sp>
      <p:sp>
        <p:nvSpPr>
          <p:cNvPr id="33" name="TextBox 32"/>
          <p:cNvSpPr txBox="1"/>
          <p:nvPr/>
        </p:nvSpPr>
        <p:spPr>
          <a:xfrm>
            <a:off x="3418768" y="2555451"/>
            <a:ext cx="4311250" cy="369332"/>
          </a:xfrm>
          <a:prstGeom prst="rect">
            <a:avLst/>
          </a:prstGeom>
          <a:noFill/>
        </p:spPr>
        <p:txBody>
          <a:bodyPr wrap="square" rtlCol="0">
            <a:spAutoFit/>
          </a:bodyPr>
          <a:lstStyle/>
          <a:p>
            <a:r>
              <a:rPr lang="zh-CN" altLang="en-US" dirty="0">
                <a:solidFill>
                  <a:schemeClr val="accent1"/>
                </a:solidFill>
                <a:latin typeface="微软雅黑" pitchFamily="34" charset="-122"/>
                <a:ea typeface="微软雅黑" pitchFamily="34" charset="-122"/>
              </a:rPr>
              <a:t>标题内容文字</a:t>
            </a:r>
          </a:p>
        </p:txBody>
      </p:sp>
      <p:sp>
        <p:nvSpPr>
          <p:cNvPr id="34" name="椭圆 33"/>
          <p:cNvSpPr>
            <a:spLocks noChangeAspect="1"/>
          </p:cNvSpPr>
          <p:nvPr/>
        </p:nvSpPr>
        <p:spPr bwMode="auto">
          <a:xfrm>
            <a:off x="3096836" y="3357528"/>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3</a:t>
            </a:r>
            <a:endParaRPr lang="zh-CN" altLang="en-US" sz="1133" b="1" dirty="0">
              <a:solidFill>
                <a:schemeClr val="accent2"/>
              </a:solidFill>
              <a:latin typeface="+mn-ea"/>
              <a:ea typeface="+mn-ea"/>
            </a:endParaRPr>
          </a:p>
        </p:txBody>
      </p:sp>
      <p:sp>
        <p:nvSpPr>
          <p:cNvPr id="35" name="TextBox 34"/>
          <p:cNvSpPr txBox="1"/>
          <p:nvPr/>
        </p:nvSpPr>
        <p:spPr>
          <a:xfrm>
            <a:off x="3418768" y="3285521"/>
            <a:ext cx="4311250" cy="288541"/>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275" dirty="0"/>
              <a:t>标题内容文字</a:t>
            </a:r>
          </a:p>
        </p:txBody>
      </p:sp>
      <p:sp>
        <p:nvSpPr>
          <p:cNvPr id="36" name="椭圆 35"/>
          <p:cNvSpPr>
            <a:spLocks noChangeAspect="1"/>
          </p:cNvSpPr>
          <p:nvPr/>
        </p:nvSpPr>
        <p:spPr bwMode="auto">
          <a:xfrm>
            <a:off x="3096836" y="4061177"/>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4</a:t>
            </a:r>
            <a:endParaRPr lang="zh-CN" altLang="en-US" sz="1133" b="1" dirty="0">
              <a:solidFill>
                <a:schemeClr val="accent2"/>
              </a:solidFill>
              <a:latin typeface="+mn-ea"/>
              <a:ea typeface="+mn-ea"/>
            </a:endParaRPr>
          </a:p>
        </p:txBody>
      </p:sp>
      <p:sp>
        <p:nvSpPr>
          <p:cNvPr id="37" name="TextBox 36"/>
          <p:cNvSpPr txBox="1"/>
          <p:nvPr/>
        </p:nvSpPr>
        <p:spPr>
          <a:xfrm>
            <a:off x="3418768" y="3989171"/>
            <a:ext cx="4311250" cy="288541"/>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275" dirty="0"/>
              <a:t>标题内容文字</a:t>
            </a:r>
          </a:p>
        </p:txBody>
      </p:sp>
      <p:sp>
        <p:nvSpPr>
          <p:cNvPr id="38" name="椭圆 37"/>
          <p:cNvSpPr>
            <a:spLocks noChangeAspect="1"/>
          </p:cNvSpPr>
          <p:nvPr/>
        </p:nvSpPr>
        <p:spPr bwMode="auto">
          <a:xfrm>
            <a:off x="3096836" y="4742489"/>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5</a:t>
            </a:r>
            <a:endParaRPr lang="zh-CN" altLang="en-US" sz="1133" b="1" dirty="0">
              <a:solidFill>
                <a:schemeClr val="accent2"/>
              </a:solidFill>
              <a:latin typeface="+mn-ea"/>
              <a:ea typeface="+mn-ea"/>
            </a:endParaRPr>
          </a:p>
        </p:txBody>
      </p:sp>
      <p:sp>
        <p:nvSpPr>
          <p:cNvPr id="39" name="TextBox 38"/>
          <p:cNvSpPr txBox="1"/>
          <p:nvPr/>
        </p:nvSpPr>
        <p:spPr>
          <a:xfrm>
            <a:off x="3418768" y="4771737"/>
            <a:ext cx="4311250" cy="288541"/>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275" dirty="0"/>
              <a:t>标题内容文字</a:t>
            </a:r>
          </a:p>
        </p:txBody>
      </p:sp>
      <p:sp>
        <p:nvSpPr>
          <p:cNvPr id="2" name="TextBox 54">
            <a:extLst>
              <a:ext uri="{FF2B5EF4-FFF2-40B4-BE49-F238E27FC236}">
                <a16:creationId xmlns:a16="http://schemas.microsoft.com/office/drawing/2014/main" id="{4F1CECD9-6B1D-4E6A-944E-DCA33F3767C9}"/>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DD5962C4-AD96-4EC2-87DF-62F3C9885E5B}"/>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BD2BDF82-6BBC-4368-96DD-87DB5E64AE2B}"/>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9" name="Freeform 7">
            <a:extLst>
              <a:ext uri="{FF2B5EF4-FFF2-40B4-BE49-F238E27FC236}">
                <a16:creationId xmlns:a16="http://schemas.microsoft.com/office/drawing/2014/main" id="{31F6265F-01AF-4CDF-B762-1AA16EACC02D}"/>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69802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124300" y="4279535"/>
            <a:ext cx="1581430" cy="397673"/>
          </a:xfrm>
          <a:prstGeom prst="rect">
            <a:avLst/>
          </a:prstGeom>
          <a:solidFill>
            <a:schemeClr val="accent1"/>
          </a:solidFill>
        </p:spPr>
        <p:txBody>
          <a:bodyPr wrap="square" rtlCol="0">
            <a:spAutoFit/>
          </a:bodyPr>
          <a:lstStyle/>
          <a:p>
            <a:pPr algn="ctr"/>
            <a:r>
              <a:rPr lang="zh-CN" altLang="en-US" sz="1984" b="1" dirty="0">
                <a:solidFill>
                  <a:schemeClr val="accent2"/>
                </a:solidFill>
                <a:latin typeface="+mj-ea"/>
                <a:ea typeface="+mj-ea"/>
              </a:rPr>
              <a:t>标题文字</a:t>
            </a:r>
          </a:p>
        </p:txBody>
      </p:sp>
      <p:sp>
        <p:nvSpPr>
          <p:cNvPr id="11" name="椭圆 10"/>
          <p:cNvSpPr/>
          <p:nvPr/>
        </p:nvSpPr>
        <p:spPr bwMode="auto">
          <a:xfrm>
            <a:off x="979551" y="2282176"/>
            <a:ext cx="1793342" cy="1793342"/>
          </a:xfrm>
          <a:prstGeom prst="ellipse">
            <a:avLst/>
          </a:prstGeom>
          <a:solidFill>
            <a:srgbClr val="D53E25"/>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30" name="椭圆 29"/>
          <p:cNvSpPr>
            <a:spLocks noChangeAspect="1"/>
          </p:cNvSpPr>
          <p:nvPr/>
        </p:nvSpPr>
        <p:spPr bwMode="auto">
          <a:xfrm>
            <a:off x="3131213" y="1966293"/>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1</a:t>
            </a:r>
            <a:endParaRPr lang="zh-CN" altLang="en-US" sz="1133" b="1" dirty="0">
              <a:solidFill>
                <a:schemeClr val="accent2"/>
              </a:solidFill>
              <a:latin typeface="+mn-ea"/>
              <a:ea typeface="+mn-ea"/>
            </a:endParaRPr>
          </a:p>
        </p:txBody>
      </p:sp>
      <p:sp>
        <p:nvSpPr>
          <p:cNvPr id="31" name="TextBox 30"/>
          <p:cNvSpPr txBox="1"/>
          <p:nvPr/>
        </p:nvSpPr>
        <p:spPr>
          <a:xfrm>
            <a:off x="3402131" y="1950683"/>
            <a:ext cx="4540235" cy="310406"/>
          </a:xfrm>
          <a:prstGeom prst="rect">
            <a:avLst/>
          </a:prstGeom>
          <a:noFill/>
        </p:spPr>
        <p:txBody>
          <a:bodyPr wrap="square" rtlCol="0">
            <a:spAutoFit/>
          </a:bodyPr>
          <a:lstStyle/>
          <a:p>
            <a:r>
              <a:rPr lang="zh-CN" altLang="en-US" sz="1417" dirty="0">
                <a:solidFill>
                  <a:schemeClr val="accent1"/>
                </a:solidFill>
                <a:latin typeface="微软雅黑" pitchFamily="34" charset="-122"/>
                <a:ea typeface="微软雅黑" pitchFamily="34" charset="-122"/>
              </a:rPr>
              <a:t>标题内容文字</a:t>
            </a:r>
          </a:p>
        </p:txBody>
      </p:sp>
      <p:sp>
        <p:nvSpPr>
          <p:cNvPr id="32" name="椭圆 31"/>
          <p:cNvSpPr>
            <a:spLocks noChangeAspect="1"/>
          </p:cNvSpPr>
          <p:nvPr/>
        </p:nvSpPr>
        <p:spPr bwMode="auto">
          <a:xfrm>
            <a:off x="3131213" y="2664027"/>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2</a:t>
            </a:r>
            <a:endParaRPr lang="zh-CN" altLang="en-US" sz="1133" b="1" dirty="0">
              <a:solidFill>
                <a:schemeClr val="accent2"/>
              </a:solidFill>
              <a:latin typeface="+mn-ea"/>
              <a:ea typeface="+mn-ea"/>
            </a:endParaRPr>
          </a:p>
        </p:txBody>
      </p:sp>
      <p:sp>
        <p:nvSpPr>
          <p:cNvPr id="33" name="TextBox 32"/>
          <p:cNvSpPr txBox="1"/>
          <p:nvPr/>
        </p:nvSpPr>
        <p:spPr>
          <a:xfrm>
            <a:off x="3402131" y="2632809"/>
            <a:ext cx="4540235" cy="310406"/>
          </a:xfrm>
          <a:prstGeom prst="rect">
            <a:avLst/>
          </a:prstGeom>
          <a:noFill/>
        </p:spPr>
        <p:txBody>
          <a:bodyPr wrap="square" rtlCol="0">
            <a:spAutoFit/>
          </a:bodyPr>
          <a:lstStyle/>
          <a:p>
            <a:r>
              <a:rPr lang="zh-CN" altLang="en-US" sz="1417" dirty="0">
                <a:solidFill>
                  <a:schemeClr val="accent1"/>
                </a:solidFill>
                <a:latin typeface="微软雅黑" pitchFamily="34" charset="-122"/>
                <a:ea typeface="微软雅黑" pitchFamily="34" charset="-122"/>
              </a:rPr>
              <a:t>标题内容文字</a:t>
            </a:r>
          </a:p>
        </p:txBody>
      </p:sp>
      <p:sp>
        <p:nvSpPr>
          <p:cNvPr id="34" name="椭圆 33"/>
          <p:cNvSpPr>
            <a:spLocks noChangeAspect="1"/>
          </p:cNvSpPr>
          <p:nvPr/>
        </p:nvSpPr>
        <p:spPr bwMode="auto">
          <a:xfrm>
            <a:off x="3131213" y="3390274"/>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3</a:t>
            </a:r>
            <a:endParaRPr lang="zh-CN" altLang="en-US" sz="1133" b="1" dirty="0">
              <a:solidFill>
                <a:schemeClr val="accent2"/>
              </a:solidFill>
              <a:latin typeface="+mn-ea"/>
              <a:ea typeface="+mn-ea"/>
            </a:endParaRPr>
          </a:p>
        </p:txBody>
      </p:sp>
      <p:sp>
        <p:nvSpPr>
          <p:cNvPr id="35" name="TextBox 34"/>
          <p:cNvSpPr txBox="1"/>
          <p:nvPr/>
        </p:nvSpPr>
        <p:spPr>
          <a:xfrm>
            <a:off x="3402131" y="3257801"/>
            <a:ext cx="4540235" cy="310406"/>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417" dirty="0"/>
              <a:t>标题内容文字</a:t>
            </a:r>
          </a:p>
        </p:txBody>
      </p:sp>
      <p:sp>
        <p:nvSpPr>
          <p:cNvPr id="36" name="椭圆 35"/>
          <p:cNvSpPr>
            <a:spLocks noChangeAspect="1"/>
          </p:cNvSpPr>
          <p:nvPr/>
        </p:nvSpPr>
        <p:spPr bwMode="auto">
          <a:xfrm>
            <a:off x="3131213" y="4093924"/>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4</a:t>
            </a:r>
            <a:endParaRPr lang="zh-CN" altLang="en-US" sz="1133" b="1" dirty="0">
              <a:solidFill>
                <a:schemeClr val="accent2"/>
              </a:solidFill>
              <a:latin typeface="+mn-ea"/>
              <a:ea typeface="+mn-ea"/>
            </a:endParaRPr>
          </a:p>
        </p:txBody>
      </p:sp>
      <p:sp>
        <p:nvSpPr>
          <p:cNvPr id="37" name="TextBox 36"/>
          <p:cNvSpPr txBox="1"/>
          <p:nvPr/>
        </p:nvSpPr>
        <p:spPr>
          <a:xfrm>
            <a:off x="3402131" y="4068027"/>
            <a:ext cx="4540235" cy="310406"/>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417" dirty="0"/>
              <a:t>标题内容文字</a:t>
            </a:r>
          </a:p>
        </p:txBody>
      </p:sp>
      <p:sp>
        <p:nvSpPr>
          <p:cNvPr id="38" name="椭圆 37"/>
          <p:cNvSpPr>
            <a:spLocks noChangeAspect="1"/>
          </p:cNvSpPr>
          <p:nvPr/>
        </p:nvSpPr>
        <p:spPr bwMode="auto">
          <a:xfrm>
            <a:off x="3131213" y="4775236"/>
            <a:ext cx="295847" cy="295847"/>
          </a:xfrm>
          <a:prstGeom prst="ellipse">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r>
              <a:rPr lang="en-US" altLang="zh-CN" sz="1133" b="1" dirty="0">
                <a:solidFill>
                  <a:schemeClr val="accent2"/>
                </a:solidFill>
                <a:latin typeface="+mn-ea"/>
                <a:ea typeface="+mn-ea"/>
              </a:rPr>
              <a:t>5</a:t>
            </a:r>
            <a:endParaRPr lang="zh-CN" altLang="en-US" sz="1133" b="1" dirty="0">
              <a:solidFill>
                <a:schemeClr val="accent2"/>
              </a:solidFill>
              <a:latin typeface="+mn-ea"/>
              <a:ea typeface="+mn-ea"/>
            </a:endParaRPr>
          </a:p>
        </p:txBody>
      </p:sp>
      <p:sp>
        <p:nvSpPr>
          <p:cNvPr id="39" name="TextBox 38"/>
          <p:cNvSpPr txBox="1"/>
          <p:nvPr/>
        </p:nvSpPr>
        <p:spPr>
          <a:xfrm>
            <a:off x="3402131" y="4677114"/>
            <a:ext cx="4540235" cy="310406"/>
          </a:xfrm>
          <a:prstGeom prst="rect">
            <a:avLst/>
          </a:prstGeom>
          <a:noFill/>
        </p:spPr>
        <p:txBody>
          <a:bodyPr wrap="square" rtlCol="0">
            <a:spAutoFit/>
          </a:bodyPr>
          <a:lstStyle>
            <a:defPPr>
              <a:defRPr lang="zh-CN"/>
            </a:defPPr>
            <a:lvl1pPr>
              <a:defRPr sz="2400">
                <a:solidFill>
                  <a:schemeClr val="accent1"/>
                </a:solidFill>
                <a:latin typeface="微软雅黑" pitchFamily="34" charset="-122"/>
                <a:ea typeface="微软雅黑" pitchFamily="34" charset="-122"/>
              </a:defRPr>
            </a:lvl1pPr>
          </a:lstStyle>
          <a:p>
            <a:r>
              <a:rPr lang="zh-CN" altLang="en-US" sz="1417" dirty="0"/>
              <a:t>标题内容文字</a:t>
            </a:r>
          </a:p>
        </p:txBody>
      </p:sp>
      <p:sp>
        <p:nvSpPr>
          <p:cNvPr id="19" name="Freeform 6"/>
          <p:cNvSpPr>
            <a:spLocks noEditPoints="1"/>
          </p:cNvSpPr>
          <p:nvPr/>
        </p:nvSpPr>
        <p:spPr bwMode="auto">
          <a:xfrm>
            <a:off x="1395750" y="2578415"/>
            <a:ext cx="1038531" cy="1188017"/>
          </a:xfrm>
          <a:custGeom>
            <a:avLst/>
            <a:gdLst>
              <a:gd name="T0" fmla="*/ 957 w 1932"/>
              <a:gd name="T1" fmla="*/ 547 h 2183"/>
              <a:gd name="T2" fmla="*/ 410 w 1932"/>
              <a:gd name="T3" fmla="*/ 274 h 2183"/>
              <a:gd name="T4" fmla="*/ 957 w 1932"/>
              <a:gd name="T5" fmla="*/ 0 h 2183"/>
              <a:gd name="T6" fmla="*/ 1362 w 1932"/>
              <a:gd name="T7" fmla="*/ 274 h 2183"/>
              <a:gd name="T8" fmla="*/ 1026 w 1932"/>
              <a:gd name="T9" fmla="*/ 678 h 2183"/>
              <a:gd name="T10" fmla="*/ 273 w 1932"/>
              <a:gd name="T11" fmla="*/ 336 h 2183"/>
              <a:gd name="T12" fmla="*/ 0 w 1932"/>
              <a:gd name="T13" fmla="*/ 610 h 2183"/>
              <a:gd name="T14" fmla="*/ 342 w 1932"/>
              <a:gd name="T15" fmla="*/ 2183 h 2183"/>
              <a:gd name="T16" fmla="*/ 880 w 1932"/>
              <a:gd name="T17" fmla="*/ 1620 h 2183"/>
              <a:gd name="T18" fmla="*/ 1641 w 1932"/>
              <a:gd name="T19" fmla="*/ 1028 h 2183"/>
              <a:gd name="T20" fmla="*/ 1362 w 1932"/>
              <a:gd name="T21" fmla="*/ 274 h 2183"/>
              <a:gd name="T22" fmla="*/ 769 w 1932"/>
              <a:gd name="T23" fmla="*/ 1368 h 2183"/>
              <a:gd name="T24" fmla="*/ 273 w 1932"/>
              <a:gd name="T25" fmla="*/ 1300 h 2183"/>
              <a:gd name="T26" fmla="*/ 769 w 1932"/>
              <a:gd name="T27" fmla="*/ 1232 h 2183"/>
              <a:gd name="T28" fmla="*/ 769 w 1932"/>
              <a:gd name="T29" fmla="*/ 1368 h 2183"/>
              <a:gd name="T30" fmla="*/ 906 w 1932"/>
              <a:gd name="T31" fmla="*/ 1095 h 2183"/>
              <a:gd name="T32" fmla="*/ 273 w 1932"/>
              <a:gd name="T33" fmla="*/ 1026 h 2183"/>
              <a:gd name="T34" fmla="*/ 906 w 1932"/>
              <a:gd name="T35" fmla="*/ 958 h 2183"/>
              <a:gd name="T36" fmla="*/ 906 w 1932"/>
              <a:gd name="T37" fmla="*/ 1095 h 2183"/>
              <a:gd name="T38" fmla="*/ 1496 w 1932"/>
              <a:gd name="T39" fmla="*/ 1183 h 2183"/>
              <a:gd name="T40" fmla="*/ 1404 w 1932"/>
              <a:gd name="T41" fmla="*/ 2045 h 2183"/>
              <a:gd name="T42" fmla="*/ 1932 w 1932"/>
              <a:gd name="T43" fmla="*/ 1619 h 2183"/>
              <a:gd name="T44" fmla="*/ 1692 w 1932"/>
              <a:gd name="T45" fmla="*/ 1434 h 2183"/>
              <a:gd name="T46" fmla="*/ 1686 w 1932"/>
              <a:gd name="T47" fmla="*/ 1559 h 2183"/>
              <a:gd name="T48" fmla="*/ 1686 w 1932"/>
              <a:gd name="T49" fmla="*/ 1662 h 2183"/>
              <a:gd name="T50" fmla="*/ 1692 w 1932"/>
              <a:gd name="T51" fmla="*/ 1787 h 2183"/>
              <a:gd name="T52" fmla="*/ 1515 w 1932"/>
              <a:gd name="T53" fmla="*/ 1729 h 2183"/>
              <a:gd name="T54" fmla="*/ 1338 w 1932"/>
              <a:gd name="T55" fmla="*/ 1787 h 2183"/>
              <a:gd name="T56" fmla="*/ 1345 w 1932"/>
              <a:gd name="T57" fmla="*/ 1662 h 2183"/>
              <a:gd name="T58" fmla="*/ 1345 w 1932"/>
              <a:gd name="T59" fmla="*/ 1559 h 2183"/>
              <a:gd name="T60" fmla="*/ 1338 w 1932"/>
              <a:gd name="T61" fmla="*/ 1434 h 2183"/>
              <a:gd name="T62" fmla="*/ 1515 w 1932"/>
              <a:gd name="T63" fmla="*/ 1492 h 2183"/>
              <a:gd name="T64" fmla="*/ 1692 w 1932"/>
              <a:gd name="T65" fmla="*/ 1434 h 2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2" h="2183">
                <a:moveTo>
                  <a:pt x="1231" y="274"/>
                </a:moveTo>
                <a:cubicBezTo>
                  <a:pt x="1231" y="425"/>
                  <a:pt x="1108" y="547"/>
                  <a:pt x="957" y="547"/>
                </a:cubicBezTo>
                <a:lnTo>
                  <a:pt x="684" y="547"/>
                </a:lnTo>
                <a:cubicBezTo>
                  <a:pt x="533" y="547"/>
                  <a:pt x="410" y="425"/>
                  <a:pt x="410" y="274"/>
                </a:cubicBezTo>
                <a:cubicBezTo>
                  <a:pt x="410" y="122"/>
                  <a:pt x="533" y="0"/>
                  <a:pt x="684" y="0"/>
                </a:cubicBezTo>
                <a:lnTo>
                  <a:pt x="957" y="0"/>
                </a:lnTo>
                <a:cubicBezTo>
                  <a:pt x="1108" y="0"/>
                  <a:pt x="1231" y="122"/>
                  <a:pt x="1231" y="274"/>
                </a:cubicBezTo>
                <a:close/>
                <a:moveTo>
                  <a:pt x="1362" y="274"/>
                </a:moveTo>
                <a:cubicBezTo>
                  <a:pt x="1366" y="294"/>
                  <a:pt x="1368" y="315"/>
                  <a:pt x="1368" y="336"/>
                </a:cubicBezTo>
                <a:cubicBezTo>
                  <a:pt x="1368" y="525"/>
                  <a:pt x="1215" y="678"/>
                  <a:pt x="1026" y="678"/>
                </a:cubicBezTo>
                <a:lnTo>
                  <a:pt x="616" y="678"/>
                </a:lnTo>
                <a:cubicBezTo>
                  <a:pt x="426" y="678"/>
                  <a:pt x="273" y="525"/>
                  <a:pt x="273" y="336"/>
                </a:cubicBezTo>
                <a:cubicBezTo>
                  <a:pt x="273" y="315"/>
                  <a:pt x="275" y="294"/>
                  <a:pt x="279" y="274"/>
                </a:cubicBezTo>
                <a:cubicBezTo>
                  <a:pt x="120" y="303"/>
                  <a:pt x="0" y="442"/>
                  <a:pt x="0" y="610"/>
                </a:cubicBezTo>
                <a:lnTo>
                  <a:pt x="0" y="1841"/>
                </a:lnTo>
                <a:cubicBezTo>
                  <a:pt x="0" y="2030"/>
                  <a:pt x="153" y="2183"/>
                  <a:pt x="342" y="2183"/>
                </a:cubicBezTo>
                <a:lnTo>
                  <a:pt x="1252" y="2183"/>
                </a:lnTo>
                <a:cubicBezTo>
                  <a:pt x="1034" y="2090"/>
                  <a:pt x="880" y="1873"/>
                  <a:pt x="880" y="1620"/>
                </a:cubicBezTo>
                <a:cubicBezTo>
                  <a:pt x="880" y="1283"/>
                  <a:pt x="1154" y="1009"/>
                  <a:pt x="1492" y="1009"/>
                </a:cubicBezTo>
                <a:cubicBezTo>
                  <a:pt x="1544" y="1009"/>
                  <a:pt x="1594" y="1016"/>
                  <a:pt x="1641" y="1028"/>
                </a:cubicBezTo>
                <a:lnTo>
                  <a:pt x="1641" y="610"/>
                </a:lnTo>
                <a:cubicBezTo>
                  <a:pt x="1641" y="442"/>
                  <a:pt x="1521" y="303"/>
                  <a:pt x="1362" y="274"/>
                </a:cubicBezTo>
                <a:close/>
                <a:moveTo>
                  <a:pt x="769" y="1368"/>
                </a:moveTo>
                <a:lnTo>
                  <a:pt x="769" y="1368"/>
                </a:lnTo>
                <a:lnTo>
                  <a:pt x="342" y="1368"/>
                </a:lnTo>
                <a:cubicBezTo>
                  <a:pt x="304" y="1368"/>
                  <a:pt x="273" y="1338"/>
                  <a:pt x="273" y="1300"/>
                </a:cubicBezTo>
                <a:cubicBezTo>
                  <a:pt x="273" y="1262"/>
                  <a:pt x="304" y="1232"/>
                  <a:pt x="342" y="1232"/>
                </a:cubicBezTo>
                <a:lnTo>
                  <a:pt x="769" y="1232"/>
                </a:lnTo>
                <a:cubicBezTo>
                  <a:pt x="807" y="1232"/>
                  <a:pt x="838" y="1262"/>
                  <a:pt x="838" y="1300"/>
                </a:cubicBezTo>
                <a:cubicBezTo>
                  <a:pt x="838" y="1338"/>
                  <a:pt x="807" y="1368"/>
                  <a:pt x="769" y="1368"/>
                </a:cubicBezTo>
                <a:close/>
                <a:moveTo>
                  <a:pt x="906" y="1095"/>
                </a:moveTo>
                <a:lnTo>
                  <a:pt x="906" y="1095"/>
                </a:lnTo>
                <a:lnTo>
                  <a:pt x="342" y="1095"/>
                </a:lnTo>
                <a:cubicBezTo>
                  <a:pt x="304" y="1095"/>
                  <a:pt x="273" y="1064"/>
                  <a:pt x="273" y="1026"/>
                </a:cubicBezTo>
                <a:cubicBezTo>
                  <a:pt x="273" y="988"/>
                  <a:pt x="304" y="958"/>
                  <a:pt x="342" y="958"/>
                </a:cubicBezTo>
                <a:lnTo>
                  <a:pt x="906" y="958"/>
                </a:lnTo>
                <a:cubicBezTo>
                  <a:pt x="944" y="958"/>
                  <a:pt x="975" y="988"/>
                  <a:pt x="975" y="1026"/>
                </a:cubicBezTo>
                <a:cubicBezTo>
                  <a:pt x="975" y="1064"/>
                  <a:pt x="944" y="1095"/>
                  <a:pt x="906" y="1095"/>
                </a:cubicBezTo>
                <a:close/>
                <a:moveTo>
                  <a:pt x="1605" y="1197"/>
                </a:moveTo>
                <a:cubicBezTo>
                  <a:pt x="1570" y="1187"/>
                  <a:pt x="1534" y="1183"/>
                  <a:pt x="1496" y="1183"/>
                </a:cubicBezTo>
                <a:cubicBezTo>
                  <a:pt x="1255" y="1183"/>
                  <a:pt x="1060" y="1378"/>
                  <a:pt x="1060" y="1619"/>
                </a:cubicBezTo>
                <a:cubicBezTo>
                  <a:pt x="1060" y="1828"/>
                  <a:pt x="1208" y="2003"/>
                  <a:pt x="1404" y="2045"/>
                </a:cubicBezTo>
                <a:cubicBezTo>
                  <a:pt x="1434" y="2051"/>
                  <a:pt x="1464" y="2055"/>
                  <a:pt x="1496" y="2055"/>
                </a:cubicBezTo>
                <a:cubicBezTo>
                  <a:pt x="1737" y="2055"/>
                  <a:pt x="1932" y="1860"/>
                  <a:pt x="1932" y="1619"/>
                </a:cubicBezTo>
                <a:cubicBezTo>
                  <a:pt x="1932" y="1416"/>
                  <a:pt x="1793" y="1245"/>
                  <a:pt x="1605" y="1197"/>
                </a:cubicBezTo>
                <a:close/>
                <a:moveTo>
                  <a:pt x="1692" y="1434"/>
                </a:moveTo>
                <a:lnTo>
                  <a:pt x="1692" y="1434"/>
                </a:lnTo>
                <a:cubicBezTo>
                  <a:pt x="1724" y="1467"/>
                  <a:pt x="1722" y="1523"/>
                  <a:pt x="1686" y="1559"/>
                </a:cubicBezTo>
                <a:lnTo>
                  <a:pt x="1634" y="1610"/>
                </a:lnTo>
                <a:lnTo>
                  <a:pt x="1686" y="1662"/>
                </a:lnTo>
                <a:cubicBezTo>
                  <a:pt x="1722" y="1698"/>
                  <a:pt x="1724" y="1754"/>
                  <a:pt x="1692" y="1787"/>
                </a:cubicBezTo>
                <a:lnTo>
                  <a:pt x="1692" y="1787"/>
                </a:lnTo>
                <a:cubicBezTo>
                  <a:pt x="1659" y="1820"/>
                  <a:pt x="1603" y="1817"/>
                  <a:pt x="1567" y="1781"/>
                </a:cubicBezTo>
                <a:lnTo>
                  <a:pt x="1515" y="1729"/>
                </a:lnTo>
                <a:lnTo>
                  <a:pt x="1463" y="1781"/>
                </a:lnTo>
                <a:cubicBezTo>
                  <a:pt x="1427" y="1817"/>
                  <a:pt x="1371" y="1820"/>
                  <a:pt x="1338" y="1787"/>
                </a:cubicBezTo>
                <a:lnTo>
                  <a:pt x="1338" y="1787"/>
                </a:lnTo>
                <a:cubicBezTo>
                  <a:pt x="1306" y="1754"/>
                  <a:pt x="1309" y="1698"/>
                  <a:pt x="1345" y="1662"/>
                </a:cubicBezTo>
                <a:lnTo>
                  <a:pt x="1396" y="1610"/>
                </a:lnTo>
                <a:lnTo>
                  <a:pt x="1345" y="1559"/>
                </a:lnTo>
                <a:cubicBezTo>
                  <a:pt x="1309" y="1523"/>
                  <a:pt x="1306" y="1466"/>
                  <a:pt x="1338" y="1434"/>
                </a:cubicBezTo>
                <a:lnTo>
                  <a:pt x="1338" y="1434"/>
                </a:lnTo>
                <a:cubicBezTo>
                  <a:pt x="1371" y="1401"/>
                  <a:pt x="1427" y="1404"/>
                  <a:pt x="1463" y="1440"/>
                </a:cubicBezTo>
                <a:lnTo>
                  <a:pt x="1515" y="1492"/>
                </a:lnTo>
                <a:lnTo>
                  <a:pt x="1567" y="1440"/>
                </a:lnTo>
                <a:cubicBezTo>
                  <a:pt x="1603" y="1404"/>
                  <a:pt x="1659" y="1401"/>
                  <a:pt x="1692" y="1434"/>
                </a:cubicBezTo>
                <a:close/>
              </a:path>
            </a:pathLst>
          </a:custGeom>
          <a:solidFill>
            <a:schemeClr val="accent2"/>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 name="TextBox 54">
            <a:extLst>
              <a:ext uri="{FF2B5EF4-FFF2-40B4-BE49-F238E27FC236}">
                <a16:creationId xmlns:a16="http://schemas.microsoft.com/office/drawing/2014/main" id="{E5F719D9-2FEA-4301-BCA0-95D93A375501}"/>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3517CFF1-8A38-4B5A-860D-E2B133386532}"/>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43576BD1-D9C4-47E9-9455-90EB7DE5A61C}"/>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8" name="Freeform 7">
            <a:extLst>
              <a:ext uri="{FF2B5EF4-FFF2-40B4-BE49-F238E27FC236}">
                <a16:creationId xmlns:a16="http://schemas.microsoft.com/office/drawing/2014/main" id="{59276FA1-7184-4474-920B-B9999BBD02CC}"/>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072102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14"/>
          <p:cNvSpPr>
            <a:spLocks/>
          </p:cNvSpPr>
          <p:nvPr/>
        </p:nvSpPr>
        <p:spPr bwMode="auto">
          <a:xfrm>
            <a:off x="1118261" y="1765136"/>
            <a:ext cx="974869" cy="974231"/>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solidFill>
                <a:schemeClr val="accent1"/>
              </a:solidFill>
            </a:endParaRPr>
          </a:p>
        </p:txBody>
      </p:sp>
      <p:sp>
        <p:nvSpPr>
          <p:cNvPr id="9" name="TextBox 8"/>
          <p:cNvSpPr txBox="1"/>
          <p:nvPr/>
        </p:nvSpPr>
        <p:spPr>
          <a:xfrm>
            <a:off x="2273839" y="1850810"/>
            <a:ext cx="5311430" cy="646331"/>
          </a:xfrm>
          <a:prstGeom prst="rect">
            <a:avLst/>
          </a:prstGeom>
          <a:noFill/>
        </p:spPr>
        <p:txBody>
          <a:bodyPr wrap="square" rtlCol="0">
            <a:spAutoFit/>
          </a:bodyPr>
          <a:lstStyle/>
          <a:p>
            <a:pPr algn="just"/>
            <a:r>
              <a:rPr lang="zh-CN" altLang="en-US" dirty="0">
                <a:solidFill>
                  <a:schemeClr val="accent1"/>
                </a:solidFill>
                <a:latin typeface="+mj-ea"/>
                <a:ea typeface="+mj-ea"/>
              </a:rPr>
              <a:t>标题内容文字标题内容文字标题内容文字标题内容文字标题内容文字标题内容文字标题内容文字</a:t>
            </a:r>
          </a:p>
        </p:txBody>
      </p:sp>
      <p:sp>
        <p:nvSpPr>
          <p:cNvPr id="11" name="TextBox 10"/>
          <p:cNvSpPr txBox="1"/>
          <p:nvPr/>
        </p:nvSpPr>
        <p:spPr>
          <a:xfrm>
            <a:off x="1073300" y="1957893"/>
            <a:ext cx="1062733" cy="615553"/>
          </a:xfrm>
          <a:prstGeom prst="rect">
            <a:avLst/>
          </a:prstGeom>
          <a:noFill/>
        </p:spPr>
        <p:txBody>
          <a:bodyPr wrap="square" rtlCol="0">
            <a:spAutoFit/>
          </a:bodyPr>
          <a:lstStyle/>
          <a:p>
            <a:pPr algn="ctr"/>
            <a:r>
              <a:rPr lang="zh-CN" altLang="en-US" sz="1700" b="1" dirty="0">
                <a:solidFill>
                  <a:schemeClr val="accent2"/>
                </a:solidFill>
                <a:latin typeface="+mj-ea"/>
                <a:ea typeface="+mj-ea"/>
              </a:rPr>
              <a:t>标题内容文字</a:t>
            </a:r>
          </a:p>
        </p:txBody>
      </p:sp>
      <p:sp>
        <p:nvSpPr>
          <p:cNvPr id="12" name="Freeform 14"/>
          <p:cNvSpPr>
            <a:spLocks/>
          </p:cNvSpPr>
          <p:nvPr/>
        </p:nvSpPr>
        <p:spPr bwMode="auto">
          <a:xfrm>
            <a:off x="1118261" y="3100251"/>
            <a:ext cx="974869" cy="974231"/>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ECA11A"/>
          </a:solidFill>
          <a:ln>
            <a:noFill/>
          </a:ln>
        </p:spPr>
        <p:txBody>
          <a:bodyPr vert="horz" wrap="square" lIns="64780" tIns="32390" rIns="64780" bIns="32390" numCol="1" anchor="t" anchorCtr="0" compatLnSpc="1">
            <a:prstTxWarp prst="textNoShape">
              <a:avLst/>
            </a:prstTxWarp>
          </a:bodyPr>
          <a:lstStyle/>
          <a:p>
            <a:endParaRPr lang="zh-CN" altLang="en-US">
              <a:solidFill>
                <a:schemeClr val="accent1"/>
              </a:solidFill>
            </a:endParaRPr>
          </a:p>
        </p:txBody>
      </p:sp>
      <p:sp>
        <p:nvSpPr>
          <p:cNvPr id="13" name="TextBox 12"/>
          <p:cNvSpPr txBox="1"/>
          <p:nvPr/>
        </p:nvSpPr>
        <p:spPr>
          <a:xfrm>
            <a:off x="2273839" y="3081036"/>
            <a:ext cx="5311430" cy="484748"/>
          </a:xfrm>
          <a:prstGeom prst="rect">
            <a:avLst/>
          </a:prstGeom>
          <a:noFill/>
        </p:spPr>
        <p:txBody>
          <a:bodyPr wrap="square" rtlCol="0">
            <a:spAutoFit/>
          </a:bodyPr>
          <a:lstStyle>
            <a:defPPr>
              <a:defRPr lang="zh-CN"/>
            </a:defPPr>
            <a:lvl1pPr algn="just">
              <a:defRPr sz="2400">
                <a:solidFill>
                  <a:schemeClr val="accent1"/>
                </a:solidFill>
                <a:latin typeface="+mj-ea"/>
                <a:ea typeface="+mj-ea"/>
              </a:defRPr>
            </a:lvl1pPr>
          </a:lstStyle>
          <a:p>
            <a:r>
              <a:rPr lang="zh-CN" altLang="en-US" sz="1275" dirty="0"/>
              <a:t>标题内容文字标题内容文字标题内容文字标题内容文字标题内容文字标题内容文字标题内容文字</a:t>
            </a:r>
          </a:p>
        </p:txBody>
      </p:sp>
      <p:sp>
        <p:nvSpPr>
          <p:cNvPr id="14" name="TextBox 13"/>
          <p:cNvSpPr txBox="1"/>
          <p:nvPr/>
        </p:nvSpPr>
        <p:spPr>
          <a:xfrm>
            <a:off x="1084819" y="3377496"/>
            <a:ext cx="1062733" cy="615553"/>
          </a:xfrm>
          <a:prstGeom prst="rect">
            <a:avLst/>
          </a:prstGeom>
          <a:noFill/>
        </p:spPr>
        <p:txBody>
          <a:bodyPr wrap="square" rtlCol="0">
            <a:spAutoFit/>
          </a:bodyPr>
          <a:lstStyle/>
          <a:p>
            <a:pPr algn="ctr"/>
            <a:r>
              <a:rPr lang="zh-CN" altLang="en-US" sz="1700" b="1" dirty="0">
                <a:solidFill>
                  <a:schemeClr val="accent2"/>
                </a:solidFill>
                <a:latin typeface="+mj-ea"/>
                <a:ea typeface="+mj-ea"/>
              </a:rPr>
              <a:t>标题内容文字</a:t>
            </a:r>
          </a:p>
        </p:txBody>
      </p:sp>
      <p:sp>
        <p:nvSpPr>
          <p:cNvPr id="15" name="Freeform 14"/>
          <p:cNvSpPr>
            <a:spLocks/>
          </p:cNvSpPr>
          <p:nvPr/>
        </p:nvSpPr>
        <p:spPr bwMode="auto">
          <a:xfrm>
            <a:off x="1118261" y="4351182"/>
            <a:ext cx="974869" cy="974231"/>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solidFill>
                <a:schemeClr val="accent1"/>
              </a:solidFill>
            </a:endParaRPr>
          </a:p>
        </p:txBody>
      </p:sp>
      <p:sp>
        <p:nvSpPr>
          <p:cNvPr id="16" name="TextBox 15"/>
          <p:cNvSpPr txBox="1"/>
          <p:nvPr/>
        </p:nvSpPr>
        <p:spPr>
          <a:xfrm>
            <a:off x="2273839" y="4567681"/>
            <a:ext cx="5311430" cy="646331"/>
          </a:xfrm>
          <a:prstGeom prst="rect">
            <a:avLst/>
          </a:prstGeom>
          <a:noFill/>
        </p:spPr>
        <p:txBody>
          <a:bodyPr wrap="square" rtlCol="0">
            <a:spAutoFit/>
          </a:bodyPr>
          <a:lstStyle/>
          <a:p>
            <a:pPr algn="just"/>
            <a:r>
              <a:rPr lang="zh-CN" altLang="en-US" dirty="0">
                <a:solidFill>
                  <a:schemeClr val="accent1"/>
                </a:solidFill>
                <a:latin typeface="+mj-ea"/>
                <a:ea typeface="+mj-ea"/>
              </a:rPr>
              <a:t>标题内容文字标题内容文字标题内容文字标题内容文字标题内容文字标题内容文字标题内容文字</a:t>
            </a:r>
          </a:p>
        </p:txBody>
      </p:sp>
      <p:sp>
        <p:nvSpPr>
          <p:cNvPr id="17" name="TextBox 16"/>
          <p:cNvSpPr txBox="1"/>
          <p:nvPr/>
        </p:nvSpPr>
        <p:spPr>
          <a:xfrm>
            <a:off x="1061781" y="4652531"/>
            <a:ext cx="1085770" cy="615553"/>
          </a:xfrm>
          <a:prstGeom prst="rect">
            <a:avLst/>
          </a:prstGeom>
          <a:noFill/>
        </p:spPr>
        <p:txBody>
          <a:bodyPr wrap="square" rtlCol="0">
            <a:spAutoFit/>
          </a:bodyPr>
          <a:lstStyle/>
          <a:p>
            <a:pPr algn="ctr"/>
            <a:r>
              <a:rPr lang="zh-CN" altLang="en-US" sz="1700" b="1" dirty="0">
                <a:solidFill>
                  <a:schemeClr val="accent2"/>
                </a:solidFill>
                <a:latin typeface="+mj-ea"/>
                <a:ea typeface="+mj-ea"/>
              </a:rPr>
              <a:t>标题内容文字</a:t>
            </a:r>
          </a:p>
        </p:txBody>
      </p:sp>
    </p:spTree>
    <p:extLst>
      <p:ext uri="{BB962C8B-B14F-4D97-AF65-F5344CB8AC3E}">
        <p14:creationId xmlns:p14="http://schemas.microsoft.com/office/powerpoint/2010/main" val="3333288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3" cstate="print"/>
          <a:srcRect/>
          <a:stretch>
            <a:fillRect/>
          </a:stretch>
        </p:blipFill>
        <p:spPr bwMode="auto">
          <a:xfrm>
            <a:off x="2270" y="1620183"/>
            <a:ext cx="8636223" cy="4859992"/>
          </a:xfrm>
          <a:prstGeom prst="rect">
            <a:avLst/>
          </a:prstGeom>
          <a:noFill/>
        </p:spPr>
      </p:pic>
      <p:sp>
        <p:nvSpPr>
          <p:cNvPr id="13" name="TextBox 48"/>
          <p:cNvSpPr txBox="1"/>
          <p:nvPr/>
        </p:nvSpPr>
        <p:spPr>
          <a:xfrm>
            <a:off x="3752396" y="2549493"/>
            <a:ext cx="2659919" cy="450444"/>
          </a:xfrm>
          <a:prstGeom prst="rect">
            <a:avLst/>
          </a:prstGeom>
          <a:noFill/>
        </p:spPr>
        <p:txBody>
          <a:bodyPr wrap="square" lIns="0" tIns="0" rIns="0" bIns="0" rtlCol="0">
            <a:spAutoFit/>
          </a:bodyPr>
          <a:lstStyle/>
          <a:p>
            <a:pPr>
              <a:buFontTx/>
              <a:buNone/>
            </a:pPr>
            <a:r>
              <a:rPr lang="zh-CN" altLang="en-US" sz="2927" dirty="0">
                <a:solidFill>
                  <a:prstClr val="white">
                    <a:lumMod val="50000"/>
                  </a:prstClr>
                </a:solidFill>
                <a:latin typeface="微软雅黑" panose="020B0503020204020204" pitchFamily="34" charset="-122"/>
                <a:ea typeface="微软雅黑" panose="020B0503020204020204" pitchFamily="34" charset="-122"/>
                <a:cs typeface="+mn-ea"/>
                <a:sym typeface="+mn-lt"/>
              </a:rPr>
              <a:t>标题内容文字</a:t>
            </a:r>
            <a:endParaRPr lang="en-GB" altLang="zh-CN" sz="2927"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751908" y="3096980"/>
            <a:ext cx="1136948" cy="430567"/>
          </a:xfrm>
          <a:prstGeom prst="rect">
            <a:avLst/>
          </a:prstGeom>
          <a:noFill/>
        </p:spPr>
        <p:txBody>
          <a:bodyPr wrap="square" lIns="0" tIns="0" rIns="0" bIns="0" rtlCol="0">
            <a:spAutoFit/>
          </a:bodyPr>
          <a:lstStyle/>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
        <p:nvSpPr>
          <p:cNvPr id="15" name="矩形 259"/>
          <p:cNvSpPr>
            <a:spLocks noChangeArrowheads="1"/>
          </p:cNvSpPr>
          <p:nvPr/>
        </p:nvSpPr>
        <p:spPr bwMode="auto">
          <a:xfrm>
            <a:off x="2189041" y="2121826"/>
            <a:ext cx="1475179" cy="1486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14" tIns="30707" rIns="61414" bIns="307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9254" cap="all" spc="201" dirty="0">
                <a:solidFill>
                  <a:srgbClr val="2C99C0"/>
                </a:solidFill>
                <a:latin typeface="Impact" panose="020B0806030902050204" pitchFamily="34" charset="0"/>
                <a:cs typeface="Arial" panose="020B0604020202020204" pitchFamily="34" charset="0"/>
              </a:rPr>
              <a:t>03</a:t>
            </a:r>
            <a:endParaRPr lang="zh-CN" altLang="en-US" sz="9254" cap="all" spc="201" dirty="0">
              <a:solidFill>
                <a:srgbClr val="2C99C0"/>
              </a:solidFill>
              <a:latin typeface="Impact" panose="020B0806030902050204" pitchFamily="34" charset="0"/>
              <a:cs typeface="Arial" panose="020B0604020202020204" pitchFamily="34" charset="0"/>
            </a:endParaRPr>
          </a:p>
        </p:txBody>
      </p:sp>
      <p:sp>
        <p:nvSpPr>
          <p:cNvPr id="6" name="TextBox 49"/>
          <p:cNvSpPr txBox="1"/>
          <p:nvPr/>
        </p:nvSpPr>
        <p:spPr>
          <a:xfrm>
            <a:off x="4921503" y="3088481"/>
            <a:ext cx="1136948" cy="430567"/>
          </a:xfrm>
          <a:prstGeom prst="rect">
            <a:avLst/>
          </a:prstGeom>
          <a:noFill/>
        </p:spPr>
        <p:txBody>
          <a:bodyPr wrap="square" lIns="0" tIns="0" rIns="0" bIns="0" rtlCol="0">
            <a:spAutoFit/>
          </a:bodyPr>
          <a:lstStyle/>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Tree>
    <p:extLst>
      <p:ext uri="{BB962C8B-B14F-4D97-AF65-F5344CB8AC3E}">
        <p14:creationId xmlns:p14="http://schemas.microsoft.com/office/powerpoint/2010/main" val="2322753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bwMode="auto">
          <a:xfrm>
            <a:off x="1004479" y="1799117"/>
            <a:ext cx="566741" cy="566741"/>
          </a:xfrm>
          <a:prstGeom prst="ellipse">
            <a:avLst/>
          </a:prstGeom>
          <a:solidFill>
            <a:srgbClr val="D53E25"/>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0" name="TextBox 9"/>
          <p:cNvSpPr txBox="1"/>
          <p:nvPr/>
        </p:nvSpPr>
        <p:spPr>
          <a:xfrm>
            <a:off x="1043005" y="1875347"/>
            <a:ext cx="543739" cy="441211"/>
          </a:xfrm>
          <a:prstGeom prst="rect">
            <a:avLst/>
          </a:prstGeom>
          <a:noFill/>
        </p:spPr>
        <p:txBody>
          <a:bodyPr wrap="none" rtlCol="0">
            <a:spAutoFit/>
          </a:bodyPr>
          <a:lstStyle/>
          <a:p>
            <a:r>
              <a:rPr lang="en-US" altLang="zh-CN" sz="2267" b="1" dirty="0">
                <a:solidFill>
                  <a:schemeClr val="accent2"/>
                </a:solidFill>
                <a:latin typeface="+mj-ea"/>
                <a:ea typeface="+mj-ea"/>
              </a:rPr>
              <a:t>01</a:t>
            </a:r>
            <a:endParaRPr lang="zh-CN" altLang="en-US" sz="2267" b="1" dirty="0">
              <a:solidFill>
                <a:schemeClr val="accent2"/>
              </a:solidFill>
              <a:latin typeface="+mj-ea"/>
              <a:ea typeface="+mj-ea"/>
            </a:endParaRPr>
          </a:p>
        </p:txBody>
      </p:sp>
      <p:sp>
        <p:nvSpPr>
          <p:cNvPr id="11" name="椭圆 10"/>
          <p:cNvSpPr/>
          <p:nvPr/>
        </p:nvSpPr>
        <p:spPr bwMode="auto">
          <a:xfrm>
            <a:off x="1004479" y="3170904"/>
            <a:ext cx="566741" cy="566741"/>
          </a:xfrm>
          <a:prstGeom prst="ellipse">
            <a:avLst/>
          </a:prstGeom>
          <a:solidFill>
            <a:srgbClr val="0A97A6"/>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2" name="TextBox 11"/>
          <p:cNvSpPr txBox="1"/>
          <p:nvPr/>
        </p:nvSpPr>
        <p:spPr>
          <a:xfrm>
            <a:off x="1043005" y="3247133"/>
            <a:ext cx="543739" cy="441211"/>
          </a:xfrm>
          <a:prstGeom prst="rect">
            <a:avLst/>
          </a:prstGeom>
          <a:noFill/>
        </p:spPr>
        <p:txBody>
          <a:bodyPr wrap="none" rtlCol="0">
            <a:spAutoFit/>
          </a:bodyPr>
          <a:lstStyle/>
          <a:p>
            <a:r>
              <a:rPr lang="en-US" altLang="zh-CN" sz="2267" b="1" dirty="0">
                <a:solidFill>
                  <a:schemeClr val="accent2"/>
                </a:solidFill>
                <a:latin typeface="+mj-ea"/>
                <a:ea typeface="+mj-ea"/>
              </a:rPr>
              <a:t>02</a:t>
            </a:r>
            <a:endParaRPr lang="zh-CN" altLang="en-US" sz="2267" b="1" dirty="0">
              <a:solidFill>
                <a:schemeClr val="accent2"/>
              </a:solidFill>
              <a:latin typeface="+mj-ea"/>
              <a:ea typeface="+mj-ea"/>
            </a:endParaRPr>
          </a:p>
        </p:txBody>
      </p:sp>
      <p:sp>
        <p:nvSpPr>
          <p:cNvPr id="13" name="椭圆 12"/>
          <p:cNvSpPr/>
          <p:nvPr/>
        </p:nvSpPr>
        <p:spPr bwMode="auto">
          <a:xfrm>
            <a:off x="1004479" y="4580207"/>
            <a:ext cx="566741" cy="566741"/>
          </a:xfrm>
          <a:prstGeom prst="ellipse">
            <a:avLst/>
          </a:prstGeom>
          <a:solidFill>
            <a:srgbClr val="2C99C0"/>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4" name="TextBox 13"/>
          <p:cNvSpPr txBox="1"/>
          <p:nvPr/>
        </p:nvSpPr>
        <p:spPr>
          <a:xfrm>
            <a:off x="1043005" y="4656438"/>
            <a:ext cx="543739" cy="441211"/>
          </a:xfrm>
          <a:prstGeom prst="rect">
            <a:avLst/>
          </a:prstGeom>
          <a:noFill/>
        </p:spPr>
        <p:txBody>
          <a:bodyPr wrap="none" rtlCol="0">
            <a:spAutoFit/>
          </a:bodyPr>
          <a:lstStyle/>
          <a:p>
            <a:r>
              <a:rPr lang="en-US" altLang="zh-CN" sz="2267" b="1" dirty="0">
                <a:solidFill>
                  <a:schemeClr val="accent2"/>
                </a:solidFill>
                <a:latin typeface="+mj-ea"/>
                <a:ea typeface="+mj-ea"/>
              </a:rPr>
              <a:t>03</a:t>
            </a:r>
            <a:endParaRPr lang="zh-CN" altLang="en-US" sz="2267" b="1" dirty="0">
              <a:solidFill>
                <a:schemeClr val="accent2"/>
              </a:solidFill>
              <a:latin typeface="+mj-ea"/>
              <a:ea typeface="+mj-ea"/>
            </a:endParaRPr>
          </a:p>
        </p:txBody>
      </p:sp>
      <p:cxnSp>
        <p:nvCxnSpPr>
          <p:cNvPr id="15" name="直接连接符 14"/>
          <p:cNvCxnSpPr/>
          <p:nvPr/>
        </p:nvCxnSpPr>
        <p:spPr bwMode="auto">
          <a:xfrm>
            <a:off x="1292431" y="3743411"/>
            <a:ext cx="0" cy="81045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矩形 15"/>
          <p:cNvSpPr/>
          <p:nvPr/>
        </p:nvSpPr>
        <p:spPr>
          <a:xfrm>
            <a:off x="1667660" y="1905827"/>
            <a:ext cx="6160190" cy="441018"/>
          </a:xfrm>
          <a:prstGeom prst="rect">
            <a:avLst/>
          </a:prstGeom>
          <a:noFill/>
          <a:ln>
            <a:noFill/>
          </a:ln>
        </p:spPr>
        <p:txBody>
          <a:bodyPr wrap="square">
            <a:spAutoFit/>
          </a:bodyPr>
          <a:lstStyle/>
          <a:p>
            <a:pPr algn="just" eaLnBrk="0" hangingPunct="0"/>
            <a:r>
              <a:rPr lang="zh-CN" altLang="en-US" sz="1133" dirty="0">
                <a:solidFill>
                  <a:schemeClr val="accent1"/>
                </a:solidFill>
                <a:latin typeface="微软雅黑" pitchFamily="34" charset="-122"/>
                <a:ea typeface="微软雅黑" pitchFamily="34" charset="-122"/>
              </a:rPr>
              <a:t>标题内容文字标题内容文字标题内容文字标题内容文字标题内容文字标题内容文字标题内容文字标题内容文字标题内容文字标题内容文字</a:t>
            </a:r>
          </a:p>
        </p:txBody>
      </p:sp>
      <p:sp>
        <p:nvSpPr>
          <p:cNvPr id="17" name="矩形 16"/>
          <p:cNvSpPr/>
          <p:nvPr/>
        </p:nvSpPr>
        <p:spPr>
          <a:xfrm>
            <a:off x="1667660" y="3094502"/>
            <a:ext cx="1466914" cy="332270"/>
          </a:xfrm>
          <a:prstGeom prst="rect">
            <a:avLst/>
          </a:prstGeom>
          <a:noFill/>
          <a:ln>
            <a:noFill/>
          </a:ln>
        </p:spPr>
        <p:txBody>
          <a:bodyPr wrap="square">
            <a:spAutoFit/>
          </a:bodyPr>
          <a:lstStyle/>
          <a:p>
            <a:pPr algn="just" eaLnBrk="0" hangingPunct="0"/>
            <a:r>
              <a:rPr lang="zh-CN" altLang="en-US" sz="1559" b="1" dirty="0">
                <a:solidFill>
                  <a:schemeClr val="accent1"/>
                </a:solidFill>
                <a:latin typeface="微软雅黑" pitchFamily="34" charset="-122"/>
                <a:ea typeface="微软雅黑" pitchFamily="34" charset="-122"/>
              </a:rPr>
              <a:t>标题内容文字</a:t>
            </a:r>
          </a:p>
        </p:txBody>
      </p:sp>
      <p:sp>
        <p:nvSpPr>
          <p:cNvPr id="18" name="矩形 17"/>
          <p:cNvSpPr/>
          <p:nvPr/>
        </p:nvSpPr>
        <p:spPr>
          <a:xfrm>
            <a:off x="1667660" y="4731150"/>
            <a:ext cx="6160190" cy="266676"/>
          </a:xfrm>
          <a:prstGeom prst="rect">
            <a:avLst/>
          </a:prstGeom>
          <a:noFill/>
          <a:ln>
            <a:noFill/>
          </a:ln>
        </p:spPr>
        <p:txBody>
          <a:bodyPr wrap="square">
            <a:spAutoFit/>
          </a:bodyPr>
          <a:lstStyle/>
          <a:p>
            <a:pPr algn="just" eaLnBrk="0" hangingPunct="0"/>
            <a:r>
              <a:rPr lang="zh-CN" altLang="en-US" sz="1133" dirty="0">
                <a:solidFill>
                  <a:schemeClr val="accent1"/>
                </a:solidFill>
                <a:latin typeface="微软雅黑" pitchFamily="34" charset="-122"/>
                <a:ea typeface="微软雅黑" pitchFamily="34" charset="-122"/>
              </a:rPr>
              <a:t>标题内容文字标题内容文字标题内容文字标题内容文字标题内容文字标题内容文字</a:t>
            </a:r>
          </a:p>
        </p:txBody>
      </p:sp>
      <p:cxnSp>
        <p:nvCxnSpPr>
          <p:cNvPr id="19" name="直接连接符 18"/>
          <p:cNvCxnSpPr/>
          <p:nvPr/>
        </p:nvCxnSpPr>
        <p:spPr bwMode="auto">
          <a:xfrm>
            <a:off x="1292431" y="2369620"/>
            <a:ext cx="0" cy="81045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矩形 21"/>
          <p:cNvSpPr/>
          <p:nvPr/>
        </p:nvSpPr>
        <p:spPr>
          <a:xfrm>
            <a:off x="1667661" y="1607643"/>
            <a:ext cx="1704525" cy="332270"/>
          </a:xfrm>
          <a:prstGeom prst="rect">
            <a:avLst/>
          </a:prstGeom>
          <a:noFill/>
          <a:ln>
            <a:noFill/>
          </a:ln>
        </p:spPr>
        <p:txBody>
          <a:bodyPr wrap="square">
            <a:spAutoFit/>
          </a:bodyPr>
          <a:lstStyle/>
          <a:p>
            <a:pPr algn="just" eaLnBrk="0" hangingPunct="0"/>
            <a:r>
              <a:rPr lang="zh-CN" altLang="en-US" sz="1559" b="1" dirty="0">
                <a:solidFill>
                  <a:schemeClr val="accent1"/>
                </a:solidFill>
                <a:latin typeface="微软雅黑" pitchFamily="34" charset="-122"/>
                <a:ea typeface="微软雅黑" pitchFamily="34" charset="-122"/>
              </a:rPr>
              <a:t>标题内容文字</a:t>
            </a:r>
          </a:p>
        </p:txBody>
      </p:sp>
      <p:sp>
        <p:nvSpPr>
          <p:cNvPr id="23" name="矩形 22"/>
          <p:cNvSpPr/>
          <p:nvPr/>
        </p:nvSpPr>
        <p:spPr>
          <a:xfrm>
            <a:off x="1667660" y="3426194"/>
            <a:ext cx="6160190" cy="266676"/>
          </a:xfrm>
          <a:prstGeom prst="rect">
            <a:avLst/>
          </a:prstGeom>
          <a:noFill/>
          <a:ln>
            <a:noFill/>
          </a:ln>
        </p:spPr>
        <p:txBody>
          <a:bodyPr wrap="square">
            <a:spAutoFit/>
          </a:bodyPr>
          <a:lstStyle/>
          <a:p>
            <a:pPr algn="just" eaLnBrk="0" hangingPunct="0"/>
            <a:r>
              <a:rPr lang="zh-CN" altLang="en-US" sz="1133" dirty="0">
                <a:solidFill>
                  <a:schemeClr val="accent1"/>
                </a:solidFill>
                <a:latin typeface="微软雅黑" pitchFamily="34" charset="-122"/>
                <a:ea typeface="微软雅黑" pitchFamily="34" charset="-122"/>
              </a:rPr>
              <a:t>标题内容文字标题内容文字标题内容文字标题内容文字标题内容文字标题内容文字</a:t>
            </a:r>
          </a:p>
        </p:txBody>
      </p:sp>
      <p:sp>
        <p:nvSpPr>
          <p:cNvPr id="24" name="矩形 23"/>
          <p:cNvSpPr/>
          <p:nvPr/>
        </p:nvSpPr>
        <p:spPr>
          <a:xfrm>
            <a:off x="1667660" y="4401236"/>
            <a:ext cx="1466914" cy="332270"/>
          </a:xfrm>
          <a:prstGeom prst="rect">
            <a:avLst/>
          </a:prstGeom>
          <a:noFill/>
          <a:ln>
            <a:noFill/>
          </a:ln>
        </p:spPr>
        <p:txBody>
          <a:bodyPr wrap="square">
            <a:spAutoFit/>
          </a:bodyPr>
          <a:lstStyle/>
          <a:p>
            <a:pPr algn="just" eaLnBrk="0" hangingPunct="0"/>
            <a:r>
              <a:rPr lang="zh-CN" altLang="en-US" sz="1559" b="1" dirty="0">
                <a:solidFill>
                  <a:schemeClr val="accent1"/>
                </a:solidFill>
                <a:latin typeface="微软雅黑" pitchFamily="34" charset="-122"/>
                <a:ea typeface="微软雅黑" pitchFamily="34" charset="-122"/>
              </a:rPr>
              <a:t>责任感</a:t>
            </a:r>
          </a:p>
        </p:txBody>
      </p:sp>
      <p:sp>
        <p:nvSpPr>
          <p:cNvPr id="2" name="TextBox 54">
            <a:extLst>
              <a:ext uri="{FF2B5EF4-FFF2-40B4-BE49-F238E27FC236}">
                <a16:creationId xmlns:a16="http://schemas.microsoft.com/office/drawing/2014/main" id="{1A4BF1ED-F96A-48B0-8142-CD7E5836F7A0}"/>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B229E531-E216-4B4E-97B2-209FF4963436}"/>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D1FD2E42-AF1E-41BA-BAF4-A24FFA7ABB1F}"/>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8" name="Freeform 7">
            <a:extLst>
              <a:ext uri="{FF2B5EF4-FFF2-40B4-BE49-F238E27FC236}">
                <a16:creationId xmlns:a16="http://schemas.microsoft.com/office/drawing/2014/main" id="{72ADD954-3B77-44EF-8AEF-13ED2B5B0D24}"/>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99471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438574" y="1352575"/>
            <a:ext cx="7656834" cy="3836217"/>
            <a:chOff x="619063" y="1082596"/>
            <a:chExt cx="10807910" cy="5097073"/>
          </a:xfrm>
        </p:grpSpPr>
        <p:sp>
          <p:nvSpPr>
            <p:cNvPr id="26" name="圆角矩形 25"/>
            <p:cNvSpPr/>
            <p:nvPr/>
          </p:nvSpPr>
          <p:spPr bwMode="auto">
            <a:xfrm>
              <a:off x="913805" y="1082596"/>
              <a:ext cx="10513168" cy="5097073"/>
            </a:xfrm>
            <a:prstGeom prst="roundRect">
              <a:avLst>
                <a:gd name="adj" fmla="val 4604"/>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endParaRPr lang="zh-CN" altLang="en-US"/>
            </a:p>
          </p:txBody>
        </p:sp>
        <p:grpSp>
          <p:nvGrpSpPr>
            <p:cNvPr id="27" name="组合 26"/>
            <p:cNvGrpSpPr/>
            <p:nvPr/>
          </p:nvGrpSpPr>
          <p:grpSpPr>
            <a:xfrm>
              <a:off x="619063" y="1443956"/>
              <a:ext cx="589484" cy="4362719"/>
              <a:chOff x="619063" y="1443956"/>
              <a:chExt cx="589484" cy="4362719"/>
            </a:xfrm>
          </p:grpSpPr>
          <p:sp>
            <p:nvSpPr>
              <p:cNvPr id="28" name="圆角矩形 27"/>
              <p:cNvSpPr/>
              <p:nvPr/>
            </p:nvSpPr>
            <p:spPr bwMode="auto">
              <a:xfrm>
                <a:off x="619063" y="3807128"/>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29" name="圆角矩形 28"/>
              <p:cNvSpPr/>
              <p:nvPr/>
            </p:nvSpPr>
            <p:spPr bwMode="auto">
              <a:xfrm>
                <a:off x="619063" y="4397921"/>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30" name="圆角矩形 29"/>
              <p:cNvSpPr/>
              <p:nvPr/>
            </p:nvSpPr>
            <p:spPr bwMode="auto">
              <a:xfrm>
                <a:off x="619063" y="498871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31" name="圆角矩形 30"/>
              <p:cNvSpPr/>
              <p:nvPr/>
            </p:nvSpPr>
            <p:spPr bwMode="auto">
              <a:xfrm>
                <a:off x="619063" y="5579504"/>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32" name="圆角矩形 31"/>
              <p:cNvSpPr/>
              <p:nvPr/>
            </p:nvSpPr>
            <p:spPr bwMode="auto">
              <a:xfrm>
                <a:off x="619063" y="1443956"/>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33" name="圆角矩形 32"/>
              <p:cNvSpPr/>
              <p:nvPr/>
            </p:nvSpPr>
            <p:spPr bwMode="auto">
              <a:xfrm>
                <a:off x="619063" y="2034749"/>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34" name="圆角矩形 33"/>
              <p:cNvSpPr/>
              <p:nvPr/>
            </p:nvSpPr>
            <p:spPr bwMode="auto">
              <a:xfrm>
                <a:off x="619063" y="2625542"/>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35" name="圆角矩形 34"/>
              <p:cNvSpPr/>
              <p:nvPr/>
            </p:nvSpPr>
            <p:spPr bwMode="auto">
              <a:xfrm>
                <a:off x="619063" y="3216335"/>
                <a:ext cx="589484" cy="227171"/>
              </a:xfrm>
              <a:prstGeom prst="roundRect">
                <a:avLst>
                  <a:gd name="adj" fmla="val 50000"/>
                </a:avLst>
              </a:prstGeom>
              <a:solidFill>
                <a:schemeClr val="tx1"/>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grpSp>
      </p:grpSp>
      <p:sp>
        <p:nvSpPr>
          <p:cNvPr id="55" name="TextBox 54"/>
          <p:cNvSpPr txBox="1"/>
          <p:nvPr/>
        </p:nvSpPr>
        <p:spPr>
          <a:xfrm>
            <a:off x="1457758" y="3975105"/>
            <a:ext cx="1785486" cy="52847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ctr"/>
            <a:r>
              <a:rPr lang="zh-CN" altLang="en-US" sz="2834" b="1" dirty="0">
                <a:solidFill>
                  <a:schemeClr val="accent1"/>
                </a:solidFill>
                <a:latin typeface="微软雅黑"/>
                <a:ea typeface="微软雅黑"/>
              </a:rPr>
              <a:t>标题文字</a:t>
            </a:r>
          </a:p>
        </p:txBody>
      </p:sp>
      <p:sp>
        <p:nvSpPr>
          <p:cNvPr id="8" name="Oval 5"/>
          <p:cNvSpPr>
            <a:spLocks noChangeArrowheads="1"/>
          </p:cNvSpPr>
          <p:nvPr/>
        </p:nvSpPr>
        <p:spPr bwMode="auto">
          <a:xfrm>
            <a:off x="1616646" y="2386556"/>
            <a:ext cx="1467710" cy="1472203"/>
          </a:xfrm>
          <a:prstGeom prst="ellipse">
            <a:avLst/>
          </a:pr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9" name="Freeform 6"/>
          <p:cNvSpPr>
            <a:spLocks noEditPoints="1"/>
          </p:cNvSpPr>
          <p:nvPr/>
        </p:nvSpPr>
        <p:spPr bwMode="auto">
          <a:xfrm>
            <a:off x="1820016" y="2737582"/>
            <a:ext cx="1099208" cy="864625"/>
          </a:xfrm>
          <a:custGeom>
            <a:avLst/>
            <a:gdLst>
              <a:gd name="T0" fmla="*/ 20 w 2597"/>
              <a:gd name="T1" fmla="*/ 741 h 2038"/>
              <a:gd name="T2" fmla="*/ 249 w 2597"/>
              <a:gd name="T3" fmla="*/ 1466 h 2038"/>
              <a:gd name="T4" fmla="*/ 769 w 2597"/>
              <a:gd name="T5" fmla="*/ 1898 h 2038"/>
              <a:gd name="T6" fmla="*/ 1121 w 2597"/>
              <a:gd name="T7" fmla="*/ 1981 h 2038"/>
              <a:gd name="T8" fmla="*/ 1051 w 2597"/>
              <a:gd name="T9" fmla="*/ 1588 h 2038"/>
              <a:gd name="T10" fmla="*/ 850 w 2597"/>
              <a:gd name="T11" fmla="*/ 1313 h 2038"/>
              <a:gd name="T12" fmla="*/ 585 w 2597"/>
              <a:gd name="T13" fmla="*/ 1103 h 2038"/>
              <a:gd name="T14" fmla="*/ 585 w 2597"/>
              <a:gd name="T15" fmla="*/ 1176 h 2038"/>
              <a:gd name="T16" fmla="*/ 550 w 2597"/>
              <a:gd name="T17" fmla="*/ 1346 h 2038"/>
              <a:gd name="T18" fmla="*/ 336 w 2597"/>
              <a:gd name="T19" fmla="*/ 1131 h 2038"/>
              <a:gd name="T20" fmla="*/ 42 w 2597"/>
              <a:gd name="T21" fmla="*/ 560 h 2038"/>
              <a:gd name="T22" fmla="*/ 35 w 2597"/>
              <a:gd name="T23" fmla="*/ 559 h 2038"/>
              <a:gd name="T24" fmla="*/ 20 w 2597"/>
              <a:gd name="T25" fmla="*/ 741 h 2038"/>
              <a:gd name="T26" fmla="*/ 1953 w 2597"/>
              <a:gd name="T27" fmla="*/ 1404 h 2038"/>
              <a:gd name="T28" fmla="*/ 2000 w 2597"/>
              <a:gd name="T29" fmla="*/ 1210 h 2038"/>
              <a:gd name="T30" fmla="*/ 2000 w 2597"/>
              <a:gd name="T31" fmla="*/ 1129 h 2038"/>
              <a:gd name="T32" fmla="*/ 1993 w 2597"/>
              <a:gd name="T33" fmla="*/ 1096 h 2038"/>
              <a:gd name="T34" fmla="*/ 1463 w 2597"/>
              <a:gd name="T35" fmla="*/ 1846 h 2038"/>
              <a:gd name="T36" fmla="*/ 1463 w 2597"/>
              <a:gd name="T37" fmla="*/ 1980 h 2038"/>
              <a:gd name="T38" fmla="*/ 1707 w 2597"/>
              <a:gd name="T39" fmla="*/ 1943 h 2038"/>
              <a:gd name="T40" fmla="*/ 1929 w 2597"/>
              <a:gd name="T41" fmla="*/ 1842 h 2038"/>
              <a:gd name="T42" fmla="*/ 2277 w 2597"/>
              <a:gd name="T43" fmla="*/ 1548 h 2038"/>
              <a:gd name="T44" fmla="*/ 2504 w 2597"/>
              <a:gd name="T45" fmla="*/ 1131 h 2038"/>
              <a:gd name="T46" fmla="*/ 2549 w 2597"/>
              <a:gd name="T47" fmla="*/ 566 h 2038"/>
              <a:gd name="T48" fmla="*/ 2536 w 2597"/>
              <a:gd name="T49" fmla="*/ 566 h 2038"/>
              <a:gd name="T50" fmla="*/ 2312 w 2597"/>
              <a:gd name="T51" fmla="*/ 1053 h 2038"/>
              <a:gd name="T52" fmla="*/ 1953 w 2597"/>
              <a:gd name="T53" fmla="*/ 1404 h 2038"/>
              <a:gd name="T54" fmla="*/ 467 w 2597"/>
              <a:gd name="T55" fmla="*/ 451 h 2038"/>
              <a:gd name="T56" fmla="*/ 769 w 2597"/>
              <a:gd name="T57" fmla="*/ 1032 h 2038"/>
              <a:gd name="T58" fmla="*/ 1015 w 2597"/>
              <a:gd name="T59" fmla="*/ 1227 h 2038"/>
              <a:gd name="T60" fmla="*/ 1296 w 2597"/>
              <a:gd name="T61" fmla="*/ 1388 h 2038"/>
              <a:gd name="T62" fmla="*/ 1573 w 2597"/>
              <a:gd name="T63" fmla="*/ 1224 h 2038"/>
              <a:gd name="T64" fmla="*/ 1821 w 2597"/>
              <a:gd name="T65" fmla="*/ 1030 h 2038"/>
              <a:gd name="T66" fmla="*/ 2125 w 2597"/>
              <a:gd name="T67" fmla="*/ 451 h 2038"/>
              <a:gd name="T68" fmla="*/ 1699 w 2597"/>
              <a:gd name="T69" fmla="*/ 2 h 2038"/>
              <a:gd name="T70" fmla="*/ 1683 w 2597"/>
              <a:gd name="T71" fmla="*/ 0 h 2038"/>
              <a:gd name="T72" fmla="*/ 1575 w 2597"/>
              <a:gd name="T73" fmla="*/ 9 h 2038"/>
              <a:gd name="T74" fmla="*/ 1421 w 2597"/>
              <a:gd name="T75" fmla="*/ 88 h 2038"/>
              <a:gd name="T76" fmla="*/ 1296 w 2597"/>
              <a:gd name="T77" fmla="*/ 203 h 2038"/>
              <a:gd name="T78" fmla="*/ 916 w 2597"/>
              <a:gd name="T79" fmla="*/ 2 h 2038"/>
              <a:gd name="T80" fmla="*/ 467 w 2597"/>
              <a:gd name="T81" fmla="*/ 451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7" h="2038">
                <a:moveTo>
                  <a:pt x="20" y="741"/>
                </a:moveTo>
                <a:cubicBezTo>
                  <a:pt x="0" y="1010"/>
                  <a:pt x="147" y="1313"/>
                  <a:pt x="249" y="1466"/>
                </a:cubicBezTo>
                <a:cubicBezTo>
                  <a:pt x="377" y="1659"/>
                  <a:pt x="552" y="1791"/>
                  <a:pt x="769" y="1898"/>
                </a:cubicBezTo>
                <a:cubicBezTo>
                  <a:pt x="803" y="1915"/>
                  <a:pt x="1109" y="2038"/>
                  <a:pt x="1121" y="1981"/>
                </a:cubicBezTo>
                <a:cubicBezTo>
                  <a:pt x="1149" y="1856"/>
                  <a:pt x="1093" y="1671"/>
                  <a:pt x="1051" y="1588"/>
                </a:cubicBezTo>
                <a:cubicBezTo>
                  <a:pt x="1002" y="1489"/>
                  <a:pt x="925" y="1388"/>
                  <a:pt x="850" y="1313"/>
                </a:cubicBezTo>
                <a:cubicBezTo>
                  <a:pt x="810" y="1273"/>
                  <a:pt x="635" y="1107"/>
                  <a:pt x="585" y="1103"/>
                </a:cubicBezTo>
                <a:lnTo>
                  <a:pt x="585" y="1176"/>
                </a:lnTo>
                <a:cubicBezTo>
                  <a:pt x="585" y="1315"/>
                  <a:pt x="711" y="1488"/>
                  <a:pt x="550" y="1346"/>
                </a:cubicBezTo>
                <a:cubicBezTo>
                  <a:pt x="460" y="1267"/>
                  <a:pt x="413" y="1221"/>
                  <a:pt x="336" y="1131"/>
                </a:cubicBezTo>
                <a:cubicBezTo>
                  <a:pt x="219" y="996"/>
                  <a:pt x="89" y="762"/>
                  <a:pt x="42" y="560"/>
                </a:cubicBezTo>
                <a:lnTo>
                  <a:pt x="35" y="559"/>
                </a:lnTo>
                <a:lnTo>
                  <a:pt x="20" y="741"/>
                </a:lnTo>
                <a:close/>
                <a:moveTo>
                  <a:pt x="1953" y="1404"/>
                </a:moveTo>
                <a:cubicBezTo>
                  <a:pt x="1954" y="1361"/>
                  <a:pt x="2000" y="1282"/>
                  <a:pt x="2000" y="1210"/>
                </a:cubicBezTo>
                <a:lnTo>
                  <a:pt x="2000" y="1129"/>
                </a:lnTo>
                <a:cubicBezTo>
                  <a:pt x="2000" y="1111"/>
                  <a:pt x="1996" y="1111"/>
                  <a:pt x="1993" y="1096"/>
                </a:cubicBezTo>
                <a:cubicBezTo>
                  <a:pt x="1805" y="1221"/>
                  <a:pt x="1463" y="1547"/>
                  <a:pt x="1463" y="1846"/>
                </a:cubicBezTo>
                <a:lnTo>
                  <a:pt x="1463" y="1980"/>
                </a:lnTo>
                <a:cubicBezTo>
                  <a:pt x="1463" y="2025"/>
                  <a:pt x="1679" y="1954"/>
                  <a:pt x="1707" y="1943"/>
                </a:cubicBezTo>
                <a:cubicBezTo>
                  <a:pt x="1795" y="1909"/>
                  <a:pt x="1853" y="1889"/>
                  <a:pt x="1929" y="1842"/>
                </a:cubicBezTo>
                <a:cubicBezTo>
                  <a:pt x="2055" y="1765"/>
                  <a:pt x="2192" y="1664"/>
                  <a:pt x="2277" y="1548"/>
                </a:cubicBezTo>
                <a:cubicBezTo>
                  <a:pt x="2366" y="1427"/>
                  <a:pt x="2462" y="1296"/>
                  <a:pt x="2504" y="1131"/>
                </a:cubicBezTo>
                <a:cubicBezTo>
                  <a:pt x="2546" y="964"/>
                  <a:pt x="2597" y="771"/>
                  <a:pt x="2549" y="566"/>
                </a:cubicBezTo>
                <a:lnTo>
                  <a:pt x="2536" y="566"/>
                </a:lnTo>
                <a:cubicBezTo>
                  <a:pt x="2536" y="704"/>
                  <a:pt x="2375" y="960"/>
                  <a:pt x="2312" y="1053"/>
                </a:cubicBezTo>
                <a:cubicBezTo>
                  <a:pt x="2259" y="1131"/>
                  <a:pt x="2035" y="1382"/>
                  <a:pt x="1953" y="1404"/>
                </a:cubicBezTo>
                <a:close/>
                <a:moveTo>
                  <a:pt x="467" y="451"/>
                </a:moveTo>
                <a:cubicBezTo>
                  <a:pt x="467" y="698"/>
                  <a:pt x="641" y="909"/>
                  <a:pt x="769" y="1032"/>
                </a:cubicBezTo>
                <a:cubicBezTo>
                  <a:pt x="837" y="1097"/>
                  <a:pt x="933" y="1175"/>
                  <a:pt x="1015" y="1227"/>
                </a:cubicBezTo>
                <a:cubicBezTo>
                  <a:pt x="1104" y="1283"/>
                  <a:pt x="1215" y="1334"/>
                  <a:pt x="1296" y="1388"/>
                </a:cubicBezTo>
                <a:cubicBezTo>
                  <a:pt x="1347" y="1344"/>
                  <a:pt x="1501" y="1279"/>
                  <a:pt x="1573" y="1224"/>
                </a:cubicBezTo>
                <a:cubicBezTo>
                  <a:pt x="1664" y="1156"/>
                  <a:pt x="1740" y="1111"/>
                  <a:pt x="1821" y="1030"/>
                </a:cubicBezTo>
                <a:cubicBezTo>
                  <a:pt x="1946" y="905"/>
                  <a:pt x="2125" y="693"/>
                  <a:pt x="2125" y="451"/>
                </a:cubicBezTo>
                <a:cubicBezTo>
                  <a:pt x="2125" y="217"/>
                  <a:pt x="1926" y="2"/>
                  <a:pt x="1699" y="2"/>
                </a:cubicBezTo>
                <a:lnTo>
                  <a:pt x="1683" y="0"/>
                </a:lnTo>
                <a:lnTo>
                  <a:pt x="1575" y="9"/>
                </a:lnTo>
                <a:cubicBezTo>
                  <a:pt x="1531" y="39"/>
                  <a:pt x="1477" y="46"/>
                  <a:pt x="1421" y="88"/>
                </a:cubicBezTo>
                <a:cubicBezTo>
                  <a:pt x="1402" y="102"/>
                  <a:pt x="1299" y="203"/>
                  <a:pt x="1296" y="203"/>
                </a:cubicBezTo>
                <a:cubicBezTo>
                  <a:pt x="1275" y="203"/>
                  <a:pt x="1144" y="2"/>
                  <a:pt x="916" y="2"/>
                </a:cubicBezTo>
                <a:cubicBezTo>
                  <a:pt x="663" y="2"/>
                  <a:pt x="467" y="196"/>
                  <a:pt x="467" y="451"/>
                </a:cubicBezTo>
                <a:close/>
              </a:path>
            </a:pathLst>
          </a:custGeom>
          <a:solidFill>
            <a:schemeClr val="accent2"/>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36" name="TextBox 35"/>
          <p:cNvSpPr txBox="1"/>
          <p:nvPr/>
        </p:nvSpPr>
        <p:spPr>
          <a:xfrm>
            <a:off x="3402132" y="2436617"/>
            <a:ext cx="4387192" cy="1689565"/>
          </a:xfrm>
          <a:prstGeom prst="rect">
            <a:avLst/>
          </a:prstGeom>
          <a:noFill/>
          <a:ln>
            <a:noFill/>
          </a:ln>
        </p:spPr>
        <p:txBody>
          <a:bodyPr wrap="square">
            <a:spAutoFit/>
          </a:bodyPr>
          <a:lstStyle>
            <a:defPPr>
              <a:defRPr lang="zh-CN"/>
            </a:defPPr>
            <a:lvl1pPr algn="just" eaLnBrk="0" hangingPunct="0">
              <a:defRPr sz="2000">
                <a:solidFill>
                  <a:srgbClr val="595959"/>
                </a:solidFill>
                <a:latin typeface="微软雅黑" pitchFamily="34" charset="-122"/>
                <a:ea typeface="微软雅黑" pitchFamily="34" charset="-122"/>
              </a:defRPr>
            </a:lvl1pPr>
          </a:lstStyle>
          <a:p>
            <a:pPr>
              <a:lnSpc>
                <a:spcPct val="150000"/>
              </a:lnSpc>
            </a:pPr>
            <a:r>
              <a:rPr lang="en-US" altLang="zh-CN" sz="1417" dirty="0">
                <a:solidFill>
                  <a:schemeClr val="tx1"/>
                </a:solidFill>
                <a:latin typeface="+mj-ea"/>
              </a:rPr>
              <a:t>●</a:t>
            </a:r>
            <a:r>
              <a:rPr lang="zh-CN" altLang="en-US" sz="1417" dirty="0">
                <a:solidFill>
                  <a:schemeClr val="tx1"/>
                </a:solidFill>
                <a:latin typeface="+mj-ea"/>
              </a:rPr>
              <a:t>标题内容文字</a:t>
            </a:r>
            <a:endParaRPr lang="en-US" altLang="zh-CN" sz="1417" dirty="0">
              <a:solidFill>
                <a:schemeClr val="tx1"/>
              </a:solidFill>
              <a:latin typeface="+mj-ea"/>
            </a:endParaRPr>
          </a:p>
          <a:p>
            <a:pPr>
              <a:lnSpc>
                <a:spcPct val="150000"/>
              </a:lnSpc>
            </a:pPr>
            <a:r>
              <a:rPr lang="en-US" altLang="zh-CN" sz="1417" dirty="0">
                <a:solidFill>
                  <a:schemeClr val="tx1"/>
                </a:solidFill>
                <a:latin typeface="+mj-ea"/>
              </a:rPr>
              <a:t>●</a:t>
            </a:r>
            <a:r>
              <a:rPr lang="zh-CN" altLang="en-US" sz="1417" dirty="0">
                <a:solidFill>
                  <a:schemeClr val="tx1"/>
                </a:solidFill>
                <a:latin typeface="+mj-ea"/>
              </a:rPr>
              <a:t>标题内容文字</a:t>
            </a:r>
            <a:endParaRPr lang="en-US" altLang="zh-CN" sz="1417" dirty="0">
              <a:solidFill>
                <a:schemeClr val="tx1"/>
              </a:solidFill>
              <a:latin typeface="+mj-ea"/>
            </a:endParaRPr>
          </a:p>
          <a:p>
            <a:pPr>
              <a:lnSpc>
                <a:spcPct val="150000"/>
              </a:lnSpc>
            </a:pPr>
            <a:r>
              <a:rPr lang="en-US" altLang="zh-CN" sz="1417" dirty="0">
                <a:solidFill>
                  <a:schemeClr val="tx1"/>
                </a:solidFill>
                <a:latin typeface="+mj-ea"/>
              </a:rPr>
              <a:t>●</a:t>
            </a:r>
            <a:r>
              <a:rPr lang="zh-CN" altLang="en-US" sz="1417" dirty="0">
                <a:solidFill>
                  <a:schemeClr val="tx1"/>
                </a:solidFill>
                <a:latin typeface="+mj-ea"/>
              </a:rPr>
              <a:t>标题内容文字</a:t>
            </a:r>
          </a:p>
          <a:p>
            <a:pPr>
              <a:lnSpc>
                <a:spcPct val="150000"/>
              </a:lnSpc>
            </a:pPr>
            <a:r>
              <a:rPr lang="en-US" altLang="zh-CN" sz="1417" dirty="0">
                <a:solidFill>
                  <a:schemeClr val="tx1"/>
                </a:solidFill>
                <a:latin typeface="+mj-ea"/>
              </a:rPr>
              <a:t>●</a:t>
            </a:r>
            <a:r>
              <a:rPr lang="zh-CN" altLang="en-US" sz="1417" dirty="0">
                <a:solidFill>
                  <a:schemeClr val="tx1"/>
                </a:solidFill>
                <a:latin typeface="+mj-ea"/>
              </a:rPr>
              <a:t>标题内容文字</a:t>
            </a:r>
          </a:p>
          <a:p>
            <a:pPr>
              <a:lnSpc>
                <a:spcPct val="150000"/>
              </a:lnSpc>
            </a:pPr>
            <a:r>
              <a:rPr lang="en-US" altLang="zh-CN" sz="1417" dirty="0">
                <a:solidFill>
                  <a:schemeClr val="tx1"/>
                </a:solidFill>
                <a:latin typeface="+mj-ea"/>
              </a:rPr>
              <a:t>●</a:t>
            </a:r>
            <a:r>
              <a:rPr lang="zh-CN" altLang="en-US" sz="1417" dirty="0">
                <a:solidFill>
                  <a:schemeClr val="tx1"/>
                </a:solidFill>
                <a:latin typeface="+mj-ea"/>
              </a:rPr>
              <a:t>标题内容文字</a:t>
            </a:r>
          </a:p>
        </p:txBody>
      </p:sp>
    </p:spTree>
    <p:extLst>
      <p:ext uri="{BB962C8B-B14F-4D97-AF65-F5344CB8AC3E}">
        <p14:creationId xmlns:p14="http://schemas.microsoft.com/office/powerpoint/2010/main" val="1100353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5"/>
          <p:cNvSpPr>
            <a:spLocks noChangeArrowheads="1"/>
          </p:cNvSpPr>
          <p:nvPr/>
        </p:nvSpPr>
        <p:spPr bwMode="auto">
          <a:xfrm>
            <a:off x="3045044" y="2002247"/>
            <a:ext cx="1115459" cy="1108222"/>
          </a:xfrm>
          <a:prstGeom prst="ellipse">
            <a:avLst/>
          </a:prstGeom>
          <a:solidFill>
            <a:srgbClr val="2C99C0"/>
          </a:solidFill>
          <a:ln w="38100" cap="flat">
            <a:solidFill>
              <a:schemeClr val="accent2"/>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3519692" y="3042822"/>
            <a:ext cx="1115459" cy="1108222"/>
          </a:xfrm>
          <a:prstGeom prst="ellipse">
            <a:avLst/>
          </a:prstGeom>
          <a:solidFill>
            <a:srgbClr val="D53E25"/>
          </a:solidFill>
          <a:ln w="38100" cap="flat">
            <a:solidFill>
              <a:schemeClr val="accent2"/>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3045044" y="4081739"/>
            <a:ext cx="1115459" cy="1108222"/>
          </a:xfrm>
          <a:prstGeom prst="ellipse">
            <a:avLst/>
          </a:prstGeom>
          <a:solidFill>
            <a:srgbClr val="ECA11A"/>
          </a:solidFill>
          <a:ln w="38100" cap="flat">
            <a:solidFill>
              <a:schemeClr val="accent2"/>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11" name="Freeform 10"/>
          <p:cNvSpPr>
            <a:spLocks noEditPoints="1"/>
          </p:cNvSpPr>
          <p:nvPr/>
        </p:nvSpPr>
        <p:spPr bwMode="auto">
          <a:xfrm>
            <a:off x="4225514" y="2433509"/>
            <a:ext cx="258899" cy="257240"/>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2" name="Freeform 11"/>
          <p:cNvSpPr>
            <a:spLocks noEditPoints="1"/>
          </p:cNvSpPr>
          <p:nvPr/>
        </p:nvSpPr>
        <p:spPr bwMode="auto">
          <a:xfrm>
            <a:off x="3204672" y="3452547"/>
            <a:ext cx="258899" cy="257240"/>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chemeClr val="accent1"/>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3" name="Freeform 12"/>
          <p:cNvSpPr>
            <a:spLocks noEditPoints="1"/>
          </p:cNvSpPr>
          <p:nvPr/>
        </p:nvSpPr>
        <p:spPr bwMode="auto">
          <a:xfrm>
            <a:off x="4225514" y="4519678"/>
            <a:ext cx="258899" cy="257240"/>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chemeClr val="accent1"/>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4" name="TextBox 13"/>
          <p:cNvSpPr txBox="1"/>
          <p:nvPr/>
        </p:nvSpPr>
        <p:spPr>
          <a:xfrm flipH="1">
            <a:off x="3212610" y="2229294"/>
            <a:ext cx="791166" cy="681084"/>
          </a:xfrm>
          <a:prstGeom prst="rect">
            <a:avLst/>
          </a:prstGeom>
          <a:noFill/>
        </p:spPr>
        <p:txBody>
          <a:bodyPr wrap="square" rtlCol="0">
            <a:spAutoFit/>
          </a:bodyPr>
          <a:lstStyle/>
          <a:p>
            <a:pPr algn="ctr"/>
            <a:r>
              <a:rPr lang="en-US" altLang="zh-CN" sz="3826" dirty="0">
                <a:solidFill>
                  <a:schemeClr val="accent2"/>
                </a:solidFill>
                <a:latin typeface="+mn-ea"/>
                <a:ea typeface="+mn-ea"/>
              </a:rPr>
              <a:t>01</a:t>
            </a:r>
          </a:p>
        </p:txBody>
      </p:sp>
      <p:sp>
        <p:nvSpPr>
          <p:cNvPr id="15" name="TextBox 14"/>
          <p:cNvSpPr txBox="1"/>
          <p:nvPr/>
        </p:nvSpPr>
        <p:spPr>
          <a:xfrm flipH="1">
            <a:off x="3693247" y="3269869"/>
            <a:ext cx="791166" cy="681084"/>
          </a:xfrm>
          <a:prstGeom prst="rect">
            <a:avLst/>
          </a:prstGeom>
          <a:noFill/>
        </p:spPr>
        <p:txBody>
          <a:bodyPr wrap="square" rtlCol="0">
            <a:spAutoFit/>
          </a:bodyPr>
          <a:lstStyle/>
          <a:p>
            <a:pPr algn="ctr"/>
            <a:r>
              <a:rPr lang="en-US" altLang="zh-CN" sz="3826" dirty="0">
                <a:solidFill>
                  <a:schemeClr val="accent2"/>
                </a:solidFill>
                <a:latin typeface="+mn-ea"/>
                <a:ea typeface="+mn-ea"/>
              </a:rPr>
              <a:t>02</a:t>
            </a:r>
          </a:p>
        </p:txBody>
      </p:sp>
      <p:sp>
        <p:nvSpPr>
          <p:cNvPr id="16" name="TextBox 15"/>
          <p:cNvSpPr txBox="1"/>
          <p:nvPr/>
        </p:nvSpPr>
        <p:spPr>
          <a:xfrm flipH="1">
            <a:off x="3221456" y="4321233"/>
            <a:ext cx="791166" cy="681084"/>
          </a:xfrm>
          <a:prstGeom prst="rect">
            <a:avLst/>
          </a:prstGeom>
          <a:noFill/>
        </p:spPr>
        <p:txBody>
          <a:bodyPr wrap="square" rtlCol="0">
            <a:spAutoFit/>
          </a:bodyPr>
          <a:lstStyle/>
          <a:p>
            <a:pPr algn="ctr"/>
            <a:r>
              <a:rPr lang="en-US" altLang="zh-CN" sz="3826" dirty="0">
                <a:solidFill>
                  <a:schemeClr val="accent2"/>
                </a:solidFill>
                <a:latin typeface="+mn-ea"/>
                <a:ea typeface="+mn-ea"/>
              </a:rPr>
              <a:t>03</a:t>
            </a:r>
          </a:p>
        </p:txBody>
      </p:sp>
      <p:sp>
        <p:nvSpPr>
          <p:cNvPr id="17" name="TextBox 16"/>
          <p:cNvSpPr txBox="1"/>
          <p:nvPr/>
        </p:nvSpPr>
        <p:spPr>
          <a:xfrm>
            <a:off x="4634726" y="2321838"/>
            <a:ext cx="3409667" cy="646331"/>
          </a:xfrm>
          <a:prstGeom prst="rect">
            <a:avLst/>
          </a:prstGeom>
          <a:noFill/>
        </p:spPr>
        <p:txBody>
          <a:bodyPr wrap="square" rtlCol="0">
            <a:spAutoFit/>
          </a:bodyPr>
          <a:lstStyle/>
          <a:p>
            <a:pPr algn="just"/>
            <a:r>
              <a:rPr lang="zh-CN" altLang="en-US" dirty="0">
                <a:solidFill>
                  <a:schemeClr val="accent1"/>
                </a:solidFill>
                <a:latin typeface="+mj-ea"/>
                <a:ea typeface="+mj-ea"/>
              </a:rPr>
              <a:t>标题内容文字标题内容文字标题内容文字标题内容文字</a:t>
            </a:r>
          </a:p>
        </p:txBody>
      </p:sp>
      <p:sp>
        <p:nvSpPr>
          <p:cNvPr id="18" name="矩形 17"/>
          <p:cNvSpPr/>
          <p:nvPr/>
        </p:nvSpPr>
        <p:spPr>
          <a:xfrm>
            <a:off x="4640073" y="1964296"/>
            <a:ext cx="1492716" cy="353943"/>
          </a:xfrm>
          <a:prstGeom prst="rect">
            <a:avLst/>
          </a:prstGeom>
        </p:spPr>
        <p:txBody>
          <a:bodyPr wrap="none">
            <a:spAutoFit/>
          </a:bodyPr>
          <a:lstStyle/>
          <a:p>
            <a:r>
              <a:rPr lang="zh-CN" altLang="en-US" sz="1700" b="1" dirty="0">
                <a:solidFill>
                  <a:schemeClr val="accent1"/>
                </a:solidFill>
                <a:latin typeface="+mj-ea"/>
                <a:ea typeface="+mj-ea"/>
              </a:rPr>
              <a:t>标题内容文字</a:t>
            </a:r>
          </a:p>
        </p:txBody>
      </p:sp>
      <p:sp>
        <p:nvSpPr>
          <p:cNvPr id="19" name="TextBox 18"/>
          <p:cNvSpPr txBox="1"/>
          <p:nvPr/>
        </p:nvSpPr>
        <p:spPr>
          <a:xfrm>
            <a:off x="501869" y="3435392"/>
            <a:ext cx="2543174" cy="923330"/>
          </a:xfrm>
          <a:prstGeom prst="rect">
            <a:avLst/>
          </a:prstGeom>
          <a:noFill/>
        </p:spPr>
        <p:txBody>
          <a:bodyPr wrap="square" rtlCol="0">
            <a:spAutoFit/>
          </a:bodyPr>
          <a:lstStyle/>
          <a:p>
            <a:pPr algn="just"/>
            <a:r>
              <a:rPr lang="zh-CN" altLang="en-US" dirty="0">
                <a:solidFill>
                  <a:schemeClr val="accent1"/>
                </a:solidFill>
                <a:latin typeface="+mj-ea"/>
                <a:ea typeface="+mj-ea"/>
              </a:rPr>
              <a:t>标题内容文字标题内容文字标题内容文字标题内容文字</a:t>
            </a:r>
          </a:p>
        </p:txBody>
      </p:sp>
      <p:sp>
        <p:nvSpPr>
          <p:cNvPr id="20" name="矩形 19"/>
          <p:cNvSpPr/>
          <p:nvPr/>
        </p:nvSpPr>
        <p:spPr>
          <a:xfrm>
            <a:off x="501869" y="3077850"/>
            <a:ext cx="1492716" cy="353943"/>
          </a:xfrm>
          <a:prstGeom prst="rect">
            <a:avLst/>
          </a:prstGeom>
        </p:spPr>
        <p:txBody>
          <a:bodyPr wrap="none">
            <a:spAutoFit/>
          </a:bodyPr>
          <a:lstStyle/>
          <a:p>
            <a:r>
              <a:rPr lang="zh-CN" altLang="en-US" sz="1700" b="1" dirty="0">
                <a:solidFill>
                  <a:schemeClr val="accent1"/>
                </a:solidFill>
                <a:latin typeface="+mj-ea"/>
                <a:ea typeface="+mj-ea"/>
              </a:rPr>
              <a:t>标题内容文字</a:t>
            </a:r>
          </a:p>
        </p:txBody>
      </p:sp>
      <p:sp>
        <p:nvSpPr>
          <p:cNvPr id="21" name="TextBox 20"/>
          <p:cNvSpPr txBox="1"/>
          <p:nvPr/>
        </p:nvSpPr>
        <p:spPr>
          <a:xfrm>
            <a:off x="4634726" y="4508587"/>
            <a:ext cx="3409667" cy="646331"/>
          </a:xfrm>
          <a:prstGeom prst="rect">
            <a:avLst/>
          </a:prstGeom>
          <a:noFill/>
        </p:spPr>
        <p:txBody>
          <a:bodyPr wrap="square" rtlCol="0">
            <a:spAutoFit/>
          </a:bodyPr>
          <a:lstStyle/>
          <a:p>
            <a:pPr algn="just"/>
            <a:r>
              <a:rPr lang="zh-CN" altLang="en-US" dirty="0">
                <a:solidFill>
                  <a:schemeClr val="accent1"/>
                </a:solidFill>
                <a:latin typeface="+mj-ea"/>
                <a:ea typeface="+mj-ea"/>
              </a:rPr>
              <a:t>标题内容文字标题内容文字标题内容文字标题内容文字</a:t>
            </a:r>
          </a:p>
        </p:txBody>
      </p:sp>
      <p:sp>
        <p:nvSpPr>
          <p:cNvPr id="22" name="矩形 21"/>
          <p:cNvSpPr/>
          <p:nvPr/>
        </p:nvSpPr>
        <p:spPr>
          <a:xfrm>
            <a:off x="4640073" y="4151046"/>
            <a:ext cx="1492716" cy="353943"/>
          </a:xfrm>
          <a:prstGeom prst="rect">
            <a:avLst/>
          </a:prstGeom>
        </p:spPr>
        <p:txBody>
          <a:bodyPr wrap="none">
            <a:spAutoFit/>
          </a:bodyPr>
          <a:lstStyle/>
          <a:p>
            <a:r>
              <a:rPr lang="zh-CN" altLang="en-US" sz="1700" b="1" dirty="0">
                <a:solidFill>
                  <a:schemeClr val="accent1"/>
                </a:solidFill>
                <a:latin typeface="+mj-ea"/>
                <a:ea typeface="+mj-ea"/>
              </a:rPr>
              <a:t>标题内容文字</a:t>
            </a:r>
          </a:p>
        </p:txBody>
      </p:sp>
      <p:sp>
        <p:nvSpPr>
          <p:cNvPr id="2" name="TextBox 54">
            <a:extLst>
              <a:ext uri="{FF2B5EF4-FFF2-40B4-BE49-F238E27FC236}">
                <a16:creationId xmlns:a16="http://schemas.microsoft.com/office/drawing/2014/main" id="{4B16DE6D-B3F5-4D59-BE98-F73E6A5DE1EB}"/>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EB141AD3-1F32-43FF-9A8B-F9D5F4F5BBBE}"/>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323198B3-35C5-407C-8E6F-9366AAF9A175}"/>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6" name="Freeform 7">
            <a:extLst>
              <a:ext uri="{FF2B5EF4-FFF2-40B4-BE49-F238E27FC236}">
                <a16:creationId xmlns:a16="http://schemas.microsoft.com/office/drawing/2014/main" id="{2E6461CA-7071-4FFA-B447-920EBD0B4607}"/>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852241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a:off x="4371395" y="1403588"/>
            <a:ext cx="3315902" cy="1495844"/>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0" name="矩形 9"/>
          <p:cNvSpPr/>
          <p:nvPr/>
        </p:nvSpPr>
        <p:spPr bwMode="auto">
          <a:xfrm>
            <a:off x="698397" y="1403588"/>
            <a:ext cx="3315902" cy="1495844"/>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1" name="矩形 10"/>
          <p:cNvSpPr/>
          <p:nvPr/>
        </p:nvSpPr>
        <p:spPr bwMode="auto">
          <a:xfrm>
            <a:off x="4371395" y="3682599"/>
            <a:ext cx="3315902" cy="1495844"/>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2" name="矩形 11"/>
          <p:cNvSpPr/>
          <p:nvPr/>
        </p:nvSpPr>
        <p:spPr bwMode="auto">
          <a:xfrm>
            <a:off x="698397" y="3682599"/>
            <a:ext cx="3315902" cy="1495844"/>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grpSp>
        <p:nvGrpSpPr>
          <p:cNvPr id="2" name="组合 1"/>
          <p:cNvGrpSpPr/>
          <p:nvPr/>
        </p:nvGrpSpPr>
        <p:grpSpPr>
          <a:xfrm>
            <a:off x="871400" y="1729634"/>
            <a:ext cx="716409" cy="716409"/>
            <a:chOff x="1230014" y="1296938"/>
            <a:chExt cx="1011238" cy="1011238"/>
          </a:xfrm>
        </p:grpSpPr>
        <p:sp>
          <p:nvSpPr>
            <p:cNvPr id="14" name="Oval 13"/>
            <p:cNvSpPr>
              <a:spLocks noChangeArrowheads="1"/>
            </p:cNvSpPr>
            <p:nvPr/>
          </p:nvSpPr>
          <p:spPr bwMode="auto">
            <a:xfrm>
              <a:off x="1230014" y="1296938"/>
              <a:ext cx="1011238" cy="1011238"/>
            </a:xfrm>
            <a:prstGeom prst="ellipse">
              <a:avLst/>
            </a:pr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5" name="TextBox 14"/>
            <p:cNvSpPr txBox="1"/>
            <p:nvPr/>
          </p:nvSpPr>
          <p:spPr>
            <a:xfrm>
              <a:off x="1282081" y="1429117"/>
              <a:ext cx="868522" cy="745966"/>
            </a:xfrm>
            <a:prstGeom prst="rect">
              <a:avLst/>
            </a:prstGeom>
            <a:noFill/>
          </p:spPr>
          <p:txBody>
            <a:bodyPr wrap="square" rtlCol="0">
              <a:spAutoFit/>
            </a:bodyPr>
            <a:lstStyle/>
            <a:p>
              <a:pPr algn="ctr"/>
              <a:r>
                <a:rPr lang="en-US" altLang="zh-CN" sz="2834" dirty="0">
                  <a:solidFill>
                    <a:schemeClr val="accent2"/>
                  </a:solidFill>
                  <a:latin typeface="+mn-ea"/>
                  <a:ea typeface="+mn-ea"/>
                </a:rPr>
                <a:t>01</a:t>
              </a:r>
              <a:endParaRPr lang="zh-CN" altLang="en-US" sz="2834" dirty="0">
                <a:solidFill>
                  <a:schemeClr val="accent2"/>
                </a:solidFill>
                <a:latin typeface="+mn-ea"/>
                <a:ea typeface="+mn-ea"/>
              </a:endParaRPr>
            </a:p>
          </p:txBody>
        </p:sp>
      </p:grpSp>
      <p:sp>
        <p:nvSpPr>
          <p:cNvPr id="16" name="TextBox 15"/>
          <p:cNvSpPr txBox="1"/>
          <p:nvPr/>
        </p:nvSpPr>
        <p:spPr>
          <a:xfrm>
            <a:off x="1769688" y="1556630"/>
            <a:ext cx="2091569" cy="353943"/>
          </a:xfrm>
          <a:prstGeom prst="rect">
            <a:avLst/>
          </a:prstGeom>
          <a:noFill/>
        </p:spPr>
        <p:txBody>
          <a:bodyPr wrap="square" rtlCol="0">
            <a:spAutoFit/>
          </a:bodyPr>
          <a:lstStyle/>
          <a:p>
            <a:r>
              <a:rPr lang="zh-CN" altLang="en-US" sz="1700" b="1" dirty="0">
                <a:solidFill>
                  <a:schemeClr val="accent1"/>
                </a:solidFill>
                <a:latin typeface="+mn-ea"/>
                <a:ea typeface="+mn-ea"/>
              </a:rPr>
              <a:t>标题内容文字</a:t>
            </a:r>
            <a:endParaRPr lang="en-US" altLang="zh-CN" sz="1700" b="1" dirty="0">
              <a:solidFill>
                <a:schemeClr val="accent1"/>
              </a:solidFill>
              <a:latin typeface="+mn-ea"/>
              <a:ea typeface="+mn-ea"/>
            </a:endParaRPr>
          </a:p>
        </p:txBody>
      </p:sp>
      <p:sp>
        <p:nvSpPr>
          <p:cNvPr id="17" name="TextBox 16"/>
          <p:cNvSpPr txBox="1"/>
          <p:nvPr/>
        </p:nvSpPr>
        <p:spPr>
          <a:xfrm>
            <a:off x="1780668" y="1939389"/>
            <a:ext cx="2080589" cy="369332"/>
          </a:xfrm>
          <a:prstGeom prst="rect">
            <a:avLst/>
          </a:prstGeom>
          <a:noFill/>
        </p:spPr>
        <p:txBody>
          <a:bodyPr wrap="square" rtlCol="0">
            <a:spAutoFit/>
          </a:bodyPr>
          <a:lstStyle/>
          <a:p>
            <a:r>
              <a:rPr lang="zh-CN" altLang="en-US" dirty="0">
                <a:solidFill>
                  <a:schemeClr val="accent1"/>
                </a:solidFill>
                <a:latin typeface="+mn-ea"/>
                <a:ea typeface="+mn-ea"/>
              </a:rPr>
              <a:t>标题内容文字</a:t>
            </a:r>
          </a:p>
        </p:txBody>
      </p:sp>
      <p:grpSp>
        <p:nvGrpSpPr>
          <p:cNvPr id="3" name="组合 2"/>
          <p:cNvGrpSpPr/>
          <p:nvPr/>
        </p:nvGrpSpPr>
        <p:grpSpPr>
          <a:xfrm>
            <a:off x="4584188" y="1729634"/>
            <a:ext cx="716409" cy="716409"/>
            <a:chOff x="6470754" y="1296938"/>
            <a:chExt cx="1011238" cy="1011238"/>
          </a:xfrm>
        </p:grpSpPr>
        <p:sp>
          <p:nvSpPr>
            <p:cNvPr id="19" name="Oval 13"/>
            <p:cNvSpPr>
              <a:spLocks noChangeArrowheads="1"/>
            </p:cNvSpPr>
            <p:nvPr/>
          </p:nvSpPr>
          <p:spPr bwMode="auto">
            <a:xfrm>
              <a:off x="6470754" y="1296938"/>
              <a:ext cx="1011238" cy="1011238"/>
            </a:xfrm>
            <a:prstGeom prst="ellipse">
              <a:avLst/>
            </a:pr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0" name="TextBox 19"/>
            <p:cNvSpPr txBox="1"/>
            <p:nvPr/>
          </p:nvSpPr>
          <p:spPr>
            <a:xfrm>
              <a:off x="6522821" y="1429117"/>
              <a:ext cx="868522" cy="745966"/>
            </a:xfrm>
            <a:prstGeom prst="rect">
              <a:avLst/>
            </a:prstGeom>
            <a:noFill/>
          </p:spPr>
          <p:txBody>
            <a:bodyPr wrap="square" rtlCol="0">
              <a:spAutoFit/>
            </a:bodyPr>
            <a:lstStyle/>
            <a:p>
              <a:pPr algn="ctr"/>
              <a:r>
                <a:rPr lang="en-US" altLang="zh-CN" sz="2834" dirty="0">
                  <a:solidFill>
                    <a:schemeClr val="accent2"/>
                  </a:solidFill>
                  <a:latin typeface="+mn-ea"/>
                  <a:ea typeface="+mn-ea"/>
                </a:rPr>
                <a:t>02</a:t>
              </a:r>
              <a:endParaRPr lang="zh-CN" altLang="en-US" sz="2834" dirty="0">
                <a:solidFill>
                  <a:schemeClr val="accent2"/>
                </a:solidFill>
                <a:latin typeface="+mn-ea"/>
                <a:ea typeface="+mn-ea"/>
              </a:endParaRPr>
            </a:p>
          </p:txBody>
        </p:sp>
      </p:grpSp>
      <p:sp>
        <p:nvSpPr>
          <p:cNvPr id="21" name="TextBox 20"/>
          <p:cNvSpPr txBox="1"/>
          <p:nvPr/>
        </p:nvSpPr>
        <p:spPr>
          <a:xfrm>
            <a:off x="5482476" y="1556630"/>
            <a:ext cx="1847724" cy="353943"/>
          </a:xfrm>
          <a:prstGeom prst="rect">
            <a:avLst/>
          </a:prstGeom>
          <a:noFill/>
        </p:spPr>
        <p:txBody>
          <a:bodyPr wrap="square" rtlCol="0">
            <a:spAutoFit/>
          </a:bodyPr>
          <a:lstStyle/>
          <a:p>
            <a:r>
              <a:rPr lang="zh-CN" altLang="en-US" sz="1700" b="1" dirty="0">
                <a:solidFill>
                  <a:schemeClr val="accent1"/>
                </a:solidFill>
                <a:latin typeface="+mn-ea"/>
                <a:ea typeface="+mn-ea"/>
              </a:rPr>
              <a:t>标题内容文字</a:t>
            </a:r>
            <a:endParaRPr lang="en-US" altLang="zh-CN" sz="1700" b="1" dirty="0">
              <a:solidFill>
                <a:schemeClr val="accent1"/>
              </a:solidFill>
              <a:latin typeface="+mn-ea"/>
              <a:ea typeface="+mn-ea"/>
            </a:endParaRPr>
          </a:p>
        </p:txBody>
      </p:sp>
      <p:sp>
        <p:nvSpPr>
          <p:cNvPr id="22" name="TextBox 21"/>
          <p:cNvSpPr txBox="1"/>
          <p:nvPr/>
        </p:nvSpPr>
        <p:spPr>
          <a:xfrm>
            <a:off x="5493455" y="1939389"/>
            <a:ext cx="2080589" cy="369332"/>
          </a:xfrm>
          <a:prstGeom prst="rect">
            <a:avLst/>
          </a:prstGeom>
          <a:noFill/>
        </p:spPr>
        <p:txBody>
          <a:bodyPr wrap="square" rtlCol="0">
            <a:spAutoFit/>
          </a:bodyPr>
          <a:lstStyle/>
          <a:p>
            <a:r>
              <a:rPr lang="zh-CN" altLang="en-US" dirty="0">
                <a:solidFill>
                  <a:schemeClr val="accent1"/>
                </a:solidFill>
                <a:latin typeface="+mn-ea"/>
                <a:ea typeface="+mn-ea"/>
              </a:rPr>
              <a:t>标题内容文字</a:t>
            </a:r>
          </a:p>
        </p:txBody>
      </p:sp>
      <p:grpSp>
        <p:nvGrpSpPr>
          <p:cNvPr id="4" name="组合 3"/>
          <p:cNvGrpSpPr/>
          <p:nvPr/>
        </p:nvGrpSpPr>
        <p:grpSpPr>
          <a:xfrm>
            <a:off x="871400" y="4008644"/>
            <a:ext cx="716409" cy="716409"/>
            <a:chOff x="1230014" y="4513848"/>
            <a:chExt cx="1011238" cy="1011238"/>
          </a:xfrm>
        </p:grpSpPr>
        <p:sp>
          <p:nvSpPr>
            <p:cNvPr id="24" name="Oval 13"/>
            <p:cNvSpPr>
              <a:spLocks noChangeArrowheads="1"/>
            </p:cNvSpPr>
            <p:nvPr/>
          </p:nvSpPr>
          <p:spPr bwMode="auto">
            <a:xfrm>
              <a:off x="1230014" y="4513848"/>
              <a:ext cx="1011238" cy="1011238"/>
            </a:xfrm>
            <a:prstGeom prst="ellipse">
              <a:avLst/>
            </a:prstGeom>
            <a:solidFill>
              <a:srgbClr val="ECA11A"/>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5" name="TextBox 24"/>
            <p:cNvSpPr txBox="1"/>
            <p:nvPr/>
          </p:nvSpPr>
          <p:spPr>
            <a:xfrm>
              <a:off x="1282081" y="4646027"/>
              <a:ext cx="868522" cy="745966"/>
            </a:xfrm>
            <a:prstGeom prst="rect">
              <a:avLst/>
            </a:prstGeom>
            <a:noFill/>
          </p:spPr>
          <p:txBody>
            <a:bodyPr wrap="square" rtlCol="0">
              <a:spAutoFit/>
            </a:bodyPr>
            <a:lstStyle/>
            <a:p>
              <a:pPr algn="ctr"/>
              <a:r>
                <a:rPr lang="en-US" altLang="zh-CN" sz="2834" dirty="0">
                  <a:solidFill>
                    <a:schemeClr val="accent2"/>
                  </a:solidFill>
                  <a:latin typeface="+mn-ea"/>
                  <a:ea typeface="+mn-ea"/>
                </a:rPr>
                <a:t>03</a:t>
              </a:r>
              <a:endParaRPr lang="zh-CN" altLang="en-US" sz="2834" dirty="0">
                <a:solidFill>
                  <a:schemeClr val="accent2"/>
                </a:solidFill>
                <a:latin typeface="+mn-ea"/>
                <a:ea typeface="+mn-ea"/>
              </a:endParaRPr>
            </a:p>
          </p:txBody>
        </p:sp>
      </p:grpSp>
      <p:sp>
        <p:nvSpPr>
          <p:cNvPr id="26" name="TextBox 25"/>
          <p:cNvSpPr txBox="1"/>
          <p:nvPr/>
        </p:nvSpPr>
        <p:spPr>
          <a:xfrm>
            <a:off x="1769688" y="3835641"/>
            <a:ext cx="2091569" cy="353943"/>
          </a:xfrm>
          <a:prstGeom prst="rect">
            <a:avLst/>
          </a:prstGeom>
          <a:noFill/>
        </p:spPr>
        <p:txBody>
          <a:bodyPr wrap="square" rtlCol="0">
            <a:spAutoFit/>
          </a:bodyPr>
          <a:lstStyle/>
          <a:p>
            <a:r>
              <a:rPr lang="zh-CN" altLang="en-US" sz="1700" b="1" dirty="0">
                <a:solidFill>
                  <a:schemeClr val="accent1"/>
                </a:solidFill>
                <a:latin typeface="+mn-ea"/>
                <a:ea typeface="+mn-ea"/>
              </a:rPr>
              <a:t>标题内容文字</a:t>
            </a:r>
            <a:endParaRPr lang="en-US" altLang="zh-CN" sz="1700" b="1" dirty="0">
              <a:solidFill>
                <a:schemeClr val="accent1"/>
              </a:solidFill>
              <a:latin typeface="+mn-ea"/>
              <a:ea typeface="+mn-ea"/>
            </a:endParaRPr>
          </a:p>
        </p:txBody>
      </p:sp>
      <p:sp>
        <p:nvSpPr>
          <p:cNvPr id="27" name="TextBox 26"/>
          <p:cNvSpPr txBox="1"/>
          <p:nvPr/>
        </p:nvSpPr>
        <p:spPr>
          <a:xfrm>
            <a:off x="1780668" y="4218400"/>
            <a:ext cx="2080589" cy="369332"/>
          </a:xfrm>
          <a:prstGeom prst="rect">
            <a:avLst/>
          </a:prstGeom>
          <a:noFill/>
        </p:spPr>
        <p:txBody>
          <a:bodyPr wrap="square" rtlCol="0">
            <a:spAutoFit/>
          </a:bodyPr>
          <a:lstStyle/>
          <a:p>
            <a:r>
              <a:rPr lang="zh-CN" altLang="en-US" dirty="0">
                <a:solidFill>
                  <a:schemeClr val="accent1"/>
                </a:solidFill>
                <a:latin typeface="+mn-ea"/>
                <a:ea typeface="+mn-ea"/>
              </a:rPr>
              <a:t>标题内容文字</a:t>
            </a:r>
          </a:p>
        </p:txBody>
      </p:sp>
      <p:grpSp>
        <p:nvGrpSpPr>
          <p:cNvPr id="5" name="组合 4"/>
          <p:cNvGrpSpPr/>
          <p:nvPr/>
        </p:nvGrpSpPr>
        <p:grpSpPr>
          <a:xfrm>
            <a:off x="4584188" y="4008644"/>
            <a:ext cx="716409" cy="716409"/>
            <a:chOff x="6470754" y="4513848"/>
            <a:chExt cx="1011238" cy="1011238"/>
          </a:xfrm>
        </p:grpSpPr>
        <p:sp>
          <p:nvSpPr>
            <p:cNvPr id="29" name="Oval 13"/>
            <p:cNvSpPr>
              <a:spLocks noChangeArrowheads="1"/>
            </p:cNvSpPr>
            <p:nvPr/>
          </p:nvSpPr>
          <p:spPr bwMode="auto">
            <a:xfrm>
              <a:off x="6470754" y="4513848"/>
              <a:ext cx="1011238" cy="1011238"/>
            </a:xfrm>
            <a:prstGeom prst="ellipse">
              <a:avLst/>
            </a:pr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30" name="TextBox 29"/>
            <p:cNvSpPr txBox="1"/>
            <p:nvPr/>
          </p:nvSpPr>
          <p:spPr>
            <a:xfrm>
              <a:off x="6522821" y="4646027"/>
              <a:ext cx="868522" cy="745966"/>
            </a:xfrm>
            <a:prstGeom prst="rect">
              <a:avLst/>
            </a:prstGeom>
            <a:noFill/>
          </p:spPr>
          <p:txBody>
            <a:bodyPr wrap="square" rtlCol="0">
              <a:spAutoFit/>
            </a:bodyPr>
            <a:lstStyle/>
            <a:p>
              <a:pPr algn="ctr"/>
              <a:r>
                <a:rPr lang="en-US" altLang="zh-CN" sz="2834" dirty="0">
                  <a:solidFill>
                    <a:schemeClr val="accent2"/>
                  </a:solidFill>
                  <a:latin typeface="+mn-ea"/>
                  <a:ea typeface="+mn-ea"/>
                </a:rPr>
                <a:t>04</a:t>
              </a:r>
              <a:endParaRPr lang="zh-CN" altLang="en-US" sz="2834" dirty="0">
                <a:solidFill>
                  <a:schemeClr val="accent2"/>
                </a:solidFill>
                <a:latin typeface="+mn-ea"/>
                <a:ea typeface="+mn-ea"/>
              </a:endParaRPr>
            </a:p>
          </p:txBody>
        </p:sp>
      </p:grpSp>
      <p:sp>
        <p:nvSpPr>
          <p:cNvPr id="31" name="TextBox 30"/>
          <p:cNvSpPr txBox="1"/>
          <p:nvPr/>
        </p:nvSpPr>
        <p:spPr>
          <a:xfrm>
            <a:off x="5482475" y="3835641"/>
            <a:ext cx="2091569" cy="353943"/>
          </a:xfrm>
          <a:prstGeom prst="rect">
            <a:avLst/>
          </a:prstGeom>
          <a:noFill/>
        </p:spPr>
        <p:txBody>
          <a:bodyPr wrap="square" rtlCol="0">
            <a:spAutoFit/>
          </a:bodyPr>
          <a:lstStyle/>
          <a:p>
            <a:r>
              <a:rPr lang="zh-CN" altLang="en-US" sz="1700" b="1" dirty="0">
                <a:solidFill>
                  <a:schemeClr val="accent1"/>
                </a:solidFill>
                <a:latin typeface="+mn-ea"/>
                <a:ea typeface="+mn-ea"/>
              </a:rPr>
              <a:t>标题内容文字</a:t>
            </a:r>
            <a:endParaRPr lang="en-US" altLang="zh-CN" sz="1700" b="1" dirty="0">
              <a:solidFill>
                <a:schemeClr val="accent1"/>
              </a:solidFill>
              <a:latin typeface="+mn-ea"/>
              <a:ea typeface="+mn-ea"/>
            </a:endParaRPr>
          </a:p>
        </p:txBody>
      </p:sp>
      <p:sp>
        <p:nvSpPr>
          <p:cNvPr id="32" name="TextBox 31"/>
          <p:cNvSpPr txBox="1"/>
          <p:nvPr/>
        </p:nvSpPr>
        <p:spPr>
          <a:xfrm>
            <a:off x="5493455" y="4218400"/>
            <a:ext cx="2080589" cy="369332"/>
          </a:xfrm>
          <a:prstGeom prst="rect">
            <a:avLst/>
          </a:prstGeom>
          <a:noFill/>
        </p:spPr>
        <p:txBody>
          <a:bodyPr wrap="square" rtlCol="0">
            <a:spAutoFit/>
          </a:bodyPr>
          <a:lstStyle/>
          <a:p>
            <a:r>
              <a:rPr lang="zh-CN" altLang="en-US" dirty="0">
                <a:solidFill>
                  <a:schemeClr val="accent1"/>
                </a:solidFill>
                <a:latin typeface="+mn-ea"/>
                <a:ea typeface="+mn-ea"/>
              </a:rPr>
              <a:t>标题内容文字</a:t>
            </a:r>
          </a:p>
        </p:txBody>
      </p:sp>
      <p:sp>
        <p:nvSpPr>
          <p:cNvPr id="33" name="矩形 32"/>
          <p:cNvSpPr/>
          <p:nvPr/>
        </p:nvSpPr>
        <p:spPr bwMode="auto">
          <a:xfrm>
            <a:off x="0" y="2985018"/>
            <a:ext cx="8640763" cy="612166"/>
          </a:xfrm>
          <a:prstGeom prst="rect">
            <a:avLst/>
          </a:prstGeom>
          <a:solidFill>
            <a:srgbClr val="0A97A6"/>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34" name="TextBox 33"/>
          <p:cNvSpPr txBox="1"/>
          <p:nvPr/>
        </p:nvSpPr>
        <p:spPr>
          <a:xfrm>
            <a:off x="3071231" y="3115166"/>
            <a:ext cx="1925527" cy="441211"/>
          </a:xfrm>
          <a:prstGeom prst="rect">
            <a:avLst/>
          </a:prstGeom>
          <a:noFill/>
        </p:spPr>
        <p:txBody>
          <a:bodyPr wrap="none" rtlCol="0">
            <a:spAutoFit/>
          </a:bodyPr>
          <a:lstStyle/>
          <a:p>
            <a:pPr algn="ctr"/>
            <a:r>
              <a:rPr lang="zh-CN" altLang="en-US" sz="2267" b="1" dirty="0">
                <a:solidFill>
                  <a:schemeClr val="accent2"/>
                </a:solidFill>
                <a:latin typeface="微软雅黑"/>
                <a:ea typeface="微软雅黑"/>
              </a:rPr>
              <a:t>标题内容文字</a:t>
            </a:r>
          </a:p>
        </p:txBody>
      </p:sp>
    </p:spTree>
    <p:extLst>
      <p:ext uri="{BB962C8B-B14F-4D97-AF65-F5344CB8AC3E}">
        <p14:creationId xmlns:p14="http://schemas.microsoft.com/office/powerpoint/2010/main" val="2689080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tyu.jpg"/>
          <p:cNvPicPr>
            <a:picLocks noChangeAspect="1" noChangeArrowheads="1"/>
          </p:cNvPicPr>
          <p:nvPr/>
        </p:nvPicPr>
        <p:blipFill>
          <a:blip r:embed="rId3" cstate="print"/>
          <a:srcRect/>
          <a:stretch>
            <a:fillRect/>
          </a:stretch>
        </p:blipFill>
        <p:spPr bwMode="auto">
          <a:xfrm>
            <a:off x="2270" y="1620183"/>
            <a:ext cx="8636223" cy="4859992"/>
          </a:xfrm>
          <a:prstGeom prst="rect">
            <a:avLst/>
          </a:prstGeom>
          <a:noFill/>
        </p:spPr>
      </p:pic>
      <p:sp>
        <p:nvSpPr>
          <p:cNvPr id="13" name="TextBox 48"/>
          <p:cNvSpPr txBox="1"/>
          <p:nvPr/>
        </p:nvSpPr>
        <p:spPr>
          <a:xfrm>
            <a:off x="3752396" y="2549493"/>
            <a:ext cx="2659919" cy="450444"/>
          </a:xfrm>
          <a:prstGeom prst="rect">
            <a:avLst/>
          </a:prstGeom>
          <a:noFill/>
        </p:spPr>
        <p:txBody>
          <a:bodyPr wrap="square" lIns="0" tIns="0" rIns="0" bIns="0" rtlCol="0">
            <a:spAutoFit/>
          </a:bodyPr>
          <a:lstStyle/>
          <a:p>
            <a:pPr>
              <a:buFontTx/>
              <a:buNone/>
            </a:pPr>
            <a:r>
              <a:rPr lang="zh-CN" altLang="en-US" sz="2927" dirty="0">
                <a:solidFill>
                  <a:prstClr val="white">
                    <a:lumMod val="50000"/>
                  </a:prstClr>
                </a:solidFill>
                <a:latin typeface="微软雅黑" panose="020B0503020204020204" pitchFamily="34" charset="-122"/>
                <a:ea typeface="微软雅黑" panose="020B0503020204020204" pitchFamily="34" charset="-122"/>
                <a:cs typeface="+mn-ea"/>
                <a:sym typeface="+mn-lt"/>
              </a:rPr>
              <a:t>标题内容文字</a:t>
            </a:r>
            <a:endParaRPr lang="en-GB" altLang="zh-CN" sz="2927"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751908" y="3096980"/>
            <a:ext cx="1136948" cy="430567"/>
          </a:xfrm>
          <a:prstGeom prst="rect">
            <a:avLst/>
          </a:prstGeom>
          <a:noFill/>
        </p:spPr>
        <p:txBody>
          <a:bodyPr wrap="square" lIns="0" tIns="0" rIns="0" bIns="0" rtlCol="0">
            <a:spAutoFit/>
          </a:bodyPr>
          <a:lstStyle/>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
        <p:nvSpPr>
          <p:cNvPr id="15" name="矩形 259"/>
          <p:cNvSpPr>
            <a:spLocks noChangeArrowheads="1"/>
          </p:cNvSpPr>
          <p:nvPr/>
        </p:nvSpPr>
        <p:spPr bwMode="auto">
          <a:xfrm>
            <a:off x="2189041" y="2121826"/>
            <a:ext cx="1475179" cy="1486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414" tIns="30707" rIns="61414" bIns="3070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9254" cap="all" spc="201" dirty="0">
                <a:solidFill>
                  <a:srgbClr val="2C99C0"/>
                </a:solidFill>
                <a:latin typeface="Impact" panose="020B0806030902050204" pitchFamily="34" charset="0"/>
                <a:cs typeface="Arial" panose="020B0604020202020204" pitchFamily="34" charset="0"/>
              </a:rPr>
              <a:t>04</a:t>
            </a:r>
            <a:endParaRPr lang="zh-CN" altLang="en-US" sz="9254" cap="all" spc="201" dirty="0">
              <a:solidFill>
                <a:srgbClr val="2C99C0"/>
              </a:solidFill>
              <a:latin typeface="Impact" panose="020B0806030902050204" pitchFamily="34" charset="0"/>
              <a:cs typeface="Arial" panose="020B0604020202020204" pitchFamily="34" charset="0"/>
            </a:endParaRPr>
          </a:p>
        </p:txBody>
      </p:sp>
      <p:sp>
        <p:nvSpPr>
          <p:cNvPr id="6" name="TextBox 49"/>
          <p:cNvSpPr txBox="1"/>
          <p:nvPr/>
        </p:nvSpPr>
        <p:spPr>
          <a:xfrm>
            <a:off x="4921503" y="3088481"/>
            <a:ext cx="1136948" cy="430567"/>
          </a:xfrm>
          <a:prstGeom prst="rect">
            <a:avLst/>
          </a:prstGeom>
          <a:noFill/>
        </p:spPr>
        <p:txBody>
          <a:bodyPr wrap="square" lIns="0" tIns="0" rIns="0" bIns="0" rtlCol="0">
            <a:spAutoFit/>
          </a:bodyPr>
          <a:lstStyle/>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a:p>
            <a:pPr marL="121464" indent="-121464" eaLnBrk="0" hangingPunct="0">
              <a:lnSpc>
                <a:spcPct val="150000"/>
              </a:lnSpc>
              <a:buFont typeface="Wingdings" panose="05000000000000000000" pitchFamily="2" charset="2"/>
              <a:buChar char="p"/>
            </a:pPr>
            <a:r>
              <a:rPr lang="zh-CN" altLang="en-US" sz="991" dirty="0">
                <a:solidFill>
                  <a:prstClr val="white">
                    <a:lumMod val="50000"/>
                  </a:prstClr>
                </a:solidFill>
                <a:latin typeface="微软雅黑" panose="020B0503020204020204" pitchFamily="34" charset="-122"/>
                <a:ea typeface="微软雅黑" panose="020B0503020204020204" pitchFamily="34" charset="-122"/>
                <a:cs typeface="+mn-ea"/>
                <a:sym typeface="+mn-lt"/>
              </a:rPr>
              <a:t>请替换文字内容</a:t>
            </a:r>
          </a:p>
        </p:txBody>
      </p:sp>
    </p:spTree>
    <p:extLst>
      <p:ext uri="{BB962C8B-B14F-4D97-AF65-F5344CB8AC3E}">
        <p14:creationId xmlns:p14="http://schemas.microsoft.com/office/powerpoint/2010/main" val="1221459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6"/>
          <p:cNvSpPr>
            <a:spLocks noChangeAspect="1" noChangeArrowheads="1"/>
          </p:cNvSpPr>
          <p:nvPr/>
        </p:nvSpPr>
        <p:spPr bwMode="auto">
          <a:xfrm>
            <a:off x="4344100" y="3699326"/>
            <a:ext cx="1017554" cy="1020164"/>
          </a:xfrm>
          <a:prstGeom prst="ellipse">
            <a:avLst/>
          </a:prstGeom>
          <a:solidFill>
            <a:srgbClr val="D53E25"/>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9" name="Oval 7"/>
          <p:cNvSpPr>
            <a:spLocks noChangeAspect="1" noChangeArrowheads="1"/>
          </p:cNvSpPr>
          <p:nvPr/>
        </p:nvSpPr>
        <p:spPr bwMode="auto">
          <a:xfrm>
            <a:off x="5758264" y="2729948"/>
            <a:ext cx="1018860" cy="1020164"/>
          </a:xfrm>
          <a:prstGeom prst="ellipse">
            <a:avLst/>
          </a:pr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0" name="Oval 8"/>
          <p:cNvSpPr>
            <a:spLocks noChangeAspect="1" noChangeArrowheads="1"/>
          </p:cNvSpPr>
          <p:nvPr/>
        </p:nvSpPr>
        <p:spPr bwMode="auto">
          <a:xfrm>
            <a:off x="7127562" y="1760798"/>
            <a:ext cx="1018860" cy="1020164"/>
          </a:xfrm>
          <a:prstGeom prst="ellipse">
            <a:avLst/>
          </a:prstGeom>
          <a:solidFill>
            <a:srgbClr val="0A97A6"/>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1" name="Freeform 9"/>
          <p:cNvSpPr>
            <a:spLocks/>
          </p:cNvSpPr>
          <p:nvPr/>
        </p:nvSpPr>
        <p:spPr bwMode="auto">
          <a:xfrm>
            <a:off x="4014298" y="2820332"/>
            <a:ext cx="4664663" cy="2849021"/>
          </a:xfrm>
          <a:custGeom>
            <a:avLst/>
            <a:gdLst/>
            <a:ahLst/>
            <a:cxnLst/>
            <a:rect l="l" t="t" r="r" b="b"/>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close/>
              </a:path>
            </a:pathLst>
          </a:custGeom>
          <a:solidFill>
            <a:schemeClr val="accent1"/>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2" name="Line 10"/>
          <p:cNvSpPr>
            <a:spLocks noChangeShapeType="1"/>
          </p:cNvSpPr>
          <p:nvPr/>
        </p:nvSpPr>
        <p:spPr bwMode="auto">
          <a:xfrm flipH="1">
            <a:off x="3402131" y="4206541"/>
            <a:ext cx="789854"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13" name="Line 11"/>
          <p:cNvSpPr>
            <a:spLocks noChangeShapeType="1"/>
          </p:cNvSpPr>
          <p:nvPr/>
        </p:nvSpPr>
        <p:spPr bwMode="auto">
          <a:xfrm flipH="1">
            <a:off x="4191984" y="3240030"/>
            <a:ext cx="1454756"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14" name="Line 12"/>
          <p:cNvSpPr>
            <a:spLocks noChangeShapeType="1"/>
          </p:cNvSpPr>
          <p:nvPr/>
        </p:nvSpPr>
        <p:spPr bwMode="auto">
          <a:xfrm flipH="1">
            <a:off x="4852877" y="2270880"/>
            <a:ext cx="2171238" cy="0"/>
          </a:xfrm>
          <a:prstGeom prst="line">
            <a:avLst/>
          </a:prstGeom>
          <a:noFill/>
          <a:ln w="12700" cap="flat">
            <a:solidFill>
              <a:schemeClr val="accent1"/>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15" name="TextBox 14"/>
          <p:cNvSpPr txBox="1"/>
          <p:nvPr/>
        </p:nvSpPr>
        <p:spPr>
          <a:xfrm>
            <a:off x="7127562" y="1976522"/>
            <a:ext cx="990031" cy="615553"/>
          </a:xfrm>
          <a:prstGeom prst="rect">
            <a:avLst/>
          </a:prstGeom>
          <a:noFill/>
        </p:spPr>
        <p:txBody>
          <a:bodyPr wrap="square" rtlCol="0">
            <a:spAutoFit/>
          </a:bodyPr>
          <a:lstStyle/>
          <a:p>
            <a:pPr algn="ctr"/>
            <a:r>
              <a:rPr lang="zh-CN" altLang="en-US" sz="1700" b="1" dirty="0">
                <a:solidFill>
                  <a:schemeClr val="accent2"/>
                </a:solidFill>
                <a:latin typeface="+mj-ea"/>
                <a:ea typeface="+mj-ea"/>
              </a:rPr>
              <a:t>标题内容文字</a:t>
            </a:r>
          </a:p>
        </p:txBody>
      </p:sp>
      <p:sp>
        <p:nvSpPr>
          <p:cNvPr id="16" name="TextBox 15"/>
          <p:cNvSpPr txBox="1"/>
          <p:nvPr/>
        </p:nvSpPr>
        <p:spPr>
          <a:xfrm>
            <a:off x="5783030" y="2902063"/>
            <a:ext cx="968124" cy="615553"/>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1700" b="1" dirty="0"/>
              <a:t>标题内容文字</a:t>
            </a:r>
          </a:p>
        </p:txBody>
      </p:sp>
      <p:sp>
        <p:nvSpPr>
          <p:cNvPr id="17" name="TextBox 16"/>
          <p:cNvSpPr txBox="1"/>
          <p:nvPr/>
        </p:nvSpPr>
        <p:spPr>
          <a:xfrm>
            <a:off x="4268042" y="3950483"/>
            <a:ext cx="1169669" cy="615553"/>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1700" b="1" dirty="0"/>
              <a:t>标题内容文字</a:t>
            </a:r>
          </a:p>
        </p:txBody>
      </p:sp>
      <p:sp>
        <p:nvSpPr>
          <p:cNvPr id="18" name="矩形 17"/>
          <p:cNvSpPr/>
          <p:nvPr/>
        </p:nvSpPr>
        <p:spPr>
          <a:xfrm>
            <a:off x="851438" y="3999946"/>
            <a:ext cx="2397650" cy="1200329"/>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solidFill>
                  <a:schemeClr val="accent1"/>
                </a:solidFill>
                <a:latin typeface="微软雅黑" pitchFamily="34" charset="-122"/>
                <a:ea typeface="微软雅黑" pitchFamily="34" charset="-122"/>
              </a:rPr>
              <a:t>标题内容文字标题内容文字标题内容文字标题内容文字标题内容文字</a:t>
            </a:r>
          </a:p>
        </p:txBody>
      </p:sp>
      <p:sp>
        <p:nvSpPr>
          <p:cNvPr id="19" name="矩形 18"/>
          <p:cNvSpPr/>
          <p:nvPr/>
        </p:nvSpPr>
        <p:spPr>
          <a:xfrm>
            <a:off x="851438" y="2594843"/>
            <a:ext cx="3162860" cy="1477328"/>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solidFill>
                  <a:schemeClr val="accent1"/>
                </a:solidFill>
                <a:latin typeface="微软雅黑" pitchFamily="34" charset="-122"/>
                <a:ea typeface="微软雅黑" pitchFamily="34" charset="-122"/>
              </a:rPr>
              <a:t>标题内容文字标题内容文字标题内容文字标题内容文字标题内容文字标题内容文字标题内容文字标题内容文字标题内容文字</a:t>
            </a:r>
          </a:p>
        </p:txBody>
      </p:sp>
      <p:sp>
        <p:nvSpPr>
          <p:cNvPr id="20" name="矩形 19"/>
          <p:cNvSpPr/>
          <p:nvPr/>
        </p:nvSpPr>
        <p:spPr>
          <a:xfrm>
            <a:off x="851438" y="2133187"/>
            <a:ext cx="4001438" cy="369332"/>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solidFill>
                  <a:schemeClr val="accent1"/>
                </a:solidFill>
                <a:latin typeface="微软雅黑" pitchFamily="34" charset="-122"/>
                <a:ea typeface="微软雅黑" pitchFamily="34" charset="-122"/>
              </a:rPr>
              <a:t>标题内容文字</a:t>
            </a:r>
          </a:p>
        </p:txBody>
      </p:sp>
      <p:sp>
        <p:nvSpPr>
          <p:cNvPr id="2" name="TextBox 1"/>
          <p:cNvSpPr txBox="1"/>
          <p:nvPr/>
        </p:nvSpPr>
        <p:spPr>
          <a:xfrm>
            <a:off x="4174835" y="4929363"/>
            <a:ext cx="1271502" cy="310406"/>
          </a:xfrm>
          <a:prstGeom prst="rect">
            <a:avLst/>
          </a:prstGeom>
          <a:noFill/>
        </p:spPr>
        <p:txBody>
          <a:bodyPr wrap="none" rtlCol="0">
            <a:spAutoFit/>
          </a:bodyPr>
          <a:lstStyle/>
          <a:p>
            <a:r>
              <a:rPr lang="zh-CN" altLang="en-US" sz="1417" b="1" dirty="0">
                <a:latin typeface="+mj-ea"/>
                <a:ea typeface="+mj-ea"/>
              </a:rPr>
              <a:t>标题内容文字</a:t>
            </a:r>
          </a:p>
        </p:txBody>
      </p:sp>
      <p:sp>
        <p:nvSpPr>
          <p:cNvPr id="22" name="TextBox 21"/>
          <p:cNvSpPr txBox="1"/>
          <p:nvPr/>
        </p:nvSpPr>
        <p:spPr>
          <a:xfrm>
            <a:off x="5682654" y="3912981"/>
            <a:ext cx="1271502" cy="310406"/>
          </a:xfrm>
          <a:prstGeom prst="rect">
            <a:avLst/>
          </a:prstGeom>
          <a:noFill/>
        </p:spPr>
        <p:txBody>
          <a:bodyPr wrap="none" rtlCol="0">
            <a:spAutoFit/>
          </a:bodyPr>
          <a:lstStyle/>
          <a:p>
            <a:r>
              <a:rPr lang="zh-CN" altLang="en-US" sz="1417" b="1" dirty="0">
                <a:latin typeface="+mj-ea"/>
                <a:ea typeface="+mj-ea"/>
              </a:rPr>
              <a:t>标题内容文字</a:t>
            </a:r>
          </a:p>
        </p:txBody>
      </p:sp>
      <p:sp>
        <p:nvSpPr>
          <p:cNvPr id="23" name="TextBox 22"/>
          <p:cNvSpPr txBox="1"/>
          <p:nvPr/>
        </p:nvSpPr>
        <p:spPr>
          <a:xfrm>
            <a:off x="7313503" y="2985951"/>
            <a:ext cx="1271502" cy="310406"/>
          </a:xfrm>
          <a:prstGeom prst="rect">
            <a:avLst/>
          </a:prstGeom>
          <a:noFill/>
        </p:spPr>
        <p:txBody>
          <a:bodyPr wrap="none" rtlCol="0">
            <a:spAutoFit/>
          </a:bodyPr>
          <a:lstStyle/>
          <a:p>
            <a:r>
              <a:rPr lang="zh-CN" altLang="en-US" sz="1417" b="1" dirty="0">
                <a:latin typeface="+mj-ea"/>
                <a:ea typeface="+mj-ea"/>
              </a:rPr>
              <a:t>标题内容文字</a:t>
            </a:r>
          </a:p>
        </p:txBody>
      </p:sp>
      <p:sp>
        <p:nvSpPr>
          <p:cNvPr id="3" name="TextBox 54">
            <a:extLst>
              <a:ext uri="{FF2B5EF4-FFF2-40B4-BE49-F238E27FC236}">
                <a16:creationId xmlns:a16="http://schemas.microsoft.com/office/drawing/2014/main" id="{327AB98C-E420-4D30-8C23-D69BFF86ACB8}"/>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4" name="Freeform 5">
            <a:extLst>
              <a:ext uri="{FF2B5EF4-FFF2-40B4-BE49-F238E27FC236}">
                <a16:creationId xmlns:a16="http://schemas.microsoft.com/office/drawing/2014/main" id="{36239069-751A-456E-9E3E-452B52567A76}"/>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1" name="Freeform 6">
            <a:extLst>
              <a:ext uri="{FF2B5EF4-FFF2-40B4-BE49-F238E27FC236}">
                <a16:creationId xmlns:a16="http://schemas.microsoft.com/office/drawing/2014/main" id="{B3638319-48A2-4F05-BA0A-72D83DD9E26E}"/>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27" name="Freeform 7">
            <a:extLst>
              <a:ext uri="{FF2B5EF4-FFF2-40B4-BE49-F238E27FC236}">
                <a16:creationId xmlns:a16="http://schemas.microsoft.com/office/drawing/2014/main" id="{DDC9E9A8-4F0D-4D57-9E13-69C7A5B6701A}"/>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293884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2525124" y="1986140"/>
            <a:ext cx="5264200" cy="531231"/>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endParaRPr lang="zh-CN" altLang="en-US"/>
          </a:p>
        </p:txBody>
      </p:sp>
      <p:sp>
        <p:nvSpPr>
          <p:cNvPr id="9" name="右箭头 8"/>
          <p:cNvSpPr/>
          <p:nvPr/>
        </p:nvSpPr>
        <p:spPr bwMode="auto">
          <a:xfrm>
            <a:off x="2474111" y="2088168"/>
            <a:ext cx="408111" cy="327175"/>
          </a:xfrm>
          <a:prstGeom prst="rightArrow">
            <a:avLst/>
          </a:prstGeom>
          <a:solidFill>
            <a:srgbClr val="0A97A6"/>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0" name="矩形 9"/>
          <p:cNvSpPr/>
          <p:nvPr/>
        </p:nvSpPr>
        <p:spPr bwMode="auto">
          <a:xfrm>
            <a:off x="823996" y="1986140"/>
            <a:ext cx="1734471" cy="531231"/>
          </a:xfrm>
          <a:prstGeom prst="rect">
            <a:avLst/>
          </a:prstGeom>
          <a:solidFill>
            <a:srgbClr val="0A97A6"/>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1" name="矩形 10"/>
          <p:cNvSpPr/>
          <p:nvPr/>
        </p:nvSpPr>
        <p:spPr bwMode="auto">
          <a:xfrm>
            <a:off x="2525124" y="2779142"/>
            <a:ext cx="5264200" cy="531231"/>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endParaRPr lang="zh-CN" altLang="en-US"/>
          </a:p>
        </p:txBody>
      </p:sp>
      <p:sp>
        <p:nvSpPr>
          <p:cNvPr id="12" name="右箭头 11"/>
          <p:cNvSpPr/>
          <p:nvPr/>
        </p:nvSpPr>
        <p:spPr bwMode="auto">
          <a:xfrm>
            <a:off x="2474111" y="2881169"/>
            <a:ext cx="408111" cy="327175"/>
          </a:xfrm>
          <a:prstGeom prst="rightArrow">
            <a:avLst/>
          </a:prstGeom>
          <a:solidFill>
            <a:srgbClr val="2C99C0"/>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3" name="矩形 12"/>
          <p:cNvSpPr/>
          <p:nvPr/>
        </p:nvSpPr>
        <p:spPr bwMode="auto">
          <a:xfrm>
            <a:off x="823996" y="2779142"/>
            <a:ext cx="1734471" cy="531231"/>
          </a:xfrm>
          <a:prstGeom prst="rect">
            <a:avLst/>
          </a:prstGeom>
          <a:solidFill>
            <a:srgbClr val="2C99C0"/>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4780" tIns="32390" rIns="64780" bIns="32390" numCol="1" rtlCol="0" anchor="t" anchorCtr="0" compatLnSpc="1">
            <a:prstTxWarp prst="textNoShape">
              <a:avLst/>
            </a:prstTxWarp>
          </a:bodyPr>
          <a:lstStyle/>
          <a:p>
            <a:endParaRPr lang="zh-CN" altLang="en-US"/>
          </a:p>
        </p:txBody>
      </p:sp>
      <p:sp>
        <p:nvSpPr>
          <p:cNvPr id="14" name="矩形 13"/>
          <p:cNvSpPr/>
          <p:nvPr/>
        </p:nvSpPr>
        <p:spPr bwMode="auto">
          <a:xfrm>
            <a:off x="2525124" y="3594481"/>
            <a:ext cx="5264200" cy="531231"/>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endParaRPr lang="zh-CN" altLang="en-US"/>
          </a:p>
        </p:txBody>
      </p:sp>
      <p:sp>
        <p:nvSpPr>
          <p:cNvPr id="15" name="右箭头 14"/>
          <p:cNvSpPr/>
          <p:nvPr/>
        </p:nvSpPr>
        <p:spPr bwMode="auto">
          <a:xfrm>
            <a:off x="2474111" y="3696509"/>
            <a:ext cx="408111" cy="327175"/>
          </a:xfrm>
          <a:prstGeom prst="rightArrow">
            <a:avLst/>
          </a:prstGeom>
          <a:solidFill>
            <a:srgbClr val="D53E25"/>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6" name="矩形 15"/>
          <p:cNvSpPr/>
          <p:nvPr/>
        </p:nvSpPr>
        <p:spPr bwMode="auto">
          <a:xfrm>
            <a:off x="823996" y="3594481"/>
            <a:ext cx="1734471" cy="531231"/>
          </a:xfrm>
          <a:prstGeom prst="rect">
            <a:avLst/>
          </a:prstGeom>
          <a:solidFill>
            <a:srgbClr val="D53E25"/>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4780" tIns="32390" rIns="64780" bIns="32390" numCol="1" rtlCol="0" anchor="t" anchorCtr="0" compatLnSpc="1">
            <a:prstTxWarp prst="textNoShape">
              <a:avLst/>
            </a:prstTxWarp>
          </a:bodyPr>
          <a:lstStyle/>
          <a:p>
            <a:endParaRPr lang="zh-CN" altLang="en-US"/>
          </a:p>
        </p:txBody>
      </p:sp>
      <p:sp>
        <p:nvSpPr>
          <p:cNvPr id="17" name="矩形 16"/>
          <p:cNvSpPr/>
          <p:nvPr/>
        </p:nvSpPr>
        <p:spPr bwMode="auto">
          <a:xfrm>
            <a:off x="2525124" y="4443328"/>
            <a:ext cx="5264200" cy="531231"/>
          </a:xfrm>
          <a:prstGeom prst="rect">
            <a:avLst/>
          </a:prstGeom>
          <a:solidFill>
            <a:schemeClr val="accent2">
              <a:lumMod val="95000"/>
            </a:schemeClr>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endParaRPr lang="zh-CN" altLang="en-US"/>
          </a:p>
        </p:txBody>
      </p:sp>
      <p:sp>
        <p:nvSpPr>
          <p:cNvPr id="18" name="右箭头 17"/>
          <p:cNvSpPr/>
          <p:nvPr/>
        </p:nvSpPr>
        <p:spPr bwMode="auto">
          <a:xfrm>
            <a:off x="2474111" y="4545356"/>
            <a:ext cx="408111" cy="327175"/>
          </a:xfrm>
          <a:prstGeom prst="rightArrow">
            <a:avLst/>
          </a:prstGeom>
          <a:solidFill>
            <a:srgbClr val="ECA11A"/>
          </a:solidFill>
          <a:ln w="9525" cap="flat" cmpd="sng" algn="ctr">
            <a:no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
        <p:nvSpPr>
          <p:cNvPr id="19" name="矩形 18"/>
          <p:cNvSpPr/>
          <p:nvPr/>
        </p:nvSpPr>
        <p:spPr bwMode="auto">
          <a:xfrm>
            <a:off x="823996" y="4443328"/>
            <a:ext cx="1734471" cy="531231"/>
          </a:xfrm>
          <a:prstGeom prst="rect">
            <a:avLst/>
          </a:prstGeom>
          <a:solidFill>
            <a:srgbClr val="ECA11A"/>
          </a:solidFill>
          <a:ln w="9525" cap="flat" cmpd="sng" algn="ctr">
            <a:solidFill>
              <a:schemeClr val="accent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4780" tIns="32390" rIns="64780" bIns="32390" numCol="1" rtlCol="0" anchor="t" anchorCtr="0" compatLnSpc="1">
            <a:prstTxWarp prst="textNoShape">
              <a:avLst/>
            </a:prstTxWarp>
          </a:bodyPr>
          <a:lstStyle/>
          <a:p>
            <a:endParaRPr lang="zh-CN" altLang="en-US"/>
          </a:p>
        </p:txBody>
      </p:sp>
      <p:sp>
        <p:nvSpPr>
          <p:cNvPr id="20" name="TextBox 19"/>
          <p:cNvSpPr txBox="1"/>
          <p:nvPr/>
        </p:nvSpPr>
        <p:spPr>
          <a:xfrm>
            <a:off x="1100480" y="2099124"/>
            <a:ext cx="1185188" cy="310406"/>
          </a:xfrm>
          <a:prstGeom prst="rect">
            <a:avLst/>
          </a:prstGeom>
          <a:noFill/>
        </p:spPr>
        <p:txBody>
          <a:bodyPr wrap="square" rtlCol="0">
            <a:spAutoFit/>
          </a:bodyPr>
          <a:lstStyle/>
          <a:p>
            <a:pPr algn="ctr"/>
            <a:r>
              <a:rPr lang="zh-CN" altLang="en-US" sz="1417" dirty="0">
                <a:solidFill>
                  <a:schemeClr val="accent2"/>
                </a:solidFill>
                <a:latin typeface="+mj-ea"/>
                <a:ea typeface="+mj-ea"/>
              </a:rPr>
              <a:t>标题内容</a:t>
            </a:r>
          </a:p>
        </p:txBody>
      </p:sp>
      <p:sp>
        <p:nvSpPr>
          <p:cNvPr id="21" name="TextBox 20"/>
          <p:cNvSpPr txBox="1"/>
          <p:nvPr/>
        </p:nvSpPr>
        <p:spPr>
          <a:xfrm>
            <a:off x="3010007" y="1999310"/>
            <a:ext cx="4540235" cy="646331"/>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标题内容文字标题内容文字标题内容文字标题内容文字标题内容文字标题内容文字</a:t>
            </a:r>
          </a:p>
        </p:txBody>
      </p:sp>
      <p:sp>
        <p:nvSpPr>
          <p:cNvPr id="22" name="TextBox 21"/>
          <p:cNvSpPr txBox="1"/>
          <p:nvPr/>
        </p:nvSpPr>
        <p:spPr>
          <a:xfrm>
            <a:off x="1100480" y="2880956"/>
            <a:ext cx="1185188" cy="310406"/>
          </a:xfrm>
          <a:prstGeom prst="rect">
            <a:avLst/>
          </a:prstGeom>
          <a:noFill/>
        </p:spPr>
        <p:txBody>
          <a:bodyPr wrap="square" rtlCol="0">
            <a:spAutoFit/>
          </a:bodyPr>
          <a:lstStyle/>
          <a:p>
            <a:pPr algn="ctr"/>
            <a:r>
              <a:rPr lang="zh-CN" altLang="en-US" sz="1417" dirty="0">
                <a:solidFill>
                  <a:schemeClr val="accent2"/>
                </a:solidFill>
                <a:latin typeface="+mj-ea"/>
                <a:ea typeface="+mj-ea"/>
              </a:rPr>
              <a:t>标题内容</a:t>
            </a:r>
          </a:p>
        </p:txBody>
      </p:sp>
      <p:sp>
        <p:nvSpPr>
          <p:cNvPr id="23" name="TextBox 22"/>
          <p:cNvSpPr txBox="1"/>
          <p:nvPr/>
        </p:nvSpPr>
        <p:spPr>
          <a:xfrm>
            <a:off x="2994020" y="2892780"/>
            <a:ext cx="4540235" cy="369332"/>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a:t>
            </a:r>
          </a:p>
        </p:txBody>
      </p:sp>
      <p:sp>
        <p:nvSpPr>
          <p:cNvPr id="24" name="TextBox 23"/>
          <p:cNvSpPr txBox="1"/>
          <p:nvPr/>
        </p:nvSpPr>
        <p:spPr>
          <a:xfrm>
            <a:off x="1100480" y="3696296"/>
            <a:ext cx="1185188" cy="310406"/>
          </a:xfrm>
          <a:prstGeom prst="rect">
            <a:avLst/>
          </a:prstGeom>
          <a:noFill/>
        </p:spPr>
        <p:txBody>
          <a:bodyPr wrap="square" rtlCol="0">
            <a:spAutoFit/>
          </a:bodyPr>
          <a:lstStyle/>
          <a:p>
            <a:pPr algn="ctr"/>
            <a:r>
              <a:rPr lang="zh-CN" altLang="en-US" sz="1417" dirty="0">
                <a:solidFill>
                  <a:schemeClr val="accent2"/>
                </a:solidFill>
                <a:latin typeface="+mj-ea"/>
                <a:ea typeface="+mj-ea"/>
              </a:rPr>
              <a:t>标题内容</a:t>
            </a:r>
          </a:p>
        </p:txBody>
      </p:sp>
      <p:sp>
        <p:nvSpPr>
          <p:cNvPr id="25" name="TextBox 24"/>
          <p:cNvSpPr txBox="1"/>
          <p:nvPr/>
        </p:nvSpPr>
        <p:spPr>
          <a:xfrm>
            <a:off x="2994020" y="3618585"/>
            <a:ext cx="4540235" cy="646331"/>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标题内容文字标题内容文字标题内容文字标题内容文字标题内容文字标题内容文字</a:t>
            </a:r>
          </a:p>
        </p:txBody>
      </p:sp>
      <p:sp>
        <p:nvSpPr>
          <p:cNvPr id="26" name="TextBox 25"/>
          <p:cNvSpPr txBox="1"/>
          <p:nvPr/>
        </p:nvSpPr>
        <p:spPr>
          <a:xfrm>
            <a:off x="1100480" y="4545143"/>
            <a:ext cx="1185188" cy="310406"/>
          </a:xfrm>
          <a:prstGeom prst="rect">
            <a:avLst/>
          </a:prstGeom>
          <a:noFill/>
        </p:spPr>
        <p:txBody>
          <a:bodyPr wrap="square" rtlCol="0">
            <a:spAutoFit/>
          </a:bodyPr>
          <a:lstStyle/>
          <a:p>
            <a:pPr algn="ctr"/>
            <a:r>
              <a:rPr lang="zh-CN" altLang="en-US" sz="1417" dirty="0">
                <a:solidFill>
                  <a:schemeClr val="accent2"/>
                </a:solidFill>
                <a:latin typeface="+mj-ea"/>
                <a:ea typeface="+mj-ea"/>
              </a:rPr>
              <a:t>标题内容</a:t>
            </a:r>
          </a:p>
        </p:txBody>
      </p:sp>
      <p:sp>
        <p:nvSpPr>
          <p:cNvPr id="27" name="TextBox 26"/>
          <p:cNvSpPr txBox="1"/>
          <p:nvPr/>
        </p:nvSpPr>
        <p:spPr>
          <a:xfrm>
            <a:off x="2994020" y="4473059"/>
            <a:ext cx="4540235" cy="646331"/>
          </a:xfrm>
          <a:prstGeom prst="rect">
            <a:avLst/>
          </a:prstGeom>
          <a:noFill/>
        </p:spPr>
        <p:txBody>
          <a:bodyPr wrap="square" rtlCol="0">
            <a:spAutoFit/>
          </a:bodyPr>
          <a:lstStyle/>
          <a:p>
            <a:r>
              <a:rPr lang="zh-CN" altLang="en-US" dirty="0">
                <a:solidFill>
                  <a:schemeClr val="accent1"/>
                </a:solidFill>
                <a:latin typeface="+mn-ea"/>
                <a:ea typeface="+mn-ea"/>
              </a:rPr>
              <a:t>标题内容文字标题内容文字标题内容文字标题内容文字标题内容文字标题内容文字</a:t>
            </a:r>
          </a:p>
        </p:txBody>
      </p:sp>
      <p:sp>
        <p:nvSpPr>
          <p:cNvPr id="2" name="TextBox 54">
            <a:extLst>
              <a:ext uri="{FF2B5EF4-FFF2-40B4-BE49-F238E27FC236}">
                <a16:creationId xmlns:a16="http://schemas.microsoft.com/office/drawing/2014/main" id="{81990F9B-1B7C-4C84-9BB0-BE7FAC303A01}"/>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552C9629-62C6-475E-B811-5A502C936465}"/>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D7A34326-3B5E-4D90-B36B-3CC1A156668C}"/>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31" name="Freeform 7">
            <a:extLst>
              <a:ext uri="{FF2B5EF4-FFF2-40B4-BE49-F238E27FC236}">
                <a16:creationId xmlns:a16="http://schemas.microsoft.com/office/drawing/2014/main" id="{68050EA9-5931-4599-BC4E-3DB2771770D8}"/>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802880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3300105" y="2591172"/>
            <a:ext cx="1083575" cy="1487204"/>
            <a:chOff x="7392144" y="2513032"/>
            <a:chExt cx="1529507" cy="2099244"/>
          </a:xfrm>
        </p:grpSpPr>
        <p:sp>
          <p:nvSpPr>
            <p:cNvPr id="39" name="Freeform 6"/>
            <p:cNvSpPr>
              <a:spLocks/>
            </p:cNvSpPr>
            <p:nvPr/>
          </p:nvSpPr>
          <p:spPr bwMode="auto">
            <a:xfrm>
              <a:off x="7392144" y="2513032"/>
              <a:ext cx="1201420" cy="699944"/>
            </a:xfrm>
            <a:custGeom>
              <a:avLst/>
              <a:gdLst>
                <a:gd name="T0" fmla="*/ 385 w 488"/>
                <a:gd name="T1" fmla="*/ 0 h 344"/>
                <a:gd name="T2" fmla="*/ 103 w 488"/>
                <a:gd name="T3" fmla="*/ 0 h 344"/>
                <a:gd name="T4" fmla="*/ 0 w 488"/>
                <a:gd name="T5" fmla="*/ 0 h 344"/>
                <a:gd name="T6" fmla="*/ 0 w 488"/>
                <a:gd name="T7" fmla="*/ 103 h 344"/>
                <a:gd name="T8" fmla="*/ 0 w 488"/>
                <a:gd name="T9" fmla="*/ 241 h 344"/>
                <a:gd name="T10" fmla="*/ 103 w 488"/>
                <a:gd name="T11" fmla="*/ 344 h 344"/>
                <a:gd name="T12" fmla="*/ 385 w 488"/>
                <a:gd name="T13" fmla="*/ 344 h 344"/>
                <a:gd name="T14" fmla="*/ 488 w 488"/>
                <a:gd name="T15" fmla="*/ 344 h 344"/>
                <a:gd name="T16" fmla="*/ 488 w 488"/>
                <a:gd name="T17" fmla="*/ 241 h 344"/>
                <a:gd name="T18" fmla="*/ 488 w 488"/>
                <a:gd name="T19" fmla="*/ 103 h 344"/>
                <a:gd name="T20" fmla="*/ 385 w 488"/>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344">
                  <a:moveTo>
                    <a:pt x="385" y="0"/>
                  </a:moveTo>
                  <a:cubicBezTo>
                    <a:pt x="103" y="0"/>
                    <a:pt x="103" y="0"/>
                    <a:pt x="103" y="0"/>
                  </a:cubicBezTo>
                  <a:cubicBezTo>
                    <a:pt x="0" y="0"/>
                    <a:pt x="0" y="0"/>
                    <a:pt x="0" y="0"/>
                  </a:cubicBezTo>
                  <a:cubicBezTo>
                    <a:pt x="0" y="103"/>
                    <a:pt x="0" y="103"/>
                    <a:pt x="0" y="103"/>
                  </a:cubicBezTo>
                  <a:cubicBezTo>
                    <a:pt x="0" y="241"/>
                    <a:pt x="0" y="241"/>
                    <a:pt x="0" y="241"/>
                  </a:cubicBezTo>
                  <a:cubicBezTo>
                    <a:pt x="0" y="298"/>
                    <a:pt x="46" y="344"/>
                    <a:pt x="103" y="344"/>
                  </a:cubicBezTo>
                  <a:cubicBezTo>
                    <a:pt x="385" y="344"/>
                    <a:pt x="385" y="344"/>
                    <a:pt x="385" y="344"/>
                  </a:cubicBezTo>
                  <a:cubicBezTo>
                    <a:pt x="488" y="344"/>
                    <a:pt x="488" y="344"/>
                    <a:pt x="488" y="344"/>
                  </a:cubicBezTo>
                  <a:cubicBezTo>
                    <a:pt x="488" y="241"/>
                    <a:pt x="488" y="241"/>
                    <a:pt x="488" y="241"/>
                  </a:cubicBezTo>
                  <a:cubicBezTo>
                    <a:pt x="488" y="103"/>
                    <a:pt x="488" y="103"/>
                    <a:pt x="488" y="103"/>
                  </a:cubicBezTo>
                  <a:cubicBezTo>
                    <a:pt x="488" y="46"/>
                    <a:pt x="442" y="0"/>
                    <a:pt x="385" y="0"/>
                  </a:cubicBezTo>
                  <a:close/>
                </a:path>
              </a:pathLst>
            </a:custGeom>
            <a:solidFill>
              <a:srgbClr val="D53E25"/>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48" name="Freeform 10"/>
            <p:cNvSpPr>
              <a:spLocks/>
            </p:cNvSpPr>
            <p:nvPr/>
          </p:nvSpPr>
          <p:spPr bwMode="auto">
            <a:xfrm>
              <a:off x="8430750" y="3070958"/>
              <a:ext cx="350694" cy="1541318"/>
            </a:xfrm>
            <a:custGeom>
              <a:avLst/>
              <a:gdLst>
                <a:gd name="T0" fmla="*/ 172 w 172"/>
                <a:gd name="T1" fmla="*/ 757 h 757"/>
                <a:gd name="T2" fmla="*/ 172 w 172"/>
                <a:gd name="T3" fmla="*/ 102 h 757"/>
                <a:gd name="T4" fmla="*/ 70 w 172"/>
                <a:gd name="T5" fmla="*/ 0 h 757"/>
                <a:gd name="T6" fmla="*/ 0 w 172"/>
                <a:gd name="T7" fmla="*/ 0 h 757"/>
              </a:gdLst>
              <a:ahLst/>
              <a:cxnLst>
                <a:cxn ang="0">
                  <a:pos x="T0" y="T1"/>
                </a:cxn>
                <a:cxn ang="0">
                  <a:pos x="T2" y="T3"/>
                </a:cxn>
                <a:cxn ang="0">
                  <a:pos x="T4" y="T5"/>
                </a:cxn>
                <a:cxn ang="0">
                  <a:pos x="T6" y="T7"/>
                </a:cxn>
              </a:cxnLst>
              <a:rect l="0" t="0" r="r" b="b"/>
              <a:pathLst>
                <a:path w="172" h="757">
                  <a:moveTo>
                    <a:pt x="172" y="757"/>
                  </a:moveTo>
                  <a:cubicBezTo>
                    <a:pt x="172" y="102"/>
                    <a:pt x="172" y="102"/>
                    <a:pt x="172" y="102"/>
                  </a:cubicBezTo>
                  <a:cubicBezTo>
                    <a:pt x="172" y="46"/>
                    <a:pt x="126" y="0"/>
                    <a:pt x="70" y="0"/>
                  </a:cubicBezTo>
                  <a:cubicBezTo>
                    <a:pt x="0" y="0"/>
                    <a:pt x="0" y="0"/>
                    <a:pt x="0" y="0"/>
                  </a:cubicBezTo>
                </a:path>
              </a:pathLst>
            </a:custGeom>
            <a:noFill/>
            <a:ln w="53975" cap="flat">
              <a:solidFill>
                <a:srgbClr val="D53E25"/>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88" name="Group 87"/>
            <p:cNvGrpSpPr/>
            <p:nvPr/>
          </p:nvGrpSpPr>
          <p:grpSpPr>
            <a:xfrm>
              <a:off x="7484150" y="2679412"/>
              <a:ext cx="340042" cy="340042"/>
              <a:chOff x="191344" y="6369531"/>
              <a:chExt cx="340040" cy="340040"/>
            </a:xfrm>
            <a:solidFill>
              <a:schemeClr val="bg2"/>
            </a:solidFill>
          </p:grpSpPr>
          <p:sp>
            <p:nvSpPr>
              <p:cNvPr id="89" name="Freeform 467"/>
              <p:cNvSpPr>
                <a:spLocks noEditPoints="1"/>
              </p:cNvSpPr>
              <p:nvPr/>
            </p:nvSpPr>
            <p:spPr bwMode="auto">
              <a:xfrm>
                <a:off x="191344" y="6369531"/>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0" name="Freeform 468"/>
              <p:cNvSpPr>
                <a:spLocks/>
              </p:cNvSpPr>
              <p:nvPr/>
            </p:nvSpPr>
            <p:spPr bwMode="auto">
              <a:xfrm>
                <a:off x="319178" y="6453901"/>
                <a:ext cx="84371" cy="171298"/>
              </a:xfrm>
              <a:custGeom>
                <a:avLst/>
                <a:gdLst>
                  <a:gd name="T0" fmla="*/ 19 w 32"/>
                  <a:gd name="T1" fmla="*/ 56 h 64"/>
                  <a:gd name="T2" fmla="*/ 19 w 32"/>
                  <a:gd name="T3" fmla="*/ 64 h 64"/>
                  <a:gd name="T4" fmla="*/ 13 w 32"/>
                  <a:gd name="T5" fmla="*/ 64 h 64"/>
                  <a:gd name="T6" fmla="*/ 13 w 32"/>
                  <a:gd name="T7" fmla="*/ 56 h 64"/>
                  <a:gd name="T8" fmla="*/ 0 w 32"/>
                  <a:gd name="T9" fmla="*/ 53 h 64"/>
                  <a:gd name="T10" fmla="*/ 2 w 32"/>
                  <a:gd name="T11" fmla="*/ 46 h 64"/>
                  <a:gd name="T12" fmla="*/ 14 w 32"/>
                  <a:gd name="T13" fmla="*/ 49 h 64"/>
                  <a:gd name="T14" fmla="*/ 22 w 32"/>
                  <a:gd name="T15" fmla="*/ 43 h 64"/>
                  <a:gd name="T16" fmla="*/ 14 w 32"/>
                  <a:gd name="T17" fmla="*/ 35 h 64"/>
                  <a:gd name="T18" fmla="*/ 1 w 32"/>
                  <a:gd name="T19" fmla="*/ 21 h 64"/>
                  <a:gd name="T20" fmla="*/ 13 w 32"/>
                  <a:gd name="T21" fmla="*/ 8 h 64"/>
                  <a:gd name="T22" fmla="*/ 13 w 32"/>
                  <a:gd name="T23" fmla="*/ 0 h 64"/>
                  <a:gd name="T24" fmla="*/ 19 w 32"/>
                  <a:gd name="T25" fmla="*/ 0 h 64"/>
                  <a:gd name="T26" fmla="*/ 19 w 32"/>
                  <a:gd name="T27" fmla="*/ 7 h 64"/>
                  <a:gd name="T28" fmla="*/ 30 w 32"/>
                  <a:gd name="T29" fmla="*/ 10 h 64"/>
                  <a:gd name="T30" fmla="*/ 28 w 32"/>
                  <a:gd name="T31" fmla="*/ 17 h 64"/>
                  <a:gd name="T32" fmla="*/ 17 w 32"/>
                  <a:gd name="T33" fmla="*/ 14 h 64"/>
                  <a:gd name="T34" fmla="*/ 10 w 32"/>
                  <a:gd name="T35" fmla="*/ 20 h 64"/>
                  <a:gd name="T36" fmla="*/ 20 w 32"/>
                  <a:gd name="T37" fmla="*/ 28 h 64"/>
                  <a:gd name="T38" fmla="*/ 32 w 32"/>
                  <a:gd name="T39" fmla="*/ 42 h 64"/>
                  <a:gd name="T40" fmla="*/ 19 w 32"/>
                  <a:gd name="T41"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64">
                    <a:moveTo>
                      <a:pt x="19" y="56"/>
                    </a:moveTo>
                    <a:cubicBezTo>
                      <a:pt x="19" y="64"/>
                      <a:pt x="19" y="64"/>
                      <a:pt x="19" y="64"/>
                    </a:cubicBezTo>
                    <a:cubicBezTo>
                      <a:pt x="13" y="64"/>
                      <a:pt x="13" y="64"/>
                      <a:pt x="13" y="64"/>
                    </a:cubicBezTo>
                    <a:cubicBezTo>
                      <a:pt x="13" y="56"/>
                      <a:pt x="13" y="56"/>
                      <a:pt x="13" y="56"/>
                    </a:cubicBezTo>
                    <a:cubicBezTo>
                      <a:pt x="8" y="56"/>
                      <a:pt x="3" y="55"/>
                      <a:pt x="0" y="53"/>
                    </a:cubicBezTo>
                    <a:cubicBezTo>
                      <a:pt x="2" y="46"/>
                      <a:pt x="2" y="46"/>
                      <a:pt x="2" y="46"/>
                    </a:cubicBezTo>
                    <a:cubicBezTo>
                      <a:pt x="5" y="47"/>
                      <a:pt x="9" y="49"/>
                      <a:pt x="14" y="49"/>
                    </a:cubicBezTo>
                    <a:cubicBezTo>
                      <a:pt x="19" y="49"/>
                      <a:pt x="22" y="47"/>
                      <a:pt x="22" y="43"/>
                    </a:cubicBezTo>
                    <a:cubicBezTo>
                      <a:pt x="22" y="39"/>
                      <a:pt x="20" y="37"/>
                      <a:pt x="14" y="35"/>
                    </a:cubicBezTo>
                    <a:cubicBezTo>
                      <a:pt x="6" y="32"/>
                      <a:pt x="1" y="28"/>
                      <a:pt x="1" y="21"/>
                    </a:cubicBezTo>
                    <a:cubicBezTo>
                      <a:pt x="1" y="14"/>
                      <a:pt x="5" y="9"/>
                      <a:pt x="13" y="8"/>
                    </a:cubicBezTo>
                    <a:cubicBezTo>
                      <a:pt x="13" y="0"/>
                      <a:pt x="13" y="0"/>
                      <a:pt x="13" y="0"/>
                    </a:cubicBezTo>
                    <a:cubicBezTo>
                      <a:pt x="19" y="0"/>
                      <a:pt x="19" y="0"/>
                      <a:pt x="19" y="0"/>
                    </a:cubicBezTo>
                    <a:cubicBezTo>
                      <a:pt x="19" y="7"/>
                      <a:pt x="19" y="7"/>
                      <a:pt x="19" y="7"/>
                    </a:cubicBezTo>
                    <a:cubicBezTo>
                      <a:pt x="24" y="7"/>
                      <a:pt x="28" y="9"/>
                      <a:pt x="30" y="10"/>
                    </a:cubicBezTo>
                    <a:cubicBezTo>
                      <a:pt x="28" y="17"/>
                      <a:pt x="28" y="17"/>
                      <a:pt x="28" y="17"/>
                    </a:cubicBezTo>
                    <a:cubicBezTo>
                      <a:pt x="26" y="16"/>
                      <a:pt x="23" y="14"/>
                      <a:pt x="17" y="14"/>
                    </a:cubicBezTo>
                    <a:cubicBezTo>
                      <a:pt x="12" y="14"/>
                      <a:pt x="10" y="17"/>
                      <a:pt x="10" y="20"/>
                    </a:cubicBezTo>
                    <a:cubicBezTo>
                      <a:pt x="10" y="23"/>
                      <a:pt x="13" y="25"/>
                      <a:pt x="20" y="28"/>
                    </a:cubicBezTo>
                    <a:cubicBezTo>
                      <a:pt x="28" y="31"/>
                      <a:pt x="32" y="35"/>
                      <a:pt x="32" y="42"/>
                    </a:cubicBezTo>
                    <a:cubicBezTo>
                      <a:pt x="32" y="49"/>
                      <a:pt x="27" y="55"/>
                      <a:pt x="19" y="56"/>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8" name="Text Placeholder 2"/>
            <p:cNvSpPr txBox="1">
              <a:spLocks/>
            </p:cNvSpPr>
            <p:nvPr/>
          </p:nvSpPr>
          <p:spPr>
            <a:xfrm>
              <a:off x="7824192" y="2708920"/>
              <a:ext cx="1097459" cy="293349"/>
            </a:xfrm>
            <a:prstGeom prst="rect">
              <a:avLst/>
            </a:prstGeom>
          </p:spPr>
          <p:txBody>
            <a:bodyPr vert="horz" lIns="64780" tIns="32390" rIns="64780" bIns="32390"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Bef>
                  <a:spcPts val="0"/>
                </a:spcBef>
                <a:spcAft>
                  <a:spcPts val="0"/>
                </a:spcAft>
                <a:buClr>
                  <a:srgbClr val="5B9BD5"/>
                </a:buClr>
                <a:defRPr/>
              </a:pPr>
              <a:r>
                <a:rPr lang="zh-CN" altLang="en-US"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12" name="Group 11"/>
          <p:cNvGrpSpPr/>
          <p:nvPr/>
        </p:nvGrpSpPr>
        <p:grpSpPr>
          <a:xfrm>
            <a:off x="4284350" y="2831977"/>
            <a:ext cx="1362393" cy="857960"/>
            <a:chOff x="8781443" y="2852936"/>
            <a:chExt cx="1923069" cy="1211043"/>
          </a:xfrm>
        </p:grpSpPr>
        <p:sp>
          <p:nvSpPr>
            <p:cNvPr id="44" name="Freeform 8"/>
            <p:cNvSpPr>
              <a:spLocks/>
            </p:cNvSpPr>
            <p:nvPr/>
          </p:nvSpPr>
          <p:spPr bwMode="auto">
            <a:xfrm>
              <a:off x="9342437" y="2852936"/>
              <a:ext cx="1362075" cy="699944"/>
            </a:xfrm>
            <a:custGeom>
              <a:avLst/>
              <a:gdLst>
                <a:gd name="T0" fmla="*/ 103 w 553"/>
                <a:gd name="T1" fmla="*/ 0 h 344"/>
                <a:gd name="T2" fmla="*/ 451 w 553"/>
                <a:gd name="T3" fmla="*/ 0 h 344"/>
                <a:gd name="T4" fmla="*/ 553 w 553"/>
                <a:gd name="T5" fmla="*/ 0 h 344"/>
                <a:gd name="T6" fmla="*/ 553 w 553"/>
                <a:gd name="T7" fmla="*/ 103 h 344"/>
                <a:gd name="T8" fmla="*/ 553 w 553"/>
                <a:gd name="T9" fmla="*/ 242 h 344"/>
                <a:gd name="T10" fmla="*/ 451 w 553"/>
                <a:gd name="T11" fmla="*/ 344 h 344"/>
                <a:gd name="T12" fmla="*/ 103 w 553"/>
                <a:gd name="T13" fmla="*/ 344 h 344"/>
                <a:gd name="T14" fmla="*/ 0 w 553"/>
                <a:gd name="T15" fmla="*/ 344 h 344"/>
                <a:gd name="T16" fmla="*/ 0 w 553"/>
                <a:gd name="T17" fmla="*/ 242 h 344"/>
                <a:gd name="T18" fmla="*/ 0 w 553"/>
                <a:gd name="T19" fmla="*/ 103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3"/>
                    <a:pt x="553" y="103"/>
                    <a:pt x="553" y="103"/>
                  </a:cubicBezTo>
                  <a:cubicBezTo>
                    <a:pt x="553" y="242"/>
                    <a:pt x="553" y="242"/>
                    <a:pt x="553" y="242"/>
                  </a:cubicBezTo>
                  <a:cubicBezTo>
                    <a:pt x="553" y="298"/>
                    <a:pt x="507" y="344"/>
                    <a:pt x="451" y="344"/>
                  </a:cubicBezTo>
                  <a:cubicBezTo>
                    <a:pt x="103" y="344"/>
                    <a:pt x="103" y="344"/>
                    <a:pt x="103" y="344"/>
                  </a:cubicBezTo>
                  <a:cubicBezTo>
                    <a:pt x="0" y="344"/>
                    <a:pt x="0" y="344"/>
                    <a:pt x="0" y="344"/>
                  </a:cubicBezTo>
                  <a:cubicBezTo>
                    <a:pt x="0" y="242"/>
                    <a:pt x="0" y="242"/>
                    <a:pt x="0" y="242"/>
                  </a:cubicBezTo>
                  <a:cubicBezTo>
                    <a:pt x="0" y="103"/>
                    <a:pt x="0" y="103"/>
                    <a:pt x="0" y="103"/>
                  </a:cubicBezTo>
                  <a:cubicBezTo>
                    <a:pt x="0" y="46"/>
                    <a:pt x="46" y="0"/>
                    <a:pt x="103" y="0"/>
                  </a:cubicBezTo>
                  <a:close/>
                </a:path>
              </a:pathLst>
            </a:custGeom>
            <a:solidFill>
              <a:srgbClr val="D53E25"/>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59" name="Freeform 15"/>
            <p:cNvSpPr>
              <a:spLocks/>
            </p:cNvSpPr>
            <p:nvPr/>
          </p:nvSpPr>
          <p:spPr bwMode="auto">
            <a:xfrm>
              <a:off x="8781443" y="3476604"/>
              <a:ext cx="724477" cy="587375"/>
            </a:xfrm>
            <a:custGeom>
              <a:avLst/>
              <a:gdLst>
                <a:gd name="T0" fmla="*/ 0 w 356"/>
                <a:gd name="T1" fmla="*/ 289 h 289"/>
                <a:gd name="T2" fmla="*/ 0 w 356"/>
                <a:gd name="T3" fmla="*/ 102 h 289"/>
                <a:gd name="T4" fmla="*/ 102 w 356"/>
                <a:gd name="T5" fmla="*/ 0 h 289"/>
                <a:gd name="T6" fmla="*/ 356 w 356"/>
                <a:gd name="T7" fmla="*/ 0 h 289"/>
              </a:gdLst>
              <a:ahLst/>
              <a:cxnLst>
                <a:cxn ang="0">
                  <a:pos x="T0" y="T1"/>
                </a:cxn>
                <a:cxn ang="0">
                  <a:pos x="T2" y="T3"/>
                </a:cxn>
                <a:cxn ang="0">
                  <a:pos x="T4" y="T5"/>
                </a:cxn>
                <a:cxn ang="0">
                  <a:pos x="T6" y="T7"/>
                </a:cxn>
              </a:cxnLst>
              <a:rect l="0" t="0" r="r" b="b"/>
              <a:pathLst>
                <a:path w="356" h="289">
                  <a:moveTo>
                    <a:pt x="0" y="289"/>
                  </a:moveTo>
                  <a:cubicBezTo>
                    <a:pt x="0" y="102"/>
                    <a:pt x="0" y="102"/>
                    <a:pt x="0" y="102"/>
                  </a:cubicBezTo>
                  <a:cubicBezTo>
                    <a:pt x="0" y="45"/>
                    <a:pt x="45" y="0"/>
                    <a:pt x="102" y="0"/>
                  </a:cubicBezTo>
                  <a:cubicBezTo>
                    <a:pt x="356" y="0"/>
                    <a:pt x="356" y="0"/>
                    <a:pt x="356" y="0"/>
                  </a:cubicBezTo>
                </a:path>
              </a:pathLst>
            </a:custGeom>
            <a:noFill/>
            <a:ln w="53975" cap="flat">
              <a:solidFill>
                <a:srgbClr val="D53E25"/>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70" name="Text Placeholder 2"/>
            <p:cNvSpPr txBox="1">
              <a:spLocks/>
            </p:cNvSpPr>
            <p:nvPr/>
          </p:nvSpPr>
          <p:spPr>
            <a:xfrm>
              <a:off x="9293465" y="3068960"/>
              <a:ext cx="906991" cy="293349"/>
            </a:xfrm>
            <a:prstGeom prst="rect">
              <a:avLst/>
            </a:prstGeom>
          </p:spPr>
          <p:txBody>
            <a:bodyPr vert="horz" lIns="64780" tIns="32390" rIns="64780" bIns="32390"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Bef>
                  <a:spcPts val="0"/>
                </a:spcBef>
                <a:spcAft>
                  <a:spcPts val="0"/>
                </a:spcAft>
                <a:buClr>
                  <a:srgbClr val="5B9BD5"/>
                </a:buClr>
                <a:defRPr/>
              </a:pPr>
              <a:r>
                <a:rPr lang="zh-CN" altLang="en-US"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85" name="Group 84"/>
            <p:cNvGrpSpPr/>
            <p:nvPr/>
          </p:nvGrpSpPr>
          <p:grpSpPr>
            <a:xfrm>
              <a:off x="10200456" y="3039452"/>
              <a:ext cx="340042" cy="340042"/>
              <a:chOff x="777137" y="5867224"/>
              <a:chExt cx="281025" cy="281025"/>
            </a:xfrm>
            <a:solidFill>
              <a:srgbClr val="FFFFFF"/>
            </a:solidFill>
          </p:grpSpPr>
          <p:sp>
            <p:nvSpPr>
              <p:cNvPr id="86" name="Freeform 238"/>
              <p:cNvSpPr>
                <a:spLocks noEditPoints="1"/>
              </p:cNvSpPr>
              <p:nvPr/>
            </p:nvSpPr>
            <p:spPr bwMode="auto">
              <a:xfrm>
                <a:off x="777137" y="5867224"/>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87" name="Freeform 239"/>
              <p:cNvSpPr>
                <a:spLocks noEditPoints="1"/>
              </p:cNvSpPr>
              <p:nvPr/>
            </p:nvSpPr>
            <p:spPr bwMode="auto">
              <a:xfrm>
                <a:off x="855316" y="5947517"/>
                <a:ext cx="122552" cy="122552"/>
              </a:xfrm>
              <a:custGeom>
                <a:avLst/>
                <a:gdLst>
                  <a:gd name="T0" fmla="*/ 0 w 58"/>
                  <a:gd name="T1" fmla="*/ 58 h 58"/>
                  <a:gd name="T2" fmla="*/ 8 w 58"/>
                  <a:gd name="T3" fmla="*/ 58 h 58"/>
                  <a:gd name="T4" fmla="*/ 8 w 58"/>
                  <a:gd name="T5" fmla="*/ 0 h 58"/>
                  <a:gd name="T6" fmla="*/ 0 w 58"/>
                  <a:gd name="T7" fmla="*/ 0 h 58"/>
                  <a:gd name="T8" fmla="*/ 0 w 58"/>
                  <a:gd name="T9" fmla="*/ 58 h 58"/>
                  <a:gd name="T10" fmla="*/ 12 w 58"/>
                  <a:gd name="T11" fmla="*/ 58 h 58"/>
                  <a:gd name="T12" fmla="*/ 21 w 58"/>
                  <a:gd name="T13" fmla="*/ 58 h 58"/>
                  <a:gd name="T14" fmla="*/ 21 w 58"/>
                  <a:gd name="T15" fmla="*/ 49 h 58"/>
                  <a:gd name="T16" fmla="*/ 12 w 58"/>
                  <a:gd name="T17" fmla="*/ 49 h 58"/>
                  <a:gd name="T18" fmla="*/ 12 w 58"/>
                  <a:gd name="T19" fmla="*/ 58 h 58"/>
                  <a:gd name="T20" fmla="*/ 25 w 58"/>
                  <a:gd name="T21" fmla="*/ 58 h 58"/>
                  <a:gd name="T22" fmla="*/ 33 w 58"/>
                  <a:gd name="T23" fmla="*/ 58 h 58"/>
                  <a:gd name="T24" fmla="*/ 33 w 58"/>
                  <a:gd name="T25" fmla="*/ 29 h 58"/>
                  <a:gd name="T26" fmla="*/ 25 w 58"/>
                  <a:gd name="T27" fmla="*/ 29 h 58"/>
                  <a:gd name="T28" fmla="*/ 25 w 58"/>
                  <a:gd name="T29" fmla="*/ 58 h 58"/>
                  <a:gd name="T30" fmla="*/ 37 w 58"/>
                  <a:gd name="T31" fmla="*/ 58 h 58"/>
                  <a:gd name="T32" fmla="*/ 46 w 58"/>
                  <a:gd name="T33" fmla="*/ 58 h 58"/>
                  <a:gd name="T34" fmla="*/ 46 w 58"/>
                  <a:gd name="T35" fmla="*/ 12 h 58"/>
                  <a:gd name="T36" fmla="*/ 37 w 58"/>
                  <a:gd name="T37" fmla="*/ 12 h 58"/>
                  <a:gd name="T38" fmla="*/ 37 w 58"/>
                  <a:gd name="T39" fmla="*/ 58 h 58"/>
                  <a:gd name="T40" fmla="*/ 50 w 58"/>
                  <a:gd name="T41" fmla="*/ 37 h 58"/>
                  <a:gd name="T42" fmla="*/ 50 w 58"/>
                  <a:gd name="T43" fmla="*/ 58 h 58"/>
                  <a:gd name="T44" fmla="*/ 58 w 58"/>
                  <a:gd name="T45" fmla="*/ 58 h 58"/>
                  <a:gd name="T46" fmla="*/ 58 w 58"/>
                  <a:gd name="T47" fmla="*/ 37 h 58"/>
                  <a:gd name="T48" fmla="*/ 50 w 58"/>
                  <a:gd name="T49" fmla="*/ 3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8">
                    <a:moveTo>
                      <a:pt x="0" y="58"/>
                    </a:moveTo>
                    <a:lnTo>
                      <a:pt x="8" y="58"/>
                    </a:lnTo>
                    <a:lnTo>
                      <a:pt x="8" y="0"/>
                    </a:lnTo>
                    <a:lnTo>
                      <a:pt x="0" y="0"/>
                    </a:lnTo>
                    <a:lnTo>
                      <a:pt x="0" y="58"/>
                    </a:lnTo>
                    <a:close/>
                    <a:moveTo>
                      <a:pt x="12" y="58"/>
                    </a:moveTo>
                    <a:lnTo>
                      <a:pt x="21" y="58"/>
                    </a:lnTo>
                    <a:lnTo>
                      <a:pt x="21" y="49"/>
                    </a:lnTo>
                    <a:lnTo>
                      <a:pt x="12" y="49"/>
                    </a:lnTo>
                    <a:lnTo>
                      <a:pt x="12" y="58"/>
                    </a:lnTo>
                    <a:close/>
                    <a:moveTo>
                      <a:pt x="25" y="58"/>
                    </a:moveTo>
                    <a:lnTo>
                      <a:pt x="33" y="58"/>
                    </a:lnTo>
                    <a:lnTo>
                      <a:pt x="33" y="29"/>
                    </a:lnTo>
                    <a:lnTo>
                      <a:pt x="25" y="29"/>
                    </a:lnTo>
                    <a:lnTo>
                      <a:pt x="25" y="58"/>
                    </a:lnTo>
                    <a:close/>
                    <a:moveTo>
                      <a:pt x="37" y="58"/>
                    </a:moveTo>
                    <a:lnTo>
                      <a:pt x="46" y="58"/>
                    </a:lnTo>
                    <a:lnTo>
                      <a:pt x="46" y="12"/>
                    </a:lnTo>
                    <a:lnTo>
                      <a:pt x="37" y="12"/>
                    </a:lnTo>
                    <a:lnTo>
                      <a:pt x="37" y="58"/>
                    </a:lnTo>
                    <a:close/>
                    <a:moveTo>
                      <a:pt x="50" y="37"/>
                    </a:moveTo>
                    <a:lnTo>
                      <a:pt x="50" y="58"/>
                    </a:lnTo>
                    <a:lnTo>
                      <a:pt x="58" y="58"/>
                    </a:lnTo>
                    <a:lnTo>
                      <a:pt x="58" y="37"/>
                    </a:lnTo>
                    <a:lnTo>
                      <a:pt x="50" y="3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grpSp>
        <p:nvGrpSpPr>
          <p:cNvPr id="11" name="Group 10"/>
          <p:cNvGrpSpPr/>
          <p:nvPr/>
        </p:nvGrpSpPr>
        <p:grpSpPr>
          <a:xfrm>
            <a:off x="2834561" y="3138059"/>
            <a:ext cx="1449788" cy="1108393"/>
            <a:chOff x="6735012" y="3284984"/>
            <a:chExt cx="2046431" cy="1564538"/>
          </a:xfrm>
        </p:grpSpPr>
        <p:sp>
          <p:nvSpPr>
            <p:cNvPr id="57" name="Freeform 13"/>
            <p:cNvSpPr>
              <a:spLocks/>
            </p:cNvSpPr>
            <p:nvPr/>
          </p:nvSpPr>
          <p:spPr bwMode="auto">
            <a:xfrm>
              <a:off x="6735012" y="3284984"/>
              <a:ext cx="1239694" cy="723900"/>
            </a:xfrm>
            <a:custGeom>
              <a:avLst/>
              <a:gdLst>
                <a:gd name="T0" fmla="*/ 506 w 609"/>
                <a:gd name="T1" fmla="*/ 0 h 323"/>
                <a:gd name="T2" fmla="*/ 102 w 609"/>
                <a:gd name="T3" fmla="*/ 0 h 323"/>
                <a:gd name="T4" fmla="*/ 0 w 609"/>
                <a:gd name="T5" fmla="*/ 0 h 323"/>
                <a:gd name="T6" fmla="*/ 0 w 609"/>
                <a:gd name="T7" fmla="*/ 102 h 323"/>
                <a:gd name="T8" fmla="*/ 0 w 609"/>
                <a:gd name="T9" fmla="*/ 220 h 323"/>
                <a:gd name="T10" fmla="*/ 102 w 609"/>
                <a:gd name="T11" fmla="*/ 323 h 323"/>
                <a:gd name="T12" fmla="*/ 506 w 609"/>
                <a:gd name="T13" fmla="*/ 323 h 323"/>
                <a:gd name="T14" fmla="*/ 609 w 609"/>
                <a:gd name="T15" fmla="*/ 323 h 323"/>
                <a:gd name="T16" fmla="*/ 609 w 609"/>
                <a:gd name="T17" fmla="*/ 241 h 323"/>
                <a:gd name="T18" fmla="*/ 609 w 609"/>
                <a:gd name="T19" fmla="*/ 102 h 323"/>
                <a:gd name="T20" fmla="*/ 506 w 609"/>
                <a:gd name="T2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323">
                  <a:moveTo>
                    <a:pt x="506" y="0"/>
                  </a:moveTo>
                  <a:cubicBezTo>
                    <a:pt x="102" y="0"/>
                    <a:pt x="102" y="0"/>
                    <a:pt x="102" y="0"/>
                  </a:cubicBezTo>
                  <a:cubicBezTo>
                    <a:pt x="0" y="0"/>
                    <a:pt x="0" y="0"/>
                    <a:pt x="0" y="0"/>
                  </a:cubicBezTo>
                  <a:cubicBezTo>
                    <a:pt x="0" y="102"/>
                    <a:pt x="0" y="102"/>
                    <a:pt x="0" y="102"/>
                  </a:cubicBezTo>
                  <a:cubicBezTo>
                    <a:pt x="0" y="220"/>
                    <a:pt x="0" y="220"/>
                    <a:pt x="0" y="220"/>
                  </a:cubicBezTo>
                  <a:cubicBezTo>
                    <a:pt x="0" y="277"/>
                    <a:pt x="46" y="323"/>
                    <a:pt x="102" y="323"/>
                  </a:cubicBezTo>
                  <a:cubicBezTo>
                    <a:pt x="506" y="323"/>
                    <a:pt x="506" y="323"/>
                    <a:pt x="506" y="323"/>
                  </a:cubicBezTo>
                  <a:cubicBezTo>
                    <a:pt x="609" y="323"/>
                    <a:pt x="609" y="323"/>
                    <a:pt x="609" y="323"/>
                  </a:cubicBezTo>
                  <a:cubicBezTo>
                    <a:pt x="609" y="241"/>
                    <a:pt x="609" y="241"/>
                    <a:pt x="609" y="241"/>
                  </a:cubicBezTo>
                  <a:cubicBezTo>
                    <a:pt x="609" y="102"/>
                    <a:pt x="609" y="102"/>
                    <a:pt x="609" y="102"/>
                  </a:cubicBezTo>
                  <a:cubicBezTo>
                    <a:pt x="609" y="46"/>
                    <a:pt x="563" y="0"/>
                    <a:pt x="506" y="0"/>
                  </a:cubicBezTo>
                  <a:close/>
                </a:path>
              </a:pathLst>
            </a:custGeom>
            <a:solidFill>
              <a:srgbClr val="ECA11A"/>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0" name="Freeform 16"/>
            <p:cNvSpPr>
              <a:spLocks/>
            </p:cNvSpPr>
            <p:nvPr/>
          </p:nvSpPr>
          <p:spPr bwMode="auto">
            <a:xfrm>
              <a:off x="7974704" y="3915783"/>
              <a:ext cx="806739" cy="933739"/>
            </a:xfrm>
            <a:custGeom>
              <a:avLst/>
              <a:gdLst>
                <a:gd name="T0" fmla="*/ 396 w 396"/>
                <a:gd name="T1" fmla="*/ 459 h 459"/>
                <a:gd name="T2" fmla="*/ 396 w 396"/>
                <a:gd name="T3" fmla="*/ 102 h 459"/>
                <a:gd name="T4" fmla="*/ 294 w 396"/>
                <a:gd name="T5" fmla="*/ 0 h 459"/>
                <a:gd name="T6" fmla="*/ 0 w 396"/>
                <a:gd name="T7" fmla="*/ 0 h 459"/>
              </a:gdLst>
              <a:ahLst/>
              <a:cxnLst>
                <a:cxn ang="0">
                  <a:pos x="T0" y="T1"/>
                </a:cxn>
                <a:cxn ang="0">
                  <a:pos x="T2" y="T3"/>
                </a:cxn>
                <a:cxn ang="0">
                  <a:pos x="T4" y="T5"/>
                </a:cxn>
                <a:cxn ang="0">
                  <a:pos x="T6" y="T7"/>
                </a:cxn>
              </a:cxnLst>
              <a:rect l="0" t="0" r="r" b="b"/>
              <a:pathLst>
                <a:path w="396" h="459">
                  <a:moveTo>
                    <a:pt x="396" y="459"/>
                  </a:moveTo>
                  <a:cubicBezTo>
                    <a:pt x="396" y="102"/>
                    <a:pt x="396" y="102"/>
                    <a:pt x="396" y="102"/>
                  </a:cubicBezTo>
                  <a:cubicBezTo>
                    <a:pt x="396" y="45"/>
                    <a:pt x="350" y="0"/>
                    <a:pt x="294" y="0"/>
                  </a:cubicBezTo>
                  <a:cubicBezTo>
                    <a:pt x="0" y="0"/>
                    <a:pt x="0" y="0"/>
                    <a:pt x="0" y="0"/>
                  </a:cubicBezTo>
                </a:path>
              </a:pathLst>
            </a:custGeom>
            <a:noFill/>
            <a:ln w="53975" cap="flat">
              <a:solidFill>
                <a:srgbClr val="ECA11A"/>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78" name="Group 77"/>
            <p:cNvGrpSpPr/>
            <p:nvPr/>
          </p:nvGrpSpPr>
          <p:grpSpPr>
            <a:xfrm>
              <a:off x="6836078" y="3471500"/>
              <a:ext cx="340042" cy="340042"/>
              <a:chOff x="638764" y="3247820"/>
              <a:chExt cx="340040" cy="340040"/>
            </a:xfrm>
            <a:solidFill>
              <a:schemeClr val="bg2"/>
            </a:solidFill>
          </p:grpSpPr>
          <p:sp>
            <p:nvSpPr>
              <p:cNvPr id="79" name="Freeform 45"/>
              <p:cNvSpPr>
                <a:spLocks noEditPoints="1"/>
              </p:cNvSpPr>
              <p:nvPr/>
            </p:nvSpPr>
            <p:spPr bwMode="auto">
              <a:xfrm>
                <a:off x="638764" y="324782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80" name="Freeform 46"/>
              <p:cNvSpPr>
                <a:spLocks/>
              </p:cNvSpPr>
              <p:nvPr/>
            </p:nvSpPr>
            <p:spPr bwMode="auto">
              <a:xfrm>
                <a:off x="794721" y="3416562"/>
                <a:ext cx="97155" cy="74145"/>
              </a:xfrm>
              <a:custGeom>
                <a:avLst/>
                <a:gdLst>
                  <a:gd name="T0" fmla="*/ 19 w 37"/>
                  <a:gd name="T1" fmla="*/ 0 h 28"/>
                  <a:gd name="T2" fmla="*/ 0 w 37"/>
                  <a:gd name="T3" fmla="*/ 12 h 28"/>
                  <a:gd name="T4" fmla="*/ 6 w 37"/>
                  <a:gd name="T5" fmla="*/ 21 h 28"/>
                  <a:gd name="T6" fmla="*/ 3 w 37"/>
                  <a:gd name="T7" fmla="*/ 28 h 28"/>
                  <a:gd name="T8" fmla="*/ 11 w 37"/>
                  <a:gd name="T9" fmla="*/ 23 h 28"/>
                  <a:gd name="T10" fmla="*/ 19 w 37"/>
                  <a:gd name="T11" fmla="*/ 24 h 28"/>
                  <a:gd name="T12" fmla="*/ 37 w 37"/>
                  <a:gd name="T13" fmla="*/ 12 h 28"/>
                  <a:gd name="T14" fmla="*/ 19 w 3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8">
                    <a:moveTo>
                      <a:pt x="19" y="0"/>
                    </a:moveTo>
                    <a:cubicBezTo>
                      <a:pt x="9" y="0"/>
                      <a:pt x="0" y="5"/>
                      <a:pt x="0" y="12"/>
                    </a:cubicBezTo>
                    <a:cubicBezTo>
                      <a:pt x="0" y="15"/>
                      <a:pt x="3" y="18"/>
                      <a:pt x="6" y="21"/>
                    </a:cubicBezTo>
                    <a:cubicBezTo>
                      <a:pt x="3" y="28"/>
                      <a:pt x="3" y="28"/>
                      <a:pt x="3" y="28"/>
                    </a:cubicBezTo>
                    <a:cubicBezTo>
                      <a:pt x="11" y="23"/>
                      <a:pt x="11" y="23"/>
                      <a:pt x="11" y="23"/>
                    </a:cubicBezTo>
                    <a:cubicBezTo>
                      <a:pt x="13" y="24"/>
                      <a:pt x="16" y="24"/>
                      <a:pt x="19" y="24"/>
                    </a:cubicBezTo>
                    <a:cubicBezTo>
                      <a:pt x="29" y="24"/>
                      <a:pt x="37" y="19"/>
                      <a:pt x="37" y="12"/>
                    </a:cubicBezTo>
                    <a:cubicBezTo>
                      <a:pt x="37" y="5"/>
                      <a:pt x="29" y="0"/>
                      <a:pt x="19" y="0"/>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81" name="Freeform 47"/>
              <p:cNvSpPr>
                <a:spLocks/>
              </p:cNvSpPr>
              <p:nvPr/>
            </p:nvSpPr>
            <p:spPr bwMode="auto">
              <a:xfrm>
                <a:off x="723134" y="3342417"/>
                <a:ext cx="168742" cy="138061"/>
              </a:xfrm>
              <a:custGeom>
                <a:avLst/>
                <a:gdLst>
                  <a:gd name="T0" fmla="*/ 32 w 64"/>
                  <a:gd name="T1" fmla="*/ 0 h 52"/>
                  <a:gd name="T2" fmla="*/ 0 w 64"/>
                  <a:gd name="T3" fmla="*/ 22 h 52"/>
                  <a:gd name="T4" fmla="*/ 9 w 64"/>
                  <a:gd name="T5" fmla="*/ 38 h 52"/>
                  <a:gd name="T6" fmla="*/ 5 w 64"/>
                  <a:gd name="T7" fmla="*/ 52 h 52"/>
                  <a:gd name="T8" fmla="*/ 18 w 64"/>
                  <a:gd name="T9" fmla="*/ 43 h 52"/>
                  <a:gd name="T10" fmla="*/ 24 w 64"/>
                  <a:gd name="T11" fmla="*/ 44 h 52"/>
                  <a:gd name="T12" fmla="*/ 23 w 64"/>
                  <a:gd name="T13" fmla="*/ 39 h 52"/>
                  <a:gd name="T14" fmla="*/ 46 w 64"/>
                  <a:gd name="T15" fmla="*/ 23 h 52"/>
                  <a:gd name="T16" fmla="*/ 63 w 64"/>
                  <a:gd name="T17" fmla="*/ 29 h 52"/>
                  <a:gd name="T18" fmla="*/ 64 w 64"/>
                  <a:gd name="T19" fmla="*/ 22 h 52"/>
                  <a:gd name="T20" fmla="*/ 32 w 64"/>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52">
                    <a:moveTo>
                      <a:pt x="32" y="0"/>
                    </a:moveTo>
                    <a:cubicBezTo>
                      <a:pt x="14" y="0"/>
                      <a:pt x="0" y="10"/>
                      <a:pt x="0" y="22"/>
                    </a:cubicBezTo>
                    <a:cubicBezTo>
                      <a:pt x="0" y="28"/>
                      <a:pt x="4" y="34"/>
                      <a:pt x="9" y="38"/>
                    </a:cubicBezTo>
                    <a:cubicBezTo>
                      <a:pt x="5" y="52"/>
                      <a:pt x="5" y="52"/>
                      <a:pt x="5" y="52"/>
                    </a:cubicBezTo>
                    <a:cubicBezTo>
                      <a:pt x="18" y="43"/>
                      <a:pt x="18" y="43"/>
                      <a:pt x="18" y="43"/>
                    </a:cubicBezTo>
                    <a:cubicBezTo>
                      <a:pt x="20" y="43"/>
                      <a:pt x="22" y="44"/>
                      <a:pt x="24" y="44"/>
                    </a:cubicBezTo>
                    <a:cubicBezTo>
                      <a:pt x="23" y="43"/>
                      <a:pt x="23" y="41"/>
                      <a:pt x="23" y="39"/>
                    </a:cubicBezTo>
                    <a:cubicBezTo>
                      <a:pt x="23" y="31"/>
                      <a:pt x="33" y="23"/>
                      <a:pt x="46" y="23"/>
                    </a:cubicBezTo>
                    <a:cubicBezTo>
                      <a:pt x="52" y="23"/>
                      <a:pt x="59" y="25"/>
                      <a:pt x="63" y="29"/>
                    </a:cubicBezTo>
                    <a:cubicBezTo>
                      <a:pt x="64" y="27"/>
                      <a:pt x="64" y="25"/>
                      <a:pt x="64" y="22"/>
                    </a:cubicBezTo>
                    <a:cubicBezTo>
                      <a:pt x="64" y="10"/>
                      <a:pt x="50" y="0"/>
                      <a:pt x="32" y="0"/>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7" name="Text Placeholder 2"/>
            <p:cNvSpPr txBox="1">
              <a:spLocks/>
            </p:cNvSpPr>
            <p:nvPr/>
          </p:nvSpPr>
          <p:spPr>
            <a:xfrm>
              <a:off x="7176120" y="3501008"/>
              <a:ext cx="1097459" cy="293349"/>
            </a:xfrm>
            <a:prstGeom prst="rect">
              <a:avLst/>
            </a:prstGeom>
          </p:spPr>
          <p:txBody>
            <a:bodyPr vert="horz" lIns="64780" tIns="32390" rIns="64780" bIns="32390"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Bef>
                  <a:spcPts val="0"/>
                </a:spcBef>
                <a:spcAft>
                  <a:spcPts val="0"/>
                </a:spcAft>
                <a:buClr>
                  <a:srgbClr val="5B9BD5"/>
                </a:buClr>
                <a:defRPr/>
              </a:pPr>
              <a:r>
                <a:rPr lang="zh-CN" altLang="en-US"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10" name="Group 9"/>
          <p:cNvGrpSpPr/>
          <p:nvPr/>
        </p:nvGrpSpPr>
        <p:grpSpPr>
          <a:xfrm>
            <a:off x="4284350" y="3439499"/>
            <a:ext cx="1031444" cy="1003881"/>
            <a:chOff x="8781443" y="3710477"/>
            <a:chExt cx="1455923" cy="1417015"/>
          </a:xfrm>
        </p:grpSpPr>
        <p:sp>
          <p:nvSpPr>
            <p:cNvPr id="40" name="Freeform 7"/>
            <p:cNvSpPr>
              <a:spLocks/>
            </p:cNvSpPr>
            <p:nvPr/>
          </p:nvSpPr>
          <p:spPr bwMode="auto">
            <a:xfrm>
              <a:off x="9048328" y="3710477"/>
              <a:ext cx="1189038" cy="623455"/>
            </a:xfrm>
            <a:custGeom>
              <a:avLst/>
              <a:gdLst>
                <a:gd name="T0" fmla="*/ 92 w 531"/>
                <a:gd name="T1" fmla="*/ 0 h 306"/>
                <a:gd name="T2" fmla="*/ 439 w 531"/>
                <a:gd name="T3" fmla="*/ 0 h 306"/>
                <a:gd name="T4" fmla="*/ 531 w 531"/>
                <a:gd name="T5" fmla="*/ 0 h 306"/>
                <a:gd name="T6" fmla="*/ 531 w 531"/>
                <a:gd name="T7" fmla="*/ 91 h 306"/>
                <a:gd name="T8" fmla="*/ 531 w 531"/>
                <a:gd name="T9" fmla="*/ 215 h 306"/>
                <a:gd name="T10" fmla="*/ 439 w 531"/>
                <a:gd name="T11" fmla="*/ 306 h 306"/>
                <a:gd name="T12" fmla="*/ 92 w 531"/>
                <a:gd name="T13" fmla="*/ 306 h 306"/>
                <a:gd name="T14" fmla="*/ 0 w 531"/>
                <a:gd name="T15" fmla="*/ 306 h 306"/>
                <a:gd name="T16" fmla="*/ 0 w 531"/>
                <a:gd name="T17" fmla="*/ 215 h 306"/>
                <a:gd name="T18" fmla="*/ 0 w 531"/>
                <a:gd name="T19" fmla="*/ 91 h 306"/>
                <a:gd name="T20" fmla="*/ 92 w 531"/>
                <a:gd name="T21"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1" h="306">
                  <a:moveTo>
                    <a:pt x="92" y="0"/>
                  </a:moveTo>
                  <a:cubicBezTo>
                    <a:pt x="439" y="0"/>
                    <a:pt x="439" y="0"/>
                    <a:pt x="439" y="0"/>
                  </a:cubicBezTo>
                  <a:cubicBezTo>
                    <a:pt x="531" y="0"/>
                    <a:pt x="531" y="0"/>
                    <a:pt x="531" y="0"/>
                  </a:cubicBezTo>
                  <a:cubicBezTo>
                    <a:pt x="531" y="91"/>
                    <a:pt x="531" y="91"/>
                    <a:pt x="531" y="91"/>
                  </a:cubicBezTo>
                  <a:cubicBezTo>
                    <a:pt x="531" y="215"/>
                    <a:pt x="531" y="215"/>
                    <a:pt x="531" y="215"/>
                  </a:cubicBezTo>
                  <a:cubicBezTo>
                    <a:pt x="531" y="265"/>
                    <a:pt x="490" y="306"/>
                    <a:pt x="439" y="306"/>
                  </a:cubicBezTo>
                  <a:cubicBezTo>
                    <a:pt x="92" y="306"/>
                    <a:pt x="92" y="306"/>
                    <a:pt x="92" y="306"/>
                  </a:cubicBezTo>
                  <a:cubicBezTo>
                    <a:pt x="0" y="306"/>
                    <a:pt x="0" y="306"/>
                    <a:pt x="0" y="306"/>
                  </a:cubicBezTo>
                  <a:cubicBezTo>
                    <a:pt x="0" y="215"/>
                    <a:pt x="0" y="215"/>
                    <a:pt x="0" y="215"/>
                  </a:cubicBezTo>
                  <a:cubicBezTo>
                    <a:pt x="0" y="91"/>
                    <a:pt x="0" y="91"/>
                    <a:pt x="0" y="91"/>
                  </a:cubicBezTo>
                  <a:cubicBezTo>
                    <a:pt x="0" y="41"/>
                    <a:pt x="41" y="0"/>
                    <a:pt x="92" y="0"/>
                  </a:cubicBezTo>
                  <a:close/>
                </a:path>
              </a:pathLst>
            </a:custGeom>
            <a:solidFill>
              <a:srgbClr val="0A97A6"/>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1" name="Freeform 17"/>
            <p:cNvSpPr>
              <a:spLocks/>
            </p:cNvSpPr>
            <p:nvPr/>
          </p:nvSpPr>
          <p:spPr bwMode="auto">
            <a:xfrm>
              <a:off x="8781443" y="4261583"/>
              <a:ext cx="497898" cy="865909"/>
            </a:xfrm>
            <a:custGeom>
              <a:avLst/>
              <a:gdLst>
                <a:gd name="T0" fmla="*/ 0 w 245"/>
                <a:gd name="T1" fmla="*/ 425 h 425"/>
                <a:gd name="T2" fmla="*/ 0 w 245"/>
                <a:gd name="T3" fmla="*/ 102 h 425"/>
                <a:gd name="T4" fmla="*/ 102 w 245"/>
                <a:gd name="T5" fmla="*/ 0 h 425"/>
                <a:gd name="T6" fmla="*/ 245 w 245"/>
                <a:gd name="T7" fmla="*/ 0 h 425"/>
              </a:gdLst>
              <a:ahLst/>
              <a:cxnLst>
                <a:cxn ang="0">
                  <a:pos x="T0" y="T1"/>
                </a:cxn>
                <a:cxn ang="0">
                  <a:pos x="T2" y="T3"/>
                </a:cxn>
                <a:cxn ang="0">
                  <a:pos x="T4" y="T5"/>
                </a:cxn>
                <a:cxn ang="0">
                  <a:pos x="T6" y="T7"/>
                </a:cxn>
              </a:cxnLst>
              <a:rect l="0" t="0" r="r" b="b"/>
              <a:pathLst>
                <a:path w="245" h="425">
                  <a:moveTo>
                    <a:pt x="0" y="425"/>
                  </a:moveTo>
                  <a:cubicBezTo>
                    <a:pt x="0" y="102"/>
                    <a:pt x="0" y="102"/>
                    <a:pt x="0" y="102"/>
                  </a:cubicBezTo>
                  <a:cubicBezTo>
                    <a:pt x="0" y="45"/>
                    <a:pt x="45" y="0"/>
                    <a:pt x="102" y="0"/>
                  </a:cubicBezTo>
                  <a:cubicBezTo>
                    <a:pt x="245" y="0"/>
                    <a:pt x="245" y="0"/>
                    <a:pt x="245" y="0"/>
                  </a:cubicBezTo>
                </a:path>
              </a:pathLst>
            </a:custGeom>
            <a:noFill/>
            <a:ln w="53975" cap="flat">
              <a:solidFill>
                <a:srgbClr val="0A97A6"/>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91" name="Group 90"/>
            <p:cNvGrpSpPr/>
            <p:nvPr/>
          </p:nvGrpSpPr>
          <p:grpSpPr>
            <a:xfrm>
              <a:off x="9716398" y="3831540"/>
              <a:ext cx="340042" cy="340042"/>
              <a:chOff x="5222114" y="5867223"/>
              <a:chExt cx="281025" cy="281025"/>
            </a:xfrm>
            <a:solidFill>
              <a:srgbClr val="FFFFFF"/>
            </a:solidFill>
          </p:grpSpPr>
          <p:sp>
            <p:nvSpPr>
              <p:cNvPr id="92" name="Freeform 950"/>
              <p:cNvSpPr>
                <a:spLocks noEditPoints="1"/>
              </p:cNvSpPr>
              <p:nvPr/>
            </p:nvSpPr>
            <p:spPr bwMode="auto">
              <a:xfrm>
                <a:off x="5222114" y="5867223"/>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3" name="Freeform 951"/>
              <p:cNvSpPr>
                <a:spLocks/>
              </p:cNvSpPr>
              <p:nvPr/>
            </p:nvSpPr>
            <p:spPr bwMode="auto">
              <a:xfrm>
                <a:off x="5370022" y="5936952"/>
                <a:ext cx="61277" cy="61277"/>
              </a:xfrm>
              <a:custGeom>
                <a:avLst/>
                <a:gdLst>
                  <a:gd name="T0" fmla="*/ 0 w 29"/>
                  <a:gd name="T1" fmla="*/ 9 h 29"/>
                  <a:gd name="T2" fmla="*/ 21 w 29"/>
                  <a:gd name="T3" fmla="*/ 9 h 29"/>
                  <a:gd name="T4" fmla="*/ 21 w 29"/>
                  <a:gd name="T5" fmla="*/ 29 h 29"/>
                  <a:gd name="T6" fmla="*/ 29 w 29"/>
                  <a:gd name="T7" fmla="*/ 29 h 29"/>
                  <a:gd name="T8" fmla="*/ 29 w 29"/>
                  <a:gd name="T9" fmla="*/ 0 h 29"/>
                  <a:gd name="T10" fmla="*/ 0 w 29"/>
                  <a:gd name="T11" fmla="*/ 0 h 29"/>
                  <a:gd name="T12" fmla="*/ 0 w 29"/>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0" y="9"/>
                    </a:moveTo>
                    <a:lnTo>
                      <a:pt x="21" y="9"/>
                    </a:lnTo>
                    <a:lnTo>
                      <a:pt x="21" y="29"/>
                    </a:lnTo>
                    <a:lnTo>
                      <a:pt x="29" y="29"/>
                    </a:lnTo>
                    <a:lnTo>
                      <a:pt x="29" y="0"/>
                    </a:lnTo>
                    <a:lnTo>
                      <a:pt x="0" y="0"/>
                    </a:lnTo>
                    <a:lnTo>
                      <a:pt x="0" y="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4" name="Freeform 952"/>
              <p:cNvSpPr>
                <a:spLocks/>
              </p:cNvSpPr>
              <p:nvPr/>
            </p:nvSpPr>
            <p:spPr bwMode="auto">
              <a:xfrm>
                <a:off x="5291841" y="5936952"/>
                <a:ext cx="61277" cy="61277"/>
              </a:xfrm>
              <a:custGeom>
                <a:avLst/>
                <a:gdLst>
                  <a:gd name="T0" fmla="*/ 8 w 29"/>
                  <a:gd name="T1" fmla="*/ 29 h 29"/>
                  <a:gd name="T2" fmla="*/ 8 w 29"/>
                  <a:gd name="T3" fmla="*/ 9 h 29"/>
                  <a:gd name="T4" fmla="*/ 29 w 29"/>
                  <a:gd name="T5" fmla="*/ 9 h 29"/>
                  <a:gd name="T6" fmla="*/ 29 w 29"/>
                  <a:gd name="T7" fmla="*/ 0 h 29"/>
                  <a:gd name="T8" fmla="*/ 0 w 29"/>
                  <a:gd name="T9" fmla="*/ 0 h 29"/>
                  <a:gd name="T10" fmla="*/ 0 w 29"/>
                  <a:gd name="T11" fmla="*/ 29 h 29"/>
                  <a:gd name="T12" fmla="*/ 8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8" y="29"/>
                    </a:moveTo>
                    <a:lnTo>
                      <a:pt x="8" y="9"/>
                    </a:lnTo>
                    <a:lnTo>
                      <a:pt x="29" y="9"/>
                    </a:lnTo>
                    <a:lnTo>
                      <a:pt x="29" y="0"/>
                    </a:lnTo>
                    <a:lnTo>
                      <a:pt x="0" y="0"/>
                    </a:lnTo>
                    <a:lnTo>
                      <a:pt x="0" y="29"/>
                    </a:lnTo>
                    <a:lnTo>
                      <a:pt x="8"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5" name="Freeform 953"/>
              <p:cNvSpPr>
                <a:spLocks/>
              </p:cNvSpPr>
              <p:nvPr/>
            </p:nvSpPr>
            <p:spPr bwMode="auto">
              <a:xfrm>
                <a:off x="5291841" y="6017244"/>
                <a:ext cx="61277" cy="61277"/>
              </a:xfrm>
              <a:custGeom>
                <a:avLst/>
                <a:gdLst>
                  <a:gd name="T0" fmla="*/ 29 w 29"/>
                  <a:gd name="T1" fmla="*/ 21 h 29"/>
                  <a:gd name="T2" fmla="*/ 8 w 29"/>
                  <a:gd name="T3" fmla="*/ 21 h 29"/>
                  <a:gd name="T4" fmla="*/ 8 w 29"/>
                  <a:gd name="T5" fmla="*/ 0 h 29"/>
                  <a:gd name="T6" fmla="*/ 0 w 29"/>
                  <a:gd name="T7" fmla="*/ 0 h 29"/>
                  <a:gd name="T8" fmla="*/ 0 w 29"/>
                  <a:gd name="T9" fmla="*/ 29 h 29"/>
                  <a:gd name="T10" fmla="*/ 29 w 29"/>
                  <a:gd name="T11" fmla="*/ 29 h 29"/>
                  <a:gd name="T12" fmla="*/ 29 w 29"/>
                  <a:gd name="T13" fmla="*/ 21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9" y="21"/>
                    </a:moveTo>
                    <a:lnTo>
                      <a:pt x="8" y="21"/>
                    </a:lnTo>
                    <a:lnTo>
                      <a:pt x="8" y="0"/>
                    </a:lnTo>
                    <a:lnTo>
                      <a:pt x="0" y="0"/>
                    </a:lnTo>
                    <a:lnTo>
                      <a:pt x="0" y="29"/>
                    </a:lnTo>
                    <a:lnTo>
                      <a:pt x="29" y="29"/>
                    </a:lnTo>
                    <a:lnTo>
                      <a:pt x="29" y="2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6" name="Freeform 954"/>
              <p:cNvSpPr>
                <a:spLocks/>
              </p:cNvSpPr>
              <p:nvPr/>
            </p:nvSpPr>
            <p:spPr bwMode="auto">
              <a:xfrm>
                <a:off x="5370022" y="6017244"/>
                <a:ext cx="61277" cy="61277"/>
              </a:xfrm>
              <a:custGeom>
                <a:avLst/>
                <a:gdLst>
                  <a:gd name="T0" fmla="*/ 21 w 29"/>
                  <a:gd name="T1" fmla="*/ 0 h 29"/>
                  <a:gd name="T2" fmla="*/ 21 w 29"/>
                  <a:gd name="T3" fmla="*/ 21 h 29"/>
                  <a:gd name="T4" fmla="*/ 0 w 29"/>
                  <a:gd name="T5" fmla="*/ 21 h 29"/>
                  <a:gd name="T6" fmla="*/ 0 w 29"/>
                  <a:gd name="T7" fmla="*/ 29 h 29"/>
                  <a:gd name="T8" fmla="*/ 29 w 29"/>
                  <a:gd name="T9" fmla="*/ 29 h 29"/>
                  <a:gd name="T10" fmla="*/ 29 w 29"/>
                  <a:gd name="T11" fmla="*/ 0 h 29"/>
                  <a:gd name="T12" fmla="*/ 21 w 29"/>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1" y="0"/>
                    </a:moveTo>
                    <a:lnTo>
                      <a:pt x="21" y="21"/>
                    </a:lnTo>
                    <a:lnTo>
                      <a:pt x="0" y="21"/>
                    </a:lnTo>
                    <a:lnTo>
                      <a:pt x="0" y="29"/>
                    </a:lnTo>
                    <a:lnTo>
                      <a:pt x="29" y="29"/>
                    </a:lnTo>
                    <a:lnTo>
                      <a:pt x="29" y="0"/>
                    </a:lnTo>
                    <a:lnTo>
                      <a:pt x="2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7" name="Rectangle 955"/>
              <p:cNvSpPr>
                <a:spLocks noChangeArrowheads="1"/>
              </p:cNvSpPr>
              <p:nvPr/>
            </p:nvSpPr>
            <p:spPr bwMode="auto">
              <a:xfrm>
                <a:off x="5353118" y="5972871"/>
                <a:ext cx="16904" cy="6972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98" name="Rectangle 956"/>
              <p:cNvSpPr>
                <a:spLocks noChangeArrowheads="1"/>
              </p:cNvSpPr>
              <p:nvPr/>
            </p:nvSpPr>
            <p:spPr bwMode="auto">
              <a:xfrm>
                <a:off x="5325649" y="5998227"/>
                <a:ext cx="71841" cy="19017"/>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08" name="Text Placeholder 2"/>
            <p:cNvSpPr txBox="1">
              <a:spLocks/>
            </p:cNvSpPr>
            <p:nvPr/>
          </p:nvSpPr>
          <p:spPr>
            <a:xfrm>
              <a:off x="8832304" y="3861048"/>
              <a:ext cx="906991" cy="293349"/>
            </a:xfrm>
            <a:prstGeom prst="rect">
              <a:avLst/>
            </a:prstGeom>
          </p:spPr>
          <p:txBody>
            <a:bodyPr vert="horz" lIns="64780" tIns="32390" rIns="64780" bIns="32390"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Bef>
                  <a:spcPts val="0"/>
                </a:spcBef>
                <a:spcAft>
                  <a:spcPts val="0"/>
                </a:spcAft>
                <a:buClr>
                  <a:srgbClr val="5B9BD5"/>
                </a:buClr>
                <a:defRPr/>
              </a:pPr>
              <a:r>
                <a:rPr lang="zh-CN" altLang="en-US"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9" name="Group 8"/>
          <p:cNvGrpSpPr/>
          <p:nvPr/>
        </p:nvGrpSpPr>
        <p:grpSpPr>
          <a:xfrm>
            <a:off x="3129663" y="3699212"/>
            <a:ext cx="1154686" cy="797333"/>
            <a:chOff x="7151561" y="4077072"/>
            <a:chExt cx="1629882" cy="1125466"/>
          </a:xfrm>
        </p:grpSpPr>
        <p:sp>
          <p:nvSpPr>
            <p:cNvPr id="54" name="Freeform 12"/>
            <p:cNvSpPr>
              <a:spLocks/>
            </p:cNvSpPr>
            <p:nvPr/>
          </p:nvSpPr>
          <p:spPr bwMode="auto">
            <a:xfrm>
              <a:off x="7151561" y="4077072"/>
              <a:ext cx="1447380" cy="752634"/>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rgbClr val="0A97A6"/>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2" name="Freeform 18"/>
            <p:cNvSpPr>
              <a:spLocks/>
            </p:cNvSpPr>
            <p:nvPr/>
          </p:nvSpPr>
          <p:spPr bwMode="auto">
            <a:xfrm>
              <a:off x="8564966" y="4182208"/>
              <a:ext cx="216477" cy="1020330"/>
            </a:xfrm>
            <a:custGeom>
              <a:avLst/>
              <a:gdLst>
                <a:gd name="T0" fmla="*/ 106 w 106"/>
                <a:gd name="T1" fmla="*/ 501 h 501"/>
                <a:gd name="T2" fmla="*/ 106 w 106"/>
                <a:gd name="T3" fmla="*/ 102 h 501"/>
                <a:gd name="T4" fmla="*/ 4 w 106"/>
                <a:gd name="T5" fmla="*/ 0 h 501"/>
                <a:gd name="T6" fmla="*/ 0 w 106"/>
                <a:gd name="T7" fmla="*/ 0 h 501"/>
              </a:gdLst>
              <a:ahLst/>
              <a:cxnLst>
                <a:cxn ang="0">
                  <a:pos x="T0" y="T1"/>
                </a:cxn>
                <a:cxn ang="0">
                  <a:pos x="T2" y="T3"/>
                </a:cxn>
                <a:cxn ang="0">
                  <a:pos x="T4" y="T5"/>
                </a:cxn>
                <a:cxn ang="0">
                  <a:pos x="T6" y="T7"/>
                </a:cxn>
              </a:cxnLst>
              <a:rect l="0" t="0" r="r" b="b"/>
              <a:pathLst>
                <a:path w="106" h="501">
                  <a:moveTo>
                    <a:pt x="106" y="501"/>
                  </a:moveTo>
                  <a:cubicBezTo>
                    <a:pt x="106" y="102"/>
                    <a:pt x="106" y="102"/>
                    <a:pt x="106" y="102"/>
                  </a:cubicBezTo>
                  <a:cubicBezTo>
                    <a:pt x="106" y="46"/>
                    <a:pt x="60" y="0"/>
                    <a:pt x="4" y="0"/>
                  </a:cubicBezTo>
                  <a:cubicBezTo>
                    <a:pt x="0" y="0"/>
                    <a:pt x="0" y="0"/>
                    <a:pt x="0" y="0"/>
                  </a:cubicBezTo>
                </a:path>
              </a:pathLst>
            </a:custGeom>
            <a:noFill/>
            <a:ln w="53975" cap="flat">
              <a:solidFill>
                <a:srgbClr val="0A97A6"/>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75" name="Group 74"/>
            <p:cNvGrpSpPr/>
            <p:nvPr/>
          </p:nvGrpSpPr>
          <p:grpSpPr>
            <a:xfrm>
              <a:off x="7302797" y="4263588"/>
              <a:ext cx="340042" cy="340042"/>
              <a:chOff x="10031183" y="4584965"/>
              <a:chExt cx="340040" cy="340040"/>
            </a:xfrm>
            <a:solidFill>
              <a:schemeClr val="bg2"/>
            </a:solidFill>
          </p:grpSpPr>
          <p:sp>
            <p:nvSpPr>
              <p:cNvPr id="76" name="Freeform 765"/>
              <p:cNvSpPr>
                <a:spLocks noEditPoints="1"/>
              </p:cNvSpPr>
              <p:nvPr/>
            </p:nvSpPr>
            <p:spPr bwMode="auto">
              <a:xfrm>
                <a:off x="10031183"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77" name="Freeform 766"/>
              <p:cNvSpPr>
                <a:spLocks noEditPoints="1"/>
              </p:cNvSpPr>
              <p:nvPr/>
            </p:nvSpPr>
            <p:spPr bwMode="auto">
              <a:xfrm>
                <a:off x="10118109" y="4669338"/>
                <a:ext cx="168742" cy="171298"/>
              </a:xfrm>
              <a:custGeom>
                <a:avLst/>
                <a:gdLst>
                  <a:gd name="T0" fmla="*/ 56 w 64"/>
                  <a:gd name="T1" fmla="*/ 0 h 64"/>
                  <a:gd name="T2" fmla="*/ 48 w 64"/>
                  <a:gd name="T3" fmla="*/ 8 h 64"/>
                  <a:gd name="T4" fmla="*/ 52 w 64"/>
                  <a:gd name="T5" fmla="*/ 15 h 64"/>
                  <a:gd name="T6" fmla="*/ 45 w 64"/>
                  <a:gd name="T7" fmla="*/ 40 h 64"/>
                  <a:gd name="T8" fmla="*/ 44 w 64"/>
                  <a:gd name="T9" fmla="*/ 40 h 64"/>
                  <a:gd name="T10" fmla="*/ 40 w 64"/>
                  <a:gd name="T11" fmla="*/ 41 h 64"/>
                  <a:gd name="T12" fmla="*/ 31 w 64"/>
                  <a:gd name="T13" fmla="*/ 31 h 64"/>
                  <a:gd name="T14" fmla="*/ 32 w 64"/>
                  <a:gd name="T15" fmla="*/ 28 h 64"/>
                  <a:gd name="T16" fmla="*/ 24 w 64"/>
                  <a:gd name="T17" fmla="*/ 20 h 64"/>
                  <a:gd name="T18" fmla="*/ 16 w 64"/>
                  <a:gd name="T19" fmla="*/ 28 h 64"/>
                  <a:gd name="T20" fmla="*/ 18 w 64"/>
                  <a:gd name="T21" fmla="*/ 34 h 64"/>
                  <a:gd name="T22" fmla="*/ 10 w 64"/>
                  <a:gd name="T23" fmla="*/ 48 h 64"/>
                  <a:gd name="T24" fmla="*/ 8 w 64"/>
                  <a:gd name="T25" fmla="*/ 48 h 64"/>
                  <a:gd name="T26" fmla="*/ 0 w 64"/>
                  <a:gd name="T27" fmla="*/ 56 h 64"/>
                  <a:gd name="T28" fmla="*/ 8 w 64"/>
                  <a:gd name="T29" fmla="*/ 64 h 64"/>
                  <a:gd name="T30" fmla="*/ 16 w 64"/>
                  <a:gd name="T31" fmla="*/ 56 h 64"/>
                  <a:gd name="T32" fmla="*/ 13 w 64"/>
                  <a:gd name="T33" fmla="*/ 50 h 64"/>
                  <a:gd name="T34" fmla="*/ 22 w 64"/>
                  <a:gd name="T35" fmla="*/ 36 h 64"/>
                  <a:gd name="T36" fmla="*/ 24 w 64"/>
                  <a:gd name="T37" fmla="*/ 36 h 64"/>
                  <a:gd name="T38" fmla="*/ 29 w 64"/>
                  <a:gd name="T39" fmla="*/ 34 h 64"/>
                  <a:gd name="T40" fmla="*/ 37 w 64"/>
                  <a:gd name="T41" fmla="*/ 44 h 64"/>
                  <a:gd name="T42" fmla="*/ 36 w 64"/>
                  <a:gd name="T43" fmla="*/ 48 h 64"/>
                  <a:gd name="T44" fmla="*/ 44 w 64"/>
                  <a:gd name="T45" fmla="*/ 56 h 64"/>
                  <a:gd name="T46" fmla="*/ 52 w 64"/>
                  <a:gd name="T47" fmla="*/ 48 h 64"/>
                  <a:gd name="T48" fmla="*/ 48 w 64"/>
                  <a:gd name="T49" fmla="*/ 41 h 64"/>
                  <a:gd name="T50" fmla="*/ 56 w 64"/>
                  <a:gd name="T51" fmla="*/ 16 h 64"/>
                  <a:gd name="T52" fmla="*/ 56 w 64"/>
                  <a:gd name="T53" fmla="*/ 16 h 64"/>
                  <a:gd name="T54" fmla="*/ 64 w 64"/>
                  <a:gd name="T55" fmla="*/ 8 h 64"/>
                  <a:gd name="T56" fmla="*/ 56 w 64"/>
                  <a:gd name="T57" fmla="*/ 0 h 64"/>
                  <a:gd name="T58" fmla="*/ 8 w 64"/>
                  <a:gd name="T59" fmla="*/ 60 h 64"/>
                  <a:gd name="T60" fmla="*/ 4 w 64"/>
                  <a:gd name="T61" fmla="*/ 56 h 64"/>
                  <a:gd name="T62" fmla="*/ 8 w 64"/>
                  <a:gd name="T63" fmla="*/ 52 h 64"/>
                  <a:gd name="T64" fmla="*/ 12 w 64"/>
                  <a:gd name="T65" fmla="*/ 56 h 64"/>
                  <a:gd name="T66" fmla="*/ 8 w 64"/>
                  <a:gd name="T67" fmla="*/ 60 h 64"/>
                  <a:gd name="T68" fmla="*/ 24 w 64"/>
                  <a:gd name="T69" fmla="*/ 32 h 64"/>
                  <a:gd name="T70" fmla="*/ 20 w 64"/>
                  <a:gd name="T71" fmla="*/ 28 h 64"/>
                  <a:gd name="T72" fmla="*/ 24 w 64"/>
                  <a:gd name="T73" fmla="*/ 24 h 64"/>
                  <a:gd name="T74" fmla="*/ 28 w 64"/>
                  <a:gd name="T75" fmla="*/ 28 h 64"/>
                  <a:gd name="T76" fmla="*/ 24 w 64"/>
                  <a:gd name="T77" fmla="*/ 32 h 64"/>
                  <a:gd name="T78" fmla="*/ 44 w 64"/>
                  <a:gd name="T79" fmla="*/ 52 h 64"/>
                  <a:gd name="T80" fmla="*/ 40 w 64"/>
                  <a:gd name="T81" fmla="*/ 48 h 64"/>
                  <a:gd name="T82" fmla="*/ 44 w 64"/>
                  <a:gd name="T83" fmla="*/ 44 h 64"/>
                  <a:gd name="T84" fmla="*/ 48 w 64"/>
                  <a:gd name="T85" fmla="*/ 48 h 64"/>
                  <a:gd name="T86" fmla="*/ 44 w 64"/>
                  <a:gd name="T87" fmla="*/ 52 h 64"/>
                  <a:gd name="T88" fmla="*/ 56 w 64"/>
                  <a:gd name="T89" fmla="*/ 12 h 64"/>
                  <a:gd name="T90" fmla="*/ 52 w 64"/>
                  <a:gd name="T91" fmla="*/ 8 h 64"/>
                  <a:gd name="T92" fmla="*/ 56 w 64"/>
                  <a:gd name="T93" fmla="*/ 4 h 64"/>
                  <a:gd name="T94" fmla="*/ 60 w 64"/>
                  <a:gd name="T95" fmla="*/ 8 h 64"/>
                  <a:gd name="T96" fmla="*/ 56 w 64"/>
                  <a:gd name="T9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64">
                    <a:moveTo>
                      <a:pt x="56" y="0"/>
                    </a:moveTo>
                    <a:cubicBezTo>
                      <a:pt x="52" y="0"/>
                      <a:pt x="48" y="4"/>
                      <a:pt x="48" y="8"/>
                    </a:cubicBezTo>
                    <a:cubicBezTo>
                      <a:pt x="48" y="11"/>
                      <a:pt x="50" y="14"/>
                      <a:pt x="52" y="15"/>
                    </a:cubicBezTo>
                    <a:cubicBezTo>
                      <a:pt x="45" y="40"/>
                      <a:pt x="45" y="40"/>
                      <a:pt x="45" y="40"/>
                    </a:cubicBezTo>
                    <a:cubicBezTo>
                      <a:pt x="44" y="40"/>
                      <a:pt x="44" y="40"/>
                      <a:pt x="44" y="40"/>
                    </a:cubicBezTo>
                    <a:cubicBezTo>
                      <a:pt x="43" y="40"/>
                      <a:pt x="41" y="40"/>
                      <a:pt x="40" y="41"/>
                    </a:cubicBezTo>
                    <a:cubicBezTo>
                      <a:pt x="31" y="31"/>
                      <a:pt x="31" y="31"/>
                      <a:pt x="31" y="31"/>
                    </a:cubicBezTo>
                    <a:cubicBezTo>
                      <a:pt x="32" y="30"/>
                      <a:pt x="32" y="29"/>
                      <a:pt x="32" y="28"/>
                    </a:cubicBezTo>
                    <a:cubicBezTo>
                      <a:pt x="32" y="24"/>
                      <a:pt x="28" y="20"/>
                      <a:pt x="24" y="20"/>
                    </a:cubicBezTo>
                    <a:cubicBezTo>
                      <a:pt x="20" y="20"/>
                      <a:pt x="16" y="24"/>
                      <a:pt x="16" y="28"/>
                    </a:cubicBezTo>
                    <a:cubicBezTo>
                      <a:pt x="16" y="30"/>
                      <a:pt x="17" y="32"/>
                      <a:pt x="18" y="34"/>
                    </a:cubicBezTo>
                    <a:cubicBezTo>
                      <a:pt x="10" y="48"/>
                      <a:pt x="10" y="48"/>
                      <a:pt x="10" y="48"/>
                    </a:cubicBezTo>
                    <a:cubicBezTo>
                      <a:pt x="9" y="48"/>
                      <a:pt x="9" y="48"/>
                      <a:pt x="8" y="48"/>
                    </a:cubicBezTo>
                    <a:cubicBezTo>
                      <a:pt x="4" y="48"/>
                      <a:pt x="0" y="52"/>
                      <a:pt x="0" y="56"/>
                    </a:cubicBezTo>
                    <a:cubicBezTo>
                      <a:pt x="0" y="60"/>
                      <a:pt x="4" y="64"/>
                      <a:pt x="8" y="64"/>
                    </a:cubicBezTo>
                    <a:cubicBezTo>
                      <a:pt x="12" y="64"/>
                      <a:pt x="16" y="60"/>
                      <a:pt x="16" y="56"/>
                    </a:cubicBezTo>
                    <a:cubicBezTo>
                      <a:pt x="16" y="54"/>
                      <a:pt x="15" y="52"/>
                      <a:pt x="13" y="50"/>
                    </a:cubicBezTo>
                    <a:cubicBezTo>
                      <a:pt x="22" y="36"/>
                      <a:pt x="22" y="36"/>
                      <a:pt x="22" y="36"/>
                    </a:cubicBezTo>
                    <a:cubicBezTo>
                      <a:pt x="22" y="36"/>
                      <a:pt x="23" y="36"/>
                      <a:pt x="24" y="36"/>
                    </a:cubicBezTo>
                    <a:cubicBezTo>
                      <a:pt x="26" y="36"/>
                      <a:pt x="27" y="35"/>
                      <a:pt x="29" y="34"/>
                    </a:cubicBezTo>
                    <a:cubicBezTo>
                      <a:pt x="37" y="44"/>
                      <a:pt x="37" y="44"/>
                      <a:pt x="37" y="44"/>
                    </a:cubicBezTo>
                    <a:cubicBezTo>
                      <a:pt x="36" y="45"/>
                      <a:pt x="36" y="46"/>
                      <a:pt x="36" y="48"/>
                    </a:cubicBezTo>
                    <a:cubicBezTo>
                      <a:pt x="36" y="52"/>
                      <a:pt x="40" y="56"/>
                      <a:pt x="44" y="56"/>
                    </a:cubicBezTo>
                    <a:cubicBezTo>
                      <a:pt x="48" y="56"/>
                      <a:pt x="52" y="52"/>
                      <a:pt x="52" y="48"/>
                    </a:cubicBezTo>
                    <a:cubicBezTo>
                      <a:pt x="52" y="45"/>
                      <a:pt x="51" y="43"/>
                      <a:pt x="48" y="41"/>
                    </a:cubicBezTo>
                    <a:cubicBezTo>
                      <a:pt x="56" y="16"/>
                      <a:pt x="56" y="16"/>
                      <a:pt x="56" y="16"/>
                    </a:cubicBezTo>
                    <a:cubicBezTo>
                      <a:pt x="56" y="16"/>
                      <a:pt x="56" y="16"/>
                      <a:pt x="56" y="16"/>
                    </a:cubicBezTo>
                    <a:cubicBezTo>
                      <a:pt x="60" y="16"/>
                      <a:pt x="64" y="12"/>
                      <a:pt x="64" y="8"/>
                    </a:cubicBezTo>
                    <a:cubicBezTo>
                      <a:pt x="64" y="4"/>
                      <a:pt x="60" y="0"/>
                      <a:pt x="56" y="0"/>
                    </a:cubicBezTo>
                    <a:close/>
                    <a:moveTo>
                      <a:pt x="8" y="60"/>
                    </a:moveTo>
                    <a:cubicBezTo>
                      <a:pt x="6" y="60"/>
                      <a:pt x="4" y="58"/>
                      <a:pt x="4" y="56"/>
                    </a:cubicBezTo>
                    <a:cubicBezTo>
                      <a:pt x="4" y="54"/>
                      <a:pt x="6" y="52"/>
                      <a:pt x="8" y="52"/>
                    </a:cubicBezTo>
                    <a:cubicBezTo>
                      <a:pt x="10" y="52"/>
                      <a:pt x="12" y="54"/>
                      <a:pt x="12" y="56"/>
                    </a:cubicBezTo>
                    <a:cubicBezTo>
                      <a:pt x="12" y="58"/>
                      <a:pt x="10" y="60"/>
                      <a:pt x="8" y="60"/>
                    </a:cubicBezTo>
                    <a:close/>
                    <a:moveTo>
                      <a:pt x="24" y="32"/>
                    </a:moveTo>
                    <a:cubicBezTo>
                      <a:pt x="22" y="32"/>
                      <a:pt x="20" y="30"/>
                      <a:pt x="20" y="28"/>
                    </a:cubicBezTo>
                    <a:cubicBezTo>
                      <a:pt x="20" y="26"/>
                      <a:pt x="22" y="24"/>
                      <a:pt x="24" y="24"/>
                    </a:cubicBezTo>
                    <a:cubicBezTo>
                      <a:pt x="26" y="24"/>
                      <a:pt x="28" y="26"/>
                      <a:pt x="28" y="28"/>
                    </a:cubicBezTo>
                    <a:cubicBezTo>
                      <a:pt x="28" y="30"/>
                      <a:pt x="26" y="32"/>
                      <a:pt x="24" y="32"/>
                    </a:cubicBezTo>
                    <a:close/>
                    <a:moveTo>
                      <a:pt x="44" y="52"/>
                    </a:moveTo>
                    <a:cubicBezTo>
                      <a:pt x="42" y="52"/>
                      <a:pt x="40" y="50"/>
                      <a:pt x="40" y="48"/>
                    </a:cubicBezTo>
                    <a:cubicBezTo>
                      <a:pt x="40" y="46"/>
                      <a:pt x="42" y="44"/>
                      <a:pt x="44" y="44"/>
                    </a:cubicBezTo>
                    <a:cubicBezTo>
                      <a:pt x="46" y="44"/>
                      <a:pt x="48" y="46"/>
                      <a:pt x="48" y="48"/>
                    </a:cubicBezTo>
                    <a:cubicBezTo>
                      <a:pt x="48" y="50"/>
                      <a:pt x="46" y="52"/>
                      <a:pt x="44" y="52"/>
                    </a:cubicBezTo>
                    <a:close/>
                    <a:moveTo>
                      <a:pt x="56" y="12"/>
                    </a:moveTo>
                    <a:cubicBezTo>
                      <a:pt x="54" y="12"/>
                      <a:pt x="52" y="10"/>
                      <a:pt x="52" y="8"/>
                    </a:cubicBezTo>
                    <a:cubicBezTo>
                      <a:pt x="52" y="6"/>
                      <a:pt x="54" y="4"/>
                      <a:pt x="56" y="4"/>
                    </a:cubicBezTo>
                    <a:cubicBezTo>
                      <a:pt x="58" y="4"/>
                      <a:pt x="60" y="6"/>
                      <a:pt x="60" y="8"/>
                    </a:cubicBezTo>
                    <a:cubicBezTo>
                      <a:pt x="60" y="10"/>
                      <a:pt x="58" y="12"/>
                      <a:pt x="56" y="12"/>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6" name="Text Placeholder 2"/>
            <p:cNvSpPr txBox="1">
              <a:spLocks/>
            </p:cNvSpPr>
            <p:nvPr/>
          </p:nvSpPr>
          <p:spPr>
            <a:xfrm>
              <a:off x="7662837" y="4293096"/>
              <a:ext cx="1097459" cy="293349"/>
            </a:xfrm>
            <a:prstGeom prst="rect">
              <a:avLst/>
            </a:prstGeom>
          </p:spPr>
          <p:txBody>
            <a:bodyPr vert="horz" lIns="64780" tIns="32390" rIns="64780" bIns="32390"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Bef>
                  <a:spcPts val="0"/>
                </a:spcBef>
                <a:spcAft>
                  <a:spcPts val="0"/>
                </a:spcAft>
                <a:buClr>
                  <a:srgbClr val="5B9BD5"/>
                </a:buClr>
                <a:defRPr/>
              </a:pPr>
              <a:r>
                <a:rPr lang="zh-CN" altLang="en-US"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7" name="Group 6"/>
          <p:cNvGrpSpPr/>
          <p:nvPr/>
        </p:nvGrpSpPr>
        <p:grpSpPr>
          <a:xfrm>
            <a:off x="4284350" y="3917533"/>
            <a:ext cx="1770504" cy="1004339"/>
            <a:chOff x="8781443" y="4385240"/>
            <a:chExt cx="2499133" cy="1417662"/>
          </a:xfrm>
        </p:grpSpPr>
        <p:sp>
          <p:nvSpPr>
            <p:cNvPr id="58" name="Freeform 14"/>
            <p:cNvSpPr>
              <a:spLocks/>
            </p:cNvSpPr>
            <p:nvPr/>
          </p:nvSpPr>
          <p:spPr bwMode="auto">
            <a:xfrm>
              <a:off x="10042326" y="4385240"/>
              <a:ext cx="1238250" cy="699944"/>
            </a:xfrm>
            <a:custGeom>
              <a:avLst/>
              <a:gdLst>
                <a:gd name="T0" fmla="*/ 103 w 553"/>
                <a:gd name="T1" fmla="*/ 0 h 344"/>
                <a:gd name="T2" fmla="*/ 451 w 553"/>
                <a:gd name="T3" fmla="*/ 0 h 344"/>
                <a:gd name="T4" fmla="*/ 553 w 553"/>
                <a:gd name="T5" fmla="*/ 0 h 344"/>
                <a:gd name="T6" fmla="*/ 553 w 553"/>
                <a:gd name="T7" fmla="*/ 102 h 344"/>
                <a:gd name="T8" fmla="*/ 553 w 553"/>
                <a:gd name="T9" fmla="*/ 241 h 344"/>
                <a:gd name="T10" fmla="*/ 451 w 553"/>
                <a:gd name="T11" fmla="*/ 344 h 344"/>
                <a:gd name="T12" fmla="*/ 103 w 553"/>
                <a:gd name="T13" fmla="*/ 344 h 344"/>
                <a:gd name="T14" fmla="*/ 0 w 553"/>
                <a:gd name="T15" fmla="*/ 344 h 344"/>
                <a:gd name="T16" fmla="*/ 0 w 553"/>
                <a:gd name="T17" fmla="*/ 241 h 344"/>
                <a:gd name="T18" fmla="*/ 0 w 553"/>
                <a:gd name="T19" fmla="*/ 102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2"/>
                    <a:pt x="553" y="102"/>
                    <a:pt x="553" y="102"/>
                  </a:cubicBezTo>
                  <a:cubicBezTo>
                    <a:pt x="553" y="241"/>
                    <a:pt x="553" y="241"/>
                    <a:pt x="553" y="241"/>
                  </a:cubicBezTo>
                  <a:cubicBezTo>
                    <a:pt x="553" y="298"/>
                    <a:pt x="507" y="344"/>
                    <a:pt x="451" y="344"/>
                  </a:cubicBezTo>
                  <a:cubicBezTo>
                    <a:pt x="103" y="344"/>
                    <a:pt x="103" y="344"/>
                    <a:pt x="103" y="344"/>
                  </a:cubicBezTo>
                  <a:cubicBezTo>
                    <a:pt x="0" y="344"/>
                    <a:pt x="0" y="344"/>
                    <a:pt x="0" y="344"/>
                  </a:cubicBezTo>
                  <a:cubicBezTo>
                    <a:pt x="0" y="241"/>
                    <a:pt x="0" y="241"/>
                    <a:pt x="0" y="241"/>
                  </a:cubicBezTo>
                  <a:cubicBezTo>
                    <a:pt x="0" y="102"/>
                    <a:pt x="0" y="102"/>
                    <a:pt x="0" y="102"/>
                  </a:cubicBezTo>
                  <a:cubicBezTo>
                    <a:pt x="0" y="46"/>
                    <a:pt x="46" y="0"/>
                    <a:pt x="103" y="0"/>
                  </a:cubicBezTo>
                  <a:close/>
                </a:path>
              </a:pathLst>
            </a:custGeom>
            <a:solidFill>
              <a:srgbClr val="D53E25"/>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3" name="Freeform 19"/>
            <p:cNvSpPr>
              <a:spLocks/>
            </p:cNvSpPr>
            <p:nvPr/>
          </p:nvSpPr>
          <p:spPr bwMode="auto">
            <a:xfrm>
              <a:off x="8781443" y="4986061"/>
              <a:ext cx="1333500" cy="816841"/>
            </a:xfrm>
            <a:custGeom>
              <a:avLst/>
              <a:gdLst>
                <a:gd name="T0" fmla="*/ 0 w 655"/>
                <a:gd name="T1" fmla="*/ 401 h 401"/>
                <a:gd name="T2" fmla="*/ 0 w 655"/>
                <a:gd name="T3" fmla="*/ 102 h 401"/>
                <a:gd name="T4" fmla="*/ 102 w 655"/>
                <a:gd name="T5" fmla="*/ 0 h 401"/>
                <a:gd name="T6" fmla="*/ 655 w 655"/>
                <a:gd name="T7" fmla="*/ 0 h 401"/>
              </a:gdLst>
              <a:ahLst/>
              <a:cxnLst>
                <a:cxn ang="0">
                  <a:pos x="T0" y="T1"/>
                </a:cxn>
                <a:cxn ang="0">
                  <a:pos x="T2" y="T3"/>
                </a:cxn>
                <a:cxn ang="0">
                  <a:pos x="T4" y="T5"/>
                </a:cxn>
                <a:cxn ang="0">
                  <a:pos x="T6" y="T7"/>
                </a:cxn>
              </a:cxnLst>
              <a:rect l="0" t="0" r="r" b="b"/>
              <a:pathLst>
                <a:path w="655" h="401">
                  <a:moveTo>
                    <a:pt x="0" y="401"/>
                  </a:moveTo>
                  <a:cubicBezTo>
                    <a:pt x="0" y="102"/>
                    <a:pt x="0" y="102"/>
                    <a:pt x="0" y="102"/>
                  </a:cubicBezTo>
                  <a:cubicBezTo>
                    <a:pt x="0" y="46"/>
                    <a:pt x="45" y="0"/>
                    <a:pt x="102" y="0"/>
                  </a:cubicBezTo>
                  <a:cubicBezTo>
                    <a:pt x="655" y="0"/>
                    <a:pt x="655" y="0"/>
                    <a:pt x="655" y="0"/>
                  </a:cubicBezTo>
                </a:path>
              </a:pathLst>
            </a:custGeom>
            <a:noFill/>
            <a:ln w="53975" cap="flat">
              <a:solidFill>
                <a:srgbClr val="D53E25"/>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09" name="Text Placeholder 2"/>
            <p:cNvSpPr txBox="1">
              <a:spLocks/>
            </p:cNvSpPr>
            <p:nvPr/>
          </p:nvSpPr>
          <p:spPr>
            <a:xfrm>
              <a:off x="9941537" y="4647819"/>
              <a:ext cx="906991" cy="293349"/>
            </a:xfrm>
            <a:prstGeom prst="rect">
              <a:avLst/>
            </a:prstGeom>
          </p:spPr>
          <p:txBody>
            <a:bodyPr vert="horz" lIns="64780" tIns="32390" rIns="64780" bIns="32390"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Bef>
                  <a:spcPts val="0"/>
                </a:spcBef>
                <a:spcAft>
                  <a:spcPts val="0"/>
                </a:spcAft>
                <a:buClr>
                  <a:srgbClr val="5B9BD5"/>
                </a:buClr>
                <a:defRPr/>
              </a:pPr>
              <a:r>
                <a:rPr lang="zh-CN" altLang="en-US"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劳动</a:t>
              </a:r>
              <a:endParaRPr lang="en-AU"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110" name="Group 109"/>
            <p:cNvGrpSpPr/>
            <p:nvPr/>
          </p:nvGrpSpPr>
          <p:grpSpPr>
            <a:xfrm>
              <a:off x="10848528" y="4601126"/>
              <a:ext cx="340042" cy="340042"/>
              <a:chOff x="9138898" y="4584965"/>
              <a:chExt cx="340040" cy="340040"/>
            </a:xfrm>
            <a:solidFill>
              <a:srgbClr val="FFFFFF"/>
            </a:solidFill>
          </p:grpSpPr>
          <p:sp>
            <p:nvSpPr>
              <p:cNvPr id="111" name="Freeform 760"/>
              <p:cNvSpPr>
                <a:spLocks noEditPoints="1"/>
              </p:cNvSpPr>
              <p:nvPr/>
            </p:nvSpPr>
            <p:spPr bwMode="auto">
              <a:xfrm>
                <a:off x="9138898"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12" name="Freeform 761"/>
              <p:cNvSpPr>
                <a:spLocks/>
              </p:cNvSpPr>
              <p:nvPr/>
            </p:nvSpPr>
            <p:spPr bwMode="auto">
              <a:xfrm>
                <a:off x="9236052" y="4669338"/>
                <a:ext cx="104825" cy="171298"/>
              </a:xfrm>
              <a:custGeom>
                <a:avLst/>
                <a:gdLst>
                  <a:gd name="T0" fmla="*/ 40 w 40"/>
                  <a:gd name="T1" fmla="*/ 44 h 64"/>
                  <a:gd name="T2" fmla="*/ 20 w 40"/>
                  <a:gd name="T3" fmla="*/ 64 h 64"/>
                  <a:gd name="T4" fmla="*/ 0 w 40"/>
                  <a:gd name="T5" fmla="*/ 44 h 64"/>
                  <a:gd name="T6" fmla="*/ 20 w 40"/>
                  <a:gd name="T7" fmla="*/ 0 h 64"/>
                  <a:gd name="T8" fmla="*/ 40 w 40"/>
                  <a:gd name="T9" fmla="*/ 44 h 64"/>
                </a:gdLst>
                <a:ahLst/>
                <a:cxnLst>
                  <a:cxn ang="0">
                    <a:pos x="T0" y="T1"/>
                  </a:cxn>
                  <a:cxn ang="0">
                    <a:pos x="T2" y="T3"/>
                  </a:cxn>
                  <a:cxn ang="0">
                    <a:pos x="T4" y="T5"/>
                  </a:cxn>
                  <a:cxn ang="0">
                    <a:pos x="T6" y="T7"/>
                  </a:cxn>
                  <a:cxn ang="0">
                    <a:pos x="T8" y="T9"/>
                  </a:cxn>
                </a:cxnLst>
                <a:rect l="0" t="0" r="r" b="b"/>
                <a:pathLst>
                  <a:path w="40" h="64">
                    <a:moveTo>
                      <a:pt x="40" y="44"/>
                    </a:moveTo>
                    <a:cubicBezTo>
                      <a:pt x="40" y="55"/>
                      <a:pt x="31" y="64"/>
                      <a:pt x="20" y="64"/>
                    </a:cubicBezTo>
                    <a:cubicBezTo>
                      <a:pt x="9" y="64"/>
                      <a:pt x="0" y="55"/>
                      <a:pt x="0" y="44"/>
                    </a:cubicBezTo>
                    <a:cubicBezTo>
                      <a:pt x="0" y="33"/>
                      <a:pt x="16" y="12"/>
                      <a:pt x="20" y="0"/>
                    </a:cubicBezTo>
                    <a:cubicBezTo>
                      <a:pt x="24" y="12"/>
                      <a:pt x="40" y="33"/>
                      <a:pt x="40" y="44"/>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13" name="Freeform 762"/>
              <p:cNvSpPr>
                <a:spLocks/>
              </p:cNvSpPr>
              <p:nvPr/>
            </p:nvSpPr>
            <p:spPr bwMode="auto">
              <a:xfrm>
                <a:off x="9340878" y="4669338"/>
                <a:ext cx="43464" cy="63918"/>
              </a:xfrm>
              <a:custGeom>
                <a:avLst/>
                <a:gdLst>
                  <a:gd name="T0" fmla="*/ 16 w 16"/>
                  <a:gd name="T1" fmla="*/ 17 h 24"/>
                  <a:gd name="T2" fmla="*/ 8 w 16"/>
                  <a:gd name="T3" fmla="*/ 24 h 24"/>
                  <a:gd name="T4" fmla="*/ 0 w 16"/>
                  <a:gd name="T5" fmla="*/ 17 h 24"/>
                  <a:gd name="T6" fmla="*/ 8 w 16"/>
                  <a:gd name="T7" fmla="*/ 0 h 24"/>
                  <a:gd name="T8" fmla="*/ 16 w 16"/>
                  <a:gd name="T9" fmla="*/ 17 h 24"/>
                </a:gdLst>
                <a:ahLst/>
                <a:cxnLst>
                  <a:cxn ang="0">
                    <a:pos x="T0" y="T1"/>
                  </a:cxn>
                  <a:cxn ang="0">
                    <a:pos x="T2" y="T3"/>
                  </a:cxn>
                  <a:cxn ang="0">
                    <a:pos x="T4" y="T5"/>
                  </a:cxn>
                  <a:cxn ang="0">
                    <a:pos x="T6" y="T7"/>
                  </a:cxn>
                  <a:cxn ang="0">
                    <a:pos x="T8" y="T9"/>
                  </a:cxn>
                </a:cxnLst>
                <a:rect l="0" t="0" r="r" b="b"/>
                <a:pathLst>
                  <a:path w="16" h="24">
                    <a:moveTo>
                      <a:pt x="16" y="17"/>
                    </a:moveTo>
                    <a:cubicBezTo>
                      <a:pt x="16" y="21"/>
                      <a:pt x="12" y="24"/>
                      <a:pt x="8" y="24"/>
                    </a:cubicBezTo>
                    <a:cubicBezTo>
                      <a:pt x="4" y="24"/>
                      <a:pt x="0" y="21"/>
                      <a:pt x="0" y="17"/>
                    </a:cubicBezTo>
                    <a:cubicBezTo>
                      <a:pt x="0" y="12"/>
                      <a:pt x="6" y="5"/>
                      <a:pt x="8" y="0"/>
                    </a:cubicBezTo>
                    <a:cubicBezTo>
                      <a:pt x="10" y="5"/>
                      <a:pt x="16" y="12"/>
                      <a:pt x="16" y="17"/>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grpSp>
        <p:nvGrpSpPr>
          <p:cNvPr id="8" name="Group 7"/>
          <p:cNvGrpSpPr/>
          <p:nvPr/>
        </p:nvGrpSpPr>
        <p:grpSpPr>
          <a:xfrm>
            <a:off x="2886809" y="4362394"/>
            <a:ext cx="1397541" cy="943907"/>
            <a:chOff x="6808762" y="5013176"/>
            <a:chExt cx="1972682" cy="1332361"/>
          </a:xfrm>
        </p:grpSpPr>
        <p:sp>
          <p:nvSpPr>
            <p:cNvPr id="64" name="Freeform 20"/>
            <p:cNvSpPr>
              <a:spLocks/>
            </p:cNvSpPr>
            <p:nvPr/>
          </p:nvSpPr>
          <p:spPr bwMode="auto">
            <a:xfrm>
              <a:off x="7488353" y="5127492"/>
              <a:ext cx="1293091" cy="1218045"/>
            </a:xfrm>
            <a:custGeom>
              <a:avLst/>
              <a:gdLst>
                <a:gd name="T0" fmla="*/ 635 w 635"/>
                <a:gd name="T1" fmla="*/ 599 h 599"/>
                <a:gd name="T2" fmla="*/ 635 w 635"/>
                <a:gd name="T3" fmla="*/ 102 h 599"/>
                <a:gd name="T4" fmla="*/ 533 w 635"/>
                <a:gd name="T5" fmla="*/ 0 h 599"/>
                <a:gd name="T6" fmla="*/ 0 w 635"/>
                <a:gd name="T7" fmla="*/ 0 h 599"/>
              </a:gdLst>
              <a:ahLst/>
              <a:cxnLst>
                <a:cxn ang="0">
                  <a:pos x="T0" y="T1"/>
                </a:cxn>
                <a:cxn ang="0">
                  <a:pos x="T2" y="T3"/>
                </a:cxn>
                <a:cxn ang="0">
                  <a:pos x="T4" y="T5"/>
                </a:cxn>
                <a:cxn ang="0">
                  <a:pos x="T6" y="T7"/>
                </a:cxn>
              </a:cxnLst>
              <a:rect l="0" t="0" r="r" b="b"/>
              <a:pathLst>
                <a:path w="635" h="599">
                  <a:moveTo>
                    <a:pt x="635" y="599"/>
                  </a:moveTo>
                  <a:cubicBezTo>
                    <a:pt x="635" y="102"/>
                    <a:pt x="635" y="102"/>
                    <a:pt x="635" y="102"/>
                  </a:cubicBezTo>
                  <a:cubicBezTo>
                    <a:pt x="635" y="46"/>
                    <a:pt x="589" y="0"/>
                    <a:pt x="533" y="0"/>
                  </a:cubicBezTo>
                  <a:cubicBezTo>
                    <a:pt x="0" y="0"/>
                    <a:pt x="0" y="0"/>
                    <a:pt x="0" y="0"/>
                  </a:cubicBezTo>
                </a:path>
              </a:pathLst>
            </a:custGeom>
            <a:noFill/>
            <a:ln w="53975" cap="flat">
              <a:solidFill>
                <a:srgbClr val="D53E25"/>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71" name="Freeform 12"/>
            <p:cNvSpPr>
              <a:spLocks/>
            </p:cNvSpPr>
            <p:nvPr/>
          </p:nvSpPr>
          <p:spPr bwMode="auto">
            <a:xfrm>
              <a:off x="6808762" y="5013176"/>
              <a:ext cx="1087438" cy="684213"/>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rgbClr val="D53E25"/>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72" name="Group 71"/>
            <p:cNvGrpSpPr/>
            <p:nvPr/>
          </p:nvGrpSpPr>
          <p:grpSpPr>
            <a:xfrm>
              <a:off x="6960096" y="5199692"/>
              <a:ext cx="340042" cy="340042"/>
              <a:chOff x="407368" y="2182217"/>
              <a:chExt cx="281025" cy="281025"/>
            </a:xfrm>
            <a:solidFill>
              <a:schemeClr val="bg2"/>
            </a:solidFill>
          </p:grpSpPr>
          <p:sp>
            <p:nvSpPr>
              <p:cNvPr id="73" name="Freeform 5"/>
              <p:cNvSpPr>
                <a:spLocks noEditPoints="1"/>
              </p:cNvSpPr>
              <p:nvPr/>
            </p:nvSpPr>
            <p:spPr bwMode="auto">
              <a:xfrm>
                <a:off x="477096" y="2251945"/>
                <a:ext cx="141569" cy="141569"/>
              </a:xfrm>
              <a:custGeom>
                <a:avLst/>
                <a:gdLst>
                  <a:gd name="T0" fmla="*/ 63 w 64"/>
                  <a:gd name="T1" fmla="*/ 57 h 64"/>
                  <a:gd name="T2" fmla="*/ 44 w 64"/>
                  <a:gd name="T3" fmla="*/ 38 h 64"/>
                  <a:gd name="T4" fmla="*/ 48 w 64"/>
                  <a:gd name="T5" fmla="*/ 24 h 64"/>
                  <a:gd name="T6" fmla="*/ 24 w 64"/>
                  <a:gd name="T7" fmla="*/ 0 h 64"/>
                  <a:gd name="T8" fmla="*/ 0 w 64"/>
                  <a:gd name="T9" fmla="*/ 24 h 64"/>
                  <a:gd name="T10" fmla="*/ 24 w 64"/>
                  <a:gd name="T11" fmla="*/ 48 h 64"/>
                  <a:gd name="T12" fmla="*/ 38 w 64"/>
                  <a:gd name="T13" fmla="*/ 44 h 64"/>
                  <a:gd name="T14" fmla="*/ 57 w 64"/>
                  <a:gd name="T15" fmla="*/ 63 h 64"/>
                  <a:gd name="T16" fmla="*/ 63 w 64"/>
                  <a:gd name="T17" fmla="*/ 63 h 64"/>
                  <a:gd name="T18" fmla="*/ 63 w 64"/>
                  <a:gd name="T19" fmla="*/ 57 h 64"/>
                  <a:gd name="T20" fmla="*/ 38 w 64"/>
                  <a:gd name="T21" fmla="*/ 32 h 64"/>
                  <a:gd name="T22" fmla="*/ 32 w 64"/>
                  <a:gd name="T23" fmla="*/ 38 h 64"/>
                  <a:gd name="T24" fmla="*/ 24 w 64"/>
                  <a:gd name="T25" fmla="*/ 40 h 64"/>
                  <a:gd name="T26" fmla="*/ 8 w 64"/>
                  <a:gd name="T27" fmla="*/ 24 h 64"/>
                  <a:gd name="T28" fmla="*/ 24 w 64"/>
                  <a:gd name="T29" fmla="*/ 8 h 64"/>
                  <a:gd name="T30" fmla="*/ 40 w 64"/>
                  <a:gd name="T31" fmla="*/ 24 h 64"/>
                  <a:gd name="T32" fmla="*/ 38 w 64"/>
                  <a:gd name="T33"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64">
                    <a:moveTo>
                      <a:pt x="63" y="57"/>
                    </a:moveTo>
                    <a:cubicBezTo>
                      <a:pt x="44" y="38"/>
                      <a:pt x="44" y="38"/>
                      <a:pt x="44" y="38"/>
                    </a:cubicBezTo>
                    <a:cubicBezTo>
                      <a:pt x="46" y="34"/>
                      <a:pt x="48" y="29"/>
                      <a:pt x="48" y="24"/>
                    </a:cubicBezTo>
                    <a:cubicBezTo>
                      <a:pt x="48" y="11"/>
                      <a:pt x="37" y="0"/>
                      <a:pt x="24" y="0"/>
                    </a:cubicBezTo>
                    <a:cubicBezTo>
                      <a:pt x="11" y="0"/>
                      <a:pt x="0" y="11"/>
                      <a:pt x="0" y="24"/>
                    </a:cubicBezTo>
                    <a:cubicBezTo>
                      <a:pt x="0" y="37"/>
                      <a:pt x="11" y="48"/>
                      <a:pt x="24" y="48"/>
                    </a:cubicBezTo>
                    <a:cubicBezTo>
                      <a:pt x="29" y="48"/>
                      <a:pt x="34" y="46"/>
                      <a:pt x="38" y="44"/>
                    </a:cubicBezTo>
                    <a:cubicBezTo>
                      <a:pt x="57" y="63"/>
                      <a:pt x="57" y="63"/>
                      <a:pt x="57" y="63"/>
                    </a:cubicBezTo>
                    <a:cubicBezTo>
                      <a:pt x="59" y="64"/>
                      <a:pt x="61" y="64"/>
                      <a:pt x="63" y="63"/>
                    </a:cubicBezTo>
                    <a:cubicBezTo>
                      <a:pt x="64" y="61"/>
                      <a:pt x="64" y="59"/>
                      <a:pt x="63" y="57"/>
                    </a:cubicBezTo>
                    <a:close/>
                    <a:moveTo>
                      <a:pt x="38" y="32"/>
                    </a:moveTo>
                    <a:cubicBezTo>
                      <a:pt x="36" y="34"/>
                      <a:pt x="34" y="36"/>
                      <a:pt x="32" y="38"/>
                    </a:cubicBezTo>
                    <a:cubicBezTo>
                      <a:pt x="30" y="39"/>
                      <a:pt x="27" y="40"/>
                      <a:pt x="24" y="40"/>
                    </a:cubicBezTo>
                    <a:cubicBezTo>
                      <a:pt x="15" y="40"/>
                      <a:pt x="8" y="33"/>
                      <a:pt x="8" y="24"/>
                    </a:cubicBezTo>
                    <a:cubicBezTo>
                      <a:pt x="8" y="15"/>
                      <a:pt x="15" y="8"/>
                      <a:pt x="24" y="8"/>
                    </a:cubicBezTo>
                    <a:cubicBezTo>
                      <a:pt x="33" y="8"/>
                      <a:pt x="40" y="15"/>
                      <a:pt x="40" y="24"/>
                    </a:cubicBezTo>
                    <a:cubicBezTo>
                      <a:pt x="40" y="27"/>
                      <a:pt x="39" y="30"/>
                      <a:pt x="38" y="32"/>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74" name="Freeform 6"/>
              <p:cNvSpPr>
                <a:spLocks noEditPoints="1"/>
              </p:cNvSpPr>
              <p:nvPr/>
            </p:nvSpPr>
            <p:spPr bwMode="auto">
              <a:xfrm>
                <a:off x="407368" y="2182217"/>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5" name="Text Placeholder 2"/>
            <p:cNvSpPr txBox="1">
              <a:spLocks/>
            </p:cNvSpPr>
            <p:nvPr/>
          </p:nvSpPr>
          <p:spPr>
            <a:xfrm>
              <a:off x="7320136" y="5229200"/>
              <a:ext cx="1097459" cy="293349"/>
            </a:xfrm>
            <a:prstGeom prst="rect">
              <a:avLst/>
            </a:prstGeom>
          </p:spPr>
          <p:txBody>
            <a:bodyPr vert="horz" lIns="64780" tIns="32390" rIns="64780" bIns="32390"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Bef>
                  <a:spcPts val="0"/>
                </a:spcBef>
                <a:spcAft>
                  <a:spcPts val="0"/>
                </a:spcAft>
                <a:buClr>
                  <a:srgbClr val="5B9BD5"/>
                </a:buClr>
                <a:defRPr/>
              </a:pPr>
              <a:r>
                <a:rPr lang="zh-CN" altLang="en-US"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6" name="Group 5"/>
          <p:cNvGrpSpPr/>
          <p:nvPr/>
        </p:nvGrpSpPr>
        <p:grpSpPr>
          <a:xfrm>
            <a:off x="4284349" y="4489830"/>
            <a:ext cx="1274034" cy="684147"/>
            <a:chOff x="8781443" y="5193059"/>
            <a:chExt cx="1798347" cy="965699"/>
          </a:xfrm>
        </p:grpSpPr>
        <p:sp>
          <p:nvSpPr>
            <p:cNvPr id="46" name="Freeform 9"/>
            <p:cNvSpPr>
              <a:spLocks/>
            </p:cNvSpPr>
            <p:nvPr/>
          </p:nvSpPr>
          <p:spPr bwMode="auto">
            <a:xfrm>
              <a:off x="9048328" y="5193059"/>
              <a:ext cx="1531462" cy="684213"/>
            </a:xfrm>
            <a:custGeom>
              <a:avLst/>
              <a:gdLst>
                <a:gd name="T0" fmla="*/ 102 w 622"/>
                <a:gd name="T1" fmla="*/ 306 h 306"/>
                <a:gd name="T2" fmla="*/ 520 w 622"/>
                <a:gd name="T3" fmla="*/ 306 h 306"/>
                <a:gd name="T4" fmla="*/ 622 w 622"/>
                <a:gd name="T5" fmla="*/ 306 h 306"/>
                <a:gd name="T6" fmla="*/ 622 w 622"/>
                <a:gd name="T7" fmla="*/ 203 h 306"/>
                <a:gd name="T8" fmla="*/ 622 w 622"/>
                <a:gd name="T9" fmla="*/ 103 h 306"/>
                <a:gd name="T10" fmla="*/ 520 w 622"/>
                <a:gd name="T11" fmla="*/ 0 h 306"/>
                <a:gd name="T12" fmla="*/ 102 w 622"/>
                <a:gd name="T13" fmla="*/ 0 h 306"/>
                <a:gd name="T14" fmla="*/ 0 w 622"/>
                <a:gd name="T15" fmla="*/ 0 h 306"/>
                <a:gd name="T16" fmla="*/ 0 w 622"/>
                <a:gd name="T17" fmla="*/ 103 h 306"/>
                <a:gd name="T18" fmla="*/ 0 w 622"/>
                <a:gd name="T19" fmla="*/ 203 h 306"/>
                <a:gd name="T20" fmla="*/ 102 w 622"/>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306">
                  <a:moveTo>
                    <a:pt x="102" y="306"/>
                  </a:moveTo>
                  <a:cubicBezTo>
                    <a:pt x="520" y="306"/>
                    <a:pt x="520" y="306"/>
                    <a:pt x="520" y="306"/>
                  </a:cubicBezTo>
                  <a:cubicBezTo>
                    <a:pt x="622" y="306"/>
                    <a:pt x="622" y="306"/>
                    <a:pt x="622" y="306"/>
                  </a:cubicBezTo>
                  <a:cubicBezTo>
                    <a:pt x="622" y="203"/>
                    <a:pt x="622" y="203"/>
                    <a:pt x="622" y="203"/>
                  </a:cubicBezTo>
                  <a:cubicBezTo>
                    <a:pt x="622" y="103"/>
                    <a:pt x="622" y="103"/>
                    <a:pt x="622" y="103"/>
                  </a:cubicBezTo>
                  <a:cubicBezTo>
                    <a:pt x="622" y="46"/>
                    <a:pt x="576" y="0"/>
                    <a:pt x="520" y="0"/>
                  </a:cubicBezTo>
                  <a:cubicBezTo>
                    <a:pt x="102" y="0"/>
                    <a:pt x="102" y="0"/>
                    <a:pt x="102" y="0"/>
                  </a:cubicBezTo>
                  <a:cubicBezTo>
                    <a:pt x="0" y="0"/>
                    <a:pt x="0" y="0"/>
                    <a:pt x="0" y="0"/>
                  </a:cubicBezTo>
                  <a:cubicBezTo>
                    <a:pt x="0" y="103"/>
                    <a:pt x="0" y="103"/>
                    <a:pt x="0" y="103"/>
                  </a:cubicBezTo>
                  <a:cubicBezTo>
                    <a:pt x="0" y="203"/>
                    <a:pt x="0" y="203"/>
                    <a:pt x="0" y="203"/>
                  </a:cubicBezTo>
                  <a:cubicBezTo>
                    <a:pt x="0" y="260"/>
                    <a:pt x="46" y="306"/>
                    <a:pt x="102" y="306"/>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5" name="Freeform 21"/>
            <p:cNvSpPr>
              <a:spLocks/>
            </p:cNvSpPr>
            <p:nvPr/>
          </p:nvSpPr>
          <p:spPr bwMode="auto">
            <a:xfrm>
              <a:off x="8781443" y="5305837"/>
              <a:ext cx="435841" cy="852921"/>
            </a:xfrm>
            <a:custGeom>
              <a:avLst/>
              <a:gdLst>
                <a:gd name="T0" fmla="*/ 0 w 214"/>
                <a:gd name="T1" fmla="*/ 419 h 419"/>
                <a:gd name="T2" fmla="*/ 0 w 214"/>
                <a:gd name="T3" fmla="*/ 102 h 419"/>
                <a:gd name="T4" fmla="*/ 102 w 214"/>
                <a:gd name="T5" fmla="*/ 0 h 419"/>
                <a:gd name="T6" fmla="*/ 214 w 214"/>
                <a:gd name="T7" fmla="*/ 0 h 419"/>
              </a:gdLst>
              <a:ahLst/>
              <a:cxnLst>
                <a:cxn ang="0">
                  <a:pos x="T0" y="T1"/>
                </a:cxn>
                <a:cxn ang="0">
                  <a:pos x="T2" y="T3"/>
                </a:cxn>
                <a:cxn ang="0">
                  <a:pos x="T4" y="T5"/>
                </a:cxn>
                <a:cxn ang="0">
                  <a:pos x="T6" y="T7"/>
                </a:cxn>
              </a:cxnLst>
              <a:rect l="0" t="0" r="r" b="b"/>
              <a:pathLst>
                <a:path w="214" h="419">
                  <a:moveTo>
                    <a:pt x="0" y="419"/>
                  </a:moveTo>
                  <a:cubicBezTo>
                    <a:pt x="0" y="102"/>
                    <a:pt x="0" y="102"/>
                    <a:pt x="0" y="102"/>
                  </a:cubicBezTo>
                  <a:cubicBezTo>
                    <a:pt x="0" y="45"/>
                    <a:pt x="45" y="0"/>
                    <a:pt x="102" y="0"/>
                  </a:cubicBezTo>
                  <a:cubicBezTo>
                    <a:pt x="214" y="0"/>
                    <a:pt x="214" y="0"/>
                    <a:pt x="214" y="0"/>
                  </a:cubicBezTo>
                </a:path>
              </a:pathLst>
            </a:custGeom>
            <a:noFill/>
            <a:ln w="53975" cap="flat">
              <a:solidFill>
                <a:srgbClr val="2C99C0"/>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nvGrpSpPr>
            <p:cNvPr id="103" name="Group 102"/>
            <p:cNvGrpSpPr/>
            <p:nvPr/>
          </p:nvGrpSpPr>
          <p:grpSpPr>
            <a:xfrm>
              <a:off x="10148446" y="5373216"/>
              <a:ext cx="340042" cy="340042"/>
              <a:chOff x="2423331" y="6369533"/>
              <a:chExt cx="340040" cy="340040"/>
            </a:xfrm>
            <a:solidFill>
              <a:srgbClr val="FFFFFF"/>
            </a:solidFill>
          </p:grpSpPr>
          <p:sp>
            <p:nvSpPr>
              <p:cNvPr id="104" name="Freeform 220"/>
              <p:cNvSpPr>
                <a:spLocks noEditPoints="1"/>
              </p:cNvSpPr>
              <p:nvPr/>
            </p:nvSpPr>
            <p:spPr bwMode="auto">
              <a:xfrm>
                <a:off x="2423331" y="6369533"/>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05" name="Freeform 221"/>
              <p:cNvSpPr>
                <a:spLocks noEditPoints="1"/>
              </p:cNvSpPr>
              <p:nvPr/>
            </p:nvSpPr>
            <p:spPr bwMode="auto">
              <a:xfrm>
                <a:off x="2507700" y="6448789"/>
                <a:ext cx="171298" cy="176412"/>
              </a:xfrm>
              <a:custGeom>
                <a:avLst/>
                <a:gdLst>
                  <a:gd name="T0" fmla="*/ 34 w 64"/>
                  <a:gd name="T1" fmla="*/ 8 h 66"/>
                  <a:gd name="T2" fmla="*/ 29 w 64"/>
                  <a:gd name="T3" fmla="*/ 9 h 66"/>
                  <a:gd name="T4" fmla="*/ 23 w 64"/>
                  <a:gd name="T5" fmla="*/ 5 h 66"/>
                  <a:gd name="T6" fmla="*/ 8 w 64"/>
                  <a:gd name="T7" fmla="*/ 4 h 66"/>
                  <a:gd name="T8" fmla="*/ 16 w 64"/>
                  <a:gd name="T9" fmla="*/ 15 h 66"/>
                  <a:gd name="T10" fmla="*/ 5 w 64"/>
                  <a:gd name="T11" fmla="*/ 28 h 66"/>
                  <a:gd name="T12" fmla="*/ 1 w 64"/>
                  <a:gd name="T13" fmla="*/ 30 h 66"/>
                  <a:gd name="T14" fmla="*/ 1 w 64"/>
                  <a:gd name="T15" fmla="*/ 42 h 66"/>
                  <a:gd name="T16" fmla="*/ 6 w 64"/>
                  <a:gd name="T17" fmla="*/ 44 h 66"/>
                  <a:gd name="T18" fmla="*/ 16 w 64"/>
                  <a:gd name="T19" fmla="*/ 56 h 66"/>
                  <a:gd name="T20" fmla="*/ 16 w 64"/>
                  <a:gd name="T21" fmla="*/ 65 h 66"/>
                  <a:gd name="T22" fmla="*/ 26 w 64"/>
                  <a:gd name="T23" fmla="*/ 65 h 66"/>
                  <a:gd name="T24" fmla="*/ 30 w 64"/>
                  <a:gd name="T25" fmla="*/ 61 h 66"/>
                  <a:gd name="T26" fmla="*/ 34 w 64"/>
                  <a:gd name="T27" fmla="*/ 61 h 66"/>
                  <a:gd name="T28" fmla="*/ 38 w 64"/>
                  <a:gd name="T29" fmla="*/ 61 h 66"/>
                  <a:gd name="T30" fmla="*/ 41 w 64"/>
                  <a:gd name="T31" fmla="*/ 65 h 66"/>
                  <a:gd name="T32" fmla="*/ 52 w 64"/>
                  <a:gd name="T33" fmla="*/ 65 h 66"/>
                  <a:gd name="T34" fmla="*/ 52 w 64"/>
                  <a:gd name="T35" fmla="*/ 56 h 66"/>
                  <a:gd name="T36" fmla="*/ 64 w 64"/>
                  <a:gd name="T37" fmla="*/ 35 h 66"/>
                  <a:gd name="T38" fmla="*/ 34 w 64"/>
                  <a:gd name="T39" fmla="*/ 8 h 66"/>
                  <a:gd name="T40" fmla="*/ 50 w 64"/>
                  <a:gd name="T41" fmla="*/ 53 h 66"/>
                  <a:gd name="T42" fmla="*/ 48 w 64"/>
                  <a:gd name="T43" fmla="*/ 54 h 66"/>
                  <a:gd name="T44" fmla="*/ 48 w 64"/>
                  <a:gd name="T45" fmla="*/ 56 h 66"/>
                  <a:gd name="T46" fmla="*/ 48 w 64"/>
                  <a:gd name="T47" fmla="*/ 62 h 66"/>
                  <a:gd name="T48" fmla="*/ 46 w 64"/>
                  <a:gd name="T49" fmla="*/ 62 h 66"/>
                  <a:gd name="T50" fmla="*/ 46 w 64"/>
                  <a:gd name="T51" fmla="*/ 62 h 66"/>
                  <a:gd name="T52" fmla="*/ 43 w 64"/>
                  <a:gd name="T53" fmla="*/ 62 h 66"/>
                  <a:gd name="T54" fmla="*/ 43 w 64"/>
                  <a:gd name="T55" fmla="*/ 62 h 66"/>
                  <a:gd name="T56" fmla="*/ 41 w 64"/>
                  <a:gd name="T57" fmla="*/ 58 h 66"/>
                  <a:gd name="T58" fmla="*/ 39 w 64"/>
                  <a:gd name="T59" fmla="*/ 57 h 66"/>
                  <a:gd name="T60" fmla="*/ 37 w 64"/>
                  <a:gd name="T61" fmla="*/ 57 h 66"/>
                  <a:gd name="T62" fmla="*/ 34 w 64"/>
                  <a:gd name="T63" fmla="*/ 57 h 66"/>
                  <a:gd name="T64" fmla="*/ 31 w 64"/>
                  <a:gd name="T65" fmla="*/ 57 h 66"/>
                  <a:gd name="T66" fmla="*/ 29 w 64"/>
                  <a:gd name="T67" fmla="*/ 57 h 66"/>
                  <a:gd name="T68" fmla="*/ 27 w 64"/>
                  <a:gd name="T69" fmla="*/ 58 h 66"/>
                  <a:gd name="T70" fmla="*/ 24 w 64"/>
                  <a:gd name="T71" fmla="*/ 62 h 66"/>
                  <a:gd name="T72" fmla="*/ 21 w 64"/>
                  <a:gd name="T73" fmla="*/ 62 h 66"/>
                  <a:gd name="T74" fmla="*/ 19 w 64"/>
                  <a:gd name="T75" fmla="*/ 62 h 66"/>
                  <a:gd name="T76" fmla="*/ 20 w 64"/>
                  <a:gd name="T77" fmla="*/ 56 h 66"/>
                  <a:gd name="T78" fmla="*/ 20 w 64"/>
                  <a:gd name="T79" fmla="*/ 54 h 66"/>
                  <a:gd name="T80" fmla="*/ 18 w 64"/>
                  <a:gd name="T81" fmla="*/ 52 h 66"/>
                  <a:gd name="T82" fmla="*/ 10 w 64"/>
                  <a:gd name="T83" fmla="*/ 42 h 66"/>
                  <a:gd name="T84" fmla="*/ 9 w 64"/>
                  <a:gd name="T85" fmla="*/ 41 h 66"/>
                  <a:gd name="T86" fmla="*/ 7 w 64"/>
                  <a:gd name="T87" fmla="*/ 40 h 66"/>
                  <a:gd name="T88" fmla="*/ 4 w 64"/>
                  <a:gd name="T89" fmla="*/ 39 h 66"/>
                  <a:gd name="T90" fmla="*/ 4 w 64"/>
                  <a:gd name="T91" fmla="*/ 33 h 66"/>
                  <a:gd name="T92" fmla="*/ 7 w 64"/>
                  <a:gd name="T93" fmla="*/ 32 h 66"/>
                  <a:gd name="T94" fmla="*/ 8 w 64"/>
                  <a:gd name="T95" fmla="*/ 31 h 66"/>
                  <a:gd name="T96" fmla="*/ 9 w 64"/>
                  <a:gd name="T97" fmla="*/ 30 h 66"/>
                  <a:gd name="T98" fmla="*/ 18 w 64"/>
                  <a:gd name="T99" fmla="*/ 18 h 66"/>
                  <a:gd name="T100" fmla="*/ 21 w 64"/>
                  <a:gd name="T101" fmla="*/ 15 h 66"/>
                  <a:gd name="T102" fmla="*/ 18 w 64"/>
                  <a:gd name="T103" fmla="*/ 12 h 66"/>
                  <a:gd name="T104" fmla="*/ 16 w 64"/>
                  <a:gd name="T105" fmla="*/ 7 h 66"/>
                  <a:gd name="T106" fmla="*/ 15 w 64"/>
                  <a:gd name="T107" fmla="*/ 7 h 66"/>
                  <a:gd name="T108" fmla="*/ 22 w 64"/>
                  <a:gd name="T109" fmla="*/ 8 h 66"/>
                  <a:gd name="T110" fmla="*/ 26 w 64"/>
                  <a:gd name="T111" fmla="*/ 11 h 66"/>
                  <a:gd name="T112" fmla="*/ 28 w 64"/>
                  <a:gd name="T113" fmla="*/ 13 h 66"/>
                  <a:gd name="T114" fmla="*/ 30 w 64"/>
                  <a:gd name="T115" fmla="*/ 13 h 66"/>
                  <a:gd name="T116" fmla="*/ 34 w 64"/>
                  <a:gd name="T117" fmla="*/ 12 h 66"/>
                  <a:gd name="T118" fmla="*/ 60 w 64"/>
                  <a:gd name="T119" fmla="*/ 35 h 66"/>
                  <a:gd name="T120" fmla="*/ 50 w 64"/>
                  <a:gd name="T121"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 h="66">
                    <a:moveTo>
                      <a:pt x="34" y="8"/>
                    </a:moveTo>
                    <a:cubicBezTo>
                      <a:pt x="33" y="8"/>
                      <a:pt x="31" y="9"/>
                      <a:pt x="29" y="9"/>
                    </a:cubicBezTo>
                    <a:cubicBezTo>
                      <a:pt x="28" y="7"/>
                      <a:pt x="26" y="5"/>
                      <a:pt x="23" y="5"/>
                    </a:cubicBezTo>
                    <a:cubicBezTo>
                      <a:pt x="18" y="3"/>
                      <a:pt x="8" y="0"/>
                      <a:pt x="8" y="4"/>
                    </a:cubicBezTo>
                    <a:cubicBezTo>
                      <a:pt x="10" y="5"/>
                      <a:pt x="13" y="12"/>
                      <a:pt x="16" y="15"/>
                    </a:cubicBezTo>
                    <a:cubicBezTo>
                      <a:pt x="11" y="18"/>
                      <a:pt x="8" y="23"/>
                      <a:pt x="5" y="28"/>
                    </a:cubicBezTo>
                    <a:cubicBezTo>
                      <a:pt x="5" y="28"/>
                      <a:pt x="2" y="29"/>
                      <a:pt x="1" y="30"/>
                    </a:cubicBezTo>
                    <a:cubicBezTo>
                      <a:pt x="0" y="31"/>
                      <a:pt x="0" y="41"/>
                      <a:pt x="1" y="42"/>
                    </a:cubicBezTo>
                    <a:cubicBezTo>
                      <a:pt x="2" y="43"/>
                      <a:pt x="6" y="44"/>
                      <a:pt x="6" y="44"/>
                    </a:cubicBezTo>
                    <a:cubicBezTo>
                      <a:pt x="8" y="49"/>
                      <a:pt x="11" y="53"/>
                      <a:pt x="16" y="56"/>
                    </a:cubicBezTo>
                    <a:cubicBezTo>
                      <a:pt x="15" y="59"/>
                      <a:pt x="15" y="65"/>
                      <a:pt x="16" y="65"/>
                    </a:cubicBezTo>
                    <a:cubicBezTo>
                      <a:pt x="17" y="66"/>
                      <a:pt x="25" y="66"/>
                      <a:pt x="26" y="65"/>
                    </a:cubicBezTo>
                    <a:cubicBezTo>
                      <a:pt x="27" y="65"/>
                      <a:pt x="29" y="63"/>
                      <a:pt x="30" y="61"/>
                    </a:cubicBezTo>
                    <a:cubicBezTo>
                      <a:pt x="32" y="61"/>
                      <a:pt x="33" y="61"/>
                      <a:pt x="34" y="61"/>
                    </a:cubicBezTo>
                    <a:cubicBezTo>
                      <a:pt x="36" y="61"/>
                      <a:pt x="37" y="61"/>
                      <a:pt x="38" y="61"/>
                    </a:cubicBezTo>
                    <a:cubicBezTo>
                      <a:pt x="39" y="63"/>
                      <a:pt x="41" y="65"/>
                      <a:pt x="41" y="65"/>
                    </a:cubicBezTo>
                    <a:cubicBezTo>
                      <a:pt x="42" y="66"/>
                      <a:pt x="51" y="66"/>
                      <a:pt x="52" y="65"/>
                    </a:cubicBezTo>
                    <a:cubicBezTo>
                      <a:pt x="52" y="65"/>
                      <a:pt x="52" y="59"/>
                      <a:pt x="52" y="56"/>
                    </a:cubicBezTo>
                    <a:cubicBezTo>
                      <a:pt x="59" y="51"/>
                      <a:pt x="64" y="44"/>
                      <a:pt x="64" y="35"/>
                    </a:cubicBezTo>
                    <a:cubicBezTo>
                      <a:pt x="64" y="20"/>
                      <a:pt x="51" y="8"/>
                      <a:pt x="34" y="8"/>
                    </a:cubicBezTo>
                    <a:close/>
                    <a:moveTo>
                      <a:pt x="50" y="53"/>
                    </a:moveTo>
                    <a:cubicBezTo>
                      <a:pt x="48" y="54"/>
                      <a:pt x="48" y="54"/>
                      <a:pt x="48" y="54"/>
                    </a:cubicBezTo>
                    <a:cubicBezTo>
                      <a:pt x="48" y="56"/>
                      <a:pt x="48" y="56"/>
                      <a:pt x="48" y="56"/>
                    </a:cubicBezTo>
                    <a:cubicBezTo>
                      <a:pt x="48" y="59"/>
                      <a:pt x="48" y="61"/>
                      <a:pt x="48" y="62"/>
                    </a:cubicBezTo>
                    <a:cubicBezTo>
                      <a:pt x="48" y="62"/>
                      <a:pt x="47" y="62"/>
                      <a:pt x="46" y="62"/>
                    </a:cubicBezTo>
                    <a:cubicBezTo>
                      <a:pt x="46" y="62"/>
                      <a:pt x="46" y="62"/>
                      <a:pt x="46" y="62"/>
                    </a:cubicBezTo>
                    <a:cubicBezTo>
                      <a:pt x="45" y="62"/>
                      <a:pt x="44" y="62"/>
                      <a:pt x="43" y="62"/>
                    </a:cubicBezTo>
                    <a:cubicBezTo>
                      <a:pt x="43" y="62"/>
                      <a:pt x="43" y="62"/>
                      <a:pt x="43" y="62"/>
                    </a:cubicBezTo>
                    <a:cubicBezTo>
                      <a:pt x="43" y="61"/>
                      <a:pt x="42" y="60"/>
                      <a:pt x="41" y="58"/>
                    </a:cubicBezTo>
                    <a:cubicBezTo>
                      <a:pt x="39" y="57"/>
                      <a:pt x="39" y="57"/>
                      <a:pt x="39" y="57"/>
                    </a:cubicBezTo>
                    <a:cubicBezTo>
                      <a:pt x="37" y="57"/>
                      <a:pt x="37" y="57"/>
                      <a:pt x="37" y="57"/>
                    </a:cubicBezTo>
                    <a:cubicBezTo>
                      <a:pt x="36" y="57"/>
                      <a:pt x="35" y="57"/>
                      <a:pt x="34" y="57"/>
                    </a:cubicBezTo>
                    <a:cubicBezTo>
                      <a:pt x="33" y="57"/>
                      <a:pt x="32" y="57"/>
                      <a:pt x="31" y="57"/>
                    </a:cubicBezTo>
                    <a:cubicBezTo>
                      <a:pt x="29" y="57"/>
                      <a:pt x="29" y="57"/>
                      <a:pt x="29" y="57"/>
                    </a:cubicBezTo>
                    <a:cubicBezTo>
                      <a:pt x="27" y="58"/>
                      <a:pt x="27" y="58"/>
                      <a:pt x="27" y="58"/>
                    </a:cubicBezTo>
                    <a:cubicBezTo>
                      <a:pt x="26" y="60"/>
                      <a:pt x="25" y="61"/>
                      <a:pt x="24" y="62"/>
                    </a:cubicBezTo>
                    <a:cubicBezTo>
                      <a:pt x="24" y="62"/>
                      <a:pt x="23" y="62"/>
                      <a:pt x="21" y="62"/>
                    </a:cubicBezTo>
                    <a:cubicBezTo>
                      <a:pt x="21" y="62"/>
                      <a:pt x="20" y="62"/>
                      <a:pt x="19" y="62"/>
                    </a:cubicBezTo>
                    <a:cubicBezTo>
                      <a:pt x="19" y="61"/>
                      <a:pt x="19" y="59"/>
                      <a:pt x="20" y="56"/>
                    </a:cubicBezTo>
                    <a:cubicBezTo>
                      <a:pt x="20" y="54"/>
                      <a:pt x="20" y="54"/>
                      <a:pt x="20" y="54"/>
                    </a:cubicBezTo>
                    <a:cubicBezTo>
                      <a:pt x="18" y="52"/>
                      <a:pt x="18" y="52"/>
                      <a:pt x="18" y="52"/>
                    </a:cubicBezTo>
                    <a:cubicBezTo>
                      <a:pt x="14" y="50"/>
                      <a:pt x="12" y="46"/>
                      <a:pt x="10" y="42"/>
                    </a:cubicBezTo>
                    <a:cubicBezTo>
                      <a:pt x="9" y="41"/>
                      <a:pt x="9" y="41"/>
                      <a:pt x="9" y="41"/>
                    </a:cubicBezTo>
                    <a:cubicBezTo>
                      <a:pt x="7" y="40"/>
                      <a:pt x="7" y="40"/>
                      <a:pt x="7" y="40"/>
                    </a:cubicBezTo>
                    <a:cubicBezTo>
                      <a:pt x="6" y="40"/>
                      <a:pt x="5" y="40"/>
                      <a:pt x="4" y="39"/>
                    </a:cubicBezTo>
                    <a:cubicBezTo>
                      <a:pt x="4" y="38"/>
                      <a:pt x="4" y="35"/>
                      <a:pt x="4" y="33"/>
                    </a:cubicBezTo>
                    <a:cubicBezTo>
                      <a:pt x="5" y="33"/>
                      <a:pt x="6" y="32"/>
                      <a:pt x="7" y="32"/>
                    </a:cubicBezTo>
                    <a:cubicBezTo>
                      <a:pt x="8" y="31"/>
                      <a:pt x="8" y="31"/>
                      <a:pt x="8" y="31"/>
                    </a:cubicBezTo>
                    <a:cubicBezTo>
                      <a:pt x="9" y="30"/>
                      <a:pt x="9" y="30"/>
                      <a:pt x="9" y="30"/>
                    </a:cubicBezTo>
                    <a:cubicBezTo>
                      <a:pt x="11" y="25"/>
                      <a:pt x="14" y="21"/>
                      <a:pt x="18" y="18"/>
                    </a:cubicBezTo>
                    <a:cubicBezTo>
                      <a:pt x="21" y="15"/>
                      <a:pt x="21" y="15"/>
                      <a:pt x="21" y="15"/>
                    </a:cubicBezTo>
                    <a:cubicBezTo>
                      <a:pt x="18" y="12"/>
                      <a:pt x="18" y="12"/>
                      <a:pt x="18" y="12"/>
                    </a:cubicBezTo>
                    <a:cubicBezTo>
                      <a:pt x="18" y="11"/>
                      <a:pt x="17" y="9"/>
                      <a:pt x="16" y="7"/>
                    </a:cubicBezTo>
                    <a:cubicBezTo>
                      <a:pt x="15" y="7"/>
                      <a:pt x="15" y="7"/>
                      <a:pt x="15" y="7"/>
                    </a:cubicBezTo>
                    <a:cubicBezTo>
                      <a:pt x="17" y="7"/>
                      <a:pt x="20" y="8"/>
                      <a:pt x="22" y="8"/>
                    </a:cubicBezTo>
                    <a:cubicBezTo>
                      <a:pt x="24" y="9"/>
                      <a:pt x="25" y="10"/>
                      <a:pt x="26" y="11"/>
                    </a:cubicBezTo>
                    <a:cubicBezTo>
                      <a:pt x="28" y="13"/>
                      <a:pt x="28" y="13"/>
                      <a:pt x="28" y="13"/>
                    </a:cubicBezTo>
                    <a:cubicBezTo>
                      <a:pt x="30" y="13"/>
                      <a:pt x="30" y="13"/>
                      <a:pt x="30" y="13"/>
                    </a:cubicBezTo>
                    <a:cubicBezTo>
                      <a:pt x="31" y="13"/>
                      <a:pt x="33" y="12"/>
                      <a:pt x="34" y="12"/>
                    </a:cubicBezTo>
                    <a:cubicBezTo>
                      <a:pt x="49" y="12"/>
                      <a:pt x="60" y="22"/>
                      <a:pt x="60" y="35"/>
                    </a:cubicBezTo>
                    <a:cubicBezTo>
                      <a:pt x="60" y="42"/>
                      <a:pt x="56" y="48"/>
                      <a:pt x="50" y="53"/>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06" name="Freeform 222"/>
              <p:cNvSpPr>
                <a:spLocks/>
              </p:cNvSpPr>
              <p:nvPr/>
            </p:nvSpPr>
            <p:spPr bwMode="auto">
              <a:xfrm>
                <a:off x="2594628" y="6494809"/>
                <a:ext cx="53691" cy="28124"/>
              </a:xfrm>
              <a:custGeom>
                <a:avLst/>
                <a:gdLst>
                  <a:gd name="T0" fmla="*/ 11 w 20"/>
                  <a:gd name="T1" fmla="*/ 1 h 11"/>
                  <a:gd name="T2" fmla="*/ 0 w 20"/>
                  <a:gd name="T3" fmla="*/ 3 h 11"/>
                  <a:gd name="T4" fmla="*/ 10 w 20"/>
                  <a:gd name="T5" fmla="*/ 4 h 11"/>
                  <a:gd name="T6" fmla="*/ 20 w 20"/>
                  <a:gd name="T7" fmla="*/ 10 h 11"/>
                  <a:gd name="T8" fmla="*/ 11 w 20"/>
                  <a:gd name="T9" fmla="*/ 1 h 11"/>
                </a:gdLst>
                <a:ahLst/>
                <a:cxnLst>
                  <a:cxn ang="0">
                    <a:pos x="T0" y="T1"/>
                  </a:cxn>
                  <a:cxn ang="0">
                    <a:pos x="T2" y="T3"/>
                  </a:cxn>
                  <a:cxn ang="0">
                    <a:pos x="T4" y="T5"/>
                  </a:cxn>
                  <a:cxn ang="0">
                    <a:pos x="T6" y="T7"/>
                  </a:cxn>
                  <a:cxn ang="0">
                    <a:pos x="T8" y="T9"/>
                  </a:cxn>
                </a:cxnLst>
                <a:rect l="0" t="0" r="r" b="b"/>
                <a:pathLst>
                  <a:path w="20" h="11">
                    <a:moveTo>
                      <a:pt x="11" y="1"/>
                    </a:moveTo>
                    <a:cubicBezTo>
                      <a:pt x="6" y="0"/>
                      <a:pt x="1" y="2"/>
                      <a:pt x="0" y="3"/>
                    </a:cubicBezTo>
                    <a:cubicBezTo>
                      <a:pt x="0" y="4"/>
                      <a:pt x="5" y="2"/>
                      <a:pt x="10" y="4"/>
                    </a:cubicBezTo>
                    <a:cubicBezTo>
                      <a:pt x="15" y="5"/>
                      <a:pt x="19" y="11"/>
                      <a:pt x="20" y="10"/>
                    </a:cubicBezTo>
                    <a:cubicBezTo>
                      <a:pt x="20" y="9"/>
                      <a:pt x="15" y="2"/>
                      <a:pt x="11" y="1"/>
                    </a:cubicBezTo>
                    <a:close/>
                  </a:path>
                </a:pathLst>
              </a:cu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107" name="Oval 223"/>
              <p:cNvSpPr>
                <a:spLocks noChangeArrowheads="1"/>
              </p:cNvSpPr>
              <p:nvPr/>
            </p:nvSpPr>
            <p:spPr bwMode="auto">
              <a:xfrm>
                <a:off x="2553720" y="6510149"/>
                <a:ext cx="12784" cy="12784"/>
              </a:xfrm>
              <a:prstGeom prst="ellipse">
                <a:avLst/>
              </a:prstGeom>
              <a:grp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114" name="Text Placeholder 2"/>
            <p:cNvSpPr txBox="1">
              <a:spLocks/>
            </p:cNvSpPr>
            <p:nvPr/>
          </p:nvSpPr>
          <p:spPr>
            <a:xfrm>
              <a:off x="9048328" y="5373216"/>
              <a:ext cx="1097459" cy="293349"/>
            </a:xfrm>
            <a:prstGeom prst="rect">
              <a:avLst/>
            </a:prstGeom>
          </p:spPr>
          <p:txBody>
            <a:bodyPr vert="horz" lIns="64780" tIns="32390" rIns="64780" bIns="32390" rtlCol="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Bef>
                  <a:spcPts val="0"/>
                </a:spcBef>
                <a:spcAft>
                  <a:spcPts val="0"/>
                </a:spcAft>
                <a:buClr>
                  <a:srgbClr val="5B9BD5"/>
                </a:buClr>
                <a:defRPr/>
              </a:pPr>
              <a:r>
                <a:rPr lang="zh-CN" altLang="en-US"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标题</a:t>
              </a:r>
              <a:endParaRPr lang="en-AU" sz="851" dirty="0">
                <a:solidFill>
                  <a:srgbClr val="E7E6E6"/>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grpSp>
        <p:nvGrpSpPr>
          <p:cNvPr id="5" name="Group 4"/>
          <p:cNvGrpSpPr/>
          <p:nvPr/>
        </p:nvGrpSpPr>
        <p:grpSpPr>
          <a:xfrm>
            <a:off x="3975579" y="5155050"/>
            <a:ext cx="626743" cy="533703"/>
            <a:chOff x="8345602" y="6132042"/>
            <a:chExt cx="884671" cy="753342"/>
          </a:xfrm>
        </p:grpSpPr>
        <p:sp>
          <p:nvSpPr>
            <p:cNvPr id="68" name="Freeform 30"/>
            <p:cNvSpPr>
              <a:spLocks/>
            </p:cNvSpPr>
            <p:nvPr/>
          </p:nvSpPr>
          <p:spPr bwMode="auto">
            <a:xfrm>
              <a:off x="8386012" y="6309554"/>
              <a:ext cx="802409" cy="575830"/>
            </a:xfrm>
            <a:custGeom>
              <a:avLst/>
              <a:gdLst>
                <a:gd name="T0" fmla="*/ 449 w 556"/>
                <a:gd name="T1" fmla="*/ 399 h 399"/>
                <a:gd name="T2" fmla="*/ 109 w 556"/>
                <a:gd name="T3" fmla="*/ 399 h 399"/>
                <a:gd name="T4" fmla="*/ 0 w 556"/>
                <a:gd name="T5" fmla="*/ 0 h 399"/>
                <a:gd name="T6" fmla="*/ 556 w 556"/>
                <a:gd name="T7" fmla="*/ 0 h 399"/>
                <a:gd name="T8" fmla="*/ 449 w 556"/>
                <a:gd name="T9" fmla="*/ 399 h 399"/>
              </a:gdLst>
              <a:ahLst/>
              <a:cxnLst>
                <a:cxn ang="0">
                  <a:pos x="T0" y="T1"/>
                </a:cxn>
                <a:cxn ang="0">
                  <a:pos x="T2" y="T3"/>
                </a:cxn>
                <a:cxn ang="0">
                  <a:pos x="T4" y="T5"/>
                </a:cxn>
                <a:cxn ang="0">
                  <a:pos x="T6" y="T7"/>
                </a:cxn>
                <a:cxn ang="0">
                  <a:pos x="T8" y="T9"/>
                </a:cxn>
              </a:cxnLst>
              <a:rect l="0" t="0" r="r" b="b"/>
              <a:pathLst>
                <a:path w="556" h="399">
                  <a:moveTo>
                    <a:pt x="449" y="399"/>
                  </a:moveTo>
                  <a:lnTo>
                    <a:pt x="109" y="399"/>
                  </a:lnTo>
                  <a:lnTo>
                    <a:pt x="0" y="0"/>
                  </a:lnTo>
                  <a:lnTo>
                    <a:pt x="556" y="0"/>
                  </a:lnTo>
                  <a:lnTo>
                    <a:pt x="449" y="399"/>
                  </a:lnTo>
                  <a:close/>
                </a:path>
              </a:pathLst>
            </a:custGeom>
            <a:solidFill>
              <a:srgbClr val="AAB2BD"/>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sp>
          <p:nvSpPr>
            <p:cNvPr id="67" name="Rectangle 29"/>
            <p:cNvSpPr>
              <a:spLocks noChangeArrowheads="1"/>
            </p:cNvSpPr>
            <p:nvPr/>
          </p:nvSpPr>
          <p:spPr bwMode="auto">
            <a:xfrm>
              <a:off x="8345602" y="6132042"/>
              <a:ext cx="884671" cy="249285"/>
            </a:xfrm>
            <a:prstGeom prst="rect">
              <a:avLst/>
            </a:prstGeom>
            <a:solidFill>
              <a:srgbClr val="2C99C0"/>
            </a:solidFill>
            <a:ln>
              <a:noFill/>
            </a:ln>
          </p:spPr>
          <p:txBody>
            <a:bodyPr vert="horz" wrap="square" lIns="64780" tIns="32390" rIns="64780" bIns="32390" numCol="1" anchor="t" anchorCtr="0" compatLnSpc="1">
              <a:prstTxWarp prst="textNoShape">
                <a:avLst/>
              </a:prstTxWarp>
            </a:bodyPr>
            <a:lstStyle/>
            <a:p>
              <a:pPr fontAlgn="auto">
                <a:spcBef>
                  <a:spcPts val="0"/>
                </a:spcBef>
                <a:spcAft>
                  <a:spcPts val="0"/>
                </a:spcAft>
                <a:defRPr/>
              </a:pPr>
              <a:endParaRPr lang="en-AU">
                <a:solidFill>
                  <a:prstClr val="black"/>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p:txBody>
        </p:sp>
      </p:grpSp>
      <p:sp>
        <p:nvSpPr>
          <p:cNvPr id="82" name="Text Placeholder 2"/>
          <p:cNvSpPr txBox="1">
            <a:spLocks/>
          </p:cNvSpPr>
          <p:nvPr/>
        </p:nvSpPr>
        <p:spPr>
          <a:xfrm>
            <a:off x="6231836" y="3115515"/>
            <a:ext cx="2016614" cy="673383"/>
          </a:xfrm>
          <a:prstGeom prst="rect">
            <a:avLst/>
          </a:prstGeom>
        </p:spPr>
        <p:txBody>
          <a:bodyPr vert="horz" lIns="64780" tIns="32390" rIns="64780" bIns="32390" rtlCol="0">
            <a:normAutofit fontScale="700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fontAlgn="auto">
              <a:spcAft>
                <a:spcPts val="0"/>
              </a:spcAft>
              <a:buClr>
                <a:srgbClr val="5B9BD5"/>
              </a:buClr>
              <a:defRPr/>
            </a:pPr>
            <a:r>
              <a:rPr lang="zh-CN" altLang="en-US" sz="2551" dirty="0">
                <a:solidFill>
                  <a:srgbClr val="F15A5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2551" dirty="0">
              <a:solidFill>
                <a:srgbClr val="F15A5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fontAlgn="auto">
              <a:spcAft>
                <a:spcPts val="0"/>
              </a:spcAft>
              <a:buClr>
                <a:srgbClr val="5B9BD5"/>
              </a:buClr>
              <a:defRPr/>
            </a:pPr>
            <a:r>
              <a:rPr lang="zh-CN" altLang="en-US" sz="991"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83" name="Text Placeholder 2"/>
          <p:cNvSpPr txBox="1">
            <a:spLocks/>
          </p:cNvSpPr>
          <p:nvPr/>
        </p:nvSpPr>
        <p:spPr>
          <a:xfrm>
            <a:off x="443329" y="3105579"/>
            <a:ext cx="2016614" cy="673383"/>
          </a:xfrm>
          <a:prstGeom prst="rect">
            <a:avLst/>
          </a:prstGeom>
        </p:spPr>
        <p:txBody>
          <a:bodyPr vert="horz" lIns="64780" tIns="32390" rIns="64780" bIns="32390" rtlCol="0">
            <a:normAutofit fontScale="70000" lnSpcReduction="2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fontAlgn="auto">
              <a:spcAft>
                <a:spcPts val="0"/>
              </a:spcAft>
              <a:buClr>
                <a:srgbClr val="5B9BD5"/>
              </a:buClr>
              <a:defRPr/>
            </a:pPr>
            <a:r>
              <a:rPr lang="zh-CN" altLang="en-US" sz="2551" dirty="0">
                <a:solidFill>
                  <a:srgbClr val="F15A5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输入你的标题</a:t>
            </a:r>
            <a:endParaRPr lang="en-US" altLang="zh-CN" sz="2551" dirty="0">
              <a:solidFill>
                <a:srgbClr val="F15A5A"/>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endParaRPr>
          </a:p>
          <a:p>
            <a:pPr algn="r" fontAlgn="auto">
              <a:spcAft>
                <a:spcPts val="0"/>
              </a:spcAft>
              <a:buClr>
                <a:srgbClr val="5B9BD5"/>
              </a:buClr>
              <a:defRPr/>
            </a:pPr>
            <a:r>
              <a:rPr lang="zh-CN" altLang="en-US" sz="991" dirty="0">
                <a:solidFill>
                  <a:srgbClr val="E7E6E6">
                    <a:lumMod val="50000"/>
                  </a:srgbClr>
                </a:solidFill>
                <a:latin typeface="冬青黑体简体中文 W3" panose="020B0300000000000000" pitchFamily="34" charset="-122"/>
                <a:ea typeface="冬青黑体简体中文 W3" panose="020B0300000000000000" pitchFamily="34" charset="-122"/>
                <a:sym typeface="冬青黑体简体中文 W3" panose="020B0300000000000000" pitchFamily="34" charset="-122"/>
              </a:rPr>
              <a:t>请在这里输入段落文本内容请在这里输入段落文本内容请在这里输入段落文本内容请在这里输入段落文本内容</a:t>
            </a:r>
          </a:p>
        </p:txBody>
      </p:sp>
      <p:sp>
        <p:nvSpPr>
          <p:cNvPr id="2" name="TextBox 54">
            <a:extLst>
              <a:ext uri="{FF2B5EF4-FFF2-40B4-BE49-F238E27FC236}">
                <a16:creationId xmlns:a16="http://schemas.microsoft.com/office/drawing/2014/main" id="{13080AAE-9CE1-4B52-894D-8EECBB53CFEF}"/>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23E09746-10EF-4DF0-9195-975765FA9042}"/>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FAD65EA9-D2C9-4BA4-9B23-87D2509110DD}"/>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14" name="Freeform 7">
            <a:extLst>
              <a:ext uri="{FF2B5EF4-FFF2-40B4-BE49-F238E27FC236}">
                <a16:creationId xmlns:a16="http://schemas.microsoft.com/office/drawing/2014/main" id="{0618F286-FAEF-4BB3-B3FA-9C72EB7E76E5}"/>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45288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Line 5"/>
          <p:cNvSpPr>
            <a:spLocks noChangeShapeType="1"/>
          </p:cNvSpPr>
          <p:nvPr/>
        </p:nvSpPr>
        <p:spPr bwMode="auto">
          <a:xfrm>
            <a:off x="916598" y="1944465"/>
            <a:ext cx="0" cy="3724888"/>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70" name="Oval 6"/>
          <p:cNvSpPr>
            <a:spLocks noChangeArrowheads="1"/>
          </p:cNvSpPr>
          <p:nvPr/>
        </p:nvSpPr>
        <p:spPr bwMode="auto">
          <a:xfrm>
            <a:off x="832248" y="4020025"/>
            <a:ext cx="168699" cy="166450"/>
          </a:xfrm>
          <a:prstGeom prst="ellipse">
            <a:avLst/>
          </a:prstGeom>
          <a:solidFill>
            <a:schemeClr val="accent4"/>
          </a:solidFill>
          <a:ln w="10" cap="flat">
            <a:solidFill>
              <a:srgbClr val="FFFFFF"/>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71" name="Oval 7"/>
          <p:cNvSpPr>
            <a:spLocks noChangeArrowheads="1"/>
          </p:cNvSpPr>
          <p:nvPr/>
        </p:nvSpPr>
        <p:spPr bwMode="auto">
          <a:xfrm>
            <a:off x="832248" y="4399677"/>
            <a:ext cx="168699" cy="166450"/>
          </a:xfrm>
          <a:prstGeom prst="ellipse">
            <a:avLst/>
          </a:prstGeom>
          <a:solidFill>
            <a:schemeClr val="accent4"/>
          </a:solidFill>
          <a:ln w="10" cap="flat">
            <a:solidFill>
              <a:srgbClr val="FFFFFF"/>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72" name="Freeform 9"/>
          <p:cNvSpPr>
            <a:spLocks/>
          </p:cNvSpPr>
          <p:nvPr/>
        </p:nvSpPr>
        <p:spPr bwMode="auto">
          <a:xfrm>
            <a:off x="1155026" y="1888232"/>
            <a:ext cx="116965" cy="147330"/>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73" name="Freeform 11"/>
          <p:cNvSpPr>
            <a:spLocks/>
          </p:cNvSpPr>
          <p:nvPr/>
        </p:nvSpPr>
        <p:spPr bwMode="auto">
          <a:xfrm>
            <a:off x="1155026" y="3382198"/>
            <a:ext cx="116965" cy="146206"/>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grpSp>
        <p:nvGrpSpPr>
          <p:cNvPr id="74" name="组合 73"/>
          <p:cNvGrpSpPr/>
          <p:nvPr/>
        </p:nvGrpSpPr>
        <p:grpSpPr>
          <a:xfrm>
            <a:off x="662405" y="1766438"/>
            <a:ext cx="508385" cy="397673"/>
            <a:chOff x="935010" y="1007596"/>
            <a:chExt cx="717604" cy="561329"/>
          </a:xfrm>
        </p:grpSpPr>
        <p:sp>
          <p:nvSpPr>
            <p:cNvPr id="75"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D53E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76" name="TextBox 75"/>
            <p:cNvSpPr txBox="1"/>
            <p:nvPr/>
          </p:nvSpPr>
          <p:spPr>
            <a:xfrm>
              <a:off x="935010" y="1007596"/>
              <a:ext cx="717604" cy="561329"/>
            </a:xfrm>
            <a:prstGeom prst="rect">
              <a:avLst/>
            </a:prstGeom>
            <a:noFill/>
          </p:spPr>
          <p:txBody>
            <a:bodyPr wrap="square" rtlCol="0">
              <a:spAutoFit/>
            </a:bodyPr>
            <a:lstStyle/>
            <a:p>
              <a:pPr algn="ctr"/>
              <a:r>
                <a:rPr lang="en-US" altLang="zh-CN" sz="1984" dirty="0">
                  <a:solidFill>
                    <a:schemeClr val="accent2"/>
                  </a:solidFill>
                  <a:latin typeface="+mn-ea"/>
                  <a:ea typeface="+mn-ea"/>
                </a:rPr>
                <a:t>01</a:t>
              </a:r>
              <a:endParaRPr lang="zh-CN" altLang="en-US" sz="1984" dirty="0">
                <a:solidFill>
                  <a:schemeClr val="accent2"/>
                </a:solidFill>
                <a:latin typeface="+mn-ea"/>
                <a:ea typeface="+mn-ea"/>
              </a:endParaRPr>
            </a:p>
          </p:txBody>
        </p:sp>
      </p:grpSp>
      <p:sp>
        <p:nvSpPr>
          <p:cNvPr id="77" name="矩形 76"/>
          <p:cNvSpPr/>
          <p:nvPr/>
        </p:nvSpPr>
        <p:spPr>
          <a:xfrm>
            <a:off x="1299652" y="1807104"/>
            <a:ext cx="5896385" cy="310406"/>
          </a:xfrm>
          <a:prstGeom prst="rect">
            <a:avLst/>
          </a:prstGeom>
        </p:spPr>
        <p:txBody>
          <a:bodyPr wrap="square">
            <a:spAutoFit/>
          </a:bodyPr>
          <a:lstStyle/>
          <a:p>
            <a:pPr algn="just"/>
            <a:r>
              <a:rPr lang="zh-CN" altLang="en-US" sz="1417" dirty="0">
                <a:latin typeface="+mj-ea"/>
                <a:ea typeface="+mj-ea"/>
              </a:rPr>
              <a:t>标题内容文字</a:t>
            </a:r>
          </a:p>
        </p:txBody>
      </p:sp>
      <p:sp>
        <p:nvSpPr>
          <p:cNvPr id="78" name="矩形 77"/>
          <p:cNvSpPr/>
          <p:nvPr/>
        </p:nvSpPr>
        <p:spPr>
          <a:xfrm>
            <a:off x="1299652" y="3291101"/>
            <a:ext cx="6183589" cy="310406"/>
          </a:xfrm>
          <a:prstGeom prst="rect">
            <a:avLst/>
          </a:prstGeom>
        </p:spPr>
        <p:txBody>
          <a:bodyPr wrap="square">
            <a:spAutoFit/>
          </a:bodyPr>
          <a:lstStyle/>
          <a:p>
            <a:pPr algn="just"/>
            <a:r>
              <a:rPr lang="zh-CN" altLang="en-US" sz="1417" dirty="0">
                <a:latin typeface="+mj-ea"/>
                <a:ea typeface="+mj-ea"/>
              </a:rPr>
              <a:t>标题内容文字</a:t>
            </a:r>
          </a:p>
        </p:txBody>
      </p:sp>
      <p:grpSp>
        <p:nvGrpSpPr>
          <p:cNvPr id="79" name="组合 78"/>
          <p:cNvGrpSpPr/>
          <p:nvPr/>
        </p:nvGrpSpPr>
        <p:grpSpPr>
          <a:xfrm>
            <a:off x="646642" y="3267033"/>
            <a:ext cx="508385" cy="397673"/>
            <a:chOff x="912759" y="1884191"/>
            <a:chExt cx="717604" cy="561330"/>
          </a:xfrm>
        </p:grpSpPr>
        <p:sp>
          <p:nvSpPr>
            <p:cNvPr id="80"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D53E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81" name="TextBox 80"/>
            <p:cNvSpPr txBox="1"/>
            <p:nvPr/>
          </p:nvSpPr>
          <p:spPr>
            <a:xfrm>
              <a:off x="912759" y="1884191"/>
              <a:ext cx="717604" cy="561330"/>
            </a:xfrm>
            <a:prstGeom prst="rect">
              <a:avLst/>
            </a:prstGeom>
            <a:noFill/>
          </p:spPr>
          <p:txBody>
            <a:bodyPr wrap="square" rtlCol="0">
              <a:spAutoFit/>
            </a:bodyPr>
            <a:lstStyle/>
            <a:p>
              <a:pPr algn="ctr"/>
              <a:r>
                <a:rPr lang="en-US" altLang="zh-CN" sz="1984" dirty="0">
                  <a:solidFill>
                    <a:schemeClr val="accent2"/>
                  </a:solidFill>
                  <a:latin typeface="+mn-ea"/>
                  <a:ea typeface="+mn-ea"/>
                </a:rPr>
                <a:t>02</a:t>
              </a:r>
              <a:endParaRPr lang="zh-CN" altLang="en-US" sz="1984" dirty="0">
                <a:solidFill>
                  <a:schemeClr val="accent2"/>
                </a:solidFill>
                <a:latin typeface="+mn-ea"/>
                <a:ea typeface="+mn-ea"/>
              </a:endParaRPr>
            </a:p>
          </p:txBody>
        </p:sp>
      </p:grpSp>
      <p:sp>
        <p:nvSpPr>
          <p:cNvPr id="86" name="矩形 85"/>
          <p:cNvSpPr/>
          <p:nvPr/>
        </p:nvSpPr>
        <p:spPr>
          <a:xfrm>
            <a:off x="1117782" y="3961521"/>
            <a:ext cx="6926612" cy="369332"/>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标题内容文字标题内容文字标题内容文字标题内容文字</a:t>
            </a:r>
          </a:p>
        </p:txBody>
      </p:sp>
      <p:sp>
        <p:nvSpPr>
          <p:cNvPr id="87" name="矩形 86"/>
          <p:cNvSpPr/>
          <p:nvPr/>
        </p:nvSpPr>
        <p:spPr>
          <a:xfrm>
            <a:off x="1117782" y="4341173"/>
            <a:ext cx="6926612" cy="369332"/>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a:t>
            </a:r>
          </a:p>
        </p:txBody>
      </p:sp>
      <p:sp>
        <p:nvSpPr>
          <p:cNvPr id="90" name="Oval 6"/>
          <p:cNvSpPr>
            <a:spLocks noChangeArrowheads="1"/>
          </p:cNvSpPr>
          <p:nvPr/>
        </p:nvSpPr>
        <p:spPr bwMode="auto">
          <a:xfrm>
            <a:off x="832248" y="2453575"/>
            <a:ext cx="168699" cy="166450"/>
          </a:xfrm>
          <a:prstGeom prst="ellipse">
            <a:avLst/>
          </a:prstGeom>
          <a:solidFill>
            <a:schemeClr val="accent4"/>
          </a:solidFill>
          <a:ln w="10" cap="flat">
            <a:solidFill>
              <a:srgbClr val="FFFFFF"/>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91" name="Oval 7"/>
          <p:cNvSpPr>
            <a:spLocks noChangeArrowheads="1"/>
          </p:cNvSpPr>
          <p:nvPr/>
        </p:nvSpPr>
        <p:spPr bwMode="auto">
          <a:xfrm>
            <a:off x="832248" y="2832900"/>
            <a:ext cx="168699" cy="166450"/>
          </a:xfrm>
          <a:prstGeom prst="ellipse">
            <a:avLst/>
          </a:prstGeom>
          <a:solidFill>
            <a:schemeClr val="accent4"/>
          </a:solidFill>
          <a:ln w="10" cap="flat">
            <a:solidFill>
              <a:srgbClr val="FFFFFF"/>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92" name="矩形 91"/>
          <p:cNvSpPr/>
          <p:nvPr/>
        </p:nvSpPr>
        <p:spPr>
          <a:xfrm>
            <a:off x="1117782" y="2395071"/>
            <a:ext cx="6824584" cy="646331"/>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标题内容文字标题内容文字标题内容文字标题内容文字标题内容文字标题内容文字</a:t>
            </a:r>
          </a:p>
        </p:txBody>
      </p:sp>
      <p:sp>
        <p:nvSpPr>
          <p:cNvPr id="93" name="矩形 92"/>
          <p:cNvSpPr/>
          <p:nvPr/>
        </p:nvSpPr>
        <p:spPr>
          <a:xfrm>
            <a:off x="1117782" y="2774396"/>
            <a:ext cx="6824584" cy="646331"/>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标题内容文字标题内容文字标题内容文字标题内容文字标题内容文字标题内容文字</a:t>
            </a:r>
          </a:p>
        </p:txBody>
      </p:sp>
      <p:sp>
        <p:nvSpPr>
          <p:cNvPr id="94" name="Oval 7"/>
          <p:cNvSpPr>
            <a:spLocks noChangeArrowheads="1"/>
          </p:cNvSpPr>
          <p:nvPr/>
        </p:nvSpPr>
        <p:spPr bwMode="auto">
          <a:xfrm>
            <a:off x="832248" y="4756451"/>
            <a:ext cx="168699" cy="166450"/>
          </a:xfrm>
          <a:prstGeom prst="ellipse">
            <a:avLst/>
          </a:prstGeom>
          <a:solidFill>
            <a:schemeClr val="accent4"/>
          </a:solidFill>
          <a:ln w="10" cap="flat">
            <a:solidFill>
              <a:srgbClr val="FFFFFF"/>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95" name="矩形 94"/>
          <p:cNvSpPr/>
          <p:nvPr/>
        </p:nvSpPr>
        <p:spPr>
          <a:xfrm>
            <a:off x="1117782" y="4697947"/>
            <a:ext cx="6926612" cy="646331"/>
          </a:xfrm>
          <a:prstGeom prst="rect">
            <a:avLst/>
          </a:prstGeom>
        </p:spPr>
        <p:txBody>
          <a:bodyPr wrap="square">
            <a:spAutoFit/>
          </a:bodyPr>
          <a:lstStyle/>
          <a:p>
            <a:pPr algn="just"/>
            <a:r>
              <a:rPr lang="zh-CN" altLang="en-US" dirty="0">
                <a:solidFill>
                  <a:schemeClr val="accent1"/>
                </a:solidFill>
                <a:latin typeface="+mj-ea"/>
                <a:ea typeface="+mj-ea"/>
              </a:rPr>
              <a:t>标题内容文字标题内容文字标题内容文字标题内容文字标题内容文字</a:t>
            </a:r>
          </a:p>
        </p:txBody>
      </p:sp>
      <p:sp>
        <p:nvSpPr>
          <p:cNvPr id="2" name="TextBox 54">
            <a:extLst>
              <a:ext uri="{FF2B5EF4-FFF2-40B4-BE49-F238E27FC236}">
                <a16:creationId xmlns:a16="http://schemas.microsoft.com/office/drawing/2014/main" id="{88583D66-9C64-41FA-ACA3-9F0FB7017C2D}"/>
              </a:ext>
            </a:extLst>
          </p:cNvPr>
          <p:cNvSpPr txBox="1"/>
          <p:nvPr/>
        </p:nvSpPr>
        <p:spPr>
          <a:xfrm>
            <a:off x="494342" y="278707"/>
            <a:ext cx="4234151" cy="441211"/>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sz="2267" b="1" dirty="0">
                <a:solidFill>
                  <a:schemeClr val="accent1"/>
                </a:solidFill>
                <a:latin typeface="微软雅黑"/>
                <a:ea typeface="微软雅黑"/>
              </a:rPr>
              <a:t>标题内容文字</a:t>
            </a:r>
          </a:p>
        </p:txBody>
      </p:sp>
      <p:sp>
        <p:nvSpPr>
          <p:cNvPr id="3" name="Freeform 5">
            <a:extLst>
              <a:ext uri="{FF2B5EF4-FFF2-40B4-BE49-F238E27FC236}">
                <a16:creationId xmlns:a16="http://schemas.microsoft.com/office/drawing/2014/main" id="{BAC895D7-600A-450B-B26F-50DFCAAC6822}"/>
              </a:ext>
            </a:extLst>
          </p:cNvPr>
          <p:cNvSpPr>
            <a:spLocks/>
          </p:cNvSpPr>
          <p:nvPr/>
        </p:nvSpPr>
        <p:spPr bwMode="auto">
          <a:xfrm>
            <a:off x="191061" y="239080"/>
            <a:ext cx="1861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4" name="Freeform 6">
            <a:extLst>
              <a:ext uri="{FF2B5EF4-FFF2-40B4-BE49-F238E27FC236}">
                <a16:creationId xmlns:a16="http://schemas.microsoft.com/office/drawing/2014/main" id="{5F5ACB26-C959-4AF8-B237-3A15E3F6EA88}"/>
              </a:ext>
            </a:extLst>
          </p:cNvPr>
          <p:cNvSpPr>
            <a:spLocks/>
          </p:cNvSpPr>
          <p:nvPr/>
        </p:nvSpPr>
        <p:spPr bwMode="auto">
          <a:xfrm>
            <a:off x="312809" y="362230"/>
            <a:ext cx="186122" cy="190320"/>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
        <p:nvSpPr>
          <p:cNvPr id="8" name="Freeform 7">
            <a:extLst>
              <a:ext uri="{FF2B5EF4-FFF2-40B4-BE49-F238E27FC236}">
                <a16:creationId xmlns:a16="http://schemas.microsoft.com/office/drawing/2014/main" id="{14735F15-0E8C-405B-877A-7086B65E1D2B}"/>
              </a:ext>
            </a:extLst>
          </p:cNvPr>
          <p:cNvSpPr>
            <a:spLocks/>
          </p:cNvSpPr>
          <p:nvPr/>
        </p:nvSpPr>
        <p:spPr bwMode="auto">
          <a:xfrm>
            <a:off x="188262" y="490975"/>
            <a:ext cx="184722" cy="188922"/>
          </a:xfrm>
          <a:custGeom>
            <a:avLst/>
            <a:gdLst>
              <a:gd name="T0" fmla="*/ 11 w 295"/>
              <a:gd name="T1" fmla="*/ 128 h 295"/>
              <a:gd name="T2" fmla="*/ 128 w 295"/>
              <a:gd name="T3" fmla="*/ 11 h 295"/>
              <a:gd name="T4" fmla="*/ 167 w 295"/>
              <a:gd name="T5" fmla="*/ 11 h 295"/>
              <a:gd name="T6" fmla="*/ 284 w 295"/>
              <a:gd name="T7" fmla="*/ 128 h 295"/>
              <a:gd name="T8" fmla="*/ 284 w 295"/>
              <a:gd name="T9" fmla="*/ 167 h 295"/>
              <a:gd name="T10" fmla="*/ 167 w 295"/>
              <a:gd name="T11" fmla="*/ 284 h 295"/>
              <a:gd name="T12" fmla="*/ 128 w 295"/>
              <a:gd name="T13" fmla="*/ 284 h 295"/>
              <a:gd name="T14" fmla="*/ 11 w 295"/>
              <a:gd name="T15" fmla="*/ 167 h 295"/>
              <a:gd name="T16" fmla="*/ 11 w 295"/>
              <a:gd name="T17" fmla="*/ 128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rgbClr val="2C99C0"/>
          </a:solidFill>
          <a:ln>
            <a:noFill/>
          </a:ln>
        </p:spPr>
        <p:txBody>
          <a:bodyPr vert="horz" wrap="square" lIns="64780" tIns="32390" rIns="64780" bIns="3239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226903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5"/>
          <p:cNvSpPr>
            <a:spLocks noChangeShapeType="1"/>
          </p:cNvSpPr>
          <p:nvPr/>
        </p:nvSpPr>
        <p:spPr bwMode="auto">
          <a:xfrm>
            <a:off x="916598" y="810822"/>
            <a:ext cx="0" cy="4858531"/>
          </a:xfrm>
          <a:prstGeom prst="line">
            <a:avLst/>
          </a:prstGeom>
          <a:noFill/>
          <a:ln w="12700" cap="flat">
            <a:solidFill>
              <a:srgbClr val="2E2C2C"/>
            </a:solidFill>
            <a:prstDash val="solid"/>
            <a:miter lim="800000"/>
            <a:headEnd/>
            <a:tailEnd/>
          </a:ln>
          <a:extLst>
            <a:ext uri="{909E8E84-426E-40DD-AFC4-6F175D3DCCD1}">
              <a14:hiddenFill xmlns:a14="http://schemas.microsoft.com/office/drawing/2010/main">
                <a:noFill/>
              </a14:hiddenFill>
            </a:ext>
          </a:extLst>
        </p:spPr>
        <p:txBody>
          <a:bodyPr vert="horz" wrap="square" lIns="64780" tIns="32390" rIns="64780" bIns="32390" numCol="1" anchor="t" anchorCtr="0" compatLnSpc="1">
            <a:prstTxWarp prst="textNoShape">
              <a:avLst/>
            </a:prstTxWarp>
          </a:bodyPr>
          <a:lstStyle/>
          <a:p>
            <a:endParaRPr lang="zh-CN" altLang="en-US"/>
          </a:p>
        </p:txBody>
      </p:sp>
      <p:sp>
        <p:nvSpPr>
          <p:cNvPr id="9" name="Oval 6"/>
          <p:cNvSpPr>
            <a:spLocks noChangeArrowheads="1"/>
          </p:cNvSpPr>
          <p:nvPr/>
        </p:nvSpPr>
        <p:spPr bwMode="auto">
          <a:xfrm>
            <a:off x="832248" y="3214680"/>
            <a:ext cx="168699" cy="166450"/>
          </a:xfrm>
          <a:prstGeom prst="ellipse">
            <a:avLst/>
          </a:prstGeom>
          <a:solidFill>
            <a:schemeClr val="accent4"/>
          </a:solidFill>
          <a:ln w="10" cap="flat">
            <a:solidFill>
              <a:srgbClr val="FFFFFF"/>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10" name="Oval 7"/>
          <p:cNvSpPr>
            <a:spLocks noChangeArrowheads="1"/>
          </p:cNvSpPr>
          <p:nvPr/>
        </p:nvSpPr>
        <p:spPr bwMode="auto">
          <a:xfrm>
            <a:off x="832248" y="3841385"/>
            <a:ext cx="168699" cy="166450"/>
          </a:xfrm>
          <a:prstGeom prst="ellipse">
            <a:avLst/>
          </a:prstGeom>
          <a:solidFill>
            <a:schemeClr val="accent4"/>
          </a:solidFill>
          <a:ln w="10" cap="flat">
            <a:solidFill>
              <a:srgbClr val="FFFFFF"/>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11" name="Freeform 9"/>
          <p:cNvSpPr>
            <a:spLocks/>
          </p:cNvSpPr>
          <p:nvPr/>
        </p:nvSpPr>
        <p:spPr bwMode="auto">
          <a:xfrm>
            <a:off x="1155026" y="1512637"/>
            <a:ext cx="116965" cy="147330"/>
          </a:xfrm>
          <a:custGeom>
            <a:avLst/>
            <a:gdLst>
              <a:gd name="T0" fmla="*/ 184 w 205"/>
              <a:gd name="T1" fmla="*/ 109 h 262"/>
              <a:gd name="T2" fmla="*/ 109 w 205"/>
              <a:gd name="T3" fmla="*/ 61 h 262"/>
              <a:gd name="T4" fmla="*/ 32 w 205"/>
              <a:gd name="T5" fmla="*/ 11 h 262"/>
              <a:gd name="T6" fmla="*/ 0 w 205"/>
              <a:gd name="T7" fmla="*/ 34 h 262"/>
              <a:gd name="T8" fmla="*/ 0 w 205"/>
              <a:gd name="T9" fmla="*/ 131 h 262"/>
              <a:gd name="T10" fmla="*/ 0 w 205"/>
              <a:gd name="T11" fmla="*/ 230 h 262"/>
              <a:gd name="T12" fmla="*/ 34 w 205"/>
              <a:gd name="T13" fmla="*/ 250 h 262"/>
              <a:gd name="T14" fmla="*/ 109 w 205"/>
              <a:gd name="T15" fmla="*/ 202 h 262"/>
              <a:gd name="T16" fmla="*/ 186 w 205"/>
              <a:gd name="T17" fmla="*/ 152 h 262"/>
              <a:gd name="T18" fmla="*/ 184 w 205"/>
              <a:gd name="T19" fmla="*/ 10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2">
                <a:moveTo>
                  <a:pt x="184" y="109"/>
                </a:moveTo>
                <a:lnTo>
                  <a:pt x="109" y="61"/>
                </a:lnTo>
                <a:cubicBezTo>
                  <a:pt x="83" y="44"/>
                  <a:pt x="58" y="28"/>
                  <a:pt x="32" y="11"/>
                </a:cubicBezTo>
                <a:cubicBezTo>
                  <a:pt x="11" y="0"/>
                  <a:pt x="0" y="9"/>
                  <a:pt x="0" y="34"/>
                </a:cubicBezTo>
                <a:lnTo>
                  <a:pt x="0" y="131"/>
                </a:lnTo>
                <a:cubicBezTo>
                  <a:pt x="0" y="164"/>
                  <a:pt x="0" y="197"/>
                  <a:pt x="0" y="230"/>
                </a:cubicBezTo>
                <a:cubicBezTo>
                  <a:pt x="2" y="256"/>
                  <a:pt x="14" y="262"/>
                  <a:pt x="34" y="250"/>
                </a:cubicBezTo>
                <a:lnTo>
                  <a:pt x="109" y="202"/>
                </a:lnTo>
                <a:cubicBezTo>
                  <a:pt x="135" y="185"/>
                  <a:pt x="160" y="169"/>
                  <a:pt x="186" y="152"/>
                </a:cubicBezTo>
                <a:cubicBezTo>
                  <a:pt x="205" y="137"/>
                  <a:pt x="203" y="122"/>
                  <a:pt x="184" y="109"/>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12" name="Freeform 11"/>
          <p:cNvSpPr>
            <a:spLocks/>
          </p:cNvSpPr>
          <p:nvPr/>
        </p:nvSpPr>
        <p:spPr bwMode="auto">
          <a:xfrm>
            <a:off x="1155026" y="2351900"/>
            <a:ext cx="116965" cy="146206"/>
          </a:xfrm>
          <a:custGeom>
            <a:avLst/>
            <a:gdLst>
              <a:gd name="T0" fmla="*/ 184 w 205"/>
              <a:gd name="T1" fmla="*/ 108 h 261"/>
              <a:gd name="T2" fmla="*/ 109 w 205"/>
              <a:gd name="T3" fmla="*/ 60 h 261"/>
              <a:gd name="T4" fmla="*/ 32 w 205"/>
              <a:gd name="T5" fmla="*/ 10 h 261"/>
              <a:gd name="T6" fmla="*/ 0 w 205"/>
              <a:gd name="T7" fmla="*/ 33 h 261"/>
              <a:gd name="T8" fmla="*/ 0 w 205"/>
              <a:gd name="T9" fmla="*/ 130 h 261"/>
              <a:gd name="T10" fmla="*/ 0 w 205"/>
              <a:gd name="T11" fmla="*/ 229 h 261"/>
              <a:gd name="T12" fmla="*/ 34 w 205"/>
              <a:gd name="T13" fmla="*/ 249 h 261"/>
              <a:gd name="T14" fmla="*/ 109 w 205"/>
              <a:gd name="T15" fmla="*/ 201 h 261"/>
              <a:gd name="T16" fmla="*/ 186 w 205"/>
              <a:gd name="T17" fmla="*/ 151 h 261"/>
              <a:gd name="T18" fmla="*/ 184 w 205"/>
              <a:gd name="T19" fmla="*/ 10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61">
                <a:moveTo>
                  <a:pt x="184" y="108"/>
                </a:moveTo>
                <a:lnTo>
                  <a:pt x="109" y="60"/>
                </a:lnTo>
                <a:cubicBezTo>
                  <a:pt x="83" y="43"/>
                  <a:pt x="58" y="27"/>
                  <a:pt x="32" y="10"/>
                </a:cubicBezTo>
                <a:cubicBezTo>
                  <a:pt x="11" y="0"/>
                  <a:pt x="0" y="8"/>
                  <a:pt x="0" y="33"/>
                </a:cubicBezTo>
                <a:lnTo>
                  <a:pt x="0" y="130"/>
                </a:lnTo>
                <a:cubicBezTo>
                  <a:pt x="0" y="163"/>
                  <a:pt x="0" y="196"/>
                  <a:pt x="0" y="229"/>
                </a:cubicBezTo>
                <a:cubicBezTo>
                  <a:pt x="2" y="255"/>
                  <a:pt x="14" y="261"/>
                  <a:pt x="34" y="249"/>
                </a:cubicBezTo>
                <a:lnTo>
                  <a:pt x="109" y="201"/>
                </a:lnTo>
                <a:cubicBezTo>
                  <a:pt x="135" y="184"/>
                  <a:pt x="160" y="168"/>
                  <a:pt x="186" y="151"/>
                </a:cubicBezTo>
                <a:cubicBezTo>
                  <a:pt x="205" y="136"/>
                  <a:pt x="203" y="122"/>
                  <a:pt x="184" y="108"/>
                </a:cubicBezTo>
                <a:close/>
              </a:path>
            </a:pathLst>
          </a:custGeom>
          <a:solidFill>
            <a:srgbClr val="6F73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grpSp>
        <p:nvGrpSpPr>
          <p:cNvPr id="13" name="组合 12"/>
          <p:cNvGrpSpPr/>
          <p:nvPr/>
        </p:nvGrpSpPr>
        <p:grpSpPr>
          <a:xfrm>
            <a:off x="662406" y="1390844"/>
            <a:ext cx="508385" cy="397673"/>
            <a:chOff x="935011" y="1007596"/>
            <a:chExt cx="717604" cy="561329"/>
          </a:xfrm>
        </p:grpSpPr>
        <p:sp>
          <p:nvSpPr>
            <p:cNvPr id="14" name="Freeform 8"/>
            <p:cNvSpPr>
              <a:spLocks/>
            </p:cNvSpPr>
            <p:nvPr/>
          </p:nvSpPr>
          <p:spPr bwMode="auto">
            <a:xfrm>
              <a:off x="985838" y="1052513"/>
              <a:ext cx="615950" cy="433387"/>
            </a:xfrm>
            <a:custGeom>
              <a:avLst/>
              <a:gdLst>
                <a:gd name="T0" fmla="*/ 43 w 764"/>
                <a:gd name="T1" fmla="*/ 0 h 549"/>
                <a:gd name="T2" fmla="*/ 721 w 764"/>
                <a:gd name="T3" fmla="*/ 0 h 549"/>
                <a:gd name="T4" fmla="*/ 764 w 764"/>
                <a:gd name="T5" fmla="*/ 43 h 549"/>
                <a:gd name="T6" fmla="*/ 764 w 764"/>
                <a:gd name="T7" fmla="*/ 506 h 549"/>
                <a:gd name="T8" fmla="*/ 721 w 764"/>
                <a:gd name="T9" fmla="*/ 549 h 549"/>
                <a:gd name="T10" fmla="*/ 43 w 764"/>
                <a:gd name="T11" fmla="*/ 549 h 549"/>
                <a:gd name="T12" fmla="*/ 0 w 764"/>
                <a:gd name="T13" fmla="*/ 506 h 549"/>
                <a:gd name="T14" fmla="*/ 0 w 764"/>
                <a:gd name="T15" fmla="*/ 43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3"/>
                  </a:cubicBezTo>
                  <a:lnTo>
                    <a:pt x="764" y="506"/>
                  </a:lnTo>
                  <a:cubicBezTo>
                    <a:pt x="764" y="530"/>
                    <a:pt x="744" y="549"/>
                    <a:pt x="721" y="549"/>
                  </a:cubicBezTo>
                  <a:lnTo>
                    <a:pt x="43" y="549"/>
                  </a:lnTo>
                  <a:cubicBezTo>
                    <a:pt x="20" y="549"/>
                    <a:pt x="0" y="530"/>
                    <a:pt x="0" y="506"/>
                  </a:cubicBezTo>
                  <a:lnTo>
                    <a:pt x="0" y="43"/>
                  </a:lnTo>
                  <a:cubicBezTo>
                    <a:pt x="0" y="20"/>
                    <a:pt x="20" y="0"/>
                    <a:pt x="43" y="0"/>
                  </a:cubicBezTo>
                  <a:close/>
                </a:path>
              </a:pathLst>
            </a:custGeom>
            <a:solidFill>
              <a:srgbClr val="D53E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15" name="TextBox 14"/>
            <p:cNvSpPr txBox="1"/>
            <p:nvPr/>
          </p:nvSpPr>
          <p:spPr>
            <a:xfrm>
              <a:off x="935011" y="1007596"/>
              <a:ext cx="717604" cy="561329"/>
            </a:xfrm>
            <a:prstGeom prst="rect">
              <a:avLst/>
            </a:prstGeom>
            <a:noFill/>
          </p:spPr>
          <p:txBody>
            <a:bodyPr wrap="square" rtlCol="0">
              <a:spAutoFit/>
            </a:bodyPr>
            <a:lstStyle/>
            <a:p>
              <a:pPr algn="ctr"/>
              <a:r>
                <a:rPr lang="en-US" altLang="zh-CN" sz="1984" dirty="0">
                  <a:solidFill>
                    <a:schemeClr val="accent2"/>
                  </a:solidFill>
                  <a:latin typeface="+mn-ea"/>
                  <a:ea typeface="+mn-ea"/>
                </a:rPr>
                <a:t>03</a:t>
              </a:r>
              <a:endParaRPr lang="zh-CN" altLang="en-US" sz="1984" dirty="0">
                <a:solidFill>
                  <a:schemeClr val="accent2"/>
                </a:solidFill>
                <a:latin typeface="+mn-ea"/>
                <a:ea typeface="+mn-ea"/>
              </a:endParaRPr>
            </a:p>
          </p:txBody>
        </p:sp>
      </p:grpSp>
      <p:sp>
        <p:nvSpPr>
          <p:cNvPr id="16" name="矩形 15"/>
          <p:cNvSpPr/>
          <p:nvPr/>
        </p:nvSpPr>
        <p:spPr>
          <a:xfrm>
            <a:off x="1299652" y="1431510"/>
            <a:ext cx="5896385" cy="310406"/>
          </a:xfrm>
          <a:prstGeom prst="rect">
            <a:avLst/>
          </a:prstGeom>
        </p:spPr>
        <p:txBody>
          <a:bodyPr wrap="square">
            <a:spAutoFit/>
          </a:bodyPr>
          <a:lstStyle/>
          <a:p>
            <a:pPr algn="just"/>
            <a:r>
              <a:rPr lang="zh-CN" altLang="en-US" sz="1417" dirty="0">
                <a:latin typeface="+mj-ea"/>
                <a:ea typeface="+mj-ea"/>
              </a:rPr>
              <a:t>标题内容文字标题内容文字标题内容文字标题内容文字标题内容文字</a:t>
            </a:r>
          </a:p>
        </p:txBody>
      </p:sp>
      <p:sp>
        <p:nvSpPr>
          <p:cNvPr id="17" name="矩形 16"/>
          <p:cNvSpPr/>
          <p:nvPr/>
        </p:nvSpPr>
        <p:spPr>
          <a:xfrm>
            <a:off x="1299652" y="2260802"/>
            <a:ext cx="6183589" cy="310406"/>
          </a:xfrm>
          <a:prstGeom prst="rect">
            <a:avLst/>
          </a:prstGeom>
        </p:spPr>
        <p:txBody>
          <a:bodyPr wrap="square">
            <a:spAutoFit/>
          </a:bodyPr>
          <a:lstStyle/>
          <a:p>
            <a:pPr algn="just"/>
            <a:r>
              <a:rPr lang="zh-CN" altLang="en-US" sz="1417" dirty="0">
                <a:latin typeface="+mj-ea"/>
                <a:ea typeface="+mj-ea"/>
              </a:rPr>
              <a:t>标题内容文字标题内容文字标题内容文字</a:t>
            </a:r>
          </a:p>
        </p:txBody>
      </p:sp>
      <p:grpSp>
        <p:nvGrpSpPr>
          <p:cNvPr id="18" name="组合 17"/>
          <p:cNvGrpSpPr/>
          <p:nvPr/>
        </p:nvGrpSpPr>
        <p:grpSpPr>
          <a:xfrm>
            <a:off x="646642" y="2236734"/>
            <a:ext cx="508385" cy="397673"/>
            <a:chOff x="912759" y="1884191"/>
            <a:chExt cx="717604" cy="561330"/>
          </a:xfrm>
        </p:grpSpPr>
        <p:sp>
          <p:nvSpPr>
            <p:cNvPr id="19" name="Freeform 10"/>
            <p:cNvSpPr>
              <a:spLocks/>
            </p:cNvSpPr>
            <p:nvPr/>
          </p:nvSpPr>
          <p:spPr bwMode="auto">
            <a:xfrm>
              <a:off x="985838" y="1918165"/>
              <a:ext cx="615950" cy="433387"/>
            </a:xfrm>
            <a:custGeom>
              <a:avLst/>
              <a:gdLst>
                <a:gd name="T0" fmla="*/ 43 w 764"/>
                <a:gd name="T1" fmla="*/ 0 h 549"/>
                <a:gd name="T2" fmla="*/ 721 w 764"/>
                <a:gd name="T3" fmla="*/ 0 h 549"/>
                <a:gd name="T4" fmla="*/ 764 w 764"/>
                <a:gd name="T5" fmla="*/ 44 h 549"/>
                <a:gd name="T6" fmla="*/ 764 w 764"/>
                <a:gd name="T7" fmla="*/ 506 h 549"/>
                <a:gd name="T8" fmla="*/ 721 w 764"/>
                <a:gd name="T9" fmla="*/ 549 h 549"/>
                <a:gd name="T10" fmla="*/ 43 w 764"/>
                <a:gd name="T11" fmla="*/ 549 h 549"/>
                <a:gd name="T12" fmla="*/ 0 w 764"/>
                <a:gd name="T13" fmla="*/ 506 h 549"/>
                <a:gd name="T14" fmla="*/ 0 w 764"/>
                <a:gd name="T15" fmla="*/ 44 h 549"/>
                <a:gd name="T16" fmla="*/ 43 w 764"/>
                <a:gd name="T17" fmla="*/ 0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4" h="549">
                  <a:moveTo>
                    <a:pt x="43" y="0"/>
                  </a:moveTo>
                  <a:lnTo>
                    <a:pt x="721" y="0"/>
                  </a:lnTo>
                  <a:cubicBezTo>
                    <a:pt x="744" y="0"/>
                    <a:pt x="764" y="20"/>
                    <a:pt x="764" y="44"/>
                  </a:cubicBezTo>
                  <a:lnTo>
                    <a:pt x="764" y="506"/>
                  </a:lnTo>
                  <a:cubicBezTo>
                    <a:pt x="764" y="530"/>
                    <a:pt x="744" y="549"/>
                    <a:pt x="721" y="549"/>
                  </a:cubicBezTo>
                  <a:lnTo>
                    <a:pt x="43" y="549"/>
                  </a:lnTo>
                  <a:cubicBezTo>
                    <a:pt x="20" y="549"/>
                    <a:pt x="0" y="530"/>
                    <a:pt x="0" y="506"/>
                  </a:cubicBezTo>
                  <a:lnTo>
                    <a:pt x="0" y="44"/>
                  </a:lnTo>
                  <a:cubicBezTo>
                    <a:pt x="0" y="20"/>
                    <a:pt x="20" y="0"/>
                    <a:pt x="43" y="0"/>
                  </a:cubicBezTo>
                  <a:close/>
                </a:path>
              </a:pathLst>
            </a:custGeom>
            <a:solidFill>
              <a:srgbClr val="D53E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4780" tIns="32390" rIns="64780" bIns="32390" numCol="1" anchor="t" anchorCtr="0" compatLnSpc="1">
              <a:prstTxWarp prst="textNoShape">
                <a:avLst/>
              </a:prstTxWarp>
            </a:bodyPr>
            <a:lstStyle/>
            <a:p>
              <a:endParaRPr lang="zh-CN" altLang="en-US"/>
            </a:p>
          </p:txBody>
        </p:sp>
        <p:sp>
          <p:nvSpPr>
            <p:cNvPr id="20" name="TextBox 19"/>
            <p:cNvSpPr txBox="1"/>
            <p:nvPr/>
          </p:nvSpPr>
          <p:spPr>
            <a:xfrm>
              <a:off x="912759" y="1884191"/>
              <a:ext cx="717604" cy="561330"/>
            </a:xfrm>
            <a:prstGeom prst="rect">
              <a:avLst/>
            </a:prstGeom>
            <a:noFill/>
          </p:spPr>
          <p:txBody>
            <a:bodyPr wrap="square" rtlCol="0">
              <a:spAutoFit/>
            </a:bodyPr>
            <a:lstStyle/>
            <a:p>
              <a:pPr algn="ctr"/>
              <a:r>
                <a:rPr lang="en-US" altLang="zh-CN" sz="1984" dirty="0">
                  <a:solidFill>
                    <a:schemeClr val="accent2"/>
                  </a:solidFill>
                  <a:latin typeface="+mn-ea"/>
                  <a:ea typeface="+mn-ea"/>
                </a:rPr>
                <a:t>04</a:t>
              </a:r>
              <a:endParaRPr lang="zh-CN" altLang="en-US" sz="1984" dirty="0">
                <a:solidFill>
                  <a:schemeClr val="accent2"/>
                </a:solidFill>
                <a:latin typeface="+mn-ea"/>
                <a:ea typeface="+mn-ea"/>
              </a:endParaRPr>
            </a:p>
          </p:txBody>
        </p:sp>
      </p:grpSp>
      <p:sp>
        <p:nvSpPr>
          <p:cNvPr id="21" name="矩形 20"/>
          <p:cNvSpPr/>
          <p:nvPr/>
        </p:nvSpPr>
        <p:spPr>
          <a:xfrm>
            <a:off x="1117782" y="3156177"/>
            <a:ext cx="3463306" cy="646331"/>
          </a:xfrm>
          <a:prstGeom prst="rect">
            <a:avLst/>
          </a:prstGeom>
        </p:spPr>
        <p:txBody>
          <a:bodyPr wrap="square">
            <a:spAutoFit/>
          </a:bodyPr>
          <a:lstStyle/>
          <a:p>
            <a:pPr algn="just"/>
            <a:r>
              <a:rPr lang="en-US" altLang="zh-CN" dirty="0">
                <a:solidFill>
                  <a:schemeClr val="accent1"/>
                </a:solidFill>
                <a:latin typeface="+mj-ea"/>
                <a:ea typeface="+mj-ea"/>
              </a:rPr>
              <a:t>(1)</a:t>
            </a:r>
            <a:r>
              <a:rPr lang="zh-CN" altLang="en-US" dirty="0">
                <a:solidFill>
                  <a:schemeClr val="accent1"/>
                </a:solidFill>
                <a:latin typeface="+mj-ea"/>
                <a:ea typeface="+mj-ea"/>
              </a:rPr>
              <a:t>、这里是详细内容一，可以是细分的子任务，也可以是步骤。</a:t>
            </a:r>
          </a:p>
        </p:txBody>
      </p:sp>
      <p:sp>
        <p:nvSpPr>
          <p:cNvPr id="22" name="矩形 21"/>
          <p:cNvSpPr/>
          <p:nvPr/>
        </p:nvSpPr>
        <p:spPr>
          <a:xfrm>
            <a:off x="1117782" y="3782882"/>
            <a:ext cx="3463306" cy="646331"/>
          </a:xfrm>
          <a:prstGeom prst="rect">
            <a:avLst/>
          </a:prstGeom>
        </p:spPr>
        <p:txBody>
          <a:bodyPr wrap="square">
            <a:spAutoFit/>
          </a:bodyPr>
          <a:lstStyle/>
          <a:p>
            <a:pPr algn="just"/>
            <a:r>
              <a:rPr lang="en-US" altLang="zh-CN" dirty="0">
                <a:solidFill>
                  <a:schemeClr val="accent1"/>
                </a:solidFill>
                <a:latin typeface="+mj-ea"/>
                <a:ea typeface="+mj-ea"/>
              </a:rPr>
              <a:t>(2)</a:t>
            </a:r>
            <a:r>
              <a:rPr lang="zh-CN" altLang="en-US" dirty="0">
                <a:solidFill>
                  <a:schemeClr val="accent1"/>
                </a:solidFill>
                <a:latin typeface="+mj-ea"/>
                <a:ea typeface="+mj-ea"/>
              </a:rPr>
              <a:t>、这里是详细内容二，可以是细分的子任务，也可以是步骤。</a:t>
            </a:r>
          </a:p>
        </p:txBody>
      </p:sp>
      <p:sp>
        <p:nvSpPr>
          <p:cNvPr id="27" name="Oval 7"/>
          <p:cNvSpPr>
            <a:spLocks noChangeArrowheads="1"/>
          </p:cNvSpPr>
          <p:nvPr/>
        </p:nvSpPr>
        <p:spPr bwMode="auto">
          <a:xfrm>
            <a:off x="832248" y="4482877"/>
            <a:ext cx="168699" cy="166450"/>
          </a:xfrm>
          <a:prstGeom prst="ellipse">
            <a:avLst/>
          </a:prstGeom>
          <a:solidFill>
            <a:schemeClr val="accent4"/>
          </a:solidFill>
          <a:ln w="10" cap="flat">
            <a:solidFill>
              <a:srgbClr val="FFFFFF"/>
            </a:solidFill>
            <a:prstDash val="solid"/>
            <a:miter lim="800000"/>
            <a:headEnd/>
            <a:tailEnd/>
          </a:ln>
        </p:spPr>
        <p:txBody>
          <a:bodyPr vert="horz" wrap="square" lIns="64780" tIns="32390" rIns="64780" bIns="32390" numCol="1" anchor="t" anchorCtr="0" compatLnSpc="1">
            <a:prstTxWarp prst="textNoShape">
              <a:avLst/>
            </a:prstTxWarp>
          </a:bodyPr>
          <a:lstStyle/>
          <a:p>
            <a:endParaRPr lang="zh-CN" altLang="en-US"/>
          </a:p>
        </p:txBody>
      </p:sp>
      <p:sp>
        <p:nvSpPr>
          <p:cNvPr id="28" name="矩形 27"/>
          <p:cNvSpPr/>
          <p:nvPr/>
        </p:nvSpPr>
        <p:spPr>
          <a:xfrm>
            <a:off x="1117782" y="4424374"/>
            <a:ext cx="3463306" cy="646331"/>
          </a:xfrm>
          <a:prstGeom prst="rect">
            <a:avLst/>
          </a:prstGeom>
        </p:spPr>
        <p:txBody>
          <a:bodyPr wrap="square">
            <a:spAutoFit/>
          </a:bodyPr>
          <a:lstStyle/>
          <a:p>
            <a:pPr algn="just"/>
            <a:r>
              <a:rPr lang="en-US" altLang="zh-CN" dirty="0">
                <a:solidFill>
                  <a:schemeClr val="accent1"/>
                </a:solidFill>
                <a:latin typeface="+mj-ea"/>
                <a:ea typeface="+mj-ea"/>
              </a:rPr>
              <a:t>(3)</a:t>
            </a:r>
            <a:r>
              <a:rPr lang="zh-CN" altLang="en-US" dirty="0">
                <a:solidFill>
                  <a:schemeClr val="accent1"/>
                </a:solidFill>
                <a:latin typeface="+mj-ea"/>
                <a:ea typeface="+mj-ea"/>
              </a:rPr>
              <a:t>、这里是详细内容三，可以是细分的子任务，也可以是步骤。</a:t>
            </a:r>
          </a:p>
        </p:txBody>
      </p:sp>
      <p:sp>
        <p:nvSpPr>
          <p:cNvPr id="2" name="矩形 1"/>
          <p:cNvSpPr/>
          <p:nvPr/>
        </p:nvSpPr>
        <p:spPr bwMode="auto">
          <a:xfrm>
            <a:off x="4720946" y="3099856"/>
            <a:ext cx="3060832" cy="1920410"/>
          </a:xfrm>
          <a:prstGeom prst="rect">
            <a:avLst/>
          </a:prstGeom>
          <a:blipFill dpi="0" rotWithShape="1">
            <a:blip r:embed="rId3"/>
            <a:srcRect/>
            <a:stretch>
              <a:fillRect/>
            </a:stretch>
          </a:blipFill>
          <a:ln w="9525" cap="flat" cmpd="sng" algn="ctr">
            <a:solidFill>
              <a:schemeClr val="tx1"/>
            </a:solidFill>
            <a:prstDash val="solid"/>
            <a:round/>
            <a:headEnd type="none" w="med" len="med"/>
            <a:tailEnd type="none" w="med" len="med"/>
          </a:ln>
          <a:effectLst/>
        </p:spPr>
        <p:txBody>
          <a:bodyPr vert="horz" wrap="square" lIns="64780" tIns="32390" rIns="64780" bIns="32390" numCol="1" rtlCol="0" anchor="t" anchorCtr="0" compatLnSpc="1">
            <a:prstTxWarp prst="textNoShape">
              <a:avLst/>
            </a:prstTxWarp>
          </a:bodyPr>
          <a:lstStyle/>
          <a:p>
            <a:pPr defTabSz="647807"/>
            <a:endParaRPr lang="zh-CN" altLang="en-US" sz="1275"/>
          </a:p>
        </p:txBody>
      </p:sp>
    </p:spTree>
    <p:extLst>
      <p:ext uri="{BB962C8B-B14F-4D97-AF65-F5344CB8AC3E}">
        <p14:creationId xmlns:p14="http://schemas.microsoft.com/office/powerpoint/2010/main" val="2657638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tyu.jpg"/>
          <p:cNvPicPr>
            <a:picLocks noChangeAspect="1" noChangeArrowheads="1"/>
          </p:cNvPicPr>
          <p:nvPr/>
        </p:nvPicPr>
        <p:blipFill>
          <a:blip r:embed="rId3" cstate="print"/>
          <a:srcRect/>
          <a:stretch>
            <a:fillRect/>
          </a:stretch>
        </p:blipFill>
        <p:spPr bwMode="auto">
          <a:xfrm>
            <a:off x="2270" y="1620183"/>
            <a:ext cx="8636223" cy="4859992"/>
          </a:xfrm>
          <a:prstGeom prst="rect">
            <a:avLst/>
          </a:prstGeom>
          <a:noFill/>
        </p:spPr>
      </p:pic>
      <p:sp>
        <p:nvSpPr>
          <p:cNvPr id="18" name="矩形 259"/>
          <p:cNvSpPr>
            <a:spLocks noChangeArrowheads="1"/>
          </p:cNvSpPr>
          <p:nvPr/>
        </p:nvSpPr>
        <p:spPr bwMode="auto">
          <a:xfrm>
            <a:off x="1773814" y="2684900"/>
            <a:ext cx="5266467" cy="58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zh-CN" altLang="en-US" sz="3778" b="1" cap="all" dirty="0">
                <a:solidFill>
                  <a:prstClr val="black">
                    <a:lumMod val="65000"/>
                    <a:lumOff val="35000"/>
                  </a:prstClr>
                </a:solidFill>
                <a:cs typeface="Arial" panose="020B0604020202020204" pitchFamily="34" charset="0"/>
              </a:rPr>
              <a:t>感谢您的聆听</a:t>
            </a:r>
          </a:p>
        </p:txBody>
      </p:sp>
      <p:sp>
        <p:nvSpPr>
          <p:cNvPr id="19" name="矩形 259"/>
          <p:cNvSpPr>
            <a:spLocks noChangeArrowheads="1"/>
          </p:cNvSpPr>
          <p:nvPr/>
        </p:nvSpPr>
        <p:spPr bwMode="auto">
          <a:xfrm>
            <a:off x="1872471" y="3215205"/>
            <a:ext cx="5078939" cy="2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39" dirty="0">
                <a:solidFill>
                  <a:prstClr val="black">
                    <a:lumMod val="65000"/>
                    <a:lumOff val="35000"/>
                  </a:prstClr>
                </a:solidFill>
                <a:latin typeface="Arial" panose="020B0604020202020204" pitchFamily="34" charset="0"/>
                <a:cs typeface="Arial" panose="020B0604020202020204" pitchFamily="34" charset="0"/>
              </a:rPr>
              <a:t>HARBIN ENGINEERING UNIVERSITY</a:t>
            </a:r>
            <a:endParaRPr lang="zh-CN" altLang="en-US" sz="1039" dirty="0">
              <a:solidFill>
                <a:prstClr val="black">
                  <a:lumMod val="65000"/>
                  <a:lumOff val="35000"/>
                </a:prstClr>
              </a:solidFill>
              <a:latin typeface="Arial" panose="020B0604020202020204" pitchFamily="34" charset="0"/>
              <a:cs typeface="Arial" panose="020B0604020202020204" pitchFamily="34" charset="0"/>
            </a:endParaRPr>
          </a:p>
        </p:txBody>
      </p:sp>
      <p:sp>
        <p:nvSpPr>
          <p:cNvPr id="21" name="矩形 259"/>
          <p:cNvSpPr>
            <a:spLocks noChangeArrowheads="1"/>
          </p:cNvSpPr>
          <p:nvPr/>
        </p:nvSpPr>
        <p:spPr bwMode="auto">
          <a:xfrm>
            <a:off x="1773814" y="3677685"/>
            <a:ext cx="5266467" cy="17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133" dirty="0">
                <a:solidFill>
                  <a:prstClr val="black">
                    <a:lumMod val="65000"/>
                    <a:lumOff val="35000"/>
                  </a:prstClr>
                </a:solidFill>
                <a:cs typeface="Arial" panose="020B0604020202020204" pitchFamily="34" charset="0"/>
              </a:rPr>
              <a:t>学院或部门名称  </a:t>
            </a:r>
            <a:r>
              <a:rPr lang="en-US" altLang="zh-CN" sz="1133" dirty="0">
                <a:solidFill>
                  <a:prstClr val="black">
                    <a:lumMod val="65000"/>
                    <a:lumOff val="35000"/>
                  </a:prstClr>
                </a:solidFill>
                <a:cs typeface="Arial" panose="020B0604020202020204" pitchFamily="34" charset="0"/>
              </a:rPr>
              <a:t>2020</a:t>
            </a:r>
            <a:r>
              <a:rPr lang="zh-CN" altLang="en-US" sz="1133" dirty="0">
                <a:solidFill>
                  <a:prstClr val="black">
                    <a:lumMod val="65000"/>
                    <a:lumOff val="35000"/>
                  </a:prstClr>
                </a:solidFill>
                <a:cs typeface="Arial" panose="020B0604020202020204" pitchFamily="34" charset="0"/>
              </a:rPr>
              <a:t>年</a:t>
            </a:r>
            <a:r>
              <a:rPr lang="en-US" altLang="zh-CN" sz="1133" dirty="0">
                <a:solidFill>
                  <a:prstClr val="black">
                    <a:lumMod val="65000"/>
                    <a:lumOff val="35000"/>
                  </a:prstClr>
                </a:solidFill>
                <a:cs typeface="Arial" panose="020B0604020202020204" pitchFamily="34" charset="0"/>
              </a:rPr>
              <a:t>11</a:t>
            </a:r>
            <a:r>
              <a:rPr lang="zh-CN" altLang="en-US" sz="1133" dirty="0">
                <a:solidFill>
                  <a:prstClr val="black">
                    <a:lumMod val="65000"/>
                    <a:lumOff val="35000"/>
                  </a:prstClr>
                </a:solidFill>
                <a:cs typeface="Arial" panose="020B0604020202020204" pitchFamily="34" charset="0"/>
              </a:rPr>
              <a:t>月</a:t>
            </a:r>
          </a:p>
        </p:txBody>
      </p:sp>
      <p:pic>
        <p:nvPicPr>
          <p:cNvPr id="2" name="图片 1">
            <a:extLst>
              <a:ext uri="{FF2B5EF4-FFF2-40B4-BE49-F238E27FC236}">
                <a16:creationId xmlns:a16="http://schemas.microsoft.com/office/drawing/2014/main" id="{C70CFB16-3FFF-4730-A915-441FD19A58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3464" y="1578830"/>
            <a:ext cx="3078441" cy="923532"/>
          </a:xfrm>
          <a:prstGeom prst="rect">
            <a:avLst/>
          </a:prstGeom>
        </p:spPr>
      </p:pic>
    </p:spTree>
    <p:extLst>
      <p:ext uri="{BB962C8B-B14F-4D97-AF65-F5344CB8AC3E}">
        <p14:creationId xmlns:p14="http://schemas.microsoft.com/office/powerpoint/2010/main" val="1913766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96FFF5B-1D19-49F6-80CE-FB420BFED85D"/>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个人述职"/>
  <p:tag name="ISPRING_SCORM_ENDPOINT" val="&lt;endpoint&gt;&lt;enable&gt;0&lt;/enable&gt;&lt;lrs&gt;http://&lt;/lrs&gt;&lt;auth&gt;0&lt;/auth&gt;&lt;login&gt;&lt;/login&gt;&lt;password&gt;&lt;/password&gt;&lt;key&gt;&lt;/key&gt;&lt;name&gt;&lt;/name&gt;&lt;email&gt;&lt;/email&gt;&lt;/endpoint&gt;&#1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清风素材 12sc.taobao.com">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spPr>
      <a:bodyPr vert="horz" wrap="square" lIns="91440" tIns="45720" rIns="91440" bIns="45720" numCol="1" anchor="t" anchorCtr="0" compatLnSpc="1">
        <a:prstTxWarp prst="textNoShape">
          <a:avLst/>
        </a:prstTxWarp>
      </a:bodyPr>
      <a:lstStyle>
        <a:defPPr algn="l">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14209</TotalTime>
  <Pages>0</Pages>
  <Words>1892</Words>
  <Characters>0</Characters>
  <Application>Microsoft Office PowerPoint</Application>
  <DocSecurity>0</DocSecurity>
  <PresentationFormat>自定义</PresentationFormat>
  <Lines>0</Lines>
  <Paragraphs>317</Paragraphs>
  <Slides>30</Slides>
  <Notes>30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30</vt:i4>
      </vt:variant>
    </vt:vector>
  </HeadingPairs>
  <TitlesOfParts>
    <vt:vector size="38" baseType="lpstr">
      <vt:lpstr>冬青黑体简体中文 W3</vt:lpstr>
      <vt:lpstr>微软雅黑</vt:lpstr>
      <vt:lpstr>Arial</vt:lpstr>
      <vt:lpstr>Calibri</vt:lpstr>
      <vt:lpstr>Corbel</vt:lpstr>
      <vt:lpstr>Impact</vt:lpstr>
      <vt:lpstr>Wingdings</vt:lpstr>
      <vt:lpstr>清风素材 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Porchen</cp:lastModifiedBy>
  <cp:revision>1178</cp:revision>
  <dcterms:created xsi:type="dcterms:W3CDTF">2013-01-25T01:44:32Z</dcterms:created>
  <dcterms:modified xsi:type="dcterms:W3CDTF">2020-11-16T09:22:08Z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