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4" r:id="rId2"/>
    <p:sldMasterId id="2147483698" r:id="rId3"/>
    <p:sldMasterId id="2147483700" r:id="rId4"/>
    <p:sldMasterId id="2147483703" r:id="rId5"/>
    <p:sldMasterId id="2147483716" r:id="rId6"/>
  </p:sldMasterIdLst>
  <p:notesMasterIdLst>
    <p:notesMasterId r:id="rId38"/>
  </p:notesMasterIdLst>
  <p:handoutMasterIdLst>
    <p:handoutMasterId r:id="rId39"/>
  </p:handoutMasterIdLst>
  <p:sldIdLst>
    <p:sldId id="1026" r:id="rId7"/>
    <p:sldId id="1027" r:id="rId8"/>
    <p:sldId id="1028" r:id="rId9"/>
    <p:sldId id="934" r:id="rId10"/>
    <p:sldId id="981" r:id="rId11"/>
    <p:sldId id="1018" r:id="rId12"/>
    <p:sldId id="1021" r:id="rId13"/>
    <p:sldId id="1020" r:id="rId14"/>
    <p:sldId id="971" r:id="rId15"/>
    <p:sldId id="993" r:id="rId16"/>
    <p:sldId id="982" r:id="rId17"/>
    <p:sldId id="983" r:id="rId18"/>
    <p:sldId id="992" r:id="rId19"/>
    <p:sldId id="995" r:id="rId20"/>
    <p:sldId id="1014" r:id="rId21"/>
    <p:sldId id="1029" r:id="rId22"/>
    <p:sldId id="973" r:id="rId23"/>
    <p:sldId id="997" r:id="rId24"/>
    <p:sldId id="984" r:id="rId25"/>
    <p:sldId id="1030" r:id="rId26"/>
    <p:sldId id="998" r:id="rId27"/>
    <p:sldId id="975" r:id="rId28"/>
    <p:sldId id="979" r:id="rId29"/>
    <p:sldId id="986" r:id="rId30"/>
    <p:sldId id="1031" r:id="rId31"/>
    <p:sldId id="977" r:id="rId32"/>
    <p:sldId id="978" r:id="rId33"/>
    <p:sldId id="1019" r:id="rId34"/>
    <p:sldId id="988" r:id="rId35"/>
    <p:sldId id="1013" r:id="rId36"/>
    <p:sldId id="1032" r:id="rId37"/>
  </p:sldIdLst>
  <p:sldSz cx="11520488" cy="6480175"/>
  <p:notesSz cx="6858000" cy="9144000"/>
  <p:custDataLst>
    <p:tags r:id="rId40"/>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31871"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863742"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295613"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72748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159356" algn="l" defTabSz="863742" rtl="0" eaLnBrk="1" latinLnBrk="0" hangingPunct="1">
      <a:defRPr kern="1200">
        <a:solidFill>
          <a:schemeClr val="tx1"/>
        </a:solidFill>
        <a:latin typeface="Arial" pitchFamily="34" charset="0"/>
        <a:ea typeface="宋体" pitchFamily="2" charset="-122"/>
        <a:cs typeface="+mn-cs"/>
      </a:defRPr>
    </a:lvl6pPr>
    <a:lvl7pPr marL="2591227" algn="l" defTabSz="863742" rtl="0" eaLnBrk="1" latinLnBrk="0" hangingPunct="1">
      <a:defRPr kern="1200">
        <a:solidFill>
          <a:schemeClr val="tx1"/>
        </a:solidFill>
        <a:latin typeface="Arial" pitchFamily="34" charset="0"/>
        <a:ea typeface="宋体" pitchFamily="2" charset="-122"/>
        <a:cs typeface="+mn-cs"/>
      </a:defRPr>
    </a:lvl7pPr>
    <a:lvl8pPr marL="3023098" algn="l" defTabSz="863742" rtl="0" eaLnBrk="1" latinLnBrk="0" hangingPunct="1">
      <a:defRPr kern="1200">
        <a:solidFill>
          <a:schemeClr val="tx1"/>
        </a:solidFill>
        <a:latin typeface="Arial" pitchFamily="34" charset="0"/>
        <a:ea typeface="宋体" pitchFamily="2" charset="-122"/>
        <a:cs typeface="+mn-cs"/>
      </a:defRPr>
    </a:lvl8pPr>
    <a:lvl9pPr marL="3454969" algn="l" defTabSz="863742"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024" userDrawn="1">
          <p15:clr>
            <a:srgbClr val="A4A3A4"/>
          </p15:clr>
        </p15:guide>
        <p15:guide id="2" pos="362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A6"/>
    <a:srgbClr val="D53E25"/>
    <a:srgbClr val="ECA11A"/>
    <a:srgbClr val="2C99C0"/>
    <a:srgbClr val="294A5A"/>
    <a:srgbClr val="99CC39"/>
    <a:srgbClr val="ED5A00"/>
    <a:srgbClr val="00AAA2"/>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2" autoAdjust="0"/>
    <p:restoredTop sz="49635" autoAdjust="0"/>
  </p:normalViewPr>
  <p:slideViewPr>
    <p:cSldViewPr snapToObjects="1">
      <p:cViewPr varScale="1">
        <p:scale>
          <a:sx n="108" d="100"/>
          <a:sy n="108" d="100"/>
        </p:scale>
        <p:origin x="108" y="372"/>
      </p:cViewPr>
      <p:guideLst>
        <p:guide orient="horz" pos="2024"/>
        <p:guide pos="3628"/>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pPr/>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2020/11/16</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1pPr>
    <a:lvl2pPr marL="431871"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2pPr>
    <a:lvl3pPr marL="863742"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3pPr>
    <a:lvl4pPr marL="1295613"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4pPr>
    <a:lvl5pPr marL="1727484"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5pPr>
    <a:lvl6pPr marL="2159356" algn="l" defTabSz="863742" rtl="0" eaLnBrk="1" latinLnBrk="0" hangingPunct="1">
      <a:defRPr sz="1134" kern="1200">
        <a:solidFill>
          <a:schemeClr val="tx1"/>
        </a:solidFill>
        <a:latin typeface="+mn-lt"/>
        <a:ea typeface="+mn-ea"/>
        <a:cs typeface="+mn-cs"/>
      </a:defRPr>
    </a:lvl6pPr>
    <a:lvl7pPr marL="2591227" algn="l" defTabSz="863742" rtl="0" eaLnBrk="1" latinLnBrk="0" hangingPunct="1">
      <a:defRPr sz="1134" kern="1200">
        <a:solidFill>
          <a:schemeClr val="tx1"/>
        </a:solidFill>
        <a:latin typeface="+mn-lt"/>
        <a:ea typeface="+mn-ea"/>
        <a:cs typeface="+mn-cs"/>
      </a:defRPr>
    </a:lvl7pPr>
    <a:lvl8pPr marL="3023098" algn="l" defTabSz="863742" rtl="0" eaLnBrk="1" latinLnBrk="0" hangingPunct="1">
      <a:defRPr sz="1134" kern="1200">
        <a:solidFill>
          <a:schemeClr val="tx1"/>
        </a:solidFill>
        <a:latin typeface="+mn-lt"/>
        <a:ea typeface="+mn-ea"/>
        <a:cs typeface="+mn-cs"/>
      </a:defRPr>
    </a:lvl8pPr>
    <a:lvl9pPr marL="3454969" algn="l" defTabSz="863742"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3285066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213425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63041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3041397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4077968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3535761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440705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567535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1218178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28</a:t>
            </a:fld>
            <a:endParaRPr lang="en-US"/>
          </a:p>
        </p:txBody>
      </p:sp>
    </p:spTree>
    <p:extLst>
      <p:ext uri="{BB962C8B-B14F-4D97-AF65-F5344CB8AC3E}">
        <p14:creationId xmlns:p14="http://schemas.microsoft.com/office/powerpoint/2010/main" val="249109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978510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387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79846" y="858023"/>
            <a:ext cx="10013535" cy="600016"/>
          </a:xfrm>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a:xfrm>
            <a:off x="779846" y="1512041"/>
            <a:ext cx="10013535" cy="4276616"/>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pic>
        <p:nvPicPr>
          <p:cNvPr id="5" name="图片 4">
            <a:extLst>
              <a:ext uri="{FF2B5EF4-FFF2-40B4-BE49-F238E27FC236}">
                <a16:creationId xmlns:a16="http://schemas.microsoft.com/office/drawing/2014/main" id="{2EEA6D02-2283-46FE-B85D-66B3CF10CD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5058" y="177105"/>
            <a:ext cx="1999304" cy="600016"/>
          </a:xfrm>
          <a:prstGeom prst="rect">
            <a:avLst/>
          </a:prstGeom>
        </p:spPr>
      </p:pic>
    </p:spTree>
    <p:extLst>
      <p:ext uri="{BB962C8B-B14F-4D97-AF65-F5344CB8AC3E}">
        <p14:creationId xmlns:p14="http://schemas.microsoft.com/office/powerpoint/2010/main" val="3646121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10184" y="4164113"/>
            <a:ext cx="9791590" cy="1287035"/>
          </a:xfrm>
        </p:spPr>
        <p:txBody>
          <a:bodyPr anchor="t"/>
          <a:lstStyle>
            <a:lvl1pPr algn="l">
              <a:defRPr sz="3778" b="1" cap="all">
                <a:solidFill>
                  <a:srgbClr val="F8F8F8"/>
                </a:solidFill>
              </a:defRPr>
            </a:lvl1pPr>
          </a:lstStyle>
          <a:p>
            <a:r>
              <a:rPr lang="zh-CN" altLang="en-US"/>
              <a:t>单击此处编辑母版标题样式</a:t>
            </a:r>
          </a:p>
        </p:txBody>
      </p:sp>
      <p:sp>
        <p:nvSpPr>
          <p:cNvPr id="3" name="文本占位符 2"/>
          <p:cNvSpPr>
            <a:spLocks noGrp="1"/>
          </p:cNvSpPr>
          <p:nvPr>
            <p:ph type="body" idx="1"/>
          </p:nvPr>
        </p:nvSpPr>
        <p:spPr>
          <a:xfrm>
            <a:off x="910184" y="2746575"/>
            <a:ext cx="9791590" cy="1417538"/>
          </a:xfrm>
        </p:spPr>
        <p:txBody>
          <a:bodyPr anchor="b"/>
          <a:lstStyle>
            <a:lvl1pPr marL="0" indent="0">
              <a:buNone/>
              <a:defRPr sz="1889">
                <a:solidFill>
                  <a:srgbClr val="F8F8F8"/>
                </a:solidFill>
              </a:defRPr>
            </a:lvl1pPr>
            <a:lvl2pPr marL="431871" indent="0">
              <a:buNone/>
              <a:defRPr sz="1700"/>
            </a:lvl2pPr>
            <a:lvl3pPr marL="863742" indent="0">
              <a:buNone/>
              <a:defRPr sz="1511"/>
            </a:lvl3pPr>
            <a:lvl4pPr marL="1295613" indent="0">
              <a:buNone/>
              <a:defRPr sz="1322"/>
            </a:lvl4pPr>
            <a:lvl5pPr marL="1727484" indent="0">
              <a:buNone/>
              <a:defRPr sz="1322"/>
            </a:lvl5pPr>
            <a:lvl6pPr marL="2159356" indent="0">
              <a:buNone/>
              <a:defRPr sz="1322"/>
            </a:lvl6pPr>
            <a:lvl7pPr marL="2591227" indent="0">
              <a:buNone/>
              <a:defRPr sz="1322"/>
            </a:lvl7pPr>
            <a:lvl8pPr marL="3023098" indent="0">
              <a:buNone/>
              <a:defRPr sz="1322"/>
            </a:lvl8pPr>
            <a:lvl9pPr marL="3454969" indent="0">
              <a:buNone/>
              <a:defRPr sz="1322"/>
            </a:lvl9pPr>
          </a:lstStyle>
          <a:p>
            <a:pPr lvl="0"/>
            <a:r>
              <a:rPr lang="zh-CN" altLang="en-US"/>
              <a:t>单击此处编辑母版文本样式</a:t>
            </a:r>
          </a:p>
        </p:txBody>
      </p:sp>
    </p:spTree>
    <p:extLst>
      <p:ext uri="{BB962C8B-B14F-4D97-AF65-F5344CB8AC3E}">
        <p14:creationId xmlns:p14="http://schemas.microsoft.com/office/powerpoint/2010/main" val="238854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75800" y="1512041"/>
            <a:ext cx="5111720" cy="4276616"/>
          </a:xfrm>
        </p:spPr>
        <p:txBody>
          <a:bodyPr/>
          <a:lstStyle>
            <a:lvl1pPr>
              <a:defRPr sz="2645"/>
            </a:lvl1pPr>
            <a:lvl2pPr>
              <a:defRPr sz="2267"/>
            </a:lvl2pPr>
            <a:lvl3pPr>
              <a:defRPr sz="1889"/>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31470" y="1512041"/>
            <a:ext cx="5113219" cy="4276616"/>
          </a:xfrm>
        </p:spPr>
        <p:txBody>
          <a:bodyPr/>
          <a:lstStyle>
            <a:lvl1pPr>
              <a:defRPr sz="2645"/>
            </a:lvl1pPr>
            <a:lvl2pPr>
              <a:defRPr sz="2267"/>
            </a:lvl2pPr>
            <a:lvl3pPr>
              <a:defRPr sz="1889"/>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8988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5800" y="259508"/>
            <a:ext cx="10368889" cy="1080029"/>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575800" y="1450540"/>
            <a:ext cx="5090727" cy="604516"/>
          </a:xfrm>
        </p:spPr>
        <p:txBody>
          <a:bodyPr anchor="b"/>
          <a:lstStyle>
            <a:lvl1pPr marL="0" indent="0">
              <a:buNone/>
              <a:defRPr sz="2267" b="1"/>
            </a:lvl1pPr>
            <a:lvl2pPr marL="431871" indent="0">
              <a:buNone/>
              <a:defRPr sz="1889" b="1"/>
            </a:lvl2pPr>
            <a:lvl3pPr marL="863742" indent="0">
              <a:buNone/>
              <a:defRPr sz="1700" b="1"/>
            </a:lvl3pPr>
            <a:lvl4pPr marL="1295613" indent="0">
              <a:buNone/>
              <a:defRPr sz="1511" b="1"/>
            </a:lvl4pPr>
            <a:lvl5pPr marL="1727484" indent="0">
              <a:buNone/>
              <a:defRPr sz="1511" b="1"/>
            </a:lvl5pPr>
            <a:lvl6pPr marL="2159356" indent="0">
              <a:buNone/>
              <a:defRPr sz="1511" b="1"/>
            </a:lvl6pPr>
            <a:lvl7pPr marL="2591227" indent="0">
              <a:buNone/>
              <a:defRPr sz="1511" b="1"/>
            </a:lvl7pPr>
            <a:lvl8pPr marL="3023098" indent="0">
              <a:buNone/>
              <a:defRPr sz="1511" b="1"/>
            </a:lvl8pPr>
            <a:lvl9pPr marL="3454969" indent="0">
              <a:buNone/>
              <a:defRPr sz="1511" b="1"/>
            </a:lvl9pPr>
          </a:lstStyle>
          <a:p>
            <a:pPr lvl="0"/>
            <a:r>
              <a:rPr lang="zh-CN" altLang="en-US"/>
              <a:t>单击此处编辑母版文本样式</a:t>
            </a:r>
          </a:p>
        </p:txBody>
      </p:sp>
      <p:sp>
        <p:nvSpPr>
          <p:cNvPr id="4" name="内容占位符 3"/>
          <p:cNvSpPr>
            <a:spLocks noGrp="1"/>
          </p:cNvSpPr>
          <p:nvPr>
            <p:ph sz="half" idx="2"/>
          </p:nvPr>
        </p:nvSpPr>
        <p:spPr>
          <a:xfrm>
            <a:off x="575800" y="2055056"/>
            <a:ext cx="5090727" cy="3733601"/>
          </a:xfrm>
        </p:spPr>
        <p:txBody>
          <a:bodyPr/>
          <a:lstStyle>
            <a:lvl1pPr>
              <a:defRPr sz="2267"/>
            </a:lvl1pPr>
            <a:lvl2pPr>
              <a:defRPr sz="1889"/>
            </a:lvl2pPr>
            <a:lvl3pPr>
              <a:defRPr sz="1700"/>
            </a:lvl3pPr>
            <a:lvl4pPr>
              <a:defRPr sz="1511"/>
            </a:lvl4pPr>
            <a:lvl5pPr>
              <a:defRPr sz="1511"/>
            </a:lvl5pPr>
            <a:lvl6pPr>
              <a:defRPr sz="1511"/>
            </a:lvl6pPr>
            <a:lvl7pPr>
              <a:defRPr sz="1511"/>
            </a:lvl7pPr>
            <a:lvl8pPr>
              <a:defRPr sz="1511"/>
            </a:lvl8pPr>
            <a:lvl9pPr>
              <a:defRPr sz="151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52462" y="1450540"/>
            <a:ext cx="5092226" cy="604516"/>
          </a:xfrm>
        </p:spPr>
        <p:txBody>
          <a:bodyPr anchor="b"/>
          <a:lstStyle>
            <a:lvl1pPr marL="0" indent="0">
              <a:buNone/>
              <a:defRPr sz="2267" b="1"/>
            </a:lvl1pPr>
            <a:lvl2pPr marL="431871" indent="0">
              <a:buNone/>
              <a:defRPr sz="1889" b="1"/>
            </a:lvl2pPr>
            <a:lvl3pPr marL="863742" indent="0">
              <a:buNone/>
              <a:defRPr sz="1700" b="1"/>
            </a:lvl3pPr>
            <a:lvl4pPr marL="1295613" indent="0">
              <a:buNone/>
              <a:defRPr sz="1511" b="1"/>
            </a:lvl4pPr>
            <a:lvl5pPr marL="1727484" indent="0">
              <a:buNone/>
              <a:defRPr sz="1511" b="1"/>
            </a:lvl5pPr>
            <a:lvl6pPr marL="2159356" indent="0">
              <a:buNone/>
              <a:defRPr sz="1511" b="1"/>
            </a:lvl6pPr>
            <a:lvl7pPr marL="2591227" indent="0">
              <a:buNone/>
              <a:defRPr sz="1511" b="1"/>
            </a:lvl7pPr>
            <a:lvl8pPr marL="3023098" indent="0">
              <a:buNone/>
              <a:defRPr sz="1511" b="1"/>
            </a:lvl8pPr>
            <a:lvl9pPr marL="3454969" indent="0">
              <a:buNone/>
              <a:defRPr sz="1511" b="1"/>
            </a:lvl9pPr>
          </a:lstStyle>
          <a:p>
            <a:pPr lvl="0"/>
            <a:r>
              <a:rPr lang="zh-CN" altLang="en-US"/>
              <a:t>单击此处编辑母版文本样式</a:t>
            </a:r>
          </a:p>
        </p:txBody>
      </p:sp>
      <p:sp>
        <p:nvSpPr>
          <p:cNvPr id="6" name="内容占位符 5"/>
          <p:cNvSpPr>
            <a:spLocks noGrp="1"/>
          </p:cNvSpPr>
          <p:nvPr>
            <p:ph sz="quarter" idx="4"/>
          </p:nvPr>
        </p:nvSpPr>
        <p:spPr>
          <a:xfrm>
            <a:off x="5852462" y="2055056"/>
            <a:ext cx="5092226" cy="3733601"/>
          </a:xfrm>
        </p:spPr>
        <p:txBody>
          <a:bodyPr/>
          <a:lstStyle>
            <a:lvl1pPr>
              <a:defRPr sz="2267"/>
            </a:lvl1pPr>
            <a:lvl2pPr>
              <a:defRPr sz="1889"/>
            </a:lvl2pPr>
            <a:lvl3pPr>
              <a:defRPr sz="1700"/>
            </a:lvl3pPr>
            <a:lvl4pPr>
              <a:defRPr sz="1511"/>
            </a:lvl4pPr>
            <a:lvl5pPr>
              <a:defRPr sz="1511"/>
            </a:lvl5pPr>
            <a:lvl6pPr>
              <a:defRPr sz="1511"/>
            </a:lvl6pPr>
            <a:lvl7pPr>
              <a:defRPr sz="1511"/>
            </a:lvl7pPr>
            <a:lvl8pPr>
              <a:defRPr sz="1511"/>
            </a:lvl8pPr>
            <a:lvl9pPr>
              <a:defRPr sz="151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97472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04940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45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089456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5799" y="258007"/>
            <a:ext cx="3790680" cy="1098030"/>
          </a:xfrm>
        </p:spPr>
        <p:txBody>
          <a:bodyPr anchor="b"/>
          <a:lstStyle>
            <a:lvl1pPr algn="l">
              <a:defRPr sz="1889" b="1"/>
            </a:lvl1pPr>
          </a:lstStyle>
          <a:p>
            <a:r>
              <a:rPr lang="zh-CN" altLang="en-US"/>
              <a:t>单击此处编辑母版标题样式</a:t>
            </a:r>
          </a:p>
        </p:txBody>
      </p:sp>
      <p:sp>
        <p:nvSpPr>
          <p:cNvPr id="3" name="内容占位符 2"/>
          <p:cNvSpPr>
            <a:spLocks noGrp="1"/>
          </p:cNvSpPr>
          <p:nvPr>
            <p:ph idx="1"/>
          </p:nvPr>
        </p:nvSpPr>
        <p:spPr>
          <a:xfrm>
            <a:off x="4504432" y="258007"/>
            <a:ext cx="6440257" cy="5530650"/>
          </a:xfrm>
        </p:spPr>
        <p:txBody>
          <a:bodyPr/>
          <a:lstStyle>
            <a:lvl1pPr>
              <a:defRPr sz="3023"/>
            </a:lvl1pPr>
            <a:lvl2pPr>
              <a:defRPr sz="2645"/>
            </a:lvl2pPr>
            <a:lvl3pPr>
              <a:defRPr sz="2267"/>
            </a:lvl3pPr>
            <a:lvl4pPr>
              <a:defRPr sz="1889"/>
            </a:lvl4pPr>
            <a:lvl5pPr>
              <a:defRPr sz="1889"/>
            </a:lvl5pPr>
            <a:lvl6pPr>
              <a:defRPr sz="1889"/>
            </a:lvl6pPr>
            <a:lvl7pPr>
              <a:defRPr sz="1889"/>
            </a:lvl7pPr>
            <a:lvl8pPr>
              <a:defRPr sz="1889"/>
            </a:lvl8pPr>
            <a:lvl9pPr>
              <a:defRPr sz="188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75799" y="1356037"/>
            <a:ext cx="3790680" cy="4432620"/>
          </a:xfrm>
        </p:spPr>
        <p:txBody>
          <a:bodyPr/>
          <a:lstStyle>
            <a:lvl1pPr marL="0" indent="0">
              <a:buNone/>
              <a:defRPr sz="1322"/>
            </a:lvl1pPr>
            <a:lvl2pPr marL="431871" indent="0">
              <a:buNone/>
              <a:defRPr sz="1134"/>
            </a:lvl2pPr>
            <a:lvl3pPr marL="863742" indent="0">
              <a:buNone/>
              <a:defRPr sz="945"/>
            </a:lvl3pPr>
            <a:lvl4pPr marL="1295613" indent="0">
              <a:buNone/>
              <a:defRPr sz="850"/>
            </a:lvl4pPr>
            <a:lvl5pPr marL="1727484" indent="0">
              <a:buNone/>
              <a:defRPr sz="850"/>
            </a:lvl5pPr>
            <a:lvl6pPr marL="2159356" indent="0">
              <a:buNone/>
              <a:defRPr sz="850"/>
            </a:lvl6pPr>
            <a:lvl7pPr marL="2591227" indent="0">
              <a:buNone/>
              <a:defRPr sz="850"/>
            </a:lvl7pPr>
            <a:lvl8pPr marL="3023098" indent="0">
              <a:buNone/>
              <a:defRPr sz="850"/>
            </a:lvl8pPr>
            <a:lvl9pPr marL="3454969" indent="0">
              <a:buNone/>
              <a:defRPr sz="850"/>
            </a:lvl9pPr>
          </a:lstStyle>
          <a:p>
            <a:pPr lvl="0"/>
            <a:r>
              <a:rPr lang="zh-CN" altLang="en-US"/>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214" y="4536122"/>
            <a:ext cx="6912592" cy="535515"/>
          </a:xfrm>
        </p:spPr>
        <p:txBody>
          <a:bodyPr anchor="b"/>
          <a:lstStyle>
            <a:lvl1pPr algn="l">
              <a:defRPr sz="1889" b="1"/>
            </a:lvl1pPr>
          </a:lstStyle>
          <a:p>
            <a:r>
              <a:rPr lang="zh-CN" altLang="en-US"/>
              <a:t>单击此处编辑母版标题样式</a:t>
            </a:r>
          </a:p>
        </p:txBody>
      </p:sp>
      <p:sp>
        <p:nvSpPr>
          <p:cNvPr id="3" name="图片占位符 2"/>
          <p:cNvSpPr>
            <a:spLocks noGrp="1"/>
          </p:cNvSpPr>
          <p:nvPr>
            <p:ph type="pic" idx="1"/>
          </p:nvPr>
        </p:nvSpPr>
        <p:spPr>
          <a:xfrm>
            <a:off x="2258214" y="579016"/>
            <a:ext cx="6912592" cy="3888105"/>
          </a:xfrm>
        </p:spPr>
        <p:txBody>
          <a:bodyPr/>
          <a:lstStyle>
            <a:lvl1pPr marL="0" indent="0">
              <a:buNone/>
              <a:defRPr sz="3023"/>
            </a:lvl1pPr>
            <a:lvl2pPr marL="431871" indent="0">
              <a:buNone/>
              <a:defRPr sz="2645"/>
            </a:lvl2pPr>
            <a:lvl3pPr marL="863742" indent="0">
              <a:buNone/>
              <a:defRPr sz="2267"/>
            </a:lvl3pPr>
            <a:lvl4pPr marL="1295613" indent="0">
              <a:buNone/>
              <a:defRPr sz="1889"/>
            </a:lvl4pPr>
            <a:lvl5pPr marL="1727484" indent="0">
              <a:buNone/>
              <a:defRPr sz="1889"/>
            </a:lvl5pPr>
            <a:lvl6pPr marL="2159356" indent="0">
              <a:buNone/>
              <a:defRPr sz="1889"/>
            </a:lvl6pPr>
            <a:lvl7pPr marL="2591227" indent="0">
              <a:buNone/>
              <a:defRPr sz="1889"/>
            </a:lvl7pPr>
            <a:lvl8pPr marL="3023098" indent="0">
              <a:buNone/>
              <a:defRPr sz="1889"/>
            </a:lvl8pPr>
            <a:lvl9pPr marL="3454969" indent="0">
              <a:buNone/>
              <a:defRPr sz="1889"/>
            </a:lvl9pPr>
          </a:lstStyle>
          <a:p>
            <a:endParaRPr lang="zh-CN" altLang="en-US"/>
          </a:p>
        </p:txBody>
      </p:sp>
      <p:sp>
        <p:nvSpPr>
          <p:cNvPr id="4" name="文本占位符 3"/>
          <p:cNvSpPr>
            <a:spLocks noGrp="1"/>
          </p:cNvSpPr>
          <p:nvPr>
            <p:ph type="body" sz="half" idx="2"/>
          </p:nvPr>
        </p:nvSpPr>
        <p:spPr>
          <a:xfrm>
            <a:off x="2258214" y="5071637"/>
            <a:ext cx="6912592" cy="760520"/>
          </a:xfrm>
        </p:spPr>
        <p:txBody>
          <a:bodyPr/>
          <a:lstStyle>
            <a:lvl1pPr marL="0" indent="0">
              <a:buNone/>
              <a:defRPr sz="1322"/>
            </a:lvl1pPr>
            <a:lvl2pPr marL="431871" indent="0">
              <a:buNone/>
              <a:defRPr sz="1134"/>
            </a:lvl2pPr>
            <a:lvl3pPr marL="863742" indent="0">
              <a:buNone/>
              <a:defRPr sz="945"/>
            </a:lvl3pPr>
            <a:lvl4pPr marL="1295613" indent="0">
              <a:buNone/>
              <a:defRPr sz="850"/>
            </a:lvl4pPr>
            <a:lvl5pPr marL="1727484" indent="0">
              <a:buNone/>
              <a:defRPr sz="850"/>
            </a:lvl5pPr>
            <a:lvl6pPr marL="2159356" indent="0">
              <a:buNone/>
              <a:defRPr sz="850"/>
            </a:lvl6pPr>
            <a:lvl7pPr marL="2591227" indent="0">
              <a:buNone/>
              <a:defRPr sz="850"/>
            </a:lvl7pPr>
            <a:lvl8pPr marL="3023098" indent="0">
              <a:buNone/>
              <a:defRPr sz="850"/>
            </a:lvl8pPr>
            <a:lvl9pPr marL="3454969" indent="0">
              <a:buNone/>
              <a:defRPr sz="850"/>
            </a:lvl9pPr>
          </a:lstStyle>
          <a:p>
            <a:pPr lvl="0"/>
            <a:r>
              <a:rPr lang="zh-CN" altLang="en-US"/>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8274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3591" y="858023"/>
            <a:ext cx="2591098" cy="493063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5800" y="858023"/>
            <a:ext cx="7633842" cy="493063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89430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16979" y="2727579"/>
            <a:ext cx="1001556" cy="7547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963017" y="2606305"/>
            <a:ext cx="1035999" cy="7927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982762" y="1368018"/>
            <a:ext cx="2846628" cy="22452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219730" y="3563313"/>
            <a:ext cx="495066" cy="3738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6967343" y="2744244"/>
            <a:ext cx="378915" cy="2857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4985178" y="2432333"/>
            <a:ext cx="927297" cy="7095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3081077" y="3029967"/>
            <a:ext cx="1395705" cy="10619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5055629" y="3256165"/>
            <a:ext cx="1732729" cy="13571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337946" y="2575193"/>
            <a:ext cx="1054871" cy="8047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502395" y="3425214"/>
            <a:ext cx="493162" cy="3714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0630829" y="2234707"/>
            <a:ext cx="493161" cy="3714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extLst>
              <a:ext uri="{28A0092B-C50C-407E-A947-70E740481C1C}">
                <a14:useLocalDpi xmlns:a14="http://schemas.microsoft.com/office/drawing/2010/main"/>
              </a:ext>
            </a:extLst>
          </a:blip>
          <a:srcRect/>
          <a:stretch>
            <a:fillRect/>
          </a:stretch>
        </p:blipFill>
        <p:spPr bwMode="auto">
          <a:xfrm>
            <a:off x="1940525" y="2641861"/>
            <a:ext cx="1603251" cy="135003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3762746" y="2632337"/>
            <a:ext cx="413190" cy="34524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8046967" y="3141875"/>
            <a:ext cx="664531" cy="5547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726733" y="2749005"/>
            <a:ext cx="340833" cy="28572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9204658" y="3256164"/>
            <a:ext cx="266574" cy="223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604066"/>
      </p:ext>
    </p:extLst>
  </p:cSld>
  <p:clrMapOvr>
    <a:masterClrMapping/>
  </p:clrMapOvr>
  <p:transition spd="med" advClick="0" advTm="0">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931353"/>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solidFill>
                  <a:prstClr val="black">
                    <a:tint val="75000"/>
                  </a:prstClr>
                </a:solidFill>
              </a:rPr>
              <a:pPr/>
              <a:t>2020/11/16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2EEFC946-6D13-4F8C-9740-992A906A613E}"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5" name="组合 3"/>
          <p:cNvGrpSpPr/>
          <p:nvPr userDrawn="1"/>
        </p:nvGrpSpPr>
        <p:grpSpPr bwMode="auto">
          <a:xfrm flipH="1">
            <a:off x="-1" y="312473"/>
            <a:ext cx="2264242" cy="639017"/>
            <a:chOff x="2370576" y="533400"/>
            <a:chExt cx="2417494" cy="675969"/>
          </a:xfrm>
          <a:solidFill>
            <a:srgbClr val="EE1C39"/>
          </a:solidFill>
        </p:grpSpPr>
        <p:sp>
          <p:nvSpPr>
            <p:cNvPr id="13" name="矩形 1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sp>
          <p:nvSpPr>
            <p:cNvPr id="14" name="椭圆 1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grpSp>
      <p:sp>
        <p:nvSpPr>
          <p:cNvPr id="15" name="文本框 12"/>
          <p:cNvSpPr txBox="1">
            <a:spLocks noChangeArrowheads="1"/>
          </p:cNvSpPr>
          <p:nvPr userDrawn="1"/>
        </p:nvSpPr>
        <p:spPr bwMode="auto">
          <a:xfrm>
            <a:off x="-1" y="466528"/>
            <a:ext cx="2262886" cy="31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buFontTx/>
              <a:buNone/>
            </a:pPr>
            <a:r>
              <a:rPr lang="zh-CN" altLang="en-US" sz="1510" dirty="0">
                <a:solidFill>
                  <a:prstClr val="white"/>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167888725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508331818"/>
      </p:ext>
    </p:extLst>
  </p:cSld>
  <p:clrMapOvr>
    <a:masterClrMapping/>
  </p:clrMapOvr>
  <p:transition spd="med" advClick="0" advTm="0">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266831"/>
      </p:ext>
    </p:extLst>
  </p:cSld>
  <p:clrMapOvr>
    <a:masterClrMapping/>
  </p:clrMapOvr>
  <p:transition spd="med" advClick="0" advTm="0">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solidFill>
                  <a:prstClr val="black">
                    <a:tint val="75000"/>
                  </a:prstClr>
                </a:solidFill>
              </a:rPr>
              <a:pPr/>
              <a:t>2020/11/16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2EEFC946-6D13-4F8C-9740-992A906A613E}"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5" name="组合 3"/>
          <p:cNvGrpSpPr/>
          <p:nvPr userDrawn="1"/>
        </p:nvGrpSpPr>
        <p:grpSpPr bwMode="auto">
          <a:xfrm flipH="1">
            <a:off x="-1" y="312473"/>
            <a:ext cx="2264242" cy="639017"/>
            <a:chOff x="2370576" y="533400"/>
            <a:chExt cx="2417494" cy="675969"/>
          </a:xfrm>
          <a:solidFill>
            <a:srgbClr val="EE1C39"/>
          </a:solidFill>
        </p:grpSpPr>
        <p:sp>
          <p:nvSpPr>
            <p:cNvPr id="13" name="矩形 1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sp>
          <p:nvSpPr>
            <p:cNvPr id="14" name="椭圆 1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grpSp>
      <p:sp>
        <p:nvSpPr>
          <p:cNvPr id="15" name="文本框 12"/>
          <p:cNvSpPr txBox="1">
            <a:spLocks noChangeArrowheads="1"/>
          </p:cNvSpPr>
          <p:nvPr userDrawn="1"/>
        </p:nvSpPr>
        <p:spPr bwMode="auto">
          <a:xfrm>
            <a:off x="-1" y="466528"/>
            <a:ext cx="2262886" cy="31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buFontTx/>
              <a:buNone/>
            </a:pPr>
            <a:r>
              <a:rPr lang="zh-CN" altLang="en-US" sz="1510" dirty="0">
                <a:solidFill>
                  <a:prstClr val="white"/>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94969082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766061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915622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51267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37428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8" name="Footer Placeholder 7"/>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9" name="Slide Number Placeholder 8"/>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538276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4" name="Footer Placeholder 3"/>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9281953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54A03-91AF-448A-9954-517C0577E5F0}" type="datetimeFigureOut">
              <a:rPr lang="zh-CN" altLang="en-US" smtClean="0">
                <a:solidFill>
                  <a:prstClr val="black">
                    <a:tint val="75000"/>
                  </a:prstClr>
                </a:solidFill>
              </a:rPr>
              <a:pPr/>
              <a:t>2020/11/16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EEFC946-6D13-4F8C-9740-992A906A613E}"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5" name="组合 3">
            <a:extLst>
              <a:ext uri="{FF2B5EF4-FFF2-40B4-BE49-F238E27FC236}">
                <a16:creationId xmlns:a16="http://schemas.microsoft.com/office/drawing/2014/main" id="{A113FD99-D6F3-4A18-B854-139B1A88013E}"/>
              </a:ext>
            </a:extLst>
          </p:cNvPr>
          <p:cNvGrpSpPr/>
          <p:nvPr userDrawn="1"/>
        </p:nvGrpSpPr>
        <p:grpSpPr bwMode="auto">
          <a:xfrm flipH="1">
            <a:off x="-1" y="312473"/>
            <a:ext cx="2264242" cy="639017"/>
            <a:chOff x="2370576" y="533400"/>
            <a:chExt cx="2417494" cy="675969"/>
          </a:xfrm>
          <a:solidFill>
            <a:srgbClr val="EE1C39"/>
          </a:solidFill>
        </p:grpSpPr>
        <p:sp>
          <p:nvSpPr>
            <p:cNvPr id="6" name="矩形 5">
              <a:extLst>
                <a:ext uri="{FF2B5EF4-FFF2-40B4-BE49-F238E27FC236}">
                  <a16:creationId xmlns:a16="http://schemas.microsoft.com/office/drawing/2014/main" id="{01EF3CCB-590B-4979-897C-AC57E141B3F2}"/>
                </a:ext>
              </a:extLst>
            </p:cNvPr>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sp>
          <p:nvSpPr>
            <p:cNvPr id="7" name="椭圆 6">
              <a:extLst>
                <a:ext uri="{FF2B5EF4-FFF2-40B4-BE49-F238E27FC236}">
                  <a16:creationId xmlns:a16="http://schemas.microsoft.com/office/drawing/2014/main" id="{1A5C7A2A-FFC4-4912-BBBA-34ABB33FC308}"/>
                </a:ext>
              </a:extLst>
            </p:cNvPr>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grpSp>
      <p:sp>
        <p:nvSpPr>
          <p:cNvPr id="8" name="文本框 12">
            <a:extLst>
              <a:ext uri="{FF2B5EF4-FFF2-40B4-BE49-F238E27FC236}">
                <a16:creationId xmlns:a16="http://schemas.microsoft.com/office/drawing/2014/main" id="{163E3F35-17AC-4293-833C-CAD62716FA6C}"/>
              </a:ext>
            </a:extLst>
          </p:cNvPr>
          <p:cNvSpPr txBox="1">
            <a:spLocks noChangeArrowheads="1"/>
          </p:cNvSpPr>
          <p:nvPr userDrawn="1"/>
        </p:nvSpPr>
        <p:spPr bwMode="auto">
          <a:xfrm>
            <a:off x="-1" y="466528"/>
            <a:ext cx="2262886" cy="31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buFontTx/>
              <a:buNone/>
            </a:pPr>
            <a:r>
              <a:rPr lang="zh-CN" altLang="en-US" sz="1510" dirty="0">
                <a:solidFill>
                  <a:prstClr val="white"/>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9882592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3938344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40877591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36746996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3937045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6462455"/>
      </p:ext>
    </p:extLst>
  </p:cSld>
  <p:clrMapOvr>
    <a:masterClrMapping/>
  </p:clrMapOvr>
  <p:transition spd="med" advClick="0" advTm="0">
    <p:push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1541557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3258030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4137537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4108171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8" name="Footer Placeholder 7"/>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9" name="Slide Number Placeholder 8"/>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7001177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4" name="Footer Placeholder 3"/>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1514971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54A03-91AF-448A-9954-517C0577E5F0}" type="datetimeFigureOut">
              <a:rPr lang="zh-CN" altLang="en-US" smtClean="0">
                <a:solidFill>
                  <a:prstClr val="black">
                    <a:tint val="75000"/>
                  </a:prstClr>
                </a:solidFill>
              </a:rPr>
              <a:pPr/>
              <a:t>2020/11/16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EEFC946-6D13-4F8C-9740-992A906A613E}"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5" name="组合 3">
            <a:extLst>
              <a:ext uri="{FF2B5EF4-FFF2-40B4-BE49-F238E27FC236}">
                <a16:creationId xmlns:a16="http://schemas.microsoft.com/office/drawing/2014/main" id="{9EE4C396-41B4-4920-9FA7-62655501D940}"/>
              </a:ext>
            </a:extLst>
          </p:cNvPr>
          <p:cNvGrpSpPr/>
          <p:nvPr userDrawn="1"/>
        </p:nvGrpSpPr>
        <p:grpSpPr bwMode="auto">
          <a:xfrm flipH="1">
            <a:off x="-1" y="312473"/>
            <a:ext cx="2264242" cy="639017"/>
            <a:chOff x="2370576" y="533400"/>
            <a:chExt cx="2417494" cy="675969"/>
          </a:xfrm>
          <a:solidFill>
            <a:srgbClr val="EE1C39"/>
          </a:solidFill>
        </p:grpSpPr>
        <p:sp>
          <p:nvSpPr>
            <p:cNvPr id="6" name="矩形 5">
              <a:extLst>
                <a:ext uri="{FF2B5EF4-FFF2-40B4-BE49-F238E27FC236}">
                  <a16:creationId xmlns:a16="http://schemas.microsoft.com/office/drawing/2014/main" id="{88CAB20F-31C2-4AE9-9632-8C4A43EEBF2A}"/>
                </a:ext>
              </a:extLst>
            </p:cNvPr>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sp>
          <p:nvSpPr>
            <p:cNvPr id="7" name="椭圆 6">
              <a:extLst>
                <a:ext uri="{FF2B5EF4-FFF2-40B4-BE49-F238E27FC236}">
                  <a16:creationId xmlns:a16="http://schemas.microsoft.com/office/drawing/2014/main" id="{725C983E-64D5-49DC-BF34-DB1485781E76}"/>
                </a:ext>
              </a:extLst>
            </p:cNvPr>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1763" dirty="0">
                <a:solidFill>
                  <a:prstClr val="white"/>
                </a:solidFill>
                <a:cs typeface="+mn-ea"/>
                <a:sym typeface="+mn-lt"/>
              </a:endParaRPr>
            </a:p>
          </p:txBody>
        </p:sp>
      </p:grpSp>
      <p:sp>
        <p:nvSpPr>
          <p:cNvPr id="8" name="文本框 12">
            <a:extLst>
              <a:ext uri="{FF2B5EF4-FFF2-40B4-BE49-F238E27FC236}">
                <a16:creationId xmlns:a16="http://schemas.microsoft.com/office/drawing/2014/main" id="{6FAB5880-0F66-4CF8-AC5E-89C17D5B1D91}"/>
              </a:ext>
            </a:extLst>
          </p:cNvPr>
          <p:cNvSpPr txBox="1">
            <a:spLocks noChangeArrowheads="1"/>
          </p:cNvSpPr>
          <p:nvPr userDrawn="1"/>
        </p:nvSpPr>
        <p:spPr bwMode="auto">
          <a:xfrm>
            <a:off x="-1" y="466528"/>
            <a:ext cx="2262886" cy="31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buFontTx/>
              <a:buNone/>
            </a:pPr>
            <a:r>
              <a:rPr lang="zh-CN" altLang="en-US" sz="1510" dirty="0">
                <a:solidFill>
                  <a:prstClr val="white"/>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8850824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437675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6" name="Footer Placeholder 5"/>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7" name="Slide Number Placeholder 6"/>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5895209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1624079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Footer Placeholder 4"/>
          <p:cNvSpPr>
            <a:spLocks noGrp="1"/>
          </p:cNvSpPr>
          <p:nvPr>
            <p:ph type="ftr" sz="quarter" idx="11"/>
          </p:nvPr>
        </p:nvSpPr>
        <p:spPr/>
        <p:txBody>
          <a:bodyPr/>
          <a:lstStyle/>
          <a:p>
            <a:pPr>
              <a:buFontTx/>
              <a:buNone/>
            </a:pPr>
            <a:endParaRPr lang="zh-CN" altLang="en-US">
              <a:solidFill>
                <a:prstClr val="black">
                  <a:tint val="75000"/>
                </a:prstClr>
              </a:solidFill>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3630224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873459"/>
      </p:ext>
    </p:extLst>
  </p:cSld>
  <p:clrMapOvr>
    <a:masterClrMapping/>
  </p:clrMapOvr>
  <p:transition spd="med" advClick="0" advTm="0">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5.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5800" y="858023"/>
            <a:ext cx="10368889" cy="6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a:t>单击此处编辑母版标题样式</a:t>
            </a:r>
          </a:p>
        </p:txBody>
      </p:sp>
      <p:sp>
        <p:nvSpPr>
          <p:cNvPr id="1027" name="Rectangle 3"/>
          <p:cNvSpPr>
            <a:spLocks noGrp="1" noChangeArrowheads="1"/>
          </p:cNvSpPr>
          <p:nvPr>
            <p:ph type="body" idx="1"/>
          </p:nvPr>
        </p:nvSpPr>
        <p:spPr bwMode="auto">
          <a:xfrm>
            <a:off x="575800" y="1512041"/>
            <a:ext cx="10368889" cy="427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87" r:id="rId2"/>
    <p:sldLayoutId id="2147483662" r:id="rId3"/>
    <p:sldLayoutId id="2147483663" r:id="rId4"/>
    <p:sldLayoutId id="2147483664" r:id="rId5"/>
    <p:sldLayoutId id="2147483665" r:id="rId6"/>
    <p:sldLayoutId id="2147483666" r:id="rId7"/>
    <p:sldLayoutId id="2147483667" r:id="rId8"/>
    <p:sldLayoutId id="2147483686" r:id="rId9"/>
    <p:sldLayoutId id="2147483685" r:id="rId10"/>
    <p:sldLayoutId id="2147483668" r:id="rId11"/>
    <p:sldLayoutId id="2147483669" r:id="rId12"/>
    <p:sldLayoutId id="2147483670" r:id="rId13"/>
    <p:sldLayoutId id="2147483671" r:id="rId14"/>
    <p:sldLayoutId id="2147483684" r:id="rId15"/>
    <p:sldLayoutId id="2147483697" r:id="rId16"/>
  </p:sldLayoutIdLst>
  <p:txStyles>
    <p:titleStyle>
      <a:lvl1pPr algn="l" rtl="0" fontAlgn="base">
        <a:spcBef>
          <a:spcPct val="0"/>
        </a:spcBef>
        <a:spcAft>
          <a:spcPct val="0"/>
        </a:spcAft>
        <a:defRPr sz="2267">
          <a:solidFill>
            <a:schemeClr val="accent1"/>
          </a:solidFill>
          <a:latin typeface="+mj-lt"/>
          <a:ea typeface="+mj-ea"/>
          <a:cs typeface="+mj-cs"/>
        </a:defRPr>
      </a:lvl1pPr>
      <a:lvl2pPr algn="l" rtl="0" fontAlgn="base">
        <a:spcBef>
          <a:spcPct val="0"/>
        </a:spcBef>
        <a:spcAft>
          <a:spcPct val="0"/>
        </a:spcAft>
        <a:defRPr sz="2267">
          <a:solidFill>
            <a:schemeClr val="tx2"/>
          </a:solidFill>
          <a:latin typeface="Arial" pitchFamily="34" charset="0"/>
          <a:ea typeface="微软雅黑" pitchFamily="34" charset="-122"/>
        </a:defRPr>
      </a:lvl2pPr>
      <a:lvl3pPr algn="l" rtl="0" fontAlgn="base">
        <a:spcBef>
          <a:spcPct val="0"/>
        </a:spcBef>
        <a:spcAft>
          <a:spcPct val="0"/>
        </a:spcAft>
        <a:defRPr sz="2267">
          <a:solidFill>
            <a:schemeClr val="tx2"/>
          </a:solidFill>
          <a:latin typeface="Arial" pitchFamily="34" charset="0"/>
          <a:ea typeface="微软雅黑" pitchFamily="34" charset="-122"/>
        </a:defRPr>
      </a:lvl3pPr>
      <a:lvl4pPr algn="l" rtl="0" fontAlgn="base">
        <a:spcBef>
          <a:spcPct val="0"/>
        </a:spcBef>
        <a:spcAft>
          <a:spcPct val="0"/>
        </a:spcAft>
        <a:defRPr sz="2267">
          <a:solidFill>
            <a:schemeClr val="tx2"/>
          </a:solidFill>
          <a:latin typeface="Arial" pitchFamily="34" charset="0"/>
          <a:ea typeface="微软雅黑" pitchFamily="34" charset="-122"/>
        </a:defRPr>
      </a:lvl4pPr>
      <a:lvl5pPr algn="l" rtl="0" fontAlgn="base">
        <a:spcBef>
          <a:spcPct val="0"/>
        </a:spcBef>
        <a:spcAft>
          <a:spcPct val="0"/>
        </a:spcAft>
        <a:defRPr sz="2267">
          <a:solidFill>
            <a:schemeClr val="tx2"/>
          </a:solidFill>
          <a:latin typeface="Arial" pitchFamily="34" charset="0"/>
          <a:ea typeface="微软雅黑" pitchFamily="34" charset="-122"/>
        </a:defRPr>
      </a:lvl5pPr>
      <a:lvl6pPr marL="431871" algn="l" rtl="0" fontAlgn="base">
        <a:spcBef>
          <a:spcPct val="0"/>
        </a:spcBef>
        <a:spcAft>
          <a:spcPct val="0"/>
        </a:spcAft>
        <a:defRPr sz="2267">
          <a:solidFill>
            <a:schemeClr val="tx2"/>
          </a:solidFill>
          <a:latin typeface="Arial" pitchFamily="34" charset="0"/>
          <a:ea typeface="微软雅黑" pitchFamily="34" charset="-122"/>
        </a:defRPr>
      </a:lvl6pPr>
      <a:lvl7pPr marL="863742" algn="l" rtl="0" fontAlgn="base">
        <a:spcBef>
          <a:spcPct val="0"/>
        </a:spcBef>
        <a:spcAft>
          <a:spcPct val="0"/>
        </a:spcAft>
        <a:defRPr sz="2267">
          <a:solidFill>
            <a:schemeClr val="tx2"/>
          </a:solidFill>
          <a:latin typeface="Arial" pitchFamily="34" charset="0"/>
          <a:ea typeface="微软雅黑" pitchFamily="34" charset="-122"/>
        </a:defRPr>
      </a:lvl7pPr>
      <a:lvl8pPr marL="1295613" algn="l" rtl="0" fontAlgn="base">
        <a:spcBef>
          <a:spcPct val="0"/>
        </a:spcBef>
        <a:spcAft>
          <a:spcPct val="0"/>
        </a:spcAft>
        <a:defRPr sz="2267">
          <a:solidFill>
            <a:schemeClr val="tx2"/>
          </a:solidFill>
          <a:latin typeface="Arial" pitchFamily="34" charset="0"/>
          <a:ea typeface="微软雅黑" pitchFamily="34" charset="-122"/>
        </a:defRPr>
      </a:lvl8pPr>
      <a:lvl9pPr marL="1727484" algn="l" rtl="0" fontAlgn="base">
        <a:spcBef>
          <a:spcPct val="0"/>
        </a:spcBef>
        <a:spcAft>
          <a:spcPct val="0"/>
        </a:spcAft>
        <a:defRPr sz="2267">
          <a:solidFill>
            <a:schemeClr val="tx2"/>
          </a:solidFill>
          <a:latin typeface="Arial" pitchFamily="34" charset="0"/>
          <a:ea typeface="微软雅黑" pitchFamily="34" charset="-122"/>
        </a:defRPr>
      </a:lvl9pPr>
    </p:titleStyle>
    <p:bodyStyle>
      <a:lvl1pPr marL="323903" indent="-323903" algn="l" rtl="0" fontAlgn="base">
        <a:spcBef>
          <a:spcPct val="20000"/>
        </a:spcBef>
        <a:spcAft>
          <a:spcPct val="0"/>
        </a:spcAft>
        <a:buChar char="•"/>
        <a:defRPr sz="1889">
          <a:solidFill>
            <a:schemeClr val="accent1"/>
          </a:solidFill>
          <a:latin typeface="+mn-lt"/>
          <a:ea typeface="+mn-ea"/>
          <a:cs typeface="+mn-cs"/>
        </a:defRPr>
      </a:lvl1pPr>
      <a:lvl2pPr marL="701791" indent="-269919" algn="l" rtl="0" eaLnBrk="0" fontAlgn="base" hangingPunct="0">
        <a:spcBef>
          <a:spcPct val="20000"/>
        </a:spcBef>
        <a:spcAft>
          <a:spcPct val="0"/>
        </a:spcAft>
        <a:buChar char="–"/>
        <a:defRPr sz="1889">
          <a:solidFill>
            <a:schemeClr val="accent1"/>
          </a:solidFill>
          <a:latin typeface="+mn-lt"/>
          <a:ea typeface="仿宋_GB2312" pitchFamily="49" charset="-122"/>
        </a:defRPr>
      </a:lvl2pPr>
      <a:lvl3pPr marL="1079678" indent="-215936" algn="l" rtl="0" eaLnBrk="0" fontAlgn="base" hangingPunct="0">
        <a:spcBef>
          <a:spcPct val="20000"/>
        </a:spcBef>
        <a:spcAft>
          <a:spcPct val="0"/>
        </a:spcAft>
        <a:buChar char="•"/>
        <a:defRPr sz="2267">
          <a:solidFill>
            <a:schemeClr val="tx1"/>
          </a:solidFill>
          <a:latin typeface="+mn-lt"/>
          <a:ea typeface="宋体" pitchFamily="2" charset="-122"/>
        </a:defRPr>
      </a:lvl3pPr>
      <a:lvl4pPr marL="1511549" indent="-215936" algn="l" rtl="0" eaLnBrk="0" fontAlgn="base" hangingPunct="0">
        <a:spcBef>
          <a:spcPct val="20000"/>
        </a:spcBef>
        <a:spcAft>
          <a:spcPct val="0"/>
        </a:spcAft>
        <a:buChar char="–"/>
        <a:defRPr sz="1889">
          <a:solidFill>
            <a:schemeClr val="tx1"/>
          </a:solidFill>
          <a:latin typeface="+mn-lt"/>
          <a:ea typeface="宋体" pitchFamily="2" charset="-122"/>
        </a:defRPr>
      </a:lvl4pPr>
      <a:lvl5pPr marL="1943420" indent="-215936" algn="l" rtl="0" eaLnBrk="0" fontAlgn="base" hangingPunct="0">
        <a:spcBef>
          <a:spcPct val="20000"/>
        </a:spcBef>
        <a:spcAft>
          <a:spcPct val="0"/>
        </a:spcAft>
        <a:buChar char="»"/>
        <a:defRPr sz="1889">
          <a:solidFill>
            <a:schemeClr val="tx1"/>
          </a:solidFill>
          <a:latin typeface="+mn-lt"/>
          <a:ea typeface="宋体" pitchFamily="2" charset="-122"/>
        </a:defRPr>
      </a:lvl5pPr>
      <a:lvl6pPr marL="2375291" indent="-215936" algn="l" rtl="0" eaLnBrk="0" fontAlgn="base" hangingPunct="0">
        <a:spcBef>
          <a:spcPct val="20000"/>
        </a:spcBef>
        <a:spcAft>
          <a:spcPct val="0"/>
        </a:spcAft>
        <a:buChar char="»"/>
        <a:defRPr sz="1889">
          <a:solidFill>
            <a:schemeClr val="tx1"/>
          </a:solidFill>
          <a:latin typeface="+mn-lt"/>
          <a:ea typeface="宋体" pitchFamily="2" charset="-122"/>
        </a:defRPr>
      </a:lvl6pPr>
      <a:lvl7pPr marL="2807162" indent="-215936" algn="l" rtl="0" eaLnBrk="0" fontAlgn="base" hangingPunct="0">
        <a:spcBef>
          <a:spcPct val="20000"/>
        </a:spcBef>
        <a:spcAft>
          <a:spcPct val="0"/>
        </a:spcAft>
        <a:buChar char="»"/>
        <a:defRPr sz="1889">
          <a:solidFill>
            <a:schemeClr val="tx1"/>
          </a:solidFill>
          <a:latin typeface="+mn-lt"/>
          <a:ea typeface="宋体" pitchFamily="2" charset="-122"/>
        </a:defRPr>
      </a:lvl7pPr>
      <a:lvl8pPr marL="3239033" indent="-215936" algn="l" rtl="0" eaLnBrk="0" fontAlgn="base" hangingPunct="0">
        <a:spcBef>
          <a:spcPct val="20000"/>
        </a:spcBef>
        <a:spcAft>
          <a:spcPct val="0"/>
        </a:spcAft>
        <a:buChar char="»"/>
        <a:defRPr sz="1889">
          <a:solidFill>
            <a:schemeClr val="tx1"/>
          </a:solidFill>
          <a:latin typeface="+mn-lt"/>
          <a:ea typeface="宋体" pitchFamily="2" charset="-122"/>
        </a:defRPr>
      </a:lvl8pPr>
      <a:lvl9pPr marL="3670905" indent="-215936" algn="l" rtl="0" eaLnBrk="0" fontAlgn="base" hangingPunct="0">
        <a:spcBef>
          <a:spcPct val="20000"/>
        </a:spcBef>
        <a:spcAft>
          <a:spcPct val="0"/>
        </a:spcAft>
        <a:buChar char="»"/>
        <a:defRPr sz="1889">
          <a:solidFill>
            <a:schemeClr val="tx1"/>
          </a:solidFill>
          <a:latin typeface="+mn-lt"/>
          <a:ea typeface="宋体" pitchFamily="2" charset="-122"/>
        </a:defRPr>
      </a:lvl9pPr>
    </p:bodyStyle>
    <p:otherStyle>
      <a:defPPr>
        <a:defRPr lang="zh-CN"/>
      </a:defPPr>
      <a:lvl1pPr marL="0" algn="l" defTabSz="863742" rtl="0" eaLnBrk="1" latinLnBrk="0" hangingPunct="1">
        <a:defRPr sz="1700" kern="1200">
          <a:solidFill>
            <a:schemeClr val="tx1"/>
          </a:solidFill>
          <a:latin typeface="+mn-lt"/>
          <a:ea typeface="+mn-ea"/>
          <a:cs typeface="+mn-cs"/>
        </a:defRPr>
      </a:lvl1pPr>
      <a:lvl2pPr marL="431871" algn="l" defTabSz="863742" rtl="0" eaLnBrk="1" latinLnBrk="0" hangingPunct="1">
        <a:defRPr sz="1700" kern="1200">
          <a:solidFill>
            <a:schemeClr val="tx1"/>
          </a:solidFill>
          <a:latin typeface="+mn-lt"/>
          <a:ea typeface="+mn-ea"/>
          <a:cs typeface="+mn-cs"/>
        </a:defRPr>
      </a:lvl2pPr>
      <a:lvl3pPr marL="863742" algn="l" defTabSz="863742" rtl="0" eaLnBrk="1" latinLnBrk="0" hangingPunct="1">
        <a:defRPr sz="1700" kern="1200">
          <a:solidFill>
            <a:schemeClr val="tx1"/>
          </a:solidFill>
          <a:latin typeface="+mn-lt"/>
          <a:ea typeface="+mn-ea"/>
          <a:cs typeface="+mn-cs"/>
        </a:defRPr>
      </a:lvl3pPr>
      <a:lvl4pPr marL="1295613" algn="l" defTabSz="863742" rtl="0" eaLnBrk="1" latinLnBrk="0" hangingPunct="1">
        <a:defRPr sz="1700" kern="1200">
          <a:solidFill>
            <a:schemeClr val="tx1"/>
          </a:solidFill>
          <a:latin typeface="+mn-lt"/>
          <a:ea typeface="+mn-ea"/>
          <a:cs typeface="+mn-cs"/>
        </a:defRPr>
      </a:lvl4pPr>
      <a:lvl5pPr marL="1727484" algn="l" defTabSz="863742" rtl="0" eaLnBrk="1" latinLnBrk="0" hangingPunct="1">
        <a:defRPr sz="1700" kern="1200">
          <a:solidFill>
            <a:schemeClr val="tx1"/>
          </a:solidFill>
          <a:latin typeface="+mn-lt"/>
          <a:ea typeface="+mn-ea"/>
          <a:cs typeface="+mn-cs"/>
        </a:defRPr>
      </a:lvl5pPr>
      <a:lvl6pPr marL="2159356" algn="l" defTabSz="863742" rtl="0" eaLnBrk="1" latinLnBrk="0" hangingPunct="1">
        <a:defRPr sz="1700" kern="1200">
          <a:solidFill>
            <a:schemeClr val="tx1"/>
          </a:solidFill>
          <a:latin typeface="+mn-lt"/>
          <a:ea typeface="+mn-ea"/>
          <a:cs typeface="+mn-cs"/>
        </a:defRPr>
      </a:lvl6pPr>
      <a:lvl7pPr marL="2591227" algn="l" defTabSz="863742" rtl="0" eaLnBrk="1" latinLnBrk="0" hangingPunct="1">
        <a:defRPr sz="1700" kern="1200">
          <a:solidFill>
            <a:schemeClr val="tx1"/>
          </a:solidFill>
          <a:latin typeface="+mn-lt"/>
          <a:ea typeface="+mn-ea"/>
          <a:cs typeface="+mn-cs"/>
        </a:defRPr>
      </a:lvl7pPr>
      <a:lvl8pPr marL="3023098" algn="l" defTabSz="863742" rtl="0" eaLnBrk="1" latinLnBrk="0" hangingPunct="1">
        <a:defRPr sz="1700" kern="1200">
          <a:solidFill>
            <a:schemeClr val="tx1"/>
          </a:solidFill>
          <a:latin typeface="+mn-lt"/>
          <a:ea typeface="+mn-ea"/>
          <a:cs typeface="+mn-cs"/>
        </a:defRPr>
      </a:lvl8pPr>
      <a:lvl9pPr marL="3454969" algn="l" defTabSz="863742"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2213" y="345630"/>
            <a:ext cx="9936065" cy="1251657"/>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792213" y="1725298"/>
            <a:ext cx="9936065" cy="4111980"/>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92213" y="6006537"/>
            <a:ext cx="2591399" cy="344205"/>
          </a:xfrm>
          <a:prstGeom prst="rect">
            <a:avLst/>
          </a:prstGeom>
        </p:spPr>
        <p:txBody>
          <a:bodyPr vert="horz" lIns="65032" tIns="32516" rIns="65032" bIns="32516" rtlCol="0" anchor="ctr"/>
          <a:lstStyle>
            <a:lvl1pPr algn="l">
              <a:defRPr sz="1134">
                <a:solidFill>
                  <a:schemeClr val="tx1">
                    <a:tint val="75000"/>
                  </a:schemeClr>
                </a:solidFill>
              </a:defRPr>
            </a:lvl1p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页脚占位符 4"/>
          <p:cNvSpPr>
            <a:spLocks noGrp="1"/>
          </p:cNvSpPr>
          <p:nvPr>
            <p:ph type="ftr" sz="quarter" idx="3"/>
          </p:nvPr>
        </p:nvSpPr>
        <p:spPr>
          <a:xfrm>
            <a:off x="3815985" y="6006537"/>
            <a:ext cx="3888520" cy="344205"/>
          </a:xfrm>
          <a:prstGeom prst="rect">
            <a:avLst/>
          </a:prstGeom>
        </p:spPr>
        <p:txBody>
          <a:bodyPr vert="horz" lIns="65032" tIns="32516" rIns="65032" bIns="32516" rtlCol="0" anchor="ctr"/>
          <a:lstStyle>
            <a:lvl1pPr algn="ctr">
              <a:defRPr sz="1134">
                <a:solidFill>
                  <a:schemeClr val="tx1">
                    <a:tint val="75000"/>
                  </a:schemeClr>
                </a:solidFill>
              </a:defRPr>
            </a:lvl1pPr>
          </a:lstStyle>
          <a:p>
            <a:pPr>
              <a:buFontTx/>
              <a:buNone/>
            </a:pPr>
            <a:endParaRPr lang="zh-CN" altLang="en-US">
              <a:solidFill>
                <a:prstClr val="black">
                  <a:tint val="75000"/>
                </a:prstClr>
              </a:solidFill>
              <a:latin typeface="Calibri" panose="020F0502020204030204" pitchFamily="34" charset="0"/>
            </a:endParaRPr>
          </a:p>
        </p:txBody>
      </p:sp>
      <p:sp>
        <p:nvSpPr>
          <p:cNvPr id="6" name="灯片编号占位符 5"/>
          <p:cNvSpPr>
            <a:spLocks noGrp="1"/>
          </p:cNvSpPr>
          <p:nvPr>
            <p:ph type="sldNum" sz="quarter" idx="4"/>
          </p:nvPr>
        </p:nvSpPr>
        <p:spPr>
          <a:xfrm>
            <a:off x="8136881" y="6006537"/>
            <a:ext cx="2591399" cy="344205"/>
          </a:xfrm>
          <a:prstGeom prst="rect">
            <a:avLst/>
          </a:prstGeom>
        </p:spPr>
        <p:txBody>
          <a:bodyPr vert="horz" lIns="65032" tIns="32516" rIns="65032" bIns="32516" rtlCol="0" anchor="ctr"/>
          <a:lstStyle>
            <a:lvl1pPr algn="r">
              <a:defRPr sz="1134">
                <a:solidFill>
                  <a:schemeClr val="tx1">
                    <a:tint val="75000"/>
                  </a:schemeClr>
                </a:solidFill>
              </a:defRPr>
            </a:lvl1p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1864672804"/>
      </p:ext>
    </p:extLst>
  </p:cSld>
  <p:clrMap bg1="lt1" tx1="dk1" bg2="lt2" tx2="dk2" accent1="accent1" accent2="accent2" accent3="accent3" accent4="accent4" accent5="accent5" accent6="accent6" hlink="hlink" folHlink="folHlink"/>
  <p:sldLayoutIdLst>
    <p:sldLayoutId id="2147483695" r:id="rId1"/>
    <p:sldLayoutId id="2147483696" r:id="rId2"/>
  </p:sldLayoutIdLst>
  <p:transition spd="med" advClick="0" advTm="0">
    <p:push dir="r"/>
  </p:transition>
  <p:txStyles>
    <p:titleStyle>
      <a:lvl1pPr algn="l" defTabSz="818792" rtl="0" eaLnBrk="1" latinLnBrk="0" hangingPunct="1">
        <a:lnSpc>
          <a:spcPct val="90000"/>
        </a:lnSpc>
        <a:spcBef>
          <a:spcPct val="0"/>
        </a:spcBef>
        <a:buNone/>
        <a:defRPr sz="3903" kern="1200">
          <a:solidFill>
            <a:schemeClr val="tx1"/>
          </a:solidFill>
          <a:latin typeface="+mj-lt"/>
          <a:ea typeface="+mj-ea"/>
          <a:cs typeface="+mj-cs"/>
        </a:defRPr>
      </a:lvl1pPr>
    </p:titleStyle>
    <p:bodyStyle>
      <a:lvl1pPr marL="204698" indent="-204698" algn="l" defTabSz="818792" rtl="0" eaLnBrk="1" latinLnBrk="0" hangingPunct="1">
        <a:lnSpc>
          <a:spcPct val="90000"/>
        </a:lnSpc>
        <a:spcBef>
          <a:spcPts val="895"/>
        </a:spcBef>
        <a:buFont typeface="Arial" panose="020B0604020202020204" pitchFamily="34" charset="0"/>
        <a:buChar char="•"/>
        <a:defRPr sz="2518" kern="1200">
          <a:solidFill>
            <a:schemeClr val="tx1"/>
          </a:solidFill>
          <a:latin typeface="+mn-lt"/>
          <a:ea typeface="+mn-ea"/>
          <a:cs typeface="+mn-cs"/>
        </a:defRPr>
      </a:lvl1pPr>
      <a:lvl2pPr marL="614094" indent="-204698" algn="l" defTabSz="818792" rtl="0" eaLnBrk="1" latinLnBrk="0" hangingPunct="1">
        <a:lnSpc>
          <a:spcPct val="90000"/>
        </a:lnSpc>
        <a:spcBef>
          <a:spcPts val="449"/>
        </a:spcBef>
        <a:buFont typeface="Arial" panose="020B0604020202020204" pitchFamily="34" charset="0"/>
        <a:buChar char="•"/>
        <a:defRPr sz="2140" kern="1200">
          <a:solidFill>
            <a:schemeClr val="tx1"/>
          </a:solidFill>
          <a:latin typeface="+mn-lt"/>
          <a:ea typeface="+mn-ea"/>
          <a:cs typeface="+mn-cs"/>
        </a:defRPr>
      </a:lvl2pPr>
      <a:lvl3pPr marL="1023490" indent="-204698" algn="l" defTabSz="818792" rtl="0" eaLnBrk="1" latinLnBrk="0" hangingPunct="1">
        <a:lnSpc>
          <a:spcPct val="90000"/>
        </a:lnSpc>
        <a:spcBef>
          <a:spcPts val="449"/>
        </a:spcBef>
        <a:buFont typeface="Arial" panose="020B0604020202020204" pitchFamily="34" charset="0"/>
        <a:buChar char="•"/>
        <a:defRPr sz="1763" kern="1200">
          <a:solidFill>
            <a:schemeClr val="tx1"/>
          </a:solidFill>
          <a:latin typeface="+mn-lt"/>
          <a:ea typeface="+mn-ea"/>
          <a:cs typeface="+mn-cs"/>
        </a:defRPr>
      </a:lvl3pPr>
      <a:lvl4pPr marL="143288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4pPr>
      <a:lvl5pPr marL="1842282"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5pPr>
      <a:lvl6pPr marL="2251678"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6pPr>
      <a:lvl7pPr marL="2661073"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7pPr>
      <a:lvl8pPr marL="3070470"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8pPr>
      <a:lvl9pPr marL="347986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9pPr>
    </p:bodyStyle>
    <p:otherStyle>
      <a:defPPr>
        <a:defRPr lang="zh-CN"/>
      </a:defPPr>
      <a:lvl1pPr marL="0" algn="l" defTabSz="818792" rtl="0" eaLnBrk="1" latinLnBrk="0" hangingPunct="1">
        <a:defRPr sz="1637" kern="1200">
          <a:solidFill>
            <a:schemeClr val="tx1"/>
          </a:solidFill>
          <a:latin typeface="+mn-lt"/>
          <a:ea typeface="+mn-ea"/>
          <a:cs typeface="+mn-cs"/>
        </a:defRPr>
      </a:lvl1pPr>
      <a:lvl2pPr marL="409396" algn="l" defTabSz="818792" rtl="0" eaLnBrk="1" latinLnBrk="0" hangingPunct="1">
        <a:defRPr sz="1637" kern="1200">
          <a:solidFill>
            <a:schemeClr val="tx1"/>
          </a:solidFill>
          <a:latin typeface="+mn-lt"/>
          <a:ea typeface="+mn-ea"/>
          <a:cs typeface="+mn-cs"/>
        </a:defRPr>
      </a:lvl2pPr>
      <a:lvl3pPr marL="818792" algn="l" defTabSz="818792" rtl="0" eaLnBrk="1" latinLnBrk="0" hangingPunct="1">
        <a:defRPr sz="1637" kern="1200">
          <a:solidFill>
            <a:schemeClr val="tx1"/>
          </a:solidFill>
          <a:latin typeface="+mn-lt"/>
          <a:ea typeface="+mn-ea"/>
          <a:cs typeface="+mn-cs"/>
        </a:defRPr>
      </a:lvl3pPr>
      <a:lvl4pPr marL="1228188" algn="l" defTabSz="818792" rtl="0" eaLnBrk="1" latinLnBrk="0" hangingPunct="1">
        <a:defRPr sz="1637" kern="1200">
          <a:solidFill>
            <a:schemeClr val="tx1"/>
          </a:solidFill>
          <a:latin typeface="+mn-lt"/>
          <a:ea typeface="+mn-ea"/>
          <a:cs typeface="+mn-cs"/>
        </a:defRPr>
      </a:lvl4pPr>
      <a:lvl5pPr marL="1637584" algn="l" defTabSz="818792" rtl="0" eaLnBrk="1" latinLnBrk="0" hangingPunct="1">
        <a:defRPr sz="1637" kern="1200">
          <a:solidFill>
            <a:schemeClr val="tx1"/>
          </a:solidFill>
          <a:latin typeface="+mn-lt"/>
          <a:ea typeface="+mn-ea"/>
          <a:cs typeface="+mn-cs"/>
        </a:defRPr>
      </a:lvl5pPr>
      <a:lvl6pPr marL="2046979" algn="l" defTabSz="818792" rtl="0" eaLnBrk="1" latinLnBrk="0" hangingPunct="1">
        <a:defRPr sz="1637" kern="1200">
          <a:solidFill>
            <a:schemeClr val="tx1"/>
          </a:solidFill>
          <a:latin typeface="+mn-lt"/>
          <a:ea typeface="+mn-ea"/>
          <a:cs typeface="+mn-cs"/>
        </a:defRPr>
      </a:lvl6pPr>
      <a:lvl7pPr marL="2456376" algn="l" defTabSz="818792" rtl="0" eaLnBrk="1" latinLnBrk="0" hangingPunct="1">
        <a:defRPr sz="1637" kern="1200">
          <a:solidFill>
            <a:schemeClr val="tx1"/>
          </a:solidFill>
          <a:latin typeface="+mn-lt"/>
          <a:ea typeface="+mn-ea"/>
          <a:cs typeface="+mn-cs"/>
        </a:defRPr>
      </a:lvl7pPr>
      <a:lvl8pPr marL="2865771" algn="l" defTabSz="818792" rtl="0" eaLnBrk="1" latinLnBrk="0" hangingPunct="1">
        <a:defRPr sz="1637" kern="1200">
          <a:solidFill>
            <a:schemeClr val="tx1"/>
          </a:solidFill>
          <a:latin typeface="+mn-lt"/>
          <a:ea typeface="+mn-ea"/>
          <a:cs typeface="+mn-cs"/>
        </a:defRPr>
      </a:lvl8pPr>
      <a:lvl9pPr marL="3275167" algn="l" defTabSz="818792" rtl="0" eaLnBrk="1" latinLnBrk="0" hangingPunct="1">
        <a:defRPr sz="163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2213" y="345630"/>
            <a:ext cx="9936065" cy="1251657"/>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792213" y="1725298"/>
            <a:ext cx="9936065" cy="4111980"/>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92213" y="6006537"/>
            <a:ext cx="2591399" cy="344205"/>
          </a:xfrm>
          <a:prstGeom prst="rect">
            <a:avLst/>
          </a:prstGeom>
        </p:spPr>
        <p:txBody>
          <a:bodyPr vert="horz" lIns="65032" tIns="32516" rIns="65032" bIns="32516" rtlCol="0" anchor="ctr"/>
          <a:lstStyle>
            <a:lvl1pPr algn="l">
              <a:defRPr sz="1134">
                <a:solidFill>
                  <a:schemeClr val="tx1">
                    <a:tint val="75000"/>
                  </a:schemeClr>
                </a:solidFill>
              </a:defRPr>
            </a:lvl1p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页脚占位符 4"/>
          <p:cNvSpPr>
            <a:spLocks noGrp="1"/>
          </p:cNvSpPr>
          <p:nvPr>
            <p:ph type="ftr" sz="quarter" idx="3"/>
          </p:nvPr>
        </p:nvSpPr>
        <p:spPr>
          <a:xfrm>
            <a:off x="3815985" y="6006537"/>
            <a:ext cx="3888520" cy="344205"/>
          </a:xfrm>
          <a:prstGeom prst="rect">
            <a:avLst/>
          </a:prstGeom>
        </p:spPr>
        <p:txBody>
          <a:bodyPr vert="horz" lIns="65032" tIns="32516" rIns="65032" bIns="32516" rtlCol="0" anchor="ctr"/>
          <a:lstStyle>
            <a:lvl1pPr algn="ctr">
              <a:defRPr sz="1134">
                <a:solidFill>
                  <a:schemeClr val="tx1">
                    <a:tint val="75000"/>
                  </a:schemeClr>
                </a:solidFill>
              </a:defRPr>
            </a:lvl1pPr>
          </a:lstStyle>
          <a:p>
            <a:pPr>
              <a:buFontTx/>
              <a:buNone/>
            </a:pPr>
            <a:endParaRPr lang="zh-CN" altLang="en-US">
              <a:solidFill>
                <a:prstClr val="black">
                  <a:tint val="75000"/>
                </a:prstClr>
              </a:solidFill>
              <a:latin typeface="Calibri" panose="020F0502020204030204" pitchFamily="34" charset="0"/>
            </a:endParaRPr>
          </a:p>
        </p:txBody>
      </p:sp>
      <p:sp>
        <p:nvSpPr>
          <p:cNvPr id="6" name="灯片编号占位符 5"/>
          <p:cNvSpPr>
            <a:spLocks noGrp="1"/>
          </p:cNvSpPr>
          <p:nvPr>
            <p:ph type="sldNum" sz="quarter" idx="4"/>
          </p:nvPr>
        </p:nvSpPr>
        <p:spPr>
          <a:xfrm>
            <a:off x="8136881" y="6006537"/>
            <a:ext cx="2591399" cy="344205"/>
          </a:xfrm>
          <a:prstGeom prst="rect">
            <a:avLst/>
          </a:prstGeom>
        </p:spPr>
        <p:txBody>
          <a:bodyPr vert="horz" lIns="65032" tIns="32516" rIns="65032" bIns="32516" rtlCol="0" anchor="ctr"/>
          <a:lstStyle>
            <a:lvl1pPr algn="r">
              <a:defRPr sz="1134">
                <a:solidFill>
                  <a:schemeClr val="tx1">
                    <a:tint val="75000"/>
                  </a:schemeClr>
                </a:solidFill>
              </a:defRPr>
            </a:lvl1p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2498300500"/>
      </p:ext>
    </p:extLst>
  </p:cSld>
  <p:clrMap bg1="lt1" tx1="dk1" bg2="lt2" tx2="dk2" accent1="accent1" accent2="accent2" accent3="accent3" accent4="accent4" accent5="accent5" accent6="accent6" hlink="hlink" folHlink="folHlink"/>
  <p:sldLayoutIdLst>
    <p:sldLayoutId id="2147483699" r:id="rId1"/>
  </p:sldLayoutIdLst>
  <p:transition spd="med" advClick="0" advTm="0">
    <p:push dir="r"/>
  </p:transition>
  <p:txStyles>
    <p:titleStyle>
      <a:lvl1pPr algn="l" defTabSz="818792" rtl="0" eaLnBrk="1" latinLnBrk="0" hangingPunct="1">
        <a:lnSpc>
          <a:spcPct val="90000"/>
        </a:lnSpc>
        <a:spcBef>
          <a:spcPct val="0"/>
        </a:spcBef>
        <a:buNone/>
        <a:defRPr sz="3903" kern="1200">
          <a:solidFill>
            <a:schemeClr val="tx1"/>
          </a:solidFill>
          <a:latin typeface="+mj-lt"/>
          <a:ea typeface="+mj-ea"/>
          <a:cs typeface="+mj-cs"/>
        </a:defRPr>
      </a:lvl1pPr>
    </p:titleStyle>
    <p:bodyStyle>
      <a:lvl1pPr marL="204698" indent="-204698" algn="l" defTabSz="818792" rtl="0" eaLnBrk="1" latinLnBrk="0" hangingPunct="1">
        <a:lnSpc>
          <a:spcPct val="90000"/>
        </a:lnSpc>
        <a:spcBef>
          <a:spcPts val="895"/>
        </a:spcBef>
        <a:buFont typeface="Arial" panose="020B0604020202020204" pitchFamily="34" charset="0"/>
        <a:buChar char="•"/>
        <a:defRPr sz="2518" kern="1200">
          <a:solidFill>
            <a:schemeClr val="tx1"/>
          </a:solidFill>
          <a:latin typeface="+mn-lt"/>
          <a:ea typeface="+mn-ea"/>
          <a:cs typeface="+mn-cs"/>
        </a:defRPr>
      </a:lvl1pPr>
      <a:lvl2pPr marL="614094" indent="-204698" algn="l" defTabSz="818792" rtl="0" eaLnBrk="1" latinLnBrk="0" hangingPunct="1">
        <a:lnSpc>
          <a:spcPct val="90000"/>
        </a:lnSpc>
        <a:spcBef>
          <a:spcPts val="449"/>
        </a:spcBef>
        <a:buFont typeface="Arial" panose="020B0604020202020204" pitchFamily="34" charset="0"/>
        <a:buChar char="•"/>
        <a:defRPr sz="2140" kern="1200">
          <a:solidFill>
            <a:schemeClr val="tx1"/>
          </a:solidFill>
          <a:latin typeface="+mn-lt"/>
          <a:ea typeface="+mn-ea"/>
          <a:cs typeface="+mn-cs"/>
        </a:defRPr>
      </a:lvl2pPr>
      <a:lvl3pPr marL="1023490" indent="-204698" algn="l" defTabSz="818792" rtl="0" eaLnBrk="1" latinLnBrk="0" hangingPunct="1">
        <a:lnSpc>
          <a:spcPct val="90000"/>
        </a:lnSpc>
        <a:spcBef>
          <a:spcPts val="449"/>
        </a:spcBef>
        <a:buFont typeface="Arial" panose="020B0604020202020204" pitchFamily="34" charset="0"/>
        <a:buChar char="•"/>
        <a:defRPr sz="1763" kern="1200">
          <a:solidFill>
            <a:schemeClr val="tx1"/>
          </a:solidFill>
          <a:latin typeface="+mn-lt"/>
          <a:ea typeface="+mn-ea"/>
          <a:cs typeface="+mn-cs"/>
        </a:defRPr>
      </a:lvl3pPr>
      <a:lvl4pPr marL="143288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4pPr>
      <a:lvl5pPr marL="1842282"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5pPr>
      <a:lvl6pPr marL="2251678"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6pPr>
      <a:lvl7pPr marL="2661073"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7pPr>
      <a:lvl8pPr marL="3070470"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8pPr>
      <a:lvl9pPr marL="347986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9pPr>
    </p:bodyStyle>
    <p:otherStyle>
      <a:defPPr>
        <a:defRPr lang="zh-CN"/>
      </a:defPPr>
      <a:lvl1pPr marL="0" algn="l" defTabSz="818792" rtl="0" eaLnBrk="1" latinLnBrk="0" hangingPunct="1">
        <a:defRPr sz="1637" kern="1200">
          <a:solidFill>
            <a:schemeClr val="tx1"/>
          </a:solidFill>
          <a:latin typeface="+mn-lt"/>
          <a:ea typeface="+mn-ea"/>
          <a:cs typeface="+mn-cs"/>
        </a:defRPr>
      </a:lvl1pPr>
      <a:lvl2pPr marL="409396" algn="l" defTabSz="818792" rtl="0" eaLnBrk="1" latinLnBrk="0" hangingPunct="1">
        <a:defRPr sz="1637" kern="1200">
          <a:solidFill>
            <a:schemeClr val="tx1"/>
          </a:solidFill>
          <a:latin typeface="+mn-lt"/>
          <a:ea typeface="+mn-ea"/>
          <a:cs typeface="+mn-cs"/>
        </a:defRPr>
      </a:lvl2pPr>
      <a:lvl3pPr marL="818792" algn="l" defTabSz="818792" rtl="0" eaLnBrk="1" latinLnBrk="0" hangingPunct="1">
        <a:defRPr sz="1637" kern="1200">
          <a:solidFill>
            <a:schemeClr val="tx1"/>
          </a:solidFill>
          <a:latin typeface="+mn-lt"/>
          <a:ea typeface="+mn-ea"/>
          <a:cs typeface="+mn-cs"/>
        </a:defRPr>
      </a:lvl3pPr>
      <a:lvl4pPr marL="1228188" algn="l" defTabSz="818792" rtl="0" eaLnBrk="1" latinLnBrk="0" hangingPunct="1">
        <a:defRPr sz="1637" kern="1200">
          <a:solidFill>
            <a:schemeClr val="tx1"/>
          </a:solidFill>
          <a:latin typeface="+mn-lt"/>
          <a:ea typeface="+mn-ea"/>
          <a:cs typeface="+mn-cs"/>
        </a:defRPr>
      </a:lvl4pPr>
      <a:lvl5pPr marL="1637584" algn="l" defTabSz="818792" rtl="0" eaLnBrk="1" latinLnBrk="0" hangingPunct="1">
        <a:defRPr sz="1637" kern="1200">
          <a:solidFill>
            <a:schemeClr val="tx1"/>
          </a:solidFill>
          <a:latin typeface="+mn-lt"/>
          <a:ea typeface="+mn-ea"/>
          <a:cs typeface="+mn-cs"/>
        </a:defRPr>
      </a:lvl5pPr>
      <a:lvl6pPr marL="2046979" algn="l" defTabSz="818792" rtl="0" eaLnBrk="1" latinLnBrk="0" hangingPunct="1">
        <a:defRPr sz="1637" kern="1200">
          <a:solidFill>
            <a:schemeClr val="tx1"/>
          </a:solidFill>
          <a:latin typeface="+mn-lt"/>
          <a:ea typeface="+mn-ea"/>
          <a:cs typeface="+mn-cs"/>
        </a:defRPr>
      </a:lvl6pPr>
      <a:lvl7pPr marL="2456376" algn="l" defTabSz="818792" rtl="0" eaLnBrk="1" latinLnBrk="0" hangingPunct="1">
        <a:defRPr sz="1637" kern="1200">
          <a:solidFill>
            <a:schemeClr val="tx1"/>
          </a:solidFill>
          <a:latin typeface="+mn-lt"/>
          <a:ea typeface="+mn-ea"/>
          <a:cs typeface="+mn-cs"/>
        </a:defRPr>
      </a:lvl7pPr>
      <a:lvl8pPr marL="2865771" algn="l" defTabSz="818792" rtl="0" eaLnBrk="1" latinLnBrk="0" hangingPunct="1">
        <a:defRPr sz="1637" kern="1200">
          <a:solidFill>
            <a:schemeClr val="tx1"/>
          </a:solidFill>
          <a:latin typeface="+mn-lt"/>
          <a:ea typeface="+mn-ea"/>
          <a:cs typeface="+mn-cs"/>
        </a:defRPr>
      </a:lvl8pPr>
      <a:lvl9pPr marL="3275167" algn="l" defTabSz="818792" rtl="0" eaLnBrk="1" latinLnBrk="0" hangingPunct="1">
        <a:defRPr sz="163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2213" y="345630"/>
            <a:ext cx="9936065" cy="1251657"/>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792213" y="1725298"/>
            <a:ext cx="9936065" cy="4111980"/>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92213" y="6006537"/>
            <a:ext cx="2591399" cy="344205"/>
          </a:xfrm>
          <a:prstGeom prst="rect">
            <a:avLst/>
          </a:prstGeom>
        </p:spPr>
        <p:txBody>
          <a:bodyPr vert="horz" lIns="65032" tIns="32516" rIns="65032" bIns="32516" rtlCol="0" anchor="ctr"/>
          <a:lstStyle>
            <a:lvl1pPr algn="l">
              <a:defRPr sz="1134">
                <a:solidFill>
                  <a:schemeClr val="tx1">
                    <a:tint val="75000"/>
                  </a:schemeClr>
                </a:solidFill>
              </a:defRPr>
            </a:lvl1pPr>
          </a:lstStyle>
          <a:p>
            <a:pPr>
              <a:buFontTx/>
              <a:buNone/>
            </a:pPr>
            <a:fld id="{43A93E93-166D-47F5-9EF1-ACEABE24AEEA}" type="datetimeFigureOut">
              <a:rPr lang="zh-CN" altLang="en-US" smtClean="0">
                <a:solidFill>
                  <a:prstClr val="black">
                    <a:tint val="75000"/>
                  </a:prstClr>
                </a:solidFill>
                <a:latin typeface="Calibri" panose="020F0502020204030204" pitchFamily="34" charset="0"/>
              </a:rPr>
              <a:pPr>
                <a:buFontTx/>
                <a:buNone/>
              </a:pPr>
              <a:t>2020/11/16</a:t>
            </a:fld>
            <a:endParaRPr lang="zh-CN" altLang="en-US">
              <a:solidFill>
                <a:prstClr val="black">
                  <a:tint val="75000"/>
                </a:prstClr>
              </a:solidFill>
              <a:latin typeface="Calibri" panose="020F0502020204030204" pitchFamily="34" charset="0"/>
            </a:endParaRPr>
          </a:p>
        </p:txBody>
      </p:sp>
      <p:sp>
        <p:nvSpPr>
          <p:cNvPr id="5" name="页脚占位符 4"/>
          <p:cNvSpPr>
            <a:spLocks noGrp="1"/>
          </p:cNvSpPr>
          <p:nvPr>
            <p:ph type="ftr" sz="quarter" idx="3"/>
          </p:nvPr>
        </p:nvSpPr>
        <p:spPr>
          <a:xfrm>
            <a:off x="3815985" y="6006537"/>
            <a:ext cx="3888520" cy="344205"/>
          </a:xfrm>
          <a:prstGeom prst="rect">
            <a:avLst/>
          </a:prstGeom>
        </p:spPr>
        <p:txBody>
          <a:bodyPr vert="horz" lIns="65032" tIns="32516" rIns="65032" bIns="32516" rtlCol="0" anchor="ctr"/>
          <a:lstStyle>
            <a:lvl1pPr algn="ctr">
              <a:defRPr sz="1134">
                <a:solidFill>
                  <a:schemeClr val="tx1">
                    <a:tint val="75000"/>
                  </a:schemeClr>
                </a:solidFill>
              </a:defRPr>
            </a:lvl1pPr>
          </a:lstStyle>
          <a:p>
            <a:pPr>
              <a:buFontTx/>
              <a:buNone/>
            </a:pPr>
            <a:endParaRPr lang="zh-CN" altLang="en-US">
              <a:solidFill>
                <a:prstClr val="black">
                  <a:tint val="75000"/>
                </a:prstClr>
              </a:solidFill>
              <a:latin typeface="Calibri" panose="020F0502020204030204" pitchFamily="34" charset="0"/>
            </a:endParaRPr>
          </a:p>
        </p:txBody>
      </p:sp>
      <p:sp>
        <p:nvSpPr>
          <p:cNvPr id="6" name="灯片编号占位符 5"/>
          <p:cNvSpPr>
            <a:spLocks noGrp="1"/>
          </p:cNvSpPr>
          <p:nvPr>
            <p:ph type="sldNum" sz="quarter" idx="4"/>
          </p:nvPr>
        </p:nvSpPr>
        <p:spPr>
          <a:xfrm>
            <a:off x="8136881" y="6006537"/>
            <a:ext cx="2591399" cy="344205"/>
          </a:xfrm>
          <a:prstGeom prst="rect">
            <a:avLst/>
          </a:prstGeom>
        </p:spPr>
        <p:txBody>
          <a:bodyPr vert="horz" lIns="65032" tIns="32516" rIns="65032" bIns="32516" rtlCol="0" anchor="ctr"/>
          <a:lstStyle>
            <a:lvl1pPr algn="r">
              <a:defRPr sz="1134">
                <a:solidFill>
                  <a:schemeClr val="tx1">
                    <a:tint val="75000"/>
                  </a:schemeClr>
                </a:solidFill>
              </a:defRPr>
            </a:lvl1pPr>
          </a:lstStyle>
          <a:p>
            <a:pPr>
              <a:buFontTx/>
              <a:buNone/>
            </a:pPr>
            <a:fld id="{118D5ACA-62CA-46DB-AD6B-12EDD6D51A23}" type="slidenum">
              <a:rPr lang="zh-CN" altLang="en-US" smtClean="0">
                <a:solidFill>
                  <a:prstClr val="black">
                    <a:tint val="75000"/>
                  </a:prstClr>
                </a:solidFill>
                <a:latin typeface="Calibri" panose="020F0502020204030204" pitchFamily="34" charset="0"/>
              </a:rPr>
              <a:pPr>
                <a:buFontTx/>
                <a:buNone/>
              </a:pPr>
              <a:t>‹#›</a:t>
            </a:fld>
            <a:endParaRPr lang="zh-CN" altLang="en-US">
              <a:solidFill>
                <a:prstClr val="black">
                  <a:tint val="75000"/>
                </a:prstClr>
              </a:solidFill>
              <a:latin typeface="Calibri" panose="020F0502020204030204" pitchFamily="34" charset="0"/>
            </a:endParaRPr>
          </a:p>
        </p:txBody>
      </p:sp>
    </p:spTree>
    <p:extLst>
      <p:ext uri="{BB962C8B-B14F-4D97-AF65-F5344CB8AC3E}">
        <p14:creationId xmlns:p14="http://schemas.microsoft.com/office/powerpoint/2010/main" val="1063121738"/>
      </p:ext>
    </p:extLst>
  </p:cSld>
  <p:clrMap bg1="lt1" tx1="dk1" bg2="lt2" tx2="dk2" accent1="accent1" accent2="accent2" accent3="accent3" accent4="accent4" accent5="accent5" accent6="accent6" hlink="hlink" folHlink="folHlink"/>
  <p:sldLayoutIdLst>
    <p:sldLayoutId id="2147483701" r:id="rId1"/>
    <p:sldLayoutId id="2147483702" r:id="rId2"/>
  </p:sldLayoutIdLst>
  <p:transition spd="med" advClick="0" advTm="0">
    <p:push dir="r"/>
  </p:transition>
  <p:txStyles>
    <p:titleStyle>
      <a:lvl1pPr algn="l" defTabSz="818792" rtl="0" eaLnBrk="1" latinLnBrk="0" hangingPunct="1">
        <a:lnSpc>
          <a:spcPct val="90000"/>
        </a:lnSpc>
        <a:spcBef>
          <a:spcPct val="0"/>
        </a:spcBef>
        <a:buNone/>
        <a:defRPr sz="3903" kern="1200">
          <a:solidFill>
            <a:schemeClr val="tx1"/>
          </a:solidFill>
          <a:latin typeface="+mj-lt"/>
          <a:ea typeface="+mj-ea"/>
          <a:cs typeface="+mj-cs"/>
        </a:defRPr>
      </a:lvl1pPr>
    </p:titleStyle>
    <p:bodyStyle>
      <a:lvl1pPr marL="204698" indent="-204698" algn="l" defTabSz="818792" rtl="0" eaLnBrk="1" latinLnBrk="0" hangingPunct="1">
        <a:lnSpc>
          <a:spcPct val="90000"/>
        </a:lnSpc>
        <a:spcBef>
          <a:spcPts val="895"/>
        </a:spcBef>
        <a:buFont typeface="Arial" panose="020B0604020202020204" pitchFamily="34" charset="0"/>
        <a:buChar char="•"/>
        <a:defRPr sz="2518" kern="1200">
          <a:solidFill>
            <a:schemeClr val="tx1"/>
          </a:solidFill>
          <a:latin typeface="+mn-lt"/>
          <a:ea typeface="+mn-ea"/>
          <a:cs typeface="+mn-cs"/>
        </a:defRPr>
      </a:lvl1pPr>
      <a:lvl2pPr marL="614094" indent="-204698" algn="l" defTabSz="818792" rtl="0" eaLnBrk="1" latinLnBrk="0" hangingPunct="1">
        <a:lnSpc>
          <a:spcPct val="90000"/>
        </a:lnSpc>
        <a:spcBef>
          <a:spcPts val="449"/>
        </a:spcBef>
        <a:buFont typeface="Arial" panose="020B0604020202020204" pitchFamily="34" charset="0"/>
        <a:buChar char="•"/>
        <a:defRPr sz="2140" kern="1200">
          <a:solidFill>
            <a:schemeClr val="tx1"/>
          </a:solidFill>
          <a:latin typeface="+mn-lt"/>
          <a:ea typeface="+mn-ea"/>
          <a:cs typeface="+mn-cs"/>
        </a:defRPr>
      </a:lvl2pPr>
      <a:lvl3pPr marL="1023490" indent="-204698" algn="l" defTabSz="818792" rtl="0" eaLnBrk="1" latinLnBrk="0" hangingPunct="1">
        <a:lnSpc>
          <a:spcPct val="90000"/>
        </a:lnSpc>
        <a:spcBef>
          <a:spcPts val="449"/>
        </a:spcBef>
        <a:buFont typeface="Arial" panose="020B0604020202020204" pitchFamily="34" charset="0"/>
        <a:buChar char="•"/>
        <a:defRPr sz="1763" kern="1200">
          <a:solidFill>
            <a:schemeClr val="tx1"/>
          </a:solidFill>
          <a:latin typeface="+mn-lt"/>
          <a:ea typeface="+mn-ea"/>
          <a:cs typeface="+mn-cs"/>
        </a:defRPr>
      </a:lvl3pPr>
      <a:lvl4pPr marL="143288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4pPr>
      <a:lvl5pPr marL="1842282"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5pPr>
      <a:lvl6pPr marL="2251678"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6pPr>
      <a:lvl7pPr marL="2661073"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7pPr>
      <a:lvl8pPr marL="3070470"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8pPr>
      <a:lvl9pPr marL="3479865" indent="-204698" algn="l" defTabSz="818792" rtl="0" eaLnBrk="1" latinLnBrk="0" hangingPunct="1">
        <a:lnSpc>
          <a:spcPct val="90000"/>
        </a:lnSpc>
        <a:spcBef>
          <a:spcPts val="449"/>
        </a:spcBef>
        <a:buFont typeface="Arial" panose="020B0604020202020204" pitchFamily="34" charset="0"/>
        <a:buChar char="•"/>
        <a:defRPr sz="1637" kern="1200">
          <a:solidFill>
            <a:schemeClr val="tx1"/>
          </a:solidFill>
          <a:latin typeface="+mn-lt"/>
          <a:ea typeface="+mn-ea"/>
          <a:cs typeface="+mn-cs"/>
        </a:defRPr>
      </a:lvl9pPr>
    </p:bodyStyle>
    <p:otherStyle>
      <a:defPPr>
        <a:defRPr lang="zh-CN"/>
      </a:defPPr>
      <a:lvl1pPr marL="0" algn="l" defTabSz="818792" rtl="0" eaLnBrk="1" latinLnBrk="0" hangingPunct="1">
        <a:defRPr sz="1637" kern="1200">
          <a:solidFill>
            <a:schemeClr val="tx1"/>
          </a:solidFill>
          <a:latin typeface="+mn-lt"/>
          <a:ea typeface="+mn-ea"/>
          <a:cs typeface="+mn-cs"/>
        </a:defRPr>
      </a:lvl1pPr>
      <a:lvl2pPr marL="409396" algn="l" defTabSz="818792" rtl="0" eaLnBrk="1" latinLnBrk="0" hangingPunct="1">
        <a:defRPr sz="1637" kern="1200">
          <a:solidFill>
            <a:schemeClr val="tx1"/>
          </a:solidFill>
          <a:latin typeface="+mn-lt"/>
          <a:ea typeface="+mn-ea"/>
          <a:cs typeface="+mn-cs"/>
        </a:defRPr>
      </a:lvl2pPr>
      <a:lvl3pPr marL="818792" algn="l" defTabSz="818792" rtl="0" eaLnBrk="1" latinLnBrk="0" hangingPunct="1">
        <a:defRPr sz="1637" kern="1200">
          <a:solidFill>
            <a:schemeClr val="tx1"/>
          </a:solidFill>
          <a:latin typeface="+mn-lt"/>
          <a:ea typeface="+mn-ea"/>
          <a:cs typeface="+mn-cs"/>
        </a:defRPr>
      </a:lvl3pPr>
      <a:lvl4pPr marL="1228188" algn="l" defTabSz="818792" rtl="0" eaLnBrk="1" latinLnBrk="0" hangingPunct="1">
        <a:defRPr sz="1637" kern="1200">
          <a:solidFill>
            <a:schemeClr val="tx1"/>
          </a:solidFill>
          <a:latin typeface="+mn-lt"/>
          <a:ea typeface="+mn-ea"/>
          <a:cs typeface="+mn-cs"/>
        </a:defRPr>
      </a:lvl4pPr>
      <a:lvl5pPr marL="1637584" algn="l" defTabSz="818792" rtl="0" eaLnBrk="1" latinLnBrk="0" hangingPunct="1">
        <a:defRPr sz="1637" kern="1200">
          <a:solidFill>
            <a:schemeClr val="tx1"/>
          </a:solidFill>
          <a:latin typeface="+mn-lt"/>
          <a:ea typeface="+mn-ea"/>
          <a:cs typeface="+mn-cs"/>
        </a:defRPr>
      </a:lvl5pPr>
      <a:lvl6pPr marL="2046979" algn="l" defTabSz="818792" rtl="0" eaLnBrk="1" latinLnBrk="0" hangingPunct="1">
        <a:defRPr sz="1637" kern="1200">
          <a:solidFill>
            <a:schemeClr val="tx1"/>
          </a:solidFill>
          <a:latin typeface="+mn-lt"/>
          <a:ea typeface="+mn-ea"/>
          <a:cs typeface="+mn-cs"/>
        </a:defRPr>
      </a:lvl6pPr>
      <a:lvl7pPr marL="2456376" algn="l" defTabSz="818792" rtl="0" eaLnBrk="1" latinLnBrk="0" hangingPunct="1">
        <a:defRPr sz="1637" kern="1200">
          <a:solidFill>
            <a:schemeClr val="tx1"/>
          </a:solidFill>
          <a:latin typeface="+mn-lt"/>
          <a:ea typeface="+mn-ea"/>
          <a:cs typeface="+mn-cs"/>
        </a:defRPr>
      </a:lvl7pPr>
      <a:lvl8pPr marL="2865771" algn="l" defTabSz="818792" rtl="0" eaLnBrk="1" latinLnBrk="0" hangingPunct="1">
        <a:defRPr sz="1637" kern="1200">
          <a:solidFill>
            <a:schemeClr val="tx1"/>
          </a:solidFill>
          <a:latin typeface="+mn-lt"/>
          <a:ea typeface="+mn-ea"/>
          <a:cs typeface="+mn-cs"/>
        </a:defRPr>
      </a:lvl8pPr>
      <a:lvl9pPr marL="3275167" algn="l" defTabSz="818792" rtl="0" eaLnBrk="1" latinLnBrk="0" hangingPunct="1">
        <a:defRPr sz="163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C764DE79-268F-4C1A-8933-263129D2AF90}" type="datetimeFigureOut">
              <a:rPr lang="en-US" dirty="0"/>
              <a:t>11/16/2020</a:t>
            </a:fld>
            <a:endParaRPr lang="en-US" dirty="0"/>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97601505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ransition spd="med">
    <p:push dir="r"/>
  </p:transition>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C764DE79-268F-4C1A-8933-263129D2AF90}" type="datetimeFigureOut">
              <a:rPr lang="en-US" dirty="0"/>
              <a:t>11/16/2020</a:t>
            </a:fld>
            <a:endParaRPr lang="en-US" dirty="0"/>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32968147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ransition spd="med">
    <p:push dir="r"/>
  </p:transition>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45.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8" name="矩形 259"/>
          <p:cNvSpPr>
            <a:spLocks noChangeArrowheads="1"/>
          </p:cNvSpPr>
          <p:nvPr/>
        </p:nvSpPr>
        <p:spPr bwMode="auto">
          <a:xfrm>
            <a:off x="2364977" y="2499872"/>
            <a:ext cx="7021634" cy="775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037" b="1" cap="all" dirty="0">
                <a:solidFill>
                  <a:prstClr val="black">
                    <a:lumMod val="65000"/>
                    <a:lumOff val="35000"/>
                  </a:prstClr>
                </a:solidFill>
                <a:cs typeface="Arial" panose="020B0604020202020204" pitchFamily="34" charset="0"/>
              </a:rPr>
              <a:t>哈尔滨工程大学</a:t>
            </a:r>
            <a:r>
              <a:rPr lang="en-US" altLang="zh-CN" sz="5037" b="1" cap="all" dirty="0">
                <a:solidFill>
                  <a:prstClr val="black">
                    <a:lumMod val="65000"/>
                    <a:lumOff val="35000"/>
                  </a:prstClr>
                </a:solidFill>
                <a:cs typeface="Arial" panose="020B0604020202020204" pitchFamily="34" charset="0"/>
              </a:rPr>
              <a:t>PPT</a:t>
            </a:r>
            <a:r>
              <a:rPr lang="zh-CN" altLang="en-US" sz="5037" b="1" cap="all" dirty="0">
                <a:solidFill>
                  <a:prstClr val="black">
                    <a:lumMod val="65000"/>
                    <a:lumOff val="35000"/>
                  </a:prstClr>
                </a:solidFill>
                <a:cs typeface="Arial" panose="020B0604020202020204" pitchFamily="34" charset="0"/>
              </a:rPr>
              <a:t>模板</a:t>
            </a:r>
          </a:p>
        </p:txBody>
      </p:sp>
      <p:sp>
        <p:nvSpPr>
          <p:cNvPr id="19" name="矩形 259"/>
          <p:cNvSpPr>
            <a:spLocks noChangeArrowheads="1"/>
          </p:cNvSpPr>
          <p:nvPr/>
        </p:nvSpPr>
        <p:spPr bwMode="auto">
          <a:xfrm>
            <a:off x="2496514" y="3206913"/>
            <a:ext cx="6771607" cy="28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385" dirty="0">
                <a:solidFill>
                  <a:prstClr val="black">
                    <a:lumMod val="65000"/>
                    <a:lumOff val="35000"/>
                  </a:prstClr>
                </a:solidFill>
                <a:latin typeface="Arial" panose="020B0604020202020204" pitchFamily="34" charset="0"/>
                <a:cs typeface="Arial" panose="020B0604020202020204" pitchFamily="34" charset="0"/>
              </a:rPr>
              <a:t>HARBIN ENGINEERING UNIVERSITY</a:t>
            </a:r>
            <a:endParaRPr lang="zh-CN" altLang="en-US" sz="1385" dirty="0">
              <a:solidFill>
                <a:prstClr val="black">
                  <a:lumMod val="65000"/>
                  <a:lumOff val="35000"/>
                </a:prst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2364977" y="3823523"/>
            <a:ext cx="7021634" cy="23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510" dirty="0">
                <a:solidFill>
                  <a:prstClr val="black">
                    <a:lumMod val="65000"/>
                    <a:lumOff val="35000"/>
                  </a:prstClr>
                </a:solidFill>
                <a:cs typeface="Arial" panose="020B0604020202020204" pitchFamily="34" charset="0"/>
              </a:rPr>
              <a:t>学院或部门名称       </a:t>
            </a:r>
            <a:r>
              <a:rPr lang="en-US" altLang="zh-CN" sz="1510" dirty="0">
                <a:solidFill>
                  <a:prstClr val="black">
                    <a:lumMod val="65000"/>
                    <a:lumOff val="35000"/>
                  </a:prstClr>
                </a:solidFill>
                <a:cs typeface="Arial" panose="020B0604020202020204" pitchFamily="34" charset="0"/>
              </a:rPr>
              <a:t>2020</a:t>
            </a:r>
            <a:r>
              <a:rPr lang="zh-CN" altLang="en-US" sz="1510" dirty="0">
                <a:solidFill>
                  <a:prstClr val="black">
                    <a:lumMod val="65000"/>
                    <a:lumOff val="35000"/>
                  </a:prstClr>
                </a:solidFill>
                <a:cs typeface="Arial" panose="020B0604020202020204" pitchFamily="34" charset="0"/>
              </a:rPr>
              <a:t>年</a:t>
            </a:r>
            <a:r>
              <a:rPr lang="en-US" altLang="zh-CN" sz="1510" dirty="0">
                <a:solidFill>
                  <a:prstClr val="black">
                    <a:lumMod val="65000"/>
                    <a:lumOff val="35000"/>
                  </a:prstClr>
                </a:solidFill>
                <a:cs typeface="Arial" panose="020B0604020202020204" pitchFamily="34" charset="0"/>
              </a:rPr>
              <a:t>11</a:t>
            </a:r>
            <a:r>
              <a:rPr lang="zh-CN" altLang="en-US" sz="1510" dirty="0">
                <a:solidFill>
                  <a:prstClr val="black">
                    <a:lumMod val="65000"/>
                    <a:lumOff val="35000"/>
                  </a:prstClr>
                </a:solidFill>
                <a:cs typeface="Arial" panose="020B0604020202020204" pitchFamily="34" charset="0"/>
              </a:rPr>
              <a:t>月</a:t>
            </a:r>
          </a:p>
        </p:txBody>
      </p:sp>
      <p:pic>
        <p:nvPicPr>
          <p:cNvPr id="3" name="图片 2">
            <a:extLst>
              <a:ext uri="{FF2B5EF4-FFF2-40B4-BE49-F238E27FC236}">
                <a16:creationId xmlns:a16="http://schemas.microsoft.com/office/drawing/2014/main" id="{A866931F-0698-42E4-A934-056E16E9F6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7783" y="1025179"/>
            <a:ext cx="4104399" cy="1231319"/>
          </a:xfrm>
          <a:prstGeom prst="rect">
            <a:avLst/>
          </a:prstGeom>
        </p:spPr>
      </p:pic>
    </p:spTree>
    <p:extLst>
      <p:ext uri="{BB962C8B-B14F-4D97-AF65-F5344CB8AC3E}">
        <p14:creationId xmlns:p14="http://schemas.microsoft.com/office/powerpoint/2010/main" val="16578072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0"/>
          <p:cNvGrpSpPr/>
          <p:nvPr/>
        </p:nvGrpSpPr>
        <p:grpSpPr>
          <a:xfrm>
            <a:off x="2859152" y="1355793"/>
            <a:ext cx="2563608" cy="724727"/>
            <a:chOff x="1409700" y="1155700"/>
            <a:chExt cx="2714463" cy="767269"/>
          </a:xfrm>
        </p:grpSpPr>
        <p:sp>
          <p:nvSpPr>
            <p:cNvPr id="31" name="文本框 30"/>
            <p:cNvSpPr txBox="1"/>
            <p:nvPr/>
          </p:nvSpPr>
          <p:spPr>
            <a:xfrm>
              <a:off x="1409700" y="1155700"/>
              <a:ext cx="1220721" cy="713122"/>
            </a:xfrm>
            <a:prstGeom prst="rect">
              <a:avLst/>
            </a:prstGeom>
            <a:noFill/>
          </p:spPr>
          <p:txBody>
            <a:bodyPr wrap="none" rtlCol="0">
              <a:spAutoFit/>
            </a:bodyPr>
            <a:lstStyle/>
            <a:p>
              <a:pPr defTabSz="863634">
                <a:defRPr/>
              </a:pPr>
              <a:r>
                <a:rPr lang="zh-CN" altLang="en-US" sz="3777" b="1" dirty="0">
                  <a:solidFill>
                    <a:srgbClr val="000000">
                      <a:lumMod val="85000"/>
                      <a:lumOff val="15000"/>
                    </a:srgbClr>
                  </a:solidFill>
                  <a:latin typeface="Arial"/>
                  <a:ea typeface="微软雅黑"/>
                </a:rPr>
                <a:t>目录</a:t>
              </a:r>
            </a:p>
          </p:txBody>
        </p:sp>
        <p:sp>
          <p:nvSpPr>
            <p:cNvPr id="32" name="文本框 31"/>
            <p:cNvSpPr txBox="1"/>
            <p:nvPr/>
          </p:nvSpPr>
          <p:spPr>
            <a:xfrm>
              <a:off x="2747288" y="1520685"/>
              <a:ext cx="1376875" cy="391012"/>
            </a:xfrm>
            <a:prstGeom prst="rect">
              <a:avLst/>
            </a:prstGeom>
            <a:noFill/>
          </p:spPr>
          <p:txBody>
            <a:bodyPr wrap="none" rtlCol="0">
              <a:spAutoFit/>
            </a:bodyPr>
            <a:lstStyle/>
            <a:p>
              <a:pPr defTabSz="863634">
                <a:defRPr/>
              </a:pPr>
              <a:r>
                <a:rPr lang="en-US" altLang="zh-CN" dirty="0">
                  <a:solidFill>
                    <a:srgbClr val="000000">
                      <a:lumMod val="85000"/>
                      <a:lumOff val="15000"/>
                    </a:srgbClr>
                  </a:solidFill>
                  <a:latin typeface="Arial"/>
                  <a:ea typeface="微软雅黑"/>
                </a:rPr>
                <a:t>CONTENT</a:t>
              </a:r>
              <a:endParaRPr lang="zh-CN" altLang="en-US" dirty="0">
                <a:solidFill>
                  <a:srgbClr val="000000">
                    <a:lumMod val="85000"/>
                    <a:lumOff val="15000"/>
                  </a:srgbClr>
                </a:solidFill>
                <a:latin typeface="Arial"/>
                <a:ea typeface="微软雅黑"/>
              </a:endParaRPr>
            </a:p>
          </p:txBody>
        </p:sp>
        <p:cxnSp>
          <p:nvCxnSpPr>
            <p:cNvPr id="34" name="直接连接符 33"/>
            <p:cNvCxnSpPr>
              <a:cxnSpLocks/>
            </p:cNvCxnSpPr>
            <p:nvPr/>
          </p:nvCxnSpPr>
          <p:spPr>
            <a:xfrm flipH="1">
              <a:off x="2451765" y="1461463"/>
              <a:ext cx="413246" cy="461506"/>
            </a:xfrm>
            <a:prstGeom prst="line">
              <a:avLst/>
            </a:prstGeom>
            <a:ln w="25400" cap="rnd">
              <a:solidFill>
                <a:schemeClr val="bg2">
                  <a:lumMod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7" name="组合 37"/>
          <p:cNvGrpSpPr/>
          <p:nvPr/>
        </p:nvGrpSpPr>
        <p:grpSpPr>
          <a:xfrm>
            <a:off x="3054632" y="2657615"/>
            <a:ext cx="4269966" cy="382862"/>
            <a:chOff x="8258783" y="2250997"/>
            <a:chExt cx="4521231" cy="405336"/>
          </a:xfrm>
        </p:grpSpPr>
        <p:sp>
          <p:nvSpPr>
            <p:cNvPr id="36" name="矩形 35"/>
            <p:cNvSpPr/>
            <p:nvPr/>
          </p:nvSpPr>
          <p:spPr>
            <a:xfrm>
              <a:off x="8258783" y="2358640"/>
              <a:ext cx="651753" cy="184826"/>
            </a:xfrm>
            <a:prstGeom prst="rect">
              <a:avLst/>
            </a:prstGeom>
            <a:solidFill>
              <a:srgbClr val="2C9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634">
                <a:defRPr/>
              </a:pPr>
              <a:endParaRPr lang="zh-CN" altLang="en-US" sz="1763" dirty="0">
                <a:solidFill>
                  <a:prstClr val="white">
                    <a:lumMod val="50000"/>
                  </a:prstClr>
                </a:solidFill>
                <a:latin typeface="Arial"/>
                <a:ea typeface="微软雅黑"/>
              </a:endParaRPr>
            </a:p>
          </p:txBody>
        </p:sp>
        <p:sp>
          <p:nvSpPr>
            <p:cNvPr id="37" name="文本框 36"/>
            <p:cNvSpPr txBox="1"/>
            <p:nvPr/>
          </p:nvSpPr>
          <p:spPr>
            <a:xfrm>
              <a:off x="9055765" y="2250997"/>
              <a:ext cx="3724249" cy="405336"/>
            </a:xfrm>
            <a:prstGeom prst="rect">
              <a:avLst/>
            </a:prstGeom>
            <a:noFill/>
          </p:spPr>
          <p:txBody>
            <a:bodyPr wrap="square" rtlCol="0">
              <a:spAutoFit/>
            </a:bodyPr>
            <a:lstStyle/>
            <a:p>
              <a:pPr defTabSz="863634">
                <a:defRPr/>
              </a:pPr>
              <a:r>
                <a:rPr lang="zh-CN" altLang="en-US" sz="1888" b="1" dirty="0">
                  <a:solidFill>
                    <a:prstClr val="white">
                      <a:lumMod val="50000"/>
                    </a:prstClr>
                  </a:solidFill>
                  <a:latin typeface="Arial"/>
                  <a:ea typeface="微软雅黑"/>
                </a:rPr>
                <a:t>标题内容文字</a:t>
              </a:r>
              <a:endParaRPr lang="zh-CN" altLang="en-US" sz="1888" dirty="0">
                <a:solidFill>
                  <a:prstClr val="white">
                    <a:lumMod val="50000"/>
                  </a:prstClr>
                </a:solidFill>
                <a:latin typeface="Arial"/>
                <a:ea typeface="微软雅黑"/>
              </a:endParaRPr>
            </a:p>
          </p:txBody>
        </p:sp>
      </p:grpSp>
      <p:grpSp>
        <p:nvGrpSpPr>
          <p:cNvPr id="12" name="组合 38"/>
          <p:cNvGrpSpPr/>
          <p:nvPr/>
        </p:nvGrpSpPr>
        <p:grpSpPr>
          <a:xfrm>
            <a:off x="3054632" y="3342487"/>
            <a:ext cx="5018133" cy="382862"/>
            <a:chOff x="8258783" y="2250997"/>
            <a:chExt cx="5313424" cy="405336"/>
          </a:xfrm>
        </p:grpSpPr>
        <p:sp>
          <p:nvSpPr>
            <p:cNvPr id="40" name="矩形 39"/>
            <p:cNvSpPr/>
            <p:nvPr/>
          </p:nvSpPr>
          <p:spPr>
            <a:xfrm>
              <a:off x="8258783" y="2358640"/>
              <a:ext cx="651753" cy="184826"/>
            </a:xfrm>
            <a:prstGeom prst="rect">
              <a:avLst/>
            </a:prstGeom>
            <a:solidFill>
              <a:srgbClr val="D53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634">
                <a:defRPr/>
              </a:pPr>
              <a:endParaRPr lang="zh-CN" altLang="en-US" sz="1763" dirty="0">
                <a:solidFill>
                  <a:prstClr val="white">
                    <a:lumMod val="50000"/>
                  </a:prstClr>
                </a:solidFill>
                <a:latin typeface="Arial"/>
                <a:ea typeface="微软雅黑"/>
              </a:endParaRPr>
            </a:p>
          </p:txBody>
        </p:sp>
        <p:sp>
          <p:nvSpPr>
            <p:cNvPr id="41" name="文本框 40"/>
            <p:cNvSpPr txBox="1"/>
            <p:nvPr/>
          </p:nvSpPr>
          <p:spPr>
            <a:xfrm>
              <a:off x="9055765" y="2250997"/>
              <a:ext cx="4516442" cy="405336"/>
            </a:xfrm>
            <a:prstGeom prst="rect">
              <a:avLst/>
            </a:prstGeom>
            <a:noFill/>
          </p:spPr>
          <p:txBody>
            <a:bodyPr wrap="square" rtlCol="0">
              <a:spAutoFit/>
            </a:bodyPr>
            <a:lstStyle/>
            <a:p>
              <a:pPr defTabSz="863634">
                <a:defRPr/>
              </a:pPr>
              <a:r>
                <a:rPr lang="zh-CN" altLang="en-US" sz="1888" b="1" dirty="0">
                  <a:solidFill>
                    <a:prstClr val="white">
                      <a:lumMod val="50000"/>
                    </a:prstClr>
                  </a:solidFill>
                  <a:latin typeface="Arial"/>
                  <a:ea typeface="微软雅黑"/>
                </a:rPr>
                <a:t>标题内容文字</a:t>
              </a:r>
              <a:endParaRPr lang="zh-CN" altLang="en-US" sz="1888" dirty="0">
                <a:solidFill>
                  <a:prstClr val="white">
                    <a:lumMod val="50000"/>
                  </a:prstClr>
                </a:solidFill>
                <a:latin typeface="Arial"/>
                <a:ea typeface="微软雅黑"/>
              </a:endParaRPr>
            </a:p>
          </p:txBody>
        </p:sp>
      </p:grpSp>
      <p:grpSp>
        <p:nvGrpSpPr>
          <p:cNvPr id="15" name="组合 41"/>
          <p:cNvGrpSpPr/>
          <p:nvPr/>
        </p:nvGrpSpPr>
        <p:grpSpPr>
          <a:xfrm>
            <a:off x="3054632" y="4027349"/>
            <a:ext cx="5018134" cy="382862"/>
            <a:chOff x="8258783" y="2250998"/>
            <a:chExt cx="5313425" cy="405338"/>
          </a:xfrm>
        </p:grpSpPr>
        <p:sp>
          <p:nvSpPr>
            <p:cNvPr id="43" name="矩形 42"/>
            <p:cNvSpPr/>
            <p:nvPr/>
          </p:nvSpPr>
          <p:spPr>
            <a:xfrm>
              <a:off x="8258783" y="2358640"/>
              <a:ext cx="651753" cy="184826"/>
            </a:xfrm>
            <a:prstGeom prst="rect">
              <a:avLst/>
            </a:prstGeom>
            <a:solidFill>
              <a:srgbClr val="ECA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634">
                <a:defRPr/>
              </a:pPr>
              <a:endParaRPr lang="zh-CN" altLang="en-US" sz="1763" dirty="0">
                <a:solidFill>
                  <a:prstClr val="white">
                    <a:lumMod val="50000"/>
                  </a:prstClr>
                </a:solidFill>
                <a:latin typeface="Arial"/>
                <a:ea typeface="微软雅黑"/>
              </a:endParaRPr>
            </a:p>
          </p:txBody>
        </p:sp>
        <p:sp>
          <p:nvSpPr>
            <p:cNvPr id="44" name="文本框 43"/>
            <p:cNvSpPr txBox="1"/>
            <p:nvPr/>
          </p:nvSpPr>
          <p:spPr>
            <a:xfrm>
              <a:off x="9055766" y="2250998"/>
              <a:ext cx="4516442" cy="405338"/>
            </a:xfrm>
            <a:prstGeom prst="rect">
              <a:avLst/>
            </a:prstGeom>
            <a:noFill/>
          </p:spPr>
          <p:txBody>
            <a:bodyPr wrap="square" rtlCol="0">
              <a:spAutoFit/>
            </a:bodyPr>
            <a:lstStyle/>
            <a:p>
              <a:pPr defTabSz="863634">
                <a:defRPr/>
              </a:pPr>
              <a:r>
                <a:rPr lang="zh-CN" altLang="en-US" sz="1888" b="1" dirty="0">
                  <a:solidFill>
                    <a:prstClr val="white">
                      <a:lumMod val="50000"/>
                    </a:prstClr>
                  </a:solidFill>
                  <a:latin typeface="Arial"/>
                  <a:ea typeface="微软雅黑"/>
                </a:rPr>
                <a:t>标题内容文字</a:t>
              </a:r>
              <a:endParaRPr lang="zh-CN" altLang="en-US" sz="1888" dirty="0">
                <a:solidFill>
                  <a:prstClr val="white">
                    <a:lumMod val="50000"/>
                  </a:prstClr>
                </a:solidFill>
                <a:latin typeface="Arial"/>
                <a:ea typeface="微软雅黑"/>
              </a:endParaRPr>
            </a:p>
          </p:txBody>
        </p:sp>
      </p:grpSp>
      <p:grpSp>
        <p:nvGrpSpPr>
          <p:cNvPr id="18" name="组合 44"/>
          <p:cNvGrpSpPr/>
          <p:nvPr/>
        </p:nvGrpSpPr>
        <p:grpSpPr>
          <a:xfrm>
            <a:off x="3054632" y="4712232"/>
            <a:ext cx="6378441" cy="382862"/>
            <a:chOff x="8258783" y="2250998"/>
            <a:chExt cx="6753779" cy="405336"/>
          </a:xfrm>
        </p:grpSpPr>
        <p:sp>
          <p:nvSpPr>
            <p:cNvPr id="46" name="矩形 45"/>
            <p:cNvSpPr/>
            <p:nvPr/>
          </p:nvSpPr>
          <p:spPr>
            <a:xfrm>
              <a:off x="8258783" y="2358640"/>
              <a:ext cx="651753" cy="184826"/>
            </a:xfrm>
            <a:prstGeom prst="rect">
              <a:avLst/>
            </a:prstGeom>
            <a:solidFill>
              <a:srgbClr val="2C9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634">
                <a:defRPr/>
              </a:pPr>
              <a:endParaRPr lang="zh-CN" altLang="en-US" sz="1763" dirty="0">
                <a:solidFill>
                  <a:prstClr val="white">
                    <a:lumMod val="50000"/>
                  </a:prstClr>
                </a:solidFill>
                <a:latin typeface="Arial"/>
                <a:ea typeface="微软雅黑"/>
              </a:endParaRPr>
            </a:p>
          </p:txBody>
        </p:sp>
        <p:sp>
          <p:nvSpPr>
            <p:cNvPr id="47" name="文本框 46"/>
            <p:cNvSpPr txBox="1"/>
            <p:nvPr/>
          </p:nvSpPr>
          <p:spPr>
            <a:xfrm>
              <a:off x="9055765" y="2250998"/>
              <a:ext cx="5956797" cy="405336"/>
            </a:xfrm>
            <a:prstGeom prst="rect">
              <a:avLst/>
            </a:prstGeom>
            <a:noFill/>
          </p:spPr>
          <p:txBody>
            <a:bodyPr wrap="square" rtlCol="0">
              <a:spAutoFit/>
            </a:bodyPr>
            <a:lstStyle/>
            <a:p>
              <a:pPr defTabSz="863634">
                <a:defRPr/>
              </a:pPr>
              <a:r>
                <a:rPr lang="zh-CN" altLang="en-US" sz="1888" b="1" dirty="0">
                  <a:solidFill>
                    <a:prstClr val="white">
                      <a:lumMod val="50000"/>
                    </a:prstClr>
                  </a:solidFill>
                  <a:latin typeface="Arial"/>
                  <a:ea typeface="微软雅黑"/>
                </a:rPr>
                <a:t>标题内容文字</a:t>
              </a:r>
              <a:endParaRPr lang="zh-CN" altLang="en-US" sz="1888" dirty="0">
                <a:solidFill>
                  <a:prstClr val="white">
                    <a:lumMod val="50000"/>
                  </a:prstClr>
                </a:solidFill>
                <a:latin typeface="Arial"/>
                <a:ea typeface="微软雅黑"/>
              </a:endParaRPr>
            </a:p>
          </p:txBody>
        </p:sp>
      </p:grpSp>
    </p:spTree>
    <p:extLst>
      <p:ext uri="{BB962C8B-B14F-4D97-AF65-F5344CB8AC3E}">
        <p14:creationId xmlns:p14="http://schemas.microsoft.com/office/powerpoint/2010/main" val="2872459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3" name="TextBox 48"/>
          <p:cNvSpPr txBox="1"/>
          <p:nvPr/>
        </p:nvSpPr>
        <p:spPr>
          <a:xfrm>
            <a:off x="5002966" y="2319337"/>
            <a:ext cx="3546396" cy="600614"/>
          </a:xfrm>
          <a:prstGeom prst="rect">
            <a:avLst/>
          </a:prstGeom>
          <a:noFill/>
        </p:spPr>
        <p:txBody>
          <a:bodyPr wrap="square" lIns="0" tIns="0" rIns="0" bIns="0" rtlCol="0">
            <a:spAutoFit/>
          </a:bodyPr>
          <a:lstStyle/>
          <a:p>
            <a:pPr>
              <a:buFontTx/>
              <a:buNone/>
            </a:pPr>
            <a:r>
              <a:rPr lang="zh-CN" altLang="en-US" sz="3903"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3903"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5002314" y="3049286"/>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918587" y="1749140"/>
            <a:ext cx="1966815" cy="198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12338" cap="all" spc="268" dirty="0">
                <a:solidFill>
                  <a:srgbClr val="2C99C0"/>
                </a:solidFill>
                <a:latin typeface="Impact" panose="020B0806030902050204" pitchFamily="34" charset="0"/>
                <a:cs typeface="Arial" panose="020B0604020202020204" pitchFamily="34" charset="0"/>
              </a:rPr>
              <a:t>01</a:t>
            </a:r>
            <a:endParaRPr lang="zh-CN" altLang="en-US" sz="12338" cap="all" spc="268"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6561703" y="3037955"/>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38714839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642" y="848854"/>
            <a:ext cx="3852457" cy="5503511"/>
          </a:xfrm>
          <a:prstGeom prst="rect">
            <a:avLst/>
          </a:prstGeom>
        </p:spPr>
      </p:pic>
      <p:sp>
        <p:nvSpPr>
          <p:cNvPr id="65" name="TextBox 64"/>
          <p:cNvSpPr txBox="1"/>
          <p:nvPr/>
        </p:nvSpPr>
        <p:spPr>
          <a:xfrm>
            <a:off x="3843901" y="2400301"/>
            <a:ext cx="6630246" cy="2127377"/>
          </a:xfrm>
          <a:prstGeom prst="rect">
            <a:avLst/>
          </a:prstGeom>
          <a:noFill/>
        </p:spPr>
        <p:txBody>
          <a:bodyPr wrap="square" rtlCol="0">
            <a:spAutoFit/>
          </a:bodyPr>
          <a:lstStyle>
            <a:defPPr>
              <a:defRPr lang="zh-CN"/>
            </a:defPPr>
            <a:lvl1pPr algn="just">
              <a:defRPr sz="2200">
                <a:solidFill>
                  <a:schemeClr val="accent1"/>
                </a:solidFill>
                <a:latin typeface="+mn-ea"/>
                <a:ea typeface="+mn-ea"/>
              </a:defRPr>
            </a:lvl1pPr>
          </a:lstStyle>
          <a:p>
            <a:r>
              <a:rPr lang="zh-CN" altLang="en-US" sz="1889" dirty="0"/>
              <a:t>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a:t>
            </a:r>
          </a:p>
        </p:txBody>
      </p:sp>
      <p:sp>
        <p:nvSpPr>
          <p:cNvPr id="67" name="TextBox 66"/>
          <p:cNvSpPr txBox="1"/>
          <p:nvPr/>
        </p:nvSpPr>
        <p:spPr>
          <a:xfrm>
            <a:off x="4499783" y="1479212"/>
            <a:ext cx="5373214" cy="615681"/>
          </a:xfrm>
          <a:prstGeom prst="rect">
            <a:avLst/>
          </a:prstGeom>
          <a:noFill/>
        </p:spPr>
        <p:txBody>
          <a:bodyPr wrap="square" rtlCol="0">
            <a:spAutoFit/>
          </a:bodyPr>
          <a:lstStyle/>
          <a:p>
            <a:r>
              <a:rPr lang="zh-CN" altLang="en-US" sz="3401" b="1" dirty="0">
                <a:solidFill>
                  <a:srgbClr val="0A97A6"/>
                </a:solidFill>
                <a:latin typeface="+mn-ea"/>
                <a:ea typeface="+mn-ea"/>
              </a:rPr>
              <a:t>前言</a:t>
            </a:r>
          </a:p>
        </p:txBody>
      </p:sp>
      <p:sp>
        <p:nvSpPr>
          <p:cNvPr id="68" name="Rectangle 9"/>
          <p:cNvSpPr>
            <a:spLocks noChangeArrowheads="1"/>
          </p:cNvSpPr>
          <p:nvPr/>
        </p:nvSpPr>
        <p:spPr bwMode="auto">
          <a:xfrm>
            <a:off x="-35" y="6359945"/>
            <a:ext cx="11520523" cy="119014"/>
          </a:xfrm>
          <a:prstGeom prst="rect">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grpSp>
        <p:nvGrpSpPr>
          <p:cNvPr id="69" name="Group 10"/>
          <p:cNvGrpSpPr>
            <a:grpSpLocks/>
          </p:cNvGrpSpPr>
          <p:nvPr/>
        </p:nvGrpSpPr>
        <p:grpSpPr bwMode="auto">
          <a:xfrm>
            <a:off x="3991845" y="1535026"/>
            <a:ext cx="503535" cy="503534"/>
            <a:chOff x="0" y="0"/>
            <a:chExt cx="2494" cy="2494"/>
          </a:xfrm>
          <a:solidFill>
            <a:srgbClr val="0A97A6"/>
          </a:solidFill>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78"/>
            </a:p>
          </p:txBody>
        </p:sp>
        <p:sp>
          <p:nvSpPr>
            <p:cNvPr id="71" name="AutoShape 12"/>
            <p:cNvSpPr>
              <a:spLocks noChangeArrowheads="1"/>
            </p:cNvSpPr>
            <p:nvPr/>
          </p:nvSpPr>
          <p:spPr bwMode="auto">
            <a:xfrm rot="5400000">
              <a:off x="646" y="574"/>
              <a:ext cx="1632" cy="1283"/>
            </a:xfrm>
            <a:prstGeom prst="triangle">
              <a:avLst>
                <a:gd name="adj" fmla="val 50000"/>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78"/>
            </a:p>
          </p:txBody>
        </p:sp>
      </p:grpSp>
      <p:cxnSp>
        <p:nvCxnSpPr>
          <p:cNvPr id="72" name="直接连接符 71"/>
          <p:cNvCxnSpPr/>
          <p:nvPr/>
        </p:nvCxnSpPr>
        <p:spPr bwMode="auto">
          <a:xfrm>
            <a:off x="3998099" y="2215228"/>
            <a:ext cx="6572952"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58257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Freeform 5"/>
          <p:cNvSpPr>
            <a:spLocks/>
          </p:cNvSpPr>
          <p:nvPr/>
        </p:nvSpPr>
        <p:spPr bwMode="auto">
          <a:xfrm>
            <a:off x="1121610" y="1335657"/>
            <a:ext cx="287900" cy="407108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9" name="Freeform 6"/>
          <p:cNvSpPr>
            <a:spLocks/>
          </p:cNvSpPr>
          <p:nvPr/>
        </p:nvSpPr>
        <p:spPr bwMode="auto">
          <a:xfrm>
            <a:off x="1121610" y="1788499"/>
            <a:ext cx="287900" cy="3618240"/>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998653" y="5058860"/>
            <a:ext cx="553308" cy="553308"/>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1" name="Freeform 8"/>
          <p:cNvSpPr>
            <a:spLocks/>
          </p:cNvSpPr>
          <p:nvPr/>
        </p:nvSpPr>
        <p:spPr bwMode="auto">
          <a:xfrm>
            <a:off x="2231387" y="1335657"/>
            <a:ext cx="289400" cy="407108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2" name="Freeform 9"/>
          <p:cNvSpPr>
            <a:spLocks/>
          </p:cNvSpPr>
          <p:nvPr/>
        </p:nvSpPr>
        <p:spPr bwMode="auto">
          <a:xfrm>
            <a:off x="2231387" y="2257836"/>
            <a:ext cx="289400" cy="3148903"/>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2108429" y="5058860"/>
            <a:ext cx="553308" cy="553308"/>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4" name="Freeform 11"/>
          <p:cNvSpPr>
            <a:spLocks/>
          </p:cNvSpPr>
          <p:nvPr/>
        </p:nvSpPr>
        <p:spPr bwMode="auto">
          <a:xfrm>
            <a:off x="3271064" y="1335657"/>
            <a:ext cx="289400" cy="407108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5" name="Freeform 12"/>
          <p:cNvSpPr>
            <a:spLocks/>
          </p:cNvSpPr>
          <p:nvPr/>
        </p:nvSpPr>
        <p:spPr bwMode="auto">
          <a:xfrm>
            <a:off x="3271064" y="1503599"/>
            <a:ext cx="289400" cy="3903141"/>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3148106" y="5058860"/>
            <a:ext cx="553308" cy="553308"/>
          </a:xfrm>
          <a:prstGeom prst="ellipse">
            <a:avLst/>
          </a:pr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7" name="Freeform 14"/>
          <p:cNvSpPr>
            <a:spLocks/>
          </p:cNvSpPr>
          <p:nvPr/>
        </p:nvSpPr>
        <p:spPr bwMode="auto">
          <a:xfrm>
            <a:off x="4444194" y="1335657"/>
            <a:ext cx="289400" cy="4071083"/>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8" name="Freeform 15"/>
          <p:cNvSpPr>
            <a:spLocks/>
          </p:cNvSpPr>
          <p:nvPr/>
        </p:nvSpPr>
        <p:spPr bwMode="auto">
          <a:xfrm>
            <a:off x="4444194" y="1947796"/>
            <a:ext cx="289400" cy="3458944"/>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9" name="Oval 16"/>
          <p:cNvSpPr>
            <a:spLocks noChangeArrowheads="1"/>
          </p:cNvSpPr>
          <p:nvPr/>
        </p:nvSpPr>
        <p:spPr bwMode="auto">
          <a:xfrm>
            <a:off x="4322736" y="5058860"/>
            <a:ext cx="553308" cy="553308"/>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0" name="TextBox 19"/>
          <p:cNvSpPr txBox="1"/>
          <p:nvPr/>
        </p:nvSpPr>
        <p:spPr>
          <a:xfrm>
            <a:off x="778872" y="5680412"/>
            <a:ext cx="968465" cy="557332"/>
          </a:xfrm>
          <a:prstGeom prst="rect">
            <a:avLst/>
          </a:prstGeom>
          <a:noFill/>
        </p:spPr>
        <p:txBody>
          <a:bodyPr wrap="square" rtlCol="0">
            <a:spAutoFit/>
          </a:bodyPr>
          <a:lstStyle/>
          <a:p>
            <a:pPr algn="ctr"/>
            <a:r>
              <a:rPr lang="zh-CN" altLang="en-US" sz="1511" dirty="0">
                <a:solidFill>
                  <a:schemeClr val="accent1"/>
                </a:solidFill>
                <a:latin typeface="+mj-ea"/>
                <a:ea typeface="+mj-ea"/>
              </a:rPr>
              <a:t>标题内容文字</a:t>
            </a:r>
          </a:p>
        </p:txBody>
      </p:sp>
      <p:sp>
        <p:nvSpPr>
          <p:cNvPr id="22" name="TextBox 21"/>
          <p:cNvSpPr txBox="1"/>
          <p:nvPr/>
        </p:nvSpPr>
        <p:spPr>
          <a:xfrm>
            <a:off x="1895725" y="5680412"/>
            <a:ext cx="968465" cy="557332"/>
          </a:xfrm>
          <a:prstGeom prst="rect">
            <a:avLst/>
          </a:prstGeom>
          <a:noFill/>
        </p:spPr>
        <p:txBody>
          <a:bodyPr wrap="square" rtlCol="0">
            <a:spAutoFit/>
          </a:bodyPr>
          <a:lstStyle/>
          <a:p>
            <a:pPr algn="ctr"/>
            <a:r>
              <a:rPr lang="zh-CN" altLang="en-US" sz="1511" dirty="0">
                <a:solidFill>
                  <a:schemeClr val="accent1"/>
                </a:solidFill>
                <a:latin typeface="+mj-ea"/>
                <a:ea typeface="+mj-ea"/>
              </a:rPr>
              <a:t>标题内容文字</a:t>
            </a:r>
          </a:p>
        </p:txBody>
      </p:sp>
      <p:sp>
        <p:nvSpPr>
          <p:cNvPr id="23" name="TextBox 22"/>
          <p:cNvSpPr txBox="1"/>
          <p:nvPr/>
        </p:nvSpPr>
        <p:spPr>
          <a:xfrm>
            <a:off x="2982795" y="5680412"/>
            <a:ext cx="968465" cy="557332"/>
          </a:xfrm>
          <a:prstGeom prst="rect">
            <a:avLst/>
          </a:prstGeom>
          <a:noFill/>
        </p:spPr>
        <p:txBody>
          <a:bodyPr wrap="square" rtlCol="0">
            <a:spAutoFit/>
          </a:bodyPr>
          <a:lstStyle/>
          <a:p>
            <a:pPr algn="ctr"/>
            <a:r>
              <a:rPr lang="zh-CN" altLang="en-US" sz="1511" dirty="0">
                <a:solidFill>
                  <a:schemeClr val="accent1"/>
                </a:solidFill>
                <a:latin typeface="+mj-ea"/>
                <a:ea typeface="+mj-ea"/>
              </a:rPr>
              <a:t>标题内容文字</a:t>
            </a:r>
          </a:p>
        </p:txBody>
      </p:sp>
      <p:sp>
        <p:nvSpPr>
          <p:cNvPr id="24" name="TextBox 23"/>
          <p:cNvSpPr txBox="1"/>
          <p:nvPr/>
        </p:nvSpPr>
        <p:spPr>
          <a:xfrm>
            <a:off x="4114538" y="5680412"/>
            <a:ext cx="968465" cy="557332"/>
          </a:xfrm>
          <a:prstGeom prst="rect">
            <a:avLst/>
          </a:prstGeom>
          <a:noFill/>
        </p:spPr>
        <p:txBody>
          <a:bodyPr wrap="square" rtlCol="0">
            <a:spAutoFit/>
          </a:bodyPr>
          <a:lstStyle/>
          <a:p>
            <a:pPr algn="ctr"/>
            <a:r>
              <a:rPr lang="zh-CN" altLang="en-US" sz="1511" dirty="0">
                <a:solidFill>
                  <a:schemeClr val="accent1"/>
                </a:solidFill>
                <a:latin typeface="+mj-ea"/>
                <a:ea typeface="+mj-ea"/>
              </a:rPr>
              <a:t>标题内容文字</a:t>
            </a:r>
          </a:p>
        </p:txBody>
      </p:sp>
      <p:sp>
        <p:nvSpPr>
          <p:cNvPr id="25" name="矩形 83"/>
          <p:cNvSpPr>
            <a:spLocks noChangeArrowheads="1"/>
          </p:cNvSpPr>
          <p:nvPr/>
        </p:nvSpPr>
        <p:spPr bwMode="auto">
          <a:xfrm>
            <a:off x="5875517" y="1167837"/>
            <a:ext cx="4826178" cy="4707478"/>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26" name="TextBox 84"/>
          <p:cNvSpPr txBox="1">
            <a:spLocks noChangeArrowheads="1"/>
          </p:cNvSpPr>
          <p:nvPr/>
        </p:nvSpPr>
        <p:spPr bwMode="auto">
          <a:xfrm>
            <a:off x="6101861" y="1860028"/>
            <a:ext cx="436714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a:t>
            </a:r>
          </a:p>
        </p:txBody>
      </p:sp>
      <p:sp>
        <p:nvSpPr>
          <p:cNvPr id="27" name="Freeform 12"/>
          <p:cNvSpPr>
            <a:spLocks/>
          </p:cNvSpPr>
          <p:nvPr/>
        </p:nvSpPr>
        <p:spPr bwMode="auto">
          <a:xfrm>
            <a:off x="5805040" y="1029885"/>
            <a:ext cx="499327" cy="500826"/>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A97A6"/>
          </a:solidFill>
          <a:ln>
            <a:noFill/>
          </a:ln>
        </p:spPr>
        <p:txBody>
          <a:bodyPr/>
          <a:lstStyle/>
          <a:p>
            <a:endParaRPr lang="zh-CN" altLang="en-US"/>
          </a:p>
        </p:txBody>
      </p:sp>
      <p:sp>
        <p:nvSpPr>
          <p:cNvPr id="28" name="Freeform 12"/>
          <p:cNvSpPr>
            <a:spLocks/>
          </p:cNvSpPr>
          <p:nvPr/>
        </p:nvSpPr>
        <p:spPr bwMode="auto">
          <a:xfrm flipH="1" flipV="1">
            <a:off x="10304200" y="5483112"/>
            <a:ext cx="499327" cy="500826"/>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53E25"/>
          </a:solidFill>
          <a:ln>
            <a:noFill/>
          </a:ln>
        </p:spPr>
        <p:txBody>
          <a:bodyPr/>
          <a:lstStyle/>
          <a:p>
            <a:endParaRPr lang="zh-CN" altLang="en-US"/>
          </a:p>
        </p:txBody>
      </p:sp>
      <p:sp>
        <p:nvSpPr>
          <p:cNvPr id="21" name="TextBox 20"/>
          <p:cNvSpPr txBox="1"/>
          <p:nvPr/>
        </p:nvSpPr>
        <p:spPr>
          <a:xfrm>
            <a:off x="1000813" y="5203756"/>
            <a:ext cx="646331" cy="369332"/>
          </a:xfrm>
          <a:prstGeom prst="rect">
            <a:avLst/>
          </a:prstGeom>
          <a:noFill/>
        </p:spPr>
        <p:txBody>
          <a:bodyPr wrap="none" rtlCol="0">
            <a:spAutoFit/>
          </a:bodyPr>
          <a:lstStyle/>
          <a:p>
            <a:r>
              <a:rPr lang="en-US" altLang="zh-CN" dirty="0">
                <a:solidFill>
                  <a:schemeClr val="accent2"/>
                </a:solidFill>
              </a:rPr>
              <a:t>90%</a:t>
            </a:r>
            <a:endParaRPr lang="zh-CN" altLang="en-US" dirty="0">
              <a:solidFill>
                <a:schemeClr val="accent2"/>
              </a:solidFill>
            </a:endParaRPr>
          </a:p>
        </p:txBody>
      </p:sp>
      <p:sp>
        <p:nvSpPr>
          <p:cNvPr id="30" name="TextBox 29"/>
          <p:cNvSpPr txBox="1"/>
          <p:nvPr/>
        </p:nvSpPr>
        <p:spPr>
          <a:xfrm>
            <a:off x="2102774" y="5203756"/>
            <a:ext cx="646331" cy="369332"/>
          </a:xfrm>
          <a:prstGeom prst="rect">
            <a:avLst/>
          </a:prstGeom>
          <a:noFill/>
        </p:spPr>
        <p:txBody>
          <a:bodyPr wrap="none" rtlCol="0">
            <a:spAutoFit/>
          </a:bodyPr>
          <a:lstStyle/>
          <a:p>
            <a:r>
              <a:rPr lang="en-US" altLang="zh-CN" dirty="0">
                <a:solidFill>
                  <a:schemeClr val="accent2"/>
                </a:solidFill>
              </a:rPr>
              <a:t>70%</a:t>
            </a:r>
            <a:endParaRPr lang="zh-CN" altLang="en-US" dirty="0">
              <a:solidFill>
                <a:schemeClr val="accent2"/>
              </a:solidFill>
            </a:endParaRPr>
          </a:p>
        </p:txBody>
      </p:sp>
      <p:sp>
        <p:nvSpPr>
          <p:cNvPr id="31" name="TextBox 30"/>
          <p:cNvSpPr txBox="1"/>
          <p:nvPr/>
        </p:nvSpPr>
        <p:spPr>
          <a:xfrm>
            <a:off x="3145169" y="5203756"/>
            <a:ext cx="646331" cy="369332"/>
          </a:xfrm>
          <a:prstGeom prst="rect">
            <a:avLst/>
          </a:prstGeom>
          <a:noFill/>
        </p:spPr>
        <p:txBody>
          <a:bodyPr wrap="none" rtlCol="0">
            <a:spAutoFit/>
          </a:bodyPr>
          <a:lstStyle/>
          <a:p>
            <a:r>
              <a:rPr lang="en-US" altLang="zh-CN" dirty="0">
                <a:solidFill>
                  <a:schemeClr val="accent2"/>
                </a:solidFill>
              </a:rPr>
              <a:t>98%</a:t>
            </a:r>
            <a:endParaRPr lang="zh-CN" altLang="en-US" dirty="0">
              <a:solidFill>
                <a:schemeClr val="accent2"/>
              </a:solidFill>
            </a:endParaRPr>
          </a:p>
        </p:txBody>
      </p:sp>
      <p:sp>
        <p:nvSpPr>
          <p:cNvPr id="32" name="TextBox 31"/>
          <p:cNvSpPr txBox="1"/>
          <p:nvPr/>
        </p:nvSpPr>
        <p:spPr>
          <a:xfrm>
            <a:off x="4306696" y="5203756"/>
            <a:ext cx="646331" cy="369332"/>
          </a:xfrm>
          <a:prstGeom prst="rect">
            <a:avLst/>
          </a:prstGeom>
          <a:noFill/>
        </p:spPr>
        <p:txBody>
          <a:bodyPr wrap="none" rtlCol="0">
            <a:spAutoFit/>
          </a:bodyPr>
          <a:lstStyle/>
          <a:p>
            <a:r>
              <a:rPr lang="en-US" altLang="zh-CN" dirty="0">
                <a:solidFill>
                  <a:schemeClr val="accent2"/>
                </a:solidFill>
              </a:rPr>
              <a:t>85%</a:t>
            </a:r>
            <a:endParaRPr lang="zh-CN" altLang="en-US" dirty="0">
              <a:solidFill>
                <a:schemeClr val="accent2"/>
              </a:solidFill>
            </a:endParaRPr>
          </a:p>
        </p:txBody>
      </p:sp>
    </p:spTree>
    <p:extLst>
      <p:ext uri="{BB962C8B-B14F-4D97-AF65-F5344CB8AC3E}">
        <p14:creationId xmlns:p14="http://schemas.microsoft.com/office/powerpoint/2010/main" val="1998978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3">
            <a:extLst>
              <a:ext uri="{FF2B5EF4-FFF2-40B4-BE49-F238E27FC236}">
                <a16:creationId xmlns:a16="http://schemas.microsoft.com/office/drawing/2014/main" id="{A9977C71-C733-4CA5-8CE8-B3DA1862D63F}"/>
              </a:ext>
            </a:extLst>
          </p:cNvPr>
          <p:cNvGrpSpPr/>
          <p:nvPr/>
        </p:nvGrpSpPr>
        <p:grpSpPr>
          <a:xfrm>
            <a:off x="1908185" y="1454472"/>
            <a:ext cx="3102446" cy="4584087"/>
            <a:chOff x="1912729" y="1458758"/>
            <a:chExt cx="3510756" cy="5187394"/>
          </a:xfrm>
        </p:grpSpPr>
        <p:grpSp>
          <p:nvGrpSpPr>
            <p:cNvPr id="61" name="Group 4">
              <a:extLst>
                <a:ext uri="{FF2B5EF4-FFF2-40B4-BE49-F238E27FC236}">
                  <a16:creationId xmlns:a16="http://schemas.microsoft.com/office/drawing/2014/main" id="{B6D3BFF2-5632-4F54-A5BC-B877D480E219}"/>
                </a:ext>
              </a:extLst>
            </p:cNvPr>
            <p:cNvGrpSpPr/>
            <p:nvPr/>
          </p:nvGrpSpPr>
          <p:grpSpPr>
            <a:xfrm>
              <a:off x="1972256" y="1458758"/>
              <a:ext cx="292103" cy="5187394"/>
              <a:chOff x="1374772" y="1213680"/>
              <a:chExt cx="274322" cy="5187394"/>
            </a:xfrm>
          </p:grpSpPr>
          <p:sp>
            <p:nvSpPr>
              <p:cNvPr id="78" name="Pentagon 21">
                <a:extLst>
                  <a:ext uri="{FF2B5EF4-FFF2-40B4-BE49-F238E27FC236}">
                    <a16:creationId xmlns:a16="http://schemas.microsoft.com/office/drawing/2014/main" id="{A3BFDF36-85EB-4068-8C93-3A32679A6B33}"/>
                  </a:ext>
                </a:extLst>
              </p:cNvPr>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5">
                <a:extLst>
                  <a:ext uri="{FF2B5EF4-FFF2-40B4-BE49-F238E27FC236}">
                    <a16:creationId xmlns:a16="http://schemas.microsoft.com/office/drawing/2014/main" id="{B14F789B-490B-4CD2-A00F-D1E91B015838}"/>
                  </a:ext>
                </a:extLst>
              </p:cNvPr>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rgbClr val="44546A"/>
                  </a:gs>
                  <a:gs pos="82000">
                    <a:srgbClr val="44546A"/>
                  </a:gs>
                  <a:gs pos="34000">
                    <a:srgbClr val="44546A">
                      <a:lumMod val="75000"/>
                    </a:srgbClr>
                  </a:gs>
                  <a:gs pos="0">
                    <a:srgbClr val="44546A"/>
                  </a:gs>
                  <a:gs pos="38000">
                    <a:srgbClr val="44546A"/>
                  </a:gs>
                  <a:gs pos="100000">
                    <a:srgbClr val="44546A"/>
                  </a:gs>
                </a:gsLst>
                <a:lin ang="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23">
                <a:extLst>
                  <a:ext uri="{FF2B5EF4-FFF2-40B4-BE49-F238E27FC236}">
                    <a16:creationId xmlns:a16="http://schemas.microsoft.com/office/drawing/2014/main" id="{9838CDA1-863C-4816-AC9B-70D4CCC37664}"/>
                  </a:ext>
                </a:extLst>
              </p:cNvPr>
              <p:cNvSpPr/>
              <p:nvPr/>
            </p:nvSpPr>
            <p:spPr>
              <a:xfrm>
                <a:off x="1374774" y="1417118"/>
                <a:ext cx="272825" cy="590550"/>
              </a:xfrm>
              <a:prstGeom prst="rect">
                <a:avLst/>
              </a:prstGeom>
              <a:gradFill flip="none" rotWithShape="1">
                <a:gsLst>
                  <a:gs pos="0">
                    <a:sysClr val="window" lastClr="FFFFFF">
                      <a:lumMod val="75000"/>
                    </a:sysClr>
                  </a:gs>
                  <a:gs pos="27000">
                    <a:srgbClr val="F2F2F2">
                      <a:lumMod val="0"/>
                      <a:lumOff val="100000"/>
                    </a:srgbClr>
                  </a:gs>
                  <a:gs pos="100000">
                    <a:sysClr val="window" lastClr="FFFFFF">
                      <a:lumMod val="50000"/>
                    </a:sysClr>
                  </a:gs>
                </a:gsLst>
                <a:lin ang="1080000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Rectangle 24">
                <a:extLst>
                  <a:ext uri="{FF2B5EF4-FFF2-40B4-BE49-F238E27FC236}">
                    <a16:creationId xmlns:a16="http://schemas.microsoft.com/office/drawing/2014/main" id="{94F86C66-57D5-4210-8EA7-55D1A3920D60}"/>
                  </a:ext>
                </a:extLst>
              </p:cNvPr>
              <p:cNvSpPr/>
              <p:nvPr/>
            </p:nvSpPr>
            <p:spPr>
              <a:xfrm>
                <a:off x="1404710" y="1213680"/>
                <a:ext cx="212954" cy="203438"/>
              </a:xfrm>
              <a:prstGeom prst="rect">
                <a:avLst/>
              </a:prstGeom>
              <a:solidFill>
                <a:srgbClr val="44546A"/>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25">
                <a:extLst>
                  <a:ext uri="{FF2B5EF4-FFF2-40B4-BE49-F238E27FC236}">
                    <a16:creationId xmlns:a16="http://schemas.microsoft.com/office/drawing/2014/main" id="{493A835E-DC94-46F2-B377-2098C821C8AD}"/>
                  </a:ext>
                </a:extLst>
              </p:cNvPr>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83" name="Straight Connector 26">
                <a:extLst>
                  <a:ext uri="{FF2B5EF4-FFF2-40B4-BE49-F238E27FC236}">
                    <a16:creationId xmlns:a16="http://schemas.microsoft.com/office/drawing/2014/main" id="{07C5D267-DF52-43DF-87F8-E9D649817245}"/>
                  </a:ext>
                </a:extLst>
              </p:cNvPr>
              <p:cNvCxnSpPr/>
              <p:nvPr/>
            </p:nvCxnSpPr>
            <p:spPr>
              <a:xfrm>
                <a:off x="1374774" y="1486648"/>
                <a:ext cx="274320" cy="0"/>
              </a:xfrm>
              <a:prstGeom prst="line">
                <a:avLst/>
              </a:prstGeom>
              <a:noFill/>
              <a:ln w="6350" cap="flat" cmpd="sng" algn="ctr">
                <a:solidFill>
                  <a:sysClr val="window" lastClr="FFFFFF">
                    <a:lumMod val="65000"/>
                  </a:sysClr>
                </a:solidFill>
                <a:prstDash val="solid"/>
                <a:miter lim="800000"/>
              </a:ln>
              <a:effectLst/>
            </p:spPr>
          </p:cxnSp>
          <p:cxnSp>
            <p:nvCxnSpPr>
              <p:cNvPr id="84" name="Straight Connector 27">
                <a:extLst>
                  <a:ext uri="{FF2B5EF4-FFF2-40B4-BE49-F238E27FC236}">
                    <a16:creationId xmlns:a16="http://schemas.microsoft.com/office/drawing/2014/main" id="{D0A1B8E8-4689-4D5D-9505-96C552EB3893}"/>
                  </a:ext>
                </a:extLst>
              </p:cNvPr>
              <p:cNvCxnSpPr/>
              <p:nvPr/>
            </p:nvCxnSpPr>
            <p:spPr>
              <a:xfrm>
                <a:off x="1374774" y="1562425"/>
                <a:ext cx="274320" cy="0"/>
              </a:xfrm>
              <a:prstGeom prst="line">
                <a:avLst/>
              </a:prstGeom>
              <a:noFill/>
              <a:ln w="6350" cap="flat" cmpd="sng" algn="ctr">
                <a:solidFill>
                  <a:sysClr val="window" lastClr="FFFFFF">
                    <a:lumMod val="65000"/>
                  </a:sysClr>
                </a:solidFill>
                <a:prstDash val="solid"/>
                <a:miter lim="800000"/>
              </a:ln>
              <a:effectLst/>
            </p:spPr>
          </p:cxnSp>
          <p:cxnSp>
            <p:nvCxnSpPr>
              <p:cNvPr id="85" name="Straight Connector 28">
                <a:extLst>
                  <a:ext uri="{FF2B5EF4-FFF2-40B4-BE49-F238E27FC236}">
                    <a16:creationId xmlns:a16="http://schemas.microsoft.com/office/drawing/2014/main" id="{5A83CB9E-C9AE-46F2-87E6-16AD1B9B3F33}"/>
                  </a:ext>
                </a:extLst>
              </p:cNvPr>
              <p:cNvCxnSpPr/>
              <p:nvPr/>
            </p:nvCxnSpPr>
            <p:spPr>
              <a:xfrm>
                <a:off x="1374774" y="1638202"/>
                <a:ext cx="274320" cy="0"/>
              </a:xfrm>
              <a:prstGeom prst="line">
                <a:avLst/>
              </a:prstGeom>
              <a:noFill/>
              <a:ln w="6350" cap="flat" cmpd="sng" algn="ctr">
                <a:solidFill>
                  <a:sysClr val="window" lastClr="FFFFFF">
                    <a:lumMod val="65000"/>
                  </a:sysClr>
                </a:solidFill>
                <a:prstDash val="solid"/>
                <a:miter lim="800000"/>
              </a:ln>
              <a:effectLst/>
            </p:spPr>
          </p:cxnSp>
          <p:cxnSp>
            <p:nvCxnSpPr>
              <p:cNvPr id="86" name="Straight Connector 29">
                <a:extLst>
                  <a:ext uri="{FF2B5EF4-FFF2-40B4-BE49-F238E27FC236}">
                    <a16:creationId xmlns:a16="http://schemas.microsoft.com/office/drawing/2014/main" id="{7AD63D1A-C7CF-4B9A-A517-8C7C75B2FDA0}"/>
                  </a:ext>
                </a:extLst>
              </p:cNvPr>
              <p:cNvCxnSpPr/>
              <p:nvPr/>
            </p:nvCxnSpPr>
            <p:spPr>
              <a:xfrm>
                <a:off x="1374774" y="1713979"/>
                <a:ext cx="274320" cy="0"/>
              </a:xfrm>
              <a:prstGeom prst="line">
                <a:avLst/>
              </a:prstGeom>
              <a:noFill/>
              <a:ln w="6350" cap="flat" cmpd="sng" algn="ctr">
                <a:solidFill>
                  <a:sysClr val="window" lastClr="FFFFFF">
                    <a:lumMod val="65000"/>
                  </a:sysClr>
                </a:solidFill>
                <a:prstDash val="solid"/>
                <a:miter lim="800000"/>
              </a:ln>
              <a:effectLst/>
            </p:spPr>
          </p:cxnSp>
          <p:cxnSp>
            <p:nvCxnSpPr>
              <p:cNvPr id="87" name="Straight Connector 30">
                <a:extLst>
                  <a:ext uri="{FF2B5EF4-FFF2-40B4-BE49-F238E27FC236}">
                    <a16:creationId xmlns:a16="http://schemas.microsoft.com/office/drawing/2014/main" id="{B1956CBF-DC2E-43ED-8D82-3E6889F31200}"/>
                  </a:ext>
                </a:extLst>
              </p:cNvPr>
              <p:cNvCxnSpPr/>
              <p:nvPr/>
            </p:nvCxnSpPr>
            <p:spPr>
              <a:xfrm>
                <a:off x="1374774" y="1789756"/>
                <a:ext cx="274320" cy="0"/>
              </a:xfrm>
              <a:prstGeom prst="line">
                <a:avLst/>
              </a:prstGeom>
              <a:noFill/>
              <a:ln w="6350" cap="flat" cmpd="sng" algn="ctr">
                <a:solidFill>
                  <a:sysClr val="window" lastClr="FFFFFF">
                    <a:lumMod val="65000"/>
                  </a:sysClr>
                </a:solidFill>
                <a:prstDash val="solid"/>
                <a:miter lim="800000"/>
              </a:ln>
              <a:effectLst/>
            </p:spPr>
          </p:cxnSp>
          <p:cxnSp>
            <p:nvCxnSpPr>
              <p:cNvPr id="88" name="Straight Connector 31">
                <a:extLst>
                  <a:ext uri="{FF2B5EF4-FFF2-40B4-BE49-F238E27FC236}">
                    <a16:creationId xmlns:a16="http://schemas.microsoft.com/office/drawing/2014/main" id="{2766F283-E9E9-4B00-9692-3ABA97D119F1}"/>
                  </a:ext>
                </a:extLst>
              </p:cNvPr>
              <p:cNvCxnSpPr/>
              <p:nvPr/>
            </p:nvCxnSpPr>
            <p:spPr>
              <a:xfrm>
                <a:off x="1374774" y="1865533"/>
                <a:ext cx="274320" cy="0"/>
              </a:xfrm>
              <a:prstGeom prst="line">
                <a:avLst/>
              </a:prstGeom>
              <a:noFill/>
              <a:ln w="6350" cap="flat" cmpd="sng" algn="ctr">
                <a:solidFill>
                  <a:sysClr val="window" lastClr="FFFFFF">
                    <a:lumMod val="65000"/>
                  </a:sysClr>
                </a:solidFill>
                <a:prstDash val="solid"/>
                <a:miter lim="800000"/>
              </a:ln>
              <a:effectLst/>
            </p:spPr>
          </p:cxnSp>
          <p:cxnSp>
            <p:nvCxnSpPr>
              <p:cNvPr id="89" name="Straight Connector 32">
                <a:extLst>
                  <a:ext uri="{FF2B5EF4-FFF2-40B4-BE49-F238E27FC236}">
                    <a16:creationId xmlns:a16="http://schemas.microsoft.com/office/drawing/2014/main" id="{D2287D11-69A9-424E-B15A-549EF6FC2801}"/>
                  </a:ext>
                </a:extLst>
              </p:cNvPr>
              <p:cNvCxnSpPr/>
              <p:nvPr/>
            </p:nvCxnSpPr>
            <p:spPr>
              <a:xfrm>
                <a:off x="1374774" y="1941308"/>
                <a:ext cx="274320" cy="0"/>
              </a:xfrm>
              <a:prstGeom prst="line">
                <a:avLst/>
              </a:prstGeom>
              <a:noFill/>
              <a:ln w="6350" cap="flat" cmpd="sng" algn="ctr">
                <a:solidFill>
                  <a:sysClr val="window" lastClr="FFFFFF">
                    <a:lumMod val="65000"/>
                  </a:sysClr>
                </a:solidFill>
                <a:prstDash val="solid"/>
                <a:miter lim="800000"/>
              </a:ln>
              <a:effectLst/>
            </p:spPr>
          </p:cxnSp>
        </p:grpSp>
        <p:sp>
          <p:nvSpPr>
            <p:cNvPr id="62" name="Trapezoid 5">
              <a:extLst>
                <a:ext uri="{FF2B5EF4-FFF2-40B4-BE49-F238E27FC236}">
                  <a16:creationId xmlns:a16="http://schemas.microsoft.com/office/drawing/2014/main" id="{8F550007-4B15-4969-B7E9-F94FD8630F67}"/>
                </a:ext>
              </a:extLst>
            </p:cNvPr>
            <p:cNvSpPr/>
            <p:nvPr/>
          </p:nvSpPr>
          <p:spPr>
            <a:xfrm rot="16200000">
              <a:off x="1594832" y="5341831"/>
              <a:ext cx="695326" cy="59529"/>
            </a:xfrm>
            <a:prstGeom prst="trapezoid">
              <a:avLst>
                <a:gd name="adj" fmla="val 69837"/>
              </a:avLst>
            </a:prstGeom>
            <a:solidFill>
              <a:srgbClr val="7F7F7F">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rapezoid 6">
              <a:extLst>
                <a:ext uri="{FF2B5EF4-FFF2-40B4-BE49-F238E27FC236}">
                  <a16:creationId xmlns:a16="http://schemas.microsoft.com/office/drawing/2014/main" id="{E2BC6BB9-B384-4B7A-A802-A4F4AB751505}"/>
                </a:ext>
              </a:extLst>
            </p:cNvPr>
            <p:cNvSpPr/>
            <p:nvPr/>
          </p:nvSpPr>
          <p:spPr>
            <a:xfrm rot="16200000">
              <a:off x="1594832" y="4439533"/>
              <a:ext cx="695326" cy="59529"/>
            </a:xfrm>
            <a:prstGeom prst="trapezoid">
              <a:avLst>
                <a:gd name="adj" fmla="val 69837"/>
              </a:avLst>
            </a:prstGeom>
            <a:solidFill>
              <a:srgbClr val="0C2744">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rapezoid 7">
              <a:extLst>
                <a:ext uri="{FF2B5EF4-FFF2-40B4-BE49-F238E27FC236}">
                  <a16:creationId xmlns:a16="http://schemas.microsoft.com/office/drawing/2014/main" id="{A2FB0A98-F9D0-40E3-A7AB-1B1466E6DA84}"/>
                </a:ext>
              </a:extLst>
            </p:cNvPr>
            <p:cNvSpPr/>
            <p:nvPr/>
          </p:nvSpPr>
          <p:spPr>
            <a:xfrm rot="16200000">
              <a:off x="1594832" y="3537234"/>
              <a:ext cx="695326" cy="59529"/>
            </a:xfrm>
            <a:prstGeom prst="trapezoid">
              <a:avLst>
                <a:gd name="adj" fmla="val 69837"/>
              </a:avLst>
            </a:prstGeom>
            <a:solidFill>
              <a:srgbClr val="7F7F7F">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rapezoid 8">
              <a:extLst>
                <a:ext uri="{FF2B5EF4-FFF2-40B4-BE49-F238E27FC236}">
                  <a16:creationId xmlns:a16="http://schemas.microsoft.com/office/drawing/2014/main" id="{0B7B2FA2-2524-4D81-870C-3AE051FFF1F5}"/>
                </a:ext>
              </a:extLst>
            </p:cNvPr>
            <p:cNvSpPr/>
            <p:nvPr/>
          </p:nvSpPr>
          <p:spPr>
            <a:xfrm rot="16200000">
              <a:off x="1594832" y="2634935"/>
              <a:ext cx="695326" cy="59529"/>
            </a:xfrm>
            <a:prstGeom prst="trapezoid">
              <a:avLst>
                <a:gd name="adj" fmla="val 69837"/>
              </a:avLst>
            </a:prstGeom>
            <a:solidFill>
              <a:srgbClr val="0C2744">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Pentagon 9">
              <a:extLst>
                <a:ext uri="{FF2B5EF4-FFF2-40B4-BE49-F238E27FC236}">
                  <a16:creationId xmlns:a16="http://schemas.microsoft.com/office/drawing/2014/main" id="{B17AB88F-3897-4793-A7B7-C870A0C61499}"/>
                </a:ext>
              </a:extLst>
            </p:cNvPr>
            <p:cNvSpPr/>
            <p:nvPr/>
          </p:nvSpPr>
          <p:spPr>
            <a:xfrm>
              <a:off x="1912729" y="2359899"/>
              <a:ext cx="3510756" cy="607219"/>
            </a:xfrm>
            <a:prstGeom prst="homePlate">
              <a:avLst>
                <a:gd name="adj" fmla="val 36274"/>
              </a:avLst>
            </a:prstGeom>
            <a:solidFill>
              <a:srgbClr val="2C99C0"/>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Pentagon 10">
              <a:extLst>
                <a:ext uri="{FF2B5EF4-FFF2-40B4-BE49-F238E27FC236}">
                  <a16:creationId xmlns:a16="http://schemas.microsoft.com/office/drawing/2014/main" id="{4B11ADE6-0492-434F-8D1D-B799149935D5}"/>
                </a:ext>
              </a:extLst>
            </p:cNvPr>
            <p:cNvSpPr/>
            <p:nvPr/>
          </p:nvSpPr>
          <p:spPr>
            <a:xfrm>
              <a:off x="1912729" y="3262198"/>
              <a:ext cx="3510756" cy="607219"/>
            </a:xfrm>
            <a:prstGeom prst="homePlate">
              <a:avLst>
                <a:gd name="adj" fmla="val 36274"/>
              </a:avLst>
            </a:prstGeom>
            <a:solidFill>
              <a:srgbClr val="D53E25"/>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Pentagon 11">
              <a:extLst>
                <a:ext uri="{FF2B5EF4-FFF2-40B4-BE49-F238E27FC236}">
                  <a16:creationId xmlns:a16="http://schemas.microsoft.com/office/drawing/2014/main" id="{C305B5AE-FB44-4766-9DBF-6D179CDA9CB3}"/>
                </a:ext>
              </a:extLst>
            </p:cNvPr>
            <p:cNvSpPr/>
            <p:nvPr/>
          </p:nvSpPr>
          <p:spPr>
            <a:xfrm>
              <a:off x="1912729" y="4164497"/>
              <a:ext cx="3510756" cy="607219"/>
            </a:xfrm>
            <a:prstGeom prst="homePlate">
              <a:avLst>
                <a:gd name="adj" fmla="val 36274"/>
              </a:avLst>
            </a:prstGeom>
            <a:solidFill>
              <a:srgbClr val="ECA11A"/>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Pentagon 12">
              <a:extLst>
                <a:ext uri="{FF2B5EF4-FFF2-40B4-BE49-F238E27FC236}">
                  <a16:creationId xmlns:a16="http://schemas.microsoft.com/office/drawing/2014/main" id="{8C19AD1A-ADCE-4169-B1FB-85F0CDE7B51F}"/>
                </a:ext>
              </a:extLst>
            </p:cNvPr>
            <p:cNvSpPr/>
            <p:nvPr/>
          </p:nvSpPr>
          <p:spPr>
            <a:xfrm>
              <a:off x="1912729" y="5066795"/>
              <a:ext cx="3510756" cy="607219"/>
            </a:xfrm>
            <a:prstGeom prst="homePlate">
              <a:avLst>
                <a:gd name="adj" fmla="val 36274"/>
              </a:avLst>
            </a:prstGeom>
            <a:solidFill>
              <a:srgbClr val="0A97A6"/>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1322">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Rectangle 33">
              <a:extLst>
                <a:ext uri="{FF2B5EF4-FFF2-40B4-BE49-F238E27FC236}">
                  <a16:creationId xmlns:a16="http://schemas.microsoft.com/office/drawing/2014/main" id="{B6E062E2-2045-4979-B19B-00D65CBC9DA2}"/>
                </a:ext>
              </a:extLst>
            </p:cNvPr>
            <p:cNvSpPr/>
            <p:nvPr/>
          </p:nvSpPr>
          <p:spPr>
            <a:xfrm>
              <a:off x="2679704" y="2509740"/>
              <a:ext cx="2330568" cy="356990"/>
            </a:xfrm>
            <a:prstGeom prst="rect">
              <a:avLst/>
            </a:prstGeom>
          </p:spPr>
          <p:txBody>
            <a:bodyPr wrap="square">
              <a:spAutoFit/>
            </a:bodyPr>
            <a:lstStyle/>
            <a:p>
              <a:pPr algn="ctr">
                <a:lnSpc>
                  <a:spcPct val="120000"/>
                </a:lnSpc>
                <a:buFontTx/>
                <a:buNone/>
                <a:defRPr/>
              </a:pPr>
              <a:r>
                <a:rPr lang="zh-CN" altLang="en-US" sz="1322" kern="0">
                  <a:solidFill>
                    <a:prstClr val="white"/>
                  </a:solidFill>
                  <a:ea typeface="微软雅黑" panose="020B0503020204020204" pitchFamily="34" charset="-122"/>
                  <a:cs typeface="+mn-ea"/>
                  <a:sym typeface="Arial" panose="020B0604020202020204" pitchFamily="34" charset="0"/>
                </a:rPr>
                <a:t>请替换文字内容</a:t>
              </a:r>
              <a:r>
                <a:rPr lang="en-GB" sz="1322" kern="0">
                  <a:solidFill>
                    <a:prstClr val="white"/>
                  </a:solidFill>
                  <a:ea typeface="微软雅黑" panose="020B0503020204020204" pitchFamily="34" charset="-122"/>
                  <a:sym typeface="Arial" panose="020B0604020202020204" pitchFamily="34" charset="0"/>
                </a:rPr>
                <a:t> </a:t>
              </a:r>
              <a:endParaRPr lang="en-GB" sz="1322" kern="0" dirty="0">
                <a:solidFill>
                  <a:prstClr val="white"/>
                </a:solidFill>
                <a:ea typeface="微软雅黑" panose="020B0503020204020204" pitchFamily="34" charset="-122"/>
                <a:sym typeface="Arial" panose="020B0604020202020204" pitchFamily="34" charset="0"/>
              </a:endParaRPr>
            </a:p>
          </p:txBody>
        </p:sp>
        <p:sp>
          <p:nvSpPr>
            <p:cNvPr id="71" name="TextBox 38">
              <a:extLst>
                <a:ext uri="{FF2B5EF4-FFF2-40B4-BE49-F238E27FC236}">
                  <a16:creationId xmlns:a16="http://schemas.microsoft.com/office/drawing/2014/main" id="{D4B91C72-2F42-4D4D-BE9E-0878B566A8E0}"/>
                </a:ext>
              </a:extLst>
            </p:cNvPr>
            <p:cNvSpPr txBox="1"/>
            <p:nvPr/>
          </p:nvSpPr>
          <p:spPr>
            <a:xfrm>
              <a:off x="1938653" y="2478963"/>
              <a:ext cx="315995" cy="35539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1322" b="1"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p>
          </p:txBody>
        </p:sp>
        <p:sp>
          <p:nvSpPr>
            <p:cNvPr id="72" name="TextBox 191">
              <a:extLst>
                <a:ext uri="{FF2B5EF4-FFF2-40B4-BE49-F238E27FC236}">
                  <a16:creationId xmlns:a16="http://schemas.microsoft.com/office/drawing/2014/main" id="{98F3C55C-EDBC-42F5-BBBE-3BB39B2D9958}"/>
                </a:ext>
              </a:extLst>
            </p:cNvPr>
            <p:cNvSpPr txBox="1"/>
            <p:nvPr/>
          </p:nvSpPr>
          <p:spPr>
            <a:xfrm>
              <a:off x="1938653" y="3381430"/>
              <a:ext cx="315995" cy="35539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1322" b="1">
                  <a:solidFill>
                    <a:prstClr val="white"/>
                  </a:solidFill>
                  <a:latin typeface="Arial" panose="020B0604020202020204" pitchFamily="34" charset="0"/>
                  <a:ea typeface="微软雅黑" panose="020B0503020204020204" pitchFamily="34" charset="-122"/>
                  <a:sym typeface="Arial" panose="020B0604020202020204" pitchFamily="34" charset="0"/>
                </a:rPr>
                <a:t>2</a:t>
              </a:r>
            </a:p>
          </p:txBody>
        </p:sp>
        <p:sp>
          <p:nvSpPr>
            <p:cNvPr id="73" name="TextBox 192">
              <a:extLst>
                <a:ext uri="{FF2B5EF4-FFF2-40B4-BE49-F238E27FC236}">
                  <a16:creationId xmlns:a16="http://schemas.microsoft.com/office/drawing/2014/main" id="{84087640-1C7E-4AC9-A2D4-C17380C2BDCD}"/>
                </a:ext>
              </a:extLst>
            </p:cNvPr>
            <p:cNvSpPr txBox="1"/>
            <p:nvPr/>
          </p:nvSpPr>
          <p:spPr>
            <a:xfrm>
              <a:off x="1938653" y="4283894"/>
              <a:ext cx="315995" cy="35539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1322" b="1">
                  <a:solidFill>
                    <a:prstClr val="white"/>
                  </a:solidFill>
                  <a:latin typeface="Arial" panose="020B0604020202020204" pitchFamily="34" charset="0"/>
                  <a:ea typeface="微软雅黑" panose="020B0503020204020204" pitchFamily="34" charset="-122"/>
                  <a:sym typeface="Arial" panose="020B0604020202020204" pitchFamily="34" charset="0"/>
                </a:rPr>
                <a:t>3</a:t>
              </a:r>
            </a:p>
          </p:txBody>
        </p:sp>
        <p:sp>
          <p:nvSpPr>
            <p:cNvPr id="74" name="TextBox 193">
              <a:extLst>
                <a:ext uri="{FF2B5EF4-FFF2-40B4-BE49-F238E27FC236}">
                  <a16:creationId xmlns:a16="http://schemas.microsoft.com/office/drawing/2014/main" id="{A13A5E8D-D7B9-42D6-95BD-E051D0A504B2}"/>
                </a:ext>
              </a:extLst>
            </p:cNvPr>
            <p:cNvSpPr txBox="1"/>
            <p:nvPr/>
          </p:nvSpPr>
          <p:spPr>
            <a:xfrm>
              <a:off x="1938653" y="5186362"/>
              <a:ext cx="315995" cy="35539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1322" b="1">
                  <a:solidFill>
                    <a:prstClr val="white"/>
                  </a:solidFill>
                  <a:latin typeface="Arial" panose="020B0604020202020204" pitchFamily="34" charset="0"/>
                  <a:ea typeface="微软雅黑" panose="020B0503020204020204" pitchFamily="34" charset="-122"/>
                  <a:sym typeface="Arial" panose="020B0604020202020204" pitchFamily="34" charset="0"/>
                </a:rPr>
                <a:t>4</a:t>
              </a:r>
            </a:p>
          </p:txBody>
        </p:sp>
        <p:sp>
          <p:nvSpPr>
            <p:cNvPr id="75" name="Rectangle 38">
              <a:extLst>
                <a:ext uri="{FF2B5EF4-FFF2-40B4-BE49-F238E27FC236}">
                  <a16:creationId xmlns:a16="http://schemas.microsoft.com/office/drawing/2014/main" id="{F5273FC9-17C1-47A1-88F7-F6C01C80C913}"/>
                </a:ext>
              </a:extLst>
            </p:cNvPr>
            <p:cNvSpPr/>
            <p:nvPr/>
          </p:nvSpPr>
          <p:spPr>
            <a:xfrm>
              <a:off x="2679704" y="3412206"/>
              <a:ext cx="2330568" cy="356990"/>
            </a:xfrm>
            <a:prstGeom prst="rect">
              <a:avLst/>
            </a:prstGeom>
          </p:spPr>
          <p:txBody>
            <a:bodyPr wrap="square">
              <a:spAutoFit/>
            </a:bodyPr>
            <a:lstStyle/>
            <a:p>
              <a:pPr algn="ctr">
                <a:lnSpc>
                  <a:spcPct val="120000"/>
                </a:lnSpc>
                <a:buFontTx/>
                <a:buNone/>
                <a:defRPr/>
              </a:pPr>
              <a:r>
                <a:rPr lang="zh-CN" altLang="en-US" sz="1322" kern="0">
                  <a:solidFill>
                    <a:prstClr val="white"/>
                  </a:solidFill>
                  <a:ea typeface="微软雅黑" panose="020B0503020204020204" pitchFamily="34" charset="-122"/>
                  <a:cs typeface="+mn-ea"/>
                  <a:sym typeface="Arial" panose="020B0604020202020204" pitchFamily="34" charset="0"/>
                </a:rPr>
                <a:t>请替换文字内容</a:t>
              </a:r>
              <a:r>
                <a:rPr lang="en-GB" sz="1322" kern="0">
                  <a:solidFill>
                    <a:prstClr val="white"/>
                  </a:solidFill>
                  <a:ea typeface="微软雅黑" panose="020B0503020204020204" pitchFamily="34" charset="-122"/>
                  <a:sym typeface="Arial" panose="020B0604020202020204" pitchFamily="34" charset="0"/>
                </a:rPr>
                <a:t> </a:t>
              </a:r>
              <a:endParaRPr lang="en-GB" sz="1322" kern="0" dirty="0">
                <a:solidFill>
                  <a:prstClr val="white"/>
                </a:solidFill>
                <a:ea typeface="微软雅黑" panose="020B0503020204020204" pitchFamily="34" charset="-122"/>
                <a:sym typeface="Arial" panose="020B0604020202020204" pitchFamily="34" charset="0"/>
              </a:endParaRPr>
            </a:p>
          </p:txBody>
        </p:sp>
        <p:sp>
          <p:nvSpPr>
            <p:cNvPr id="76" name="Rectangle 39">
              <a:extLst>
                <a:ext uri="{FF2B5EF4-FFF2-40B4-BE49-F238E27FC236}">
                  <a16:creationId xmlns:a16="http://schemas.microsoft.com/office/drawing/2014/main" id="{3382A0E0-6C6C-48DE-9DE4-524DE8E5A61E}"/>
                </a:ext>
              </a:extLst>
            </p:cNvPr>
            <p:cNvSpPr/>
            <p:nvPr/>
          </p:nvSpPr>
          <p:spPr>
            <a:xfrm>
              <a:off x="2679704" y="4314672"/>
              <a:ext cx="2330568" cy="356990"/>
            </a:xfrm>
            <a:prstGeom prst="rect">
              <a:avLst/>
            </a:prstGeom>
          </p:spPr>
          <p:txBody>
            <a:bodyPr wrap="square">
              <a:spAutoFit/>
            </a:bodyPr>
            <a:lstStyle/>
            <a:p>
              <a:pPr algn="ctr">
                <a:lnSpc>
                  <a:spcPct val="120000"/>
                </a:lnSpc>
                <a:buFontTx/>
                <a:buNone/>
                <a:defRPr/>
              </a:pPr>
              <a:r>
                <a:rPr lang="zh-CN" altLang="en-US" sz="1322" kern="0">
                  <a:solidFill>
                    <a:prstClr val="white"/>
                  </a:solidFill>
                  <a:ea typeface="微软雅黑" panose="020B0503020204020204" pitchFamily="34" charset="-122"/>
                  <a:cs typeface="+mn-ea"/>
                  <a:sym typeface="Arial" panose="020B0604020202020204" pitchFamily="34" charset="0"/>
                </a:rPr>
                <a:t>请替换文字内容</a:t>
              </a:r>
              <a:r>
                <a:rPr lang="en-GB" sz="1322" kern="0">
                  <a:solidFill>
                    <a:prstClr val="white"/>
                  </a:solidFill>
                  <a:ea typeface="微软雅黑" panose="020B0503020204020204" pitchFamily="34" charset="-122"/>
                  <a:sym typeface="Arial" panose="020B0604020202020204" pitchFamily="34" charset="0"/>
                </a:rPr>
                <a:t> </a:t>
              </a:r>
              <a:endParaRPr lang="en-GB" sz="1322" kern="0" dirty="0">
                <a:solidFill>
                  <a:prstClr val="white"/>
                </a:solidFill>
                <a:ea typeface="微软雅黑" panose="020B0503020204020204" pitchFamily="34" charset="-122"/>
                <a:sym typeface="Arial" panose="020B0604020202020204" pitchFamily="34" charset="0"/>
              </a:endParaRPr>
            </a:p>
          </p:txBody>
        </p:sp>
        <p:sp>
          <p:nvSpPr>
            <p:cNvPr id="77" name="Rectangle 40">
              <a:extLst>
                <a:ext uri="{FF2B5EF4-FFF2-40B4-BE49-F238E27FC236}">
                  <a16:creationId xmlns:a16="http://schemas.microsoft.com/office/drawing/2014/main" id="{A09C3C93-4B04-4C5C-B16E-D5586D6EF55B}"/>
                </a:ext>
              </a:extLst>
            </p:cNvPr>
            <p:cNvSpPr/>
            <p:nvPr/>
          </p:nvSpPr>
          <p:spPr>
            <a:xfrm>
              <a:off x="2679704" y="5214753"/>
              <a:ext cx="2330568" cy="356990"/>
            </a:xfrm>
            <a:prstGeom prst="rect">
              <a:avLst/>
            </a:prstGeom>
          </p:spPr>
          <p:txBody>
            <a:bodyPr wrap="square">
              <a:spAutoFit/>
            </a:bodyPr>
            <a:lstStyle/>
            <a:p>
              <a:pPr algn="ctr">
                <a:lnSpc>
                  <a:spcPct val="120000"/>
                </a:lnSpc>
                <a:buFontTx/>
                <a:buNone/>
                <a:defRPr/>
              </a:pPr>
              <a:r>
                <a:rPr lang="zh-CN" altLang="en-US" sz="1322" kern="0">
                  <a:solidFill>
                    <a:prstClr val="white"/>
                  </a:solidFill>
                  <a:ea typeface="微软雅黑" panose="020B0503020204020204" pitchFamily="34" charset="-122"/>
                  <a:cs typeface="+mn-ea"/>
                  <a:sym typeface="Arial" panose="020B0604020202020204" pitchFamily="34" charset="0"/>
                </a:rPr>
                <a:t>请替换文字内容</a:t>
              </a:r>
              <a:r>
                <a:rPr lang="en-GB" sz="1322" kern="0">
                  <a:solidFill>
                    <a:prstClr val="white"/>
                  </a:solidFill>
                  <a:ea typeface="微软雅黑" panose="020B0503020204020204" pitchFamily="34" charset="-122"/>
                  <a:sym typeface="Arial" panose="020B0604020202020204" pitchFamily="34" charset="0"/>
                </a:rPr>
                <a:t> </a:t>
              </a:r>
              <a:endParaRPr lang="en-GB" sz="1322" kern="0" dirty="0">
                <a:solidFill>
                  <a:prstClr val="white"/>
                </a:solidFill>
                <a:ea typeface="微软雅黑" panose="020B0503020204020204" pitchFamily="34" charset="-122"/>
                <a:sym typeface="Arial" panose="020B0604020202020204" pitchFamily="34" charset="0"/>
              </a:endParaRPr>
            </a:p>
          </p:txBody>
        </p:sp>
      </p:grpSp>
      <p:sp>
        <p:nvSpPr>
          <p:cNvPr id="90" name="TextBox 42">
            <a:extLst>
              <a:ext uri="{FF2B5EF4-FFF2-40B4-BE49-F238E27FC236}">
                <a16:creationId xmlns:a16="http://schemas.microsoft.com/office/drawing/2014/main" id="{BA366EEC-D30C-41E1-9874-7542DA92CA46}"/>
              </a:ext>
            </a:extLst>
          </p:cNvPr>
          <p:cNvSpPr txBox="1"/>
          <p:nvPr/>
        </p:nvSpPr>
        <p:spPr>
          <a:xfrm>
            <a:off x="5539506" y="1901533"/>
            <a:ext cx="1374094" cy="315471"/>
          </a:xfrm>
          <a:prstGeom prst="rect">
            <a:avLst/>
          </a:prstGeom>
          <a:noFill/>
        </p:spPr>
        <p:txBody>
          <a:bodyPr wrap="none" rtlCol="0">
            <a:spAutoFit/>
          </a:bodyPr>
          <a:lstStyle/>
          <a:p>
            <a:pPr algn="just">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1322"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91" name="Rectangle 43">
            <a:extLst>
              <a:ext uri="{FF2B5EF4-FFF2-40B4-BE49-F238E27FC236}">
                <a16:creationId xmlns:a16="http://schemas.microsoft.com/office/drawing/2014/main" id="{A6872ABB-4BBF-4CAF-B53B-BEA63D0F1F03}"/>
              </a:ext>
            </a:extLst>
          </p:cNvPr>
          <p:cNvSpPr/>
          <p:nvPr/>
        </p:nvSpPr>
        <p:spPr>
          <a:xfrm>
            <a:off x="5545805" y="2225186"/>
            <a:ext cx="4135014" cy="441275"/>
          </a:xfrm>
          <a:prstGeom prst="rect">
            <a:avLst/>
          </a:prstGeom>
        </p:spPr>
        <p:txBody>
          <a:bodyPr wrap="square">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2" name="Donut 44">
            <a:extLst>
              <a:ext uri="{FF2B5EF4-FFF2-40B4-BE49-F238E27FC236}">
                <a16:creationId xmlns:a16="http://schemas.microsoft.com/office/drawing/2014/main" id="{9D43AAAF-EC7F-4D7C-B055-DAE11338A340}"/>
              </a:ext>
            </a:extLst>
          </p:cNvPr>
          <p:cNvSpPr/>
          <p:nvPr/>
        </p:nvSpPr>
        <p:spPr>
          <a:xfrm>
            <a:off x="5610280" y="3119917"/>
            <a:ext cx="684323" cy="684323"/>
          </a:xfrm>
          <a:prstGeom prst="donut">
            <a:avLst>
              <a:gd name="adj" fmla="val 6804"/>
            </a:avLst>
          </a:prstGeom>
          <a:solidFill>
            <a:srgbClr val="2C99C0"/>
          </a:solidFill>
          <a:ln w="12700" cap="flat" cmpd="sng" algn="ctr">
            <a:noFill/>
            <a:prstDash val="solid"/>
            <a:miter lim="800000"/>
          </a:ln>
          <a:effectLst/>
        </p:spPr>
        <p:txBody>
          <a:bodyPr rtlCol="0" anchor="ctr"/>
          <a:lstStyle/>
          <a:p>
            <a:pPr algn="just">
              <a:lnSpc>
                <a:spcPct val="120000"/>
              </a:lnSpc>
              <a:buFontTx/>
              <a:buNone/>
              <a:defRPr/>
            </a:pPr>
            <a:endParaRPr lang="en-GB" sz="896" kern="0">
              <a:solidFill>
                <a:srgbClr val="E7E6E6">
                  <a:lumMod val="25000"/>
                </a:srgbClr>
              </a:solidFill>
              <a:ea typeface="微软雅黑" panose="020B0503020204020204" pitchFamily="34" charset="-122"/>
              <a:sym typeface="Arial" panose="020B0604020202020204" pitchFamily="34" charset="0"/>
            </a:endParaRPr>
          </a:p>
        </p:txBody>
      </p:sp>
      <p:sp>
        <p:nvSpPr>
          <p:cNvPr id="93" name="Freeform 45">
            <a:extLst>
              <a:ext uri="{FF2B5EF4-FFF2-40B4-BE49-F238E27FC236}">
                <a16:creationId xmlns:a16="http://schemas.microsoft.com/office/drawing/2014/main" id="{3D9326E0-C56C-4203-BE0A-FE2B6A866D04}"/>
              </a:ext>
            </a:extLst>
          </p:cNvPr>
          <p:cNvSpPr>
            <a:spLocks noEditPoints="1"/>
          </p:cNvSpPr>
          <p:nvPr/>
        </p:nvSpPr>
        <p:spPr bwMode="auto">
          <a:xfrm>
            <a:off x="5804629" y="3306412"/>
            <a:ext cx="295624" cy="311335"/>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2C99C0"/>
          </a:solidFill>
          <a:ln>
            <a:noFill/>
          </a:ln>
        </p:spPr>
        <p:txBody>
          <a:bodyPr vert="horz" wrap="square" lIns="91083" tIns="45543" rIns="91083" bIns="4554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896">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6">
            <a:extLst>
              <a:ext uri="{FF2B5EF4-FFF2-40B4-BE49-F238E27FC236}">
                <a16:creationId xmlns:a16="http://schemas.microsoft.com/office/drawing/2014/main" id="{FE0808CB-635C-43F8-980B-E1DF99F3DCC3}"/>
              </a:ext>
            </a:extLst>
          </p:cNvPr>
          <p:cNvSpPr>
            <a:spLocks noEditPoints="1"/>
          </p:cNvSpPr>
          <p:nvPr/>
        </p:nvSpPr>
        <p:spPr bwMode="auto">
          <a:xfrm>
            <a:off x="5777849" y="4746990"/>
            <a:ext cx="335611" cy="27134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ECA11A"/>
          </a:solidFill>
          <a:ln>
            <a:noFill/>
          </a:ln>
        </p:spPr>
        <p:txBody>
          <a:bodyPr vert="horz" wrap="square" lIns="91083" tIns="45543" rIns="91083" bIns="4554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896">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7">
            <a:extLst>
              <a:ext uri="{FF2B5EF4-FFF2-40B4-BE49-F238E27FC236}">
                <a16:creationId xmlns:a16="http://schemas.microsoft.com/office/drawing/2014/main" id="{E553DC16-E6BD-46CA-9E1C-4D4DF08D6B9D}"/>
              </a:ext>
            </a:extLst>
          </p:cNvPr>
          <p:cNvSpPr>
            <a:spLocks noEditPoints="1"/>
          </p:cNvSpPr>
          <p:nvPr/>
        </p:nvSpPr>
        <p:spPr bwMode="auto">
          <a:xfrm>
            <a:off x="8365502" y="4744608"/>
            <a:ext cx="224218" cy="32847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0A97A6"/>
          </a:solidFill>
          <a:ln>
            <a:noFill/>
          </a:ln>
        </p:spPr>
        <p:txBody>
          <a:bodyPr vert="horz" wrap="square" lIns="91083" tIns="45543" rIns="91083" bIns="4554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896">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8">
            <a:extLst>
              <a:ext uri="{FF2B5EF4-FFF2-40B4-BE49-F238E27FC236}">
                <a16:creationId xmlns:a16="http://schemas.microsoft.com/office/drawing/2014/main" id="{7CDFE10E-BCE3-416A-9E10-175E56E01406}"/>
              </a:ext>
            </a:extLst>
          </p:cNvPr>
          <p:cNvSpPr>
            <a:spLocks noEditPoints="1"/>
          </p:cNvSpPr>
          <p:nvPr/>
        </p:nvSpPr>
        <p:spPr bwMode="auto">
          <a:xfrm>
            <a:off x="8355933" y="3318551"/>
            <a:ext cx="237071" cy="28705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D53E25"/>
          </a:solidFill>
          <a:ln>
            <a:noFill/>
          </a:ln>
        </p:spPr>
        <p:txBody>
          <a:bodyPr vert="horz" wrap="square" lIns="91083" tIns="45543" rIns="91083" bIns="4554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896">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Donut 49">
            <a:extLst>
              <a:ext uri="{FF2B5EF4-FFF2-40B4-BE49-F238E27FC236}">
                <a16:creationId xmlns:a16="http://schemas.microsoft.com/office/drawing/2014/main" id="{843C93EA-C458-4372-A032-98D8E553CB05}"/>
              </a:ext>
            </a:extLst>
          </p:cNvPr>
          <p:cNvSpPr/>
          <p:nvPr/>
        </p:nvSpPr>
        <p:spPr>
          <a:xfrm>
            <a:off x="8135451" y="4552840"/>
            <a:ext cx="684323" cy="684323"/>
          </a:xfrm>
          <a:prstGeom prst="donut">
            <a:avLst>
              <a:gd name="adj" fmla="val 6804"/>
            </a:avLst>
          </a:prstGeom>
          <a:solidFill>
            <a:srgbClr val="0A97A6"/>
          </a:solidFill>
          <a:ln w="12700" cap="flat" cmpd="sng" algn="ctr">
            <a:noFill/>
            <a:prstDash val="solid"/>
            <a:miter lim="800000"/>
          </a:ln>
          <a:effectLst/>
        </p:spPr>
        <p:txBody>
          <a:bodyPr rtlCol="0" anchor="ctr"/>
          <a:lstStyle/>
          <a:p>
            <a:pPr algn="just">
              <a:lnSpc>
                <a:spcPct val="120000"/>
              </a:lnSpc>
              <a:buFontTx/>
              <a:buNone/>
              <a:defRPr/>
            </a:pPr>
            <a:endParaRPr lang="en-GB" sz="896" kern="0">
              <a:solidFill>
                <a:srgbClr val="E7E6E6">
                  <a:lumMod val="25000"/>
                </a:srgbClr>
              </a:solidFill>
              <a:ea typeface="微软雅黑" panose="020B0503020204020204" pitchFamily="34" charset="-122"/>
              <a:sym typeface="Arial" panose="020B0604020202020204" pitchFamily="34" charset="0"/>
            </a:endParaRPr>
          </a:p>
        </p:txBody>
      </p:sp>
      <p:sp>
        <p:nvSpPr>
          <p:cNvPr id="98" name="Donut 50">
            <a:extLst>
              <a:ext uri="{FF2B5EF4-FFF2-40B4-BE49-F238E27FC236}">
                <a16:creationId xmlns:a16="http://schemas.microsoft.com/office/drawing/2014/main" id="{35061E4C-40EB-4283-807A-6E93227ED364}"/>
              </a:ext>
            </a:extLst>
          </p:cNvPr>
          <p:cNvSpPr/>
          <p:nvPr/>
        </p:nvSpPr>
        <p:spPr>
          <a:xfrm>
            <a:off x="5605161" y="4552984"/>
            <a:ext cx="684323" cy="684323"/>
          </a:xfrm>
          <a:prstGeom prst="donut">
            <a:avLst>
              <a:gd name="adj" fmla="val 6804"/>
            </a:avLst>
          </a:prstGeom>
          <a:solidFill>
            <a:srgbClr val="ECA11A"/>
          </a:solidFill>
          <a:ln w="12700" cap="flat" cmpd="sng" algn="ctr">
            <a:noFill/>
            <a:prstDash val="solid"/>
            <a:miter lim="800000"/>
          </a:ln>
          <a:effectLst/>
        </p:spPr>
        <p:txBody>
          <a:bodyPr rtlCol="0" anchor="ctr"/>
          <a:lstStyle/>
          <a:p>
            <a:pPr algn="just">
              <a:lnSpc>
                <a:spcPct val="120000"/>
              </a:lnSpc>
              <a:buFontTx/>
              <a:buNone/>
              <a:defRPr/>
            </a:pPr>
            <a:endParaRPr lang="en-GB" sz="896" kern="0">
              <a:solidFill>
                <a:srgbClr val="E7E6E6">
                  <a:lumMod val="25000"/>
                </a:srgbClr>
              </a:solidFill>
              <a:ea typeface="微软雅黑" panose="020B0503020204020204" pitchFamily="34" charset="-122"/>
              <a:sym typeface="Arial" panose="020B0604020202020204" pitchFamily="34" charset="0"/>
            </a:endParaRPr>
          </a:p>
        </p:txBody>
      </p:sp>
      <p:sp>
        <p:nvSpPr>
          <p:cNvPr id="99" name="Donut 51">
            <a:extLst>
              <a:ext uri="{FF2B5EF4-FFF2-40B4-BE49-F238E27FC236}">
                <a16:creationId xmlns:a16="http://schemas.microsoft.com/office/drawing/2014/main" id="{9ABF2AF1-35F9-4931-BCE8-516B43AF5850}"/>
              </a:ext>
            </a:extLst>
          </p:cNvPr>
          <p:cNvSpPr/>
          <p:nvPr/>
        </p:nvSpPr>
        <p:spPr>
          <a:xfrm>
            <a:off x="8130062" y="3119917"/>
            <a:ext cx="684323" cy="684323"/>
          </a:xfrm>
          <a:prstGeom prst="donut">
            <a:avLst>
              <a:gd name="adj" fmla="val 6804"/>
            </a:avLst>
          </a:prstGeom>
          <a:solidFill>
            <a:srgbClr val="D53E25"/>
          </a:solidFill>
          <a:ln w="12700" cap="flat" cmpd="sng" algn="ctr">
            <a:noFill/>
            <a:prstDash val="solid"/>
            <a:miter lim="800000"/>
          </a:ln>
          <a:effectLst/>
        </p:spPr>
        <p:txBody>
          <a:bodyPr rtlCol="0" anchor="ctr"/>
          <a:lstStyle/>
          <a:p>
            <a:pPr algn="just">
              <a:lnSpc>
                <a:spcPct val="120000"/>
              </a:lnSpc>
              <a:buFontTx/>
              <a:buNone/>
              <a:defRPr/>
            </a:pPr>
            <a:endParaRPr lang="en-GB" sz="896" kern="0">
              <a:solidFill>
                <a:srgbClr val="E7E6E6">
                  <a:lumMod val="25000"/>
                </a:srgbClr>
              </a:solidFill>
              <a:ea typeface="微软雅黑" panose="020B0503020204020204" pitchFamily="34" charset="-122"/>
              <a:sym typeface="Arial" panose="020B0604020202020204" pitchFamily="34" charset="0"/>
            </a:endParaRPr>
          </a:p>
        </p:txBody>
      </p:sp>
      <p:sp>
        <p:nvSpPr>
          <p:cNvPr id="100" name="TextBox 52">
            <a:extLst>
              <a:ext uri="{FF2B5EF4-FFF2-40B4-BE49-F238E27FC236}">
                <a16:creationId xmlns:a16="http://schemas.microsoft.com/office/drawing/2014/main" id="{45087274-FD28-43C6-9A92-D60A1CE40529}"/>
              </a:ext>
            </a:extLst>
          </p:cNvPr>
          <p:cNvSpPr txBox="1"/>
          <p:nvPr/>
        </p:nvSpPr>
        <p:spPr>
          <a:xfrm>
            <a:off x="6287763" y="3410844"/>
            <a:ext cx="1374094" cy="315471"/>
          </a:xfrm>
          <a:prstGeom prst="rect">
            <a:avLst/>
          </a:prstGeom>
          <a:noFill/>
        </p:spPr>
        <p:txBody>
          <a:bodyPr wrap="none"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1322"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1" name="TextBox 53">
            <a:extLst>
              <a:ext uri="{FF2B5EF4-FFF2-40B4-BE49-F238E27FC236}">
                <a16:creationId xmlns:a16="http://schemas.microsoft.com/office/drawing/2014/main" id="{4BF90C86-82BC-4DBE-A1AB-9AA0FE66EB38}"/>
              </a:ext>
            </a:extLst>
          </p:cNvPr>
          <p:cNvSpPr txBox="1"/>
          <p:nvPr/>
        </p:nvSpPr>
        <p:spPr>
          <a:xfrm>
            <a:off x="6227799" y="3156547"/>
            <a:ext cx="524503" cy="314060"/>
          </a:xfrm>
          <a:prstGeom prst="rect">
            <a:avLst/>
          </a:prstGeom>
          <a:noFill/>
        </p:spPr>
        <p:txBody>
          <a:bodyPr wrap="none" rtlCol="0">
            <a:spAutoFit/>
          </a:bodyPr>
          <a:lstStyle/>
          <a:p>
            <a:pPr algn="just">
              <a:lnSpc>
                <a:spcPct val="120000"/>
              </a:lnSpc>
              <a:buFontTx/>
              <a:buNone/>
            </a:pPr>
            <a:r>
              <a:rPr lang="en-US" sz="1322" b="1" dirty="0">
                <a:solidFill>
                  <a:srgbClr val="E7E6E6">
                    <a:lumMod val="25000"/>
                  </a:srgbClr>
                </a:solidFill>
                <a:ea typeface="微软雅黑" panose="020B0503020204020204" pitchFamily="34" charset="-122"/>
                <a:sym typeface="Arial" panose="020B0604020202020204" pitchFamily="34" charset="0"/>
              </a:rPr>
              <a:t>80%</a:t>
            </a:r>
            <a:endParaRPr lang="en-GB" sz="1322" b="1" dirty="0">
              <a:solidFill>
                <a:srgbClr val="E7E6E6">
                  <a:lumMod val="25000"/>
                </a:srgbClr>
              </a:solidFill>
              <a:ea typeface="微软雅黑" panose="020B0503020204020204" pitchFamily="34" charset="-122"/>
              <a:sym typeface="Arial" panose="020B0604020202020204" pitchFamily="34" charset="0"/>
            </a:endParaRPr>
          </a:p>
        </p:txBody>
      </p:sp>
      <p:sp>
        <p:nvSpPr>
          <p:cNvPr id="102" name="TextBox 54">
            <a:extLst>
              <a:ext uri="{FF2B5EF4-FFF2-40B4-BE49-F238E27FC236}">
                <a16:creationId xmlns:a16="http://schemas.microsoft.com/office/drawing/2014/main" id="{76362B5D-15E7-4334-A136-6875A2126A76}"/>
              </a:ext>
            </a:extLst>
          </p:cNvPr>
          <p:cNvSpPr txBox="1"/>
          <p:nvPr/>
        </p:nvSpPr>
        <p:spPr>
          <a:xfrm>
            <a:off x="8770949" y="3410844"/>
            <a:ext cx="1374094" cy="315471"/>
          </a:xfrm>
          <a:prstGeom prst="rect">
            <a:avLst/>
          </a:prstGeom>
          <a:noFill/>
        </p:spPr>
        <p:txBody>
          <a:bodyPr wrap="none"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03" name="TextBox 55">
            <a:extLst>
              <a:ext uri="{FF2B5EF4-FFF2-40B4-BE49-F238E27FC236}">
                <a16:creationId xmlns:a16="http://schemas.microsoft.com/office/drawing/2014/main" id="{4D2B30B3-A9A7-4B09-9E6F-4477D85DD828}"/>
              </a:ext>
            </a:extLst>
          </p:cNvPr>
          <p:cNvSpPr txBox="1"/>
          <p:nvPr/>
        </p:nvSpPr>
        <p:spPr>
          <a:xfrm>
            <a:off x="8764212" y="3156547"/>
            <a:ext cx="524503" cy="314060"/>
          </a:xfrm>
          <a:prstGeom prst="rect">
            <a:avLst/>
          </a:prstGeom>
          <a:noFill/>
        </p:spPr>
        <p:txBody>
          <a:bodyPr wrap="none" rtlCol="0">
            <a:spAutoFit/>
          </a:bodyPr>
          <a:lstStyle/>
          <a:p>
            <a:pPr algn="just">
              <a:lnSpc>
                <a:spcPct val="120000"/>
              </a:lnSpc>
              <a:buFontTx/>
              <a:buNone/>
            </a:pPr>
            <a:r>
              <a:rPr lang="en-US" sz="1322" b="1">
                <a:solidFill>
                  <a:srgbClr val="E7E6E6">
                    <a:lumMod val="25000"/>
                  </a:srgbClr>
                </a:solidFill>
                <a:ea typeface="微软雅黑" panose="020B0503020204020204" pitchFamily="34" charset="-122"/>
                <a:sym typeface="Arial" panose="020B0604020202020204" pitchFamily="34" charset="0"/>
              </a:rPr>
              <a:t>60%</a:t>
            </a:r>
            <a:endParaRPr lang="en-GB" sz="1322" b="1">
              <a:solidFill>
                <a:srgbClr val="E7E6E6">
                  <a:lumMod val="25000"/>
                </a:srgbClr>
              </a:solidFill>
              <a:ea typeface="微软雅黑" panose="020B0503020204020204" pitchFamily="34" charset="-122"/>
              <a:sym typeface="Arial" panose="020B0604020202020204" pitchFamily="34" charset="0"/>
            </a:endParaRPr>
          </a:p>
        </p:txBody>
      </p:sp>
      <p:sp>
        <p:nvSpPr>
          <p:cNvPr id="104" name="TextBox 56">
            <a:extLst>
              <a:ext uri="{FF2B5EF4-FFF2-40B4-BE49-F238E27FC236}">
                <a16:creationId xmlns:a16="http://schemas.microsoft.com/office/drawing/2014/main" id="{98296895-29FF-4042-BF4C-080638B8B56A}"/>
              </a:ext>
            </a:extLst>
          </p:cNvPr>
          <p:cNvSpPr txBox="1"/>
          <p:nvPr/>
        </p:nvSpPr>
        <p:spPr>
          <a:xfrm>
            <a:off x="6287763" y="4852182"/>
            <a:ext cx="1374094" cy="315471"/>
          </a:xfrm>
          <a:prstGeom prst="rect">
            <a:avLst/>
          </a:prstGeom>
          <a:noFill/>
        </p:spPr>
        <p:txBody>
          <a:bodyPr wrap="none"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1322"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5" name="TextBox 57">
            <a:extLst>
              <a:ext uri="{FF2B5EF4-FFF2-40B4-BE49-F238E27FC236}">
                <a16:creationId xmlns:a16="http://schemas.microsoft.com/office/drawing/2014/main" id="{AABBCA31-DA9E-42F7-A313-85F3A6F832CF}"/>
              </a:ext>
            </a:extLst>
          </p:cNvPr>
          <p:cNvSpPr txBox="1"/>
          <p:nvPr/>
        </p:nvSpPr>
        <p:spPr>
          <a:xfrm>
            <a:off x="6227799" y="4582228"/>
            <a:ext cx="524503" cy="314060"/>
          </a:xfrm>
          <a:prstGeom prst="rect">
            <a:avLst/>
          </a:prstGeom>
          <a:noFill/>
        </p:spPr>
        <p:txBody>
          <a:bodyPr wrap="none" rtlCol="0">
            <a:spAutoFit/>
          </a:bodyPr>
          <a:lstStyle/>
          <a:p>
            <a:pPr algn="just">
              <a:lnSpc>
                <a:spcPct val="120000"/>
              </a:lnSpc>
              <a:buFontTx/>
              <a:buNone/>
            </a:pPr>
            <a:r>
              <a:rPr lang="en-US" sz="1322" b="1">
                <a:solidFill>
                  <a:srgbClr val="E7E6E6">
                    <a:lumMod val="25000"/>
                  </a:srgbClr>
                </a:solidFill>
                <a:ea typeface="微软雅黑" panose="020B0503020204020204" pitchFamily="34" charset="-122"/>
                <a:sym typeface="Arial" panose="020B0604020202020204" pitchFamily="34" charset="0"/>
              </a:rPr>
              <a:t>93%</a:t>
            </a:r>
            <a:endParaRPr lang="en-GB" sz="1322" b="1">
              <a:solidFill>
                <a:srgbClr val="E7E6E6">
                  <a:lumMod val="25000"/>
                </a:srgbClr>
              </a:solidFill>
              <a:ea typeface="微软雅黑" panose="020B0503020204020204" pitchFamily="34" charset="-122"/>
              <a:sym typeface="Arial" panose="020B0604020202020204" pitchFamily="34" charset="0"/>
            </a:endParaRPr>
          </a:p>
        </p:txBody>
      </p:sp>
      <p:sp>
        <p:nvSpPr>
          <p:cNvPr id="106" name="TextBox 58">
            <a:extLst>
              <a:ext uri="{FF2B5EF4-FFF2-40B4-BE49-F238E27FC236}">
                <a16:creationId xmlns:a16="http://schemas.microsoft.com/office/drawing/2014/main" id="{45EEB652-8399-4956-ADD6-BC05107DC13E}"/>
              </a:ext>
            </a:extLst>
          </p:cNvPr>
          <p:cNvSpPr txBox="1"/>
          <p:nvPr/>
        </p:nvSpPr>
        <p:spPr>
          <a:xfrm>
            <a:off x="8825266" y="4852182"/>
            <a:ext cx="1374094" cy="315471"/>
          </a:xfrm>
          <a:prstGeom prst="rect">
            <a:avLst/>
          </a:prstGeom>
          <a:noFill/>
        </p:spPr>
        <p:txBody>
          <a:bodyPr wrap="none"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1322"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7" name="TextBox 59">
            <a:extLst>
              <a:ext uri="{FF2B5EF4-FFF2-40B4-BE49-F238E27FC236}">
                <a16:creationId xmlns:a16="http://schemas.microsoft.com/office/drawing/2014/main" id="{84BFEA4A-7B6A-4C54-B2D2-22D474203964}"/>
              </a:ext>
            </a:extLst>
          </p:cNvPr>
          <p:cNvSpPr txBox="1"/>
          <p:nvPr/>
        </p:nvSpPr>
        <p:spPr>
          <a:xfrm>
            <a:off x="8766398" y="4582228"/>
            <a:ext cx="524503" cy="314060"/>
          </a:xfrm>
          <a:prstGeom prst="rect">
            <a:avLst/>
          </a:prstGeom>
          <a:noFill/>
        </p:spPr>
        <p:txBody>
          <a:bodyPr wrap="none" rtlCol="0">
            <a:spAutoFit/>
          </a:bodyPr>
          <a:lstStyle/>
          <a:p>
            <a:pPr algn="just">
              <a:lnSpc>
                <a:spcPct val="120000"/>
              </a:lnSpc>
              <a:buFontTx/>
              <a:buNone/>
            </a:pPr>
            <a:r>
              <a:rPr lang="en-US" sz="1322" b="1">
                <a:solidFill>
                  <a:srgbClr val="E7E6E6">
                    <a:lumMod val="25000"/>
                  </a:srgbClr>
                </a:solidFill>
                <a:ea typeface="微软雅黑" panose="020B0503020204020204" pitchFamily="34" charset="-122"/>
                <a:sym typeface="Arial" panose="020B0604020202020204" pitchFamily="34" charset="0"/>
              </a:rPr>
              <a:t>55%</a:t>
            </a:r>
            <a:endParaRPr lang="en-GB" sz="1322" b="1">
              <a:solidFill>
                <a:srgbClr val="E7E6E6">
                  <a:lumMod val="25000"/>
                </a:srgbClr>
              </a:solidFill>
              <a:ea typeface="微软雅黑" panose="020B0503020204020204" pitchFamily="34" charset="-122"/>
              <a:sym typeface="Arial" panose="020B0604020202020204" pitchFamily="34" charset="0"/>
            </a:endParaRPr>
          </a:p>
        </p:txBody>
      </p:sp>
      <p:sp>
        <p:nvSpPr>
          <p:cNvPr id="108" name="Rectangle 60">
            <a:extLst>
              <a:ext uri="{FF2B5EF4-FFF2-40B4-BE49-F238E27FC236}">
                <a16:creationId xmlns:a16="http://schemas.microsoft.com/office/drawing/2014/main" id="{BBE226E4-1B40-407E-AC4B-DD873096A9E9}"/>
              </a:ext>
            </a:extLst>
          </p:cNvPr>
          <p:cNvSpPr/>
          <p:nvPr/>
        </p:nvSpPr>
        <p:spPr>
          <a:xfrm>
            <a:off x="5560106" y="3813979"/>
            <a:ext cx="2267186" cy="557589"/>
          </a:xfrm>
          <a:prstGeom prst="rect">
            <a:avLst/>
          </a:prstGeom>
        </p:spPr>
        <p:txBody>
          <a:bodyPr wrap="square">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09" name="Rectangle 61">
            <a:extLst>
              <a:ext uri="{FF2B5EF4-FFF2-40B4-BE49-F238E27FC236}">
                <a16:creationId xmlns:a16="http://schemas.microsoft.com/office/drawing/2014/main" id="{352BC9C4-F61B-4AD7-9009-405AC50CD579}"/>
              </a:ext>
            </a:extLst>
          </p:cNvPr>
          <p:cNvSpPr/>
          <p:nvPr/>
        </p:nvSpPr>
        <p:spPr>
          <a:xfrm>
            <a:off x="5560106" y="5253049"/>
            <a:ext cx="2267186" cy="557589"/>
          </a:xfrm>
          <a:prstGeom prst="rect">
            <a:avLst/>
          </a:prstGeom>
        </p:spPr>
        <p:txBody>
          <a:bodyPr wrap="square">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10" name="Rectangle 62">
            <a:extLst>
              <a:ext uri="{FF2B5EF4-FFF2-40B4-BE49-F238E27FC236}">
                <a16:creationId xmlns:a16="http://schemas.microsoft.com/office/drawing/2014/main" id="{A789FC96-A15D-4BBD-B4EE-122A03FD9800}"/>
              </a:ext>
            </a:extLst>
          </p:cNvPr>
          <p:cNvSpPr/>
          <p:nvPr/>
        </p:nvSpPr>
        <p:spPr>
          <a:xfrm>
            <a:off x="8076689" y="3813979"/>
            <a:ext cx="2267186" cy="557589"/>
          </a:xfrm>
          <a:prstGeom prst="rect">
            <a:avLst/>
          </a:prstGeom>
        </p:spPr>
        <p:txBody>
          <a:bodyPr wrap="square">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11" name="Rectangle 63">
            <a:extLst>
              <a:ext uri="{FF2B5EF4-FFF2-40B4-BE49-F238E27FC236}">
                <a16:creationId xmlns:a16="http://schemas.microsoft.com/office/drawing/2014/main" id="{00F96D52-79B3-4C0F-930E-E65180D4635D}"/>
              </a:ext>
            </a:extLst>
          </p:cNvPr>
          <p:cNvSpPr/>
          <p:nvPr/>
        </p:nvSpPr>
        <p:spPr>
          <a:xfrm>
            <a:off x="8070901" y="5253049"/>
            <a:ext cx="2267186" cy="557589"/>
          </a:xfrm>
          <a:prstGeom prst="rect">
            <a:avLst/>
          </a:prstGeom>
        </p:spPr>
        <p:txBody>
          <a:bodyPr wrap="square">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16"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rgbClr val="484849"/>
                </a:solidFill>
                <a:latin typeface="微软雅黑"/>
                <a:ea typeface="微软雅黑"/>
              </a:rPr>
              <a:t>标题内容文字</a:t>
            </a:r>
          </a:p>
        </p:txBody>
      </p:sp>
      <p:sp>
        <p:nvSpPr>
          <p:cNvPr id="117"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18"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19"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Tree>
    <p:extLst>
      <p:ext uri="{BB962C8B-B14F-4D97-AF65-F5344CB8AC3E}">
        <p14:creationId xmlns:p14="http://schemas.microsoft.com/office/powerpoint/2010/main" val="863104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923830" y="1779134"/>
            <a:ext cx="3636703" cy="3637445"/>
            <a:chOff x="4021037" y="2289277"/>
            <a:chExt cx="4235203" cy="4236067"/>
          </a:xfrm>
        </p:grpSpPr>
        <p:grpSp>
          <p:nvGrpSpPr>
            <p:cNvPr id="9" name="Group 8"/>
            <p:cNvGrpSpPr/>
            <p:nvPr/>
          </p:nvGrpSpPr>
          <p:grpSpPr>
            <a:xfrm>
              <a:off x="4550671" y="2289277"/>
              <a:ext cx="2163227" cy="2195034"/>
              <a:chOff x="4550671" y="2289277"/>
              <a:chExt cx="2163227" cy="2195034"/>
            </a:xfrm>
          </p:grpSpPr>
          <p:sp>
            <p:nvSpPr>
              <p:cNvPr id="98" name="Freeform 3"/>
              <p:cNvSpPr>
                <a:spLocks noChangeArrowheads="1"/>
              </p:cNvSpPr>
              <p:nvPr/>
            </p:nvSpPr>
            <p:spPr bwMode="auto">
              <a:xfrm rot="19397468">
                <a:off x="4550671" y="2289277"/>
                <a:ext cx="2163227" cy="219503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D53E25"/>
              </a:solidFill>
              <a:ln>
                <a:noFill/>
              </a:ln>
              <a:effectLst/>
            </p:spPr>
            <p:txBody>
              <a:bodyPr wrap="none" lIns="230279" tIns="115140" rIns="230279" bIns="115140"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43" name="Oval 42"/>
              <p:cNvSpPr/>
              <p:nvPr/>
            </p:nvSpPr>
            <p:spPr>
              <a:xfrm>
                <a:off x="5807968" y="3358148"/>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889" b="1" dirty="0">
                    <a:solidFill>
                      <a:srgbClr val="F15A5A"/>
                    </a:solidFill>
                    <a:ea typeface="冬青黑体简体中文 W3" panose="020B0300000000000000" pitchFamily="34" charset="-122"/>
                    <a:cs typeface="Roboto Bold"/>
                    <a:sym typeface="冬青黑体简体中文 W3" panose="020B0300000000000000" pitchFamily="34" charset="-122"/>
                  </a:rPr>
                  <a:t>S</a:t>
                </a:r>
              </a:p>
            </p:txBody>
          </p:sp>
        </p:grpSp>
        <p:grpSp>
          <p:nvGrpSpPr>
            <p:cNvPr id="10" name="Group 9"/>
            <p:cNvGrpSpPr/>
            <p:nvPr/>
          </p:nvGrpSpPr>
          <p:grpSpPr>
            <a:xfrm>
              <a:off x="6061777" y="2816351"/>
              <a:ext cx="2194463" cy="2163789"/>
              <a:chOff x="6061777" y="2816351"/>
              <a:chExt cx="2194463" cy="2163789"/>
            </a:xfrm>
          </p:grpSpPr>
          <p:sp>
            <p:nvSpPr>
              <p:cNvPr id="99" name="Freeform 3"/>
              <p:cNvSpPr>
                <a:spLocks noChangeArrowheads="1"/>
              </p:cNvSpPr>
              <p:nvPr/>
            </p:nvSpPr>
            <p:spPr bwMode="auto">
              <a:xfrm rot="3202081">
                <a:off x="6077114" y="2801014"/>
                <a:ext cx="2163789" cy="219446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A97A6"/>
              </a:solidFill>
              <a:ln>
                <a:noFill/>
              </a:ln>
              <a:effectLst/>
            </p:spPr>
            <p:txBody>
              <a:bodyPr wrap="none" lIns="230279" tIns="115140" rIns="230279" bIns="115140"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0" name="Oval 49"/>
              <p:cNvSpPr/>
              <p:nvPr/>
            </p:nvSpPr>
            <p:spPr>
              <a:xfrm>
                <a:off x="6672064" y="4078228"/>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889" b="1" dirty="0">
                    <a:solidFill>
                      <a:srgbClr val="5EB5AB"/>
                    </a:solidFill>
                    <a:ea typeface="冬青黑体简体中文 W3" panose="020B0300000000000000" pitchFamily="34" charset="-122"/>
                    <a:cs typeface="Roboto Bold"/>
                    <a:sym typeface="冬青黑体简体中文 W3" panose="020B0300000000000000" pitchFamily="34" charset="-122"/>
                  </a:rPr>
                  <a:t>W</a:t>
                </a:r>
              </a:p>
            </p:txBody>
          </p:sp>
        </p:grpSp>
        <p:grpSp>
          <p:nvGrpSpPr>
            <p:cNvPr id="16" name="Group 15"/>
            <p:cNvGrpSpPr/>
            <p:nvPr/>
          </p:nvGrpSpPr>
          <p:grpSpPr>
            <a:xfrm>
              <a:off x="4021037" y="3845217"/>
              <a:ext cx="2194463" cy="2163789"/>
              <a:chOff x="4021037" y="3845217"/>
              <a:chExt cx="2194463" cy="2163789"/>
            </a:xfrm>
          </p:grpSpPr>
          <p:sp>
            <p:nvSpPr>
              <p:cNvPr id="101" name="Freeform 3"/>
              <p:cNvSpPr>
                <a:spLocks noChangeArrowheads="1"/>
              </p:cNvSpPr>
              <p:nvPr/>
            </p:nvSpPr>
            <p:spPr bwMode="auto">
              <a:xfrm rot="13978264">
                <a:off x="4036374" y="3829880"/>
                <a:ext cx="2163789" cy="219446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ECA11A"/>
              </a:solidFill>
              <a:ln>
                <a:noFill/>
              </a:ln>
              <a:effectLst/>
            </p:spPr>
            <p:txBody>
              <a:bodyPr wrap="none" lIns="230279" tIns="115140" rIns="230279" bIns="115140"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8" name="Oval 57"/>
              <p:cNvSpPr/>
              <p:nvPr/>
            </p:nvSpPr>
            <p:spPr>
              <a:xfrm>
                <a:off x="5089044" y="4149080"/>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889" b="1" dirty="0">
                    <a:solidFill>
                      <a:srgbClr val="98CED3"/>
                    </a:solidFill>
                    <a:ea typeface="冬青黑体简体中文 W3" panose="020B0300000000000000" pitchFamily="34" charset="-122"/>
                    <a:cs typeface="Roboto Bold"/>
                    <a:sym typeface="冬青黑体简体中文 W3" panose="020B0300000000000000" pitchFamily="34" charset="-122"/>
                  </a:rPr>
                  <a:t>O</a:t>
                </a:r>
              </a:p>
            </p:txBody>
          </p:sp>
        </p:grpSp>
        <p:grpSp>
          <p:nvGrpSpPr>
            <p:cNvPr id="11" name="Group 10"/>
            <p:cNvGrpSpPr/>
            <p:nvPr/>
          </p:nvGrpSpPr>
          <p:grpSpPr>
            <a:xfrm>
              <a:off x="5562575" y="4330310"/>
              <a:ext cx="2163227" cy="2195034"/>
              <a:chOff x="5562575" y="4330310"/>
              <a:chExt cx="2163227" cy="2195034"/>
            </a:xfrm>
          </p:grpSpPr>
          <p:sp>
            <p:nvSpPr>
              <p:cNvPr id="100" name="Freeform 3"/>
              <p:cNvSpPr>
                <a:spLocks noChangeArrowheads="1"/>
              </p:cNvSpPr>
              <p:nvPr/>
            </p:nvSpPr>
            <p:spPr bwMode="auto">
              <a:xfrm rot="8579122">
                <a:off x="5562575" y="4330310"/>
                <a:ext cx="2163227" cy="219503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2C99C0"/>
              </a:solidFill>
              <a:ln>
                <a:noFill/>
              </a:ln>
              <a:effectLst/>
            </p:spPr>
            <p:txBody>
              <a:bodyPr wrap="none" lIns="230279" tIns="115140" rIns="230279" bIns="115140"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6" name="Oval 65"/>
              <p:cNvSpPr/>
              <p:nvPr/>
            </p:nvSpPr>
            <p:spPr>
              <a:xfrm>
                <a:off x="5881132" y="4870316"/>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889" b="1" dirty="0">
                    <a:solidFill>
                      <a:srgbClr val="2C99C0"/>
                    </a:solidFill>
                    <a:ea typeface="冬青黑体简体中文 W3" panose="020B0300000000000000" pitchFamily="34" charset="-122"/>
                    <a:cs typeface="Roboto Bold"/>
                    <a:sym typeface="冬青黑体简体中文 W3" panose="020B0300000000000000" pitchFamily="34" charset="-122"/>
                  </a:rPr>
                  <a:t>T</a:t>
                </a:r>
              </a:p>
            </p:txBody>
          </p:sp>
        </p:grpSp>
      </p:grpSp>
      <p:sp>
        <p:nvSpPr>
          <p:cNvPr id="37" name="Text Placeholder 2"/>
          <p:cNvSpPr txBox="1">
            <a:spLocks/>
          </p:cNvSpPr>
          <p:nvPr/>
        </p:nvSpPr>
        <p:spPr>
          <a:xfrm>
            <a:off x="8240717" y="3805991"/>
            <a:ext cx="2688695" cy="897803"/>
          </a:xfrm>
          <a:prstGeom prst="rect">
            <a:avLst/>
          </a:prstGeom>
        </p:spPr>
        <p:txBody>
          <a:bodyPr vert="horz" lIns="86370" tIns="43185" rIns="86370" bIns="43185"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3023" dirty="0">
                <a:solidFill>
                  <a:srgbClr val="2C99C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023" dirty="0">
              <a:solidFill>
                <a:srgbClr val="2C99C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151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38" name="Text Placeholder 2"/>
          <p:cNvSpPr txBox="1">
            <a:spLocks/>
          </p:cNvSpPr>
          <p:nvPr/>
        </p:nvSpPr>
        <p:spPr>
          <a:xfrm>
            <a:off x="8240717" y="2761365"/>
            <a:ext cx="2688695" cy="897803"/>
          </a:xfrm>
          <a:prstGeom prst="rect">
            <a:avLst/>
          </a:prstGeom>
        </p:spPr>
        <p:txBody>
          <a:bodyPr vert="horz" lIns="86370" tIns="43185" rIns="86370" bIns="43185"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3023" dirty="0">
                <a:solidFill>
                  <a:srgbClr val="0A97A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023" dirty="0">
              <a:solidFill>
                <a:srgbClr val="0A97A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151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2" name="Text Placeholder 2"/>
          <p:cNvSpPr txBox="1">
            <a:spLocks/>
          </p:cNvSpPr>
          <p:nvPr/>
        </p:nvSpPr>
        <p:spPr>
          <a:xfrm>
            <a:off x="523061" y="3805991"/>
            <a:ext cx="2688695" cy="897803"/>
          </a:xfrm>
          <a:prstGeom prst="rect">
            <a:avLst/>
          </a:prstGeom>
        </p:spPr>
        <p:txBody>
          <a:bodyPr vert="horz" lIns="86370" tIns="43185" rIns="86370" bIns="43185"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3023" dirty="0">
                <a:solidFill>
                  <a:srgbClr val="ECA11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023" dirty="0">
              <a:solidFill>
                <a:srgbClr val="ECA11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151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3" name="Text Placeholder 2"/>
          <p:cNvSpPr txBox="1">
            <a:spLocks/>
          </p:cNvSpPr>
          <p:nvPr/>
        </p:nvSpPr>
        <p:spPr>
          <a:xfrm>
            <a:off x="523061" y="2761365"/>
            <a:ext cx="2688695" cy="897803"/>
          </a:xfrm>
          <a:prstGeom prst="rect">
            <a:avLst/>
          </a:prstGeom>
        </p:spPr>
        <p:txBody>
          <a:bodyPr vert="horz" lIns="86370" tIns="43185" rIns="86370" bIns="43185"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3023" dirty="0">
                <a:solidFill>
                  <a:srgbClr val="ED5A0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023" dirty="0">
              <a:solidFill>
                <a:srgbClr val="ED5A0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151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4" name="Freeform 323"/>
          <p:cNvSpPr>
            <a:spLocks/>
          </p:cNvSpPr>
          <p:nvPr/>
        </p:nvSpPr>
        <p:spPr bwMode="auto">
          <a:xfrm>
            <a:off x="7732690" y="3887611"/>
            <a:ext cx="375574" cy="444521"/>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55" name="Group 54"/>
          <p:cNvGrpSpPr/>
          <p:nvPr/>
        </p:nvGrpSpPr>
        <p:grpSpPr>
          <a:xfrm>
            <a:off x="3311691" y="3887612"/>
            <a:ext cx="446844" cy="448344"/>
            <a:chOff x="4906963" y="2173288"/>
            <a:chExt cx="473075" cy="474663"/>
          </a:xfrm>
          <a:solidFill>
            <a:srgbClr val="ECA11A"/>
          </a:solidFill>
        </p:grpSpPr>
        <p:sp>
          <p:nvSpPr>
            <p:cNvPr id="56" name="Freeform 16"/>
            <p:cNvSpPr>
              <a:spLocks/>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7"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59" name="Group 58"/>
          <p:cNvGrpSpPr/>
          <p:nvPr/>
        </p:nvGrpSpPr>
        <p:grpSpPr>
          <a:xfrm>
            <a:off x="3311036" y="2844091"/>
            <a:ext cx="406359" cy="403360"/>
            <a:chOff x="2936875" y="2108200"/>
            <a:chExt cx="430213" cy="427038"/>
          </a:xfrm>
          <a:solidFill>
            <a:srgbClr val="ED5A00"/>
          </a:solidFill>
        </p:grpSpPr>
        <p:sp>
          <p:nvSpPr>
            <p:cNvPr id="60" name="Freeform 253"/>
            <p:cNvSpPr>
              <a:spLocks/>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1"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62" name="Group 61"/>
          <p:cNvGrpSpPr/>
          <p:nvPr/>
        </p:nvGrpSpPr>
        <p:grpSpPr>
          <a:xfrm>
            <a:off x="7732690" y="2867381"/>
            <a:ext cx="296897" cy="375574"/>
            <a:chOff x="1354138" y="4521200"/>
            <a:chExt cx="285750" cy="328613"/>
          </a:xfrm>
          <a:solidFill>
            <a:srgbClr val="0A97A6"/>
          </a:solidFill>
        </p:grpSpPr>
        <p:sp>
          <p:nvSpPr>
            <p:cNvPr id="63" name="Freeform 45"/>
            <p:cNvSpPr>
              <a:spLocks noEditPoints="1"/>
            </p:cNvSpPr>
            <p:nvPr/>
          </p:nvSpPr>
          <p:spPr bwMode="auto">
            <a:xfrm>
              <a:off x="1354138" y="4521200"/>
              <a:ext cx="285750" cy="328613"/>
            </a:xfrm>
            <a:custGeom>
              <a:avLst/>
              <a:gdLst>
                <a:gd name="T0" fmla="*/ 135 w 135"/>
                <a:gd name="T1" fmla="*/ 9 h 155"/>
                <a:gd name="T2" fmla="*/ 135 w 135"/>
                <a:gd name="T3" fmla="*/ 8 h 155"/>
                <a:gd name="T4" fmla="*/ 127 w 135"/>
                <a:gd name="T5" fmla="*/ 0 h 155"/>
                <a:gd name="T6" fmla="*/ 8 w 135"/>
                <a:gd name="T7" fmla="*/ 0 h 155"/>
                <a:gd name="T8" fmla="*/ 0 w 135"/>
                <a:gd name="T9" fmla="*/ 8 h 155"/>
                <a:gd name="T10" fmla="*/ 0 w 135"/>
                <a:gd name="T11" fmla="*/ 9 h 155"/>
                <a:gd name="T12" fmla="*/ 8 w 135"/>
                <a:gd name="T13" fmla="*/ 17 h 155"/>
                <a:gd name="T14" fmla="*/ 11 w 135"/>
                <a:gd name="T15" fmla="*/ 17 h 155"/>
                <a:gd name="T16" fmla="*/ 12 w 135"/>
                <a:gd name="T17" fmla="*/ 19 h 155"/>
                <a:gd name="T18" fmla="*/ 19 w 135"/>
                <a:gd name="T19" fmla="*/ 45 h 155"/>
                <a:gd name="T20" fmla="*/ 47 w 135"/>
                <a:gd name="T21" fmla="*/ 76 h 155"/>
                <a:gd name="T22" fmla="*/ 47 w 135"/>
                <a:gd name="T23" fmla="*/ 79 h 155"/>
                <a:gd name="T24" fmla="*/ 19 w 135"/>
                <a:gd name="T25" fmla="*/ 111 h 155"/>
                <a:gd name="T26" fmla="*/ 12 w 135"/>
                <a:gd name="T27" fmla="*/ 136 h 155"/>
                <a:gd name="T28" fmla="*/ 11 w 135"/>
                <a:gd name="T29" fmla="*/ 138 h 155"/>
                <a:gd name="T30" fmla="*/ 8 w 135"/>
                <a:gd name="T31" fmla="*/ 138 h 155"/>
                <a:gd name="T32" fmla="*/ 0 w 135"/>
                <a:gd name="T33" fmla="*/ 146 h 155"/>
                <a:gd name="T34" fmla="*/ 0 w 135"/>
                <a:gd name="T35" fmla="*/ 147 h 155"/>
                <a:gd name="T36" fmla="*/ 8 w 135"/>
                <a:gd name="T37" fmla="*/ 155 h 155"/>
                <a:gd name="T38" fmla="*/ 127 w 135"/>
                <a:gd name="T39" fmla="*/ 155 h 155"/>
                <a:gd name="T40" fmla="*/ 135 w 135"/>
                <a:gd name="T41" fmla="*/ 147 h 155"/>
                <a:gd name="T42" fmla="*/ 135 w 135"/>
                <a:gd name="T43" fmla="*/ 146 h 155"/>
                <a:gd name="T44" fmla="*/ 127 w 135"/>
                <a:gd name="T45" fmla="*/ 138 h 155"/>
                <a:gd name="T46" fmla="*/ 125 w 135"/>
                <a:gd name="T47" fmla="*/ 138 h 155"/>
                <a:gd name="T48" fmla="*/ 122 w 135"/>
                <a:gd name="T49" fmla="*/ 135 h 155"/>
                <a:gd name="T50" fmla="*/ 117 w 135"/>
                <a:gd name="T51" fmla="*/ 110 h 155"/>
                <a:gd name="T52" fmla="*/ 89 w 135"/>
                <a:gd name="T53" fmla="*/ 80 h 155"/>
                <a:gd name="T54" fmla="*/ 89 w 135"/>
                <a:gd name="T55" fmla="*/ 76 h 155"/>
                <a:gd name="T56" fmla="*/ 117 w 135"/>
                <a:gd name="T57" fmla="*/ 45 h 155"/>
                <a:gd name="T58" fmla="*/ 122 w 135"/>
                <a:gd name="T59" fmla="*/ 19 h 155"/>
                <a:gd name="T60" fmla="*/ 124 w 135"/>
                <a:gd name="T61" fmla="*/ 17 h 155"/>
                <a:gd name="T62" fmla="*/ 127 w 135"/>
                <a:gd name="T63" fmla="*/ 17 h 155"/>
                <a:gd name="T64" fmla="*/ 135 w 135"/>
                <a:gd name="T65" fmla="*/ 9 h 155"/>
                <a:gd name="T66" fmla="*/ 110 w 135"/>
                <a:gd name="T67" fmla="*/ 42 h 155"/>
                <a:gd name="T68" fmla="*/ 82 w 135"/>
                <a:gd name="T69" fmla="*/ 72 h 155"/>
                <a:gd name="T70" fmla="*/ 80 w 135"/>
                <a:gd name="T71" fmla="*/ 76 h 155"/>
                <a:gd name="T72" fmla="*/ 80 w 135"/>
                <a:gd name="T73" fmla="*/ 79 h 155"/>
                <a:gd name="T74" fmla="*/ 82 w 135"/>
                <a:gd name="T75" fmla="*/ 83 h 155"/>
                <a:gd name="T76" fmla="*/ 110 w 135"/>
                <a:gd name="T77" fmla="*/ 114 h 155"/>
                <a:gd name="T78" fmla="*/ 115 w 135"/>
                <a:gd name="T79" fmla="*/ 134 h 155"/>
                <a:gd name="T80" fmla="*/ 112 w 135"/>
                <a:gd name="T81" fmla="*/ 138 h 155"/>
                <a:gd name="T82" fmla="*/ 22 w 135"/>
                <a:gd name="T83" fmla="*/ 138 h 155"/>
                <a:gd name="T84" fmla="*/ 19 w 135"/>
                <a:gd name="T85" fmla="*/ 136 h 155"/>
                <a:gd name="T86" fmla="*/ 25 w 135"/>
                <a:gd name="T87" fmla="*/ 113 h 155"/>
                <a:gd name="T88" fmla="*/ 54 w 135"/>
                <a:gd name="T89" fmla="*/ 83 h 155"/>
                <a:gd name="T90" fmla="*/ 55 w 135"/>
                <a:gd name="T91" fmla="*/ 80 h 155"/>
                <a:gd name="T92" fmla="*/ 55 w 135"/>
                <a:gd name="T93" fmla="*/ 76 h 155"/>
                <a:gd name="T94" fmla="*/ 53 w 135"/>
                <a:gd name="T95" fmla="*/ 72 h 155"/>
                <a:gd name="T96" fmla="*/ 25 w 135"/>
                <a:gd name="T97" fmla="*/ 42 h 155"/>
                <a:gd name="T98" fmla="*/ 19 w 135"/>
                <a:gd name="T99" fmla="*/ 19 h 155"/>
                <a:gd name="T100" fmla="*/ 21 w 135"/>
                <a:gd name="T101" fmla="*/ 17 h 155"/>
                <a:gd name="T102" fmla="*/ 113 w 135"/>
                <a:gd name="T103" fmla="*/ 17 h 155"/>
                <a:gd name="T104" fmla="*/ 115 w 135"/>
                <a:gd name="T105" fmla="*/ 19 h 155"/>
                <a:gd name="T106" fmla="*/ 110 w 135"/>
                <a:gd name="T107" fmla="*/ 4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155">
                  <a:moveTo>
                    <a:pt x="135" y="9"/>
                  </a:moveTo>
                  <a:cubicBezTo>
                    <a:pt x="135" y="8"/>
                    <a:pt x="135" y="8"/>
                    <a:pt x="135" y="8"/>
                  </a:cubicBezTo>
                  <a:cubicBezTo>
                    <a:pt x="135" y="4"/>
                    <a:pt x="131" y="0"/>
                    <a:pt x="127" y="0"/>
                  </a:cubicBezTo>
                  <a:cubicBezTo>
                    <a:pt x="8" y="0"/>
                    <a:pt x="8" y="0"/>
                    <a:pt x="8" y="0"/>
                  </a:cubicBezTo>
                  <a:cubicBezTo>
                    <a:pt x="3" y="0"/>
                    <a:pt x="0" y="4"/>
                    <a:pt x="0" y="8"/>
                  </a:cubicBezTo>
                  <a:cubicBezTo>
                    <a:pt x="0" y="9"/>
                    <a:pt x="0" y="9"/>
                    <a:pt x="0" y="9"/>
                  </a:cubicBezTo>
                  <a:cubicBezTo>
                    <a:pt x="0" y="14"/>
                    <a:pt x="3" y="17"/>
                    <a:pt x="8" y="17"/>
                  </a:cubicBezTo>
                  <a:cubicBezTo>
                    <a:pt x="11" y="17"/>
                    <a:pt x="11" y="17"/>
                    <a:pt x="11" y="17"/>
                  </a:cubicBezTo>
                  <a:cubicBezTo>
                    <a:pt x="12" y="17"/>
                    <a:pt x="12" y="19"/>
                    <a:pt x="12" y="19"/>
                  </a:cubicBezTo>
                  <a:cubicBezTo>
                    <a:pt x="12" y="28"/>
                    <a:pt x="16" y="38"/>
                    <a:pt x="19" y="45"/>
                  </a:cubicBezTo>
                  <a:cubicBezTo>
                    <a:pt x="24" y="58"/>
                    <a:pt x="37" y="68"/>
                    <a:pt x="47" y="76"/>
                  </a:cubicBezTo>
                  <a:cubicBezTo>
                    <a:pt x="49" y="77"/>
                    <a:pt x="48" y="78"/>
                    <a:pt x="47" y="79"/>
                  </a:cubicBezTo>
                  <a:cubicBezTo>
                    <a:pt x="37" y="87"/>
                    <a:pt x="24" y="98"/>
                    <a:pt x="19" y="111"/>
                  </a:cubicBezTo>
                  <a:cubicBezTo>
                    <a:pt x="16" y="117"/>
                    <a:pt x="12" y="127"/>
                    <a:pt x="12" y="136"/>
                  </a:cubicBezTo>
                  <a:cubicBezTo>
                    <a:pt x="12" y="136"/>
                    <a:pt x="13" y="138"/>
                    <a:pt x="11" y="138"/>
                  </a:cubicBezTo>
                  <a:cubicBezTo>
                    <a:pt x="8" y="138"/>
                    <a:pt x="8" y="138"/>
                    <a:pt x="8" y="138"/>
                  </a:cubicBezTo>
                  <a:cubicBezTo>
                    <a:pt x="3" y="138"/>
                    <a:pt x="0" y="142"/>
                    <a:pt x="0" y="146"/>
                  </a:cubicBezTo>
                  <a:cubicBezTo>
                    <a:pt x="0" y="147"/>
                    <a:pt x="0" y="147"/>
                    <a:pt x="0" y="147"/>
                  </a:cubicBezTo>
                  <a:cubicBezTo>
                    <a:pt x="0" y="152"/>
                    <a:pt x="3" y="155"/>
                    <a:pt x="8" y="155"/>
                  </a:cubicBezTo>
                  <a:cubicBezTo>
                    <a:pt x="127" y="155"/>
                    <a:pt x="127" y="155"/>
                    <a:pt x="127" y="155"/>
                  </a:cubicBezTo>
                  <a:cubicBezTo>
                    <a:pt x="131" y="155"/>
                    <a:pt x="135" y="152"/>
                    <a:pt x="135" y="147"/>
                  </a:cubicBezTo>
                  <a:cubicBezTo>
                    <a:pt x="135" y="146"/>
                    <a:pt x="135" y="146"/>
                    <a:pt x="135" y="146"/>
                  </a:cubicBezTo>
                  <a:cubicBezTo>
                    <a:pt x="135" y="142"/>
                    <a:pt x="131" y="138"/>
                    <a:pt x="127" y="138"/>
                  </a:cubicBezTo>
                  <a:cubicBezTo>
                    <a:pt x="125" y="138"/>
                    <a:pt x="125" y="138"/>
                    <a:pt x="125" y="138"/>
                  </a:cubicBezTo>
                  <a:cubicBezTo>
                    <a:pt x="122" y="138"/>
                    <a:pt x="122" y="136"/>
                    <a:pt x="122" y="135"/>
                  </a:cubicBezTo>
                  <a:cubicBezTo>
                    <a:pt x="123" y="127"/>
                    <a:pt x="120" y="117"/>
                    <a:pt x="117" y="110"/>
                  </a:cubicBezTo>
                  <a:cubicBezTo>
                    <a:pt x="109" y="95"/>
                    <a:pt x="97" y="85"/>
                    <a:pt x="89" y="80"/>
                  </a:cubicBezTo>
                  <a:cubicBezTo>
                    <a:pt x="88" y="78"/>
                    <a:pt x="88" y="77"/>
                    <a:pt x="89" y="76"/>
                  </a:cubicBezTo>
                  <a:cubicBezTo>
                    <a:pt x="97" y="70"/>
                    <a:pt x="109" y="60"/>
                    <a:pt x="117" y="45"/>
                  </a:cubicBezTo>
                  <a:cubicBezTo>
                    <a:pt x="120" y="38"/>
                    <a:pt x="123" y="28"/>
                    <a:pt x="122" y="19"/>
                  </a:cubicBezTo>
                  <a:cubicBezTo>
                    <a:pt x="122" y="19"/>
                    <a:pt x="122" y="17"/>
                    <a:pt x="124" y="17"/>
                  </a:cubicBezTo>
                  <a:cubicBezTo>
                    <a:pt x="127" y="17"/>
                    <a:pt x="127" y="17"/>
                    <a:pt x="127" y="17"/>
                  </a:cubicBezTo>
                  <a:cubicBezTo>
                    <a:pt x="131" y="17"/>
                    <a:pt x="135" y="14"/>
                    <a:pt x="135" y="9"/>
                  </a:cubicBezTo>
                  <a:close/>
                  <a:moveTo>
                    <a:pt x="110" y="42"/>
                  </a:moveTo>
                  <a:cubicBezTo>
                    <a:pt x="103" y="56"/>
                    <a:pt x="92" y="66"/>
                    <a:pt x="82" y="72"/>
                  </a:cubicBezTo>
                  <a:cubicBezTo>
                    <a:pt x="81" y="73"/>
                    <a:pt x="80" y="74"/>
                    <a:pt x="80" y="76"/>
                  </a:cubicBezTo>
                  <a:cubicBezTo>
                    <a:pt x="80" y="79"/>
                    <a:pt x="80" y="79"/>
                    <a:pt x="80" y="79"/>
                  </a:cubicBezTo>
                  <a:cubicBezTo>
                    <a:pt x="80" y="82"/>
                    <a:pt x="81" y="83"/>
                    <a:pt x="82" y="83"/>
                  </a:cubicBezTo>
                  <a:cubicBezTo>
                    <a:pt x="92" y="89"/>
                    <a:pt x="103" y="99"/>
                    <a:pt x="110" y="114"/>
                  </a:cubicBezTo>
                  <a:cubicBezTo>
                    <a:pt x="114" y="120"/>
                    <a:pt x="115" y="128"/>
                    <a:pt x="115" y="134"/>
                  </a:cubicBezTo>
                  <a:cubicBezTo>
                    <a:pt x="115" y="136"/>
                    <a:pt x="116" y="138"/>
                    <a:pt x="112" y="138"/>
                  </a:cubicBezTo>
                  <a:cubicBezTo>
                    <a:pt x="22" y="138"/>
                    <a:pt x="22" y="138"/>
                    <a:pt x="22" y="138"/>
                  </a:cubicBezTo>
                  <a:cubicBezTo>
                    <a:pt x="19" y="138"/>
                    <a:pt x="19" y="137"/>
                    <a:pt x="19" y="136"/>
                  </a:cubicBezTo>
                  <a:cubicBezTo>
                    <a:pt x="19" y="130"/>
                    <a:pt x="21" y="122"/>
                    <a:pt x="25" y="113"/>
                  </a:cubicBezTo>
                  <a:cubicBezTo>
                    <a:pt x="32" y="98"/>
                    <a:pt x="45" y="89"/>
                    <a:pt x="54" y="83"/>
                  </a:cubicBezTo>
                  <a:cubicBezTo>
                    <a:pt x="54" y="83"/>
                    <a:pt x="55" y="83"/>
                    <a:pt x="55" y="80"/>
                  </a:cubicBezTo>
                  <a:cubicBezTo>
                    <a:pt x="55" y="76"/>
                    <a:pt x="55" y="76"/>
                    <a:pt x="55" y="76"/>
                  </a:cubicBezTo>
                  <a:cubicBezTo>
                    <a:pt x="55" y="73"/>
                    <a:pt x="54" y="72"/>
                    <a:pt x="53" y="72"/>
                  </a:cubicBezTo>
                  <a:cubicBezTo>
                    <a:pt x="44" y="66"/>
                    <a:pt x="31" y="57"/>
                    <a:pt x="25" y="42"/>
                  </a:cubicBezTo>
                  <a:cubicBezTo>
                    <a:pt x="21" y="33"/>
                    <a:pt x="19" y="25"/>
                    <a:pt x="19" y="19"/>
                  </a:cubicBezTo>
                  <a:cubicBezTo>
                    <a:pt x="19" y="19"/>
                    <a:pt x="19" y="17"/>
                    <a:pt x="21" y="17"/>
                  </a:cubicBezTo>
                  <a:cubicBezTo>
                    <a:pt x="113" y="17"/>
                    <a:pt x="113" y="17"/>
                    <a:pt x="113" y="17"/>
                  </a:cubicBezTo>
                  <a:cubicBezTo>
                    <a:pt x="115" y="17"/>
                    <a:pt x="115" y="19"/>
                    <a:pt x="115" y="19"/>
                  </a:cubicBezTo>
                  <a:cubicBezTo>
                    <a:pt x="116" y="26"/>
                    <a:pt x="114" y="35"/>
                    <a:pt x="110" y="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4" name="Freeform 46"/>
            <p:cNvSpPr>
              <a:spLocks/>
            </p:cNvSpPr>
            <p:nvPr/>
          </p:nvSpPr>
          <p:spPr bwMode="auto">
            <a:xfrm>
              <a:off x="1427163" y="4705350"/>
              <a:ext cx="141288" cy="88900"/>
            </a:xfrm>
            <a:custGeom>
              <a:avLst/>
              <a:gdLst>
                <a:gd name="T0" fmla="*/ 32 w 67"/>
                <a:gd name="T1" fmla="*/ 1 h 42"/>
                <a:gd name="T2" fmla="*/ 1 w 67"/>
                <a:gd name="T3" fmla="*/ 39 h 42"/>
                <a:gd name="T4" fmla="*/ 2 w 67"/>
                <a:gd name="T5" fmla="*/ 42 h 42"/>
                <a:gd name="T6" fmla="*/ 65 w 67"/>
                <a:gd name="T7" fmla="*/ 42 h 42"/>
                <a:gd name="T8" fmla="*/ 66 w 67"/>
                <a:gd name="T9" fmla="*/ 39 h 42"/>
                <a:gd name="T10" fmla="*/ 35 w 67"/>
                <a:gd name="T11" fmla="*/ 1 h 42"/>
                <a:gd name="T12" fmla="*/ 32 w 67"/>
                <a:gd name="T13" fmla="*/ 1 h 42"/>
              </a:gdLst>
              <a:ahLst/>
              <a:cxnLst>
                <a:cxn ang="0">
                  <a:pos x="T0" y="T1"/>
                </a:cxn>
                <a:cxn ang="0">
                  <a:pos x="T2" y="T3"/>
                </a:cxn>
                <a:cxn ang="0">
                  <a:pos x="T4" y="T5"/>
                </a:cxn>
                <a:cxn ang="0">
                  <a:pos x="T6" y="T7"/>
                </a:cxn>
                <a:cxn ang="0">
                  <a:pos x="T8" y="T9"/>
                </a:cxn>
                <a:cxn ang="0">
                  <a:pos x="T10" y="T11"/>
                </a:cxn>
                <a:cxn ang="0">
                  <a:pos x="T12" y="T13"/>
                </a:cxn>
              </a:cxnLst>
              <a:rect l="0" t="0" r="r" b="b"/>
              <a:pathLst>
                <a:path w="67" h="42">
                  <a:moveTo>
                    <a:pt x="32" y="1"/>
                  </a:moveTo>
                  <a:cubicBezTo>
                    <a:pt x="1" y="39"/>
                    <a:pt x="1" y="39"/>
                    <a:pt x="1" y="39"/>
                  </a:cubicBezTo>
                  <a:cubicBezTo>
                    <a:pt x="0" y="40"/>
                    <a:pt x="0" y="42"/>
                    <a:pt x="2" y="42"/>
                  </a:cubicBezTo>
                  <a:cubicBezTo>
                    <a:pt x="65" y="42"/>
                    <a:pt x="65" y="42"/>
                    <a:pt x="65" y="42"/>
                  </a:cubicBezTo>
                  <a:cubicBezTo>
                    <a:pt x="66" y="42"/>
                    <a:pt x="67" y="40"/>
                    <a:pt x="66" y="39"/>
                  </a:cubicBezTo>
                  <a:cubicBezTo>
                    <a:pt x="35" y="1"/>
                    <a:pt x="35" y="1"/>
                    <a:pt x="35" y="1"/>
                  </a:cubicBezTo>
                  <a:cubicBezTo>
                    <a:pt x="34" y="0"/>
                    <a:pt x="33" y="0"/>
                    <a:pt x="32"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5" name="Freeform 47"/>
            <p:cNvSpPr>
              <a:spLocks/>
            </p:cNvSpPr>
            <p:nvPr/>
          </p:nvSpPr>
          <p:spPr bwMode="auto">
            <a:xfrm>
              <a:off x="1458913" y="4630738"/>
              <a:ext cx="77788" cy="39688"/>
            </a:xfrm>
            <a:custGeom>
              <a:avLst/>
              <a:gdLst>
                <a:gd name="T0" fmla="*/ 16 w 37"/>
                <a:gd name="T1" fmla="*/ 18 h 19"/>
                <a:gd name="T2" fmla="*/ 20 w 37"/>
                <a:gd name="T3" fmla="*/ 18 h 19"/>
                <a:gd name="T4" fmla="*/ 36 w 37"/>
                <a:gd name="T5" fmla="*/ 3 h 19"/>
                <a:gd name="T6" fmla="*/ 35 w 37"/>
                <a:gd name="T7" fmla="*/ 0 h 19"/>
                <a:gd name="T8" fmla="*/ 2 w 37"/>
                <a:gd name="T9" fmla="*/ 0 h 19"/>
                <a:gd name="T10" fmla="*/ 1 w 37"/>
                <a:gd name="T11" fmla="*/ 3 h 19"/>
                <a:gd name="T12" fmla="*/ 16 w 37"/>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37" h="19">
                  <a:moveTo>
                    <a:pt x="16" y="18"/>
                  </a:moveTo>
                  <a:cubicBezTo>
                    <a:pt x="17" y="19"/>
                    <a:pt x="19" y="19"/>
                    <a:pt x="20" y="18"/>
                  </a:cubicBezTo>
                  <a:cubicBezTo>
                    <a:pt x="36" y="3"/>
                    <a:pt x="36" y="3"/>
                    <a:pt x="36" y="3"/>
                  </a:cubicBezTo>
                  <a:cubicBezTo>
                    <a:pt x="37" y="1"/>
                    <a:pt x="37" y="0"/>
                    <a:pt x="35" y="0"/>
                  </a:cubicBezTo>
                  <a:cubicBezTo>
                    <a:pt x="2" y="0"/>
                    <a:pt x="2" y="0"/>
                    <a:pt x="2" y="0"/>
                  </a:cubicBezTo>
                  <a:cubicBezTo>
                    <a:pt x="0" y="0"/>
                    <a:pt x="0" y="1"/>
                    <a:pt x="1" y="3"/>
                  </a:cubicBezTo>
                  <a:lnTo>
                    <a:pt x="16" y="1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44"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rgbClr val="484849"/>
                </a:solidFill>
                <a:latin typeface="微软雅黑"/>
                <a:ea typeface="微软雅黑"/>
              </a:rPr>
              <a:t>标题内容文字</a:t>
            </a:r>
          </a:p>
        </p:txBody>
      </p:sp>
      <p:sp>
        <p:nvSpPr>
          <p:cNvPr id="4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4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4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Tree>
    <p:extLst>
      <p:ext uri="{BB962C8B-B14F-4D97-AF65-F5344CB8AC3E}">
        <p14:creationId xmlns:p14="http://schemas.microsoft.com/office/powerpoint/2010/main" val="89746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3">
            <a:extLst>
              <a:ext uri="{FF2B5EF4-FFF2-40B4-BE49-F238E27FC236}">
                <a16:creationId xmlns:a16="http://schemas.microsoft.com/office/drawing/2014/main" id="{7CF89111-7E81-4DF1-B94C-8BBD1606BB4F}"/>
              </a:ext>
            </a:extLst>
          </p:cNvPr>
          <p:cNvSpPr>
            <a:spLocks/>
          </p:cNvSpPr>
          <p:nvPr/>
        </p:nvSpPr>
        <p:spPr bwMode="auto">
          <a:xfrm>
            <a:off x="7635734" y="4760215"/>
            <a:ext cx="561663" cy="561662"/>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rgbClr val="ECA11A"/>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61" name="Freeform 4">
            <a:extLst>
              <a:ext uri="{FF2B5EF4-FFF2-40B4-BE49-F238E27FC236}">
                <a16:creationId xmlns:a16="http://schemas.microsoft.com/office/drawing/2014/main" id="{E2A4A00B-3570-4956-86D1-5B46D4E702F1}"/>
              </a:ext>
            </a:extLst>
          </p:cNvPr>
          <p:cNvSpPr>
            <a:spLocks/>
          </p:cNvSpPr>
          <p:nvPr/>
        </p:nvSpPr>
        <p:spPr bwMode="auto">
          <a:xfrm>
            <a:off x="7083685" y="4103796"/>
            <a:ext cx="863780" cy="862406"/>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rgbClr val="2C99C0"/>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62" name="Freeform 5">
            <a:extLst>
              <a:ext uri="{FF2B5EF4-FFF2-40B4-BE49-F238E27FC236}">
                <a16:creationId xmlns:a16="http://schemas.microsoft.com/office/drawing/2014/main" id="{D2A11632-1A5F-46E0-9264-6878EE8B7914}"/>
              </a:ext>
            </a:extLst>
          </p:cNvPr>
          <p:cNvSpPr>
            <a:spLocks/>
          </p:cNvSpPr>
          <p:nvPr/>
        </p:nvSpPr>
        <p:spPr bwMode="auto">
          <a:xfrm>
            <a:off x="6156737" y="2126301"/>
            <a:ext cx="1400724" cy="1399350"/>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rgbClr val="2C99C0"/>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dirty="0">
              <a:solidFill>
                <a:prstClr val="black"/>
              </a:solidFill>
              <a:ea typeface="微软雅黑" panose="020B0503020204020204" pitchFamily="34" charset="-122"/>
              <a:sym typeface="Arial" panose="020B0604020202020204" pitchFamily="34" charset="0"/>
            </a:endParaRPr>
          </a:p>
        </p:txBody>
      </p:sp>
      <p:sp>
        <p:nvSpPr>
          <p:cNvPr id="63" name="Freeform 6">
            <a:extLst>
              <a:ext uri="{FF2B5EF4-FFF2-40B4-BE49-F238E27FC236}">
                <a16:creationId xmlns:a16="http://schemas.microsoft.com/office/drawing/2014/main" id="{D1E89C52-A5FB-412C-AFFF-B49FA9809E18}"/>
              </a:ext>
            </a:extLst>
          </p:cNvPr>
          <p:cNvSpPr>
            <a:spLocks/>
          </p:cNvSpPr>
          <p:nvPr/>
        </p:nvSpPr>
        <p:spPr bwMode="auto">
          <a:xfrm>
            <a:off x="7321261" y="1664888"/>
            <a:ext cx="1016211" cy="1016211"/>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rgbClr val="D53E25"/>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dirty="0">
              <a:solidFill>
                <a:prstClr val="black"/>
              </a:solidFill>
              <a:ea typeface="微软雅黑" panose="020B0503020204020204" pitchFamily="34" charset="-122"/>
              <a:sym typeface="Arial" panose="020B0604020202020204" pitchFamily="34" charset="0"/>
            </a:endParaRPr>
          </a:p>
        </p:txBody>
      </p:sp>
      <p:sp>
        <p:nvSpPr>
          <p:cNvPr id="64" name="Freeform 7">
            <a:extLst>
              <a:ext uri="{FF2B5EF4-FFF2-40B4-BE49-F238E27FC236}">
                <a16:creationId xmlns:a16="http://schemas.microsoft.com/office/drawing/2014/main" id="{D992CFAE-A281-4195-AA59-3BAEE1DAC6A3}"/>
              </a:ext>
            </a:extLst>
          </p:cNvPr>
          <p:cNvSpPr>
            <a:spLocks/>
          </p:cNvSpPr>
          <p:nvPr/>
        </p:nvSpPr>
        <p:spPr bwMode="auto">
          <a:xfrm>
            <a:off x="8201518" y="2255389"/>
            <a:ext cx="561663" cy="561662"/>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rgbClr val="0A97A6"/>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65" name="Freeform 8">
            <a:extLst>
              <a:ext uri="{FF2B5EF4-FFF2-40B4-BE49-F238E27FC236}">
                <a16:creationId xmlns:a16="http://schemas.microsoft.com/office/drawing/2014/main" id="{EF016286-C19A-4863-8934-85507889E173}"/>
              </a:ext>
            </a:extLst>
          </p:cNvPr>
          <p:cNvSpPr>
            <a:spLocks/>
          </p:cNvSpPr>
          <p:nvPr/>
        </p:nvSpPr>
        <p:spPr bwMode="auto">
          <a:xfrm>
            <a:off x="7291049" y="2720920"/>
            <a:ext cx="1610833" cy="1609460"/>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rgbClr val="0A97A6"/>
          </a:solid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dirty="0">
              <a:solidFill>
                <a:prstClr val="black"/>
              </a:solidFill>
              <a:ea typeface="微软雅黑" panose="020B0503020204020204" pitchFamily="34" charset="-122"/>
              <a:sym typeface="Arial" panose="020B0604020202020204" pitchFamily="34" charset="0"/>
            </a:endParaRPr>
          </a:p>
        </p:txBody>
      </p:sp>
      <p:grpSp>
        <p:nvGrpSpPr>
          <p:cNvPr id="66" name="Group 9">
            <a:extLst>
              <a:ext uri="{FF2B5EF4-FFF2-40B4-BE49-F238E27FC236}">
                <a16:creationId xmlns:a16="http://schemas.microsoft.com/office/drawing/2014/main" id="{2113DD7C-2C03-4F72-B1EA-D001D02E6E68}"/>
              </a:ext>
            </a:extLst>
          </p:cNvPr>
          <p:cNvGrpSpPr/>
          <p:nvPr/>
        </p:nvGrpSpPr>
        <p:grpSpPr>
          <a:xfrm>
            <a:off x="5935641" y="3634140"/>
            <a:ext cx="1132939" cy="2252144"/>
            <a:chOff x="3987801" y="4254500"/>
            <a:chExt cx="1309688" cy="2603499"/>
          </a:xfrm>
          <a:solidFill>
            <a:srgbClr val="2C99C0"/>
          </a:solidFill>
        </p:grpSpPr>
        <p:sp>
          <p:nvSpPr>
            <p:cNvPr id="67" name="Oval 6">
              <a:extLst>
                <a:ext uri="{FF2B5EF4-FFF2-40B4-BE49-F238E27FC236}">
                  <a16:creationId xmlns:a16="http://schemas.microsoft.com/office/drawing/2014/main" id="{DB9AFFE8-A8EE-4FD7-BFD4-7B2294A8F385}"/>
                </a:ext>
              </a:extLst>
            </p:cNvPr>
            <p:cNvSpPr>
              <a:spLocks noChangeArrowheads="1"/>
            </p:cNvSpPr>
            <p:nvPr/>
          </p:nvSpPr>
          <p:spPr bwMode="auto">
            <a:xfrm>
              <a:off x="4241801" y="4419599"/>
              <a:ext cx="469900" cy="471487"/>
            </a:xfrm>
            <a:prstGeom prst="ellipse">
              <a:avLst/>
            </a:prstGeom>
            <a:grp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68" name="Freeform 7">
              <a:extLst>
                <a:ext uri="{FF2B5EF4-FFF2-40B4-BE49-F238E27FC236}">
                  <a16:creationId xmlns:a16="http://schemas.microsoft.com/office/drawing/2014/main" id="{8DB2814B-1FEF-4B4C-AAAD-2E21EDD111C0}"/>
                </a:ext>
              </a:extLst>
            </p:cNvPr>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69" name="Freeform 8">
              <a:extLst>
                <a:ext uri="{FF2B5EF4-FFF2-40B4-BE49-F238E27FC236}">
                  <a16:creationId xmlns:a16="http://schemas.microsoft.com/office/drawing/2014/main" id="{451F4E06-CD8E-4BD7-A8FC-33EB148D19A6}"/>
                </a:ext>
              </a:extLst>
            </p:cNvPr>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grp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0" name="Freeform 9">
              <a:extLst>
                <a:ext uri="{FF2B5EF4-FFF2-40B4-BE49-F238E27FC236}">
                  <a16:creationId xmlns:a16="http://schemas.microsoft.com/office/drawing/2014/main" id="{401B6138-FA51-4970-8DC6-B98BE7A5AE8B}"/>
                </a:ext>
              </a:extLst>
            </p:cNvPr>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grp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grpSp>
      <p:sp>
        <p:nvSpPr>
          <p:cNvPr id="71" name="Freeform 12">
            <a:extLst>
              <a:ext uri="{FF2B5EF4-FFF2-40B4-BE49-F238E27FC236}">
                <a16:creationId xmlns:a16="http://schemas.microsoft.com/office/drawing/2014/main" id="{EC115F06-5028-4F24-812A-6C3DE09741A1}"/>
              </a:ext>
            </a:extLst>
          </p:cNvPr>
          <p:cNvSpPr>
            <a:spLocks/>
          </p:cNvSpPr>
          <p:nvPr/>
        </p:nvSpPr>
        <p:spPr bwMode="auto">
          <a:xfrm>
            <a:off x="7505277" y="2935150"/>
            <a:ext cx="1182376" cy="1181003"/>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2" name="Freeform 30">
            <a:extLst>
              <a:ext uri="{FF2B5EF4-FFF2-40B4-BE49-F238E27FC236}">
                <a16:creationId xmlns:a16="http://schemas.microsoft.com/office/drawing/2014/main" id="{E0436A9E-CF72-4470-8AAC-57E39B84D1F8}"/>
              </a:ext>
            </a:extLst>
          </p:cNvPr>
          <p:cNvSpPr>
            <a:spLocks/>
          </p:cNvSpPr>
          <p:nvPr/>
        </p:nvSpPr>
        <p:spPr bwMode="auto">
          <a:xfrm>
            <a:off x="6355859" y="2325425"/>
            <a:ext cx="1002479" cy="1001105"/>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3" name="Freeform 48">
            <a:extLst>
              <a:ext uri="{FF2B5EF4-FFF2-40B4-BE49-F238E27FC236}">
                <a16:creationId xmlns:a16="http://schemas.microsoft.com/office/drawing/2014/main" id="{F1883543-BB6B-4B9A-8EFF-201B729131A9}"/>
              </a:ext>
            </a:extLst>
          </p:cNvPr>
          <p:cNvSpPr>
            <a:spLocks/>
          </p:cNvSpPr>
          <p:nvPr/>
        </p:nvSpPr>
        <p:spPr bwMode="auto">
          <a:xfrm>
            <a:off x="7494291" y="1837918"/>
            <a:ext cx="671524" cy="671523"/>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4" name="Freeform 66">
            <a:extLst>
              <a:ext uri="{FF2B5EF4-FFF2-40B4-BE49-F238E27FC236}">
                <a16:creationId xmlns:a16="http://schemas.microsoft.com/office/drawing/2014/main" id="{D6E15A22-5750-443F-8B7F-84B2333E6BCB}"/>
              </a:ext>
            </a:extLst>
          </p:cNvPr>
          <p:cNvSpPr>
            <a:spLocks/>
          </p:cNvSpPr>
          <p:nvPr/>
        </p:nvSpPr>
        <p:spPr bwMode="auto">
          <a:xfrm>
            <a:off x="7267704" y="4287809"/>
            <a:ext cx="495748" cy="495747"/>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5" name="Freeform 76">
            <a:extLst>
              <a:ext uri="{FF2B5EF4-FFF2-40B4-BE49-F238E27FC236}">
                <a16:creationId xmlns:a16="http://schemas.microsoft.com/office/drawing/2014/main" id="{85FF6295-2E9A-4F6E-962E-23996C4915BE}"/>
              </a:ext>
            </a:extLst>
          </p:cNvPr>
          <p:cNvSpPr>
            <a:spLocks noEditPoints="1"/>
          </p:cNvSpPr>
          <p:nvPr/>
        </p:nvSpPr>
        <p:spPr bwMode="auto">
          <a:xfrm>
            <a:off x="7800529" y="4934614"/>
            <a:ext cx="225214" cy="210108"/>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6" name="Freeform 86">
            <a:extLst>
              <a:ext uri="{FF2B5EF4-FFF2-40B4-BE49-F238E27FC236}">
                <a16:creationId xmlns:a16="http://schemas.microsoft.com/office/drawing/2014/main" id="{956CD176-05F4-4E08-8F55-3DEE7F1AF313}"/>
              </a:ext>
            </a:extLst>
          </p:cNvPr>
          <p:cNvSpPr>
            <a:spLocks noEditPoints="1"/>
          </p:cNvSpPr>
          <p:nvPr/>
        </p:nvSpPr>
        <p:spPr bwMode="auto">
          <a:xfrm>
            <a:off x="8366310" y="2431164"/>
            <a:ext cx="225214" cy="210108"/>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ysClr val="window" lastClr="FFFFFF"/>
          </a:solid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7" name="Oval 20">
            <a:extLst>
              <a:ext uri="{FF2B5EF4-FFF2-40B4-BE49-F238E27FC236}">
                <a16:creationId xmlns:a16="http://schemas.microsoft.com/office/drawing/2014/main" id="{325BCB73-1634-4CB9-9FD1-5643B2778266}"/>
              </a:ext>
            </a:extLst>
          </p:cNvPr>
          <p:cNvSpPr>
            <a:spLocks noChangeArrowheads="1"/>
          </p:cNvSpPr>
          <p:nvPr/>
        </p:nvSpPr>
        <p:spPr bwMode="auto">
          <a:xfrm>
            <a:off x="6719774" y="2689337"/>
            <a:ext cx="273278" cy="273278"/>
          </a:xfrm>
          <a:prstGeom prst="ellipse">
            <a:avLst/>
          </a:prstGeom>
          <a:noFill/>
          <a:ln w="122238" cap="flat">
            <a:solidFill>
              <a:srgbClr val="2C99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8" name="Oval 21">
            <a:extLst>
              <a:ext uri="{FF2B5EF4-FFF2-40B4-BE49-F238E27FC236}">
                <a16:creationId xmlns:a16="http://schemas.microsoft.com/office/drawing/2014/main" id="{3DC3F038-8E09-44B5-B2B1-D54B6C8AD4D5}"/>
              </a:ext>
            </a:extLst>
          </p:cNvPr>
          <p:cNvSpPr>
            <a:spLocks noChangeArrowheads="1"/>
          </p:cNvSpPr>
          <p:nvPr/>
        </p:nvSpPr>
        <p:spPr bwMode="auto">
          <a:xfrm>
            <a:off x="7947467" y="3367729"/>
            <a:ext cx="314477" cy="315850"/>
          </a:xfrm>
          <a:prstGeom prst="ellipse">
            <a:avLst/>
          </a:prstGeom>
          <a:noFill/>
          <a:ln w="139700" cap="flat">
            <a:solidFill>
              <a:srgbClr val="0A97A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79" name="Oval 22">
            <a:extLst>
              <a:ext uri="{FF2B5EF4-FFF2-40B4-BE49-F238E27FC236}">
                <a16:creationId xmlns:a16="http://schemas.microsoft.com/office/drawing/2014/main" id="{343762FF-1F8B-445C-A4A1-74094E359989}"/>
              </a:ext>
            </a:extLst>
          </p:cNvPr>
          <p:cNvSpPr>
            <a:spLocks noChangeArrowheads="1"/>
          </p:cNvSpPr>
          <p:nvPr/>
        </p:nvSpPr>
        <p:spPr bwMode="auto">
          <a:xfrm>
            <a:off x="7738733" y="2082355"/>
            <a:ext cx="185390" cy="185389"/>
          </a:xfrm>
          <a:prstGeom prst="ellipse">
            <a:avLst/>
          </a:prstGeom>
          <a:noFill/>
          <a:ln w="104775" cap="flat">
            <a:solidFill>
              <a:srgbClr val="D53E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0" name="Oval 23">
            <a:extLst>
              <a:ext uri="{FF2B5EF4-FFF2-40B4-BE49-F238E27FC236}">
                <a16:creationId xmlns:a16="http://schemas.microsoft.com/office/drawing/2014/main" id="{C31F04BF-99AD-4A08-8433-0A9CA93779F1}"/>
              </a:ext>
            </a:extLst>
          </p:cNvPr>
          <p:cNvSpPr>
            <a:spLocks noChangeArrowheads="1"/>
          </p:cNvSpPr>
          <p:nvPr/>
        </p:nvSpPr>
        <p:spPr bwMode="auto">
          <a:xfrm>
            <a:off x="7421510" y="4444363"/>
            <a:ext cx="185390" cy="184017"/>
          </a:xfrm>
          <a:prstGeom prst="ellipse">
            <a:avLst/>
          </a:prstGeom>
          <a:noFill/>
          <a:ln w="87313" cap="flat">
            <a:solidFill>
              <a:srgbClr val="0A97A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grpSp>
        <p:nvGrpSpPr>
          <p:cNvPr id="81" name="Group 24">
            <a:extLst>
              <a:ext uri="{FF2B5EF4-FFF2-40B4-BE49-F238E27FC236}">
                <a16:creationId xmlns:a16="http://schemas.microsoft.com/office/drawing/2014/main" id="{B30DDA64-8669-441D-930E-DD5ACE23C0F7}"/>
              </a:ext>
            </a:extLst>
          </p:cNvPr>
          <p:cNvGrpSpPr/>
          <p:nvPr/>
        </p:nvGrpSpPr>
        <p:grpSpPr>
          <a:xfrm>
            <a:off x="8268483" y="3781077"/>
            <a:ext cx="1314536" cy="2099713"/>
            <a:chOff x="6684587" y="4424362"/>
            <a:chExt cx="1519615" cy="2427287"/>
          </a:xfrm>
          <a:solidFill>
            <a:srgbClr val="ECA11A"/>
          </a:solidFill>
        </p:grpSpPr>
        <p:sp>
          <p:nvSpPr>
            <p:cNvPr id="82" name="Freeform 25">
              <a:extLst>
                <a:ext uri="{FF2B5EF4-FFF2-40B4-BE49-F238E27FC236}">
                  <a16:creationId xmlns:a16="http://schemas.microsoft.com/office/drawing/2014/main" id="{A3D483FA-B522-490B-B185-04489FCAE107}"/>
                </a:ext>
              </a:extLst>
            </p:cNvPr>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8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8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grpFill/>
            <a:ln>
              <a:noFill/>
            </a:ln>
          </p:spPr>
          <p:txBody>
            <a:bodyPr vert="horz" wrap="square" lIns="79100" tIns="39550" rIns="79100" bIns="39550" numCol="1" anchor="t" anchorCtr="0" compatLnSpc="1">
              <a:prstTxWarp prst="textNoShape">
                <a:avLst/>
              </a:prstTxWarp>
              <a:noAutofit/>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3" name="Oval 10">
              <a:extLst>
                <a:ext uri="{FF2B5EF4-FFF2-40B4-BE49-F238E27FC236}">
                  <a16:creationId xmlns:a16="http://schemas.microsoft.com/office/drawing/2014/main" id="{EE76121E-1D38-4E0C-A4AD-AE41CD94CC23}"/>
                </a:ext>
              </a:extLst>
            </p:cNvPr>
            <p:cNvSpPr>
              <a:spLocks noChangeArrowheads="1"/>
            </p:cNvSpPr>
            <p:nvPr/>
          </p:nvSpPr>
          <p:spPr bwMode="auto">
            <a:xfrm>
              <a:off x="7470776" y="4424362"/>
              <a:ext cx="469900" cy="469900"/>
            </a:xfrm>
            <a:prstGeom prst="ellipse">
              <a:avLst/>
            </a:prstGeom>
            <a:grpFill/>
            <a:ln>
              <a:noFill/>
            </a:ln>
          </p:spPr>
          <p:txBody>
            <a:bodyPr vert="horz" wrap="square" lIns="79100" tIns="39550" rIns="79100" bIns="39550" numCol="1" anchor="t" anchorCtr="0" compatLnSpc="1">
              <a:prstTxWarp prst="textNoShape">
                <a:avLst/>
              </a:prstTxWarp>
            </a:bodyPr>
            <a:lstStyle/>
            <a:p>
              <a:pPr algn="just">
                <a:lnSpc>
                  <a:spcPct val="120000"/>
                </a:lnSpc>
                <a:buFontTx/>
                <a:buNone/>
                <a:defRPr/>
              </a:pPr>
              <a:endParaRPr lang="en-US" sz="850" kern="0">
                <a:solidFill>
                  <a:prstClr val="black"/>
                </a:solidFill>
                <a:ea typeface="微软雅黑" panose="020B0503020204020204" pitchFamily="34" charset="-122"/>
                <a:sym typeface="Arial" panose="020B0604020202020204" pitchFamily="34" charset="0"/>
              </a:endParaRPr>
            </a:p>
          </p:txBody>
        </p:sp>
      </p:grpSp>
      <p:grpSp>
        <p:nvGrpSpPr>
          <p:cNvPr id="84" name="Group 69">
            <a:extLst>
              <a:ext uri="{FF2B5EF4-FFF2-40B4-BE49-F238E27FC236}">
                <a16:creationId xmlns:a16="http://schemas.microsoft.com/office/drawing/2014/main" id="{C9826700-4F0C-478F-8A36-E861063B4115}"/>
              </a:ext>
            </a:extLst>
          </p:cNvPr>
          <p:cNvGrpSpPr/>
          <p:nvPr/>
        </p:nvGrpSpPr>
        <p:grpSpPr>
          <a:xfrm>
            <a:off x="2427491" y="5195993"/>
            <a:ext cx="401679" cy="402365"/>
            <a:chOff x="9145588" y="4435475"/>
            <a:chExt cx="464344" cy="465138"/>
          </a:xfrm>
          <a:solidFill>
            <a:srgbClr val="0A97A6"/>
          </a:solidFill>
        </p:grpSpPr>
        <p:sp>
          <p:nvSpPr>
            <p:cNvPr id="85" name="AutoShape 7">
              <a:extLst>
                <a:ext uri="{FF2B5EF4-FFF2-40B4-BE49-F238E27FC236}">
                  <a16:creationId xmlns:a16="http://schemas.microsoft.com/office/drawing/2014/main" id="{A9D81EE7-80AB-4216-BEFB-9BA5B8DF9D48}"/>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6" name="AutoShape 8">
              <a:extLst>
                <a:ext uri="{FF2B5EF4-FFF2-40B4-BE49-F238E27FC236}">
                  <a16:creationId xmlns:a16="http://schemas.microsoft.com/office/drawing/2014/main" id="{8B2EDCC3-731A-403A-80FB-DD30DAA2EE95}"/>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7" name="AutoShape 9">
              <a:extLst>
                <a:ext uri="{FF2B5EF4-FFF2-40B4-BE49-F238E27FC236}">
                  <a16:creationId xmlns:a16="http://schemas.microsoft.com/office/drawing/2014/main" id="{92F99045-5092-43F6-B417-AB6A8CBF9EE5}"/>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8" name="AutoShape 10">
              <a:extLst>
                <a:ext uri="{FF2B5EF4-FFF2-40B4-BE49-F238E27FC236}">
                  <a16:creationId xmlns:a16="http://schemas.microsoft.com/office/drawing/2014/main" id="{7E36AEEA-ACF5-47A4-A434-E17FE8D64C41}"/>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89" name="AutoShape 11">
              <a:extLst>
                <a:ext uri="{FF2B5EF4-FFF2-40B4-BE49-F238E27FC236}">
                  <a16:creationId xmlns:a16="http://schemas.microsoft.com/office/drawing/2014/main" id="{497F2203-5C04-4FBF-A910-86A589668041}"/>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90" name="AutoShape 12">
              <a:extLst>
                <a:ext uri="{FF2B5EF4-FFF2-40B4-BE49-F238E27FC236}">
                  <a16:creationId xmlns:a16="http://schemas.microsoft.com/office/drawing/2014/main" id="{DF531EBD-EE31-439A-8BF6-131887FEE383}"/>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91" name="AutoShape 13">
              <a:extLst>
                <a:ext uri="{FF2B5EF4-FFF2-40B4-BE49-F238E27FC236}">
                  <a16:creationId xmlns:a16="http://schemas.microsoft.com/office/drawing/2014/main" id="{73199D9D-ACFE-4946-93DB-FAC27E431B11}"/>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92" name="AutoShape 14">
              <a:extLst>
                <a:ext uri="{FF2B5EF4-FFF2-40B4-BE49-F238E27FC236}">
                  <a16:creationId xmlns:a16="http://schemas.microsoft.com/office/drawing/2014/main" id="{A6BDDE02-0FF7-49A9-BDDB-5B4DA168DFB9}"/>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sp>
          <p:nvSpPr>
            <p:cNvPr id="93" name="AutoShape 15">
              <a:extLst>
                <a:ext uri="{FF2B5EF4-FFF2-40B4-BE49-F238E27FC236}">
                  <a16:creationId xmlns:a16="http://schemas.microsoft.com/office/drawing/2014/main" id="{2E906F6E-2E0B-4301-BB32-EABB58C83C03}"/>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prstClr val="black"/>
                </a:solidFill>
                <a:ea typeface="微软雅黑" panose="020B0503020204020204" pitchFamily="34" charset="-122"/>
                <a:sym typeface="Arial" panose="020B0604020202020204" pitchFamily="34" charset="0"/>
              </a:endParaRPr>
            </a:p>
          </p:txBody>
        </p:sp>
      </p:grpSp>
      <p:grpSp>
        <p:nvGrpSpPr>
          <p:cNvPr id="94" name="Group 79">
            <a:extLst>
              <a:ext uri="{FF2B5EF4-FFF2-40B4-BE49-F238E27FC236}">
                <a16:creationId xmlns:a16="http://schemas.microsoft.com/office/drawing/2014/main" id="{E286F296-2A4A-4D7E-8EB2-A14C95AFD2C5}"/>
              </a:ext>
            </a:extLst>
          </p:cNvPr>
          <p:cNvGrpSpPr/>
          <p:nvPr/>
        </p:nvGrpSpPr>
        <p:grpSpPr>
          <a:xfrm>
            <a:off x="2434099" y="3666033"/>
            <a:ext cx="376274" cy="401679"/>
            <a:chOff x="9159875" y="1647825"/>
            <a:chExt cx="434975" cy="464344"/>
          </a:xfrm>
          <a:solidFill>
            <a:srgbClr val="0A97A6"/>
          </a:solidFill>
        </p:grpSpPr>
        <p:sp>
          <p:nvSpPr>
            <p:cNvPr id="95" name="AutoShape 78">
              <a:extLst>
                <a:ext uri="{FF2B5EF4-FFF2-40B4-BE49-F238E27FC236}">
                  <a16:creationId xmlns:a16="http://schemas.microsoft.com/office/drawing/2014/main" id="{7268ECC4-EB8B-487C-8EA5-186EE45BD112}"/>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80" y="18900"/>
                  </a:moveTo>
                  <a:cubicBezTo>
                    <a:pt x="2018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80" y="1955"/>
                    <a:pt x="20180" y="2700"/>
                  </a:cubicBezTo>
                  <a:cubicBezTo>
                    <a:pt x="20180" y="2700"/>
                    <a:pt x="20180" y="18900"/>
                    <a:pt x="2018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96" name="AutoShape 79">
              <a:extLst>
                <a:ext uri="{FF2B5EF4-FFF2-40B4-BE49-F238E27FC236}">
                  <a16:creationId xmlns:a16="http://schemas.microsoft.com/office/drawing/2014/main" id="{9C41729F-5F56-476F-B4A6-D959EE6B1E06}"/>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97" name="AutoShape 80">
              <a:extLst>
                <a:ext uri="{FF2B5EF4-FFF2-40B4-BE49-F238E27FC236}">
                  <a16:creationId xmlns:a16="http://schemas.microsoft.com/office/drawing/2014/main" id="{9495A59D-380D-4A86-8E9F-33F284B7A391}"/>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98" name="Group 83">
            <a:extLst>
              <a:ext uri="{FF2B5EF4-FFF2-40B4-BE49-F238E27FC236}">
                <a16:creationId xmlns:a16="http://schemas.microsoft.com/office/drawing/2014/main" id="{3133229D-1156-4185-8894-C50AF8EC4EED}"/>
              </a:ext>
            </a:extLst>
          </p:cNvPr>
          <p:cNvGrpSpPr/>
          <p:nvPr/>
        </p:nvGrpSpPr>
        <p:grpSpPr>
          <a:xfrm>
            <a:off x="2433443" y="2136076"/>
            <a:ext cx="402365" cy="376960"/>
            <a:chOff x="5368132" y="3540125"/>
            <a:chExt cx="465138" cy="435769"/>
          </a:xfrm>
          <a:solidFill>
            <a:srgbClr val="0A97A6"/>
          </a:solidFill>
        </p:grpSpPr>
        <p:sp>
          <p:nvSpPr>
            <p:cNvPr id="99" name="AutoShape 110">
              <a:extLst>
                <a:ext uri="{FF2B5EF4-FFF2-40B4-BE49-F238E27FC236}">
                  <a16:creationId xmlns:a16="http://schemas.microsoft.com/office/drawing/2014/main" id="{B8BAAF3F-E7E1-45C5-9356-76DECDECE13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0" name="AutoShape 111">
              <a:extLst>
                <a:ext uri="{FF2B5EF4-FFF2-40B4-BE49-F238E27FC236}">
                  <a16:creationId xmlns:a16="http://schemas.microsoft.com/office/drawing/2014/main" id="{0FC00483-04A0-4F04-B1AF-DDE6E2714F7B}"/>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01" name="Group 86">
            <a:extLst>
              <a:ext uri="{FF2B5EF4-FFF2-40B4-BE49-F238E27FC236}">
                <a16:creationId xmlns:a16="http://schemas.microsoft.com/office/drawing/2014/main" id="{4280F558-6A3B-45B1-AF2D-5455E051DC26}"/>
              </a:ext>
            </a:extLst>
          </p:cNvPr>
          <p:cNvGrpSpPr/>
          <p:nvPr/>
        </p:nvGrpSpPr>
        <p:grpSpPr>
          <a:xfrm>
            <a:off x="2433769" y="2920279"/>
            <a:ext cx="402365" cy="338509"/>
            <a:chOff x="5368132" y="2625725"/>
            <a:chExt cx="465138" cy="391319"/>
          </a:xfrm>
          <a:solidFill>
            <a:srgbClr val="D53E25"/>
          </a:solidFill>
        </p:grpSpPr>
        <p:sp>
          <p:nvSpPr>
            <p:cNvPr id="102" name="AutoShape 120">
              <a:extLst>
                <a:ext uri="{FF2B5EF4-FFF2-40B4-BE49-F238E27FC236}">
                  <a16:creationId xmlns:a16="http://schemas.microsoft.com/office/drawing/2014/main" id="{5E9505E8-9376-461B-9E76-EC3A18129256}"/>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3" name="AutoShape 121">
              <a:extLst>
                <a:ext uri="{FF2B5EF4-FFF2-40B4-BE49-F238E27FC236}">
                  <a16:creationId xmlns:a16="http://schemas.microsoft.com/office/drawing/2014/main" id="{DFF06366-D870-4C14-8348-85A569F02A89}"/>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4" name="AutoShape 122">
              <a:extLst>
                <a:ext uri="{FF2B5EF4-FFF2-40B4-BE49-F238E27FC236}">
                  <a16:creationId xmlns:a16="http://schemas.microsoft.com/office/drawing/2014/main" id="{34F2648C-CB06-4729-ABCF-8EA0E986A0C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05" name="Group 90">
            <a:extLst>
              <a:ext uri="{FF2B5EF4-FFF2-40B4-BE49-F238E27FC236}">
                <a16:creationId xmlns:a16="http://schemas.microsoft.com/office/drawing/2014/main" id="{54F47CE4-A89E-4439-A78D-5C26A69038AA}"/>
              </a:ext>
            </a:extLst>
          </p:cNvPr>
          <p:cNvGrpSpPr/>
          <p:nvPr/>
        </p:nvGrpSpPr>
        <p:grpSpPr>
          <a:xfrm>
            <a:off x="2430078" y="4474958"/>
            <a:ext cx="401679" cy="313791"/>
            <a:chOff x="2581275" y="1710532"/>
            <a:chExt cx="464344" cy="362744"/>
          </a:xfrm>
          <a:solidFill>
            <a:srgbClr val="ECA11A"/>
          </a:solidFill>
        </p:grpSpPr>
        <p:sp>
          <p:nvSpPr>
            <p:cNvPr id="106" name="AutoShape 140">
              <a:extLst>
                <a:ext uri="{FF2B5EF4-FFF2-40B4-BE49-F238E27FC236}">
                  <a16:creationId xmlns:a16="http://schemas.microsoft.com/office/drawing/2014/main" id="{084C59E4-7BE2-4E4D-BA1A-0BA81F139CB4}"/>
                </a:ext>
              </a:extLst>
            </p:cNvPr>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88" y="8008"/>
                    <a:pt x="2018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7" name="AutoShape 141">
              <a:extLst>
                <a:ext uri="{FF2B5EF4-FFF2-40B4-BE49-F238E27FC236}">
                  <a16:creationId xmlns:a16="http://schemas.microsoft.com/office/drawing/2014/main" id="{AA5FE0FD-36D4-4EE0-9AA2-BC8029F6FB9F}"/>
                </a:ext>
              </a:extLst>
            </p:cNvPr>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8" name="AutoShape 142">
              <a:extLst>
                <a:ext uri="{FF2B5EF4-FFF2-40B4-BE49-F238E27FC236}">
                  <a16:creationId xmlns:a16="http://schemas.microsoft.com/office/drawing/2014/main" id="{9877AA34-A862-4287-AF61-79C05A853CB3}"/>
                </a:ext>
              </a:extLst>
            </p:cNvPr>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9" name="AutoShape 143">
              <a:extLst>
                <a:ext uri="{FF2B5EF4-FFF2-40B4-BE49-F238E27FC236}">
                  <a16:creationId xmlns:a16="http://schemas.microsoft.com/office/drawing/2014/main" id="{5D175346-D330-4B3F-B50F-3E28D740C178}"/>
                </a:ext>
              </a:extLst>
            </p:cNvPr>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0" name="AutoShape 144">
              <a:extLst>
                <a:ext uri="{FF2B5EF4-FFF2-40B4-BE49-F238E27FC236}">
                  <a16:creationId xmlns:a16="http://schemas.microsoft.com/office/drawing/2014/main" id="{2B42A2D4-4F83-475E-9AF7-F05403635A3A}"/>
                </a:ext>
              </a:extLst>
            </p:cNvPr>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1" name="AutoShape 145">
              <a:extLst>
                <a:ext uri="{FF2B5EF4-FFF2-40B4-BE49-F238E27FC236}">
                  <a16:creationId xmlns:a16="http://schemas.microsoft.com/office/drawing/2014/main" id="{37574DB6-9F9A-460F-A6F7-3C187E062689}"/>
                </a:ext>
              </a:extLst>
            </p:cNvPr>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2" name="AutoShape 146">
              <a:extLst>
                <a:ext uri="{FF2B5EF4-FFF2-40B4-BE49-F238E27FC236}">
                  <a16:creationId xmlns:a16="http://schemas.microsoft.com/office/drawing/2014/main" id="{64B565A0-6616-4CC4-B05C-B28E8B6A361E}"/>
                </a:ext>
              </a:extLst>
            </p:cNvPr>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480" tIns="16480" rIns="16480" bIns="16480" anchor="ctr"/>
            <a:lstStyle/>
            <a:p>
              <a:pPr algn="just" defTabSz="197744" hangingPunct="0">
                <a:lnSpc>
                  <a:spcPct val="120000"/>
                </a:lnSpc>
                <a:defRPr/>
              </a:pPr>
              <a:endParaRPr lang="en-US" sz="850"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13" name="Group 98">
            <a:extLst>
              <a:ext uri="{FF2B5EF4-FFF2-40B4-BE49-F238E27FC236}">
                <a16:creationId xmlns:a16="http://schemas.microsoft.com/office/drawing/2014/main" id="{064C2A30-1116-4F8B-B8F3-8D8726C1C4DF}"/>
              </a:ext>
            </a:extLst>
          </p:cNvPr>
          <p:cNvGrpSpPr/>
          <p:nvPr/>
        </p:nvGrpSpPr>
        <p:grpSpPr>
          <a:xfrm>
            <a:off x="2916258" y="2009850"/>
            <a:ext cx="2435466" cy="552100"/>
            <a:chOff x="8676119" y="2245064"/>
            <a:chExt cx="3378732" cy="638231"/>
          </a:xfrm>
        </p:grpSpPr>
        <p:sp>
          <p:nvSpPr>
            <p:cNvPr id="114" name="TextBox 99">
              <a:extLst>
                <a:ext uri="{FF2B5EF4-FFF2-40B4-BE49-F238E27FC236}">
                  <a16:creationId xmlns:a16="http://schemas.microsoft.com/office/drawing/2014/main" id="{1E5EC8FE-C860-465B-9040-D760B9551DDD}"/>
                </a:ext>
              </a:extLst>
            </p:cNvPr>
            <p:cNvSpPr txBox="1"/>
            <p:nvPr/>
          </p:nvSpPr>
          <p:spPr>
            <a:xfrm>
              <a:off x="8683445" y="2245064"/>
              <a:ext cx="1650098" cy="257949"/>
            </a:xfrm>
            <a:prstGeom prst="rect">
              <a:avLst/>
            </a:prstGeom>
            <a:noFill/>
          </p:spPr>
          <p:txBody>
            <a:bodyPr wrap="none" lIns="0" tIns="0" rIns="0" bIns="0"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15" name="Rectangle 100">
              <a:extLst>
                <a:ext uri="{FF2B5EF4-FFF2-40B4-BE49-F238E27FC236}">
                  <a16:creationId xmlns:a16="http://schemas.microsoft.com/office/drawing/2014/main" id="{FF59F8CD-B6B3-4955-8926-57DAEAEF9C7D}"/>
                </a:ext>
              </a:extLst>
            </p:cNvPr>
            <p:cNvSpPr/>
            <p:nvPr/>
          </p:nvSpPr>
          <p:spPr>
            <a:xfrm>
              <a:off x="8676119" y="2479916"/>
              <a:ext cx="3378732" cy="403379"/>
            </a:xfrm>
            <a:prstGeom prst="rect">
              <a:avLst/>
            </a:prstGeom>
          </p:spPr>
          <p:txBody>
            <a:bodyPr wrap="square" lIns="0" tIns="0" rIns="0" bIns="0">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16" name="Group 113">
            <a:extLst>
              <a:ext uri="{FF2B5EF4-FFF2-40B4-BE49-F238E27FC236}">
                <a16:creationId xmlns:a16="http://schemas.microsoft.com/office/drawing/2014/main" id="{E20420C4-40A7-4EBF-8706-C1F374672EB1}"/>
              </a:ext>
            </a:extLst>
          </p:cNvPr>
          <p:cNvGrpSpPr/>
          <p:nvPr/>
        </p:nvGrpSpPr>
        <p:grpSpPr>
          <a:xfrm>
            <a:off x="2916258" y="2810538"/>
            <a:ext cx="2435466" cy="557242"/>
            <a:chOff x="8676119" y="2239121"/>
            <a:chExt cx="3378732" cy="644177"/>
          </a:xfrm>
        </p:grpSpPr>
        <p:sp>
          <p:nvSpPr>
            <p:cNvPr id="117" name="TextBox 114">
              <a:extLst>
                <a:ext uri="{FF2B5EF4-FFF2-40B4-BE49-F238E27FC236}">
                  <a16:creationId xmlns:a16="http://schemas.microsoft.com/office/drawing/2014/main" id="{2E95D66E-0442-4BA8-88D5-2EFA3BA8FDE7}"/>
                </a:ext>
              </a:extLst>
            </p:cNvPr>
            <p:cNvSpPr txBox="1"/>
            <p:nvPr/>
          </p:nvSpPr>
          <p:spPr>
            <a:xfrm>
              <a:off x="8683445" y="2239121"/>
              <a:ext cx="1650098" cy="257949"/>
            </a:xfrm>
            <a:prstGeom prst="rect">
              <a:avLst/>
            </a:prstGeom>
            <a:noFill/>
          </p:spPr>
          <p:txBody>
            <a:bodyPr wrap="none" lIns="0" tIns="0" rIns="0" bIns="0"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18" name="Rectangle 115">
              <a:extLst>
                <a:ext uri="{FF2B5EF4-FFF2-40B4-BE49-F238E27FC236}">
                  <a16:creationId xmlns:a16="http://schemas.microsoft.com/office/drawing/2014/main" id="{E3054A4D-9DE8-4A75-9370-43E9F4B8A44D}"/>
                </a:ext>
              </a:extLst>
            </p:cNvPr>
            <p:cNvSpPr/>
            <p:nvPr/>
          </p:nvSpPr>
          <p:spPr>
            <a:xfrm>
              <a:off x="8676119" y="2479918"/>
              <a:ext cx="3378732" cy="403380"/>
            </a:xfrm>
            <a:prstGeom prst="rect">
              <a:avLst/>
            </a:prstGeom>
          </p:spPr>
          <p:txBody>
            <a:bodyPr wrap="square" lIns="0" tIns="0" rIns="0" bIns="0">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19" name="Group 116">
            <a:extLst>
              <a:ext uri="{FF2B5EF4-FFF2-40B4-BE49-F238E27FC236}">
                <a16:creationId xmlns:a16="http://schemas.microsoft.com/office/drawing/2014/main" id="{F3ED6EB9-B2F3-4F55-B7F0-B0AD5E2C6F76}"/>
              </a:ext>
            </a:extLst>
          </p:cNvPr>
          <p:cNvGrpSpPr/>
          <p:nvPr/>
        </p:nvGrpSpPr>
        <p:grpSpPr>
          <a:xfrm>
            <a:off x="2916258" y="3598387"/>
            <a:ext cx="2435466" cy="530437"/>
            <a:chOff x="8676119" y="2270107"/>
            <a:chExt cx="3378732" cy="613190"/>
          </a:xfrm>
        </p:grpSpPr>
        <p:sp>
          <p:nvSpPr>
            <p:cNvPr id="120" name="TextBox 117">
              <a:extLst>
                <a:ext uri="{FF2B5EF4-FFF2-40B4-BE49-F238E27FC236}">
                  <a16:creationId xmlns:a16="http://schemas.microsoft.com/office/drawing/2014/main" id="{1B72A2D2-8D45-47F7-BE8D-3D72ECD2EFBC}"/>
                </a:ext>
              </a:extLst>
            </p:cNvPr>
            <p:cNvSpPr txBox="1"/>
            <p:nvPr/>
          </p:nvSpPr>
          <p:spPr>
            <a:xfrm>
              <a:off x="8683445" y="2270107"/>
              <a:ext cx="1650098" cy="257950"/>
            </a:xfrm>
            <a:prstGeom prst="rect">
              <a:avLst/>
            </a:prstGeom>
            <a:noFill/>
          </p:spPr>
          <p:txBody>
            <a:bodyPr wrap="none" lIns="0" tIns="0" rIns="0" bIns="0"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21" name="Rectangle 118">
              <a:extLst>
                <a:ext uri="{FF2B5EF4-FFF2-40B4-BE49-F238E27FC236}">
                  <a16:creationId xmlns:a16="http://schemas.microsoft.com/office/drawing/2014/main" id="{D58EF5F7-326F-45D4-8D8B-3A5CC9AF24B8}"/>
                </a:ext>
              </a:extLst>
            </p:cNvPr>
            <p:cNvSpPr/>
            <p:nvPr/>
          </p:nvSpPr>
          <p:spPr>
            <a:xfrm>
              <a:off x="8676119" y="2479917"/>
              <a:ext cx="3378732" cy="403380"/>
            </a:xfrm>
            <a:prstGeom prst="rect">
              <a:avLst/>
            </a:prstGeom>
          </p:spPr>
          <p:txBody>
            <a:bodyPr wrap="square" lIns="0" tIns="0" rIns="0" bIns="0">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22" name="Group 119">
            <a:extLst>
              <a:ext uri="{FF2B5EF4-FFF2-40B4-BE49-F238E27FC236}">
                <a16:creationId xmlns:a16="http://schemas.microsoft.com/office/drawing/2014/main" id="{B6F66C7C-4342-42F7-A744-01B8E0E6263C}"/>
              </a:ext>
            </a:extLst>
          </p:cNvPr>
          <p:cNvGrpSpPr/>
          <p:nvPr/>
        </p:nvGrpSpPr>
        <p:grpSpPr>
          <a:xfrm>
            <a:off x="2916258" y="4359423"/>
            <a:ext cx="2435466" cy="542905"/>
            <a:chOff x="8676119" y="2255696"/>
            <a:chExt cx="3378732" cy="627603"/>
          </a:xfrm>
        </p:grpSpPr>
        <p:sp>
          <p:nvSpPr>
            <p:cNvPr id="123" name="TextBox 120">
              <a:extLst>
                <a:ext uri="{FF2B5EF4-FFF2-40B4-BE49-F238E27FC236}">
                  <a16:creationId xmlns:a16="http://schemas.microsoft.com/office/drawing/2014/main" id="{12B5E2AC-91A9-4DC4-BB1D-CB8CEECBC065}"/>
                </a:ext>
              </a:extLst>
            </p:cNvPr>
            <p:cNvSpPr txBox="1"/>
            <p:nvPr/>
          </p:nvSpPr>
          <p:spPr>
            <a:xfrm>
              <a:off x="8683445" y="2255696"/>
              <a:ext cx="1650098" cy="257949"/>
            </a:xfrm>
            <a:prstGeom prst="rect">
              <a:avLst/>
            </a:prstGeom>
            <a:noFill/>
          </p:spPr>
          <p:txBody>
            <a:bodyPr wrap="none" lIns="0" tIns="0" rIns="0" bIns="0"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24" name="Rectangle 121">
              <a:extLst>
                <a:ext uri="{FF2B5EF4-FFF2-40B4-BE49-F238E27FC236}">
                  <a16:creationId xmlns:a16="http://schemas.microsoft.com/office/drawing/2014/main" id="{40ABB908-2360-4C44-A0F9-286ED76CB185}"/>
                </a:ext>
              </a:extLst>
            </p:cNvPr>
            <p:cNvSpPr/>
            <p:nvPr/>
          </p:nvSpPr>
          <p:spPr>
            <a:xfrm>
              <a:off x="8676119" y="2479919"/>
              <a:ext cx="3378732" cy="403380"/>
            </a:xfrm>
            <a:prstGeom prst="rect">
              <a:avLst/>
            </a:prstGeom>
          </p:spPr>
          <p:txBody>
            <a:bodyPr wrap="square" lIns="0" tIns="0" rIns="0" bIns="0">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25" name="Group 122">
            <a:extLst>
              <a:ext uri="{FF2B5EF4-FFF2-40B4-BE49-F238E27FC236}">
                <a16:creationId xmlns:a16="http://schemas.microsoft.com/office/drawing/2014/main" id="{E0ACC323-AC22-41E5-87EE-F35346037B90}"/>
              </a:ext>
            </a:extLst>
          </p:cNvPr>
          <p:cNvGrpSpPr/>
          <p:nvPr/>
        </p:nvGrpSpPr>
        <p:grpSpPr>
          <a:xfrm>
            <a:off x="2916258" y="5132932"/>
            <a:ext cx="2435466" cy="538235"/>
            <a:chOff x="8676119" y="2261094"/>
            <a:chExt cx="3378732" cy="622204"/>
          </a:xfrm>
        </p:grpSpPr>
        <p:sp>
          <p:nvSpPr>
            <p:cNvPr id="126" name="TextBox 123">
              <a:extLst>
                <a:ext uri="{FF2B5EF4-FFF2-40B4-BE49-F238E27FC236}">
                  <a16:creationId xmlns:a16="http://schemas.microsoft.com/office/drawing/2014/main" id="{3D156F2B-6129-4768-99AC-505BAC39C8A1}"/>
                </a:ext>
              </a:extLst>
            </p:cNvPr>
            <p:cNvSpPr txBox="1"/>
            <p:nvPr/>
          </p:nvSpPr>
          <p:spPr>
            <a:xfrm>
              <a:off x="8683445" y="2261094"/>
              <a:ext cx="1650098" cy="257950"/>
            </a:xfrm>
            <a:prstGeom prst="rect">
              <a:avLst/>
            </a:prstGeom>
            <a:noFill/>
          </p:spPr>
          <p:txBody>
            <a:bodyPr wrap="none" lIns="0" tIns="0" rIns="0" bIns="0" rtlCol="0">
              <a:spAutoFit/>
            </a:bodyPr>
            <a:lstStyle/>
            <a:p>
              <a:pPr>
                <a:lnSpc>
                  <a:spcPct val="120000"/>
                </a:lnSpc>
                <a:buFontTx/>
                <a:buNone/>
              </a:pPr>
              <a:r>
                <a:rPr lang="zh-CN" altLang="en-US" sz="1322">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1322" dirty="0">
                <a:solidFill>
                  <a:srgbClr val="E7E6E6">
                    <a:lumMod val="25000"/>
                  </a:srgbClr>
                </a:solidFill>
                <a:ea typeface="微软雅黑" panose="020B0503020204020204" pitchFamily="34" charset="-122"/>
                <a:sym typeface="Arial" panose="020B0604020202020204" pitchFamily="34" charset="0"/>
              </a:endParaRPr>
            </a:p>
          </p:txBody>
        </p:sp>
        <p:sp>
          <p:nvSpPr>
            <p:cNvPr id="127" name="Rectangle 124">
              <a:extLst>
                <a:ext uri="{FF2B5EF4-FFF2-40B4-BE49-F238E27FC236}">
                  <a16:creationId xmlns:a16="http://schemas.microsoft.com/office/drawing/2014/main" id="{FFD83FE0-5CD3-4BD5-A21F-919021FA1F12}"/>
                </a:ext>
              </a:extLst>
            </p:cNvPr>
            <p:cNvSpPr/>
            <p:nvPr/>
          </p:nvSpPr>
          <p:spPr>
            <a:xfrm>
              <a:off x="8676119" y="2479918"/>
              <a:ext cx="3378732" cy="403380"/>
            </a:xfrm>
            <a:prstGeom prst="rect">
              <a:avLst/>
            </a:prstGeom>
          </p:spPr>
          <p:txBody>
            <a:bodyPr wrap="square" lIns="0" tIns="0" rIns="0" bIns="0">
              <a:spAutoFit/>
            </a:bodyPr>
            <a:lstStyle/>
            <a:p>
              <a:pPr algn="ctr" defTabSz="431871" fontAlgn="auto">
                <a:spcBef>
                  <a:spcPts val="0"/>
                </a:spcBef>
                <a:spcAft>
                  <a:spcPts val="0"/>
                </a:spcAft>
              </a:pPr>
              <a:r>
                <a:rPr lang="zh-CN" altLang="en-US" sz="756"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431871" fontAlgn="auto">
                <a:spcBef>
                  <a:spcPts val="0"/>
                </a:spcBef>
                <a:spcAft>
                  <a:spcPts val="0"/>
                </a:spcAft>
              </a:pPr>
              <a:endParaRPr lang="zh-CN" altLang="en-US" sz="756" dirty="0">
                <a:solidFill>
                  <a:srgbClr val="E7E6E6">
                    <a:lumMod val="25000"/>
                  </a:srgbClr>
                </a:solidFill>
                <a:latin typeface="微软雅黑" panose="020B0503020204020204" pitchFamily="34" charset="-122"/>
                <a:ea typeface="微软雅黑" panose="020B0503020204020204" pitchFamily="34" charset="-122"/>
              </a:endParaRPr>
            </a:p>
          </p:txBody>
        </p:sp>
      </p:grpSp>
      <p:sp>
        <p:nvSpPr>
          <p:cNvPr id="128"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rgbClr val="484849"/>
                </a:solidFill>
                <a:latin typeface="微软雅黑"/>
                <a:ea typeface="微软雅黑"/>
              </a:rPr>
              <a:t>标题内容文字</a:t>
            </a:r>
          </a:p>
        </p:txBody>
      </p:sp>
      <p:sp>
        <p:nvSpPr>
          <p:cNvPr id="129"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30"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31"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Tree>
    <p:extLst>
      <p:ext uri="{BB962C8B-B14F-4D97-AF65-F5344CB8AC3E}">
        <p14:creationId xmlns:p14="http://schemas.microsoft.com/office/powerpoint/2010/main" val="187336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Oval 7"/>
          <p:cNvSpPr>
            <a:spLocks noChangeArrowheads="1"/>
          </p:cNvSpPr>
          <p:nvPr/>
        </p:nvSpPr>
        <p:spPr bwMode="auto">
          <a:xfrm>
            <a:off x="3199565" y="2530835"/>
            <a:ext cx="785726" cy="784226"/>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3" name="Oval 6"/>
          <p:cNvSpPr>
            <a:spLocks noChangeArrowheads="1"/>
          </p:cNvSpPr>
          <p:nvPr/>
        </p:nvSpPr>
        <p:spPr bwMode="auto">
          <a:xfrm>
            <a:off x="2712235" y="1403227"/>
            <a:ext cx="785726" cy="785726"/>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5" name="Freeform 13"/>
          <p:cNvSpPr>
            <a:spLocks/>
          </p:cNvSpPr>
          <p:nvPr/>
        </p:nvSpPr>
        <p:spPr bwMode="auto">
          <a:xfrm>
            <a:off x="3241550" y="1869565"/>
            <a:ext cx="28490" cy="2999"/>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7" name="Oval 9"/>
          <p:cNvSpPr>
            <a:spLocks noChangeArrowheads="1"/>
          </p:cNvSpPr>
          <p:nvPr/>
        </p:nvSpPr>
        <p:spPr bwMode="auto">
          <a:xfrm>
            <a:off x="3199565" y="3905855"/>
            <a:ext cx="785726" cy="785726"/>
          </a:xfrm>
          <a:prstGeom prst="ellipse">
            <a:avLst/>
          </a:pr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3" name="Oval 8"/>
          <p:cNvSpPr>
            <a:spLocks noChangeArrowheads="1"/>
          </p:cNvSpPr>
          <p:nvPr/>
        </p:nvSpPr>
        <p:spPr bwMode="auto">
          <a:xfrm>
            <a:off x="2712235" y="5033463"/>
            <a:ext cx="785726" cy="784226"/>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6" name="Oval 5"/>
          <p:cNvSpPr>
            <a:spLocks noChangeArrowheads="1"/>
          </p:cNvSpPr>
          <p:nvPr/>
        </p:nvSpPr>
        <p:spPr bwMode="auto">
          <a:xfrm>
            <a:off x="760018" y="2577422"/>
            <a:ext cx="2246013" cy="2246011"/>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7" name="TextBox 26"/>
          <p:cNvSpPr txBox="1"/>
          <p:nvPr/>
        </p:nvSpPr>
        <p:spPr>
          <a:xfrm>
            <a:off x="1075343" y="4006437"/>
            <a:ext cx="1658423" cy="499367"/>
          </a:xfrm>
          <a:prstGeom prst="rect">
            <a:avLst/>
          </a:prstGeom>
          <a:noFill/>
        </p:spPr>
        <p:txBody>
          <a:bodyPr wrap="square" rtlCol="0">
            <a:spAutoFit/>
          </a:bodyPr>
          <a:lstStyle/>
          <a:p>
            <a:pPr algn="ctr"/>
            <a:r>
              <a:rPr lang="zh-CN" altLang="en-US" sz="2645" b="1" dirty="0">
                <a:solidFill>
                  <a:schemeClr val="accent2"/>
                </a:solidFill>
                <a:latin typeface="+mj-ea"/>
                <a:ea typeface="+mj-ea"/>
              </a:rPr>
              <a:t>标题文字</a:t>
            </a:r>
          </a:p>
        </p:txBody>
      </p:sp>
      <p:sp>
        <p:nvSpPr>
          <p:cNvPr id="28" name="TextBox 27"/>
          <p:cNvSpPr txBox="1"/>
          <p:nvPr/>
        </p:nvSpPr>
        <p:spPr>
          <a:xfrm>
            <a:off x="3517337" y="1190849"/>
            <a:ext cx="3531033" cy="383054"/>
          </a:xfrm>
          <a:prstGeom prst="rect">
            <a:avLst/>
          </a:prstGeom>
          <a:noFill/>
        </p:spPr>
        <p:txBody>
          <a:bodyPr wrap="square" rtlCol="0">
            <a:spAutoFit/>
          </a:bodyPr>
          <a:lstStyle/>
          <a:p>
            <a:r>
              <a:rPr lang="zh-CN" altLang="en-US" sz="1889" b="1" dirty="0">
                <a:solidFill>
                  <a:schemeClr val="accent1"/>
                </a:solidFill>
                <a:latin typeface="+mj-ea"/>
                <a:ea typeface="+mj-ea"/>
              </a:rPr>
              <a:t>标题内容文字</a:t>
            </a:r>
          </a:p>
        </p:txBody>
      </p:sp>
      <p:sp>
        <p:nvSpPr>
          <p:cNvPr id="29" name="TextBox 28"/>
          <p:cNvSpPr txBox="1"/>
          <p:nvPr/>
        </p:nvSpPr>
        <p:spPr>
          <a:xfrm>
            <a:off x="3576282" y="1607718"/>
            <a:ext cx="6944177"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0" name="TextBox 29"/>
          <p:cNvSpPr txBox="1"/>
          <p:nvPr/>
        </p:nvSpPr>
        <p:spPr>
          <a:xfrm>
            <a:off x="3517337" y="5067725"/>
            <a:ext cx="4965122" cy="383054"/>
          </a:xfrm>
          <a:prstGeom prst="rect">
            <a:avLst/>
          </a:prstGeom>
          <a:noFill/>
        </p:spPr>
        <p:txBody>
          <a:bodyPr wrap="square" rtlCol="0">
            <a:spAutoFit/>
          </a:bodyPr>
          <a:lstStyle/>
          <a:p>
            <a:r>
              <a:rPr lang="zh-CN" altLang="en-US" sz="1889" b="1" dirty="0">
                <a:solidFill>
                  <a:schemeClr val="accent1"/>
                </a:solidFill>
                <a:latin typeface="+mj-ea"/>
                <a:ea typeface="+mj-ea"/>
              </a:rPr>
              <a:t>标题内容文字</a:t>
            </a:r>
          </a:p>
        </p:txBody>
      </p:sp>
      <p:sp>
        <p:nvSpPr>
          <p:cNvPr id="31" name="TextBox 30"/>
          <p:cNvSpPr txBox="1"/>
          <p:nvPr/>
        </p:nvSpPr>
        <p:spPr>
          <a:xfrm>
            <a:off x="3576282" y="5436355"/>
            <a:ext cx="6944177"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2" name="TextBox 31"/>
          <p:cNvSpPr txBox="1"/>
          <p:nvPr/>
        </p:nvSpPr>
        <p:spPr>
          <a:xfrm>
            <a:off x="3994305" y="3716194"/>
            <a:ext cx="3876015" cy="383054"/>
          </a:xfrm>
          <a:prstGeom prst="rect">
            <a:avLst/>
          </a:prstGeom>
          <a:noFill/>
        </p:spPr>
        <p:txBody>
          <a:bodyPr wrap="square" rtlCol="0">
            <a:spAutoFit/>
          </a:bodyPr>
          <a:lstStyle/>
          <a:p>
            <a:r>
              <a:rPr lang="zh-CN" altLang="en-US" sz="1889" b="1" dirty="0">
                <a:solidFill>
                  <a:schemeClr val="accent1"/>
                </a:solidFill>
                <a:latin typeface="+mj-ea"/>
                <a:ea typeface="+mj-ea"/>
              </a:rPr>
              <a:t>标题内容文字</a:t>
            </a:r>
          </a:p>
        </p:txBody>
      </p:sp>
      <p:sp>
        <p:nvSpPr>
          <p:cNvPr id="33" name="TextBox 32"/>
          <p:cNvSpPr txBox="1"/>
          <p:nvPr/>
        </p:nvSpPr>
        <p:spPr>
          <a:xfrm>
            <a:off x="4053250" y="4084824"/>
            <a:ext cx="6467209"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a:t>
            </a:r>
          </a:p>
        </p:txBody>
      </p:sp>
      <p:sp>
        <p:nvSpPr>
          <p:cNvPr id="34" name="TextBox 33"/>
          <p:cNvSpPr txBox="1"/>
          <p:nvPr/>
        </p:nvSpPr>
        <p:spPr>
          <a:xfrm>
            <a:off x="3994304" y="2362636"/>
            <a:ext cx="3739985" cy="383054"/>
          </a:xfrm>
          <a:prstGeom prst="rect">
            <a:avLst/>
          </a:prstGeom>
          <a:noFill/>
        </p:spPr>
        <p:txBody>
          <a:bodyPr wrap="square" rtlCol="0">
            <a:spAutoFit/>
          </a:bodyPr>
          <a:lstStyle>
            <a:defPPr>
              <a:defRPr lang="zh-CN"/>
            </a:defPPr>
            <a:lvl1pPr>
              <a:defRPr sz="2000" b="1">
                <a:solidFill>
                  <a:schemeClr val="accent1"/>
                </a:solidFill>
                <a:latin typeface="+mj-ea"/>
                <a:ea typeface="+mj-ea"/>
              </a:defRPr>
            </a:lvl1pPr>
          </a:lstStyle>
          <a:p>
            <a:r>
              <a:rPr lang="zh-CN" altLang="en-US" sz="1889" dirty="0"/>
              <a:t>标题内容文字</a:t>
            </a:r>
          </a:p>
        </p:txBody>
      </p:sp>
      <p:sp>
        <p:nvSpPr>
          <p:cNvPr id="35" name="TextBox 34"/>
          <p:cNvSpPr txBox="1"/>
          <p:nvPr/>
        </p:nvSpPr>
        <p:spPr>
          <a:xfrm>
            <a:off x="4053250" y="2731266"/>
            <a:ext cx="6944177"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6" name="Freeform 5"/>
          <p:cNvSpPr>
            <a:spLocks noEditPoints="1"/>
          </p:cNvSpPr>
          <p:nvPr/>
        </p:nvSpPr>
        <p:spPr bwMode="auto">
          <a:xfrm>
            <a:off x="1444986" y="2771009"/>
            <a:ext cx="876075" cy="1110813"/>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37" name="TextBox 36"/>
          <p:cNvSpPr txBox="1"/>
          <p:nvPr/>
        </p:nvSpPr>
        <p:spPr>
          <a:xfrm>
            <a:off x="2802880" y="1519915"/>
            <a:ext cx="662361" cy="557525"/>
          </a:xfrm>
          <a:prstGeom prst="rect">
            <a:avLst/>
          </a:prstGeom>
          <a:noFill/>
        </p:spPr>
        <p:txBody>
          <a:bodyPr wrap="none" rtlCol="0">
            <a:spAutoFit/>
          </a:bodyPr>
          <a:lstStyle/>
          <a:p>
            <a:r>
              <a:rPr lang="en-US" altLang="zh-CN" sz="3023" b="1" dirty="0">
                <a:solidFill>
                  <a:schemeClr val="accent2"/>
                </a:solidFill>
                <a:latin typeface="微软雅黑" pitchFamily="34" charset="-122"/>
                <a:ea typeface="微软雅黑" pitchFamily="34" charset="-122"/>
              </a:rPr>
              <a:t>01</a:t>
            </a:r>
            <a:endParaRPr lang="zh-CN" altLang="en-US" sz="3023" b="1" dirty="0">
              <a:solidFill>
                <a:schemeClr val="accent2"/>
              </a:solidFill>
              <a:latin typeface="微软雅黑" pitchFamily="34" charset="-122"/>
              <a:ea typeface="微软雅黑" pitchFamily="34" charset="-122"/>
            </a:endParaRPr>
          </a:p>
        </p:txBody>
      </p:sp>
      <p:sp>
        <p:nvSpPr>
          <p:cNvPr id="39" name="TextBox 38"/>
          <p:cNvSpPr txBox="1"/>
          <p:nvPr/>
        </p:nvSpPr>
        <p:spPr>
          <a:xfrm>
            <a:off x="3279404" y="2651658"/>
            <a:ext cx="662361" cy="557525"/>
          </a:xfrm>
          <a:prstGeom prst="rect">
            <a:avLst/>
          </a:prstGeom>
          <a:noFill/>
        </p:spPr>
        <p:txBody>
          <a:bodyPr wrap="none" rtlCol="0">
            <a:spAutoFit/>
          </a:bodyPr>
          <a:lstStyle/>
          <a:p>
            <a:r>
              <a:rPr lang="en-US" altLang="zh-CN" sz="3023" b="1" dirty="0">
                <a:solidFill>
                  <a:schemeClr val="accent2"/>
                </a:solidFill>
                <a:latin typeface="微软雅黑" pitchFamily="34" charset="-122"/>
                <a:ea typeface="微软雅黑" pitchFamily="34" charset="-122"/>
              </a:rPr>
              <a:t>02</a:t>
            </a:r>
            <a:endParaRPr lang="zh-CN" altLang="en-US" sz="3023" b="1" dirty="0">
              <a:solidFill>
                <a:schemeClr val="accent2"/>
              </a:solidFill>
              <a:latin typeface="微软雅黑" pitchFamily="34" charset="-122"/>
              <a:ea typeface="微软雅黑" pitchFamily="34" charset="-122"/>
            </a:endParaRPr>
          </a:p>
        </p:txBody>
      </p:sp>
      <p:sp>
        <p:nvSpPr>
          <p:cNvPr id="40" name="TextBox 39"/>
          <p:cNvSpPr txBox="1"/>
          <p:nvPr/>
        </p:nvSpPr>
        <p:spPr>
          <a:xfrm>
            <a:off x="3264512" y="4006772"/>
            <a:ext cx="662361" cy="557525"/>
          </a:xfrm>
          <a:prstGeom prst="rect">
            <a:avLst/>
          </a:prstGeom>
          <a:noFill/>
        </p:spPr>
        <p:txBody>
          <a:bodyPr wrap="none" rtlCol="0">
            <a:spAutoFit/>
          </a:bodyPr>
          <a:lstStyle/>
          <a:p>
            <a:r>
              <a:rPr lang="en-US" altLang="zh-CN" sz="3023" b="1" dirty="0">
                <a:solidFill>
                  <a:schemeClr val="accent2"/>
                </a:solidFill>
                <a:latin typeface="微软雅黑" pitchFamily="34" charset="-122"/>
                <a:ea typeface="微软雅黑" pitchFamily="34" charset="-122"/>
              </a:rPr>
              <a:t>03</a:t>
            </a:r>
            <a:endParaRPr lang="zh-CN" altLang="en-US" sz="3023" b="1" dirty="0">
              <a:solidFill>
                <a:schemeClr val="accent2"/>
              </a:solidFill>
              <a:latin typeface="微软雅黑" pitchFamily="34" charset="-122"/>
              <a:ea typeface="微软雅黑" pitchFamily="34" charset="-122"/>
            </a:endParaRPr>
          </a:p>
        </p:txBody>
      </p:sp>
      <p:sp>
        <p:nvSpPr>
          <p:cNvPr id="41" name="TextBox 40"/>
          <p:cNvSpPr txBox="1"/>
          <p:nvPr/>
        </p:nvSpPr>
        <p:spPr>
          <a:xfrm>
            <a:off x="2787988" y="5144518"/>
            <a:ext cx="662361" cy="557525"/>
          </a:xfrm>
          <a:prstGeom prst="rect">
            <a:avLst/>
          </a:prstGeom>
          <a:noFill/>
        </p:spPr>
        <p:txBody>
          <a:bodyPr wrap="none" rtlCol="0">
            <a:spAutoFit/>
          </a:bodyPr>
          <a:lstStyle/>
          <a:p>
            <a:r>
              <a:rPr lang="en-US" altLang="zh-CN" sz="3023" b="1" dirty="0">
                <a:solidFill>
                  <a:schemeClr val="accent2"/>
                </a:solidFill>
                <a:latin typeface="微软雅黑" pitchFamily="34" charset="-122"/>
                <a:ea typeface="微软雅黑" pitchFamily="34" charset="-122"/>
              </a:rPr>
              <a:t>04</a:t>
            </a:r>
            <a:endParaRPr lang="zh-CN" altLang="en-US" sz="3023" b="1" dirty="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val="3640847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4798329" y="2725140"/>
            <a:ext cx="1983810" cy="1986808"/>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3703711" y="1627522"/>
            <a:ext cx="4173047" cy="4182044"/>
          </a:xfrm>
          <a:prstGeom prst="ellipse">
            <a:avLst/>
          </a:prstGeom>
          <a:noFill/>
          <a:ln w="1270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5380127" y="1216665"/>
            <a:ext cx="820215" cy="823214"/>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7365436" y="2662161"/>
            <a:ext cx="820215" cy="821714"/>
          </a:xfrm>
          <a:prstGeom prst="ellipse">
            <a:avLst/>
          </a:prstGeom>
          <a:solidFill>
            <a:schemeClr val="accent4"/>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6606700" y="4998348"/>
            <a:ext cx="820215" cy="823214"/>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4153554" y="4998348"/>
            <a:ext cx="820215" cy="823214"/>
          </a:xfrm>
          <a:prstGeom prst="ellipse">
            <a:avLst/>
          </a:pr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4" name="Oval 11"/>
          <p:cNvSpPr>
            <a:spLocks noChangeArrowheads="1"/>
          </p:cNvSpPr>
          <p:nvPr/>
        </p:nvSpPr>
        <p:spPr bwMode="auto">
          <a:xfrm>
            <a:off x="3394818" y="2660662"/>
            <a:ext cx="821714" cy="823214"/>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5" name="Line 12"/>
          <p:cNvSpPr>
            <a:spLocks noChangeShapeType="1"/>
          </p:cNvSpPr>
          <p:nvPr/>
        </p:nvSpPr>
        <p:spPr bwMode="auto">
          <a:xfrm flipV="1">
            <a:off x="6777641" y="3210970"/>
            <a:ext cx="572800" cy="18593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6" name="Line 13"/>
          <p:cNvSpPr>
            <a:spLocks noChangeShapeType="1"/>
          </p:cNvSpPr>
          <p:nvPr/>
        </p:nvSpPr>
        <p:spPr bwMode="auto">
          <a:xfrm flipV="1">
            <a:off x="5790984" y="2075867"/>
            <a:ext cx="0" cy="60279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7" name="Line 14"/>
          <p:cNvSpPr>
            <a:spLocks noChangeShapeType="1"/>
          </p:cNvSpPr>
          <p:nvPr/>
        </p:nvSpPr>
        <p:spPr bwMode="auto">
          <a:xfrm flipH="1" flipV="1">
            <a:off x="4230028" y="3210970"/>
            <a:ext cx="572800" cy="18593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8" name="Line 15"/>
          <p:cNvSpPr>
            <a:spLocks noChangeShapeType="1"/>
          </p:cNvSpPr>
          <p:nvPr/>
        </p:nvSpPr>
        <p:spPr bwMode="auto">
          <a:xfrm flipH="1">
            <a:off x="4826820" y="4560500"/>
            <a:ext cx="353877" cy="48733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9" name="Line 16"/>
          <p:cNvSpPr>
            <a:spLocks noChangeShapeType="1"/>
          </p:cNvSpPr>
          <p:nvPr/>
        </p:nvSpPr>
        <p:spPr bwMode="auto">
          <a:xfrm>
            <a:off x="6401272" y="4560500"/>
            <a:ext cx="352378" cy="487331"/>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20" name="TextBox 19"/>
          <p:cNvSpPr txBox="1"/>
          <p:nvPr/>
        </p:nvSpPr>
        <p:spPr>
          <a:xfrm>
            <a:off x="5249850" y="3326083"/>
            <a:ext cx="1151421" cy="790088"/>
          </a:xfrm>
          <a:prstGeom prst="rect">
            <a:avLst/>
          </a:prstGeom>
          <a:noFill/>
        </p:spPr>
        <p:txBody>
          <a:bodyPr wrap="square" rtlCol="0">
            <a:spAutoFit/>
          </a:bodyPr>
          <a:lstStyle/>
          <a:p>
            <a:pPr algn="ctr"/>
            <a:r>
              <a:rPr lang="zh-CN" altLang="en-US" sz="2267" dirty="0">
                <a:solidFill>
                  <a:schemeClr val="accent2"/>
                </a:solidFill>
                <a:latin typeface="+mj-ea"/>
                <a:ea typeface="+mj-ea"/>
              </a:rPr>
              <a:t>标题内容文字</a:t>
            </a:r>
          </a:p>
        </p:txBody>
      </p:sp>
      <p:sp>
        <p:nvSpPr>
          <p:cNvPr id="23" name="TextBox 22"/>
          <p:cNvSpPr txBox="1"/>
          <p:nvPr/>
        </p:nvSpPr>
        <p:spPr>
          <a:xfrm>
            <a:off x="5450780" y="1409488"/>
            <a:ext cx="749561" cy="790088"/>
          </a:xfrm>
          <a:prstGeom prst="rect">
            <a:avLst/>
          </a:prstGeom>
          <a:noFill/>
        </p:spPr>
        <p:txBody>
          <a:bodyPr wrap="square" rtlCol="0">
            <a:spAutoFit/>
          </a:bodyPr>
          <a:lstStyle/>
          <a:p>
            <a:pPr algn="ctr"/>
            <a:r>
              <a:rPr lang="zh-CN" altLang="en-US" sz="2267" dirty="0">
                <a:solidFill>
                  <a:schemeClr val="accent2"/>
                </a:solidFill>
                <a:latin typeface="+mj-ea"/>
                <a:ea typeface="+mj-ea"/>
              </a:rPr>
              <a:t>内容</a:t>
            </a:r>
          </a:p>
        </p:txBody>
      </p:sp>
      <p:sp>
        <p:nvSpPr>
          <p:cNvPr id="24" name="TextBox 23"/>
          <p:cNvSpPr txBox="1"/>
          <p:nvPr/>
        </p:nvSpPr>
        <p:spPr>
          <a:xfrm>
            <a:off x="7413732" y="2878899"/>
            <a:ext cx="749561" cy="790088"/>
          </a:xfrm>
          <a:prstGeom prst="rect">
            <a:avLst/>
          </a:prstGeom>
          <a:noFill/>
        </p:spPr>
        <p:txBody>
          <a:bodyPr wrap="square" rtlCol="0">
            <a:spAutoFit/>
          </a:bodyPr>
          <a:lstStyle/>
          <a:p>
            <a:pPr algn="ctr"/>
            <a:r>
              <a:rPr lang="zh-CN" altLang="en-US" sz="2267" dirty="0">
                <a:solidFill>
                  <a:schemeClr val="accent2"/>
                </a:solidFill>
                <a:latin typeface="+mj-ea"/>
                <a:ea typeface="+mj-ea"/>
              </a:rPr>
              <a:t>内容</a:t>
            </a:r>
          </a:p>
        </p:txBody>
      </p:sp>
      <p:sp>
        <p:nvSpPr>
          <p:cNvPr id="25" name="TextBox 24"/>
          <p:cNvSpPr txBox="1"/>
          <p:nvPr/>
        </p:nvSpPr>
        <p:spPr>
          <a:xfrm>
            <a:off x="6639768" y="5189575"/>
            <a:ext cx="749561" cy="790088"/>
          </a:xfrm>
          <a:prstGeom prst="rect">
            <a:avLst/>
          </a:prstGeom>
          <a:noFill/>
        </p:spPr>
        <p:txBody>
          <a:bodyPr wrap="square" rtlCol="0">
            <a:spAutoFit/>
          </a:bodyPr>
          <a:lstStyle/>
          <a:p>
            <a:pPr algn="ctr"/>
            <a:r>
              <a:rPr lang="zh-CN" altLang="en-US" sz="2267" dirty="0">
                <a:solidFill>
                  <a:schemeClr val="accent2"/>
                </a:solidFill>
                <a:latin typeface="+mj-ea"/>
                <a:ea typeface="+mj-ea"/>
              </a:rPr>
              <a:t>内容</a:t>
            </a:r>
          </a:p>
        </p:txBody>
      </p:sp>
      <p:sp>
        <p:nvSpPr>
          <p:cNvPr id="26" name="TextBox 25"/>
          <p:cNvSpPr txBox="1"/>
          <p:nvPr/>
        </p:nvSpPr>
        <p:spPr>
          <a:xfrm>
            <a:off x="4160839" y="5212009"/>
            <a:ext cx="749561" cy="790088"/>
          </a:xfrm>
          <a:prstGeom prst="rect">
            <a:avLst/>
          </a:prstGeom>
          <a:noFill/>
        </p:spPr>
        <p:txBody>
          <a:bodyPr wrap="square" rtlCol="0">
            <a:spAutoFit/>
          </a:bodyPr>
          <a:lstStyle/>
          <a:p>
            <a:pPr algn="ctr"/>
            <a:r>
              <a:rPr lang="zh-CN" altLang="en-US" sz="2267" dirty="0">
                <a:solidFill>
                  <a:schemeClr val="accent2"/>
                </a:solidFill>
                <a:latin typeface="+mj-ea"/>
                <a:ea typeface="+mj-ea"/>
              </a:rPr>
              <a:t>内容</a:t>
            </a:r>
          </a:p>
        </p:txBody>
      </p:sp>
      <p:sp>
        <p:nvSpPr>
          <p:cNvPr id="27" name="TextBox 26"/>
          <p:cNvSpPr txBox="1"/>
          <p:nvPr/>
        </p:nvSpPr>
        <p:spPr>
          <a:xfrm>
            <a:off x="3431743" y="2867682"/>
            <a:ext cx="749561" cy="790088"/>
          </a:xfrm>
          <a:prstGeom prst="rect">
            <a:avLst/>
          </a:prstGeom>
          <a:noFill/>
        </p:spPr>
        <p:txBody>
          <a:bodyPr wrap="square" rtlCol="0">
            <a:spAutoFit/>
          </a:bodyPr>
          <a:lstStyle/>
          <a:p>
            <a:pPr algn="ctr"/>
            <a:r>
              <a:rPr lang="zh-CN" altLang="en-US" sz="2267" dirty="0">
                <a:solidFill>
                  <a:schemeClr val="accent2"/>
                </a:solidFill>
                <a:latin typeface="+mj-ea"/>
                <a:ea typeface="+mj-ea"/>
              </a:rPr>
              <a:t>内容</a:t>
            </a:r>
          </a:p>
        </p:txBody>
      </p:sp>
      <p:sp>
        <p:nvSpPr>
          <p:cNvPr id="28" name="TextBox 84"/>
          <p:cNvSpPr txBox="1">
            <a:spLocks noChangeArrowheads="1"/>
          </p:cNvSpPr>
          <p:nvPr/>
        </p:nvSpPr>
        <p:spPr bwMode="auto">
          <a:xfrm>
            <a:off x="6477751" y="929814"/>
            <a:ext cx="3808860" cy="32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511"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
        <p:nvSpPr>
          <p:cNvPr id="30" name="TextBox 84"/>
          <p:cNvSpPr txBox="1">
            <a:spLocks noChangeArrowheads="1"/>
          </p:cNvSpPr>
          <p:nvPr/>
        </p:nvSpPr>
        <p:spPr bwMode="auto">
          <a:xfrm>
            <a:off x="8518211" y="2188989"/>
            <a:ext cx="2207155" cy="78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511"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a:t>
            </a:r>
          </a:p>
        </p:txBody>
      </p:sp>
      <p:sp>
        <p:nvSpPr>
          <p:cNvPr id="31" name="TextBox 84"/>
          <p:cNvSpPr txBox="1">
            <a:spLocks noChangeArrowheads="1"/>
          </p:cNvSpPr>
          <p:nvPr/>
        </p:nvSpPr>
        <p:spPr bwMode="auto">
          <a:xfrm>
            <a:off x="7770043" y="5235419"/>
            <a:ext cx="2719156" cy="32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511" dirty="0">
                <a:solidFill>
                  <a:srgbClr val="595959"/>
                </a:solidFill>
                <a:latin typeface="微软雅黑" pitchFamily="34" charset="-122"/>
                <a:ea typeface="微软雅黑" pitchFamily="34" charset="-122"/>
                <a:sym typeface="微软雅黑" pitchFamily="34" charset="-122"/>
              </a:rPr>
              <a:t>标题内容文字标题内容文字</a:t>
            </a:r>
          </a:p>
        </p:txBody>
      </p:sp>
      <p:sp>
        <p:nvSpPr>
          <p:cNvPr id="32" name="TextBox 84"/>
          <p:cNvSpPr txBox="1">
            <a:spLocks noChangeArrowheads="1"/>
          </p:cNvSpPr>
          <p:nvPr/>
        </p:nvSpPr>
        <p:spPr bwMode="auto">
          <a:xfrm>
            <a:off x="859023" y="2678656"/>
            <a:ext cx="2207155" cy="55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511"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
        <p:nvSpPr>
          <p:cNvPr id="34" name="TextBox 84"/>
          <p:cNvSpPr txBox="1">
            <a:spLocks noChangeArrowheads="1"/>
          </p:cNvSpPr>
          <p:nvPr/>
        </p:nvSpPr>
        <p:spPr bwMode="auto">
          <a:xfrm>
            <a:off x="976469" y="5235418"/>
            <a:ext cx="2719156" cy="55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511"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Tree>
    <p:extLst>
      <p:ext uri="{BB962C8B-B14F-4D97-AF65-F5344CB8AC3E}">
        <p14:creationId xmlns:p14="http://schemas.microsoft.com/office/powerpoint/2010/main" val="4225758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875183" y="1971716"/>
            <a:ext cx="4428227" cy="303808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8" name="Oval 5"/>
          <p:cNvSpPr>
            <a:spLocks noChangeArrowheads="1"/>
          </p:cNvSpPr>
          <p:nvPr/>
        </p:nvSpPr>
        <p:spPr bwMode="auto">
          <a:xfrm>
            <a:off x="6269062" y="1258789"/>
            <a:ext cx="1317255" cy="1301144"/>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6269062" y="4668410"/>
            <a:ext cx="1317255" cy="1301144"/>
          </a:xfrm>
          <a:prstGeom prst="ellipse">
            <a:avLst/>
          </a:pr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TextBox 9"/>
          <p:cNvSpPr txBox="1"/>
          <p:nvPr/>
        </p:nvSpPr>
        <p:spPr>
          <a:xfrm>
            <a:off x="6378005" y="1633186"/>
            <a:ext cx="1098747" cy="557525"/>
          </a:xfrm>
          <a:prstGeom prst="rect">
            <a:avLst/>
          </a:prstGeom>
          <a:noFill/>
        </p:spPr>
        <p:txBody>
          <a:bodyPr wrap="square">
            <a:spAutoFit/>
          </a:bodyPr>
          <a:lstStyle/>
          <a:p>
            <a:pPr algn="ctr">
              <a:buFont typeface="Arial" pitchFamily="34" charset="0"/>
              <a:buNone/>
              <a:defRPr/>
            </a:pPr>
            <a:r>
              <a:rPr lang="zh-CN" altLang="en-US" sz="3023" b="1" dirty="0">
                <a:solidFill>
                  <a:schemeClr val="accent2"/>
                </a:solidFill>
                <a:latin typeface="微软雅黑"/>
                <a:ea typeface="微软雅黑"/>
              </a:rPr>
              <a:t>内容</a:t>
            </a:r>
            <a:endParaRPr lang="en-US" altLang="zh-CN" sz="3023" b="1" dirty="0">
              <a:solidFill>
                <a:schemeClr val="accent2"/>
              </a:solidFill>
              <a:latin typeface="微软雅黑"/>
              <a:ea typeface="微软雅黑"/>
            </a:endParaRPr>
          </a:p>
        </p:txBody>
      </p:sp>
      <p:sp>
        <p:nvSpPr>
          <p:cNvPr id="11" name="TextBox 10"/>
          <p:cNvSpPr txBox="1"/>
          <p:nvPr/>
        </p:nvSpPr>
        <p:spPr>
          <a:xfrm>
            <a:off x="7612626" y="1490572"/>
            <a:ext cx="3106198" cy="673774"/>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889" dirty="0">
                <a:solidFill>
                  <a:schemeClr val="accent1">
                    <a:lumMod val="50000"/>
                  </a:schemeClr>
                </a:solidFill>
              </a:rPr>
              <a:t>标题内容文字标题内容文字标题内容文字</a:t>
            </a:r>
          </a:p>
        </p:txBody>
      </p:sp>
      <p:sp>
        <p:nvSpPr>
          <p:cNvPr id="12" name="TextBox 11"/>
          <p:cNvSpPr txBox="1"/>
          <p:nvPr/>
        </p:nvSpPr>
        <p:spPr>
          <a:xfrm>
            <a:off x="7612625" y="4984663"/>
            <a:ext cx="3316787" cy="673774"/>
          </a:xfrm>
          <a:prstGeom prst="rect">
            <a:avLst/>
          </a:prstGeom>
          <a:noFill/>
        </p:spPr>
        <p:txBody>
          <a:bodyPr wrap="square">
            <a:spAutoFit/>
          </a:bodyPr>
          <a:lstStyle>
            <a:defPPr>
              <a:defRPr lang="zh-CN"/>
            </a:defPPr>
            <a:lvl1pPr>
              <a:buNone/>
              <a:defRPr sz="2400">
                <a:solidFill>
                  <a:schemeClr val="accent1">
                    <a:lumMod val="50000"/>
                  </a:schemeClr>
                </a:solidFill>
                <a:latin typeface="微软雅黑"/>
                <a:ea typeface="微软雅黑"/>
              </a:defRPr>
            </a:lvl1pPr>
          </a:lstStyle>
          <a:p>
            <a:pPr algn="just"/>
            <a:r>
              <a:rPr lang="zh-CN" altLang="en-US" sz="1889" dirty="0"/>
              <a:t>标题内容文字标题内容文字标题内容文字</a:t>
            </a:r>
          </a:p>
        </p:txBody>
      </p:sp>
      <p:sp>
        <p:nvSpPr>
          <p:cNvPr id="13" name="TextBox 12"/>
          <p:cNvSpPr txBox="1"/>
          <p:nvPr/>
        </p:nvSpPr>
        <p:spPr>
          <a:xfrm>
            <a:off x="6388055" y="5057341"/>
            <a:ext cx="1098747" cy="528478"/>
          </a:xfrm>
          <a:prstGeom prst="rect">
            <a:avLst/>
          </a:prstGeom>
          <a:noFill/>
        </p:spPr>
        <p:txBody>
          <a:bodyPr wrap="square">
            <a:spAutoFit/>
          </a:bodyPr>
          <a:lstStyle/>
          <a:p>
            <a:pPr algn="ctr">
              <a:buFont typeface="Arial" pitchFamily="34" charset="0"/>
              <a:buNone/>
              <a:defRPr/>
            </a:pPr>
            <a:r>
              <a:rPr lang="zh-CN" altLang="en-US" sz="2834" b="1" dirty="0">
                <a:solidFill>
                  <a:schemeClr val="accent2"/>
                </a:solidFill>
                <a:latin typeface="微软雅黑"/>
                <a:ea typeface="微软雅黑"/>
              </a:rPr>
              <a:t>内容</a:t>
            </a:r>
            <a:endParaRPr lang="en-US" altLang="zh-CN" sz="1889" b="1" dirty="0">
              <a:solidFill>
                <a:schemeClr val="accent2"/>
              </a:solidFill>
              <a:latin typeface="微软雅黑"/>
              <a:ea typeface="微软雅黑"/>
            </a:endParaRPr>
          </a:p>
        </p:txBody>
      </p:sp>
      <p:sp>
        <p:nvSpPr>
          <p:cNvPr id="14" name="Oval 5"/>
          <p:cNvSpPr>
            <a:spLocks noChangeArrowheads="1"/>
          </p:cNvSpPr>
          <p:nvPr/>
        </p:nvSpPr>
        <p:spPr bwMode="auto">
          <a:xfrm>
            <a:off x="6269062" y="2936006"/>
            <a:ext cx="1317255" cy="1301144"/>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5" name="TextBox 14"/>
          <p:cNvSpPr txBox="1"/>
          <p:nvPr/>
        </p:nvSpPr>
        <p:spPr>
          <a:xfrm>
            <a:off x="6379721" y="3310404"/>
            <a:ext cx="1125055" cy="499367"/>
          </a:xfrm>
          <a:prstGeom prst="rect">
            <a:avLst/>
          </a:prstGeom>
          <a:noFill/>
        </p:spPr>
        <p:txBody>
          <a:bodyPr wrap="square">
            <a:spAutoFit/>
          </a:bodyPr>
          <a:lstStyle/>
          <a:p>
            <a:pPr algn="ctr">
              <a:buFont typeface="Arial" pitchFamily="34" charset="0"/>
              <a:buNone/>
              <a:defRPr/>
            </a:pPr>
            <a:r>
              <a:rPr lang="zh-CN" altLang="en-US" sz="2645" b="1" dirty="0">
                <a:solidFill>
                  <a:schemeClr val="accent2"/>
                </a:solidFill>
                <a:latin typeface="微软雅黑"/>
                <a:ea typeface="微软雅黑"/>
              </a:rPr>
              <a:t>内容</a:t>
            </a:r>
            <a:endParaRPr lang="en-US" altLang="zh-CN" sz="2645" b="1" dirty="0">
              <a:solidFill>
                <a:schemeClr val="accent2"/>
              </a:solidFill>
              <a:latin typeface="微软雅黑"/>
              <a:ea typeface="微软雅黑"/>
            </a:endParaRPr>
          </a:p>
        </p:txBody>
      </p:sp>
      <p:sp>
        <p:nvSpPr>
          <p:cNvPr id="16" name="TextBox 15"/>
          <p:cNvSpPr txBox="1"/>
          <p:nvPr/>
        </p:nvSpPr>
        <p:spPr>
          <a:xfrm>
            <a:off x="7630828" y="3223190"/>
            <a:ext cx="3090434" cy="673774"/>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889" dirty="0">
                <a:solidFill>
                  <a:schemeClr val="accent1">
                    <a:lumMod val="50000"/>
                  </a:schemeClr>
                </a:solidFill>
              </a:rPr>
              <a:t>标题内容文字标题内容文字标题内容文字</a:t>
            </a:r>
          </a:p>
        </p:txBody>
      </p:sp>
    </p:spTree>
    <p:extLst>
      <p:ext uri="{BB962C8B-B14F-4D97-AF65-F5344CB8AC3E}">
        <p14:creationId xmlns:p14="http://schemas.microsoft.com/office/powerpoint/2010/main" val="3578628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512971" y="3530171"/>
            <a:ext cx="3693599" cy="2534078"/>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376350" y="3459361"/>
            <a:ext cx="3848025" cy="2671008"/>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矩形 83"/>
          <p:cNvSpPr>
            <a:spLocks noChangeArrowheads="1"/>
          </p:cNvSpPr>
          <p:nvPr/>
        </p:nvSpPr>
        <p:spPr bwMode="auto">
          <a:xfrm>
            <a:off x="987966" y="1218197"/>
            <a:ext cx="9659362" cy="2000169"/>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9" name="TextBox 84"/>
          <p:cNvSpPr txBox="1">
            <a:spLocks noChangeArrowheads="1"/>
          </p:cNvSpPr>
          <p:nvPr/>
        </p:nvSpPr>
        <p:spPr bwMode="auto">
          <a:xfrm>
            <a:off x="1203215" y="1675734"/>
            <a:ext cx="92394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标题内容文字标题内容文字标题内容文字标题内容文字标题内容文字标题内容文字标题内容文字标题内容文字标题内容文字标题内容文字</a:t>
            </a:r>
          </a:p>
        </p:txBody>
      </p:sp>
      <p:sp>
        <p:nvSpPr>
          <p:cNvPr id="10" name="Freeform 12"/>
          <p:cNvSpPr>
            <a:spLocks/>
          </p:cNvSpPr>
          <p:nvPr/>
        </p:nvSpPr>
        <p:spPr bwMode="auto">
          <a:xfrm>
            <a:off x="917490" y="1080245"/>
            <a:ext cx="499327" cy="500826"/>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A97A6"/>
          </a:solidFill>
          <a:ln>
            <a:noFill/>
          </a:ln>
        </p:spPr>
        <p:txBody>
          <a:bodyPr/>
          <a:lstStyle/>
          <a:p>
            <a:endParaRPr lang="zh-CN" altLang="en-US"/>
          </a:p>
        </p:txBody>
      </p:sp>
      <p:sp>
        <p:nvSpPr>
          <p:cNvPr id="11" name="Freeform 12"/>
          <p:cNvSpPr>
            <a:spLocks/>
          </p:cNvSpPr>
          <p:nvPr/>
        </p:nvSpPr>
        <p:spPr bwMode="auto">
          <a:xfrm flipH="1" flipV="1">
            <a:off x="10215582" y="2782551"/>
            <a:ext cx="499327" cy="500826"/>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53E25"/>
          </a:solidFill>
          <a:ln>
            <a:noFill/>
          </a:ln>
        </p:spPr>
        <p:txBody>
          <a:bodyPr/>
          <a:lstStyle/>
          <a:p>
            <a:endParaRPr lang="zh-CN" altLang="en-US"/>
          </a:p>
        </p:txBody>
      </p:sp>
    </p:spTree>
    <p:extLst>
      <p:ext uri="{BB962C8B-B14F-4D97-AF65-F5344CB8AC3E}">
        <p14:creationId xmlns:p14="http://schemas.microsoft.com/office/powerpoint/2010/main" val="3023341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Freeform 10"/>
          <p:cNvSpPr>
            <a:spLocks noEditPoints="1"/>
          </p:cNvSpPr>
          <p:nvPr/>
        </p:nvSpPr>
        <p:spPr bwMode="auto">
          <a:xfrm>
            <a:off x="668768" y="3410583"/>
            <a:ext cx="2499630" cy="268407"/>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3283857" y="3410583"/>
            <a:ext cx="2499630" cy="268407"/>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5880953" y="3410583"/>
            <a:ext cx="2499630" cy="268407"/>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8490044" y="3410583"/>
            <a:ext cx="2499630" cy="268407"/>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2" name="TextBox 11"/>
          <p:cNvSpPr txBox="1"/>
          <p:nvPr/>
        </p:nvSpPr>
        <p:spPr>
          <a:xfrm>
            <a:off x="668432" y="3919236"/>
            <a:ext cx="2481204" cy="369332"/>
          </a:xfrm>
          <a:prstGeom prst="rect">
            <a:avLst/>
          </a:prstGeom>
          <a:solidFill>
            <a:srgbClr val="D53E25"/>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3" name="TextBox 12"/>
          <p:cNvSpPr txBox="1"/>
          <p:nvPr/>
        </p:nvSpPr>
        <p:spPr>
          <a:xfrm>
            <a:off x="644552" y="4352465"/>
            <a:ext cx="2500861" cy="1719830"/>
          </a:xfrm>
          <a:prstGeom prst="rect">
            <a:avLst/>
          </a:prstGeom>
          <a:noFill/>
        </p:spPr>
        <p:txBody>
          <a:bodyPr wrap="square" rtlCol="0">
            <a:spAutoFit/>
          </a:bodyPr>
          <a:lstStyle/>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p>
          <a:p>
            <a:pPr algn="ctr"/>
            <a:endParaRPr lang="zh-CN" altLang="en-US" sz="1511" dirty="0">
              <a:latin typeface="+mn-ea"/>
              <a:ea typeface="+mn-ea"/>
            </a:endParaRPr>
          </a:p>
        </p:txBody>
      </p:sp>
      <p:sp>
        <p:nvSpPr>
          <p:cNvPr id="14" name="TextBox 13"/>
          <p:cNvSpPr txBox="1"/>
          <p:nvPr/>
        </p:nvSpPr>
        <p:spPr>
          <a:xfrm>
            <a:off x="3311093" y="3919236"/>
            <a:ext cx="2481204" cy="369332"/>
          </a:xfrm>
          <a:prstGeom prst="rect">
            <a:avLst/>
          </a:prstGeom>
          <a:solidFill>
            <a:srgbClr val="0A97A6"/>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5" name="TextBox 14"/>
          <p:cNvSpPr txBox="1"/>
          <p:nvPr/>
        </p:nvSpPr>
        <p:spPr>
          <a:xfrm>
            <a:off x="5940864" y="3919236"/>
            <a:ext cx="2481204" cy="369332"/>
          </a:xfrm>
          <a:prstGeom prst="rect">
            <a:avLst/>
          </a:prstGeom>
          <a:solidFill>
            <a:srgbClr val="D53E25"/>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6" name="TextBox 15"/>
          <p:cNvSpPr txBox="1"/>
          <p:nvPr/>
        </p:nvSpPr>
        <p:spPr>
          <a:xfrm>
            <a:off x="8519070" y="3919236"/>
            <a:ext cx="2481204" cy="369332"/>
          </a:xfrm>
          <a:prstGeom prst="rect">
            <a:avLst/>
          </a:prstGeom>
          <a:solidFill>
            <a:srgbClr val="0A97A6"/>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7" name="TextBox 16"/>
          <p:cNvSpPr txBox="1"/>
          <p:nvPr/>
        </p:nvSpPr>
        <p:spPr>
          <a:xfrm>
            <a:off x="3274322" y="4352465"/>
            <a:ext cx="2500861" cy="1719830"/>
          </a:xfrm>
          <a:prstGeom prst="rect">
            <a:avLst/>
          </a:prstGeom>
          <a:noFill/>
        </p:spPr>
        <p:txBody>
          <a:bodyPr wrap="square" rtlCol="0">
            <a:spAutoFit/>
          </a:bodyPr>
          <a:lstStyle/>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p>
          <a:p>
            <a:pPr algn="ctr"/>
            <a:endParaRPr lang="zh-CN" altLang="en-US" sz="1511" dirty="0">
              <a:latin typeface="+mn-ea"/>
              <a:ea typeface="+mn-ea"/>
            </a:endParaRPr>
          </a:p>
        </p:txBody>
      </p:sp>
      <p:sp>
        <p:nvSpPr>
          <p:cNvPr id="18" name="TextBox 17"/>
          <p:cNvSpPr txBox="1"/>
          <p:nvPr/>
        </p:nvSpPr>
        <p:spPr>
          <a:xfrm>
            <a:off x="5896275" y="4352465"/>
            <a:ext cx="2500861" cy="1719830"/>
          </a:xfrm>
          <a:prstGeom prst="rect">
            <a:avLst/>
          </a:prstGeom>
          <a:noFill/>
        </p:spPr>
        <p:txBody>
          <a:bodyPr wrap="square" rtlCol="0">
            <a:spAutoFit/>
          </a:bodyPr>
          <a:lstStyle/>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p>
          <a:p>
            <a:pPr algn="ctr"/>
            <a:endParaRPr lang="zh-CN" altLang="en-US" sz="1511" dirty="0">
              <a:latin typeface="+mn-ea"/>
              <a:ea typeface="+mn-ea"/>
            </a:endParaRPr>
          </a:p>
        </p:txBody>
      </p:sp>
      <p:sp>
        <p:nvSpPr>
          <p:cNvPr id="19" name="TextBox 18"/>
          <p:cNvSpPr txBox="1"/>
          <p:nvPr/>
        </p:nvSpPr>
        <p:spPr>
          <a:xfrm>
            <a:off x="8526045" y="4352465"/>
            <a:ext cx="2500861" cy="1719830"/>
          </a:xfrm>
          <a:prstGeom prst="rect">
            <a:avLst/>
          </a:prstGeom>
          <a:noFill/>
        </p:spPr>
        <p:txBody>
          <a:bodyPr wrap="square" rtlCol="0">
            <a:spAutoFit/>
          </a:bodyPr>
          <a:lstStyle/>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endParaRPr lang="en-US" altLang="zh-CN" sz="1511" dirty="0">
              <a:latin typeface="+mn-ea"/>
              <a:ea typeface="+mn-ea"/>
            </a:endParaRPr>
          </a:p>
          <a:p>
            <a:pPr algn="ctr"/>
            <a:r>
              <a:rPr lang="zh-CN" altLang="en-US" sz="1511" dirty="0">
                <a:latin typeface="+mn-ea"/>
                <a:ea typeface="+mn-ea"/>
              </a:rPr>
              <a:t>这里可以添加主要内容</a:t>
            </a:r>
          </a:p>
          <a:p>
            <a:pPr algn="ctr"/>
            <a:endParaRPr lang="zh-CN" altLang="en-US" sz="1511" dirty="0">
              <a:latin typeface="+mn-ea"/>
              <a:ea typeface="+mn-ea"/>
            </a:endParaRPr>
          </a:p>
        </p:txBody>
      </p:sp>
      <p:sp>
        <p:nvSpPr>
          <p:cNvPr id="20" name="Rectangle 6"/>
          <p:cNvSpPr>
            <a:spLocks noChangeArrowheads="1"/>
          </p:cNvSpPr>
          <p:nvPr/>
        </p:nvSpPr>
        <p:spPr bwMode="auto">
          <a:xfrm>
            <a:off x="676266" y="1425274"/>
            <a:ext cx="2493632" cy="1937325"/>
          </a:xfrm>
          <a:prstGeom prst="rect">
            <a:avLst/>
          </a:prstGeom>
          <a:blipFill dpi="0" rotWithShape="1">
            <a:blip r:embed="rId3"/>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1" name="Rectangle 7"/>
          <p:cNvSpPr>
            <a:spLocks noChangeArrowheads="1"/>
          </p:cNvSpPr>
          <p:nvPr/>
        </p:nvSpPr>
        <p:spPr bwMode="auto">
          <a:xfrm>
            <a:off x="3282358" y="1425274"/>
            <a:ext cx="2493632" cy="1937325"/>
          </a:xfrm>
          <a:prstGeom prst="rect">
            <a:avLst/>
          </a:prstGeom>
          <a:blipFill dpi="0" rotWithShape="1">
            <a:blip r:embed="rId4"/>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2" name="Rectangle 8"/>
          <p:cNvSpPr>
            <a:spLocks noChangeArrowheads="1"/>
          </p:cNvSpPr>
          <p:nvPr/>
        </p:nvSpPr>
        <p:spPr bwMode="auto">
          <a:xfrm>
            <a:off x="5888451" y="1425274"/>
            <a:ext cx="2493632" cy="1937325"/>
          </a:xfrm>
          <a:prstGeom prst="rect">
            <a:avLst/>
          </a:prstGeom>
          <a:blipFill dpi="0" rotWithShape="1">
            <a:blip r:embed="rId5"/>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3" name="Rectangle 9"/>
          <p:cNvSpPr>
            <a:spLocks noChangeArrowheads="1"/>
          </p:cNvSpPr>
          <p:nvPr/>
        </p:nvSpPr>
        <p:spPr bwMode="auto">
          <a:xfrm>
            <a:off x="8494543" y="1425274"/>
            <a:ext cx="2492132" cy="1937325"/>
          </a:xfrm>
          <a:prstGeom prst="rect">
            <a:avLst/>
          </a:prstGeom>
          <a:blipFill dpi="0" rotWithShape="1">
            <a:blip r:embed="rId6"/>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058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110893" y="2931079"/>
            <a:ext cx="2178456" cy="265731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Freeform 5"/>
          <p:cNvSpPr>
            <a:spLocks noEditPoints="1"/>
          </p:cNvSpPr>
          <p:nvPr/>
        </p:nvSpPr>
        <p:spPr bwMode="auto">
          <a:xfrm>
            <a:off x="6652760" y="2931079"/>
            <a:ext cx="2178456" cy="265731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TextBox 9"/>
          <p:cNvSpPr txBox="1"/>
          <p:nvPr/>
        </p:nvSpPr>
        <p:spPr>
          <a:xfrm>
            <a:off x="2352078" y="3809595"/>
            <a:ext cx="1571751" cy="790088"/>
          </a:xfrm>
          <a:prstGeom prst="rect">
            <a:avLst/>
          </a:prstGeom>
          <a:noFill/>
        </p:spPr>
        <p:txBody>
          <a:bodyPr wrap="square" rtlCol="0">
            <a:spAutoFit/>
          </a:bodyPr>
          <a:lstStyle/>
          <a:p>
            <a:pPr algn="ctr"/>
            <a:r>
              <a:rPr lang="zh-CN" altLang="en-US" sz="2267" dirty="0">
                <a:solidFill>
                  <a:schemeClr val="accent1"/>
                </a:solidFill>
                <a:latin typeface="+mj-ea"/>
                <a:ea typeface="+mj-ea"/>
              </a:rPr>
              <a:t>标题内容文字</a:t>
            </a:r>
          </a:p>
        </p:txBody>
      </p:sp>
      <p:sp>
        <p:nvSpPr>
          <p:cNvPr id="11" name="TextBox 10"/>
          <p:cNvSpPr txBox="1"/>
          <p:nvPr/>
        </p:nvSpPr>
        <p:spPr>
          <a:xfrm>
            <a:off x="6909108" y="3809595"/>
            <a:ext cx="1571751" cy="790088"/>
          </a:xfrm>
          <a:prstGeom prst="rect">
            <a:avLst/>
          </a:prstGeom>
          <a:noFill/>
        </p:spPr>
        <p:txBody>
          <a:bodyPr wrap="square" rtlCol="0">
            <a:spAutoFit/>
          </a:bodyPr>
          <a:lstStyle>
            <a:defPPr>
              <a:defRPr lang="zh-CN"/>
            </a:defPPr>
            <a:lvl1pPr algn="ctr">
              <a:defRPr sz="2400">
                <a:solidFill>
                  <a:schemeClr val="accent1"/>
                </a:solidFill>
                <a:latin typeface="+mj-ea"/>
                <a:ea typeface="+mj-ea"/>
              </a:defRPr>
            </a:lvl1pPr>
          </a:lstStyle>
          <a:p>
            <a:r>
              <a:rPr lang="zh-CN" altLang="en-US" sz="2267" dirty="0"/>
              <a:t>标题内容文字</a:t>
            </a:r>
          </a:p>
        </p:txBody>
      </p:sp>
      <p:sp>
        <p:nvSpPr>
          <p:cNvPr id="12" name="TextBox 84"/>
          <p:cNvSpPr txBox="1">
            <a:spLocks noChangeArrowheads="1"/>
          </p:cNvSpPr>
          <p:nvPr/>
        </p:nvSpPr>
        <p:spPr bwMode="auto">
          <a:xfrm>
            <a:off x="1339245" y="1290129"/>
            <a:ext cx="8877817"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a:t>
            </a:r>
          </a:p>
        </p:txBody>
      </p:sp>
    </p:spTree>
    <p:extLst>
      <p:ext uri="{BB962C8B-B14F-4D97-AF65-F5344CB8AC3E}">
        <p14:creationId xmlns:p14="http://schemas.microsoft.com/office/powerpoint/2010/main" val="3735433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2" name="TextBox 84"/>
          <p:cNvSpPr txBox="1">
            <a:spLocks noChangeArrowheads="1"/>
          </p:cNvSpPr>
          <p:nvPr/>
        </p:nvSpPr>
        <p:spPr bwMode="auto">
          <a:xfrm>
            <a:off x="1031364" y="1199626"/>
            <a:ext cx="954953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700" dirty="0">
                <a:solidFill>
                  <a:schemeClr val="accent1"/>
                </a:solidFill>
              </a:rPr>
              <a:t>标题内容文字标题内容文字标题内容文字标题内容文字标题内容文字标题内容文字标题内容文字</a:t>
            </a:r>
          </a:p>
        </p:txBody>
      </p:sp>
      <p:sp>
        <p:nvSpPr>
          <p:cNvPr id="16" name="矩形 15"/>
          <p:cNvSpPr/>
          <p:nvPr/>
        </p:nvSpPr>
        <p:spPr bwMode="auto">
          <a:xfrm>
            <a:off x="1" y="4260318"/>
            <a:ext cx="11520488" cy="612138"/>
          </a:xfrm>
          <a:prstGeom prst="rect">
            <a:avLst/>
          </a:prstGeom>
          <a:solidFill>
            <a:srgbClr val="2C99C0"/>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7" name="TextBox 16"/>
          <p:cNvSpPr txBox="1"/>
          <p:nvPr/>
        </p:nvSpPr>
        <p:spPr>
          <a:xfrm>
            <a:off x="1426631" y="4354598"/>
            <a:ext cx="2055099" cy="441211"/>
          </a:xfrm>
          <a:prstGeom prst="rect">
            <a:avLst/>
          </a:prstGeom>
          <a:noFill/>
        </p:spPr>
        <p:txBody>
          <a:bodyPr wrap="square" rtlCol="0">
            <a:spAutoFit/>
          </a:bodyPr>
          <a:lstStyle/>
          <a:p>
            <a:pPr algn="ctr"/>
            <a:r>
              <a:rPr lang="zh-CN" altLang="en-US" sz="2267" b="1" dirty="0">
                <a:solidFill>
                  <a:schemeClr val="accent2"/>
                </a:solidFill>
                <a:latin typeface="+mn-ea"/>
                <a:ea typeface="+mn-ea"/>
              </a:rPr>
              <a:t>这里是标题</a:t>
            </a:r>
            <a:endParaRPr lang="en-US" altLang="zh-CN" sz="2267" b="1" dirty="0">
              <a:solidFill>
                <a:schemeClr val="accent2"/>
              </a:solidFill>
              <a:latin typeface="+mn-ea"/>
              <a:ea typeface="+mn-ea"/>
            </a:endParaRPr>
          </a:p>
        </p:txBody>
      </p:sp>
      <p:sp>
        <p:nvSpPr>
          <p:cNvPr id="18" name="TextBox 17"/>
          <p:cNvSpPr txBox="1"/>
          <p:nvPr/>
        </p:nvSpPr>
        <p:spPr>
          <a:xfrm>
            <a:off x="1346602" y="5058942"/>
            <a:ext cx="2614221" cy="789832"/>
          </a:xfrm>
          <a:prstGeom prst="rect">
            <a:avLst/>
          </a:prstGeom>
          <a:noFill/>
        </p:spPr>
        <p:txBody>
          <a:bodyPr wrap="square" rtlCol="0">
            <a:spAutoFit/>
          </a:bodyPr>
          <a:lstStyle/>
          <a:p>
            <a:pPr algn="ctr"/>
            <a:r>
              <a:rPr lang="zh-CN" altLang="en-US" sz="1511" dirty="0">
                <a:solidFill>
                  <a:schemeClr val="accent1"/>
                </a:solidFill>
                <a:latin typeface="+mn-ea"/>
                <a:ea typeface="+mn-ea"/>
              </a:rPr>
              <a:t>这里可以添加主要内容这里可以添加主要内容这里可以添加主要</a:t>
            </a:r>
          </a:p>
        </p:txBody>
      </p:sp>
      <p:sp>
        <p:nvSpPr>
          <p:cNvPr id="19" name="TextBox 18"/>
          <p:cNvSpPr txBox="1"/>
          <p:nvPr/>
        </p:nvSpPr>
        <p:spPr>
          <a:xfrm>
            <a:off x="4791870" y="4354598"/>
            <a:ext cx="2055099" cy="441211"/>
          </a:xfrm>
          <a:prstGeom prst="rect">
            <a:avLst/>
          </a:prstGeom>
          <a:noFill/>
        </p:spPr>
        <p:txBody>
          <a:bodyPr wrap="square" rtlCol="0">
            <a:spAutoFit/>
          </a:bodyPr>
          <a:lstStyle/>
          <a:p>
            <a:pPr algn="ctr"/>
            <a:r>
              <a:rPr lang="zh-CN" altLang="en-US" sz="2267" b="1" dirty="0">
                <a:solidFill>
                  <a:schemeClr val="accent2"/>
                </a:solidFill>
                <a:latin typeface="+mn-ea"/>
                <a:ea typeface="+mn-ea"/>
              </a:rPr>
              <a:t>这里是标题</a:t>
            </a:r>
            <a:endParaRPr lang="en-US" altLang="zh-CN" sz="2267" b="1" dirty="0">
              <a:solidFill>
                <a:schemeClr val="accent2"/>
              </a:solidFill>
              <a:latin typeface="+mn-ea"/>
              <a:ea typeface="+mn-ea"/>
            </a:endParaRPr>
          </a:p>
        </p:txBody>
      </p:sp>
      <p:sp>
        <p:nvSpPr>
          <p:cNvPr id="20" name="TextBox 19"/>
          <p:cNvSpPr txBox="1"/>
          <p:nvPr/>
        </p:nvSpPr>
        <p:spPr>
          <a:xfrm>
            <a:off x="4473788" y="5058942"/>
            <a:ext cx="2614221" cy="789832"/>
          </a:xfrm>
          <a:prstGeom prst="rect">
            <a:avLst/>
          </a:prstGeom>
          <a:noFill/>
        </p:spPr>
        <p:txBody>
          <a:bodyPr wrap="square" rtlCol="0">
            <a:spAutoFit/>
          </a:bodyPr>
          <a:lstStyle/>
          <a:p>
            <a:pPr algn="ctr"/>
            <a:r>
              <a:rPr lang="zh-CN" altLang="en-US" sz="1511" dirty="0">
                <a:solidFill>
                  <a:schemeClr val="accent1"/>
                </a:solidFill>
                <a:latin typeface="+mn-ea"/>
                <a:ea typeface="+mn-ea"/>
              </a:rPr>
              <a:t>这里可以添加主要内容这里可以添加主要内容这里可以添加主要</a:t>
            </a:r>
          </a:p>
        </p:txBody>
      </p:sp>
      <p:sp>
        <p:nvSpPr>
          <p:cNvPr id="21" name="TextBox 20"/>
          <p:cNvSpPr txBox="1"/>
          <p:nvPr/>
        </p:nvSpPr>
        <p:spPr>
          <a:xfrm>
            <a:off x="7933948" y="4354598"/>
            <a:ext cx="2055099" cy="441211"/>
          </a:xfrm>
          <a:prstGeom prst="rect">
            <a:avLst/>
          </a:prstGeom>
          <a:noFill/>
        </p:spPr>
        <p:txBody>
          <a:bodyPr wrap="square" rtlCol="0">
            <a:spAutoFit/>
          </a:bodyPr>
          <a:lstStyle/>
          <a:p>
            <a:pPr algn="ctr"/>
            <a:r>
              <a:rPr lang="zh-CN" altLang="en-US" sz="2267" b="1" dirty="0">
                <a:solidFill>
                  <a:schemeClr val="accent2"/>
                </a:solidFill>
                <a:latin typeface="+mn-ea"/>
                <a:ea typeface="+mn-ea"/>
              </a:rPr>
              <a:t>这里是标题</a:t>
            </a:r>
            <a:endParaRPr lang="en-US" altLang="zh-CN" sz="2267" b="1" dirty="0">
              <a:solidFill>
                <a:schemeClr val="accent2"/>
              </a:solidFill>
              <a:latin typeface="+mn-ea"/>
              <a:ea typeface="+mn-ea"/>
            </a:endParaRPr>
          </a:p>
        </p:txBody>
      </p:sp>
      <p:sp>
        <p:nvSpPr>
          <p:cNvPr id="22" name="TextBox 21"/>
          <p:cNvSpPr txBox="1"/>
          <p:nvPr/>
        </p:nvSpPr>
        <p:spPr>
          <a:xfrm>
            <a:off x="7615866" y="5058942"/>
            <a:ext cx="2614221" cy="789832"/>
          </a:xfrm>
          <a:prstGeom prst="rect">
            <a:avLst/>
          </a:prstGeom>
          <a:noFill/>
        </p:spPr>
        <p:txBody>
          <a:bodyPr wrap="square" rtlCol="0">
            <a:spAutoFit/>
          </a:bodyPr>
          <a:lstStyle/>
          <a:p>
            <a:pPr algn="ctr"/>
            <a:r>
              <a:rPr lang="zh-CN" altLang="en-US" sz="1511" dirty="0">
                <a:solidFill>
                  <a:schemeClr val="accent1"/>
                </a:solidFill>
                <a:latin typeface="+mn-ea"/>
                <a:ea typeface="+mn-ea"/>
              </a:rPr>
              <a:t>这里可以添加主要内容这里可以添加主要内容这里可以添加主要</a:t>
            </a:r>
          </a:p>
        </p:txBody>
      </p:sp>
      <p:sp>
        <p:nvSpPr>
          <p:cNvPr id="23" name="Rectangle 6">
            <a:extLst>
              <a:ext uri="{FF2B5EF4-FFF2-40B4-BE49-F238E27FC236}">
                <a16:creationId xmlns:a16="http://schemas.microsoft.com/office/drawing/2014/main" id="{26B53460-CEB0-4887-B3B8-39D0D246C8F3}"/>
              </a:ext>
            </a:extLst>
          </p:cNvPr>
          <p:cNvSpPr>
            <a:spLocks noChangeArrowheads="1"/>
          </p:cNvSpPr>
          <p:nvPr/>
        </p:nvSpPr>
        <p:spPr bwMode="auto">
          <a:xfrm>
            <a:off x="1404018" y="2059711"/>
            <a:ext cx="2493632" cy="1937325"/>
          </a:xfrm>
          <a:prstGeom prst="rect">
            <a:avLst/>
          </a:prstGeom>
          <a:blipFill dpi="0" rotWithShape="1">
            <a:blip r:embed="rId3"/>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4" name="Rectangle 7">
            <a:extLst>
              <a:ext uri="{FF2B5EF4-FFF2-40B4-BE49-F238E27FC236}">
                <a16:creationId xmlns:a16="http://schemas.microsoft.com/office/drawing/2014/main" id="{2A7ECF11-2B61-485D-B769-56ABD432D184}"/>
              </a:ext>
            </a:extLst>
          </p:cNvPr>
          <p:cNvSpPr>
            <a:spLocks noChangeArrowheads="1"/>
          </p:cNvSpPr>
          <p:nvPr/>
        </p:nvSpPr>
        <p:spPr bwMode="auto">
          <a:xfrm>
            <a:off x="4540053" y="2059711"/>
            <a:ext cx="2493632" cy="1937325"/>
          </a:xfrm>
          <a:prstGeom prst="rect">
            <a:avLst/>
          </a:prstGeom>
          <a:blipFill dpi="0" rotWithShape="1">
            <a:blip r:embed="rId4"/>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5" name="Rectangle 8">
            <a:extLst>
              <a:ext uri="{FF2B5EF4-FFF2-40B4-BE49-F238E27FC236}">
                <a16:creationId xmlns:a16="http://schemas.microsoft.com/office/drawing/2014/main" id="{6B4CC56C-DABC-40E7-A0BC-AFB12B99D785}"/>
              </a:ext>
            </a:extLst>
          </p:cNvPr>
          <p:cNvSpPr>
            <a:spLocks noChangeArrowheads="1"/>
          </p:cNvSpPr>
          <p:nvPr/>
        </p:nvSpPr>
        <p:spPr bwMode="auto">
          <a:xfrm>
            <a:off x="7676089" y="2059711"/>
            <a:ext cx="2493632" cy="1937325"/>
          </a:xfrm>
          <a:prstGeom prst="rect">
            <a:avLst/>
          </a:prstGeom>
          <a:blipFill dpi="0" rotWithShape="1">
            <a:blip r:embed="rId5"/>
            <a:srcRect/>
            <a:stretch>
              <a:fillRect/>
            </a:stretch>
          </a:blipFill>
          <a:ln>
            <a:noFill/>
          </a:ln>
        </p:spPr>
        <p:txBody>
          <a:bodyPr vert="horz" wrap="square" lIns="86370" tIns="43185" rIns="86370" bIns="43185"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90469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3" name="TextBox 48"/>
          <p:cNvSpPr txBox="1"/>
          <p:nvPr/>
        </p:nvSpPr>
        <p:spPr>
          <a:xfrm>
            <a:off x="5002966" y="2319337"/>
            <a:ext cx="3546396" cy="600614"/>
          </a:xfrm>
          <a:prstGeom prst="rect">
            <a:avLst/>
          </a:prstGeom>
          <a:noFill/>
        </p:spPr>
        <p:txBody>
          <a:bodyPr wrap="square" lIns="0" tIns="0" rIns="0" bIns="0" rtlCol="0">
            <a:spAutoFit/>
          </a:bodyPr>
          <a:lstStyle/>
          <a:p>
            <a:pPr>
              <a:buFontTx/>
              <a:buNone/>
            </a:pPr>
            <a:r>
              <a:rPr lang="zh-CN" altLang="en-US" sz="3903"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3903"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5002314" y="3049286"/>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918587" y="1749140"/>
            <a:ext cx="1966815" cy="198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12338" cap="all" spc="268" dirty="0">
                <a:solidFill>
                  <a:srgbClr val="2C99C0"/>
                </a:solidFill>
                <a:latin typeface="Impact" panose="020B0806030902050204" pitchFamily="34" charset="0"/>
                <a:cs typeface="Arial" panose="020B0604020202020204" pitchFamily="34" charset="0"/>
              </a:rPr>
              <a:t>02</a:t>
            </a:r>
            <a:endParaRPr lang="zh-CN" altLang="en-US" sz="12338" cap="all" spc="268"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6561703" y="3037955"/>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39492484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TextBox 9"/>
          <p:cNvSpPr txBox="1"/>
          <p:nvPr/>
        </p:nvSpPr>
        <p:spPr>
          <a:xfrm>
            <a:off x="1532235" y="4678833"/>
            <a:ext cx="2108476" cy="499367"/>
          </a:xfrm>
          <a:prstGeom prst="rect">
            <a:avLst/>
          </a:prstGeom>
          <a:solidFill>
            <a:schemeClr val="accent1"/>
          </a:solidFill>
        </p:spPr>
        <p:txBody>
          <a:bodyPr wrap="square" rtlCol="0">
            <a:spAutoFit/>
          </a:bodyPr>
          <a:lstStyle/>
          <a:p>
            <a:pPr algn="ctr"/>
            <a:r>
              <a:rPr lang="zh-CN" altLang="en-US" sz="2645" b="1" dirty="0">
                <a:solidFill>
                  <a:schemeClr val="accent2"/>
                </a:solidFill>
                <a:latin typeface="+mj-ea"/>
                <a:ea typeface="+mj-ea"/>
              </a:rPr>
              <a:t>标题内容</a:t>
            </a:r>
          </a:p>
        </p:txBody>
      </p:sp>
      <p:sp>
        <p:nvSpPr>
          <p:cNvPr id="11" name="椭圆 10"/>
          <p:cNvSpPr/>
          <p:nvPr/>
        </p:nvSpPr>
        <p:spPr bwMode="auto">
          <a:xfrm>
            <a:off x="1339245" y="2015810"/>
            <a:ext cx="2391013" cy="2391013"/>
          </a:xfrm>
          <a:prstGeom prst="ellipse">
            <a:avLst/>
          </a:prstGeom>
          <a:solidFill>
            <a:srgbClr val="0A97A6"/>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8" name="Freeform 5"/>
          <p:cNvSpPr>
            <a:spLocks noEditPoints="1"/>
          </p:cNvSpPr>
          <p:nvPr/>
        </p:nvSpPr>
        <p:spPr bwMode="auto">
          <a:xfrm>
            <a:off x="1845206" y="2434326"/>
            <a:ext cx="1379091" cy="1576268"/>
          </a:xfrm>
          <a:custGeom>
            <a:avLst/>
            <a:gdLst>
              <a:gd name="T0" fmla="*/ 1232 w 1933"/>
              <a:gd name="T1" fmla="*/ 274 h 2183"/>
              <a:gd name="T2" fmla="*/ 958 w 1933"/>
              <a:gd name="T3" fmla="*/ 547 h 2183"/>
              <a:gd name="T4" fmla="*/ 684 w 1933"/>
              <a:gd name="T5" fmla="*/ 547 h 2183"/>
              <a:gd name="T6" fmla="*/ 411 w 1933"/>
              <a:gd name="T7" fmla="*/ 274 h 2183"/>
              <a:gd name="T8" fmla="*/ 684 w 1933"/>
              <a:gd name="T9" fmla="*/ 0 h 2183"/>
              <a:gd name="T10" fmla="*/ 958 w 1933"/>
              <a:gd name="T11" fmla="*/ 0 h 2183"/>
              <a:gd name="T12" fmla="*/ 1232 w 1933"/>
              <a:gd name="T13" fmla="*/ 274 h 2183"/>
              <a:gd name="T14" fmla="*/ 1362 w 1933"/>
              <a:gd name="T15" fmla="*/ 274 h 2183"/>
              <a:gd name="T16" fmla="*/ 1368 w 1933"/>
              <a:gd name="T17" fmla="*/ 336 h 2183"/>
              <a:gd name="T18" fmla="*/ 1026 w 1933"/>
              <a:gd name="T19" fmla="*/ 678 h 2183"/>
              <a:gd name="T20" fmla="*/ 616 w 1933"/>
              <a:gd name="T21" fmla="*/ 678 h 2183"/>
              <a:gd name="T22" fmla="*/ 274 w 1933"/>
              <a:gd name="T23" fmla="*/ 336 h 2183"/>
              <a:gd name="T24" fmla="*/ 280 w 1933"/>
              <a:gd name="T25" fmla="*/ 274 h 2183"/>
              <a:gd name="T26" fmla="*/ 0 w 1933"/>
              <a:gd name="T27" fmla="*/ 610 h 2183"/>
              <a:gd name="T28" fmla="*/ 0 w 1933"/>
              <a:gd name="T29" fmla="*/ 1841 h 2183"/>
              <a:gd name="T30" fmla="*/ 342 w 1933"/>
              <a:gd name="T31" fmla="*/ 2183 h 2183"/>
              <a:gd name="T32" fmla="*/ 1253 w 1933"/>
              <a:gd name="T33" fmla="*/ 2183 h 2183"/>
              <a:gd name="T34" fmla="*/ 881 w 1933"/>
              <a:gd name="T35" fmla="*/ 1620 h 2183"/>
              <a:gd name="T36" fmla="*/ 1492 w 1933"/>
              <a:gd name="T37" fmla="*/ 1009 h 2183"/>
              <a:gd name="T38" fmla="*/ 1642 w 1933"/>
              <a:gd name="T39" fmla="*/ 1028 h 2183"/>
              <a:gd name="T40" fmla="*/ 1642 w 1933"/>
              <a:gd name="T41" fmla="*/ 610 h 2183"/>
              <a:gd name="T42" fmla="*/ 1362 w 1933"/>
              <a:gd name="T43" fmla="*/ 274 h 2183"/>
              <a:gd name="T44" fmla="*/ 770 w 1933"/>
              <a:gd name="T45" fmla="*/ 1368 h 2183"/>
              <a:gd name="T46" fmla="*/ 770 w 1933"/>
              <a:gd name="T47" fmla="*/ 1368 h 2183"/>
              <a:gd name="T48" fmla="*/ 342 w 1933"/>
              <a:gd name="T49" fmla="*/ 1368 h 2183"/>
              <a:gd name="T50" fmla="*/ 274 w 1933"/>
              <a:gd name="T51" fmla="*/ 1300 h 2183"/>
              <a:gd name="T52" fmla="*/ 342 w 1933"/>
              <a:gd name="T53" fmla="*/ 1232 h 2183"/>
              <a:gd name="T54" fmla="*/ 770 w 1933"/>
              <a:gd name="T55" fmla="*/ 1232 h 2183"/>
              <a:gd name="T56" fmla="*/ 838 w 1933"/>
              <a:gd name="T57" fmla="*/ 1300 h 2183"/>
              <a:gd name="T58" fmla="*/ 770 w 1933"/>
              <a:gd name="T59" fmla="*/ 1368 h 2183"/>
              <a:gd name="T60" fmla="*/ 907 w 1933"/>
              <a:gd name="T61" fmla="*/ 1095 h 2183"/>
              <a:gd name="T62" fmla="*/ 907 w 1933"/>
              <a:gd name="T63" fmla="*/ 1095 h 2183"/>
              <a:gd name="T64" fmla="*/ 342 w 1933"/>
              <a:gd name="T65" fmla="*/ 1095 h 2183"/>
              <a:gd name="T66" fmla="*/ 274 w 1933"/>
              <a:gd name="T67" fmla="*/ 1026 h 2183"/>
              <a:gd name="T68" fmla="*/ 342 w 1933"/>
              <a:gd name="T69" fmla="*/ 958 h 2183"/>
              <a:gd name="T70" fmla="*/ 907 w 1933"/>
              <a:gd name="T71" fmla="*/ 958 h 2183"/>
              <a:gd name="T72" fmla="*/ 975 w 1933"/>
              <a:gd name="T73" fmla="*/ 1026 h 2183"/>
              <a:gd name="T74" fmla="*/ 907 w 1933"/>
              <a:gd name="T75" fmla="*/ 1095 h 2183"/>
              <a:gd name="T76" fmla="*/ 1605 w 1933"/>
              <a:gd name="T77" fmla="*/ 1197 h 2183"/>
              <a:gd name="T78" fmla="*/ 1497 w 1933"/>
              <a:gd name="T79" fmla="*/ 1183 h 2183"/>
              <a:gd name="T80" fmla="*/ 1060 w 1933"/>
              <a:gd name="T81" fmla="*/ 1619 h 2183"/>
              <a:gd name="T82" fmla="*/ 1405 w 1933"/>
              <a:gd name="T83" fmla="*/ 2045 h 2183"/>
              <a:gd name="T84" fmla="*/ 1497 w 1933"/>
              <a:gd name="T85" fmla="*/ 2055 h 2183"/>
              <a:gd name="T86" fmla="*/ 1933 w 1933"/>
              <a:gd name="T87" fmla="*/ 1619 h 2183"/>
              <a:gd name="T88" fmla="*/ 1605 w 1933"/>
              <a:gd name="T89" fmla="*/ 1197 h 2183"/>
              <a:gd name="T90" fmla="*/ 1743 w 1933"/>
              <a:gd name="T91" fmla="*/ 1557 h 2183"/>
              <a:gd name="T92" fmla="*/ 1743 w 1933"/>
              <a:gd name="T93" fmla="*/ 1557 h 2183"/>
              <a:gd name="T94" fmla="*/ 1605 w 1933"/>
              <a:gd name="T95" fmla="*/ 1695 h 2183"/>
              <a:gd name="T96" fmla="*/ 1497 w 1933"/>
              <a:gd name="T97" fmla="*/ 1804 h 2183"/>
              <a:gd name="T98" fmla="*/ 1373 w 1933"/>
              <a:gd name="T99" fmla="*/ 1804 h 2183"/>
              <a:gd name="T100" fmla="*/ 1250 w 1933"/>
              <a:gd name="T101" fmla="*/ 1681 h 2183"/>
              <a:gd name="T102" fmla="*/ 1250 w 1933"/>
              <a:gd name="T103" fmla="*/ 1557 h 2183"/>
              <a:gd name="T104" fmla="*/ 1373 w 1933"/>
              <a:gd name="T105" fmla="*/ 1557 h 2183"/>
              <a:gd name="T106" fmla="*/ 1435 w 1933"/>
              <a:gd name="T107" fmla="*/ 1619 h 2183"/>
              <a:gd name="T108" fmla="*/ 1605 w 1933"/>
              <a:gd name="T109" fmla="*/ 1448 h 2183"/>
              <a:gd name="T110" fmla="*/ 1620 w 1933"/>
              <a:gd name="T111" fmla="*/ 1434 h 2183"/>
              <a:gd name="T112" fmla="*/ 1743 w 1933"/>
              <a:gd name="T113" fmla="*/ 1434 h 2183"/>
              <a:gd name="T114" fmla="*/ 1743 w 1933"/>
              <a:gd name="T115" fmla="*/ 1557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3" h="2183">
                <a:moveTo>
                  <a:pt x="1232" y="274"/>
                </a:moveTo>
                <a:cubicBezTo>
                  <a:pt x="1232" y="425"/>
                  <a:pt x="1109" y="547"/>
                  <a:pt x="958" y="547"/>
                </a:cubicBezTo>
                <a:lnTo>
                  <a:pt x="684" y="547"/>
                </a:lnTo>
                <a:cubicBezTo>
                  <a:pt x="533" y="547"/>
                  <a:pt x="411" y="425"/>
                  <a:pt x="411" y="274"/>
                </a:cubicBezTo>
                <a:cubicBezTo>
                  <a:pt x="411" y="122"/>
                  <a:pt x="533" y="0"/>
                  <a:pt x="684" y="0"/>
                </a:cubicBezTo>
                <a:lnTo>
                  <a:pt x="958" y="0"/>
                </a:lnTo>
                <a:cubicBezTo>
                  <a:pt x="1109" y="0"/>
                  <a:pt x="1232" y="122"/>
                  <a:pt x="1232" y="274"/>
                </a:cubicBezTo>
                <a:close/>
                <a:moveTo>
                  <a:pt x="1362" y="274"/>
                </a:moveTo>
                <a:cubicBezTo>
                  <a:pt x="1366" y="294"/>
                  <a:pt x="1368" y="315"/>
                  <a:pt x="1368" y="336"/>
                </a:cubicBezTo>
                <a:cubicBezTo>
                  <a:pt x="1368" y="525"/>
                  <a:pt x="1215" y="678"/>
                  <a:pt x="1026" y="678"/>
                </a:cubicBezTo>
                <a:lnTo>
                  <a:pt x="616" y="678"/>
                </a:lnTo>
                <a:cubicBezTo>
                  <a:pt x="427" y="678"/>
                  <a:pt x="274" y="525"/>
                  <a:pt x="274" y="336"/>
                </a:cubicBezTo>
                <a:cubicBezTo>
                  <a:pt x="274" y="315"/>
                  <a:pt x="276" y="294"/>
                  <a:pt x="280" y="274"/>
                </a:cubicBezTo>
                <a:cubicBezTo>
                  <a:pt x="121" y="303"/>
                  <a:pt x="0" y="442"/>
                  <a:pt x="0" y="610"/>
                </a:cubicBezTo>
                <a:lnTo>
                  <a:pt x="0" y="1841"/>
                </a:lnTo>
                <a:cubicBezTo>
                  <a:pt x="0" y="2030"/>
                  <a:pt x="153" y="2183"/>
                  <a:pt x="342" y="2183"/>
                </a:cubicBezTo>
                <a:lnTo>
                  <a:pt x="1253" y="2183"/>
                </a:lnTo>
                <a:cubicBezTo>
                  <a:pt x="1034" y="2090"/>
                  <a:pt x="881" y="1873"/>
                  <a:pt x="881" y="1620"/>
                </a:cubicBezTo>
                <a:cubicBezTo>
                  <a:pt x="881" y="1283"/>
                  <a:pt x="1155" y="1009"/>
                  <a:pt x="1492" y="1009"/>
                </a:cubicBezTo>
                <a:cubicBezTo>
                  <a:pt x="1544" y="1009"/>
                  <a:pt x="1594" y="1016"/>
                  <a:pt x="1642" y="1028"/>
                </a:cubicBezTo>
                <a:lnTo>
                  <a:pt x="1642" y="610"/>
                </a:lnTo>
                <a:cubicBezTo>
                  <a:pt x="1642" y="442"/>
                  <a:pt x="1521" y="303"/>
                  <a:pt x="1362" y="274"/>
                </a:cubicBezTo>
                <a:close/>
                <a:moveTo>
                  <a:pt x="770" y="1368"/>
                </a:moveTo>
                <a:lnTo>
                  <a:pt x="770" y="1368"/>
                </a:lnTo>
                <a:lnTo>
                  <a:pt x="342" y="1368"/>
                </a:lnTo>
                <a:cubicBezTo>
                  <a:pt x="304" y="1368"/>
                  <a:pt x="274" y="1338"/>
                  <a:pt x="274" y="1300"/>
                </a:cubicBezTo>
                <a:cubicBezTo>
                  <a:pt x="274" y="1262"/>
                  <a:pt x="304" y="1232"/>
                  <a:pt x="342" y="1232"/>
                </a:cubicBezTo>
                <a:lnTo>
                  <a:pt x="770" y="1232"/>
                </a:lnTo>
                <a:cubicBezTo>
                  <a:pt x="807" y="1232"/>
                  <a:pt x="838" y="1262"/>
                  <a:pt x="838" y="1300"/>
                </a:cubicBezTo>
                <a:cubicBezTo>
                  <a:pt x="838" y="1338"/>
                  <a:pt x="807" y="1368"/>
                  <a:pt x="770" y="1368"/>
                </a:cubicBezTo>
                <a:close/>
                <a:moveTo>
                  <a:pt x="907" y="1095"/>
                </a:moveTo>
                <a:lnTo>
                  <a:pt x="907" y="1095"/>
                </a:lnTo>
                <a:lnTo>
                  <a:pt x="342" y="1095"/>
                </a:lnTo>
                <a:cubicBezTo>
                  <a:pt x="304" y="1095"/>
                  <a:pt x="274" y="1064"/>
                  <a:pt x="274" y="1026"/>
                </a:cubicBezTo>
                <a:cubicBezTo>
                  <a:pt x="274" y="988"/>
                  <a:pt x="304" y="958"/>
                  <a:pt x="342" y="958"/>
                </a:cubicBezTo>
                <a:lnTo>
                  <a:pt x="907" y="958"/>
                </a:lnTo>
                <a:cubicBezTo>
                  <a:pt x="944" y="958"/>
                  <a:pt x="975" y="988"/>
                  <a:pt x="975" y="1026"/>
                </a:cubicBezTo>
                <a:cubicBezTo>
                  <a:pt x="975" y="1064"/>
                  <a:pt x="944" y="1095"/>
                  <a:pt x="907" y="1095"/>
                </a:cubicBezTo>
                <a:close/>
                <a:moveTo>
                  <a:pt x="1605" y="1197"/>
                </a:moveTo>
                <a:cubicBezTo>
                  <a:pt x="1571" y="1187"/>
                  <a:pt x="1534" y="1183"/>
                  <a:pt x="1497" y="1183"/>
                </a:cubicBezTo>
                <a:cubicBezTo>
                  <a:pt x="1256" y="1183"/>
                  <a:pt x="1060" y="1378"/>
                  <a:pt x="1060" y="1619"/>
                </a:cubicBezTo>
                <a:cubicBezTo>
                  <a:pt x="1060" y="1828"/>
                  <a:pt x="1208" y="2003"/>
                  <a:pt x="1405" y="2045"/>
                </a:cubicBezTo>
                <a:cubicBezTo>
                  <a:pt x="1434" y="2051"/>
                  <a:pt x="1465" y="2055"/>
                  <a:pt x="1497" y="2055"/>
                </a:cubicBezTo>
                <a:cubicBezTo>
                  <a:pt x="1737" y="2055"/>
                  <a:pt x="1933" y="1860"/>
                  <a:pt x="1933" y="1619"/>
                </a:cubicBezTo>
                <a:cubicBezTo>
                  <a:pt x="1933" y="1416"/>
                  <a:pt x="1794" y="1245"/>
                  <a:pt x="1605" y="1197"/>
                </a:cubicBezTo>
                <a:close/>
                <a:moveTo>
                  <a:pt x="1743" y="1557"/>
                </a:moveTo>
                <a:lnTo>
                  <a:pt x="1743" y="1557"/>
                </a:lnTo>
                <a:lnTo>
                  <a:pt x="1605" y="1695"/>
                </a:lnTo>
                <a:lnTo>
                  <a:pt x="1497" y="1804"/>
                </a:lnTo>
                <a:cubicBezTo>
                  <a:pt x="1462" y="1838"/>
                  <a:pt x="1407" y="1838"/>
                  <a:pt x="1373" y="1804"/>
                </a:cubicBezTo>
                <a:lnTo>
                  <a:pt x="1250" y="1681"/>
                </a:lnTo>
                <a:cubicBezTo>
                  <a:pt x="1216" y="1646"/>
                  <a:pt x="1216" y="1591"/>
                  <a:pt x="1250" y="1557"/>
                </a:cubicBezTo>
                <a:cubicBezTo>
                  <a:pt x="1284" y="1523"/>
                  <a:pt x="1339" y="1523"/>
                  <a:pt x="1373" y="1557"/>
                </a:cubicBezTo>
                <a:lnTo>
                  <a:pt x="1435" y="1619"/>
                </a:lnTo>
                <a:lnTo>
                  <a:pt x="1605" y="1448"/>
                </a:lnTo>
                <a:lnTo>
                  <a:pt x="1620" y="1434"/>
                </a:lnTo>
                <a:cubicBezTo>
                  <a:pt x="1654" y="1400"/>
                  <a:pt x="1709" y="1400"/>
                  <a:pt x="1743" y="1434"/>
                </a:cubicBezTo>
                <a:cubicBezTo>
                  <a:pt x="1777" y="1468"/>
                  <a:pt x="1777" y="1523"/>
                  <a:pt x="1743" y="1557"/>
                </a:cubicBezTo>
                <a:close/>
              </a:path>
            </a:pathLst>
          </a:custGeom>
          <a:solidFill>
            <a:schemeClr val="accent2"/>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30" name="椭圆 29"/>
          <p:cNvSpPr>
            <a:spLocks noChangeAspect="1"/>
          </p:cNvSpPr>
          <p:nvPr/>
        </p:nvSpPr>
        <p:spPr bwMode="auto">
          <a:xfrm>
            <a:off x="4128925" y="1498112"/>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1</a:t>
            </a:r>
            <a:endParaRPr lang="zh-CN" altLang="en-US" sz="1511" b="1" dirty="0">
              <a:solidFill>
                <a:schemeClr val="accent2"/>
              </a:solidFill>
              <a:latin typeface="+mn-ea"/>
              <a:ea typeface="+mn-ea"/>
            </a:endParaRPr>
          </a:p>
        </p:txBody>
      </p:sp>
      <p:sp>
        <p:nvSpPr>
          <p:cNvPr id="31" name="TextBox 30"/>
          <p:cNvSpPr txBox="1"/>
          <p:nvPr/>
        </p:nvSpPr>
        <p:spPr>
          <a:xfrm>
            <a:off x="4558148" y="1437115"/>
            <a:ext cx="5748069" cy="369332"/>
          </a:xfrm>
          <a:prstGeom prst="rect">
            <a:avLst/>
          </a:prstGeom>
          <a:noFill/>
        </p:spPr>
        <p:txBody>
          <a:bodyPr wrap="square" rtlCol="0">
            <a:spAutoFit/>
          </a:bodyPr>
          <a:lstStyle/>
          <a:p>
            <a:r>
              <a:rPr lang="zh-CN" altLang="en-US" dirty="0">
                <a:solidFill>
                  <a:schemeClr val="accent1"/>
                </a:solidFill>
                <a:latin typeface="微软雅黑" pitchFamily="34" charset="-122"/>
                <a:ea typeface="微软雅黑" pitchFamily="34" charset="-122"/>
              </a:rPr>
              <a:t>标题内容文字</a:t>
            </a:r>
          </a:p>
        </p:txBody>
      </p:sp>
      <p:sp>
        <p:nvSpPr>
          <p:cNvPr id="32" name="椭圆 31"/>
          <p:cNvSpPr>
            <a:spLocks noChangeAspect="1"/>
          </p:cNvSpPr>
          <p:nvPr/>
        </p:nvSpPr>
        <p:spPr bwMode="auto">
          <a:xfrm>
            <a:off x="4128925" y="2428382"/>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2</a:t>
            </a:r>
            <a:endParaRPr lang="zh-CN" altLang="en-US" sz="1511" b="1" dirty="0">
              <a:solidFill>
                <a:schemeClr val="accent2"/>
              </a:solidFill>
              <a:latin typeface="+mn-ea"/>
              <a:ea typeface="+mn-ea"/>
            </a:endParaRPr>
          </a:p>
        </p:txBody>
      </p:sp>
      <p:sp>
        <p:nvSpPr>
          <p:cNvPr id="33" name="TextBox 32"/>
          <p:cNvSpPr txBox="1"/>
          <p:nvPr/>
        </p:nvSpPr>
        <p:spPr>
          <a:xfrm>
            <a:off x="4558148" y="2327281"/>
            <a:ext cx="5748069" cy="369332"/>
          </a:xfrm>
          <a:prstGeom prst="rect">
            <a:avLst/>
          </a:prstGeom>
          <a:noFill/>
        </p:spPr>
        <p:txBody>
          <a:bodyPr wrap="square" rtlCol="0">
            <a:spAutoFit/>
          </a:bodyPr>
          <a:lstStyle/>
          <a:p>
            <a:r>
              <a:rPr lang="zh-CN" altLang="en-US" dirty="0">
                <a:solidFill>
                  <a:schemeClr val="accent1"/>
                </a:solidFill>
                <a:latin typeface="微软雅黑" pitchFamily="34" charset="-122"/>
                <a:ea typeface="微软雅黑" pitchFamily="34" charset="-122"/>
              </a:rPr>
              <a:t>标题内容文字</a:t>
            </a:r>
          </a:p>
        </p:txBody>
      </p:sp>
      <p:sp>
        <p:nvSpPr>
          <p:cNvPr id="34" name="椭圆 33"/>
          <p:cNvSpPr>
            <a:spLocks noChangeAspect="1"/>
          </p:cNvSpPr>
          <p:nvPr/>
        </p:nvSpPr>
        <p:spPr bwMode="auto">
          <a:xfrm>
            <a:off x="4128925" y="3396667"/>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3</a:t>
            </a:r>
            <a:endParaRPr lang="zh-CN" altLang="en-US" sz="1511" b="1" dirty="0">
              <a:solidFill>
                <a:schemeClr val="accent2"/>
              </a:solidFill>
              <a:latin typeface="+mn-ea"/>
              <a:ea typeface="+mn-ea"/>
            </a:endParaRPr>
          </a:p>
        </p:txBody>
      </p:sp>
      <p:sp>
        <p:nvSpPr>
          <p:cNvPr id="35" name="TextBox 34"/>
          <p:cNvSpPr txBox="1"/>
          <p:nvPr/>
        </p:nvSpPr>
        <p:spPr>
          <a:xfrm>
            <a:off x="4558148" y="3300663"/>
            <a:ext cx="5748069" cy="35394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标题内容文字</a:t>
            </a:r>
          </a:p>
        </p:txBody>
      </p:sp>
      <p:sp>
        <p:nvSpPr>
          <p:cNvPr id="36" name="椭圆 35"/>
          <p:cNvSpPr>
            <a:spLocks noChangeAspect="1"/>
          </p:cNvSpPr>
          <p:nvPr/>
        </p:nvSpPr>
        <p:spPr bwMode="auto">
          <a:xfrm>
            <a:off x="4128925" y="4334823"/>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4</a:t>
            </a:r>
            <a:endParaRPr lang="zh-CN" altLang="en-US" sz="1511" b="1" dirty="0">
              <a:solidFill>
                <a:schemeClr val="accent2"/>
              </a:solidFill>
              <a:latin typeface="+mn-ea"/>
              <a:ea typeface="+mn-ea"/>
            </a:endParaRPr>
          </a:p>
        </p:txBody>
      </p:sp>
      <p:sp>
        <p:nvSpPr>
          <p:cNvPr id="37" name="TextBox 36"/>
          <p:cNvSpPr txBox="1"/>
          <p:nvPr/>
        </p:nvSpPr>
        <p:spPr>
          <a:xfrm>
            <a:off x="4558148" y="4238820"/>
            <a:ext cx="5748069" cy="35394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标题内容文字</a:t>
            </a:r>
          </a:p>
        </p:txBody>
      </p:sp>
      <p:sp>
        <p:nvSpPr>
          <p:cNvPr id="38" name="椭圆 37"/>
          <p:cNvSpPr>
            <a:spLocks noChangeAspect="1"/>
          </p:cNvSpPr>
          <p:nvPr/>
        </p:nvSpPr>
        <p:spPr bwMode="auto">
          <a:xfrm>
            <a:off x="4128925" y="5243197"/>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5</a:t>
            </a:r>
            <a:endParaRPr lang="zh-CN" altLang="en-US" sz="1511" b="1" dirty="0">
              <a:solidFill>
                <a:schemeClr val="accent2"/>
              </a:solidFill>
              <a:latin typeface="+mn-ea"/>
              <a:ea typeface="+mn-ea"/>
            </a:endParaRPr>
          </a:p>
        </p:txBody>
      </p:sp>
      <p:sp>
        <p:nvSpPr>
          <p:cNvPr id="39" name="TextBox 38"/>
          <p:cNvSpPr txBox="1"/>
          <p:nvPr/>
        </p:nvSpPr>
        <p:spPr>
          <a:xfrm>
            <a:off x="4558148" y="5282193"/>
            <a:ext cx="5748069" cy="35394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700" dirty="0"/>
              <a:t>标题内容文字</a:t>
            </a:r>
          </a:p>
        </p:txBody>
      </p:sp>
    </p:spTree>
    <p:extLst>
      <p:ext uri="{BB962C8B-B14F-4D97-AF65-F5344CB8AC3E}">
        <p14:creationId xmlns:p14="http://schemas.microsoft.com/office/powerpoint/2010/main" val="369802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TextBox 9"/>
          <p:cNvSpPr txBox="1"/>
          <p:nvPr/>
        </p:nvSpPr>
        <p:spPr>
          <a:xfrm>
            <a:off x="1498999" y="4625953"/>
            <a:ext cx="2108476" cy="499367"/>
          </a:xfrm>
          <a:prstGeom prst="rect">
            <a:avLst/>
          </a:prstGeom>
          <a:solidFill>
            <a:schemeClr val="accent1"/>
          </a:solidFill>
        </p:spPr>
        <p:txBody>
          <a:bodyPr wrap="square" rtlCol="0">
            <a:spAutoFit/>
          </a:bodyPr>
          <a:lstStyle/>
          <a:p>
            <a:pPr algn="ctr"/>
            <a:r>
              <a:rPr lang="zh-CN" altLang="en-US" sz="2645" b="1" dirty="0">
                <a:solidFill>
                  <a:schemeClr val="accent2"/>
                </a:solidFill>
                <a:latin typeface="+mj-ea"/>
                <a:ea typeface="+mj-ea"/>
              </a:rPr>
              <a:t>标题文字</a:t>
            </a:r>
          </a:p>
        </p:txBody>
      </p:sp>
      <p:sp>
        <p:nvSpPr>
          <p:cNvPr id="11" name="椭圆 10"/>
          <p:cNvSpPr/>
          <p:nvPr/>
        </p:nvSpPr>
        <p:spPr bwMode="auto">
          <a:xfrm>
            <a:off x="1306008" y="1962931"/>
            <a:ext cx="2391013" cy="2391013"/>
          </a:xfrm>
          <a:prstGeom prst="ellipse">
            <a:avLst/>
          </a:prstGeom>
          <a:solidFill>
            <a:srgbClr val="D53E25"/>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0" name="椭圆 29"/>
          <p:cNvSpPr>
            <a:spLocks noChangeAspect="1"/>
          </p:cNvSpPr>
          <p:nvPr/>
        </p:nvSpPr>
        <p:spPr bwMode="auto">
          <a:xfrm>
            <a:off x="4174759" y="1541772"/>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1</a:t>
            </a:r>
            <a:endParaRPr lang="zh-CN" altLang="en-US" sz="1511" b="1" dirty="0">
              <a:solidFill>
                <a:schemeClr val="accent2"/>
              </a:solidFill>
              <a:latin typeface="+mn-ea"/>
              <a:ea typeface="+mn-ea"/>
            </a:endParaRPr>
          </a:p>
        </p:txBody>
      </p:sp>
      <p:sp>
        <p:nvSpPr>
          <p:cNvPr id="31" name="TextBox 30"/>
          <p:cNvSpPr txBox="1"/>
          <p:nvPr/>
        </p:nvSpPr>
        <p:spPr>
          <a:xfrm>
            <a:off x="4535967" y="1520960"/>
            <a:ext cx="6053368" cy="383054"/>
          </a:xfrm>
          <a:prstGeom prst="rect">
            <a:avLst/>
          </a:prstGeom>
          <a:noFill/>
        </p:spPr>
        <p:txBody>
          <a:bodyPr wrap="square" rtlCol="0">
            <a:spAutoFit/>
          </a:bodyPr>
          <a:lstStyle/>
          <a:p>
            <a:r>
              <a:rPr lang="zh-CN" altLang="en-US" sz="1889" dirty="0">
                <a:solidFill>
                  <a:schemeClr val="accent1"/>
                </a:solidFill>
                <a:latin typeface="微软雅黑" pitchFamily="34" charset="-122"/>
                <a:ea typeface="微软雅黑" pitchFamily="34" charset="-122"/>
              </a:rPr>
              <a:t>标题内容文字</a:t>
            </a:r>
          </a:p>
        </p:txBody>
      </p:sp>
      <p:sp>
        <p:nvSpPr>
          <p:cNvPr id="32" name="椭圆 31"/>
          <p:cNvSpPr>
            <a:spLocks noChangeAspect="1"/>
          </p:cNvSpPr>
          <p:nvPr/>
        </p:nvSpPr>
        <p:spPr bwMode="auto">
          <a:xfrm>
            <a:off x="4174759" y="2472042"/>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2</a:t>
            </a:r>
            <a:endParaRPr lang="zh-CN" altLang="en-US" sz="1511" b="1" dirty="0">
              <a:solidFill>
                <a:schemeClr val="accent2"/>
              </a:solidFill>
              <a:latin typeface="+mn-ea"/>
              <a:ea typeface="+mn-ea"/>
            </a:endParaRPr>
          </a:p>
        </p:txBody>
      </p:sp>
      <p:sp>
        <p:nvSpPr>
          <p:cNvPr id="33" name="TextBox 32"/>
          <p:cNvSpPr txBox="1"/>
          <p:nvPr/>
        </p:nvSpPr>
        <p:spPr>
          <a:xfrm>
            <a:off x="4535967" y="2430420"/>
            <a:ext cx="6053368" cy="383054"/>
          </a:xfrm>
          <a:prstGeom prst="rect">
            <a:avLst/>
          </a:prstGeom>
          <a:noFill/>
        </p:spPr>
        <p:txBody>
          <a:bodyPr wrap="square" rtlCol="0">
            <a:spAutoFit/>
          </a:bodyPr>
          <a:lstStyle/>
          <a:p>
            <a:r>
              <a:rPr lang="zh-CN" altLang="en-US" sz="1889" dirty="0">
                <a:solidFill>
                  <a:schemeClr val="accent1"/>
                </a:solidFill>
                <a:latin typeface="微软雅黑" pitchFamily="34" charset="-122"/>
                <a:ea typeface="微软雅黑" pitchFamily="34" charset="-122"/>
              </a:rPr>
              <a:t>标题内容文字</a:t>
            </a:r>
          </a:p>
        </p:txBody>
      </p:sp>
      <p:sp>
        <p:nvSpPr>
          <p:cNvPr id="34" name="椭圆 33"/>
          <p:cNvSpPr>
            <a:spLocks noChangeAspect="1"/>
          </p:cNvSpPr>
          <p:nvPr/>
        </p:nvSpPr>
        <p:spPr bwMode="auto">
          <a:xfrm>
            <a:off x="4174759" y="3440327"/>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3</a:t>
            </a:r>
            <a:endParaRPr lang="zh-CN" altLang="en-US" sz="1511" b="1" dirty="0">
              <a:solidFill>
                <a:schemeClr val="accent2"/>
              </a:solidFill>
              <a:latin typeface="+mn-ea"/>
              <a:ea typeface="+mn-ea"/>
            </a:endParaRPr>
          </a:p>
        </p:txBody>
      </p:sp>
      <p:sp>
        <p:nvSpPr>
          <p:cNvPr id="35" name="TextBox 34"/>
          <p:cNvSpPr txBox="1"/>
          <p:nvPr/>
        </p:nvSpPr>
        <p:spPr>
          <a:xfrm>
            <a:off x="4535967" y="3263705"/>
            <a:ext cx="6053368" cy="38305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89" dirty="0"/>
              <a:t>标题内容文字</a:t>
            </a:r>
          </a:p>
        </p:txBody>
      </p:sp>
      <p:sp>
        <p:nvSpPr>
          <p:cNvPr id="36" name="椭圆 35"/>
          <p:cNvSpPr>
            <a:spLocks noChangeAspect="1"/>
          </p:cNvSpPr>
          <p:nvPr/>
        </p:nvSpPr>
        <p:spPr bwMode="auto">
          <a:xfrm>
            <a:off x="4174759" y="4378483"/>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4</a:t>
            </a:r>
            <a:endParaRPr lang="zh-CN" altLang="en-US" sz="1511" b="1" dirty="0">
              <a:solidFill>
                <a:schemeClr val="accent2"/>
              </a:solidFill>
              <a:latin typeface="+mn-ea"/>
              <a:ea typeface="+mn-ea"/>
            </a:endParaRPr>
          </a:p>
        </p:txBody>
      </p:sp>
      <p:sp>
        <p:nvSpPr>
          <p:cNvPr id="37" name="TextBox 36"/>
          <p:cNvSpPr txBox="1"/>
          <p:nvPr/>
        </p:nvSpPr>
        <p:spPr>
          <a:xfrm>
            <a:off x="4535967" y="4343956"/>
            <a:ext cx="6053368" cy="38305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89" dirty="0"/>
              <a:t>标题内容文字</a:t>
            </a:r>
          </a:p>
        </p:txBody>
      </p:sp>
      <p:sp>
        <p:nvSpPr>
          <p:cNvPr id="38" name="椭圆 37"/>
          <p:cNvSpPr>
            <a:spLocks noChangeAspect="1"/>
          </p:cNvSpPr>
          <p:nvPr/>
        </p:nvSpPr>
        <p:spPr bwMode="auto">
          <a:xfrm>
            <a:off x="4174759" y="5286857"/>
            <a:ext cx="394445" cy="394445"/>
          </a:xfrm>
          <a:prstGeom prst="ellipse">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r>
              <a:rPr lang="en-US" altLang="zh-CN" sz="1511" b="1" dirty="0">
                <a:solidFill>
                  <a:schemeClr val="accent2"/>
                </a:solidFill>
                <a:latin typeface="+mn-ea"/>
                <a:ea typeface="+mn-ea"/>
              </a:rPr>
              <a:t>5</a:t>
            </a:r>
            <a:endParaRPr lang="zh-CN" altLang="en-US" sz="1511" b="1" dirty="0">
              <a:solidFill>
                <a:schemeClr val="accent2"/>
              </a:solidFill>
              <a:latin typeface="+mn-ea"/>
              <a:ea typeface="+mn-ea"/>
            </a:endParaRPr>
          </a:p>
        </p:txBody>
      </p:sp>
      <p:sp>
        <p:nvSpPr>
          <p:cNvPr id="39" name="TextBox 38"/>
          <p:cNvSpPr txBox="1"/>
          <p:nvPr/>
        </p:nvSpPr>
        <p:spPr>
          <a:xfrm>
            <a:off x="4535967" y="5156035"/>
            <a:ext cx="6053368" cy="38305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89" dirty="0"/>
              <a:t>标题内容文字</a:t>
            </a:r>
          </a:p>
        </p:txBody>
      </p:sp>
      <p:sp>
        <p:nvSpPr>
          <p:cNvPr id="19" name="Freeform 6"/>
          <p:cNvSpPr>
            <a:spLocks noEditPoints="1"/>
          </p:cNvSpPr>
          <p:nvPr/>
        </p:nvSpPr>
        <p:spPr bwMode="auto">
          <a:xfrm>
            <a:off x="1860914" y="2357898"/>
            <a:ext cx="1384645" cy="1583950"/>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accent2"/>
          </a:solidFill>
          <a:ln>
            <a:noFill/>
          </a:ln>
        </p:spPr>
        <p:txBody>
          <a:bodyPr vert="horz" wrap="square" lIns="86370" tIns="43185" rIns="86370" bIns="43185"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72102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Freeform 14"/>
          <p:cNvSpPr>
            <a:spLocks/>
          </p:cNvSpPr>
          <p:nvPr/>
        </p:nvSpPr>
        <p:spPr bwMode="auto">
          <a:xfrm>
            <a:off x="1490946" y="1273576"/>
            <a:ext cx="1299765" cy="1298915"/>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solidFill>
                <a:schemeClr val="accent1"/>
              </a:solidFill>
            </a:endParaRPr>
          </a:p>
        </p:txBody>
      </p:sp>
      <p:sp>
        <p:nvSpPr>
          <p:cNvPr id="9" name="TextBox 8"/>
          <p:cNvSpPr txBox="1"/>
          <p:nvPr/>
        </p:nvSpPr>
        <p:spPr>
          <a:xfrm>
            <a:off x="3031646" y="1387803"/>
            <a:ext cx="7081581"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标题内容文字标题内容文字标题内容文字标题内容文字标题内容文字标题内容文字标题内容文字</a:t>
            </a:r>
          </a:p>
        </p:txBody>
      </p:sp>
      <p:sp>
        <p:nvSpPr>
          <p:cNvPr id="11" name="TextBox 10"/>
          <p:cNvSpPr txBox="1"/>
          <p:nvPr/>
        </p:nvSpPr>
        <p:spPr>
          <a:xfrm>
            <a:off x="1431001" y="1530573"/>
            <a:ext cx="1416912" cy="790088"/>
          </a:xfrm>
          <a:prstGeom prst="rect">
            <a:avLst/>
          </a:prstGeom>
          <a:noFill/>
        </p:spPr>
        <p:txBody>
          <a:bodyPr wrap="square" rtlCol="0">
            <a:spAutoFit/>
          </a:bodyPr>
          <a:lstStyle/>
          <a:p>
            <a:pPr algn="ctr"/>
            <a:r>
              <a:rPr lang="zh-CN" altLang="en-US" sz="2267" b="1" dirty="0">
                <a:solidFill>
                  <a:schemeClr val="accent2"/>
                </a:solidFill>
                <a:latin typeface="+mj-ea"/>
                <a:ea typeface="+mj-ea"/>
              </a:rPr>
              <a:t>标题内容文字</a:t>
            </a:r>
          </a:p>
        </p:txBody>
      </p:sp>
      <p:sp>
        <p:nvSpPr>
          <p:cNvPr id="12" name="Freeform 14"/>
          <p:cNvSpPr>
            <a:spLocks/>
          </p:cNvSpPr>
          <p:nvPr/>
        </p:nvSpPr>
        <p:spPr bwMode="auto">
          <a:xfrm>
            <a:off x="1490946" y="3053647"/>
            <a:ext cx="1299765" cy="1298915"/>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solidFill>
                <a:schemeClr val="accent1"/>
              </a:solidFill>
            </a:endParaRPr>
          </a:p>
        </p:txBody>
      </p:sp>
      <p:sp>
        <p:nvSpPr>
          <p:cNvPr id="13" name="TextBox 12"/>
          <p:cNvSpPr txBox="1"/>
          <p:nvPr/>
        </p:nvSpPr>
        <p:spPr>
          <a:xfrm>
            <a:off x="3031646" y="3028029"/>
            <a:ext cx="7081581" cy="615553"/>
          </a:xfrm>
          <a:prstGeom prst="rect">
            <a:avLst/>
          </a:prstGeom>
          <a:noFill/>
        </p:spPr>
        <p:txBody>
          <a:bodyPr wrap="square" rtlCol="0">
            <a:spAutoFit/>
          </a:bodyPr>
          <a:lstStyle>
            <a:defPPr>
              <a:defRPr lang="zh-CN"/>
            </a:defPPr>
            <a:lvl1pPr algn="just">
              <a:defRPr sz="2400">
                <a:solidFill>
                  <a:schemeClr val="accent1"/>
                </a:solidFill>
                <a:latin typeface="+mj-ea"/>
                <a:ea typeface="+mj-ea"/>
              </a:defRPr>
            </a:lvl1pPr>
          </a:lstStyle>
          <a:p>
            <a:r>
              <a:rPr lang="zh-CN" altLang="en-US" sz="1700" dirty="0"/>
              <a:t>标题内容文字标题内容文字标题内容文字标题内容文字标题内容文字标题内容文字标题内容文字</a:t>
            </a:r>
          </a:p>
        </p:txBody>
      </p:sp>
      <p:sp>
        <p:nvSpPr>
          <p:cNvPr id="14" name="TextBox 13"/>
          <p:cNvSpPr txBox="1"/>
          <p:nvPr/>
        </p:nvSpPr>
        <p:spPr>
          <a:xfrm>
            <a:off x="1446359" y="3423290"/>
            <a:ext cx="1416912" cy="790088"/>
          </a:xfrm>
          <a:prstGeom prst="rect">
            <a:avLst/>
          </a:prstGeom>
          <a:noFill/>
        </p:spPr>
        <p:txBody>
          <a:bodyPr wrap="square" rtlCol="0">
            <a:spAutoFit/>
          </a:bodyPr>
          <a:lstStyle/>
          <a:p>
            <a:pPr algn="ctr"/>
            <a:r>
              <a:rPr lang="zh-CN" altLang="en-US" sz="2267" b="1" dirty="0">
                <a:solidFill>
                  <a:schemeClr val="accent2"/>
                </a:solidFill>
                <a:latin typeface="+mj-ea"/>
                <a:ea typeface="+mj-ea"/>
              </a:rPr>
              <a:t>标题内容文字</a:t>
            </a:r>
          </a:p>
        </p:txBody>
      </p:sp>
      <p:sp>
        <p:nvSpPr>
          <p:cNvPr id="15" name="Freeform 14"/>
          <p:cNvSpPr>
            <a:spLocks/>
          </p:cNvSpPr>
          <p:nvPr/>
        </p:nvSpPr>
        <p:spPr bwMode="auto">
          <a:xfrm>
            <a:off x="1490946" y="4721479"/>
            <a:ext cx="1299765" cy="1298915"/>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solidFill>
                <a:schemeClr val="accent1"/>
              </a:solidFill>
            </a:endParaRPr>
          </a:p>
        </p:txBody>
      </p:sp>
      <p:sp>
        <p:nvSpPr>
          <p:cNvPr id="16" name="TextBox 15"/>
          <p:cNvSpPr txBox="1"/>
          <p:nvPr/>
        </p:nvSpPr>
        <p:spPr>
          <a:xfrm>
            <a:off x="3031646" y="5010131"/>
            <a:ext cx="7081581"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标题内容文字标题内容文字标题内容文字标题内容文字标题内容文字标题内容文字标题内容文字</a:t>
            </a:r>
          </a:p>
        </p:txBody>
      </p:sp>
      <p:sp>
        <p:nvSpPr>
          <p:cNvPr id="17" name="TextBox 16"/>
          <p:cNvSpPr txBox="1"/>
          <p:nvPr/>
        </p:nvSpPr>
        <p:spPr>
          <a:xfrm>
            <a:off x="1415643" y="5123259"/>
            <a:ext cx="1447627" cy="790088"/>
          </a:xfrm>
          <a:prstGeom prst="rect">
            <a:avLst/>
          </a:prstGeom>
          <a:noFill/>
        </p:spPr>
        <p:txBody>
          <a:bodyPr wrap="square" rtlCol="0">
            <a:spAutoFit/>
          </a:bodyPr>
          <a:lstStyle/>
          <a:p>
            <a:pPr algn="ctr"/>
            <a:r>
              <a:rPr lang="zh-CN" altLang="en-US" sz="2267" b="1" dirty="0">
                <a:solidFill>
                  <a:schemeClr val="accent2"/>
                </a:solidFill>
                <a:latin typeface="+mj-ea"/>
                <a:ea typeface="+mj-ea"/>
              </a:rPr>
              <a:t>标题内容文字</a:t>
            </a:r>
          </a:p>
        </p:txBody>
      </p:sp>
    </p:spTree>
    <p:extLst>
      <p:ext uri="{BB962C8B-B14F-4D97-AF65-F5344CB8AC3E}">
        <p14:creationId xmlns:p14="http://schemas.microsoft.com/office/powerpoint/2010/main" val="3333288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3" name="TextBox 48"/>
          <p:cNvSpPr txBox="1"/>
          <p:nvPr/>
        </p:nvSpPr>
        <p:spPr>
          <a:xfrm>
            <a:off x="5002966" y="2319337"/>
            <a:ext cx="3546396" cy="600614"/>
          </a:xfrm>
          <a:prstGeom prst="rect">
            <a:avLst/>
          </a:prstGeom>
          <a:noFill/>
        </p:spPr>
        <p:txBody>
          <a:bodyPr wrap="square" lIns="0" tIns="0" rIns="0" bIns="0" rtlCol="0">
            <a:spAutoFit/>
          </a:bodyPr>
          <a:lstStyle/>
          <a:p>
            <a:pPr>
              <a:buFontTx/>
              <a:buNone/>
            </a:pPr>
            <a:r>
              <a:rPr lang="zh-CN" altLang="en-US" sz="3903"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3903"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5002314" y="3049286"/>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918587" y="1749140"/>
            <a:ext cx="1966815" cy="198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12338" cap="all" spc="268" dirty="0">
                <a:solidFill>
                  <a:srgbClr val="2C99C0"/>
                </a:solidFill>
                <a:latin typeface="Impact" panose="020B0806030902050204" pitchFamily="34" charset="0"/>
                <a:cs typeface="Arial" panose="020B0604020202020204" pitchFamily="34" charset="0"/>
              </a:rPr>
              <a:t>03</a:t>
            </a:r>
            <a:endParaRPr lang="zh-CN" altLang="en-US" sz="12338" cap="all" spc="268"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6561703" y="3037955"/>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23227531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椭圆 8"/>
          <p:cNvSpPr/>
          <p:nvPr/>
        </p:nvSpPr>
        <p:spPr bwMode="auto">
          <a:xfrm>
            <a:off x="1339245" y="1318882"/>
            <a:ext cx="755620" cy="755620"/>
          </a:xfrm>
          <a:prstGeom prst="ellipse">
            <a:avLst/>
          </a:prstGeom>
          <a:solidFill>
            <a:srgbClr val="D53E25"/>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0" name="TextBox 9"/>
          <p:cNvSpPr txBox="1"/>
          <p:nvPr/>
        </p:nvSpPr>
        <p:spPr>
          <a:xfrm>
            <a:off x="1390610" y="1420517"/>
            <a:ext cx="662361" cy="557525"/>
          </a:xfrm>
          <a:prstGeom prst="rect">
            <a:avLst/>
          </a:prstGeom>
          <a:noFill/>
        </p:spPr>
        <p:txBody>
          <a:bodyPr wrap="none" rtlCol="0">
            <a:spAutoFit/>
          </a:bodyPr>
          <a:lstStyle/>
          <a:p>
            <a:r>
              <a:rPr lang="en-US" altLang="zh-CN" sz="3023" b="1" dirty="0">
                <a:solidFill>
                  <a:schemeClr val="accent2"/>
                </a:solidFill>
                <a:latin typeface="+mj-ea"/>
                <a:ea typeface="+mj-ea"/>
              </a:rPr>
              <a:t>01</a:t>
            </a:r>
            <a:endParaRPr lang="zh-CN" altLang="en-US" sz="3023" b="1" dirty="0">
              <a:solidFill>
                <a:schemeClr val="accent2"/>
              </a:solidFill>
              <a:latin typeface="+mj-ea"/>
              <a:ea typeface="+mj-ea"/>
            </a:endParaRPr>
          </a:p>
        </p:txBody>
      </p:sp>
      <p:sp>
        <p:nvSpPr>
          <p:cNvPr id="11" name="椭圆 10"/>
          <p:cNvSpPr/>
          <p:nvPr/>
        </p:nvSpPr>
        <p:spPr bwMode="auto">
          <a:xfrm>
            <a:off x="1339245" y="3147847"/>
            <a:ext cx="755620" cy="755620"/>
          </a:xfrm>
          <a:prstGeom prst="ellipse">
            <a:avLst/>
          </a:prstGeom>
          <a:solidFill>
            <a:srgbClr val="0A97A6"/>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2" name="TextBox 11"/>
          <p:cNvSpPr txBox="1"/>
          <p:nvPr/>
        </p:nvSpPr>
        <p:spPr>
          <a:xfrm>
            <a:off x="1390610" y="3249481"/>
            <a:ext cx="662361" cy="557525"/>
          </a:xfrm>
          <a:prstGeom prst="rect">
            <a:avLst/>
          </a:prstGeom>
          <a:noFill/>
        </p:spPr>
        <p:txBody>
          <a:bodyPr wrap="none" rtlCol="0">
            <a:spAutoFit/>
          </a:bodyPr>
          <a:lstStyle/>
          <a:p>
            <a:r>
              <a:rPr lang="en-US" altLang="zh-CN" sz="3023" b="1" dirty="0">
                <a:solidFill>
                  <a:schemeClr val="accent2"/>
                </a:solidFill>
                <a:latin typeface="+mj-ea"/>
                <a:ea typeface="+mj-ea"/>
              </a:rPr>
              <a:t>02</a:t>
            </a:r>
            <a:endParaRPr lang="zh-CN" altLang="en-US" sz="3023" b="1" dirty="0">
              <a:solidFill>
                <a:schemeClr val="accent2"/>
              </a:solidFill>
              <a:latin typeface="+mj-ea"/>
              <a:ea typeface="+mj-ea"/>
            </a:endParaRPr>
          </a:p>
        </p:txBody>
      </p:sp>
      <p:sp>
        <p:nvSpPr>
          <p:cNvPr id="13" name="椭圆 12"/>
          <p:cNvSpPr/>
          <p:nvPr/>
        </p:nvSpPr>
        <p:spPr bwMode="auto">
          <a:xfrm>
            <a:off x="1339245" y="5026832"/>
            <a:ext cx="755620" cy="755620"/>
          </a:xfrm>
          <a:prstGeom prst="ellipse">
            <a:avLst/>
          </a:prstGeom>
          <a:solidFill>
            <a:srgbClr val="2C99C0"/>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4" name="TextBox 13"/>
          <p:cNvSpPr txBox="1"/>
          <p:nvPr/>
        </p:nvSpPr>
        <p:spPr>
          <a:xfrm>
            <a:off x="1390610" y="5128467"/>
            <a:ext cx="662361" cy="557525"/>
          </a:xfrm>
          <a:prstGeom prst="rect">
            <a:avLst/>
          </a:prstGeom>
          <a:noFill/>
        </p:spPr>
        <p:txBody>
          <a:bodyPr wrap="none" rtlCol="0">
            <a:spAutoFit/>
          </a:bodyPr>
          <a:lstStyle/>
          <a:p>
            <a:r>
              <a:rPr lang="en-US" altLang="zh-CN" sz="3023" b="1" dirty="0">
                <a:solidFill>
                  <a:schemeClr val="accent2"/>
                </a:solidFill>
                <a:latin typeface="+mj-ea"/>
                <a:ea typeface="+mj-ea"/>
              </a:rPr>
              <a:t>03</a:t>
            </a:r>
            <a:endParaRPr lang="zh-CN" altLang="en-US" sz="3023" b="1" dirty="0">
              <a:solidFill>
                <a:schemeClr val="accent2"/>
              </a:solidFill>
              <a:latin typeface="+mj-ea"/>
              <a:ea typeface="+mj-ea"/>
            </a:endParaRPr>
          </a:p>
        </p:txBody>
      </p:sp>
      <p:cxnSp>
        <p:nvCxnSpPr>
          <p:cNvPr id="15" name="直接连接符 14"/>
          <p:cNvCxnSpPr/>
          <p:nvPr/>
        </p:nvCxnSpPr>
        <p:spPr bwMode="auto">
          <a:xfrm>
            <a:off x="1723163" y="3911155"/>
            <a:ext cx="0" cy="108055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2223445" y="1461156"/>
            <a:ext cx="8213209" cy="557332"/>
          </a:xfrm>
          <a:prstGeom prst="rect">
            <a:avLst/>
          </a:prstGeom>
          <a:noFill/>
          <a:ln>
            <a:noFill/>
          </a:ln>
        </p:spPr>
        <p:txBody>
          <a:bodyPr wrap="square">
            <a:spAutoFit/>
          </a:bodyPr>
          <a:lstStyle/>
          <a:p>
            <a:pPr algn="just" eaLnBrk="0" hangingPunct="0"/>
            <a:r>
              <a:rPr lang="zh-CN" altLang="en-US" sz="1511" dirty="0">
                <a:solidFill>
                  <a:schemeClr val="accent1"/>
                </a:solidFill>
                <a:latin typeface="微软雅黑" pitchFamily="34" charset="-122"/>
                <a:ea typeface="微软雅黑" pitchFamily="34" charset="-122"/>
              </a:rPr>
              <a:t>标题内容文字标题内容文字标题内容文字标题内容文字标题内容文字标题内容文字标题内容文字标题内容文字标题内容文字标题内容文字</a:t>
            </a:r>
          </a:p>
        </p:txBody>
      </p:sp>
      <p:sp>
        <p:nvSpPr>
          <p:cNvPr id="17" name="矩形 16"/>
          <p:cNvSpPr/>
          <p:nvPr/>
        </p:nvSpPr>
        <p:spPr>
          <a:xfrm>
            <a:off x="2223445" y="3045982"/>
            <a:ext cx="1955795" cy="412100"/>
          </a:xfrm>
          <a:prstGeom prst="rect">
            <a:avLst/>
          </a:prstGeom>
          <a:noFill/>
          <a:ln>
            <a:noFill/>
          </a:ln>
        </p:spPr>
        <p:txBody>
          <a:bodyPr wrap="square">
            <a:spAutoFit/>
          </a:bodyPr>
          <a:lstStyle/>
          <a:p>
            <a:pPr algn="just" eaLnBrk="0" hangingPunct="0"/>
            <a:r>
              <a:rPr lang="zh-CN" altLang="en-US" sz="2078" b="1" dirty="0">
                <a:solidFill>
                  <a:schemeClr val="accent1"/>
                </a:solidFill>
                <a:latin typeface="微软雅黑" pitchFamily="34" charset="-122"/>
                <a:ea typeface="微软雅黑" pitchFamily="34" charset="-122"/>
              </a:rPr>
              <a:t>标题内容文字</a:t>
            </a:r>
          </a:p>
        </p:txBody>
      </p:sp>
      <p:sp>
        <p:nvSpPr>
          <p:cNvPr id="18" name="矩形 17"/>
          <p:cNvSpPr/>
          <p:nvPr/>
        </p:nvSpPr>
        <p:spPr>
          <a:xfrm>
            <a:off x="2223445" y="5228079"/>
            <a:ext cx="8213209" cy="324833"/>
          </a:xfrm>
          <a:prstGeom prst="rect">
            <a:avLst/>
          </a:prstGeom>
          <a:noFill/>
          <a:ln>
            <a:noFill/>
          </a:ln>
        </p:spPr>
        <p:txBody>
          <a:bodyPr wrap="square">
            <a:spAutoFit/>
          </a:bodyPr>
          <a:lstStyle/>
          <a:p>
            <a:pPr algn="just" eaLnBrk="0" hangingPunct="0"/>
            <a:r>
              <a:rPr lang="zh-CN" altLang="en-US" sz="1511" dirty="0">
                <a:solidFill>
                  <a:schemeClr val="accent1"/>
                </a:solidFill>
                <a:latin typeface="微软雅黑" pitchFamily="34" charset="-122"/>
                <a:ea typeface="微软雅黑" pitchFamily="34" charset="-122"/>
              </a:rPr>
              <a:t>标题内容文字标题内容文字标题内容文字标题内容文字标题内容文字标题内容文字</a:t>
            </a:r>
          </a:p>
        </p:txBody>
      </p:sp>
      <p:cxnSp>
        <p:nvCxnSpPr>
          <p:cNvPr id="19" name="直接连接符 18"/>
          <p:cNvCxnSpPr/>
          <p:nvPr/>
        </p:nvCxnSpPr>
        <p:spPr bwMode="auto">
          <a:xfrm>
            <a:off x="1723163" y="2079517"/>
            <a:ext cx="0" cy="108055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a:xfrm>
            <a:off x="2223446" y="1063595"/>
            <a:ext cx="2272595" cy="412100"/>
          </a:xfrm>
          <a:prstGeom prst="rect">
            <a:avLst/>
          </a:prstGeom>
          <a:noFill/>
          <a:ln>
            <a:noFill/>
          </a:ln>
        </p:spPr>
        <p:txBody>
          <a:bodyPr wrap="square">
            <a:spAutoFit/>
          </a:bodyPr>
          <a:lstStyle/>
          <a:p>
            <a:pPr algn="just" eaLnBrk="0" hangingPunct="0"/>
            <a:r>
              <a:rPr lang="zh-CN" altLang="en-US" sz="2078" b="1" dirty="0">
                <a:solidFill>
                  <a:schemeClr val="accent1"/>
                </a:solidFill>
                <a:latin typeface="微软雅黑" pitchFamily="34" charset="-122"/>
                <a:ea typeface="微软雅黑" pitchFamily="34" charset="-122"/>
              </a:rPr>
              <a:t>标题内容文字</a:t>
            </a:r>
          </a:p>
        </p:txBody>
      </p:sp>
      <p:sp>
        <p:nvSpPr>
          <p:cNvPr id="23" name="矩形 22"/>
          <p:cNvSpPr/>
          <p:nvPr/>
        </p:nvSpPr>
        <p:spPr>
          <a:xfrm>
            <a:off x="2223445" y="3488218"/>
            <a:ext cx="8213209" cy="324833"/>
          </a:xfrm>
          <a:prstGeom prst="rect">
            <a:avLst/>
          </a:prstGeom>
          <a:noFill/>
          <a:ln>
            <a:noFill/>
          </a:ln>
        </p:spPr>
        <p:txBody>
          <a:bodyPr wrap="square">
            <a:spAutoFit/>
          </a:bodyPr>
          <a:lstStyle/>
          <a:p>
            <a:pPr algn="just" eaLnBrk="0" hangingPunct="0"/>
            <a:r>
              <a:rPr lang="zh-CN" altLang="en-US" sz="1511" dirty="0">
                <a:solidFill>
                  <a:schemeClr val="accent1"/>
                </a:solidFill>
                <a:latin typeface="微软雅黑" pitchFamily="34" charset="-122"/>
                <a:ea typeface="微软雅黑" pitchFamily="34" charset="-122"/>
              </a:rPr>
              <a:t>标题内容文字标题内容文字标题内容文字标题内容文字标题内容文字标题内容文字</a:t>
            </a:r>
          </a:p>
        </p:txBody>
      </p:sp>
      <p:sp>
        <p:nvSpPr>
          <p:cNvPr id="24" name="矩形 23"/>
          <p:cNvSpPr/>
          <p:nvPr/>
        </p:nvSpPr>
        <p:spPr>
          <a:xfrm>
            <a:off x="2223445" y="4788214"/>
            <a:ext cx="1955795" cy="412100"/>
          </a:xfrm>
          <a:prstGeom prst="rect">
            <a:avLst/>
          </a:prstGeom>
          <a:noFill/>
          <a:ln>
            <a:noFill/>
          </a:ln>
        </p:spPr>
        <p:txBody>
          <a:bodyPr wrap="square">
            <a:spAutoFit/>
          </a:bodyPr>
          <a:lstStyle/>
          <a:p>
            <a:pPr algn="just" eaLnBrk="0" hangingPunct="0"/>
            <a:r>
              <a:rPr lang="zh-CN" altLang="en-US" sz="2078" b="1" dirty="0">
                <a:solidFill>
                  <a:schemeClr val="accent1"/>
                </a:solidFill>
                <a:latin typeface="微软雅黑" pitchFamily="34" charset="-122"/>
                <a:ea typeface="微软雅黑" pitchFamily="34" charset="-122"/>
              </a:rPr>
              <a:t>责任感</a:t>
            </a:r>
          </a:p>
        </p:txBody>
      </p:sp>
    </p:spTree>
    <p:extLst>
      <p:ext uri="{BB962C8B-B14F-4D97-AF65-F5344CB8AC3E}">
        <p14:creationId xmlns:p14="http://schemas.microsoft.com/office/powerpoint/2010/main" val="1699471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584738" y="723519"/>
            <a:ext cx="10208643" cy="5114721"/>
            <a:chOff x="619063" y="1082596"/>
            <a:chExt cx="10807910" cy="5097073"/>
          </a:xfrm>
        </p:grpSpPr>
        <p:sp>
          <p:nvSpPr>
            <p:cNvPr id="26" name="圆角矩形 25"/>
            <p:cNvSpPr/>
            <p:nvPr/>
          </p:nvSpPr>
          <p:spPr bwMode="auto">
            <a:xfrm>
              <a:off x="913805" y="1082596"/>
              <a:ext cx="10513168" cy="5097073"/>
            </a:xfrm>
            <a:prstGeom prst="roundRect">
              <a:avLst>
                <a:gd name="adj" fmla="val 4604"/>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endParaRPr lang="zh-CN" altLang="en-US"/>
            </a:p>
          </p:txBody>
        </p:sp>
        <p:grpSp>
          <p:nvGrpSpPr>
            <p:cNvPr id="27" name="组合 26"/>
            <p:cNvGrpSpPr/>
            <p:nvPr/>
          </p:nvGrpSpPr>
          <p:grpSpPr>
            <a:xfrm>
              <a:off x="619063" y="1443956"/>
              <a:ext cx="589484" cy="4362719"/>
              <a:chOff x="619063" y="1443956"/>
              <a:chExt cx="589484" cy="4362719"/>
            </a:xfrm>
          </p:grpSpPr>
          <p:sp>
            <p:nvSpPr>
              <p:cNvPr id="28" name="圆角矩形 27"/>
              <p:cNvSpPr/>
              <p:nvPr/>
            </p:nvSpPr>
            <p:spPr bwMode="auto">
              <a:xfrm>
                <a:off x="619063" y="3807128"/>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29" name="圆角矩形 28"/>
              <p:cNvSpPr/>
              <p:nvPr/>
            </p:nvSpPr>
            <p:spPr bwMode="auto">
              <a:xfrm>
                <a:off x="619063" y="4397921"/>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0" name="圆角矩形 29"/>
              <p:cNvSpPr/>
              <p:nvPr/>
            </p:nvSpPr>
            <p:spPr bwMode="auto">
              <a:xfrm>
                <a:off x="619063" y="498871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1" name="圆角矩形 30"/>
              <p:cNvSpPr/>
              <p:nvPr/>
            </p:nvSpPr>
            <p:spPr bwMode="auto">
              <a:xfrm>
                <a:off x="619063" y="557950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2" name="圆角矩形 31"/>
              <p:cNvSpPr/>
              <p:nvPr/>
            </p:nvSpPr>
            <p:spPr bwMode="auto">
              <a:xfrm>
                <a:off x="619063" y="1443956"/>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3" name="圆角矩形 32"/>
              <p:cNvSpPr/>
              <p:nvPr/>
            </p:nvSpPr>
            <p:spPr bwMode="auto">
              <a:xfrm>
                <a:off x="619063" y="2034749"/>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4" name="圆角矩形 33"/>
              <p:cNvSpPr/>
              <p:nvPr/>
            </p:nvSpPr>
            <p:spPr bwMode="auto">
              <a:xfrm>
                <a:off x="619063" y="2625542"/>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5" name="圆角矩形 34"/>
              <p:cNvSpPr/>
              <p:nvPr/>
            </p:nvSpPr>
            <p:spPr bwMode="auto">
              <a:xfrm>
                <a:off x="619063" y="3216335"/>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grpSp>
      </p:grpSp>
      <p:sp>
        <p:nvSpPr>
          <p:cNvPr id="55" name="TextBox 54"/>
          <p:cNvSpPr txBox="1"/>
          <p:nvPr/>
        </p:nvSpPr>
        <p:spPr>
          <a:xfrm>
            <a:off x="1943589" y="4220066"/>
            <a:ext cx="2380538" cy="1255087"/>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sz="3778" b="1" dirty="0">
                <a:solidFill>
                  <a:schemeClr val="accent1"/>
                </a:solidFill>
                <a:latin typeface="微软雅黑"/>
                <a:ea typeface="微软雅黑"/>
              </a:rPr>
              <a:t>标题内容文字</a:t>
            </a:r>
          </a:p>
        </p:txBody>
      </p:sp>
      <p:sp>
        <p:nvSpPr>
          <p:cNvPr id="8" name="Oval 5"/>
          <p:cNvSpPr>
            <a:spLocks noChangeArrowheads="1"/>
          </p:cNvSpPr>
          <p:nvPr/>
        </p:nvSpPr>
        <p:spPr bwMode="auto">
          <a:xfrm>
            <a:off x="2155429" y="2102098"/>
            <a:ext cx="1956857" cy="1962847"/>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Freeform 6"/>
          <p:cNvSpPr>
            <a:spLocks noEditPoints="1"/>
          </p:cNvSpPr>
          <p:nvPr/>
        </p:nvSpPr>
        <p:spPr bwMode="auto">
          <a:xfrm>
            <a:off x="2426577" y="2570110"/>
            <a:ext cx="1465544" cy="1152781"/>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36" name="TextBox 35"/>
          <p:cNvSpPr txBox="1"/>
          <p:nvPr/>
        </p:nvSpPr>
        <p:spPr>
          <a:xfrm>
            <a:off x="4535968" y="2168842"/>
            <a:ext cx="5849321" cy="2221377"/>
          </a:xfrm>
          <a:prstGeom prst="rect">
            <a:avLst/>
          </a:prstGeom>
          <a:noFill/>
          <a:ln>
            <a:noFill/>
          </a:ln>
        </p:spPr>
        <p:txBody>
          <a:bodyPr wrap="square">
            <a:spAutoFit/>
          </a:bodyPr>
          <a:lstStyle>
            <a:defPPr>
              <a:defRPr lang="zh-CN"/>
            </a:defPPr>
            <a:lvl1pPr algn="just" eaLnBrk="0" hangingPunct="0">
              <a:defRPr sz="2000">
                <a:solidFill>
                  <a:srgbClr val="595959"/>
                </a:solidFill>
                <a:latin typeface="微软雅黑" pitchFamily="34" charset="-122"/>
                <a:ea typeface="微软雅黑" pitchFamily="34" charset="-122"/>
              </a:defRPr>
            </a:lvl1pPr>
          </a:lstStyle>
          <a:p>
            <a:pPr>
              <a:lnSpc>
                <a:spcPct val="150000"/>
              </a:lnSpc>
            </a:pPr>
            <a:r>
              <a:rPr lang="en-US" altLang="zh-CN" sz="1889" dirty="0">
                <a:solidFill>
                  <a:schemeClr val="tx1"/>
                </a:solidFill>
                <a:latin typeface="+mj-ea"/>
              </a:rPr>
              <a:t>●</a:t>
            </a:r>
            <a:r>
              <a:rPr lang="zh-CN" altLang="en-US" sz="1889" dirty="0">
                <a:solidFill>
                  <a:schemeClr val="tx1"/>
                </a:solidFill>
                <a:latin typeface="+mj-ea"/>
              </a:rPr>
              <a:t>标题内容文字</a:t>
            </a:r>
            <a:endParaRPr lang="en-US" altLang="zh-CN" sz="1889" dirty="0">
              <a:solidFill>
                <a:schemeClr val="tx1"/>
              </a:solidFill>
              <a:latin typeface="+mj-ea"/>
            </a:endParaRPr>
          </a:p>
          <a:p>
            <a:pPr>
              <a:lnSpc>
                <a:spcPct val="150000"/>
              </a:lnSpc>
            </a:pPr>
            <a:r>
              <a:rPr lang="en-US" altLang="zh-CN" sz="1889" dirty="0">
                <a:solidFill>
                  <a:schemeClr val="tx1"/>
                </a:solidFill>
                <a:latin typeface="+mj-ea"/>
              </a:rPr>
              <a:t>●</a:t>
            </a:r>
            <a:r>
              <a:rPr lang="zh-CN" altLang="en-US" sz="1889" dirty="0">
                <a:solidFill>
                  <a:schemeClr val="tx1"/>
                </a:solidFill>
                <a:latin typeface="+mj-ea"/>
              </a:rPr>
              <a:t>标题内容文字</a:t>
            </a:r>
            <a:endParaRPr lang="en-US" altLang="zh-CN" sz="1889" dirty="0">
              <a:solidFill>
                <a:schemeClr val="tx1"/>
              </a:solidFill>
              <a:latin typeface="+mj-ea"/>
            </a:endParaRPr>
          </a:p>
          <a:p>
            <a:pPr>
              <a:lnSpc>
                <a:spcPct val="150000"/>
              </a:lnSpc>
            </a:pPr>
            <a:r>
              <a:rPr lang="en-US" altLang="zh-CN" sz="1889" dirty="0">
                <a:solidFill>
                  <a:schemeClr val="tx1"/>
                </a:solidFill>
                <a:latin typeface="+mj-ea"/>
              </a:rPr>
              <a:t>●</a:t>
            </a:r>
            <a:r>
              <a:rPr lang="zh-CN" altLang="en-US" sz="1889" dirty="0">
                <a:solidFill>
                  <a:schemeClr val="tx1"/>
                </a:solidFill>
                <a:latin typeface="+mj-ea"/>
              </a:rPr>
              <a:t>标题内容文字</a:t>
            </a:r>
          </a:p>
          <a:p>
            <a:pPr>
              <a:lnSpc>
                <a:spcPct val="150000"/>
              </a:lnSpc>
            </a:pPr>
            <a:r>
              <a:rPr lang="en-US" altLang="zh-CN" sz="1889" dirty="0">
                <a:solidFill>
                  <a:schemeClr val="tx1"/>
                </a:solidFill>
                <a:latin typeface="+mj-ea"/>
              </a:rPr>
              <a:t>●</a:t>
            </a:r>
            <a:r>
              <a:rPr lang="zh-CN" altLang="en-US" sz="1889" dirty="0">
                <a:solidFill>
                  <a:schemeClr val="tx1"/>
                </a:solidFill>
                <a:latin typeface="+mj-ea"/>
              </a:rPr>
              <a:t>标题内容文字</a:t>
            </a:r>
          </a:p>
          <a:p>
            <a:pPr>
              <a:lnSpc>
                <a:spcPct val="150000"/>
              </a:lnSpc>
            </a:pPr>
            <a:r>
              <a:rPr lang="en-US" altLang="zh-CN" sz="1889" dirty="0">
                <a:solidFill>
                  <a:schemeClr val="tx1"/>
                </a:solidFill>
                <a:latin typeface="+mj-ea"/>
              </a:rPr>
              <a:t>●</a:t>
            </a:r>
            <a:r>
              <a:rPr lang="zh-CN" altLang="en-US" sz="1889" dirty="0">
                <a:solidFill>
                  <a:schemeClr val="tx1"/>
                </a:solidFill>
                <a:latin typeface="+mj-ea"/>
              </a:rPr>
              <a:t>标题内容文字</a:t>
            </a:r>
          </a:p>
        </p:txBody>
      </p:sp>
    </p:spTree>
    <p:extLst>
      <p:ext uri="{BB962C8B-B14F-4D97-AF65-F5344CB8AC3E}">
        <p14:creationId xmlns:p14="http://schemas.microsoft.com/office/powerpoint/2010/main" val="1100353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4059872" y="1589709"/>
            <a:ext cx="1487211" cy="1477562"/>
          </a:xfrm>
          <a:prstGeom prst="ellipse">
            <a:avLst/>
          </a:prstGeom>
          <a:solidFill>
            <a:srgbClr val="2C99C0"/>
          </a:solidFill>
          <a:ln w="38100" cap="flat">
            <a:solidFill>
              <a:schemeClr val="accent2"/>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4692707" y="2977079"/>
            <a:ext cx="1487211" cy="1477562"/>
          </a:xfrm>
          <a:prstGeom prst="ellipse">
            <a:avLst/>
          </a:prstGeom>
          <a:solidFill>
            <a:srgbClr val="D53E25"/>
          </a:solidFill>
          <a:ln w="38100" cap="flat">
            <a:solidFill>
              <a:schemeClr val="accent2"/>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4059872" y="4362238"/>
            <a:ext cx="1487211" cy="1477562"/>
          </a:xfrm>
          <a:prstGeom prst="ellipse">
            <a:avLst/>
          </a:prstGeom>
          <a:solidFill>
            <a:srgbClr val="ECA11A"/>
          </a:solidFill>
          <a:ln w="38100" cap="flat">
            <a:solidFill>
              <a:schemeClr val="accent2"/>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5633760" y="2164699"/>
            <a:ext cx="345183" cy="342971"/>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4272700" y="3523354"/>
            <a:ext cx="345183" cy="342971"/>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chemeClr val="accent1"/>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5633760" y="4946129"/>
            <a:ext cx="345183" cy="342971"/>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4" name="TextBox 13"/>
          <p:cNvSpPr txBox="1"/>
          <p:nvPr/>
        </p:nvSpPr>
        <p:spPr>
          <a:xfrm flipH="1">
            <a:off x="4283284" y="1892424"/>
            <a:ext cx="1054839" cy="877291"/>
          </a:xfrm>
          <a:prstGeom prst="rect">
            <a:avLst/>
          </a:prstGeom>
          <a:noFill/>
        </p:spPr>
        <p:txBody>
          <a:bodyPr wrap="square" rtlCol="0">
            <a:spAutoFit/>
          </a:bodyPr>
          <a:lstStyle/>
          <a:p>
            <a:pPr algn="ctr"/>
            <a:r>
              <a:rPr lang="en-US" altLang="zh-CN" sz="5101" dirty="0">
                <a:solidFill>
                  <a:schemeClr val="accent2"/>
                </a:solidFill>
                <a:latin typeface="+mn-ea"/>
                <a:ea typeface="+mn-ea"/>
              </a:rPr>
              <a:t>01</a:t>
            </a:r>
          </a:p>
        </p:txBody>
      </p:sp>
      <p:sp>
        <p:nvSpPr>
          <p:cNvPr id="15" name="TextBox 14"/>
          <p:cNvSpPr txBox="1"/>
          <p:nvPr/>
        </p:nvSpPr>
        <p:spPr>
          <a:xfrm flipH="1">
            <a:off x="4924104" y="3279794"/>
            <a:ext cx="1054839" cy="877291"/>
          </a:xfrm>
          <a:prstGeom prst="rect">
            <a:avLst/>
          </a:prstGeom>
          <a:noFill/>
        </p:spPr>
        <p:txBody>
          <a:bodyPr wrap="square" rtlCol="0">
            <a:spAutoFit/>
          </a:bodyPr>
          <a:lstStyle/>
          <a:p>
            <a:pPr algn="ctr"/>
            <a:r>
              <a:rPr lang="en-US" altLang="zh-CN" sz="5101" dirty="0">
                <a:solidFill>
                  <a:schemeClr val="accent2"/>
                </a:solidFill>
                <a:latin typeface="+mn-ea"/>
                <a:ea typeface="+mn-ea"/>
              </a:rPr>
              <a:t>02</a:t>
            </a:r>
          </a:p>
        </p:txBody>
      </p:sp>
      <p:sp>
        <p:nvSpPr>
          <p:cNvPr id="16" name="TextBox 15"/>
          <p:cNvSpPr txBox="1"/>
          <p:nvPr/>
        </p:nvSpPr>
        <p:spPr>
          <a:xfrm flipH="1">
            <a:off x="4295078" y="4681548"/>
            <a:ext cx="1054839" cy="877291"/>
          </a:xfrm>
          <a:prstGeom prst="rect">
            <a:avLst/>
          </a:prstGeom>
          <a:noFill/>
        </p:spPr>
        <p:txBody>
          <a:bodyPr wrap="square" rtlCol="0">
            <a:spAutoFit/>
          </a:bodyPr>
          <a:lstStyle/>
          <a:p>
            <a:pPr algn="ctr"/>
            <a:r>
              <a:rPr lang="en-US" altLang="zh-CN" sz="5101" dirty="0">
                <a:solidFill>
                  <a:schemeClr val="accent2"/>
                </a:solidFill>
                <a:latin typeface="+mn-ea"/>
                <a:ea typeface="+mn-ea"/>
              </a:rPr>
              <a:t>03</a:t>
            </a:r>
          </a:p>
        </p:txBody>
      </p:sp>
      <p:sp>
        <p:nvSpPr>
          <p:cNvPr id="17" name="TextBox 16"/>
          <p:cNvSpPr txBox="1"/>
          <p:nvPr/>
        </p:nvSpPr>
        <p:spPr>
          <a:xfrm>
            <a:off x="6179352" y="2015811"/>
            <a:ext cx="4546014"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18" name="矩形 17"/>
          <p:cNvSpPr/>
          <p:nvPr/>
        </p:nvSpPr>
        <p:spPr>
          <a:xfrm>
            <a:off x="6186480" y="1539110"/>
            <a:ext cx="1925527" cy="441211"/>
          </a:xfrm>
          <a:prstGeom prst="rect">
            <a:avLst/>
          </a:prstGeom>
        </p:spPr>
        <p:txBody>
          <a:bodyPr wrap="none">
            <a:spAutoFit/>
          </a:bodyPr>
          <a:lstStyle/>
          <a:p>
            <a:r>
              <a:rPr lang="zh-CN" altLang="en-US" sz="2267" b="1" dirty="0">
                <a:solidFill>
                  <a:schemeClr val="accent1"/>
                </a:solidFill>
                <a:latin typeface="+mj-ea"/>
                <a:ea typeface="+mj-ea"/>
              </a:rPr>
              <a:t>标题内容文字</a:t>
            </a:r>
          </a:p>
        </p:txBody>
      </p:sp>
      <p:sp>
        <p:nvSpPr>
          <p:cNvPr id="19" name="TextBox 18"/>
          <p:cNvSpPr txBox="1"/>
          <p:nvPr/>
        </p:nvSpPr>
        <p:spPr>
          <a:xfrm>
            <a:off x="669128" y="3500481"/>
            <a:ext cx="3390743"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20" name="矩形 19"/>
          <p:cNvSpPr/>
          <p:nvPr/>
        </p:nvSpPr>
        <p:spPr>
          <a:xfrm>
            <a:off x="669128" y="3023780"/>
            <a:ext cx="1925527" cy="441211"/>
          </a:xfrm>
          <a:prstGeom prst="rect">
            <a:avLst/>
          </a:prstGeom>
        </p:spPr>
        <p:txBody>
          <a:bodyPr wrap="none">
            <a:spAutoFit/>
          </a:bodyPr>
          <a:lstStyle/>
          <a:p>
            <a:r>
              <a:rPr lang="zh-CN" altLang="en-US" sz="2267" b="1" dirty="0">
                <a:solidFill>
                  <a:schemeClr val="accent1"/>
                </a:solidFill>
                <a:latin typeface="+mj-ea"/>
                <a:ea typeface="+mj-ea"/>
              </a:rPr>
              <a:t>标题内容文字</a:t>
            </a:r>
          </a:p>
        </p:txBody>
      </p:sp>
      <p:sp>
        <p:nvSpPr>
          <p:cNvPr id="21" name="TextBox 20"/>
          <p:cNvSpPr txBox="1"/>
          <p:nvPr/>
        </p:nvSpPr>
        <p:spPr>
          <a:xfrm>
            <a:off x="6179352" y="4931342"/>
            <a:ext cx="4546014" cy="923330"/>
          </a:xfrm>
          <a:prstGeom prst="rect">
            <a:avLst/>
          </a:prstGeom>
          <a:noFill/>
        </p:spPr>
        <p:txBody>
          <a:bodyPr wrap="square" rtlCol="0">
            <a:spAutoFit/>
          </a:bodyPr>
          <a:lstStyle/>
          <a:p>
            <a:pPr algn="just"/>
            <a:r>
              <a:rPr lang="zh-CN" altLang="en-US" dirty="0">
                <a:solidFill>
                  <a:schemeClr val="accent1"/>
                </a:solidFill>
                <a:latin typeface="+mj-ea"/>
                <a:ea typeface="+mj-ea"/>
              </a:rPr>
              <a:t>以专业高效的服务服务精神为依托，以创新的技术为手段，实现企业与客户的共赢，企业与员工的共赢，企业与社会的共赢。</a:t>
            </a:r>
          </a:p>
        </p:txBody>
      </p:sp>
      <p:sp>
        <p:nvSpPr>
          <p:cNvPr id="22" name="矩形 21"/>
          <p:cNvSpPr/>
          <p:nvPr/>
        </p:nvSpPr>
        <p:spPr>
          <a:xfrm>
            <a:off x="6186480" y="4454642"/>
            <a:ext cx="3376245" cy="441211"/>
          </a:xfrm>
          <a:prstGeom prst="rect">
            <a:avLst/>
          </a:prstGeom>
        </p:spPr>
        <p:txBody>
          <a:bodyPr wrap="none">
            <a:spAutoFit/>
          </a:bodyPr>
          <a:lstStyle/>
          <a:p>
            <a:r>
              <a:rPr lang="zh-CN" altLang="en-US" sz="2267" b="1" dirty="0">
                <a:solidFill>
                  <a:schemeClr val="accent1"/>
                </a:solidFill>
                <a:latin typeface="+mj-ea"/>
                <a:ea typeface="+mj-ea"/>
              </a:rPr>
              <a:t>专业、高效、创新、共赢</a:t>
            </a:r>
          </a:p>
        </p:txBody>
      </p:sp>
    </p:spTree>
    <p:extLst>
      <p:ext uri="{BB962C8B-B14F-4D97-AF65-F5344CB8AC3E}">
        <p14:creationId xmlns:p14="http://schemas.microsoft.com/office/powerpoint/2010/main" val="852241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5828259" y="791534"/>
            <a:ext cx="4420999" cy="1994367"/>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0" name="矩形 9"/>
          <p:cNvSpPr/>
          <p:nvPr/>
        </p:nvSpPr>
        <p:spPr bwMode="auto">
          <a:xfrm>
            <a:off x="931153" y="791534"/>
            <a:ext cx="4420999" cy="1994367"/>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1" name="矩形 10"/>
          <p:cNvSpPr/>
          <p:nvPr/>
        </p:nvSpPr>
        <p:spPr bwMode="auto">
          <a:xfrm>
            <a:off x="5828259" y="3830075"/>
            <a:ext cx="4420999" cy="1994367"/>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2" name="矩形 11"/>
          <p:cNvSpPr/>
          <p:nvPr/>
        </p:nvSpPr>
        <p:spPr bwMode="auto">
          <a:xfrm>
            <a:off x="931153" y="3830075"/>
            <a:ext cx="4420999" cy="1994367"/>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grpSp>
        <p:nvGrpSpPr>
          <p:cNvPr id="2" name="组合 1"/>
          <p:cNvGrpSpPr/>
          <p:nvPr/>
        </p:nvGrpSpPr>
        <p:grpSpPr>
          <a:xfrm>
            <a:off x="1161814" y="1226242"/>
            <a:ext cx="955168" cy="955168"/>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5" name="TextBox 14"/>
            <p:cNvSpPr txBox="1"/>
            <p:nvPr/>
          </p:nvSpPr>
          <p:spPr>
            <a:xfrm>
              <a:off x="1282081" y="1429117"/>
              <a:ext cx="868522" cy="713259"/>
            </a:xfrm>
            <a:prstGeom prst="rect">
              <a:avLst/>
            </a:prstGeom>
            <a:noFill/>
          </p:spPr>
          <p:txBody>
            <a:bodyPr wrap="square" rtlCol="0">
              <a:spAutoFit/>
            </a:bodyPr>
            <a:lstStyle/>
            <a:p>
              <a:pPr algn="ctr"/>
              <a:r>
                <a:rPr lang="en-US" altLang="zh-CN" sz="3778" dirty="0">
                  <a:solidFill>
                    <a:schemeClr val="accent2"/>
                  </a:solidFill>
                  <a:latin typeface="+mn-ea"/>
                  <a:ea typeface="+mn-ea"/>
                </a:rPr>
                <a:t>01</a:t>
              </a:r>
              <a:endParaRPr lang="zh-CN" altLang="en-US" sz="3778" dirty="0">
                <a:solidFill>
                  <a:schemeClr val="accent2"/>
                </a:solidFill>
                <a:latin typeface="+mn-ea"/>
                <a:ea typeface="+mn-ea"/>
              </a:endParaRPr>
            </a:p>
          </p:txBody>
        </p:sp>
      </p:grpSp>
      <p:sp>
        <p:nvSpPr>
          <p:cNvPr id="16" name="TextBox 15"/>
          <p:cNvSpPr txBox="1"/>
          <p:nvPr/>
        </p:nvSpPr>
        <p:spPr>
          <a:xfrm>
            <a:off x="2359476" y="995580"/>
            <a:ext cx="2788630" cy="441211"/>
          </a:xfrm>
          <a:prstGeom prst="rect">
            <a:avLst/>
          </a:prstGeom>
          <a:noFill/>
        </p:spPr>
        <p:txBody>
          <a:bodyPr wrap="square" rtlCol="0">
            <a:spAutoFit/>
          </a:bodyPr>
          <a:lstStyle/>
          <a:p>
            <a:r>
              <a:rPr lang="zh-CN" altLang="en-US" sz="2267" b="1" dirty="0">
                <a:solidFill>
                  <a:schemeClr val="accent1"/>
                </a:solidFill>
                <a:latin typeface="+mn-ea"/>
                <a:ea typeface="+mn-ea"/>
              </a:rPr>
              <a:t>标题内容文字</a:t>
            </a:r>
            <a:endParaRPr lang="en-US" altLang="zh-CN" sz="2267" b="1" dirty="0">
              <a:solidFill>
                <a:schemeClr val="accent1"/>
              </a:solidFill>
              <a:latin typeface="+mn-ea"/>
              <a:ea typeface="+mn-ea"/>
            </a:endParaRPr>
          </a:p>
        </p:txBody>
      </p:sp>
      <p:sp>
        <p:nvSpPr>
          <p:cNvPr id="17" name="TextBox 16"/>
          <p:cNvSpPr txBox="1"/>
          <p:nvPr/>
        </p:nvSpPr>
        <p:spPr>
          <a:xfrm>
            <a:off x="2374115" y="1505903"/>
            <a:ext cx="2773991"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3" name="组合 2"/>
          <p:cNvGrpSpPr/>
          <p:nvPr/>
        </p:nvGrpSpPr>
        <p:grpSpPr>
          <a:xfrm>
            <a:off x="6111970" y="1226242"/>
            <a:ext cx="955168" cy="955168"/>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0" name="TextBox 19"/>
            <p:cNvSpPr txBox="1"/>
            <p:nvPr/>
          </p:nvSpPr>
          <p:spPr>
            <a:xfrm>
              <a:off x="6522821" y="1429117"/>
              <a:ext cx="868522" cy="713259"/>
            </a:xfrm>
            <a:prstGeom prst="rect">
              <a:avLst/>
            </a:prstGeom>
            <a:noFill/>
          </p:spPr>
          <p:txBody>
            <a:bodyPr wrap="square" rtlCol="0">
              <a:spAutoFit/>
            </a:bodyPr>
            <a:lstStyle/>
            <a:p>
              <a:pPr algn="ctr"/>
              <a:r>
                <a:rPr lang="en-US" altLang="zh-CN" sz="3778" dirty="0">
                  <a:solidFill>
                    <a:schemeClr val="accent2"/>
                  </a:solidFill>
                  <a:latin typeface="+mn-ea"/>
                  <a:ea typeface="+mn-ea"/>
                </a:rPr>
                <a:t>02</a:t>
              </a:r>
              <a:endParaRPr lang="zh-CN" altLang="en-US" sz="3778" dirty="0">
                <a:solidFill>
                  <a:schemeClr val="accent2"/>
                </a:solidFill>
                <a:latin typeface="+mn-ea"/>
                <a:ea typeface="+mn-ea"/>
              </a:endParaRPr>
            </a:p>
          </p:txBody>
        </p:sp>
      </p:grpSp>
      <p:sp>
        <p:nvSpPr>
          <p:cNvPr id="21" name="TextBox 20"/>
          <p:cNvSpPr txBox="1"/>
          <p:nvPr/>
        </p:nvSpPr>
        <p:spPr>
          <a:xfrm>
            <a:off x="7309632" y="995580"/>
            <a:ext cx="2463519" cy="441211"/>
          </a:xfrm>
          <a:prstGeom prst="rect">
            <a:avLst/>
          </a:prstGeom>
          <a:noFill/>
        </p:spPr>
        <p:txBody>
          <a:bodyPr wrap="square" rtlCol="0">
            <a:spAutoFit/>
          </a:bodyPr>
          <a:lstStyle/>
          <a:p>
            <a:r>
              <a:rPr lang="zh-CN" altLang="en-US" sz="2267" b="1" dirty="0">
                <a:solidFill>
                  <a:schemeClr val="accent1"/>
                </a:solidFill>
                <a:latin typeface="+mn-ea"/>
                <a:ea typeface="+mn-ea"/>
              </a:rPr>
              <a:t>标题内容文字</a:t>
            </a:r>
            <a:endParaRPr lang="en-US" altLang="zh-CN" sz="2267" b="1" dirty="0">
              <a:solidFill>
                <a:schemeClr val="accent1"/>
              </a:solidFill>
              <a:latin typeface="+mn-ea"/>
              <a:ea typeface="+mn-ea"/>
            </a:endParaRPr>
          </a:p>
        </p:txBody>
      </p:sp>
      <p:sp>
        <p:nvSpPr>
          <p:cNvPr id="22" name="TextBox 21"/>
          <p:cNvSpPr txBox="1"/>
          <p:nvPr/>
        </p:nvSpPr>
        <p:spPr>
          <a:xfrm>
            <a:off x="7324271" y="1505903"/>
            <a:ext cx="2773991"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4" name="组合 3"/>
          <p:cNvGrpSpPr/>
          <p:nvPr/>
        </p:nvGrpSpPr>
        <p:grpSpPr>
          <a:xfrm>
            <a:off x="1161814" y="4264783"/>
            <a:ext cx="955168" cy="955168"/>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rgbClr val="ECA11A"/>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25" name="TextBox 24"/>
            <p:cNvSpPr txBox="1"/>
            <p:nvPr/>
          </p:nvSpPr>
          <p:spPr>
            <a:xfrm>
              <a:off x="1282081" y="4646027"/>
              <a:ext cx="868522" cy="713259"/>
            </a:xfrm>
            <a:prstGeom prst="rect">
              <a:avLst/>
            </a:prstGeom>
            <a:noFill/>
          </p:spPr>
          <p:txBody>
            <a:bodyPr wrap="square" rtlCol="0">
              <a:spAutoFit/>
            </a:bodyPr>
            <a:lstStyle/>
            <a:p>
              <a:pPr algn="ctr"/>
              <a:r>
                <a:rPr lang="en-US" altLang="zh-CN" sz="3778" dirty="0">
                  <a:solidFill>
                    <a:schemeClr val="accent2"/>
                  </a:solidFill>
                  <a:latin typeface="+mn-ea"/>
                  <a:ea typeface="+mn-ea"/>
                </a:rPr>
                <a:t>03</a:t>
              </a:r>
              <a:endParaRPr lang="zh-CN" altLang="en-US" sz="3778" dirty="0">
                <a:solidFill>
                  <a:schemeClr val="accent2"/>
                </a:solidFill>
                <a:latin typeface="+mn-ea"/>
                <a:ea typeface="+mn-ea"/>
              </a:endParaRPr>
            </a:p>
          </p:txBody>
        </p:sp>
      </p:grpSp>
      <p:sp>
        <p:nvSpPr>
          <p:cNvPr id="26" name="TextBox 25"/>
          <p:cNvSpPr txBox="1"/>
          <p:nvPr/>
        </p:nvSpPr>
        <p:spPr>
          <a:xfrm>
            <a:off x="2359476" y="4034122"/>
            <a:ext cx="2788630" cy="441211"/>
          </a:xfrm>
          <a:prstGeom prst="rect">
            <a:avLst/>
          </a:prstGeom>
          <a:noFill/>
        </p:spPr>
        <p:txBody>
          <a:bodyPr wrap="square" rtlCol="0">
            <a:spAutoFit/>
          </a:bodyPr>
          <a:lstStyle/>
          <a:p>
            <a:r>
              <a:rPr lang="zh-CN" altLang="en-US" sz="2267" b="1" dirty="0">
                <a:solidFill>
                  <a:schemeClr val="accent1"/>
                </a:solidFill>
                <a:latin typeface="+mn-ea"/>
                <a:ea typeface="+mn-ea"/>
              </a:rPr>
              <a:t>标题内容文字</a:t>
            </a:r>
            <a:endParaRPr lang="en-US" altLang="zh-CN" sz="2267" b="1" dirty="0">
              <a:solidFill>
                <a:schemeClr val="accent1"/>
              </a:solidFill>
              <a:latin typeface="+mn-ea"/>
              <a:ea typeface="+mn-ea"/>
            </a:endParaRPr>
          </a:p>
        </p:txBody>
      </p:sp>
      <p:sp>
        <p:nvSpPr>
          <p:cNvPr id="27" name="TextBox 26"/>
          <p:cNvSpPr txBox="1"/>
          <p:nvPr/>
        </p:nvSpPr>
        <p:spPr>
          <a:xfrm>
            <a:off x="2374115" y="4544444"/>
            <a:ext cx="2773991"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5" name="组合 4"/>
          <p:cNvGrpSpPr/>
          <p:nvPr/>
        </p:nvGrpSpPr>
        <p:grpSpPr>
          <a:xfrm>
            <a:off x="6111970" y="4264783"/>
            <a:ext cx="955168" cy="955168"/>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30" name="TextBox 29"/>
            <p:cNvSpPr txBox="1"/>
            <p:nvPr/>
          </p:nvSpPr>
          <p:spPr>
            <a:xfrm>
              <a:off x="6522821" y="4646027"/>
              <a:ext cx="868522" cy="713259"/>
            </a:xfrm>
            <a:prstGeom prst="rect">
              <a:avLst/>
            </a:prstGeom>
            <a:noFill/>
          </p:spPr>
          <p:txBody>
            <a:bodyPr wrap="square" rtlCol="0">
              <a:spAutoFit/>
            </a:bodyPr>
            <a:lstStyle/>
            <a:p>
              <a:pPr algn="ctr"/>
              <a:r>
                <a:rPr lang="en-US" altLang="zh-CN" sz="3778" dirty="0">
                  <a:solidFill>
                    <a:schemeClr val="accent2"/>
                  </a:solidFill>
                  <a:latin typeface="+mn-ea"/>
                  <a:ea typeface="+mn-ea"/>
                </a:rPr>
                <a:t>04</a:t>
              </a:r>
              <a:endParaRPr lang="zh-CN" altLang="en-US" sz="3778" dirty="0">
                <a:solidFill>
                  <a:schemeClr val="accent2"/>
                </a:solidFill>
                <a:latin typeface="+mn-ea"/>
                <a:ea typeface="+mn-ea"/>
              </a:endParaRPr>
            </a:p>
          </p:txBody>
        </p:sp>
      </p:grpSp>
      <p:sp>
        <p:nvSpPr>
          <p:cNvPr id="31" name="TextBox 30"/>
          <p:cNvSpPr txBox="1"/>
          <p:nvPr/>
        </p:nvSpPr>
        <p:spPr>
          <a:xfrm>
            <a:off x="7309632" y="4034122"/>
            <a:ext cx="2788630" cy="441211"/>
          </a:xfrm>
          <a:prstGeom prst="rect">
            <a:avLst/>
          </a:prstGeom>
          <a:noFill/>
        </p:spPr>
        <p:txBody>
          <a:bodyPr wrap="square" rtlCol="0">
            <a:spAutoFit/>
          </a:bodyPr>
          <a:lstStyle/>
          <a:p>
            <a:r>
              <a:rPr lang="zh-CN" altLang="en-US" sz="2267" b="1" dirty="0">
                <a:solidFill>
                  <a:schemeClr val="accent1"/>
                </a:solidFill>
                <a:latin typeface="+mn-ea"/>
                <a:ea typeface="+mn-ea"/>
              </a:rPr>
              <a:t>标题内容文字</a:t>
            </a:r>
            <a:endParaRPr lang="en-US" altLang="zh-CN" sz="2267" b="1" dirty="0">
              <a:solidFill>
                <a:schemeClr val="accent1"/>
              </a:solidFill>
              <a:latin typeface="+mn-ea"/>
              <a:ea typeface="+mn-ea"/>
            </a:endParaRPr>
          </a:p>
        </p:txBody>
      </p:sp>
      <p:sp>
        <p:nvSpPr>
          <p:cNvPr id="32" name="TextBox 31"/>
          <p:cNvSpPr txBox="1"/>
          <p:nvPr/>
        </p:nvSpPr>
        <p:spPr>
          <a:xfrm>
            <a:off x="7324271" y="4544444"/>
            <a:ext cx="2773991"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sp>
        <p:nvSpPr>
          <p:cNvPr id="33" name="矩形 32"/>
          <p:cNvSpPr/>
          <p:nvPr/>
        </p:nvSpPr>
        <p:spPr bwMode="auto">
          <a:xfrm>
            <a:off x="1" y="2900010"/>
            <a:ext cx="11520488" cy="816184"/>
          </a:xfrm>
          <a:prstGeom prst="rect">
            <a:avLst/>
          </a:prstGeom>
          <a:solidFill>
            <a:srgbClr val="0A97A6"/>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34" name="TextBox 33"/>
          <p:cNvSpPr txBox="1"/>
          <p:nvPr/>
        </p:nvSpPr>
        <p:spPr>
          <a:xfrm>
            <a:off x="4122299" y="3073533"/>
            <a:ext cx="2512226" cy="557525"/>
          </a:xfrm>
          <a:prstGeom prst="rect">
            <a:avLst/>
          </a:prstGeom>
          <a:noFill/>
        </p:spPr>
        <p:txBody>
          <a:bodyPr wrap="none" rtlCol="0">
            <a:spAutoFit/>
          </a:bodyPr>
          <a:lstStyle/>
          <a:p>
            <a:pPr algn="ctr"/>
            <a:r>
              <a:rPr lang="zh-CN" altLang="en-US" sz="3023" b="1" dirty="0">
                <a:solidFill>
                  <a:schemeClr val="accent2"/>
                </a:solidFill>
                <a:latin typeface="微软雅黑"/>
                <a:ea typeface="微软雅黑"/>
              </a:rPr>
              <a:t>标题内容文字</a:t>
            </a:r>
          </a:p>
        </p:txBody>
      </p:sp>
    </p:spTree>
    <p:extLst>
      <p:ext uri="{BB962C8B-B14F-4D97-AF65-F5344CB8AC3E}">
        <p14:creationId xmlns:p14="http://schemas.microsoft.com/office/powerpoint/2010/main" val="2689080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3" name="TextBox 48"/>
          <p:cNvSpPr txBox="1"/>
          <p:nvPr/>
        </p:nvSpPr>
        <p:spPr>
          <a:xfrm>
            <a:off x="5002966" y="2319337"/>
            <a:ext cx="3546396" cy="600614"/>
          </a:xfrm>
          <a:prstGeom prst="rect">
            <a:avLst/>
          </a:prstGeom>
          <a:noFill/>
        </p:spPr>
        <p:txBody>
          <a:bodyPr wrap="square" lIns="0" tIns="0" rIns="0" bIns="0" rtlCol="0">
            <a:spAutoFit/>
          </a:bodyPr>
          <a:lstStyle/>
          <a:p>
            <a:pPr>
              <a:buFontTx/>
              <a:buNone/>
            </a:pPr>
            <a:r>
              <a:rPr lang="zh-CN" altLang="en-US" sz="3903"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3903"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5002314" y="3049286"/>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918587" y="1749140"/>
            <a:ext cx="1966815" cy="198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881" tIns="40941" rIns="81881" bIns="4094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12338" cap="all" spc="268" dirty="0">
                <a:solidFill>
                  <a:srgbClr val="2C99C0"/>
                </a:solidFill>
                <a:latin typeface="Impact" panose="020B0806030902050204" pitchFamily="34" charset="0"/>
                <a:cs typeface="Arial" panose="020B0604020202020204" pitchFamily="34" charset="0"/>
              </a:rPr>
              <a:t>04</a:t>
            </a:r>
            <a:endParaRPr lang="zh-CN" altLang="en-US" sz="12338" cap="all" spc="268"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6561703" y="3037955"/>
            <a:ext cx="1515861" cy="574453"/>
          </a:xfrm>
          <a:prstGeom prst="rect">
            <a:avLst/>
          </a:prstGeom>
          <a:noFill/>
        </p:spPr>
        <p:txBody>
          <a:bodyPr wrap="square" lIns="0" tIns="0" rIns="0" bIns="0" rtlCol="0">
            <a:spAutoFit/>
          </a:bodyPr>
          <a:lstStyle/>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61952" indent="-161952" eaLnBrk="0" hangingPunct="0">
              <a:lnSpc>
                <a:spcPct val="150000"/>
              </a:lnSpc>
              <a:buFont typeface="Wingdings" panose="05000000000000000000" pitchFamily="2" charset="2"/>
              <a:buChar char="p"/>
            </a:pPr>
            <a:r>
              <a:rPr lang="zh-CN" altLang="en-US" sz="1322"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12214592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Oval 6"/>
          <p:cNvSpPr>
            <a:spLocks noChangeAspect="1" noChangeArrowheads="1"/>
          </p:cNvSpPr>
          <p:nvPr/>
        </p:nvSpPr>
        <p:spPr bwMode="auto">
          <a:xfrm>
            <a:off x="5791868" y="3852377"/>
            <a:ext cx="1356676" cy="1360156"/>
          </a:xfrm>
          <a:prstGeom prst="ellipse">
            <a:avLst/>
          </a:prstGeom>
          <a:solidFill>
            <a:srgbClr val="D53E25"/>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9" name="Oval 7"/>
          <p:cNvSpPr>
            <a:spLocks noChangeAspect="1" noChangeArrowheads="1"/>
          </p:cNvSpPr>
          <p:nvPr/>
        </p:nvSpPr>
        <p:spPr bwMode="auto">
          <a:xfrm>
            <a:off x="7677333" y="2559933"/>
            <a:ext cx="1358417" cy="1360156"/>
          </a:xfrm>
          <a:prstGeom prst="ellipse">
            <a:avLst/>
          </a:pr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0" name="Oval 8"/>
          <p:cNvSpPr>
            <a:spLocks noChangeAspect="1" noChangeArrowheads="1"/>
          </p:cNvSpPr>
          <p:nvPr/>
        </p:nvSpPr>
        <p:spPr bwMode="auto">
          <a:xfrm>
            <a:off x="9502980" y="1267793"/>
            <a:ext cx="1358417" cy="1360156"/>
          </a:xfrm>
          <a:prstGeom prst="ellipse">
            <a:avLst/>
          </a:prstGeom>
          <a:solidFill>
            <a:srgbClr val="0A97A6"/>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1" name="Freeform 9"/>
          <p:cNvSpPr>
            <a:spLocks/>
          </p:cNvSpPr>
          <p:nvPr/>
        </p:nvSpPr>
        <p:spPr bwMode="auto">
          <a:xfrm>
            <a:off x="5352152" y="2680440"/>
            <a:ext cx="6219265" cy="3798520"/>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12" name="Line 10"/>
          <p:cNvSpPr>
            <a:spLocks noChangeShapeType="1"/>
          </p:cNvSpPr>
          <p:nvPr/>
        </p:nvSpPr>
        <p:spPr bwMode="auto">
          <a:xfrm flipH="1">
            <a:off x="4535967" y="4528633"/>
            <a:ext cx="1053090"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3" name="Line 11"/>
          <p:cNvSpPr>
            <a:spLocks noChangeShapeType="1"/>
          </p:cNvSpPr>
          <p:nvPr/>
        </p:nvSpPr>
        <p:spPr bwMode="auto">
          <a:xfrm flipH="1">
            <a:off x="5589056" y="3240011"/>
            <a:ext cx="1939585"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6470205" y="1947871"/>
            <a:ext cx="2894851"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15" name="TextBox 14"/>
          <p:cNvSpPr txBox="1"/>
          <p:nvPr/>
        </p:nvSpPr>
        <p:spPr>
          <a:xfrm>
            <a:off x="9502979" y="1555410"/>
            <a:ext cx="1319981" cy="790088"/>
          </a:xfrm>
          <a:prstGeom prst="rect">
            <a:avLst/>
          </a:prstGeom>
          <a:noFill/>
        </p:spPr>
        <p:txBody>
          <a:bodyPr wrap="square" rtlCol="0">
            <a:spAutoFit/>
          </a:bodyPr>
          <a:lstStyle/>
          <a:p>
            <a:pPr algn="ctr"/>
            <a:r>
              <a:rPr lang="zh-CN" altLang="en-US" sz="2267" b="1" dirty="0">
                <a:solidFill>
                  <a:schemeClr val="accent2"/>
                </a:solidFill>
                <a:latin typeface="+mj-ea"/>
                <a:ea typeface="+mj-ea"/>
              </a:rPr>
              <a:t>标题内容文字</a:t>
            </a:r>
          </a:p>
        </p:txBody>
      </p:sp>
      <p:sp>
        <p:nvSpPr>
          <p:cNvPr id="16" name="TextBox 15"/>
          <p:cNvSpPr txBox="1"/>
          <p:nvPr/>
        </p:nvSpPr>
        <p:spPr>
          <a:xfrm>
            <a:off x="7710353" y="2789409"/>
            <a:ext cx="1290773" cy="790088"/>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267" b="1" dirty="0"/>
              <a:t>标题内容文字</a:t>
            </a:r>
          </a:p>
        </p:txBody>
      </p:sp>
      <p:sp>
        <p:nvSpPr>
          <p:cNvPr id="17" name="TextBox 16"/>
          <p:cNvSpPr txBox="1"/>
          <p:nvPr/>
        </p:nvSpPr>
        <p:spPr>
          <a:xfrm>
            <a:off x="5690462" y="4187238"/>
            <a:ext cx="1559487" cy="790088"/>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267" b="1" dirty="0"/>
              <a:t>标题内容文字</a:t>
            </a:r>
          </a:p>
        </p:txBody>
      </p:sp>
      <p:sp>
        <p:nvSpPr>
          <p:cNvPr id="18" name="矩形 17"/>
          <p:cNvSpPr/>
          <p:nvPr/>
        </p:nvSpPr>
        <p:spPr>
          <a:xfrm>
            <a:off x="1135199" y="4253185"/>
            <a:ext cx="3196720" cy="92333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标题内容文字标题内容文字标题内容文字标题内容文字标题内容文字</a:t>
            </a:r>
          </a:p>
        </p:txBody>
      </p:sp>
      <p:sp>
        <p:nvSpPr>
          <p:cNvPr id="19" name="矩形 18"/>
          <p:cNvSpPr/>
          <p:nvPr/>
        </p:nvSpPr>
        <p:spPr>
          <a:xfrm>
            <a:off x="1135199" y="2379801"/>
            <a:ext cx="4216953" cy="1200329"/>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标题内容文字标题内容文字标题内容文字标题内容文字标题内容文字标题内容文字标题内容文字标题内容文字标题内容文字</a:t>
            </a:r>
          </a:p>
        </p:txBody>
      </p:sp>
      <p:sp>
        <p:nvSpPr>
          <p:cNvPr id="20" name="矩形 19"/>
          <p:cNvSpPr/>
          <p:nvPr/>
        </p:nvSpPr>
        <p:spPr>
          <a:xfrm>
            <a:off x="1135199" y="1764288"/>
            <a:ext cx="5335006" cy="369332"/>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a:t>
            </a:r>
          </a:p>
        </p:txBody>
      </p:sp>
      <p:sp>
        <p:nvSpPr>
          <p:cNvPr id="2" name="TextBox 1"/>
          <p:cNvSpPr txBox="1"/>
          <p:nvPr/>
        </p:nvSpPr>
        <p:spPr>
          <a:xfrm>
            <a:off x="5566191" y="5492352"/>
            <a:ext cx="1636987" cy="383054"/>
          </a:xfrm>
          <a:prstGeom prst="rect">
            <a:avLst/>
          </a:prstGeom>
          <a:noFill/>
        </p:spPr>
        <p:txBody>
          <a:bodyPr wrap="none" rtlCol="0">
            <a:spAutoFit/>
          </a:bodyPr>
          <a:lstStyle/>
          <a:p>
            <a:r>
              <a:rPr lang="zh-CN" altLang="en-US" sz="1889" b="1" dirty="0">
                <a:latin typeface="+mj-ea"/>
                <a:ea typeface="+mj-ea"/>
              </a:rPr>
              <a:t>标题内容文字</a:t>
            </a:r>
          </a:p>
        </p:txBody>
      </p:sp>
      <p:sp>
        <p:nvSpPr>
          <p:cNvPr id="22" name="TextBox 21"/>
          <p:cNvSpPr txBox="1"/>
          <p:nvPr/>
        </p:nvSpPr>
        <p:spPr>
          <a:xfrm>
            <a:off x="7576525" y="4137237"/>
            <a:ext cx="1636987" cy="383054"/>
          </a:xfrm>
          <a:prstGeom prst="rect">
            <a:avLst/>
          </a:prstGeom>
          <a:noFill/>
        </p:spPr>
        <p:txBody>
          <a:bodyPr wrap="none" rtlCol="0">
            <a:spAutoFit/>
          </a:bodyPr>
          <a:lstStyle/>
          <a:p>
            <a:r>
              <a:rPr lang="zh-CN" altLang="en-US" sz="1889" b="1" dirty="0">
                <a:latin typeface="+mj-ea"/>
                <a:ea typeface="+mj-ea"/>
              </a:rPr>
              <a:t>标题内容文字</a:t>
            </a:r>
          </a:p>
        </p:txBody>
      </p:sp>
      <p:sp>
        <p:nvSpPr>
          <p:cNvPr id="23" name="TextBox 22"/>
          <p:cNvSpPr txBox="1"/>
          <p:nvPr/>
        </p:nvSpPr>
        <p:spPr>
          <a:xfrm>
            <a:off x="9750890" y="2901254"/>
            <a:ext cx="1636987" cy="383054"/>
          </a:xfrm>
          <a:prstGeom prst="rect">
            <a:avLst/>
          </a:prstGeom>
          <a:noFill/>
        </p:spPr>
        <p:txBody>
          <a:bodyPr wrap="none" rtlCol="0">
            <a:spAutoFit/>
          </a:bodyPr>
          <a:lstStyle/>
          <a:p>
            <a:r>
              <a:rPr lang="zh-CN" altLang="en-US" sz="1889" b="1" dirty="0">
                <a:latin typeface="+mj-ea"/>
                <a:ea typeface="+mj-ea"/>
              </a:rPr>
              <a:t>标题内容文字</a:t>
            </a:r>
          </a:p>
        </p:txBody>
      </p:sp>
    </p:spTree>
    <p:extLst>
      <p:ext uri="{BB962C8B-B14F-4D97-AF65-F5344CB8AC3E}">
        <p14:creationId xmlns:p14="http://schemas.microsoft.com/office/powerpoint/2010/main" val="2293884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8" name="矩形 7"/>
          <p:cNvSpPr/>
          <p:nvPr/>
        </p:nvSpPr>
        <p:spPr bwMode="auto">
          <a:xfrm>
            <a:off x="3366678" y="1568234"/>
            <a:ext cx="7018611" cy="708276"/>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endParaRPr lang="zh-CN" altLang="en-US"/>
          </a:p>
        </p:txBody>
      </p:sp>
      <p:sp>
        <p:nvSpPr>
          <p:cNvPr id="9" name="右箭头 8"/>
          <p:cNvSpPr/>
          <p:nvPr/>
        </p:nvSpPr>
        <p:spPr bwMode="auto">
          <a:xfrm>
            <a:off x="3298663" y="1704265"/>
            <a:ext cx="544123" cy="436213"/>
          </a:xfrm>
          <a:prstGeom prst="rightArrow">
            <a:avLst/>
          </a:prstGeom>
          <a:solidFill>
            <a:srgbClr val="0A97A6"/>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0" name="矩形 9"/>
          <p:cNvSpPr/>
          <p:nvPr/>
        </p:nvSpPr>
        <p:spPr bwMode="auto">
          <a:xfrm>
            <a:off x="1098612" y="1568234"/>
            <a:ext cx="2312522" cy="708276"/>
          </a:xfrm>
          <a:prstGeom prst="rect">
            <a:avLst/>
          </a:prstGeom>
          <a:solidFill>
            <a:srgbClr val="0A97A6"/>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1" name="矩形 10"/>
          <p:cNvSpPr/>
          <p:nvPr/>
        </p:nvSpPr>
        <p:spPr bwMode="auto">
          <a:xfrm>
            <a:off x="3366678" y="2625521"/>
            <a:ext cx="7018611" cy="708276"/>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endParaRPr lang="zh-CN" altLang="en-US"/>
          </a:p>
        </p:txBody>
      </p:sp>
      <p:sp>
        <p:nvSpPr>
          <p:cNvPr id="12" name="右箭头 11"/>
          <p:cNvSpPr/>
          <p:nvPr/>
        </p:nvSpPr>
        <p:spPr bwMode="auto">
          <a:xfrm>
            <a:off x="3298663" y="2761551"/>
            <a:ext cx="544123" cy="436213"/>
          </a:xfrm>
          <a:prstGeom prst="rightArrow">
            <a:avLst/>
          </a:prstGeom>
          <a:solidFill>
            <a:srgbClr val="2C99C0"/>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3" name="矩形 12"/>
          <p:cNvSpPr/>
          <p:nvPr/>
        </p:nvSpPr>
        <p:spPr bwMode="auto">
          <a:xfrm>
            <a:off x="1098612" y="2625521"/>
            <a:ext cx="2312522" cy="708276"/>
          </a:xfrm>
          <a:prstGeom prst="rect">
            <a:avLst/>
          </a:prstGeom>
          <a:solidFill>
            <a:srgbClr val="2C99C0"/>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370" tIns="43185" rIns="86370" bIns="43185" numCol="1" rtlCol="0" anchor="t" anchorCtr="0" compatLnSpc="1">
            <a:prstTxWarp prst="textNoShape">
              <a:avLst/>
            </a:prstTxWarp>
          </a:bodyPr>
          <a:lstStyle/>
          <a:p>
            <a:endParaRPr lang="zh-CN" altLang="en-US"/>
          </a:p>
        </p:txBody>
      </p:sp>
      <p:sp>
        <p:nvSpPr>
          <p:cNvPr id="14" name="矩形 13"/>
          <p:cNvSpPr/>
          <p:nvPr/>
        </p:nvSpPr>
        <p:spPr bwMode="auto">
          <a:xfrm>
            <a:off x="3366678" y="3712591"/>
            <a:ext cx="7018611" cy="708276"/>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endParaRPr lang="zh-CN" altLang="en-US"/>
          </a:p>
        </p:txBody>
      </p:sp>
      <p:sp>
        <p:nvSpPr>
          <p:cNvPr id="15" name="右箭头 14"/>
          <p:cNvSpPr/>
          <p:nvPr/>
        </p:nvSpPr>
        <p:spPr bwMode="auto">
          <a:xfrm>
            <a:off x="3298663" y="3848621"/>
            <a:ext cx="544123" cy="436213"/>
          </a:xfrm>
          <a:prstGeom prst="rightArrow">
            <a:avLst/>
          </a:prstGeom>
          <a:solidFill>
            <a:srgbClr val="D53E25"/>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6" name="矩形 15"/>
          <p:cNvSpPr/>
          <p:nvPr/>
        </p:nvSpPr>
        <p:spPr bwMode="auto">
          <a:xfrm>
            <a:off x="1098612" y="3712591"/>
            <a:ext cx="2312522" cy="708276"/>
          </a:xfrm>
          <a:prstGeom prst="rect">
            <a:avLst/>
          </a:prstGeom>
          <a:solidFill>
            <a:srgbClr val="D53E25"/>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370" tIns="43185" rIns="86370" bIns="43185" numCol="1" rtlCol="0" anchor="t" anchorCtr="0" compatLnSpc="1">
            <a:prstTxWarp prst="textNoShape">
              <a:avLst/>
            </a:prstTxWarp>
          </a:bodyPr>
          <a:lstStyle/>
          <a:p>
            <a:endParaRPr lang="zh-CN" altLang="en-US"/>
          </a:p>
        </p:txBody>
      </p:sp>
      <p:sp>
        <p:nvSpPr>
          <p:cNvPr id="17" name="矩形 16"/>
          <p:cNvSpPr/>
          <p:nvPr/>
        </p:nvSpPr>
        <p:spPr bwMode="auto">
          <a:xfrm>
            <a:off x="3366678" y="4844334"/>
            <a:ext cx="7018611" cy="708276"/>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endParaRPr lang="zh-CN" altLang="en-US"/>
          </a:p>
        </p:txBody>
      </p:sp>
      <p:sp>
        <p:nvSpPr>
          <p:cNvPr id="18" name="右箭头 17"/>
          <p:cNvSpPr/>
          <p:nvPr/>
        </p:nvSpPr>
        <p:spPr bwMode="auto">
          <a:xfrm>
            <a:off x="3298663" y="4980365"/>
            <a:ext cx="544123" cy="436213"/>
          </a:xfrm>
          <a:prstGeom prst="rightArrow">
            <a:avLst/>
          </a:prstGeom>
          <a:solidFill>
            <a:srgbClr val="ECA11A"/>
          </a:solidFill>
          <a:ln w="9525" cap="flat" cmpd="sng" algn="ctr">
            <a:no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
        <p:nvSpPr>
          <p:cNvPr id="19" name="矩形 18"/>
          <p:cNvSpPr/>
          <p:nvPr/>
        </p:nvSpPr>
        <p:spPr bwMode="auto">
          <a:xfrm>
            <a:off x="1098612" y="4844334"/>
            <a:ext cx="2312522" cy="708276"/>
          </a:xfrm>
          <a:prstGeom prst="rect">
            <a:avLst/>
          </a:prstGeom>
          <a:solidFill>
            <a:srgbClr val="ECA11A"/>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370" tIns="43185" rIns="86370" bIns="43185" numCol="1" rtlCol="0" anchor="t" anchorCtr="0" compatLnSpc="1">
            <a:prstTxWarp prst="textNoShape">
              <a:avLst/>
            </a:prstTxWarp>
          </a:bodyPr>
          <a:lstStyle/>
          <a:p>
            <a:endParaRPr lang="zh-CN" altLang="en-US"/>
          </a:p>
        </p:txBody>
      </p:sp>
      <p:sp>
        <p:nvSpPr>
          <p:cNvPr id="20" name="TextBox 19"/>
          <p:cNvSpPr txBox="1"/>
          <p:nvPr/>
        </p:nvSpPr>
        <p:spPr>
          <a:xfrm>
            <a:off x="1467240" y="1718873"/>
            <a:ext cx="1580178" cy="383054"/>
          </a:xfrm>
          <a:prstGeom prst="rect">
            <a:avLst/>
          </a:prstGeom>
          <a:noFill/>
        </p:spPr>
        <p:txBody>
          <a:bodyPr wrap="square" rtlCol="0">
            <a:spAutoFit/>
          </a:bodyPr>
          <a:lstStyle/>
          <a:p>
            <a:pPr algn="ctr"/>
            <a:r>
              <a:rPr lang="zh-CN" altLang="en-US" sz="1889" dirty="0">
                <a:solidFill>
                  <a:schemeClr val="accent2"/>
                </a:solidFill>
                <a:latin typeface="+mj-ea"/>
                <a:ea typeface="+mj-ea"/>
              </a:rPr>
              <a:t>标题内容</a:t>
            </a:r>
          </a:p>
        </p:txBody>
      </p:sp>
      <p:sp>
        <p:nvSpPr>
          <p:cNvPr id="21" name="TextBox 20"/>
          <p:cNvSpPr txBox="1"/>
          <p:nvPr/>
        </p:nvSpPr>
        <p:spPr>
          <a:xfrm>
            <a:off x="4013159" y="1585794"/>
            <a:ext cx="6053368"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
        <p:nvSpPr>
          <p:cNvPr id="22" name="TextBox 21"/>
          <p:cNvSpPr txBox="1"/>
          <p:nvPr/>
        </p:nvSpPr>
        <p:spPr>
          <a:xfrm>
            <a:off x="1467240" y="2761268"/>
            <a:ext cx="1580178" cy="383054"/>
          </a:xfrm>
          <a:prstGeom prst="rect">
            <a:avLst/>
          </a:prstGeom>
          <a:noFill/>
        </p:spPr>
        <p:txBody>
          <a:bodyPr wrap="square" rtlCol="0">
            <a:spAutoFit/>
          </a:bodyPr>
          <a:lstStyle/>
          <a:p>
            <a:pPr algn="ctr"/>
            <a:r>
              <a:rPr lang="zh-CN" altLang="en-US" sz="1889" dirty="0">
                <a:solidFill>
                  <a:schemeClr val="accent2"/>
                </a:solidFill>
                <a:latin typeface="+mj-ea"/>
                <a:ea typeface="+mj-ea"/>
              </a:rPr>
              <a:t>标题内容</a:t>
            </a:r>
          </a:p>
        </p:txBody>
      </p:sp>
      <p:sp>
        <p:nvSpPr>
          <p:cNvPr id="23" name="TextBox 22"/>
          <p:cNvSpPr txBox="1"/>
          <p:nvPr/>
        </p:nvSpPr>
        <p:spPr>
          <a:xfrm>
            <a:off x="3991844" y="2777033"/>
            <a:ext cx="6053368"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a:t>
            </a:r>
          </a:p>
        </p:txBody>
      </p:sp>
      <p:sp>
        <p:nvSpPr>
          <p:cNvPr id="24" name="TextBox 23"/>
          <p:cNvSpPr txBox="1"/>
          <p:nvPr/>
        </p:nvSpPr>
        <p:spPr>
          <a:xfrm>
            <a:off x="1467240" y="3848338"/>
            <a:ext cx="1580178" cy="383054"/>
          </a:xfrm>
          <a:prstGeom prst="rect">
            <a:avLst/>
          </a:prstGeom>
          <a:noFill/>
        </p:spPr>
        <p:txBody>
          <a:bodyPr wrap="square" rtlCol="0">
            <a:spAutoFit/>
          </a:bodyPr>
          <a:lstStyle/>
          <a:p>
            <a:pPr algn="ctr"/>
            <a:r>
              <a:rPr lang="zh-CN" altLang="en-US" sz="1889" dirty="0">
                <a:solidFill>
                  <a:schemeClr val="accent2"/>
                </a:solidFill>
                <a:latin typeface="+mj-ea"/>
                <a:ea typeface="+mj-ea"/>
              </a:rPr>
              <a:t>标题内容</a:t>
            </a:r>
          </a:p>
        </p:txBody>
      </p:sp>
      <p:sp>
        <p:nvSpPr>
          <p:cNvPr id="25" name="TextBox 24"/>
          <p:cNvSpPr txBox="1"/>
          <p:nvPr/>
        </p:nvSpPr>
        <p:spPr>
          <a:xfrm>
            <a:off x="3991844" y="3744727"/>
            <a:ext cx="6053368"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
        <p:nvSpPr>
          <p:cNvPr id="26" name="TextBox 25"/>
          <p:cNvSpPr txBox="1"/>
          <p:nvPr/>
        </p:nvSpPr>
        <p:spPr>
          <a:xfrm>
            <a:off x="1467240" y="4980082"/>
            <a:ext cx="1580178" cy="383054"/>
          </a:xfrm>
          <a:prstGeom prst="rect">
            <a:avLst/>
          </a:prstGeom>
          <a:noFill/>
        </p:spPr>
        <p:txBody>
          <a:bodyPr wrap="square" rtlCol="0">
            <a:spAutoFit/>
          </a:bodyPr>
          <a:lstStyle/>
          <a:p>
            <a:pPr algn="ctr"/>
            <a:r>
              <a:rPr lang="zh-CN" altLang="en-US" sz="1889" dirty="0">
                <a:solidFill>
                  <a:schemeClr val="accent2"/>
                </a:solidFill>
                <a:latin typeface="+mj-ea"/>
                <a:ea typeface="+mj-ea"/>
              </a:rPr>
              <a:t>标题内容</a:t>
            </a:r>
          </a:p>
        </p:txBody>
      </p:sp>
      <p:sp>
        <p:nvSpPr>
          <p:cNvPr id="27" name="TextBox 26"/>
          <p:cNvSpPr txBox="1"/>
          <p:nvPr/>
        </p:nvSpPr>
        <p:spPr>
          <a:xfrm>
            <a:off x="3991844" y="4883974"/>
            <a:ext cx="6053368"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Tree>
    <p:extLst>
      <p:ext uri="{BB962C8B-B14F-4D97-AF65-F5344CB8AC3E}">
        <p14:creationId xmlns:p14="http://schemas.microsoft.com/office/powerpoint/2010/main" val="3802880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4399938" y="2374907"/>
            <a:ext cx="1444700" cy="1982847"/>
            <a:chOff x="7392144" y="2513032"/>
            <a:chExt cx="1529507" cy="2099244"/>
          </a:xfrm>
        </p:grpSpPr>
        <p:sp>
          <p:nvSpPr>
            <p:cNvPr id="39" name="Freeform 6"/>
            <p:cNvSpPr>
              <a:spLocks/>
            </p:cNvSpPr>
            <p:nvPr/>
          </p:nvSpPr>
          <p:spPr bwMode="auto">
            <a:xfrm>
              <a:off x="7392144" y="2513032"/>
              <a:ext cx="1201420" cy="699944"/>
            </a:xfrm>
            <a:custGeom>
              <a:avLst/>
              <a:gdLst>
                <a:gd name="T0" fmla="*/ 385 w 488"/>
                <a:gd name="T1" fmla="*/ 0 h 344"/>
                <a:gd name="T2" fmla="*/ 103 w 488"/>
                <a:gd name="T3" fmla="*/ 0 h 344"/>
                <a:gd name="T4" fmla="*/ 0 w 488"/>
                <a:gd name="T5" fmla="*/ 0 h 344"/>
                <a:gd name="T6" fmla="*/ 0 w 488"/>
                <a:gd name="T7" fmla="*/ 103 h 344"/>
                <a:gd name="T8" fmla="*/ 0 w 488"/>
                <a:gd name="T9" fmla="*/ 241 h 344"/>
                <a:gd name="T10" fmla="*/ 103 w 488"/>
                <a:gd name="T11" fmla="*/ 344 h 344"/>
                <a:gd name="T12" fmla="*/ 385 w 488"/>
                <a:gd name="T13" fmla="*/ 344 h 344"/>
                <a:gd name="T14" fmla="*/ 488 w 488"/>
                <a:gd name="T15" fmla="*/ 344 h 344"/>
                <a:gd name="T16" fmla="*/ 488 w 488"/>
                <a:gd name="T17" fmla="*/ 241 h 344"/>
                <a:gd name="T18" fmla="*/ 488 w 488"/>
                <a:gd name="T19" fmla="*/ 103 h 344"/>
                <a:gd name="T20" fmla="*/ 385 w 48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344">
                  <a:moveTo>
                    <a:pt x="385" y="0"/>
                  </a:moveTo>
                  <a:cubicBezTo>
                    <a:pt x="103" y="0"/>
                    <a:pt x="103" y="0"/>
                    <a:pt x="103" y="0"/>
                  </a:cubicBezTo>
                  <a:cubicBezTo>
                    <a:pt x="0" y="0"/>
                    <a:pt x="0" y="0"/>
                    <a:pt x="0" y="0"/>
                  </a:cubicBezTo>
                  <a:cubicBezTo>
                    <a:pt x="0" y="103"/>
                    <a:pt x="0" y="103"/>
                    <a:pt x="0" y="103"/>
                  </a:cubicBezTo>
                  <a:cubicBezTo>
                    <a:pt x="0" y="241"/>
                    <a:pt x="0" y="241"/>
                    <a:pt x="0" y="241"/>
                  </a:cubicBezTo>
                  <a:cubicBezTo>
                    <a:pt x="0" y="298"/>
                    <a:pt x="46" y="344"/>
                    <a:pt x="103" y="344"/>
                  </a:cubicBezTo>
                  <a:cubicBezTo>
                    <a:pt x="385" y="344"/>
                    <a:pt x="385" y="344"/>
                    <a:pt x="385" y="344"/>
                  </a:cubicBezTo>
                  <a:cubicBezTo>
                    <a:pt x="488" y="344"/>
                    <a:pt x="488" y="344"/>
                    <a:pt x="488" y="344"/>
                  </a:cubicBezTo>
                  <a:cubicBezTo>
                    <a:pt x="488" y="241"/>
                    <a:pt x="488" y="241"/>
                    <a:pt x="488" y="241"/>
                  </a:cubicBezTo>
                  <a:cubicBezTo>
                    <a:pt x="488" y="103"/>
                    <a:pt x="488" y="103"/>
                    <a:pt x="488" y="103"/>
                  </a:cubicBezTo>
                  <a:cubicBezTo>
                    <a:pt x="488" y="46"/>
                    <a:pt x="442" y="0"/>
                    <a:pt x="385" y="0"/>
                  </a:cubicBez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48" name="Freeform 10"/>
            <p:cNvSpPr>
              <a:spLocks/>
            </p:cNvSpPr>
            <p:nvPr/>
          </p:nvSpPr>
          <p:spPr bwMode="auto">
            <a:xfrm>
              <a:off x="8430750" y="3070958"/>
              <a:ext cx="350694" cy="1541318"/>
            </a:xfrm>
            <a:custGeom>
              <a:avLst/>
              <a:gdLst>
                <a:gd name="T0" fmla="*/ 172 w 172"/>
                <a:gd name="T1" fmla="*/ 757 h 757"/>
                <a:gd name="T2" fmla="*/ 172 w 172"/>
                <a:gd name="T3" fmla="*/ 102 h 757"/>
                <a:gd name="T4" fmla="*/ 70 w 172"/>
                <a:gd name="T5" fmla="*/ 0 h 757"/>
                <a:gd name="T6" fmla="*/ 0 w 172"/>
                <a:gd name="T7" fmla="*/ 0 h 757"/>
              </a:gdLst>
              <a:ahLst/>
              <a:cxnLst>
                <a:cxn ang="0">
                  <a:pos x="T0" y="T1"/>
                </a:cxn>
                <a:cxn ang="0">
                  <a:pos x="T2" y="T3"/>
                </a:cxn>
                <a:cxn ang="0">
                  <a:pos x="T4" y="T5"/>
                </a:cxn>
                <a:cxn ang="0">
                  <a:pos x="T6" y="T7"/>
                </a:cxn>
              </a:cxnLst>
              <a:rect l="0" t="0" r="r" b="b"/>
              <a:pathLst>
                <a:path w="172" h="757">
                  <a:moveTo>
                    <a:pt x="172" y="757"/>
                  </a:moveTo>
                  <a:cubicBezTo>
                    <a:pt x="172" y="102"/>
                    <a:pt x="172" y="102"/>
                    <a:pt x="172" y="102"/>
                  </a:cubicBezTo>
                  <a:cubicBezTo>
                    <a:pt x="172" y="46"/>
                    <a:pt x="126" y="0"/>
                    <a:pt x="70" y="0"/>
                  </a:cubicBezTo>
                  <a:cubicBezTo>
                    <a:pt x="0" y="0"/>
                    <a:pt x="0" y="0"/>
                    <a:pt x="0" y="0"/>
                  </a:cubicBezTo>
                </a:path>
              </a:pathLst>
            </a:custGeom>
            <a:noFill/>
            <a:ln w="53975" cap="flat">
              <a:solidFill>
                <a:srgbClr val="D53E2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88" name="Group 87"/>
            <p:cNvGrpSpPr/>
            <p:nvPr/>
          </p:nvGrpSpPr>
          <p:grpSpPr>
            <a:xfrm>
              <a:off x="7484150" y="2679412"/>
              <a:ext cx="340042" cy="340042"/>
              <a:chOff x="191344" y="6369531"/>
              <a:chExt cx="340040" cy="340040"/>
            </a:xfrm>
            <a:solidFill>
              <a:schemeClr val="bg2"/>
            </a:solidFill>
          </p:grpSpPr>
          <p:sp>
            <p:nvSpPr>
              <p:cNvPr id="89" name="Freeform 467"/>
              <p:cNvSpPr>
                <a:spLocks noEditPoints="1"/>
              </p:cNvSpPr>
              <p:nvPr/>
            </p:nvSpPr>
            <p:spPr bwMode="auto">
              <a:xfrm>
                <a:off x="191344" y="6369531"/>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0" name="Freeform 468"/>
              <p:cNvSpPr>
                <a:spLocks/>
              </p:cNvSpPr>
              <p:nvPr/>
            </p:nvSpPr>
            <p:spPr bwMode="auto">
              <a:xfrm>
                <a:off x="319178" y="6453901"/>
                <a:ext cx="84371" cy="171298"/>
              </a:xfrm>
              <a:custGeom>
                <a:avLst/>
                <a:gdLst>
                  <a:gd name="T0" fmla="*/ 19 w 32"/>
                  <a:gd name="T1" fmla="*/ 56 h 64"/>
                  <a:gd name="T2" fmla="*/ 19 w 32"/>
                  <a:gd name="T3" fmla="*/ 64 h 64"/>
                  <a:gd name="T4" fmla="*/ 13 w 32"/>
                  <a:gd name="T5" fmla="*/ 64 h 64"/>
                  <a:gd name="T6" fmla="*/ 13 w 32"/>
                  <a:gd name="T7" fmla="*/ 56 h 64"/>
                  <a:gd name="T8" fmla="*/ 0 w 32"/>
                  <a:gd name="T9" fmla="*/ 53 h 64"/>
                  <a:gd name="T10" fmla="*/ 2 w 32"/>
                  <a:gd name="T11" fmla="*/ 46 h 64"/>
                  <a:gd name="T12" fmla="*/ 14 w 32"/>
                  <a:gd name="T13" fmla="*/ 49 h 64"/>
                  <a:gd name="T14" fmla="*/ 22 w 32"/>
                  <a:gd name="T15" fmla="*/ 43 h 64"/>
                  <a:gd name="T16" fmla="*/ 14 w 32"/>
                  <a:gd name="T17" fmla="*/ 35 h 64"/>
                  <a:gd name="T18" fmla="*/ 1 w 32"/>
                  <a:gd name="T19" fmla="*/ 21 h 64"/>
                  <a:gd name="T20" fmla="*/ 13 w 32"/>
                  <a:gd name="T21" fmla="*/ 8 h 64"/>
                  <a:gd name="T22" fmla="*/ 13 w 32"/>
                  <a:gd name="T23" fmla="*/ 0 h 64"/>
                  <a:gd name="T24" fmla="*/ 19 w 32"/>
                  <a:gd name="T25" fmla="*/ 0 h 64"/>
                  <a:gd name="T26" fmla="*/ 19 w 32"/>
                  <a:gd name="T27" fmla="*/ 7 h 64"/>
                  <a:gd name="T28" fmla="*/ 30 w 32"/>
                  <a:gd name="T29" fmla="*/ 10 h 64"/>
                  <a:gd name="T30" fmla="*/ 28 w 32"/>
                  <a:gd name="T31" fmla="*/ 17 h 64"/>
                  <a:gd name="T32" fmla="*/ 17 w 32"/>
                  <a:gd name="T33" fmla="*/ 14 h 64"/>
                  <a:gd name="T34" fmla="*/ 10 w 32"/>
                  <a:gd name="T35" fmla="*/ 20 h 64"/>
                  <a:gd name="T36" fmla="*/ 20 w 32"/>
                  <a:gd name="T37" fmla="*/ 28 h 64"/>
                  <a:gd name="T38" fmla="*/ 32 w 32"/>
                  <a:gd name="T39" fmla="*/ 42 h 64"/>
                  <a:gd name="T40" fmla="*/ 19 w 32"/>
                  <a:gd name="T41"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64">
                    <a:moveTo>
                      <a:pt x="19" y="56"/>
                    </a:moveTo>
                    <a:cubicBezTo>
                      <a:pt x="19" y="64"/>
                      <a:pt x="19" y="64"/>
                      <a:pt x="19" y="64"/>
                    </a:cubicBezTo>
                    <a:cubicBezTo>
                      <a:pt x="13" y="64"/>
                      <a:pt x="13" y="64"/>
                      <a:pt x="13" y="64"/>
                    </a:cubicBezTo>
                    <a:cubicBezTo>
                      <a:pt x="13" y="56"/>
                      <a:pt x="13" y="56"/>
                      <a:pt x="13" y="56"/>
                    </a:cubicBezTo>
                    <a:cubicBezTo>
                      <a:pt x="8" y="56"/>
                      <a:pt x="3" y="55"/>
                      <a:pt x="0" y="53"/>
                    </a:cubicBezTo>
                    <a:cubicBezTo>
                      <a:pt x="2" y="46"/>
                      <a:pt x="2" y="46"/>
                      <a:pt x="2" y="46"/>
                    </a:cubicBezTo>
                    <a:cubicBezTo>
                      <a:pt x="5" y="47"/>
                      <a:pt x="9" y="49"/>
                      <a:pt x="14" y="49"/>
                    </a:cubicBezTo>
                    <a:cubicBezTo>
                      <a:pt x="19" y="49"/>
                      <a:pt x="22" y="47"/>
                      <a:pt x="22" y="43"/>
                    </a:cubicBezTo>
                    <a:cubicBezTo>
                      <a:pt x="22" y="39"/>
                      <a:pt x="20" y="37"/>
                      <a:pt x="14" y="35"/>
                    </a:cubicBezTo>
                    <a:cubicBezTo>
                      <a:pt x="6" y="32"/>
                      <a:pt x="1" y="28"/>
                      <a:pt x="1" y="21"/>
                    </a:cubicBezTo>
                    <a:cubicBezTo>
                      <a:pt x="1" y="14"/>
                      <a:pt x="5" y="9"/>
                      <a:pt x="13" y="8"/>
                    </a:cubicBezTo>
                    <a:cubicBezTo>
                      <a:pt x="13" y="0"/>
                      <a:pt x="13" y="0"/>
                      <a:pt x="13" y="0"/>
                    </a:cubicBezTo>
                    <a:cubicBezTo>
                      <a:pt x="19" y="0"/>
                      <a:pt x="19" y="0"/>
                      <a:pt x="19" y="0"/>
                    </a:cubicBezTo>
                    <a:cubicBezTo>
                      <a:pt x="19" y="7"/>
                      <a:pt x="19" y="7"/>
                      <a:pt x="19" y="7"/>
                    </a:cubicBezTo>
                    <a:cubicBezTo>
                      <a:pt x="24" y="7"/>
                      <a:pt x="28" y="9"/>
                      <a:pt x="30" y="10"/>
                    </a:cubicBezTo>
                    <a:cubicBezTo>
                      <a:pt x="28" y="17"/>
                      <a:pt x="28" y="17"/>
                      <a:pt x="28" y="17"/>
                    </a:cubicBezTo>
                    <a:cubicBezTo>
                      <a:pt x="26" y="16"/>
                      <a:pt x="23" y="14"/>
                      <a:pt x="17" y="14"/>
                    </a:cubicBezTo>
                    <a:cubicBezTo>
                      <a:pt x="12" y="14"/>
                      <a:pt x="10" y="17"/>
                      <a:pt x="10" y="20"/>
                    </a:cubicBezTo>
                    <a:cubicBezTo>
                      <a:pt x="10" y="23"/>
                      <a:pt x="13" y="25"/>
                      <a:pt x="20" y="28"/>
                    </a:cubicBezTo>
                    <a:cubicBezTo>
                      <a:pt x="28" y="31"/>
                      <a:pt x="32" y="35"/>
                      <a:pt x="32" y="42"/>
                    </a:cubicBezTo>
                    <a:cubicBezTo>
                      <a:pt x="32" y="49"/>
                      <a:pt x="27" y="55"/>
                      <a:pt x="19" y="56"/>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8" name="Text Placeholder 2"/>
            <p:cNvSpPr txBox="1">
              <a:spLocks/>
            </p:cNvSpPr>
            <p:nvPr/>
          </p:nvSpPr>
          <p:spPr>
            <a:xfrm>
              <a:off x="7824192" y="2708920"/>
              <a:ext cx="1097459"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12" name="Group 11"/>
          <p:cNvGrpSpPr/>
          <p:nvPr/>
        </p:nvGrpSpPr>
        <p:grpSpPr>
          <a:xfrm>
            <a:off x="5712205" y="2695966"/>
            <a:ext cx="1816440" cy="1143894"/>
            <a:chOff x="8781443" y="2852936"/>
            <a:chExt cx="1923069" cy="1211043"/>
          </a:xfrm>
        </p:grpSpPr>
        <p:sp>
          <p:nvSpPr>
            <p:cNvPr id="44" name="Freeform 8"/>
            <p:cNvSpPr>
              <a:spLocks/>
            </p:cNvSpPr>
            <p:nvPr/>
          </p:nvSpPr>
          <p:spPr bwMode="auto">
            <a:xfrm>
              <a:off x="9342437" y="2852936"/>
              <a:ext cx="1362075" cy="699944"/>
            </a:xfrm>
            <a:custGeom>
              <a:avLst/>
              <a:gdLst>
                <a:gd name="T0" fmla="*/ 103 w 553"/>
                <a:gd name="T1" fmla="*/ 0 h 344"/>
                <a:gd name="T2" fmla="*/ 451 w 553"/>
                <a:gd name="T3" fmla="*/ 0 h 344"/>
                <a:gd name="T4" fmla="*/ 553 w 553"/>
                <a:gd name="T5" fmla="*/ 0 h 344"/>
                <a:gd name="T6" fmla="*/ 553 w 553"/>
                <a:gd name="T7" fmla="*/ 103 h 344"/>
                <a:gd name="T8" fmla="*/ 553 w 553"/>
                <a:gd name="T9" fmla="*/ 242 h 344"/>
                <a:gd name="T10" fmla="*/ 451 w 553"/>
                <a:gd name="T11" fmla="*/ 344 h 344"/>
                <a:gd name="T12" fmla="*/ 103 w 553"/>
                <a:gd name="T13" fmla="*/ 344 h 344"/>
                <a:gd name="T14" fmla="*/ 0 w 553"/>
                <a:gd name="T15" fmla="*/ 344 h 344"/>
                <a:gd name="T16" fmla="*/ 0 w 553"/>
                <a:gd name="T17" fmla="*/ 242 h 344"/>
                <a:gd name="T18" fmla="*/ 0 w 553"/>
                <a:gd name="T19" fmla="*/ 103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3"/>
                    <a:pt x="553" y="103"/>
                    <a:pt x="553" y="103"/>
                  </a:cubicBezTo>
                  <a:cubicBezTo>
                    <a:pt x="553" y="242"/>
                    <a:pt x="553" y="242"/>
                    <a:pt x="553" y="242"/>
                  </a:cubicBezTo>
                  <a:cubicBezTo>
                    <a:pt x="553" y="298"/>
                    <a:pt x="507" y="344"/>
                    <a:pt x="451" y="344"/>
                  </a:cubicBezTo>
                  <a:cubicBezTo>
                    <a:pt x="103" y="344"/>
                    <a:pt x="103" y="344"/>
                    <a:pt x="103" y="344"/>
                  </a:cubicBezTo>
                  <a:cubicBezTo>
                    <a:pt x="0" y="344"/>
                    <a:pt x="0" y="344"/>
                    <a:pt x="0" y="344"/>
                  </a:cubicBezTo>
                  <a:cubicBezTo>
                    <a:pt x="0" y="242"/>
                    <a:pt x="0" y="242"/>
                    <a:pt x="0" y="242"/>
                  </a:cubicBezTo>
                  <a:cubicBezTo>
                    <a:pt x="0" y="103"/>
                    <a:pt x="0" y="103"/>
                    <a:pt x="0" y="103"/>
                  </a:cubicBezTo>
                  <a:cubicBezTo>
                    <a:pt x="0" y="46"/>
                    <a:pt x="46" y="0"/>
                    <a:pt x="103" y="0"/>
                  </a:cubicBez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9" name="Freeform 15"/>
            <p:cNvSpPr>
              <a:spLocks/>
            </p:cNvSpPr>
            <p:nvPr/>
          </p:nvSpPr>
          <p:spPr bwMode="auto">
            <a:xfrm>
              <a:off x="8781443" y="3476604"/>
              <a:ext cx="724477" cy="587375"/>
            </a:xfrm>
            <a:custGeom>
              <a:avLst/>
              <a:gdLst>
                <a:gd name="T0" fmla="*/ 0 w 356"/>
                <a:gd name="T1" fmla="*/ 289 h 289"/>
                <a:gd name="T2" fmla="*/ 0 w 356"/>
                <a:gd name="T3" fmla="*/ 102 h 289"/>
                <a:gd name="T4" fmla="*/ 102 w 356"/>
                <a:gd name="T5" fmla="*/ 0 h 289"/>
                <a:gd name="T6" fmla="*/ 356 w 356"/>
                <a:gd name="T7" fmla="*/ 0 h 289"/>
              </a:gdLst>
              <a:ahLst/>
              <a:cxnLst>
                <a:cxn ang="0">
                  <a:pos x="T0" y="T1"/>
                </a:cxn>
                <a:cxn ang="0">
                  <a:pos x="T2" y="T3"/>
                </a:cxn>
                <a:cxn ang="0">
                  <a:pos x="T4" y="T5"/>
                </a:cxn>
                <a:cxn ang="0">
                  <a:pos x="T6" y="T7"/>
                </a:cxn>
              </a:cxnLst>
              <a:rect l="0" t="0" r="r" b="b"/>
              <a:pathLst>
                <a:path w="356" h="289">
                  <a:moveTo>
                    <a:pt x="0" y="289"/>
                  </a:moveTo>
                  <a:cubicBezTo>
                    <a:pt x="0" y="102"/>
                    <a:pt x="0" y="102"/>
                    <a:pt x="0" y="102"/>
                  </a:cubicBezTo>
                  <a:cubicBezTo>
                    <a:pt x="0" y="45"/>
                    <a:pt x="45" y="0"/>
                    <a:pt x="102" y="0"/>
                  </a:cubicBezTo>
                  <a:cubicBezTo>
                    <a:pt x="356" y="0"/>
                    <a:pt x="356" y="0"/>
                    <a:pt x="356" y="0"/>
                  </a:cubicBezTo>
                </a:path>
              </a:pathLst>
            </a:custGeom>
            <a:noFill/>
            <a:ln w="53975" cap="flat">
              <a:solidFill>
                <a:srgbClr val="D53E2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0" name="Text Placeholder 2"/>
            <p:cNvSpPr txBox="1">
              <a:spLocks/>
            </p:cNvSpPr>
            <p:nvPr/>
          </p:nvSpPr>
          <p:spPr>
            <a:xfrm>
              <a:off x="9293465" y="3068960"/>
              <a:ext cx="906991"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85" name="Group 84"/>
            <p:cNvGrpSpPr/>
            <p:nvPr/>
          </p:nvGrpSpPr>
          <p:grpSpPr>
            <a:xfrm>
              <a:off x="10200456" y="3039452"/>
              <a:ext cx="340042" cy="340042"/>
              <a:chOff x="777137" y="5867224"/>
              <a:chExt cx="281025" cy="281025"/>
            </a:xfrm>
            <a:solidFill>
              <a:srgbClr val="FFFFFF"/>
            </a:solidFill>
          </p:grpSpPr>
          <p:sp>
            <p:nvSpPr>
              <p:cNvPr id="86" name="Freeform 238"/>
              <p:cNvSpPr>
                <a:spLocks noEditPoints="1"/>
              </p:cNvSpPr>
              <p:nvPr/>
            </p:nvSpPr>
            <p:spPr bwMode="auto">
              <a:xfrm>
                <a:off x="777137" y="5867224"/>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7" name="Freeform 239"/>
              <p:cNvSpPr>
                <a:spLocks noEditPoints="1"/>
              </p:cNvSpPr>
              <p:nvPr/>
            </p:nvSpPr>
            <p:spPr bwMode="auto">
              <a:xfrm>
                <a:off x="855316" y="5947517"/>
                <a:ext cx="122552" cy="122552"/>
              </a:xfrm>
              <a:custGeom>
                <a:avLst/>
                <a:gdLst>
                  <a:gd name="T0" fmla="*/ 0 w 58"/>
                  <a:gd name="T1" fmla="*/ 58 h 58"/>
                  <a:gd name="T2" fmla="*/ 8 w 58"/>
                  <a:gd name="T3" fmla="*/ 58 h 58"/>
                  <a:gd name="T4" fmla="*/ 8 w 58"/>
                  <a:gd name="T5" fmla="*/ 0 h 58"/>
                  <a:gd name="T6" fmla="*/ 0 w 58"/>
                  <a:gd name="T7" fmla="*/ 0 h 58"/>
                  <a:gd name="T8" fmla="*/ 0 w 58"/>
                  <a:gd name="T9" fmla="*/ 58 h 58"/>
                  <a:gd name="T10" fmla="*/ 12 w 58"/>
                  <a:gd name="T11" fmla="*/ 58 h 58"/>
                  <a:gd name="T12" fmla="*/ 21 w 58"/>
                  <a:gd name="T13" fmla="*/ 58 h 58"/>
                  <a:gd name="T14" fmla="*/ 21 w 58"/>
                  <a:gd name="T15" fmla="*/ 49 h 58"/>
                  <a:gd name="T16" fmla="*/ 12 w 58"/>
                  <a:gd name="T17" fmla="*/ 49 h 58"/>
                  <a:gd name="T18" fmla="*/ 12 w 58"/>
                  <a:gd name="T19" fmla="*/ 58 h 58"/>
                  <a:gd name="T20" fmla="*/ 25 w 58"/>
                  <a:gd name="T21" fmla="*/ 58 h 58"/>
                  <a:gd name="T22" fmla="*/ 33 w 58"/>
                  <a:gd name="T23" fmla="*/ 58 h 58"/>
                  <a:gd name="T24" fmla="*/ 33 w 58"/>
                  <a:gd name="T25" fmla="*/ 29 h 58"/>
                  <a:gd name="T26" fmla="*/ 25 w 58"/>
                  <a:gd name="T27" fmla="*/ 29 h 58"/>
                  <a:gd name="T28" fmla="*/ 25 w 58"/>
                  <a:gd name="T29" fmla="*/ 58 h 58"/>
                  <a:gd name="T30" fmla="*/ 37 w 58"/>
                  <a:gd name="T31" fmla="*/ 58 h 58"/>
                  <a:gd name="T32" fmla="*/ 46 w 58"/>
                  <a:gd name="T33" fmla="*/ 58 h 58"/>
                  <a:gd name="T34" fmla="*/ 46 w 58"/>
                  <a:gd name="T35" fmla="*/ 12 h 58"/>
                  <a:gd name="T36" fmla="*/ 37 w 58"/>
                  <a:gd name="T37" fmla="*/ 12 h 58"/>
                  <a:gd name="T38" fmla="*/ 37 w 58"/>
                  <a:gd name="T39" fmla="*/ 58 h 58"/>
                  <a:gd name="T40" fmla="*/ 50 w 58"/>
                  <a:gd name="T41" fmla="*/ 37 h 58"/>
                  <a:gd name="T42" fmla="*/ 50 w 58"/>
                  <a:gd name="T43" fmla="*/ 58 h 58"/>
                  <a:gd name="T44" fmla="*/ 58 w 58"/>
                  <a:gd name="T45" fmla="*/ 58 h 58"/>
                  <a:gd name="T46" fmla="*/ 58 w 58"/>
                  <a:gd name="T47" fmla="*/ 37 h 58"/>
                  <a:gd name="T48" fmla="*/ 50 w 58"/>
                  <a:gd name="T49" fmla="*/ 3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8">
                    <a:moveTo>
                      <a:pt x="0" y="58"/>
                    </a:moveTo>
                    <a:lnTo>
                      <a:pt x="8" y="58"/>
                    </a:lnTo>
                    <a:lnTo>
                      <a:pt x="8" y="0"/>
                    </a:lnTo>
                    <a:lnTo>
                      <a:pt x="0" y="0"/>
                    </a:lnTo>
                    <a:lnTo>
                      <a:pt x="0" y="58"/>
                    </a:lnTo>
                    <a:close/>
                    <a:moveTo>
                      <a:pt x="12" y="58"/>
                    </a:moveTo>
                    <a:lnTo>
                      <a:pt x="21" y="58"/>
                    </a:lnTo>
                    <a:lnTo>
                      <a:pt x="21" y="49"/>
                    </a:lnTo>
                    <a:lnTo>
                      <a:pt x="12" y="49"/>
                    </a:lnTo>
                    <a:lnTo>
                      <a:pt x="12" y="58"/>
                    </a:lnTo>
                    <a:close/>
                    <a:moveTo>
                      <a:pt x="25" y="58"/>
                    </a:moveTo>
                    <a:lnTo>
                      <a:pt x="33" y="58"/>
                    </a:lnTo>
                    <a:lnTo>
                      <a:pt x="33" y="29"/>
                    </a:lnTo>
                    <a:lnTo>
                      <a:pt x="25" y="29"/>
                    </a:lnTo>
                    <a:lnTo>
                      <a:pt x="25" y="58"/>
                    </a:lnTo>
                    <a:close/>
                    <a:moveTo>
                      <a:pt x="37" y="58"/>
                    </a:moveTo>
                    <a:lnTo>
                      <a:pt x="46" y="58"/>
                    </a:lnTo>
                    <a:lnTo>
                      <a:pt x="46" y="12"/>
                    </a:lnTo>
                    <a:lnTo>
                      <a:pt x="37" y="12"/>
                    </a:lnTo>
                    <a:lnTo>
                      <a:pt x="37" y="58"/>
                    </a:lnTo>
                    <a:close/>
                    <a:moveTo>
                      <a:pt x="50" y="37"/>
                    </a:moveTo>
                    <a:lnTo>
                      <a:pt x="50" y="58"/>
                    </a:lnTo>
                    <a:lnTo>
                      <a:pt x="58" y="58"/>
                    </a:lnTo>
                    <a:lnTo>
                      <a:pt x="58" y="37"/>
                    </a:lnTo>
                    <a:lnTo>
                      <a:pt x="50" y="3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grpSp>
        <p:nvGrpSpPr>
          <p:cNvPr id="11" name="Group 10"/>
          <p:cNvGrpSpPr/>
          <p:nvPr/>
        </p:nvGrpSpPr>
        <p:grpSpPr>
          <a:xfrm>
            <a:off x="3779242" y="3104056"/>
            <a:ext cx="1932962" cy="1477789"/>
            <a:chOff x="6735012" y="3284984"/>
            <a:chExt cx="2046431" cy="1564538"/>
          </a:xfrm>
        </p:grpSpPr>
        <p:sp>
          <p:nvSpPr>
            <p:cNvPr id="57" name="Freeform 13"/>
            <p:cNvSpPr>
              <a:spLocks/>
            </p:cNvSpPr>
            <p:nvPr/>
          </p:nvSpPr>
          <p:spPr bwMode="auto">
            <a:xfrm>
              <a:off x="6735012" y="3284984"/>
              <a:ext cx="1239694" cy="723900"/>
            </a:xfrm>
            <a:custGeom>
              <a:avLst/>
              <a:gdLst>
                <a:gd name="T0" fmla="*/ 506 w 609"/>
                <a:gd name="T1" fmla="*/ 0 h 323"/>
                <a:gd name="T2" fmla="*/ 102 w 609"/>
                <a:gd name="T3" fmla="*/ 0 h 323"/>
                <a:gd name="T4" fmla="*/ 0 w 609"/>
                <a:gd name="T5" fmla="*/ 0 h 323"/>
                <a:gd name="T6" fmla="*/ 0 w 609"/>
                <a:gd name="T7" fmla="*/ 102 h 323"/>
                <a:gd name="T8" fmla="*/ 0 w 609"/>
                <a:gd name="T9" fmla="*/ 220 h 323"/>
                <a:gd name="T10" fmla="*/ 102 w 609"/>
                <a:gd name="T11" fmla="*/ 323 h 323"/>
                <a:gd name="T12" fmla="*/ 506 w 609"/>
                <a:gd name="T13" fmla="*/ 323 h 323"/>
                <a:gd name="T14" fmla="*/ 609 w 609"/>
                <a:gd name="T15" fmla="*/ 323 h 323"/>
                <a:gd name="T16" fmla="*/ 609 w 609"/>
                <a:gd name="T17" fmla="*/ 241 h 323"/>
                <a:gd name="T18" fmla="*/ 609 w 609"/>
                <a:gd name="T19" fmla="*/ 102 h 323"/>
                <a:gd name="T20" fmla="*/ 506 w 609"/>
                <a:gd name="T2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323">
                  <a:moveTo>
                    <a:pt x="506" y="0"/>
                  </a:moveTo>
                  <a:cubicBezTo>
                    <a:pt x="102" y="0"/>
                    <a:pt x="102" y="0"/>
                    <a:pt x="102" y="0"/>
                  </a:cubicBezTo>
                  <a:cubicBezTo>
                    <a:pt x="0" y="0"/>
                    <a:pt x="0" y="0"/>
                    <a:pt x="0" y="0"/>
                  </a:cubicBezTo>
                  <a:cubicBezTo>
                    <a:pt x="0" y="102"/>
                    <a:pt x="0" y="102"/>
                    <a:pt x="0" y="102"/>
                  </a:cubicBezTo>
                  <a:cubicBezTo>
                    <a:pt x="0" y="220"/>
                    <a:pt x="0" y="220"/>
                    <a:pt x="0" y="220"/>
                  </a:cubicBezTo>
                  <a:cubicBezTo>
                    <a:pt x="0" y="277"/>
                    <a:pt x="46" y="323"/>
                    <a:pt x="102" y="323"/>
                  </a:cubicBezTo>
                  <a:cubicBezTo>
                    <a:pt x="506" y="323"/>
                    <a:pt x="506" y="323"/>
                    <a:pt x="506" y="323"/>
                  </a:cubicBezTo>
                  <a:cubicBezTo>
                    <a:pt x="609" y="323"/>
                    <a:pt x="609" y="323"/>
                    <a:pt x="609" y="323"/>
                  </a:cubicBezTo>
                  <a:cubicBezTo>
                    <a:pt x="609" y="241"/>
                    <a:pt x="609" y="241"/>
                    <a:pt x="609" y="241"/>
                  </a:cubicBezTo>
                  <a:cubicBezTo>
                    <a:pt x="609" y="102"/>
                    <a:pt x="609" y="102"/>
                    <a:pt x="609" y="102"/>
                  </a:cubicBezTo>
                  <a:cubicBezTo>
                    <a:pt x="609" y="46"/>
                    <a:pt x="563" y="0"/>
                    <a:pt x="506" y="0"/>
                  </a:cubicBezTo>
                  <a:close/>
                </a:path>
              </a:pathLst>
            </a:custGeom>
            <a:solidFill>
              <a:srgbClr val="ECA11A"/>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0" name="Freeform 16"/>
            <p:cNvSpPr>
              <a:spLocks/>
            </p:cNvSpPr>
            <p:nvPr/>
          </p:nvSpPr>
          <p:spPr bwMode="auto">
            <a:xfrm>
              <a:off x="7974704" y="3915783"/>
              <a:ext cx="806739" cy="933739"/>
            </a:xfrm>
            <a:custGeom>
              <a:avLst/>
              <a:gdLst>
                <a:gd name="T0" fmla="*/ 396 w 396"/>
                <a:gd name="T1" fmla="*/ 459 h 459"/>
                <a:gd name="T2" fmla="*/ 396 w 396"/>
                <a:gd name="T3" fmla="*/ 102 h 459"/>
                <a:gd name="T4" fmla="*/ 294 w 396"/>
                <a:gd name="T5" fmla="*/ 0 h 459"/>
                <a:gd name="T6" fmla="*/ 0 w 396"/>
                <a:gd name="T7" fmla="*/ 0 h 459"/>
              </a:gdLst>
              <a:ahLst/>
              <a:cxnLst>
                <a:cxn ang="0">
                  <a:pos x="T0" y="T1"/>
                </a:cxn>
                <a:cxn ang="0">
                  <a:pos x="T2" y="T3"/>
                </a:cxn>
                <a:cxn ang="0">
                  <a:pos x="T4" y="T5"/>
                </a:cxn>
                <a:cxn ang="0">
                  <a:pos x="T6" y="T7"/>
                </a:cxn>
              </a:cxnLst>
              <a:rect l="0" t="0" r="r" b="b"/>
              <a:pathLst>
                <a:path w="396" h="459">
                  <a:moveTo>
                    <a:pt x="396" y="459"/>
                  </a:moveTo>
                  <a:cubicBezTo>
                    <a:pt x="396" y="102"/>
                    <a:pt x="396" y="102"/>
                    <a:pt x="396" y="102"/>
                  </a:cubicBezTo>
                  <a:cubicBezTo>
                    <a:pt x="396" y="45"/>
                    <a:pt x="350" y="0"/>
                    <a:pt x="294" y="0"/>
                  </a:cubicBezTo>
                  <a:cubicBezTo>
                    <a:pt x="0" y="0"/>
                    <a:pt x="0" y="0"/>
                    <a:pt x="0" y="0"/>
                  </a:cubicBezTo>
                </a:path>
              </a:pathLst>
            </a:custGeom>
            <a:noFill/>
            <a:ln w="53975" cap="flat">
              <a:solidFill>
                <a:srgbClr val="ECA11A"/>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8" name="Group 77"/>
            <p:cNvGrpSpPr/>
            <p:nvPr/>
          </p:nvGrpSpPr>
          <p:grpSpPr>
            <a:xfrm>
              <a:off x="6836078" y="3471500"/>
              <a:ext cx="340042" cy="340042"/>
              <a:chOff x="638764" y="3247820"/>
              <a:chExt cx="340040" cy="340040"/>
            </a:xfrm>
            <a:solidFill>
              <a:schemeClr val="bg2"/>
            </a:solidFill>
          </p:grpSpPr>
          <p:sp>
            <p:nvSpPr>
              <p:cNvPr id="79" name="Freeform 45"/>
              <p:cNvSpPr>
                <a:spLocks noEditPoints="1"/>
              </p:cNvSpPr>
              <p:nvPr/>
            </p:nvSpPr>
            <p:spPr bwMode="auto">
              <a:xfrm>
                <a:off x="638764" y="324782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0" name="Freeform 46"/>
              <p:cNvSpPr>
                <a:spLocks/>
              </p:cNvSpPr>
              <p:nvPr/>
            </p:nvSpPr>
            <p:spPr bwMode="auto">
              <a:xfrm>
                <a:off x="794721" y="3416562"/>
                <a:ext cx="97155" cy="74145"/>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1" name="Freeform 47"/>
              <p:cNvSpPr>
                <a:spLocks/>
              </p:cNvSpPr>
              <p:nvPr/>
            </p:nvSpPr>
            <p:spPr bwMode="auto">
              <a:xfrm>
                <a:off x="723134" y="3342417"/>
                <a:ext cx="168742" cy="138061"/>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7" name="Text Placeholder 2"/>
            <p:cNvSpPr txBox="1">
              <a:spLocks/>
            </p:cNvSpPr>
            <p:nvPr/>
          </p:nvSpPr>
          <p:spPr>
            <a:xfrm>
              <a:off x="7176120" y="3501008"/>
              <a:ext cx="1097459"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10" name="Group 9"/>
          <p:cNvGrpSpPr/>
          <p:nvPr/>
        </p:nvGrpSpPr>
        <p:grpSpPr>
          <a:xfrm>
            <a:off x="5712205" y="3505958"/>
            <a:ext cx="1375196" cy="1338446"/>
            <a:chOff x="8781443" y="3710477"/>
            <a:chExt cx="1455923" cy="1417015"/>
          </a:xfrm>
        </p:grpSpPr>
        <p:sp>
          <p:nvSpPr>
            <p:cNvPr id="40" name="Freeform 7"/>
            <p:cNvSpPr>
              <a:spLocks/>
            </p:cNvSpPr>
            <p:nvPr/>
          </p:nvSpPr>
          <p:spPr bwMode="auto">
            <a:xfrm>
              <a:off x="9048328" y="3710477"/>
              <a:ext cx="1189038" cy="623455"/>
            </a:xfrm>
            <a:custGeom>
              <a:avLst/>
              <a:gdLst>
                <a:gd name="T0" fmla="*/ 92 w 531"/>
                <a:gd name="T1" fmla="*/ 0 h 306"/>
                <a:gd name="T2" fmla="*/ 439 w 531"/>
                <a:gd name="T3" fmla="*/ 0 h 306"/>
                <a:gd name="T4" fmla="*/ 531 w 531"/>
                <a:gd name="T5" fmla="*/ 0 h 306"/>
                <a:gd name="T6" fmla="*/ 531 w 531"/>
                <a:gd name="T7" fmla="*/ 91 h 306"/>
                <a:gd name="T8" fmla="*/ 531 w 531"/>
                <a:gd name="T9" fmla="*/ 215 h 306"/>
                <a:gd name="T10" fmla="*/ 439 w 531"/>
                <a:gd name="T11" fmla="*/ 306 h 306"/>
                <a:gd name="T12" fmla="*/ 92 w 531"/>
                <a:gd name="T13" fmla="*/ 306 h 306"/>
                <a:gd name="T14" fmla="*/ 0 w 531"/>
                <a:gd name="T15" fmla="*/ 306 h 306"/>
                <a:gd name="T16" fmla="*/ 0 w 531"/>
                <a:gd name="T17" fmla="*/ 215 h 306"/>
                <a:gd name="T18" fmla="*/ 0 w 531"/>
                <a:gd name="T19" fmla="*/ 91 h 306"/>
                <a:gd name="T20" fmla="*/ 92 w 531"/>
                <a:gd name="T21"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1" h="306">
                  <a:moveTo>
                    <a:pt x="92" y="0"/>
                  </a:moveTo>
                  <a:cubicBezTo>
                    <a:pt x="439" y="0"/>
                    <a:pt x="439" y="0"/>
                    <a:pt x="439" y="0"/>
                  </a:cubicBezTo>
                  <a:cubicBezTo>
                    <a:pt x="531" y="0"/>
                    <a:pt x="531" y="0"/>
                    <a:pt x="531" y="0"/>
                  </a:cubicBezTo>
                  <a:cubicBezTo>
                    <a:pt x="531" y="91"/>
                    <a:pt x="531" y="91"/>
                    <a:pt x="531" y="91"/>
                  </a:cubicBezTo>
                  <a:cubicBezTo>
                    <a:pt x="531" y="215"/>
                    <a:pt x="531" y="215"/>
                    <a:pt x="531" y="215"/>
                  </a:cubicBezTo>
                  <a:cubicBezTo>
                    <a:pt x="531" y="265"/>
                    <a:pt x="490" y="306"/>
                    <a:pt x="439" y="306"/>
                  </a:cubicBezTo>
                  <a:cubicBezTo>
                    <a:pt x="92" y="306"/>
                    <a:pt x="92" y="306"/>
                    <a:pt x="92" y="306"/>
                  </a:cubicBezTo>
                  <a:cubicBezTo>
                    <a:pt x="0" y="306"/>
                    <a:pt x="0" y="306"/>
                    <a:pt x="0" y="306"/>
                  </a:cubicBezTo>
                  <a:cubicBezTo>
                    <a:pt x="0" y="215"/>
                    <a:pt x="0" y="215"/>
                    <a:pt x="0" y="215"/>
                  </a:cubicBezTo>
                  <a:cubicBezTo>
                    <a:pt x="0" y="91"/>
                    <a:pt x="0" y="91"/>
                    <a:pt x="0" y="91"/>
                  </a:cubicBezTo>
                  <a:cubicBezTo>
                    <a:pt x="0" y="41"/>
                    <a:pt x="41" y="0"/>
                    <a:pt x="92" y="0"/>
                  </a:cubicBez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1" name="Freeform 17"/>
            <p:cNvSpPr>
              <a:spLocks/>
            </p:cNvSpPr>
            <p:nvPr/>
          </p:nvSpPr>
          <p:spPr bwMode="auto">
            <a:xfrm>
              <a:off x="8781443" y="4261583"/>
              <a:ext cx="497898" cy="865909"/>
            </a:xfrm>
            <a:custGeom>
              <a:avLst/>
              <a:gdLst>
                <a:gd name="T0" fmla="*/ 0 w 245"/>
                <a:gd name="T1" fmla="*/ 425 h 425"/>
                <a:gd name="T2" fmla="*/ 0 w 245"/>
                <a:gd name="T3" fmla="*/ 102 h 425"/>
                <a:gd name="T4" fmla="*/ 102 w 245"/>
                <a:gd name="T5" fmla="*/ 0 h 425"/>
                <a:gd name="T6" fmla="*/ 245 w 245"/>
                <a:gd name="T7" fmla="*/ 0 h 425"/>
              </a:gdLst>
              <a:ahLst/>
              <a:cxnLst>
                <a:cxn ang="0">
                  <a:pos x="T0" y="T1"/>
                </a:cxn>
                <a:cxn ang="0">
                  <a:pos x="T2" y="T3"/>
                </a:cxn>
                <a:cxn ang="0">
                  <a:pos x="T4" y="T5"/>
                </a:cxn>
                <a:cxn ang="0">
                  <a:pos x="T6" y="T7"/>
                </a:cxn>
              </a:cxnLst>
              <a:rect l="0" t="0" r="r" b="b"/>
              <a:pathLst>
                <a:path w="245" h="425">
                  <a:moveTo>
                    <a:pt x="0" y="425"/>
                  </a:moveTo>
                  <a:cubicBezTo>
                    <a:pt x="0" y="102"/>
                    <a:pt x="0" y="102"/>
                    <a:pt x="0" y="102"/>
                  </a:cubicBezTo>
                  <a:cubicBezTo>
                    <a:pt x="0" y="45"/>
                    <a:pt x="45" y="0"/>
                    <a:pt x="102" y="0"/>
                  </a:cubicBezTo>
                  <a:cubicBezTo>
                    <a:pt x="245" y="0"/>
                    <a:pt x="245" y="0"/>
                    <a:pt x="245" y="0"/>
                  </a:cubicBezTo>
                </a:path>
              </a:pathLst>
            </a:custGeom>
            <a:noFill/>
            <a:ln w="53975" cap="flat">
              <a:solidFill>
                <a:srgbClr val="0A97A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91" name="Group 90"/>
            <p:cNvGrpSpPr/>
            <p:nvPr/>
          </p:nvGrpSpPr>
          <p:grpSpPr>
            <a:xfrm>
              <a:off x="9716398" y="3831540"/>
              <a:ext cx="340042" cy="340042"/>
              <a:chOff x="5222114" y="5867223"/>
              <a:chExt cx="281025" cy="281025"/>
            </a:xfrm>
            <a:solidFill>
              <a:srgbClr val="FFFFFF"/>
            </a:solidFill>
          </p:grpSpPr>
          <p:sp>
            <p:nvSpPr>
              <p:cNvPr id="92" name="Freeform 950"/>
              <p:cNvSpPr>
                <a:spLocks noEditPoints="1"/>
              </p:cNvSpPr>
              <p:nvPr/>
            </p:nvSpPr>
            <p:spPr bwMode="auto">
              <a:xfrm>
                <a:off x="5222114" y="5867223"/>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3" name="Freeform 951"/>
              <p:cNvSpPr>
                <a:spLocks/>
              </p:cNvSpPr>
              <p:nvPr/>
            </p:nvSpPr>
            <p:spPr bwMode="auto">
              <a:xfrm>
                <a:off x="5370022" y="5936952"/>
                <a:ext cx="61277" cy="61277"/>
              </a:xfrm>
              <a:custGeom>
                <a:avLst/>
                <a:gdLst>
                  <a:gd name="T0" fmla="*/ 0 w 29"/>
                  <a:gd name="T1" fmla="*/ 9 h 29"/>
                  <a:gd name="T2" fmla="*/ 21 w 29"/>
                  <a:gd name="T3" fmla="*/ 9 h 29"/>
                  <a:gd name="T4" fmla="*/ 21 w 29"/>
                  <a:gd name="T5" fmla="*/ 29 h 29"/>
                  <a:gd name="T6" fmla="*/ 29 w 29"/>
                  <a:gd name="T7" fmla="*/ 29 h 29"/>
                  <a:gd name="T8" fmla="*/ 29 w 29"/>
                  <a:gd name="T9" fmla="*/ 0 h 29"/>
                  <a:gd name="T10" fmla="*/ 0 w 29"/>
                  <a:gd name="T11" fmla="*/ 0 h 29"/>
                  <a:gd name="T12" fmla="*/ 0 w 29"/>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0" y="9"/>
                    </a:moveTo>
                    <a:lnTo>
                      <a:pt x="21" y="9"/>
                    </a:lnTo>
                    <a:lnTo>
                      <a:pt x="21" y="29"/>
                    </a:lnTo>
                    <a:lnTo>
                      <a:pt x="29" y="29"/>
                    </a:lnTo>
                    <a:lnTo>
                      <a:pt x="29" y="0"/>
                    </a:lnTo>
                    <a:lnTo>
                      <a:pt x="0" y="0"/>
                    </a:lnTo>
                    <a:lnTo>
                      <a:pt x="0" y="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4" name="Freeform 952"/>
              <p:cNvSpPr>
                <a:spLocks/>
              </p:cNvSpPr>
              <p:nvPr/>
            </p:nvSpPr>
            <p:spPr bwMode="auto">
              <a:xfrm>
                <a:off x="5291841" y="5936952"/>
                <a:ext cx="61277" cy="61277"/>
              </a:xfrm>
              <a:custGeom>
                <a:avLst/>
                <a:gdLst>
                  <a:gd name="T0" fmla="*/ 8 w 29"/>
                  <a:gd name="T1" fmla="*/ 29 h 29"/>
                  <a:gd name="T2" fmla="*/ 8 w 29"/>
                  <a:gd name="T3" fmla="*/ 9 h 29"/>
                  <a:gd name="T4" fmla="*/ 29 w 29"/>
                  <a:gd name="T5" fmla="*/ 9 h 29"/>
                  <a:gd name="T6" fmla="*/ 29 w 29"/>
                  <a:gd name="T7" fmla="*/ 0 h 29"/>
                  <a:gd name="T8" fmla="*/ 0 w 29"/>
                  <a:gd name="T9" fmla="*/ 0 h 29"/>
                  <a:gd name="T10" fmla="*/ 0 w 29"/>
                  <a:gd name="T11" fmla="*/ 29 h 29"/>
                  <a:gd name="T12" fmla="*/ 8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8" y="29"/>
                    </a:moveTo>
                    <a:lnTo>
                      <a:pt x="8" y="9"/>
                    </a:lnTo>
                    <a:lnTo>
                      <a:pt x="29" y="9"/>
                    </a:lnTo>
                    <a:lnTo>
                      <a:pt x="29" y="0"/>
                    </a:lnTo>
                    <a:lnTo>
                      <a:pt x="0" y="0"/>
                    </a:lnTo>
                    <a:lnTo>
                      <a:pt x="0" y="29"/>
                    </a:lnTo>
                    <a:lnTo>
                      <a:pt x="8"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5" name="Freeform 953"/>
              <p:cNvSpPr>
                <a:spLocks/>
              </p:cNvSpPr>
              <p:nvPr/>
            </p:nvSpPr>
            <p:spPr bwMode="auto">
              <a:xfrm>
                <a:off x="5291841" y="6017244"/>
                <a:ext cx="61277" cy="61277"/>
              </a:xfrm>
              <a:custGeom>
                <a:avLst/>
                <a:gdLst>
                  <a:gd name="T0" fmla="*/ 29 w 29"/>
                  <a:gd name="T1" fmla="*/ 21 h 29"/>
                  <a:gd name="T2" fmla="*/ 8 w 29"/>
                  <a:gd name="T3" fmla="*/ 21 h 29"/>
                  <a:gd name="T4" fmla="*/ 8 w 29"/>
                  <a:gd name="T5" fmla="*/ 0 h 29"/>
                  <a:gd name="T6" fmla="*/ 0 w 29"/>
                  <a:gd name="T7" fmla="*/ 0 h 29"/>
                  <a:gd name="T8" fmla="*/ 0 w 29"/>
                  <a:gd name="T9" fmla="*/ 29 h 29"/>
                  <a:gd name="T10" fmla="*/ 29 w 29"/>
                  <a:gd name="T11" fmla="*/ 29 h 29"/>
                  <a:gd name="T12" fmla="*/ 29 w 29"/>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9" y="21"/>
                    </a:moveTo>
                    <a:lnTo>
                      <a:pt x="8" y="21"/>
                    </a:lnTo>
                    <a:lnTo>
                      <a:pt x="8" y="0"/>
                    </a:lnTo>
                    <a:lnTo>
                      <a:pt x="0" y="0"/>
                    </a:lnTo>
                    <a:lnTo>
                      <a:pt x="0" y="29"/>
                    </a:lnTo>
                    <a:lnTo>
                      <a:pt x="29" y="29"/>
                    </a:lnTo>
                    <a:lnTo>
                      <a:pt x="29"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6" name="Freeform 954"/>
              <p:cNvSpPr>
                <a:spLocks/>
              </p:cNvSpPr>
              <p:nvPr/>
            </p:nvSpPr>
            <p:spPr bwMode="auto">
              <a:xfrm>
                <a:off x="5370022" y="6017244"/>
                <a:ext cx="61277" cy="61277"/>
              </a:xfrm>
              <a:custGeom>
                <a:avLst/>
                <a:gdLst>
                  <a:gd name="T0" fmla="*/ 21 w 29"/>
                  <a:gd name="T1" fmla="*/ 0 h 29"/>
                  <a:gd name="T2" fmla="*/ 21 w 29"/>
                  <a:gd name="T3" fmla="*/ 21 h 29"/>
                  <a:gd name="T4" fmla="*/ 0 w 29"/>
                  <a:gd name="T5" fmla="*/ 21 h 29"/>
                  <a:gd name="T6" fmla="*/ 0 w 29"/>
                  <a:gd name="T7" fmla="*/ 29 h 29"/>
                  <a:gd name="T8" fmla="*/ 29 w 29"/>
                  <a:gd name="T9" fmla="*/ 29 h 29"/>
                  <a:gd name="T10" fmla="*/ 29 w 29"/>
                  <a:gd name="T11" fmla="*/ 0 h 29"/>
                  <a:gd name="T12" fmla="*/ 21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1" y="0"/>
                    </a:moveTo>
                    <a:lnTo>
                      <a:pt x="21" y="21"/>
                    </a:lnTo>
                    <a:lnTo>
                      <a:pt x="0" y="21"/>
                    </a:lnTo>
                    <a:lnTo>
                      <a:pt x="0" y="29"/>
                    </a:lnTo>
                    <a:lnTo>
                      <a:pt x="29" y="29"/>
                    </a:lnTo>
                    <a:lnTo>
                      <a:pt x="29" y="0"/>
                    </a:ln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7" name="Rectangle 955"/>
              <p:cNvSpPr>
                <a:spLocks noChangeArrowheads="1"/>
              </p:cNvSpPr>
              <p:nvPr/>
            </p:nvSpPr>
            <p:spPr bwMode="auto">
              <a:xfrm>
                <a:off x="5353118" y="5972871"/>
                <a:ext cx="16904" cy="6972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8" name="Rectangle 956"/>
              <p:cNvSpPr>
                <a:spLocks noChangeArrowheads="1"/>
              </p:cNvSpPr>
              <p:nvPr/>
            </p:nvSpPr>
            <p:spPr bwMode="auto">
              <a:xfrm>
                <a:off x="5325649" y="5998227"/>
                <a:ext cx="71841" cy="19017"/>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08" name="Text Placeholder 2"/>
            <p:cNvSpPr txBox="1">
              <a:spLocks/>
            </p:cNvSpPr>
            <p:nvPr/>
          </p:nvSpPr>
          <p:spPr>
            <a:xfrm>
              <a:off x="8832304" y="3861048"/>
              <a:ext cx="906991"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9" name="Group 8"/>
          <p:cNvGrpSpPr/>
          <p:nvPr/>
        </p:nvGrpSpPr>
        <p:grpSpPr>
          <a:xfrm>
            <a:off x="4172693" y="3852225"/>
            <a:ext cx="1539510" cy="1063062"/>
            <a:chOff x="7151561" y="4077072"/>
            <a:chExt cx="1629882" cy="1125466"/>
          </a:xfrm>
        </p:grpSpPr>
        <p:sp>
          <p:nvSpPr>
            <p:cNvPr id="54" name="Freeform 12"/>
            <p:cNvSpPr>
              <a:spLocks/>
            </p:cNvSpPr>
            <p:nvPr/>
          </p:nvSpPr>
          <p:spPr bwMode="auto">
            <a:xfrm>
              <a:off x="7151561" y="4077072"/>
              <a:ext cx="1447380" cy="752634"/>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rgbClr val="0A97A6"/>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2" name="Freeform 18"/>
            <p:cNvSpPr>
              <a:spLocks/>
            </p:cNvSpPr>
            <p:nvPr/>
          </p:nvSpPr>
          <p:spPr bwMode="auto">
            <a:xfrm>
              <a:off x="8564966" y="4182208"/>
              <a:ext cx="216477" cy="1020330"/>
            </a:xfrm>
            <a:custGeom>
              <a:avLst/>
              <a:gdLst>
                <a:gd name="T0" fmla="*/ 106 w 106"/>
                <a:gd name="T1" fmla="*/ 501 h 501"/>
                <a:gd name="T2" fmla="*/ 106 w 106"/>
                <a:gd name="T3" fmla="*/ 102 h 501"/>
                <a:gd name="T4" fmla="*/ 4 w 106"/>
                <a:gd name="T5" fmla="*/ 0 h 501"/>
                <a:gd name="T6" fmla="*/ 0 w 106"/>
                <a:gd name="T7" fmla="*/ 0 h 501"/>
              </a:gdLst>
              <a:ahLst/>
              <a:cxnLst>
                <a:cxn ang="0">
                  <a:pos x="T0" y="T1"/>
                </a:cxn>
                <a:cxn ang="0">
                  <a:pos x="T2" y="T3"/>
                </a:cxn>
                <a:cxn ang="0">
                  <a:pos x="T4" y="T5"/>
                </a:cxn>
                <a:cxn ang="0">
                  <a:pos x="T6" y="T7"/>
                </a:cxn>
              </a:cxnLst>
              <a:rect l="0" t="0" r="r" b="b"/>
              <a:pathLst>
                <a:path w="106" h="501">
                  <a:moveTo>
                    <a:pt x="106" y="501"/>
                  </a:moveTo>
                  <a:cubicBezTo>
                    <a:pt x="106" y="102"/>
                    <a:pt x="106" y="102"/>
                    <a:pt x="106" y="102"/>
                  </a:cubicBezTo>
                  <a:cubicBezTo>
                    <a:pt x="106" y="46"/>
                    <a:pt x="60" y="0"/>
                    <a:pt x="4" y="0"/>
                  </a:cubicBezTo>
                  <a:cubicBezTo>
                    <a:pt x="0" y="0"/>
                    <a:pt x="0" y="0"/>
                    <a:pt x="0" y="0"/>
                  </a:cubicBezTo>
                </a:path>
              </a:pathLst>
            </a:custGeom>
            <a:noFill/>
            <a:ln w="53975" cap="flat">
              <a:solidFill>
                <a:srgbClr val="0A97A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5" name="Group 74"/>
            <p:cNvGrpSpPr/>
            <p:nvPr/>
          </p:nvGrpSpPr>
          <p:grpSpPr>
            <a:xfrm>
              <a:off x="7302797" y="4263588"/>
              <a:ext cx="340042" cy="340042"/>
              <a:chOff x="10031183" y="4584965"/>
              <a:chExt cx="340040" cy="340040"/>
            </a:xfrm>
            <a:solidFill>
              <a:schemeClr val="bg2"/>
            </a:solidFill>
          </p:grpSpPr>
          <p:sp>
            <p:nvSpPr>
              <p:cNvPr id="76" name="Freeform 765"/>
              <p:cNvSpPr>
                <a:spLocks noEditPoints="1"/>
              </p:cNvSpPr>
              <p:nvPr/>
            </p:nvSpPr>
            <p:spPr bwMode="auto">
              <a:xfrm>
                <a:off x="10031183"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7" name="Freeform 766"/>
              <p:cNvSpPr>
                <a:spLocks noEditPoints="1"/>
              </p:cNvSpPr>
              <p:nvPr/>
            </p:nvSpPr>
            <p:spPr bwMode="auto">
              <a:xfrm>
                <a:off x="10118109" y="4669338"/>
                <a:ext cx="168742" cy="171298"/>
              </a:xfrm>
              <a:custGeom>
                <a:avLst/>
                <a:gdLst>
                  <a:gd name="T0" fmla="*/ 56 w 64"/>
                  <a:gd name="T1" fmla="*/ 0 h 64"/>
                  <a:gd name="T2" fmla="*/ 48 w 64"/>
                  <a:gd name="T3" fmla="*/ 8 h 64"/>
                  <a:gd name="T4" fmla="*/ 52 w 64"/>
                  <a:gd name="T5" fmla="*/ 15 h 64"/>
                  <a:gd name="T6" fmla="*/ 45 w 64"/>
                  <a:gd name="T7" fmla="*/ 40 h 64"/>
                  <a:gd name="T8" fmla="*/ 44 w 64"/>
                  <a:gd name="T9" fmla="*/ 40 h 64"/>
                  <a:gd name="T10" fmla="*/ 40 w 64"/>
                  <a:gd name="T11" fmla="*/ 41 h 64"/>
                  <a:gd name="T12" fmla="*/ 31 w 64"/>
                  <a:gd name="T13" fmla="*/ 31 h 64"/>
                  <a:gd name="T14" fmla="*/ 32 w 64"/>
                  <a:gd name="T15" fmla="*/ 28 h 64"/>
                  <a:gd name="T16" fmla="*/ 24 w 64"/>
                  <a:gd name="T17" fmla="*/ 20 h 64"/>
                  <a:gd name="T18" fmla="*/ 16 w 64"/>
                  <a:gd name="T19" fmla="*/ 28 h 64"/>
                  <a:gd name="T20" fmla="*/ 18 w 64"/>
                  <a:gd name="T21" fmla="*/ 34 h 64"/>
                  <a:gd name="T22" fmla="*/ 10 w 64"/>
                  <a:gd name="T23" fmla="*/ 48 h 64"/>
                  <a:gd name="T24" fmla="*/ 8 w 64"/>
                  <a:gd name="T25" fmla="*/ 48 h 64"/>
                  <a:gd name="T26" fmla="*/ 0 w 64"/>
                  <a:gd name="T27" fmla="*/ 56 h 64"/>
                  <a:gd name="T28" fmla="*/ 8 w 64"/>
                  <a:gd name="T29" fmla="*/ 64 h 64"/>
                  <a:gd name="T30" fmla="*/ 16 w 64"/>
                  <a:gd name="T31" fmla="*/ 56 h 64"/>
                  <a:gd name="T32" fmla="*/ 13 w 64"/>
                  <a:gd name="T33" fmla="*/ 50 h 64"/>
                  <a:gd name="T34" fmla="*/ 22 w 64"/>
                  <a:gd name="T35" fmla="*/ 36 h 64"/>
                  <a:gd name="T36" fmla="*/ 24 w 64"/>
                  <a:gd name="T37" fmla="*/ 36 h 64"/>
                  <a:gd name="T38" fmla="*/ 29 w 64"/>
                  <a:gd name="T39" fmla="*/ 34 h 64"/>
                  <a:gd name="T40" fmla="*/ 37 w 64"/>
                  <a:gd name="T41" fmla="*/ 44 h 64"/>
                  <a:gd name="T42" fmla="*/ 36 w 64"/>
                  <a:gd name="T43" fmla="*/ 48 h 64"/>
                  <a:gd name="T44" fmla="*/ 44 w 64"/>
                  <a:gd name="T45" fmla="*/ 56 h 64"/>
                  <a:gd name="T46" fmla="*/ 52 w 64"/>
                  <a:gd name="T47" fmla="*/ 48 h 64"/>
                  <a:gd name="T48" fmla="*/ 48 w 64"/>
                  <a:gd name="T49" fmla="*/ 41 h 64"/>
                  <a:gd name="T50" fmla="*/ 56 w 64"/>
                  <a:gd name="T51" fmla="*/ 16 h 64"/>
                  <a:gd name="T52" fmla="*/ 56 w 64"/>
                  <a:gd name="T53" fmla="*/ 16 h 64"/>
                  <a:gd name="T54" fmla="*/ 64 w 64"/>
                  <a:gd name="T55" fmla="*/ 8 h 64"/>
                  <a:gd name="T56" fmla="*/ 56 w 64"/>
                  <a:gd name="T57" fmla="*/ 0 h 64"/>
                  <a:gd name="T58" fmla="*/ 8 w 64"/>
                  <a:gd name="T59" fmla="*/ 60 h 64"/>
                  <a:gd name="T60" fmla="*/ 4 w 64"/>
                  <a:gd name="T61" fmla="*/ 56 h 64"/>
                  <a:gd name="T62" fmla="*/ 8 w 64"/>
                  <a:gd name="T63" fmla="*/ 52 h 64"/>
                  <a:gd name="T64" fmla="*/ 12 w 64"/>
                  <a:gd name="T65" fmla="*/ 56 h 64"/>
                  <a:gd name="T66" fmla="*/ 8 w 64"/>
                  <a:gd name="T67" fmla="*/ 60 h 64"/>
                  <a:gd name="T68" fmla="*/ 24 w 64"/>
                  <a:gd name="T69" fmla="*/ 32 h 64"/>
                  <a:gd name="T70" fmla="*/ 20 w 64"/>
                  <a:gd name="T71" fmla="*/ 28 h 64"/>
                  <a:gd name="T72" fmla="*/ 24 w 64"/>
                  <a:gd name="T73" fmla="*/ 24 h 64"/>
                  <a:gd name="T74" fmla="*/ 28 w 64"/>
                  <a:gd name="T75" fmla="*/ 28 h 64"/>
                  <a:gd name="T76" fmla="*/ 24 w 64"/>
                  <a:gd name="T77" fmla="*/ 32 h 64"/>
                  <a:gd name="T78" fmla="*/ 44 w 64"/>
                  <a:gd name="T79" fmla="*/ 52 h 64"/>
                  <a:gd name="T80" fmla="*/ 40 w 64"/>
                  <a:gd name="T81" fmla="*/ 48 h 64"/>
                  <a:gd name="T82" fmla="*/ 44 w 64"/>
                  <a:gd name="T83" fmla="*/ 44 h 64"/>
                  <a:gd name="T84" fmla="*/ 48 w 64"/>
                  <a:gd name="T85" fmla="*/ 48 h 64"/>
                  <a:gd name="T86" fmla="*/ 44 w 64"/>
                  <a:gd name="T87" fmla="*/ 52 h 64"/>
                  <a:gd name="T88" fmla="*/ 56 w 64"/>
                  <a:gd name="T89" fmla="*/ 12 h 64"/>
                  <a:gd name="T90" fmla="*/ 52 w 64"/>
                  <a:gd name="T91" fmla="*/ 8 h 64"/>
                  <a:gd name="T92" fmla="*/ 56 w 64"/>
                  <a:gd name="T93" fmla="*/ 4 h 64"/>
                  <a:gd name="T94" fmla="*/ 60 w 64"/>
                  <a:gd name="T95" fmla="*/ 8 h 64"/>
                  <a:gd name="T96" fmla="*/ 56 w 64"/>
                  <a:gd name="T9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64">
                    <a:moveTo>
                      <a:pt x="56" y="0"/>
                    </a:moveTo>
                    <a:cubicBezTo>
                      <a:pt x="52" y="0"/>
                      <a:pt x="48" y="4"/>
                      <a:pt x="48" y="8"/>
                    </a:cubicBezTo>
                    <a:cubicBezTo>
                      <a:pt x="48" y="11"/>
                      <a:pt x="50" y="14"/>
                      <a:pt x="52" y="15"/>
                    </a:cubicBezTo>
                    <a:cubicBezTo>
                      <a:pt x="45" y="40"/>
                      <a:pt x="45" y="40"/>
                      <a:pt x="45" y="40"/>
                    </a:cubicBezTo>
                    <a:cubicBezTo>
                      <a:pt x="44" y="40"/>
                      <a:pt x="44" y="40"/>
                      <a:pt x="44" y="40"/>
                    </a:cubicBezTo>
                    <a:cubicBezTo>
                      <a:pt x="43" y="40"/>
                      <a:pt x="41" y="40"/>
                      <a:pt x="40" y="41"/>
                    </a:cubicBezTo>
                    <a:cubicBezTo>
                      <a:pt x="31" y="31"/>
                      <a:pt x="31" y="31"/>
                      <a:pt x="31" y="31"/>
                    </a:cubicBezTo>
                    <a:cubicBezTo>
                      <a:pt x="32" y="30"/>
                      <a:pt x="32" y="29"/>
                      <a:pt x="32" y="28"/>
                    </a:cubicBezTo>
                    <a:cubicBezTo>
                      <a:pt x="32" y="24"/>
                      <a:pt x="28" y="20"/>
                      <a:pt x="24" y="20"/>
                    </a:cubicBezTo>
                    <a:cubicBezTo>
                      <a:pt x="20" y="20"/>
                      <a:pt x="16" y="24"/>
                      <a:pt x="16" y="28"/>
                    </a:cubicBezTo>
                    <a:cubicBezTo>
                      <a:pt x="16" y="30"/>
                      <a:pt x="17" y="32"/>
                      <a:pt x="18" y="34"/>
                    </a:cubicBezTo>
                    <a:cubicBezTo>
                      <a:pt x="10" y="48"/>
                      <a:pt x="10" y="48"/>
                      <a:pt x="10" y="48"/>
                    </a:cubicBezTo>
                    <a:cubicBezTo>
                      <a:pt x="9" y="48"/>
                      <a:pt x="9" y="48"/>
                      <a:pt x="8" y="48"/>
                    </a:cubicBezTo>
                    <a:cubicBezTo>
                      <a:pt x="4" y="48"/>
                      <a:pt x="0" y="52"/>
                      <a:pt x="0" y="56"/>
                    </a:cubicBezTo>
                    <a:cubicBezTo>
                      <a:pt x="0" y="60"/>
                      <a:pt x="4" y="64"/>
                      <a:pt x="8" y="64"/>
                    </a:cubicBezTo>
                    <a:cubicBezTo>
                      <a:pt x="12" y="64"/>
                      <a:pt x="16" y="60"/>
                      <a:pt x="16" y="56"/>
                    </a:cubicBezTo>
                    <a:cubicBezTo>
                      <a:pt x="16" y="54"/>
                      <a:pt x="15" y="52"/>
                      <a:pt x="13" y="50"/>
                    </a:cubicBezTo>
                    <a:cubicBezTo>
                      <a:pt x="22" y="36"/>
                      <a:pt x="22" y="36"/>
                      <a:pt x="22" y="36"/>
                    </a:cubicBezTo>
                    <a:cubicBezTo>
                      <a:pt x="22" y="36"/>
                      <a:pt x="23" y="36"/>
                      <a:pt x="24" y="36"/>
                    </a:cubicBezTo>
                    <a:cubicBezTo>
                      <a:pt x="26" y="36"/>
                      <a:pt x="27" y="35"/>
                      <a:pt x="29" y="34"/>
                    </a:cubicBezTo>
                    <a:cubicBezTo>
                      <a:pt x="37" y="44"/>
                      <a:pt x="37" y="44"/>
                      <a:pt x="37" y="44"/>
                    </a:cubicBezTo>
                    <a:cubicBezTo>
                      <a:pt x="36" y="45"/>
                      <a:pt x="36" y="46"/>
                      <a:pt x="36" y="48"/>
                    </a:cubicBezTo>
                    <a:cubicBezTo>
                      <a:pt x="36" y="52"/>
                      <a:pt x="40" y="56"/>
                      <a:pt x="44" y="56"/>
                    </a:cubicBezTo>
                    <a:cubicBezTo>
                      <a:pt x="48" y="56"/>
                      <a:pt x="52" y="52"/>
                      <a:pt x="52" y="48"/>
                    </a:cubicBezTo>
                    <a:cubicBezTo>
                      <a:pt x="52" y="45"/>
                      <a:pt x="51" y="43"/>
                      <a:pt x="48" y="41"/>
                    </a:cubicBezTo>
                    <a:cubicBezTo>
                      <a:pt x="56" y="16"/>
                      <a:pt x="56" y="16"/>
                      <a:pt x="56" y="16"/>
                    </a:cubicBezTo>
                    <a:cubicBezTo>
                      <a:pt x="56" y="16"/>
                      <a:pt x="56" y="16"/>
                      <a:pt x="56" y="16"/>
                    </a:cubicBezTo>
                    <a:cubicBezTo>
                      <a:pt x="60" y="16"/>
                      <a:pt x="64" y="12"/>
                      <a:pt x="64" y="8"/>
                    </a:cubicBezTo>
                    <a:cubicBezTo>
                      <a:pt x="64" y="4"/>
                      <a:pt x="60" y="0"/>
                      <a:pt x="56" y="0"/>
                    </a:cubicBezTo>
                    <a:close/>
                    <a:moveTo>
                      <a:pt x="8" y="60"/>
                    </a:moveTo>
                    <a:cubicBezTo>
                      <a:pt x="6" y="60"/>
                      <a:pt x="4" y="58"/>
                      <a:pt x="4" y="56"/>
                    </a:cubicBezTo>
                    <a:cubicBezTo>
                      <a:pt x="4" y="54"/>
                      <a:pt x="6" y="52"/>
                      <a:pt x="8" y="52"/>
                    </a:cubicBezTo>
                    <a:cubicBezTo>
                      <a:pt x="10" y="52"/>
                      <a:pt x="12" y="54"/>
                      <a:pt x="12" y="56"/>
                    </a:cubicBezTo>
                    <a:cubicBezTo>
                      <a:pt x="12" y="58"/>
                      <a:pt x="10" y="60"/>
                      <a:pt x="8" y="60"/>
                    </a:cubicBezTo>
                    <a:close/>
                    <a:moveTo>
                      <a:pt x="24" y="32"/>
                    </a:moveTo>
                    <a:cubicBezTo>
                      <a:pt x="22" y="32"/>
                      <a:pt x="20" y="30"/>
                      <a:pt x="20" y="28"/>
                    </a:cubicBezTo>
                    <a:cubicBezTo>
                      <a:pt x="20" y="26"/>
                      <a:pt x="22" y="24"/>
                      <a:pt x="24" y="24"/>
                    </a:cubicBezTo>
                    <a:cubicBezTo>
                      <a:pt x="26" y="24"/>
                      <a:pt x="28" y="26"/>
                      <a:pt x="28" y="28"/>
                    </a:cubicBezTo>
                    <a:cubicBezTo>
                      <a:pt x="28" y="30"/>
                      <a:pt x="26" y="32"/>
                      <a:pt x="24" y="32"/>
                    </a:cubicBezTo>
                    <a:close/>
                    <a:moveTo>
                      <a:pt x="44" y="52"/>
                    </a:moveTo>
                    <a:cubicBezTo>
                      <a:pt x="42" y="52"/>
                      <a:pt x="40" y="50"/>
                      <a:pt x="40" y="48"/>
                    </a:cubicBezTo>
                    <a:cubicBezTo>
                      <a:pt x="40" y="46"/>
                      <a:pt x="42" y="44"/>
                      <a:pt x="44" y="44"/>
                    </a:cubicBezTo>
                    <a:cubicBezTo>
                      <a:pt x="46" y="44"/>
                      <a:pt x="48" y="46"/>
                      <a:pt x="48" y="48"/>
                    </a:cubicBezTo>
                    <a:cubicBezTo>
                      <a:pt x="48" y="50"/>
                      <a:pt x="46" y="52"/>
                      <a:pt x="44" y="52"/>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6" name="Text Placeholder 2"/>
            <p:cNvSpPr txBox="1">
              <a:spLocks/>
            </p:cNvSpPr>
            <p:nvPr/>
          </p:nvSpPr>
          <p:spPr>
            <a:xfrm>
              <a:off x="7662837" y="4293096"/>
              <a:ext cx="1097459"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7" name="Group 6"/>
          <p:cNvGrpSpPr/>
          <p:nvPr/>
        </p:nvGrpSpPr>
        <p:grpSpPr>
          <a:xfrm>
            <a:off x="5712205" y="4143306"/>
            <a:ext cx="2360563" cy="1339057"/>
            <a:chOff x="8781443" y="4385240"/>
            <a:chExt cx="2499133" cy="1417662"/>
          </a:xfrm>
        </p:grpSpPr>
        <p:sp>
          <p:nvSpPr>
            <p:cNvPr id="58" name="Freeform 14"/>
            <p:cNvSpPr>
              <a:spLocks/>
            </p:cNvSpPr>
            <p:nvPr/>
          </p:nvSpPr>
          <p:spPr bwMode="auto">
            <a:xfrm>
              <a:off x="10042326" y="4385240"/>
              <a:ext cx="1238250" cy="699944"/>
            </a:xfrm>
            <a:custGeom>
              <a:avLst/>
              <a:gdLst>
                <a:gd name="T0" fmla="*/ 103 w 553"/>
                <a:gd name="T1" fmla="*/ 0 h 344"/>
                <a:gd name="T2" fmla="*/ 451 w 553"/>
                <a:gd name="T3" fmla="*/ 0 h 344"/>
                <a:gd name="T4" fmla="*/ 553 w 553"/>
                <a:gd name="T5" fmla="*/ 0 h 344"/>
                <a:gd name="T6" fmla="*/ 553 w 553"/>
                <a:gd name="T7" fmla="*/ 102 h 344"/>
                <a:gd name="T8" fmla="*/ 553 w 553"/>
                <a:gd name="T9" fmla="*/ 241 h 344"/>
                <a:gd name="T10" fmla="*/ 451 w 553"/>
                <a:gd name="T11" fmla="*/ 344 h 344"/>
                <a:gd name="T12" fmla="*/ 103 w 553"/>
                <a:gd name="T13" fmla="*/ 344 h 344"/>
                <a:gd name="T14" fmla="*/ 0 w 553"/>
                <a:gd name="T15" fmla="*/ 344 h 344"/>
                <a:gd name="T16" fmla="*/ 0 w 553"/>
                <a:gd name="T17" fmla="*/ 241 h 344"/>
                <a:gd name="T18" fmla="*/ 0 w 553"/>
                <a:gd name="T19" fmla="*/ 102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2"/>
                    <a:pt x="553" y="102"/>
                    <a:pt x="553" y="102"/>
                  </a:cubicBezTo>
                  <a:cubicBezTo>
                    <a:pt x="553" y="241"/>
                    <a:pt x="553" y="241"/>
                    <a:pt x="553" y="241"/>
                  </a:cubicBezTo>
                  <a:cubicBezTo>
                    <a:pt x="553" y="298"/>
                    <a:pt x="507" y="344"/>
                    <a:pt x="451" y="344"/>
                  </a:cubicBezTo>
                  <a:cubicBezTo>
                    <a:pt x="103" y="344"/>
                    <a:pt x="103" y="344"/>
                    <a:pt x="103" y="344"/>
                  </a:cubicBezTo>
                  <a:cubicBezTo>
                    <a:pt x="0" y="344"/>
                    <a:pt x="0" y="344"/>
                    <a:pt x="0" y="344"/>
                  </a:cubicBezTo>
                  <a:cubicBezTo>
                    <a:pt x="0" y="241"/>
                    <a:pt x="0" y="241"/>
                    <a:pt x="0" y="241"/>
                  </a:cubicBezTo>
                  <a:cubicBezTo>
                    <a:pt x="0" y="102"/>
                    <a:pt x="0" y="102"/>
                    <a:pt x="0" y="102"/>
                  </a:cubicBezTo>
                  <a:cubicBezTo>
                    <a:pt x="0" y="46"/>
                    <a:pt x="46" y="0"/>
                    <a:pt x="103" y="0"/>
                  </a:cubicBez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3" name="Freeform 19"/>
            <p:cNvSpPr>
              <a:spLocks/>
            </p:cNvSpPr>
            <p:nvPr/>
          </p:nvSpPr>
          <p:spPr bwMode="auto">
            <a:xfrm>
              <a:off x="8781443" y="4986061"/>
              <a:ext cx="1333500" cy="816841"/>
            </a:xfrm>
            <a:custGeom>
              <a:avLst/>
              <a:gdLst>
                <a:gd name="T0" fmla="*/ 0 w 655"/>
                <a:gd name="T1" fmla="*/ 401 h 401"/>
                <a:gd name="T2" fmla="*/ 0 w 655"/>
                <a:gd name="T3" fmla="*/ 102 h 401"/>
                <a:gd name="T4" fmla="*/ 102 w 655"/>
                <a:gd name="T5" fmla="*/ 0 h 401"/>
                <a:gd name="T6" fmla="*/ 655 w 655"/>
                <a:gd name="T7" fmla="*/ 0 h 401"/>
              </a:gdLst>
              <a:ahLst/>
              <a:cxnLst>
                <a:cxn ang="0">
                  <a:pos x="T0" y="T1"/>
                </a:cxn>
                <a:cxn ang="0">
                  <a:pos x="T2" y="T3"/>
                </a:cxn>
                <a:cxn ang="0">
                  <a:pos x="T4" y="T5"/>
                </a:cxn>
                <a:cxn ang="0">
                  <a:pos x="T6" y="T7"/>
                </a:cxn>
              </a:cxnLst>
              <a:rect l="0" t="0" r="r" b="b"/>
              <a:pathLst>
                <a:path w="655" h="401">
                  <a:moveTo>
                    <a:pt x="0" y="401"/>
                  </a:moveTo>
                  <a:cubicBezTo>
                    <a:pt x="0" y="102"/>
                    <a:pt x="0" y="102"/>
                    <a:pt x="0" y="102"/>
                  </a:cubicBezTo>
                  <a:cubicBezTo>
                    <a:pt x="0" y="46"/>
                    <a:pt x="45" y="0"/>
                    <a:pt x="102" y="0"/>
                  </a:cubicBezTo>
                  <a:cubicBezTo>
                    <a:pt x="655" y="0"/>
                    <a:pt x="655" y="0"/>
                    <a:pt x="655" y="0"/>
                  </a:cubicBezTo>
                </a:path>
              </a:pathLst>
            </a:custGeom>
            <a:noFill/>
            <a:ln w="53975" cap="flat">
              <a:solidFill>
                <a:srgbClr val="D53E2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9" name="Text Placeholder 2"/>
            <p:cNvSpPr txBox="1">
              <a:spLocks/>
            </p:cNvSpPr>
            <p:nvPr/>
          </p:nvSpPr>
          <p:spPr>
            <a:xfrm>
              <a:off x="9941537" y="4647819"/>
              <a:ext cx="906991"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劳动</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110" name="Group 109"/>
            <p:cNvGrpSpPr/>
            <p:nvPr/>
          </p:nvGrpSpPr>
          <p:grpSpPr>
            <a:xfrm>
              <a:off x="10848528" y="4601126"/>
              <a:ext cx="340042" cy="340042"/>
              <a:chOff x="9138898" y="4584965"/>
              <a:chExt cx="340040" cy="340040"/>
            </a:xfrm>
            <a:solidFill>
              <a:srgbClr val="FFFFFF"/>
            </a:solidFill>
          </p:grpSpPr>
          <p:sp>
            <p:nvSpPr>
              <p:cNvPr id="111" name="Freeform 760"/>
              <p:cNvSpPr>
                <a:spLocks noEditPoints="1"/>
              </p:cNvSpPr>
              <p:nvPr/>
            </p:nvSpPr>
            <p:spPr bwMode="auto">
              <a:xfrm>
                <a:off x="9138898"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12" name="Freeform 761"/>
              <p:cNvSpPr>
                <a:spLocks/>
              </p:cNvSpPr>
              <p:nvPr/>
            </p:nvSpPr>
            <p:spPr bwMode="auto">
              <a:xfrm>
                <a:off x="9236052" y="4669338"/>
                <a:ext cx="104825" cy="171298"/>
              </a:xfrm>
              <a:custGeom>
                <a:avLst/>
                <a:gdLst>
                  <a:gd name="T0" fmla="*/ 40 w 40"/>
                  <a:gd name="T1" fmla="*/ 44 h 64"/>
                  <a:gd name="T2" fmla="*/ 20 w 40"/>
                  <a:gd name="T3" fmla="*/ 64 h 64"/>
                  <a:gd name="T4" fmla="*/ 0 w 40"/>
                  <a:gd name="T5" fmla="*/ 44 h 64"/>
                  <a:gd name="T6" fmla="*/ 20 w 40"/>
                  <a:gd name="T7" fmla="*/ 0 h 64"/>
                  <a:gd name="T8" fmla="*/ 40 w 40"/>
                  <a:gd name="T9" fmla="*/ 44 h 64"/>
                </a:gdLst>
                <a:ahLst/>
                <a:cxnLst>
                  <a:cxn ang="0">
                    <a:pos x="T0" y="T1"/>
                  </a:cxn>
                  <a:cxn ang="0">
                    <a:pos x="T2" y="T3"/>
                  </a:cxn>
                  <a:cxn ang="0">
                    <a:pos x="T4" y="T5"/>
                  </a:cxn>
                  <a:cxn ang="0">
                    <a:pos x="T6" y="T7"/>
                  </a:cxn>
                  <a:cxn ang="0">
                    <a:pos x="T8" y="T9"/>
                  </a:cxn>
                </a:cxnLst>
                <a:rect l="0" t="0" r="r" b="b"/>
                <a:pathLst>
                  <a:path w="40" h="64">
                    <a:moveTo>
                      <a:pt x="40" y="44"/>
                    </a:moveTo>
                    <a:cubicBezTo>
                      <a:pt x="40" y="55"/>
                      <a:pt x="31" y="64"/>
                      <a:pt x="20" y="64"/>
                    </a:cubicBezTo>
                    <a:cubicBezTo>
                      <a:pt x="9" y="64"/>
                      <a:pt x="0" y="55"/>
                      <a:pt x="0" y="44"/>
                    </a:cubicBezTo>
                    <a:cubicBezTo>
                      <a:pt x="0" y="33"/>
                      <a:pt x="16" y="12"/>
                      <a:pt x="20" y="0"/>
                    </a:cubicBezTo>
                    <a:cubicBezTo>
                      <a:pt x="24" y="12"/>
                      <a:pt x="40" y="33"/>
                      <a:pt x="40" y="44"/>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13" name="Freeform 762"/>
              <p:cNvSpPr>
                <a:spLocks/>
              </p:cNvSpPr>
              <p:nvPr/>
            </p:nvSpPr>
            <p:spPr bwMode="auto">
              <a:xfrm>
                <a:off x="9340878" y="4669338"/>
                <a:ext cx="43464" cy="63918"/>
              </a:xfrm>
              <a:custGeom>
                <a:avLst/>
                <a:gdLst>
                  <a:gd name="T0" fmla="*/ 16 w 16"/>
                  <a:gd name="T1" fmla="*/ 17 h 24"/>
                  <a:gd name="T2" fmla="*/ 8 w 16"/>
                  <a:gd name="T3" fmla="*/ 24 h 24"/>
                  <a:gd name="T4" fmla="*/ 0 w 16"/>
                  <a:gd name="T5" fmla="*/ 17 h 24"/>
                  <a:gd name="T6" fmla="*/ 8 w 16"/>
                  <a:gd name="T7" fmla="*/ 0 h 24"/>
                  <a:gd name="T8" fmla="*/ 16 w 16"/>
                  <a:gd name="T9" fmla="*/ 17 h 24"/>
                </a:gdLst>
                <a:ahLst/>
                <a:cxnLst>
                  <a:cxn ang="0">
                    <a:pos x="T0" y="T1"/>
                  </a:cxn>
                  <a:cxn ang="0">
                    <a:pos x="T2" y="T3"/>
                  </a:cxn>
                  <a:cxn ang="0">
                    <a:pos x="T4" y="T5"/>
                  </a:cxn>
                  <a:cxn ang="0">
                    <a:pos x="T6" y="T7"/>
                  </a:cxn>
                  <a:cxn ang="0">
                    <a:pos x="T8" y="T9"/>
                  </a:cxn>
                </a:cxnLst>
                <a:rect l="0" t="0" r="r" b="b"/>
                <a:pathLst>
                  <a:path w="16" h="24">
                    <a:moveTo>
                      <a:pt x="16" y="17"/>
                    </a:moveTo>
                    <a:cubicBezTo>
                      <a:pt x="16" y="21"/>
                      <a:pt x="12" y="24"/>
                      <a:pt x="8" y="24"/>
                    </a:cubicBezTo>
                    <a:cubicBezTo>
                      <a:pt x="4" y="24"/>
                      <a:pt x="0" y="21"/>
                      <a:pt x="0" y="17"/>
                    </a:cubicBezTo>
                    <a:cubicBezTo>
                      <a:pt x="0" y="12"/>
                      <a:pt x="6" y="5"/>
                      <a:pt x="8" y="0"/>
                    </a:cubicBezTo>
                    <a:cubicBezTo>
                      <a:pt x="10" y="5"/>
                      <a:pt x="16" y="12"/>
                      <a:pt x="16" y="17"/>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grpSp>
        <p:nvGrpSpPr>
          <p:cNvPr id="8" name="Group 7"/>
          <p:cNvGrpSpPr/>
          <p:nvPr/>
        </p:nvGrpSpPr>
        <p:grpSpPr>
          <a:xfrm>
            <a:off x="3848901" y="4736427"/>
            <a:ext cx="1863303" cy="1258485"/>
            <a:chOff x="6808762" y="5013176"/>
            <a:chExt cx="1972682" cy="1332361"/>
          </a:xfrm>
        </p:grpSpPr>
        <p:sp>
          <p:nvSpPr>
            <p:cNvPr id="64" name="Freeform 20"/>
            <p:cNvSpPr>
              <a:spLocks/>
            </p:cNvSpPr>
            <p:nvPr/>
          </p:nvSpPr>
          <p:spPr bwMode="auto">
            <a:xfrm>
              <a:off x="7488353" y="5127492"/>
              <a:ext cx="1293091" cy="1218045"/>
            </a:xfrm>
            <a:custGeom>
              <a:avLst/>
              <a:gdLst>
                <a:gd name="T0" fmla="*/ 635 w 635"/>
                <a:gd name="T1" fmla="*/ 599 h 599"/>
                <a:gd name="T2" fmla="*/ 635 w 635"/>
                <a:gd name="T3" fmla="*/ 102 h 599"/>
                <a:gd name="T4" fmla="*/ 533 w 635"/>
                <a:gd name="T5" fmla="*/ 0 h 599"/>
                <a:gd name="T6" fmla="*/ 0 w 635"/>
                <a:gd name="T7" fmla="*/ 0 h 599"/>
              </a:gdLst>
              <a:ahLst/>
              <a:cxnLst>
                <a:cxn ang="0">
                  <a:pos x="T0" y="T1"/>
                </a:cxn>
                <a:cxn ang="0">
                  <a:pos x="T2" y="T3"/>
                </a:cxn>
                <a:cxn ang="0">
                  <a:pos x="T4" y="T5"/>
                </a:cxn>
                <a:cxn ang="0">
                  <a:pos x="T6" y="T7"/>
                </a:cxn>
              </a:cxnLst>
              <a:rect l="0" t="0" r="r" b="b"/>
              <a:pathLst>
                <a:path w="635" h="599">
                  <a:moveTo>
                    <a:pt x="635" y="599"/>
                  </a:moveTo>
                  <a:cubicBezTo>
                    <a:pt x="635" y="102"/>
                    <a:pt x="635" y="102"/>
                    <a:pt x="635" y="102"/>
                  </a:cubicBezTo>
                  <a:cubicBezTo>
                    <a:pt x="635" y="46"/>
                    <a:pt x="589" y="0"/>
                    <a:pt x="533" y="0"/>
                  </a:cubicBezTo>
                  <a:cubicBezTo>
                    <a:pt x="0" y="0"/>
                    <a:pt x="0" y="0"/>
                    <a:pt x="0" y="0"/>
                  </a:cubicBezTo>
                </a:path>
              </a:pathLst>
            </a:custGeom>
            <a:noFill/>
            <a:ln w="53975" cap="flat">
              <a:solidFill>
                <a:srgbClr val="D53E2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1" name="Freeform 12"/>
            <p:cNvSpPr>
              <a:spLocks/>
            </p:cNvSpPr>
            <p:nvPr/>
          </p:nvSpPr>
          <p:spPr bwMode="auto">
            <a:xfrm>
              <a:off x="6808762" y="5013176"/>
              <a:ext cx="1087438" cy="684213"/>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rgbClr val="D53E25"/>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2" name="Group 71"/>
            <p:cNvGrpSpPr/>
            <p:nvPr/>
          </p:nvGrpSpPr>
          <p:grpSpPr>
            <a:xfrm>
              <a:off x="6960096" y="5199692"/>
              <a:ext cx="340042" cy="340042"/>
              <a:chOff x="407368" y="2182217"/>
              <a:chExt cx="281025" cy="281025"/>
            </a:xfrm>
            <a:solidFill>
              <a:schemeClr val="bg2"/>
            </a:solidFill>
          </p:grpSpPr>
          <p:sp>
            <p:nvSpPr>
              <p:cNvPr id="73" name="Freeform 5"/>
              <p:cNvSpPr>
                <a:spLocks noEditPoints="1"/>
              </p:cNvSpPr>
              <p:nvPr/>
            </p:nvSpPr>
            <p:spPr bwMode="auto">
              <a:xfrm>
                <a:off x="477096" y="2251945"/>
                <a:ext cx="141569" cy="141569"/>
              </a:xfrm>
              <a:custGeom>
                <a:avLst/>
                <a:gdLst>
                  <a:gd name="T0" fmla="*/ 63 w 64"/>
                  <a:gd name="T1" fmla="*/ 57 h 64"/>
                  <a:gd name="T2" fmla="*/ 44 w 64"/>
                  <a:gd name="T3" fmla="*/ 38 h 64"/>
                  <a:gd name="T4" fmla="*/ 48 w 64"/>
                  <a:gd name="T5" fmla="*/ 24 h 64"/>
                  <a:gd name="T6" fmla="*/ 24 w 64"/>
                  <a:gd name="T7" fmla="*/ 0 h 64"/>
                  <a:gd name="T8" fmla="*/ 0 w 64"/>
                  <a:gd name="T9" fmla="*/ 24 h 64"/>
                  <a:gd name="T10" fmla="*/ 24 w 64"/>
                  <a:gd name="T11" fmla="*/ 48 h 64"/>
                  <a:gd name="T12" fmla="*/ 38 w 64"/>
                  <a:gd name="T13" fmla="*/ 44 h 64"/>
                  <a:gd name="T14" fmla="*/ 57 w 64"/>
                  <a:gd name="T15" fmla="*/ 63 h 64"/>
                  <a:gd name="T16" fmla="*/ 63 w 64"/>
                  <a:gd name="T17" fmla="*/ 63 h 64"/>
                  <a:gd name="T18" fmla="*/ 63 w 64"/>
                  <a:gd name="T19" fmla="*/ 57 h 64"/>
                  <a:gd name="T20" fmla="*/ 38 w 64"/>
                  <a:gd name="T21" fmla="*/ 32 h 64"/>
                  <a:gd name="T22" fmla="*/ 32 w 64"/>
                  <a:gd name="T23" fmla="*/ 38 h 64"/>
                  <a:gd name="T24" fmla="*/ 24 w 64"/>
                  <a:gd name="T25" fmla="*/ 40 h 64"/>
                  <a:gd name="T26" fmla="*/ 8 w 64"/>
                  <a:gd name="T27" fmla="*/ 24 h 64"/>
                  <a:gd name="T28" fmla="*/ 24 w 64"/>
                  <a:gd name="T29" fmla="*/ 8 h 64"/>
                  <a:gd name="T30" fmla="*/ 40 w 64"/>
                  <a:gd name="T31" fmla="*/ 24 h 64"/>
                  <a:gd name="T32" fmla="*/ 38 w 64"/>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63" y="57"/>
                    </a:moveTo>
                    <a:cubicBezTo>
                      <a:pt x="44" y="38"/>
                      <a:pt x="44" y="38"/>
                      <a:pt x="44" y="38"/>
                    </a:cubicBezTo>
                    <a:cubicBezTo>
                      <a:pt x="46" y="34"/>
                      <a:pt x="48" y="29"/>
                      <a:pt x="48" y="24"/>
                    </a:cubicBezTo>
                    <a:cubicBezTo>
                      <a:pt x="48" y="11"/>
                      <a:pt x="37" y="0"/>
                      <a:pt x="24" y="0"/>
                    </a:cubicBezTo>
                    <a:cubicBezTo>
                      <a:pt x="11" y="0"/>
                      <a:pt x="0" y="11"/>
                      <a:pt x="0" y="24"/>
                    </a:cubicBezTo>
                    <a:cubicBezTo>
                      <a:pt x="0" y="37"/>
                      <a:pt x="11" y="48"/>
                      <a:pt x="24" y="48"/>
                    </a:cubicBezTo>
                    <a:cubicBezTo>
                      <a:pt x="29" y="48"/>
                      <a:pt x="34" y="46"/>
                      <a:pt x="38" y="44"/>
                    </a:cubicBezTo>
                    <a:cubicBezTo>
                      <a:pt x="57" y="63"/>
                      <a:pt x="57" y="63"/>
                      <a:pt x="57" y="63"/>
                    </a:cubicBezTo>
                    <a:cubicBezTo>
                      <a:pt x="59" y="64"/>
                      <a:pt x="61" y="64"/>
                      <a:pt x="63" y="63"/>
                    </a:cubicBezTo>
                    <a:cubicBezTo>
                      <a:pt x="64" y="61"/>
                      <a:pt x="64" y="59"/>
                      <a:pt x="63" y="57"/>
                    </a:cubicBezTo>
                    <a:close/>
                    <a:moveTo>
                      <a:pt x="38" y="32"/>
                    </a:moveTo>
                    <a:cubicBezTo>
                      <a:pt x="36" y="34"/>
                      <a:pt x="34" y="36"/>
                      <a:pt x="32" y="38"/>
                    </a:cubicBezTo>
                    <a:cubicBezTo>
                      <a:pt x="30" y="39"/>
                      <a:pt x="27" y="40"/>
                      <a:pt x="24" y="40"/>
                    </a:cubicBezTo>
                    <a:cubicBezTo>
                      <a:pt x="15" y="40"/>
                      <a:pt x="8" y="33"/>
                      <a:pt x="8" y="24"/>
                    </a:cubicBezTo>
                    <a:cubicBezTo>
                      <a:pt x="8" y="15"/>
                      <a:pt x="15" y="8"/>
                      <a:pt x="24" y="8"/>
                    </a:cubicBezTo>
                    <a:cubicBezTo>
                      <a:pt x="33" y="8"/>
                      <a:pt x="40" y="15"/>
                      <a:pt x="40" y="24"/>
                    </a:cubicBezTo>
                    <a:cubicBezTo>
                      <a:pt x="40" y="27"/>
                      <a:pt x="39" y="30"/>
                      <a:pt x="38" y="32"/>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4" name="Freeform 6"/>
              <p:cNvSpPr>
                <a:spLocks noEditPoints="1"/>
              </p:cNvSpPr>
              <p:nvPr/>
            </p:nvSpPr>
            <p:spPr bwMode="auto">
              <a:xfrm>
                <a:off x="407368" y="2182217"/>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5" name="Text Placeholder 2"/>
            <p:cNvSpPr txBox="1">
              <a:spLocks/>
            </p:cNvSpPr>
            <p:nvPr/>
          </p:nvSpPr>
          <p:spPr>
            <a:xfrm>
              <a:off x="7320136" y="5229200"/>
              <a:ext cx="1097459"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6" name="Group 5"/>
          <p:cNvGrpSpPr/>
          <p:nvPr/>
        </p:nvGrpSpPr>
        <p:grpSpPr>
          <a:xfrm>
            <a:off x="5712204" y="4906335"/>
            <a:ext cx="1698634" cy="912154"/>
            <a:chOff x="8781443" y="5193059"/>
            <a:chExt cx="1798347" cy="965699"/>
          </a:xfrm>
        </p:grpSpPr>
        <p:sp>
          <p:nvSpPr>
            <p:cNvPr id="46" name="Freeform 9"/>
            <p:cNvSpPr>
              <a:spLocks/>
            </p:cNvSpPr>
            <p:nvPr/>
          </p:nvSpPr>
          <p:spPr bwMode="auto">
            <a:xfrm>
              <a:off x="9048328" y="5193059"/>
              <a:ext cx="1531462" cy="684213"/>
            </a:xfrm>
            <a:custGeom>
              <a:avLst/>
              <a:gdLst>
                <a:gd name="T0" fmla="*/ 102 w 622"/>
                <a:gd name="T1" fmla="*/ 306 h 306"/>
                <a:gd name="T2" fmla="*/ 520 w 622"/>
                <a:gd name="T3" fmla="*/ 306 h 306"/>
                <a:gd name="T4" fmla="*/ 622 w 622"/>
                <a:gd name="T5" fmla="*/ 306 h 306"/>
                <a:gd name="T6" fmla="*/ 622 w 622"/>
                <a:gd name="T7" fmla="*/ 203 h 306"/>
                <a:gd name="T8" fmla="*/ 622 w 622"/>
                <a:gd name="T9" fmla="*/ 103 h 306"/>
                <a:gd name="T10" fmla="*/ 520 w 622"/>
                <a:gd name="T11" fmla="*/ 0 h 306"/>
                <a:gd name="T12" fmla="*/ 102 w 622"/>
                <a:gd name="T13" fmla="*/ 0 h 306"/>
                <a:gd name="T14" fmla="*/ 0 w 622"/>
                <a:gd name="T15" fmla="*/ 0 h 306"/>
                <a:gd name="T16" fmla="*/ 0 w 622"/>
                <a:gd name="T17" fmla="*/ 103 h 306"/>
                <a:gd name="T18" fmla="*/ 0 w 622"/>
                <a:gd name="T19" fmla="*/ 203 h 306"/>
                <a:gd name="T20" fmla="*/ 102 w 622"/>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306">
                  <a:moveTo>
                    <a:pt x="102" y="306"/>
                  </a:moveTo>
                  <a:cubicBezTo>
                    <a:pt x="520" y="306"/>
                    <a:pt x="520" y="306"/>
                    <a:pt x="520" y="306"/>
                  </a:cubicBezTo>
                  <a:cubicBezTo>
                    <a:pt x="622" y="306"/>
                    <a:pt x="622" y="306"/>
                    <a:pt x="622" y="306"/>
                  </a:cubicBezTo>
                  <a:cubicBezTo>
                    <a:pt x="622" y="203"/>
                    <a:pt x="622" y="203"/>
                    <a:pt x="622" y="203"/>
                  </a:cubicBezTo>
                  <a:cubicBezTo>
                    <a:pt x="622" y="103"/>
                    <a:pt x="622" y="103"/>
                    <a:pt x="622" y="103"/>
                  </a:cubicBezTo>
                  <a:cubicBezTo>
                    <a:pt x="622" y="46"/>
                    <a:pt x="576" y="0"/>
                    <a:pt x="520" y="0"/>
                  </a:cubicBezTo>
                  <a:cubicBezTo>
                    <a:pt x="102" y="0"/>
                    <a:pt x="102" y="0"/>
                    <a:pt x="102" y="0"/>
                  </a:cubicBezTo>
                  <a:cubicBezTo>
                    <a:pt x="0" y="0"/>
                    <a:pt x="0" y="0"/>
                    <a:pt x="0" y="0"/>
                  </a:cubicBezTo>
                  <a:cubicBezTo>
                    <a:pt x="0" y="103"/>
                    <a:pt x="0" y="103"/>
                    <a:pt x="0" y="103"/>
                  </a:cubicBezTo>
                  <a:cubicBezTo>
                    <a:pt x="0" y="203"/>
                    <a:pt x="0" y="203"/>
                    <a:pt x="0" y="203"/>
                  </a:cubicBezTo>
                  <a:cubicBezTo>
                    <a:pt x="0" y="260"/>
                    <a:pt x="46" y="306"/>
                    <a:pt x="102" y="306"/>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5" name="Freeform 21"/>
            <p:cNvSpPr>
              <a:spLocks/>
            </p:cNvSpPr>
            <p:nvPr/>
          </p:nvSpPr>
          <p:spPr bwMode="auto">
            <a:xfrm>
              <a:off x="8781443" y="5305837"/>
              <a:ext cx="435841" cy="852921"/>
            </a:xfrm>
            <a:custGeom>
              <a:avLst/>
              <a:gdLst>
                <a:gd name="T0" fmla="*/ 0 w 214"/>
                <a:gd name="T1" fmla="*/ 419 h 419"/>
                <a:gd name="T2" fmla="*/ 0 w 214"/>
                <a:gd name="T3" fmla="*/ 102 h 419"/>
                <a:gd name="T4" fmla="*/ 102 w 214"/>
                <a:gd name="T5" fmla="*/ 0 h 419"/>
                <a:gd name="T6" fmla="*/ 214 w 214"/>
                <a:gd name="T7" fmla="*/ 0 h 419"/>
              </a:gdLst>
              <a:ahLst/>
              <a:cxnLst>
                <a:cxn ang="0">
                  <a:pos x="T0" y="T1"/>
                </a:cxn>
                <a:cxn ang="0">
                  <a:pos x="T2" y="T3"/>
                </a:cxn>
                <a:cxn ang="0">
                  <a:pos x="T4" y="T5"/>
                </a:cxn>
                <a:cxn ang="0">
                  <a:pos x="T6" y="T7"/>
                </a:cxn>
              </a:cxnLst>
              <a:rect l="0" t="0" r="r" b="b"/>
              <a:pathLst>
                <a:path w="214" h="419">
                  <a:moveTo>
                    <a:pt x="0" y="419"/>
                  </a:moveTo>
                  <a:cubicBezTo>
                    <a:pt x="0" y="102"/>
                    <a:pt x="0" y="102"/>
                    <a:pt x="0" y="102"/>
                  </a:cubicBezTo>
                  <a:cubicBezTo>
                    <a:pt x="0" y="45"/>
                    <a:pt x="45" y="0"/>
                    <a:pt x="102" y="0"/>
                  </a:cubicBezTo>
                  <a:cubicBezTo>
                    <a:pt x="214" y="0"/>
                    <a:pt x="214" y="0"/>
                    <a:pt x="214" y="0"/>
                  </a:cubicBezTo>
                </a:path>
              </a:pathLst>
            </a:custGeom>
            <a:noFill/>
            <a:ln w="53975" cap="flat">
              <a:solidFill>
                <a:srgbClr val="2C99C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103" name="Group 102"/>
            <p:cNvGrpSpPr/>
            <p:nvPr/>
          </p:nvGrpSpPr>
          <p:grpSpPr>
            <a:xfrm>
              <a:off x="10148446" y="5373216"/>
              <a:ext cx="340042" cy="340042"/>
              <a:chOff x="2423331" y="6369533"/>
              <a:chExt cx="340040" cy="340040"/>
            </a:xfrm>
            <a:solidFill>
              <a:srgbClr val="FFFFFF"/>
            </a:solidFill>
          </p:grpSpPr>
          <p:sp>
            <p:nvSpPr>
              <p:cNvPr id="104" name="Freeform 220"/>
              <p:cNvSpPr>
                <a:spLocks noEditPoints="1"/>
              </p:cNvSpPr>
              <p:nvPr/>
            </p:nvSpPr>
            <p:spPr bwMode="auto">
              <a:xfrm>
                <a:off x="2423331" y="6369533"/>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5" name="Freeform 221"/>
              <p:cNvSpPr>
                <a:spLocks noEditPoints="1"/>
              </p:cNvSpPr>
              <p:nvPr/>
            </p:nvSpPr>
            <p:spPr bwMode="auto">
              <a:xfrm>
                <a:off x="2507700" y="6448789"/>
                <a:ext cx="171298" cy="176412"/>
              </a:xfrm>
              <a:custGeom>
                <a:avLst/>
                <a:gdLst>
                  <a:gd name="T0" fmla="*/ 34 w 64"/>
                  <a:gd name="T1" fmla="*/ 8 h 66"/>
                  <a:gd name="T2" fmla="*/ 29 w 64"/>
                  <a:gd name="T3" fmla="*/ 9 h 66"/>
                  <a:gd name="T4" fmla="*/ 23 w 64"/>
                  <a:gd name="T5" fmla="*/ 5 h 66"/>
                  <a:gd name="T6" fmla="*/ 8 w 64"/>
                  <a:gd name="T7" fmla="*/ 4 h 66"/>
                  <a:gd name="T8" fmla="*/ 16 w 64"/>
                  <a:gd name="T9" fmla="*/ 15 h 66"/>
                  <a:gd name="T10" fmla="*/ 5 w 64"/>
                  <a:gd name="T11" fmla="*/ 28 h 66"/>
                  <a:gd name="T12" fmla="*/ 1 w 64"/>
                  <a:gd name="T13" fmla="*/ 30 h 66"/>
                  <a:gd name="T14" fmla="*/ 1 w 64"/>
                  <a:gd name="T15" fmla="*/ 42 h 66"/>
                  <a:gd name="T16" fmla="*/ 6 w 64"/>
                  <a:gd name="T17" fmla="*/ 44 h 66"/>
                  <a:gd name="T18" fmla="*/ 16 w 64"/>
                  <a:gd name="T19" fmla="*/ 56 h 66"/>
                  <a:gd name="T20" fmla="*/ 16 w 64"/>
                  <a:gd name="T21" fmla="*/ 65 h 66"/>
                  <a:gd name="T22" fmla="*/ 26 w 64"/>
                  <a:gd name="T23" fmla="*/ 65 h 66"/>
                  <a:gd name="T24" fmla="*/ 30 w 64"/>
                  <a:gd name="T25" fmla="*/ 61 h 66"/>
                  <a:gd name="T26" fmla="*/ 34 w 64"/>
                  <a:gd name="T27" fmla="*/ 61 h 66"/>
                  <a:gd name="T28" fmla="*/ 38 w 64"/>
                  <a:gd name="T29" fmla="*/ 61 h 66"/>
                  <a:gd name="T30" fmla="*/ 41 w 64"/>
                  <a:gd name="T31" fmla="*/ 65 h 66"/>
                  <a:gd name="T32" fmla="*/ 52 w 64"/>
                  <a:gd name="T33" fmla="*/ 65 h 66"/>
                  <a:gd name="T34" fmla="*/ 52 w 64"/>
                  <a:gd name="T35" fmla="*/ 56 h 66"/>
                  <a:gd name="T36" fmla="*/ 64 w 64"/>
                  <a:gd name="T37" fmla="*/ 35 h 66"/>
                  <a:gd name="T38" fmla="*/ 34 w 64"/>
                  <a:gd name="T39" fmla="*/ 8 h 66"/>
                  <a:gd name="T40" fmla="*/ 50 w 64"/>
                  <a:gd name="T41" fmla="*/ 53 h 66"/>
                  <a:gd name="T42" fmla="*/ 48 w 64"/>
                  <a:gd name="T43" fmla="*/ 54 h 66"/>
                  <a:gd name="T44" fmla="*/ 48 w 64"/>
                  <a:gd name="T45" fmla="*/ 56 h 66"/>
                  <a:gd name="T46" fmla="*/ 48 w 64"/>
                  <a:gd name="T47" fmla="*/ 62 h 66"/>
                  <a:gd name="T48" fmla="*/ 46 w 64"/>
                  <a:gd name="T49" fmla="*/ 62 h 66"/>
                  <a:gd name="T50" fmla="*/ 46 w 64"/>
                  <a:gd name="T51" fmla="*/ 62 h 66"/>
                  <a:gd name="T52" fmla="*/ 43 w 64"/>
                  <a:gd name="T53" fmla="*/ 62 h 66"/>
                  <a:gd name="T54" fmla="*/ 43 w 64"/>
                  <a:gd name="T55" fmla="*/ 62 h 66"/>
                  <a:gd name="T56" fmla="*/ 41 w 64"/>
                  <a:gd name="T57" fmla="*/ 58 h 66"/>
                  <a:gd name="T58" fmla="*/ 39 w 64"/>
                  <a:gd name="T59" fmla="*/ 57 h 66"/>
                  <a:gd name="T60" fmla="*/ 37 w 64"/>
                  <a:gd name="T61" fmla="*/ 57 h 66"/>
                  <a:gd name="T62" fmla="*/ 34 w 64"/>
                  <a:gd name="T63" fmla="*/ 57 h 66"/>
                  <a:gd name="T64" fmla="*/ 31 w 64"/>
                  <a:gd name="T65" fmla="*/ 57 h 66"/>
                  <a:gd name="T66" fmla="*/ 29 w 64"/>
                  <a:gd name="T67" fmla="*/ 57 h 66"/>
                  <a:gd name="T68" fmla="*/ 27 w 64"/>
                  <a:gd name="T69" fmla="*/ 58 h 66"/>
                  <a:gd name="T70" fmla="*/ 24 w 64"/>
                  <a:gd name="T71" fmla="*/ 62 h 66"/>
                  <a:gd name="T72" fmla="*/ 21 w 64"/>
                  <a:gd name="T73" fmla="*/ 62 h 66"/>
                  <a:gd name="T74" fmla="*/ 19 w 64"/>
                  <a:gd name="T75" fmla="*/ 62 h 66"/>
                  <a:gd name="T76" fmla="*/ 20 w 64"/>
                  <a:gd name="T77" fmla="*/ 56 h 66"/>
                  <a:gd name="T78" fmla="*/ 20 w 64"/>
                  <a:gd name="T79" fmla="*/ 54 h 66"/>
                  <a:gd name="T80" fmla="*/ 18 w 64"/>
                  <a:gd name="T81" fmla="*/ 52 h 66"/>
                  <a:gd name="T82" fmla="*/ 10 w 64"/>
                  <a:gd name="T83" fmla="*/ 42 h 66"/>
                  <a:gd name="T84" fmla="*/ 9 w 64"/>
                  <a:gd name="T85" fmla="*/ 41 h 66"/>
                  <a:gd name="T86" fmla="*/ 7 w 64"/>
                  <a:gd name="T87" fmla="*/ 40 h 66"/>
                  <a:gd name="T88" fmla="*/ 4 w 64"/>
                  <a:gd name="T89" fmla="*/ 39 h 66"/>
                  <a:gd name="T90" fmla="*/ 4 w 64"/>
                  <a:gd name="T91" fmla="*/ 33 h 66"/>
                  <a:gd name="T92" fmla="*/ 7 w 64"/>
                  <a:gd name="T93" fmla="*/ 32 h 66"/>
                  <a:gd name="T94" fmla="*/ 8 w 64"/>
                  <a:gd name="T95" fmla="*/ 31 h 66"/>
                  <a:gd name="T96" fmla="*/ 9 w 64"/>
                  <a:gd name="T97" fmla="*/ 30 h 66"/>
                  <a:gd name="T98" fmla="*/ 18 w 64"/>
                  <a:gd name="T99" fmla="*/ 18 h 66"/>
                  <a:gd name="T100" fmla="*/ 21 w 64"/>
                  <a:gd name="T101" fmla="*/ 15 h 66"/>
                  <a:gd name="T102" fmla="*/ 18 w 64"/>
                  <a:gd name="T103" fmla="*/ 12 h 66"/>
                  <a:gd name="T104" fmla="*/ 16 w 64"/>
                  <a:gd name="T105" fmla="*/ 7 h 66"/>
                  <a:gd name="T106" fmla="*/ 15 w 64"/>
                  <a:gd name="T107" fmla="*/ 7 h 66"/>
                  <a:gd name="T108" fmla="*/ 22 w 64"/>
                  <a:gd name="T109" fmla="*/ 8 h 66"/>
                  <a:gd name="T110" fmla="*/ 26 w 64"/>
                  <a:gd name="T111" fmla="*/ 11 h 66"/>
                  <a:gd name="T112" fmla="*/ 28 w 64"/>
                  <a:gd name="T113" fmla="*/ 13 h 66"/>
                  <a:gd name="T114" fmla="*/ 30 w 64"/>
                  <a:gd name="T115" fmla="*/ 13 h 66"/>
                  <a:gd name="T116" fmla="*/ 34 w 64"/>
                  <a:gd name="T117" fmla="*/ 12 h 66"/>
                  <a:gd name="T118" fmla="*/ 60 w 64"/>
                  <a:gd name="T119" fmla="*/ 35 h 66"/>
                  <a:gd name="T120" fmla="*/ 50 w 64"/>
                  <a:gd name="T121"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66">
                    <a:moveTo>
                      <a:pt x="34" y="8"/>
                    </a:moveTo>
                    <a:cubicBezTo>
                      <a:pt x="33" y="8"/>
                      <a:pt x="31" y="9"/>
                      <a:pt x="29" y="9"/>
                    </a:cubicBezTo>
                    <a:cubicBezTo>
                      <a:pt x="28" y="7"/>
                      <a:pt x="26" y="5"/>
                      <a:pt x="23" y="5"/>
                    </a:cubicBezTo>
                    <a:cubicBezTo>
                      <a:pt x="18" y="3"/>
                      <a:pt x="8" y="0"/>
                      <a:pt x="8" y="4"/>
                    </a:cubicBezTo>
                    <a:cubicBezTo>
                      <a:pt x="10" y="5"/>
                      <a:pt x="13" y="12"/>
                      <a:pt x="16" y="15"/>
                    </a:cubicBezTo>
                    <a:cubicBezTo>
                      <a:pt x="11" y="18"/>
                      <a:pt x="8" y="23"/>
                      <a:pt x="5" y="28"/>
                    </a:cubicBezTo>
                    <a:cubicBezTo>
                      <a:pt x="5" y="28"/>
                      <a:pt x="2" y="29"/>
                      <a:pt x="1" y="30"/>
                    </a:cubicBezTo>
                    <a:cubicBezTo>
                      <a:pt x="0" y="31"/>
                      <a:pt x="0" y="41"/>
                      <a:pt x="1" y="42"/>
                    </a:cubicBezTo>
                    <a:cubicBezTo>
                      <a:pt x="2" y="43"/>
                      <a:pt x="6" y="44"/>
                      <a:pt x="6" y="44"/>
                    </a:cubicBezTo>
                    <a:cubicBezTo>
                      <a:pt x="8" y="49"/>
                      <a:pt x="11" y="53"/>
                      <a:pt x="16" y="56"/>
                    </a:cubicBezTo>
                    <a:cubicBezTo>
                      <a:pt x="15" y="59"/>
                      <a:pt x="15" y="65"/>
                      <a:pt x="16" y="65"/>
                    </a:cubicBezTo>
                    <a:cubicBezTo>
                      <a:pt x="17" y="66"/>
                      <a:pt x="25" y="66"/>
                      <a:pt x="26" y="65"/>
                    </a:cubicBezTo>
                    <a:cubicBezTo>
                      <a:pt x="27" y="65"/>
                      <a:pt x="29" y="63"/>
                      <a:pt x="30" y="61"/>
                    </a:cubicBezTo>
                    <a:cubicBezTo>
                      <a:pt x="32" y="61"/>
                      <a:pt x="33" y="61"/>
                      <a:pt x="34" y="61"/>
                    </a:cubicBezTo>
                    <a:cubicBezTo>
                      <a:pt x="36" y="61"/>
                      <a:pt x="37" y="61"/>
                      <a:pt x="38" y="61"/>
                    </a:cubicBezTo>
                    <a:cubicBezTo>
                      <a:pt x="39" y="63"/>
                      <a:pt x="41" y="65"/>
                      <a:pt x="41" y="65"/>
                    </a:cubicBezTo>
                    <a:cubicBezTo>
                      <a:pt x="42" y="66"/>
                      <a:pt x="51" y="66"/>
                      <a:pt x="52" y="65"/>
                    </a:cubicBezTo>
                    <a:cubicBezTo>
                      <a:pt x="52" y="65"/>
                      <a:pt x="52" y="59"/>
                      <a:pt x="52" y="56"/>
                    </a:cubicBezTo>
                    <a:cubicBezTo>
                      <a:pt x="59" y="51"/>
                      <a:pt x="64" y="44"/>
                      <a:pt x="64" y="35"/>
                    </a:cubicBezTo>
                    <a:cubicBezTo>
                      <a:pt x="64" y="20"/>
                      <a:pt x="51" y="8"/>
                      <a:pt x="34" y="8"/>
                    </a:cubicBezTo>
                    <a:close/>
                    <a:moveTo>
                      <a:pt x="50" y="53"/>
                    </a:moveTo>
                    <a:cubicBezTo>
                      <a:pt x="48" y="54"/>
                      <a:pt x="48" y="54"/>
                      <a:pt x="48" y="54"/>
                    </a:cubicBezTo>
                    <a:cubicBezTo>
                      <a:pt x="48" y="56"/>
                      <a:pt x="48" y="56"/>
                      <a:pt x="48" y="56"/>
                    </a:cubicBezTo>
                    <a:cubicBezTo>
                      <a:pt x="48" y="59"/>
                      <a:pt x="48" y="61"/>
                      <a:pt x="48" y="62"/>
                    </a:cubicBezTo>
                    <a:cubicBezTo>
                      <a:pt x="48" y="62"/>
                      <a:pt x="47" y="62"/>
                      <a:pt x="46" y="62"/>
                    </a:cubicBezTo>
                    <a:cubicBezTo>
                      <a:pt x="46" y="62"/>
                      <a:pt x="46" y="62"/>
                      <a:pt x="46" y="62"/>
                    </a:cubicBezTo>
                    <a:cubicBezTo>
                      <a:pt x="45" y="62"/>
                      <a:pt x="44" y="62"/>
                      <a:pt x="43" y="62"/>
                    </a:cubicBezTo>
                    <a:cubicBezTo>
                      <a:pt x="43" y="62"/>
                      <a:pt x="43" y="62"/>
                      <a:pt x="43" y="62"/>
                    </a:cubicBezTo>
                    <a:cubicBezTo>
                      <a:pt x="43" y="61"/>
                      <a:pt x="42" y="60"/>
                      <a:pt x="41" y="58"/>
                    </a:cubicBezTo>
                    <a:cubicBezTo>
                      <a:pt x="39" y="57"/>
                      <a:pt x="39" y="57"/>
                      <a:pt x="39" y="57"/>
                    </a:cubicBezTo>
                    <a:cubicBezTo>
                      <a:pt x="37" y="57"/>
                      <a:pt x="37" y="57"/>
                      <a:pt x="37" y="57"/>
                    </a:cubicBezTo>
                    <a:cubicBezTo>
                      <a:pt x="36" y="57"/>
                      <a:pt x="35" y="57"/>
                      <a:pt x="34" y="57"/>
                    </a:cubicBezTo>
                    <a:cubicBezTo>
                      <a:pt x="33" y="57"/>
                      <a:pt x="32" y="57"/>
                      <a:pt x="31" y="57"/>
                    </a:cubicBezTo>
                    <a:cubicBezTo>
                      <a:pt x="29" y="57"/>
                      <a:pt x="29" y="57"/>
                      <a:pt x="29" y="57"/>
                    </a:cubicBezTo>
                    <a:cubicBezTo>
                      <a:pt x="27" y="58"/>
                      <a:pt x="27" y="58"/>
                      <a:pt x="27" y="58"/>
                    </a:cubicBezTo>
                    <a:cubicBezTo>
                      <a:pt x="26" y="60"/>
                      <a:pt x="25" y="61"/>
                      <a:pt x="24" y="62"/>
                    </a:cubicBezTo>
                    <a:cubicBezTo>
                      <a:pt x="24" y="62"/>
                      <a:pt x="23" y="62"/>
                      <a:pt x="21" y="62"/>
                    </a:cubicBezTo>
                    <a:cubicBezTo>
                      <a:pt x="21" y="62"/>
                      <a:pt x="20" y="62"/>
                      <a:pt x="19" y="62"/>
                    </a:cubicBezTo>
                    <a:cubicBezTo>
                      <a:pt x="19" y="61"/>
                      <a:pt x="19" y="59"/>
                      <a:pt x="20" y="56"/>
                    </a:cubicBezTo>
                    <a:cubicBezTo>
                      <a:pt x="20" y="54"/>
                      <a:pt x="20" y="54"/>
                      <a:pt x="20" y="54"/>
                    </a:cubicBezTo>
                    <a:cubicBezTo>
                      <a:pt x="18" y="52"/>
                      <a:pt x="18" y="52"/>
                      <a:pt x="18" y="52"/>
                    </a:cubicBezTo>
                    <a:cubicBezTo>
                      <a:pt x="14" y="50"/>
                      <a:pt x="12" y="46"/>
                      <a:pt x="10" y="42"/>
                    </a:cubicBezTo>
                    <a:cubicBezTo>
                      <a:pt x="9" y="41"/>
                      <a:pt x="9" y="41"/>
                      <a:pt x="9" y="41"/>
                    </a:cubicBezTo>
                    <a:cubicBezTo>
                      <a:pt x="7" y="40"/>
                      <a:pt x="7" y="40"/>
                      <a:pt x="7" y="40"/>
                    </a:cubicBezTo>
                    <a:cubicBezTo>
                      <a:pt x="6" y="40"/>
                      <a:pt x="5" y="40"/>
                      <a:pt x="4" y="39"/>
                    </a:cubicBezTo>
                    <a:cubicBezTo>
                      <a:pt x="4" y="38"/>
                      <a:pt x="4" y="35"/>
                      <a:pt x="4" y="33"/>
                    </a:cubicBezTo>
                    <a:cubicBezTo>
                      <a:pt x="5" y="33"/>
                      <a:pt x="6" y="32"/>
                      <a:pt x="7" y="32"/>
                    </a:cubicBezTo>
                    <a:cubicBezTo>
                      <a:pt x="8" y="31"/>
                      <a:pt x="8" y="31"/>
                      <a:pt x="8" y="31"/>
                    </a:cubicBezTo>
                    <a:cubicBezTo>
                      <a:pt x="9" y="30"/>
                      <a:pt x="9" y="30"/>
                      <a:pt x="9" y="30"/>
                    </a:cubicBezTo>
                    <a:cubicBezTo>
                      <a:pt x="11" y="25"/>
                      <a:pt x="14" y="21"/>
                      <a:pt x="18" y="18"/>
                    </a:cubicBezTo>
                    <a:cubicBezTo>
                      <a:pt x="21" y="15"/>
                      <a:pt x="21" y="15"/>
                      <a:pt x="21" y="15"/>
                    </a:cubicBezTo>
                    <a:cubicBezTo>
                      <a:pt x="18" y="12"/>
                      <a:pt x="18" y="12"/>
                      <a:pt x="18" y="12"/>
                    </a:cubicBezTo>
                    <a:cubicBezTo>
                      <a:pt x="18" y="11"/>
                      <a:pt x="17" y="9"/>
                      <a:pt x="16" y="7"/>
                    </a:cubicBezTo>
                    <a:cubicBezTo>
                      <a:pt x="15" y="7"/>
                      <a:pt x="15" y="7"/>
                      <a:pt x="15" y="7"/>
                    </a:cubicBezTo>
                    <a:cubicBezTo>
                      <a:pt x="17" y="7"/>
                      <a:pt x="20" y="8"/>
                      <a:pt x="22" y="8"/>
                    </a:cubicBezTo>
                    <a:cubicBezTo>
                      <a:pt x="24" y="9"/>
                      <a:pt x="25" y="10"/>
                      <a:pt x="26" y="11"/>
                    </a:cubicBezTo>
                    <a:cubicBezTo>
                      <a:pt x="28" y="13"/>
                      <a:pt x="28" y="13"/>
                      <a:pt x="28" y="13"/>
                    </a:cubicBezTo>
                    <a:cubicBezTo>
                      <a:pt x="30" y="13"/>
                      <a:pt x="30" y="13"/>
                      <a:pt x="30" y="13"/>
                    </a:cubicBezTo>
                    <a:cubicBezTo>
                      <a:pt x="31" y="13"/>
                      <a:pt x="33" y="12"/>
                      <a:pt x="34" y="12"/>
                    </a:cubicBezTo>
                    <a:cubicBezTo>
                      <a:pt x="49" y="12"/>
                      <a:pt x="60" y="22"/>
                      <a:pt x="60" y="35"/>
                    </a:cubicBezTo>
                    <a:cubicBezTo>
                      <a:pt x="60" y="42"/>
                      <a:pt x="56" y="48"/>
                      <a:pt x="50" y="53"/>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6" name="Freeform 222"/>
              <p:cNvSpPr>
                <a:spLocks/>
              </p:cNvSpPr>
              <p:nvPr/>
            </p:nvSpPr>
            <p:spPr bwMode="auto">
              <a:xfrm>
                <a:off x="2594628" y="6494809"/>
                <a:ext cx="53691" cy="28124"/>
              </a:xfrm>
              <a:custGeom>
                <a:avLst/>
                <a:gdLst>
                  <a:gd name="T0" fmla="*/ 11 w 20"/>
                  <a:gd name="T1" fmla="*/ 1 h 11"/>
                  <a:gd name="T2" fmla="*/ 0 w 20"/>
                  <a:gd name="T3" fmla="*/ 3 h 11"/>
                  <a:gd name="T4" fmla="*/ 10 w 20"/>
                  <a:gd name="T5" fmla="*/ 4 h 11"/>
                  <a:gd name="T6" fmla="*/ 20 w 20"/>
                  <a:gd name="T7" fmla="*/ 10 h 11"/>
                  <a:gd name="T8" fmla="*/ 11 w 20"/>
                  <a:gd name="T9" fmla="*/ 1 h 11"/>
                </a:gdLst>
                <a:ahLst/>
                <a:cxnLst>
                  <a:cxn ang="0">
                    <a:pos x="T0" y="T1"/>
                  </a:cxn>
                  <a:cxn ang="0">
                    <a:pos x="T2" y="T3"/>
                  </a:cxn>
                  <a:cxn ang="0">
                    <a:pos x="T4" y="T5"/>
                  </a:cxn>
                  <a:cxn ang="0">
                    <a:pos x="T6" y="T7"/>
                  </a:cxn>
                  <a:cxn ang="0">
                    <a:pos x="T8" y="T9"/>
                  </a:cxn>
                </a:cxnLst>
                <a:rect l="0" t="0" r="r" b="b"/>
                <a:pathLst>
                  <a:path w="20" h="11">
                    <a:moveTo>
                      <a:pt x="11" y="1"/>
                    </a:moveTo>
                    <a:cubicBezTo>
                      <a:pt x="6" y="0"/>
                      <a:pt x="1" y="2"/>
                      <a:pt x="0" y="3"/>
                    </a:cubicBezTo>
                    <a:cubicBezTo>
                      <a:pt x="0" y="4"/>
                      <a:pt x="5" y="2"/>
                      <a:pt x="10" y="4"/>
                    </a:cubicBezTo>
                    <a:cubicBezTo>
                      <a:pt x="15" y="5"/>
                      <a:pt x="19" y="11"/>
                      <a:pt x="20" y="10"/>
                    </a:cubicBezTo>
                    <a:cubicBezTo>
                      <a:pt x="20" y="9"/>
                      <a:pt x="15" y="2"/>
                      <a:pt x="11" y="1"/>
                    </a:cubicBezTo>
                    <a:close/>
                  </a:path>
                </a:pathLst>
              </a:cu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7" name="Oval 223"/>
              <p:cNvSpPr>
                <a:spLocks noChangeArrowheads="1"/>
              </p:cNvSpPr>
              <p:nvPr/>
            </p:nvSpPr>
            <p:spPr bwMode="auto">
              <a:xfrm>
                <a:off x="2553720" y="6510149"/>
                <a:ext cx="12784" cy="12784"/>
              </a:xfrm>
              <a:prstGeom prst="ellipse">
                <a:avLst/>
              </a:prstGeom>
              <a:grp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4" name="Text Placeholder 2"/>
            <p:cNvSpPr txBox="1">
              <a:spLocks/>
            </p:cNvSpPr>
            <p:nvPr/>
          </p:nvSpPr>
          <p:spPr>
            <a:xfrm>
              <a:off x="9048328" y="5373216"/>
              <a:ext cx="1097459" cy="293349"/>
            </a:xfrm>
            <a:prstGeom prst="rect">
              <a:avLst/>
            </a:prstGeom>
          </p:spPr>
          <p:txBody>
            <a:bodyPr vert="horz" lIns="86370" tIns="43185" rIns="86370" bIns="43185"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1134"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5" name="Group 4"/>
          <p:cNvGrpSpPr/>
          <p:nvPr/>
        </p:nvGrpSpPr>
        <p:grpSpPr>
          <a:xfrm>
            <a:off x="5300529" y="5793253"/>
            <a:ext cx="835619" cy="711571"/>
            <a:chOff x="8345602" y="6132042"/>
            <a:chExt cx="884671" cy="753342"/>
          </a:xfrm>
        </p:grpSpPr>
        <p:sp>
          <p:nvSpPr>
            <p:cNvPr id="68" name="Freeform 30"/>
            <p:cNvSpPr>
              <a:spLocks/>
            </p:cNvSpPr>
            <p:nvPr/>
          </p:nvSpPr>
          <p:spPr bwMode="auto">
            <a:xfrm>
              <a:off x="8386012" y="6309554"/>
              <a:ext cx="802409" cy="575830"/>
            </a:xfrm>
            <a:custGeom>
              <a:avLst/>
              <a:gdLst>
                <a:gd name="T0" fmla="*/ 449 w 556"/>
                <a:gd name="T1" fmla="*/ 399 h 399"/>
                <a:gd name="T2" fmla="*/ 109 w 556"/>
                <a:gd name="T3" fmla="*/ 399 h 399"/>
                <a:gd name="T4" fmla="*/ 0 w 556"/>
                <a:gd name="T5" fmla="*/ 0 h 399"/>
                <a:gd name="T6" fmla="*/ 556 w 556"/>
                <a:gd name="T7" fmla="*/ 0 h 399"/>
                <a:gd name="T8" fmla="*/ 449 w 556"/>
                <a:gd name="T9" fmla="*/ 399 h 399"/>
              </a:gdLst>
              <a:ahLst/>
              <a:cxnLst>
                <a:cxn ang="0">
                  <a:pos x="T0" y="T1"/>
                </a:cxn>
                <a:cxn ang="0">
                  <a:pos x="T2" y="T3"/>
                </a:cxn>
                <a:cxn ang="0">
                  <a:pos x="T4" y="T5"/>
                </a:cxn>
                <a:cxn ang="0">
                  <a:pos x="T6" y="T7"/>
                </a:cxn>
                <a:cxn ang="0">
                  <a:pos x="T8" y="T9"/>
                </a:cxn>
              </a:cxnLst>
              <a:rect l="0" t="0" r="r" b="b"/>
              <a:pathLst>
                <a:path w="556" h="399">
                  <a:moveTo>
                    <a:pt x="449" y="399"/>
                  </a:moveTo>
                  <a:lnTo>
                    <a:pt x="109" y="399"/>
                  </a:lnTo>
                  <a:lnTo>
                    <a:pt x="0" y="0"/>
                  </a:lnTo>
                  <a:lnTo>
                    <a:pt x="556" y="0"/>
                  </a:lnTo>
                  <a:lnTo>
                    <a:pt x="449" y="399"/>
                  </a:lnTo>
                  <a:close/>
                </a:path>
              </a:pathLst>
            </a:custGeom>
            <a:solidFill>
              <a:srgbClr val="AAB2BD"/>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7" name="Rectangle 29"/>
            <p:cNvSpPr>
              <a:spLocks noChangeArrowheads="1"/>
            </p:cNvSpPr>
            <p:nvPr/>
          </p:nvSpPr>
          <p:spPr bwMode="auto">
            <a:xfrm>
              <a:off x="8345602" y="6132042"/>
              <a:ext cx="884671" cy="249285"/>
            </a:xfrm>
            <a:prstGeom prst="rect">
              <a:avLst/>
            </a:prstGeom>
            <a:solidFill>
              <a:srgbClr val="2C99C0"/>
            </a:solidFill>
            <a:ln>
              <a:noFill/>
            </a:ln>
          </p:spPr>
          <p:txBody>
            <a:bodyPr vert="horz" wrap="square" lIns="86370" tIns="43185" rIns="86370" bIns="43185"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82" name="Text Placeholder 2"/>
          <p:cNvSpPr txBox="1">
            <a:spLocks/>
          </p:cNvSpPr>
          <p:nvPr/>
        </p:nvSpPr>
        <p:spPr>
          <a:xfrm>
            <a:off x="8308733" y="3073998"/>
            <a:ext cx="2688695" cy="897803"/>
          </a:xfrm>
          <a:prstGeom prst="rect">
            <a:avLst/>
          </a:prstGeom>
        </p:spPr>
        <p:txBody>
          <a:bodyPr vert="horz" lIns="86370" tIns="43185" rIns="86370" bIns="43185" rtlCol="0">
            <a:normAutofit fontScale="77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340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40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1322"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83" name="Text Placeholder 2"/>
          <p:cNvSpPr txBox="1">
            <a:spLocks/>
          </p:cNvSpPr>
          <p:nvPr/>
        </p:nvSpPr>
        <p:spPr>
          <a:xfrm>
            <a:off x="591078" y="3060750"/>
            <a:ext cx="2688695" cy="897803"/>
          </a:xfrm>
          <a:prstGeom prst="rect">
            <a:avLst/>
          </a:prstGeom>
        </p:spPr>
        <p:txBody>
          <a:bodyPr vert="horz" lIns="86370" tIns="43185" rIns="86370" bIns="43185" rtlCol="0">
            <a:normAutofit fontScale="77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340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340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1322"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123"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rgbClr val="484849"/>
                </a:solidFill>
                <a:latin typeface="微软雅黑"/>
                <a:ea typeface="微软雅黑"/>
              </a:rPr>
              <a:t>标题内容文字</a:t>
            </a:r>
          </a:p>
        </p:txBody>
      </p:sp>
      <p:sp>
        <p:nvSpPr>
          <p:cNvPr id="124"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25"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
        <p:nvSpPr>
          <p:cNvPr id="126"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pPr defTabSz="863742" fontAlgn="auto">
              <a:spcBef>
                <a:spcPts val="0"/>
              </a:spcBef>
              <a:spcAft>
                <a:spcPts val="0"/>
              </a:spcAft>
              <a:defRPr/>
            </a:pPr>
            <a:endParaRPr lang="zh-CN" altLang="en-US" sz="1700" kern="0">
              <a:solidFill>
                <a:srgbClr val="294A5A"/>
              </a:solidFill>
            </a:endParaRPr>
          </a:p>
        </p:txBody>
      </p:sp>
    </p:spTree>
    <p:extLst>
      <p:ext uri="{BB962C8B-B14F-4D97-AF65-F5344CB8AC3E}">
        <p14:creationId xmlns:p14="http://schemas.microsoft.com/office/powerpoint/2010/main" val="2645288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9092" y="307199"/>
            <a:ext cx="5645275" cy="55752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3023" b="1" dirty="0">
                <a:solidFill>
                  <a:schemeClr val="accent1"/>
                </a:solidFill>
                <a:latin typeface="微软雅黑"/>
                <a:ea typeface="微软雅黑"/>
              </a:rPr>
              <a:t>标题内容文字</a:t>
            </a:r>
          </a:p>
        </p:txBody>
      </p:sp>
      <p:sp>
        <p:nvSpPr>
          <p:cNvPr id="5" name="Freeform 5"/>
          <p:cNvSpPr>
            <a:spLocks/>
          </p:cNvSpPr>
          <p:nvPr/>
        </p:nvSpPr>
        <p:spPr bwMode="auto">
          <a:xfrm>
            <a:off x="254737" y="254367"/>
            <a:ext cx="248151"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 name="Freeform 6"/>
          <p:cNvSpPr>
            <a:spLocks/>
          </p:cNvSpPr>
          <p:nvPr/>
        </p:nvSpPr>
        <p:spPr bwMode="auto">
          <a:xfrm>
            <a:off x="417060" y="418559"/>
            <a:ext cx="248151" cy="253749"/>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7" name="Freeform 7"/>
          <p:cNvSpPr>
            <a:spLocks/>
          </p:cNvSpPr>
          <p:nvPr/>
        </p:nvSpPr>
        <p:spPr bwMode="auto">
          <a:xfrm>
            <a:off x="251005" y="590212"/>
            <a:ext cx="246285" cy="251884"/>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86370" tIns="43185" rIns="86370" bIns="43185" numCol="1" anchor="t" anchorCtr="0" compatLnSpc="1">
            <a:prstTxWarp prst="textNoShape">
              <a:avLst/>
            </a:prstTxWarp>
          </a:bodyPr>
          <a:lstStyle/>
          <a:p>
            <a:endParaRPr lang="zh-CN" altLang="en-US"/>
          </a:p>
        </p:txBody>
      </p:sp>
      <p:sp>
        <p:nvSpPr>
          <p:cNvPr id="69" name="Line 5"/>
          <p:cNvSpPr>
            <a:spLocks noChangeShapeType="1"/>
          </p:cNvSpPr>
          <p:nvPr/>
        </p:nvSpPr>
        <p:spPr bwMode="auto">
          <a:xfrm>
            <a:off x="1222075" y="1512670"/>
            <a:ext cx="0" cy="4966289"/>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70" name="Oval 6"/>
          <p:cNvSpPr>
            <a:spLocks noChangeArrowheads="1"/>
          </p:cNvSpPr>
          <p:nvPr/>
        </p:nvSpPr>
        <p:spPr bwMode="auto">
          <a:xfrm>
            <a:off x="1109614" y="4279956"/>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71" name="Oval 7"/>
          <p:cNvSpPr>
            <a:spLocks noChangeArrowheads="1"/>
          </p:cNvSpPr>
          <p:nvPr/>
        </p:nvSpPr>
        <p:spPr bwMode="auto">
          <a:xfrm>
            <a:off x="1109614" y="4786136"/>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72" name="Freeform 9"/>
          <p:cNvSpPr>
            <a:spLocks/>
          </p:cNvSpPr>
          <p:nvPr/>
        </p:nvSpPr>
        <p:spPr bwMode="auto">
          <a:xfrm>
            <a:off x="1539964" y="1437696"/>
            <a:ext cx="155946" cy="196431"/>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73" name="Freeform 11"/>
          <p:cNvSpPr>
            <a:spLocks/>
          </p:cNvSpPr>
          <p:nvPr/>
        </p:nvSpPr>
        <p:spPr bwMode="auto">
          <a:xfrm>
            <a:off x="1539964" y="3429560"/>
            <a:ext cx="155946" cy="194932"/>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grpSp>
        <p:nvGrpSpPr>
          <p:cNvPr id="74" name="组合 73"/>
          <p:cNvGrpSpPr/>
          <p:nvPr/>
        </p:nvGrpSpPr>
        <p:grpSpPr>
          <a:xfrm>
            <a:off x="883167" y="1275312"/>
            <a:ext cx="677815" cy="499367"/>
            <a:chOff x="935010" y="1007596"/>
            <a:chExt cx="717604" cy="528680"/>
          </a:xfrm>
        </p:grpSpPr>
        <p:sp>
          <p:nvSpPr>
            <p:cNvPr id="75"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76" name="TextBox 75"/>
            <p:cNvSpPr txBox="1"/>
            <p:nvPr/>
          </p:nvSpPr>
          <p:spPr>
            <a:xfrm>
              <a:off x="935010" y="1007596"/>
              <a:ext cx="717604" cy="528680"/>
            </a:xfrm>
            <a:prstGeom prst="rect">
              <a:avLst/>
            </a:prstGeom>
            <a:noFill/>
          </p:spPr>
          <p:txBody>
            <a:bodyPr wrap="square" rtlCol="0">
              <a:spAutoFit/>
            </a:bodyPr>
            <a:lstStyle/>
            <a:p>
              <a:pPr algn="ctr"/>
              <a:r>
                <a:rPr lang="en-US" altLang="zh-CN" sz="2645" dirty="0">
                  <a:solidFill>
                    <a:schemeClr val="accent2"/>
                  </a:solidFill>
                  <a:latin typeface="+mn-ea"/>
                  <a:ea typeface="+mn-ea"/>
                </a:rPr>
                <a:t>01</a:t>
              </a:r>
              <a:endParaRPr lang="zh-CN" altLang="en-US" sz="2645" dirty="0">
                <a:solidFill>
                  <a:schemeClr val="accent2"/>
                </a:solidFill>
                <a:latin typeface="+mn-ea"/>
                <a:ea typeface="+mn-ea"/>
              </a:endParaRPr>
            </a:p>
          </p:txBody>
        </p:sp>
      </p:grpSp>
      <p:sp>
        <p:nvSpPr>
          <p:cNvPr id="77" name="矩形 76"/>
          <p:cNvSpPr/>
          <p:nvPr/>
        </p:nvSpPr>
        <p:spPr>
          <a:xfrm>
            <a:off x="1732790" y="1329531"/>
            <a:ext cx="7861486" cy="383054"/>
          </a:xfrm>
          <a:prstGeom prst="rect">
            <a:avLst/>
          </a:prstGeom>
        </p:spPr>
        <p:txBody>
          <a:bodyPr wrap="square">
            <a:spAutoFit/>
          </a:bodyPr>
          <a:lstStyle/>
          <a:p>
            <a:pPr algn="just"/>
            <a:r>
              <a:rPr lang="zh-CN" altLang="en-US" sz="1889" dirty="0">
                <a:latin typeface="+mj-ea"/>
                <a:ea typeface="+mj-ea"/>
              </a:rPr>
              <a:t>标题内容文字</a:t>
            </a:r>
          </a:p>
        </p:txBody>
      </p:sp>
      <p:sp>
        <p:nvSpPr>
          <p:cNvPr id="78" name="矩形 77"/>
          <p:cNvSpPr/>
          <p:nvPr/>
        </p:nvSpPr>
        <p:spPr>
          <a:xfrm>
            <a:off x="1732791" y="3308102"/>
            <a:ext cx="8244406" cy="383054"/>
          </a:xfrm>
          <a:prstGeom prst="rect">
            <a:avLst/>
          </a:prstGeom>
        </p:spPr>
        <p:txBody>
          <a:bodyPr wrap="square">
            <a:spAutoFit/>
          </a:bodyPr>
          <a:lstStyle/>
          <a:p>
            <a:pPr algn="just"/>
            <a:r>
              <a:rPr lang="zh-CN" altLang="en-US" sz="1889" dirty="0">
                <a:latin typeface="+mj-ea"/>
                <a:ea typeface="+mj-ea"/>
              </a:rPr>
              <a:t>标题内容文字</a:t>
            </a:r>
          </a:p>
        </p:txBody>
      </p:sp>
      <p:grpSp>
        <p:nvGrpSpPr>
          <p:cNvPr id="79" name="组合 78"/>
          <p:cNvGrpSpPr/>
          <p:nvPr/>
        </p:nvGrpSpPr>
        <p:grpSpPr>
          <a:xfrm>
            <a:off x="862150" y="3276013"/>
            <a:ext cx="677815" cy="499367"/>
            <a:chOff x="912759" y="1884191"/>
            <a:chExt cx="717604" cy="528680"/>
          </a:xfrm>
        </p:grpSpPr>
        <p:sp>
          <p:nvSpPr>
            <p:cNvPr id="80"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81" name="TextBox 80"/>
            <p:cNvSpPr txBox="1"/>
            <p:nvPr/>
          </p:nvSpPr>
          <p:spPr>
            <a:xfrm>
              <a:off x="912759" y="1884191"/>
              <a:ext cx="717604" cy="528680"/>
            </a:xfrm>
            <a:prstGeom prst="rect">
              <a:avLst/>
            </a:prstGeom>
            <a:noFill/>
          </p:spPr>
          <p:txBody>
            <a:bodyPr wrap="square" rtlCol="0">
              <a:spAutoFit/>
            </a:bodyPr>
            <a:lstStyle/>
            <a:p>
              <a:pPr algn="ctr"/>
              <a:r>
                <a:rPr lang="en-US" altLang="zh-CN" sz="2645" dirty="0">
                  <a:solidFill>
                    <a:schemeClr val="accent2"/>
                  </a:solidFill>
                  <a:latin typeface="+mn-ea"/>
                  <a:ea typeface="+mn-ea"/>
                </a:rPr>
                <a:t>02</a:t>
              </a:r>
              <a:endParaRPr lang="zh-CN" altLang="en-US" sz="2645" dirty="0">
                <a:solidFill>
                  <a:schemeClr val="accent2"/>
                </a:solidFill>
                <a:latin typeface="+mn-ea"/>
                <a:ea typeface="+mn-ea"/>
              </a:endParaRPr>
            </a:p>
          </p:txBody>
        </p:sp>
      </p:grpSp>
      <p:sp>
        <p:nvSpPr>
          <p:cNvPr id="86" name="矩形 85"/>
          <p:cNvSpPr/>
          <p:nvPr/>
        </p:nvSpPr>
        <p:spPr>
          <a:xfrm>
            <a:off x="1490308" y="4201955"/>
            <a:ext cx="9235058"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87" name="矩形 86"/>
          <p:cNvSpPr/>
          <p:nvPr/>
        </p:nvSpPr>
        <p:spPr>
          <a:xfrm>
            <a:off x="1490308" y="4708135"/>
            <a:ext cx="9235058"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a:t>
            </a:r>
          </a:p>
        </p:txBody>
      </p:sp>
      <p:sp>
        <p:nvSpPr>
          <p:cNvPr id="90" name="Oval 6"/>
          <p:cNvSpPr>
            <a:spLocks noChangeArrowheads="1"/>
          </p:cNvSpPr>
          <p:nvPr/>
        </p:nvSpPr>
        <p:spPr bwMode="auto">
          <a:xfrm>
            <a:off x="1109614" y="2191452"/>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91" name="Oval 7"/>
          <p:cNvSpPr>
            <a:spLocks noChangeArrowheads="1"/>
          </p:cNvSpPr>
          <p:nvPr/>
        </p:nvSpPr>
        <p:spPr bwMode="auto">
          <a:xfrm>
            <a:off x="1109614" y="2697196"/>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92" name="矩形 91"/>
          <p:cNvSpPr/>
          <p:nvPr/>
        </p:nvSpPr>
        <p:spPr>
          <a:xfrm>
            <a:off x="1490308" y="2113451"/>
            <a:ext cx="9099027"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标题内容文字标题内容文字标题内容文字标题内容文字标题内容文字标题内容文字</a:t>
            </a:r>
          </a:p>
        </p:txBody>
      </p:sp>
      <p:sp>
        <p:nvSpPr>
          <p:cNvPr id="93" name="矩形 92"/>
          <p:cNvSpPr/>
          <p:nvPr/>
        </p:nvSpPr>
        <p:spPr>
          <a:xfrm>
            <a:off x="1490308" y="2619194"/>
            <a:ext cx="9099027"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标题内容文字标题内容文字标题内容文字标题内容文字标题内容文字标题内容文字</a:t>
            </a:r>
          </a:p>
        </p:txBody>
      </p:sp>
      <p:sp>
        <p:nvSpPr>
          <p:cNvPr id="94" name="Oval 7"/>
          <p:cNvSpPr>
            <a:spLocks noChangeArrowheads="1"/>
          </p:cNvSpPr>
          <p:nvPr/>
        </p:nvSpPr>
        <p:spPr bwMode="auto">
          <a:xfrm>
            <a:off x="1109614" y="5261813"/>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95" name="矩形 94"/>
          <p:cNvSpPr/>
          <p:nvPr/>
        </p:nvSpPr>
        <p:spPr>
          <a:xfrm>
            <a:off x="1490308" y="5183811"/>
            <a:ext cx="9235058"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a:t>
            </a:r>
          </a:p>
        </p:txBody>
      </p:sp>
    </p:spTree>
    <p:extLst>
      <p:ext uri="{BB962C8B-B14F-4D97-AF65-F5344CB8AC3E}">
        <p14:creationId xmlns:p14="http://schemas.microsoft.com/office/powerpoint/2010/main" val="2226903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a:off x="1222075" y="1215"/>
            <a:ext cx="0" cy="6477744"/>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86370" tIns="43185" rIns="86370" bIns="43185"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1109614" y="3206212"/>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109614" y="4041781"/>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11" name="Freeform 9"/>
          <p:cNvSpPr>
            <a:spLocks/>
          </p:cNvSpPr>
          <p:nvPr/>
        </p:nvSpPr>
        <p:spPr bwMode="auto">
          <a:xfrm>
            <a:off x="1539964" y="936926"/>
            <a:ext cx="155946" cy="196431"/>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2" name="Freeform 11"/>
          <p:cNvSpPr>
            <a:spLocks/>
          </p:cNvSpPr>
          <p:nvPr/>
        </p:nvSpPr>
        <p:spPr bwMode="auto">
          <a:xfrm>
            <a:off x="1539964" y="2055892"/>
            <a:ext cx="155946" cy="194932"/>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grpSp>
        <p:nvGrpSpPr>
          <p:cNvPr id="13" name="组合 12"/>
          <p:cNvGrpSpPr/>
          <p:nvPr/>
        </p:nvGrpSpPr>
        <p:grpSpPr>
          <a:xfrm>
            <a:off x="883168" y="774543"/>
            <a:ext cx="677815" cy="499367"/>
            <a:chOff x="935011" y="1007596"/>
            <a:chExt cx="717604" cy="528680"/>
          </a:xfrm>
        </p:grpSpPr>
        <p:sp>
          <p:nvSpPr>
            <p:cNvPr id="14"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15" name="TextBox 14"/>
            <p:cNvSpPr txBox="1"/>
            <p:nvPr/>
          </p:nvSpPr>
          <p:spPr>
            <a:xfrm>
              <a:off x="935011" y="1007596"/>
              <a:ext cx="717604" cy="528680"/>
            </a:xfrm>
            <a:prstGeom prst="rect">
              <a:avLst/>
            </a:prstGeom>
            <a:noFill/>
          </p:spPr>
          <p:txBody>
            <a:bodyPr wrap="square" rtlCol="0">
              <a:spAutoFit/>
            </a:bodyPr>
            <a:lstStyle/>
            <a:p>
              <a:pPr algn="ctr"/>
              <a:r>
                <a:rPr lang="en-US" altLang="zh-CN" sz="2645" dirty="0">
                  <a:solidFill>
                    <a:schemeClr val="accent2"/>
                  </a:solidFill>
                  <a:latin typeface="+mn-ea"/>
                  <a:ea typeface="+mn-ea"/>
                </a:rPr>
                <a:t>03</a:t>
              </a:r>
              <a:endParaRPr lang="zh-CN" altLang="en-US" sz="2645" dirty="0">
                <a:solidFill>
                  <a:schemeClr val="accent2"/>
                </a:solidFill>
                <a:latin typeface="+mn-ea"/>
                <a:ea typeface="+mn-ea"/>
              </a:endParaRPr>
            </a:p>
          </p:txBody>
        </p:sp>
      </p:grpSp>
      <p:sp>
        <p:nvSpPr>
          <p:cNvPr id="16" name="矩形 15"/>
          <p:cNvSpPr/>
          <p:nvPr/>
        </p:nvSpPr>
        <p:spPr>
          <a:xfrm>
            <a:off x="1732790" y="828761"/>
            <a:ext cx="7861486" cy="383054"/>
          </a:xfrm>
          <a:prstGeom prst="rect">
            <a:avLst/>
          </a:prstGeom>
        </p:spPr>
        <p:txBody>
          <a:bodyPr wrap="square">
            <a:spAutoFit/>
          </a:bodyPr>
          <a:lstStyle/>
          <a:p>
            <a:pPr algn="just"/>
            <a:r>
              <a:rPr lang="zh-CN" altLang="en-US" sz="1889" dirty="0">
                <a:latin typeface="+mj-ea"/>
                <a:ea typeface="+mj-ea"/>
              </a:rPr>
              <a:t>标题内容文字标题内容文字标题内容文字标题内容文字标题内容文字</a:t>
            </a:r>
          </a:p>
        </p:txBody>
      </p:sp>
      <p:sp>
        <p:nvSpPr>
          <p:cNvPr id="17" name="矩形 16"/>
          <p:cNvSpPr/>
          <p:nvPr/>
        </p:nvSpPr>
        <p:spPr>
          <a:xfrm>
            <a:off x="1732791" y="1934434"/>
            <a:ext cx="8244406" cy="383054"/>
          </a:xfrm>
          <a:prstGeom prst="rect">
            <a:avLst/>
          </a:prstGeom>
        </p:spPr>
        <p:txBody>
          <a:bodyPr wrap="square">
            <a:spAutoFit/>
          </a:bodyPr>
          <a:lstStyle/>
          <a:p>
            <a:pPr algn="just"/>
            <a:r>
              <a:rPr lang="zh-CN" altLang="en-US" sz="1889" dirty="0">
                <a:latin typeface="+mj-ea"/>
                <a:ea typeface="+mj-ea"/>
              </a:rPr>
              <a:t>标题内容文字标题内容文字标题内容文字</a:t>
            </a:r>
          </a:p>
        </p:txBody>
      </p:sp>
      <p:grpSp>
        <p:nvGrpSpPr>
          <p:cNvPr id="18" name="组合 17"/>
          <p:cNvGrpSpPr/>
          <p:nvPr/>
        </p:nvGrpSpPr>
        <p:grpSpPr>
          <a:xfrm>
            <a:off x="862150" y="1902345"/>
            <a:ext cx="677815" cy="499367"/>
            <a:chOff x="912759" y="1884191"/>
            <a:chExt cx="717604" cy="528680"/>
          </a:xfrm>
        </p:grpSpPr>
        <p:sp>
          <p:nvSpPr>
            <p:cNvPr id="19"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70" tIns="43185" rIns="86370" bIns="43185" numCol="1" anchor="t" anchorCtr="0" compatLnSpc="1">
              <a:prstTxWarp prst="textNoShape">
                <a:avLst/>
              </a:prstTxWarp>
            </a:bodyPr>
            <a:lstStyle/>
            <a:p>
              <a:endParaRPr lang="zh-CN" altLang="en-US"/>
            </a:p>
          </p:txBody>
        </p:sp>
        <p:sp>
          <p:nvSpPr>
            <p:cNvPr id="20" name="TextBox 19"/>
            <p:cNvSpPr txBox="1"/>
            <p:nvPr/>
          </p:nvSpPr>
          <p:spPr>
            <a:xfrm>
              <a:off x="912759" y="1884191"/>
              <a:ext cx="717604" cy="528680"/>
            </a:xfrm>
            <a:prstGeom prst="rect">
              <a:avLst/>
            </a:prstGeom>
            <a:noFill/>
          </p:spPr>
          <p:txBody>
            <a:bodyPr wrap="square" rtlCol="0">
              <a:spAutoFit/>
            </a:bodyPr>
            <a:lstStyle/>
            <a:p>
              <a:pPr algn="ctr"/>
              <a:r>
                <a:rPr lang="en-US" altLang="zh-CN" sz="2645" dirty="0">
                  <a:solidFill>
                    <a:schemeClr val="accent2"/>
                  </a:solidFill>
                  <a:latin typeface="+mn-ea"/>
                  <a:ea typeface="+mn-ea"/>
                </a:rPr>
                <a:t>04</a:t>
              </a:r>
              <a:endParaRPr lang="zh-CN" altLang="en-US" sz="2645" dirty="0">
                <a:solidFill>
                  <a:schemeClr val="accent2"/>
                </a:solidFill>
                <a:latin typeface="+mn-ea"/>
                <a:ea typeface="+mn-ea"/>
              </a:endParaRPr>
            </a:p>
          </p:txBody>
        </p:sp>
      </p:grpSp>
      <p:sp>
        <p:nvSpPr>
          <p:cNvPr id="21" name="矩形 20"/>
          <p:cNvSpPr/>
          <p:nvPr/>
        </p:nvSpPr>
        <p:spPr>
          <a:xfrm>
            <a:off x="1490308" y="3128212"/>
            <a:ext cx="4617529" cy="646331"/>
          </a:xfrm>
          <a:prstGeom prst="rect">
            <a:avLst/>
          </a:prstGeom>
        </p:spPr>
        <p:txBody>
          <a:bodyPr wrap="square">
            <a:spAutoFit/>
          </a:bodyPr>
          <a:lstStyle/>
          <a:p>
            <a:pPr algn="just"/>
            <a:r>
              <a:rPr lang="en-US" altLang="zh-CN" dirty="0">
                <a:solidFill>
                  <a:schemeClr val="accent1"/>
                </a:solidFill>
                <a:latin typeface="+mj-ea"/>
                <a:ea typeface="+mj-ea"/>
              </a:rPr>
              <a:t>(1)</a:t>
            </a:r>
            <a:r>
              <a:rPr lang="zh-CN" altLang="en-US" dirty="0">
                <a:solidFill>
                  <a:schemeClr val="accent1"/>
                </a:solidFill>
                <a:latin typeface="+mj-ea"/>
                <a:ea typeface="+mj-ea"/>
              </a:rPr>
              <a:t>、这里是详细内容一，可以是细分的子任务，也可以是步骤。</a:t>
            </a:r>
          </a:p>
        </p:txBody>
      </p:sp>
      <p:sp>
        <p:nvSpPr>
          <p:cNvPr id="22" name="矩形 21"/>
          <p:cNvSpPr/>
          <p:nvPr/>
        </p:nvSpPr>
        <p:spPr>
          <a:xfrm>
            <a:off x="1490308" y="3963780"/>
            <a:ext cx="4617529" cy="646331"/>
          </a:xfrm>
          <a:prstGeom prst="rect">
            <a:avLst/>
          </a:prstGeom>
        </p:spPr>
        <p:txBody>
          <a:bodyPr wrap="square">
            <a:spAutoFit/>
          </a:bodyPr>
          <a:lstStyle/>
          <a:p>
            <a:pPr algn="just"/>
            <a:r>
              <a:rPr lang="en-US" altLang="zh-CN" dirty="0">
                <a:solidFill>
                  <a:schemeClr val="accent1"/>
                </a:solidFill>
                <a:latin typeface="+mj-ea"/>
                <a:ea typeface="+mj-ea"/>
              </a:rPr>
              <a:t>(2)</a:t>
            </a:r>
            <a:r>
              <a:rPr lang="zh-CN" altLang="en-US" dirty="0">
                <a:solidFill>
                  <a:schemeClr val="accent1"/>
                </a:solidFill>
                <a:latin typeface="+mj-ea"/>
                <a:ea typeface="+mj-ea"/>
              </a:rPr>
              <a:t>、这里是详细内容二，可以是细分的子任务，也可以是步骤。</a:t>
            </a:r>
          </a:p>
        </p:txBody>
      </p:sp>
      <p:sp>
        <p:nvSpPr>
          <p:cNvPr id="27" name="Oval 7"/>
          <p:cNvSpPr>
            <a:spLocks noChangeArrowheads="1"/>
          </p:cNvSpPr>
          <p:nvPr/>
        </p:nvSpPr>
        <p:spPr bwMode="auto">
          <a:xfrm>
            <a:off x="1109614" y="4897064"/>
            <a:ext cx="224922" cy="221923"/>
          </a:xfrm>
          <a:prstGeom prst="ellipse">
            <a:avLst/>
          </a:prstGeom>
          <a:solidFill>
            <a:schemeClr val="accent4"/>
          </a:solidFill>
          <a:ln w="10" cap="flat">
            <a:solidFill>
              <a:srgbClr val="FFFFFF"/>
            </a:solidFill>
            <a:prstDash val="solid"/>
            <a:miter lim="800000"/>
            <a:headEnd/>
            <a:tailEnd/>
          </a:ln>
        </p:spPr>
        <p:txBody>
          <a:bodyPr vert="horz" wrap="square" lIns="86370" tIns="43185" rIns="86370" bIns="43185" numCol="1" anchor="t" anchorCtr="0" compatLnSpc="1">
            <a:prstTxWarp prst="textNoShape">
              <a:avLst/>
            </a:prstTxWarp>
          </a:bodyPr>
          <a:lstStyle/>
          <a:p>
            <a:endParaRPr lang="zh-CN" altLang="en-US"/>
          </a:p>
        </p:txBody>
      </p:sp>
      <p:sp>
        <p:nvSpPr>
          <p:cNvPr id="28" name="矩形 27"/>
          <p:cNvSpPr/>
          <p:nvPr/>
        </p:nvSpPr>
        <p:spPr>
          <a:xfrm>
            <a:off x="1490308" y="4819063"/>
            <a:ext cx="4617529" cy="646331"/>
          </a:xfrm>
          <a:prstGeom prst="rect">
            <a:avLst/>
          </a:prstGeom>
        </p:spPr>
        <p:txBody>
          <a:bodyPr wrap="square">
            <a:spAutoFit/>
          </a:bodyPr>
          <a:lstStyle/>
          <a:p>
            <a:pPr algn="just"/>
            <a:r>
              <a:rPr lang="en-US" altLang="zh-CN" dirty="0">
                <a:solidFill>
                  <a:schemeClr val="accent1"/>
                </a:solidFill>
                <a:latin typeface="+mj-ea"/>
                <a:ea typeface="+mj-ea"/>
              </a:rPr>
              <a:t>(3)</a:t>
            </a:r>
            <a:r>
              <a:rPr lang="zh-CN" altLang="en-US" dirty="0">
                <a:solidFill>
                  <a:schemeClr val="accent1"/>
                </a:solidFill>
                <a:latin typeface="+mj-ea"/>
                <a:ea typeface="+mj-ea"/>
              </a:rPr>
              <a:t>、这里是详细内容三，可以是细分的子任务，也可以是步骤。</a:t>
            </a:r>
          </a:p>
        </p:txBody>
      </p:sp>
      <p:sp>
        <p:nvSpPr>
          <p:cNvPr id="2" name="矩形 1"/>
          <p:cNvSpPr/>
          <p:nvPr/>
        </p:nvSpPr>
        <p:spPr bwMode="auto">
          <a:xfrm>
            <a:off x="6294306" y="3053121"/>
            <a:ext cx="4080922" cy="2560429"/>
          </a:xfrm>
          <a:prstGeom prst="rect">
            <a:avLst/>
          </a:prstGeom>
          <a:blipFill dpi="0" rotWithShape="1">
            <a:blip r:embed="rId3"/>
            <a:srcRect/>
            <a:stretch>
              <a:fillRect/>
            </a:stretch>
          </a:blipFill>
          <a:ln w="9525" cap="flat" cmpd="sng" algn="ctr">
            <a:solidFill>
              <a:schemeClr val="tx1"/>
            </a:solidFill>
            <a:prstDash val="solid"/>
            <a:round/>
            <a:headEnd type="none" w="med" len="med"/>
            <a:tailEnd type="none" w="med" len="med"/>
          </a:ln>
          <a:effectLst/>
        </p:spPr>
        <p:txBody>
          <a:bodyPr vert="horz" wrap="square" lIns="86370" tIns="43185" rIns="86370" bIns="43185" numCol="1" rtlCol="0" anchor="t" anchorCtr="0" compatLnSpc="1">
            <a:prstTxWarp prst="textNoShape">
              <a:avLst/>
            </a:prstTxWarp>
          </a:bodyPr>
          <a:lstStyle/>
          <a:p>
            <a:pPr defTabSz="863742"/>
            <a:endParaRPr lang="zh-CN" altLang="en-US" sz="1700"/>
          </a:p>
        </p:txBody>
      </p:sp>
    </p:spTree>
    <p:extLst>
      <p:ext uri="{BB962C8B-B14F-4D97-AF65-F5344CB8AC3E}">
        <p14:creationId xmlns:p14="http://schemas.microsoft.com/office/powerpoint/2010/main" val="2657638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3" cstate="print"/>
          <a:srcRect/>
          <a:stretch>
            <a:fillRect/>
          </a:stretch>
        </p:blipFill>
        <p:spPr bwMode="auto">
          <a:xfrm>
            <a:off x="3027" y="-732"/>
            <a:ext cx="11514435" cy="6479692"/>
          </a:xfrm>
          <a:prstGeom prst="rect">
            <a:avLst/>
          </a:prstGeom>
          <a:noFill/>
        </p:spPr>
      </p:pic>
      <p:sp>
        <p:nvSpPr>
          <p:cNvPr id="18" name="矩形 259"/>
          <p:cNvSpPr>
            <a:spLocks noChangeArrowheads="1"/>
          </p:cNvSpPr>
          <p:nvPr/>
        </p:nvSpPr>
        <p:spPr bwMode="auto">
          <a:xfrm>
            <a:off x="2364977" y="2499872"/>
            <a:ext cx="7021634" cy="775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zh-CN" altLang="en-US" sz="5037" b="1" cap="all" dirty="0">
                <a:solidFill>
                  <a:prstClr val="black">
                    <a:lumMod val="65000"/>
                    <a:lumOff val="35000"/>
                  </a:prstClr>
                </a:solidFill>
                <a:cs typeface="Arial" panose="020B0604020202020204" pitchFamily="34" charset="0"/>
              </a:rPr>
              <a:t>感谢您的聆听</a:t>
            </a:r>
          </a:p>
        </p:txBody>
      </p:sp>
      <p:sp>
        <p:nvSpPr>
          <p:cNvPr id="19" name="矩形 259"/>
          <p:cNvSpPr>
            <a:spLocks noChangeArrowheads="1"/>
          </p:cNvSpPr>
          <p:nvPr/>
        </p:nvSpPr>
        <p:spPr bwMode="auto">
          <a:xfrm>
            <a:off x="2496514" y="3206913"/>
            <a:ext cx="6771607" cy="28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385" dirty="0">
                <a:solidFill>
                  <a:prstClr val="black">
                    <a:lumMod val="65000"/>
                    <a:lumOff val="35000"/>
                  </a:prstClr>
                </a:solidFill>
                <a:latin typeface="Arial" panose="020B0604020202020204" pitchFamily="34" charset="0"/>
                <a:cs typeface="Arial" panose="020B0604020202020204" pitchFamily="34" charset="0"/>
              </a:rPr>
              <a:t>HARBIN ENGINEERING UNIVERSITY</a:t>
            </a:r>
            <a:endParaRPr lang="zh-CN" altLang="en-US" sz="1385" dirty="0">
              <a:solidFill>
                <a:prstClr val="black">
                  <a:lumMod val="65000"/>
                  <a:lumOff val="35000"/>
                </a:prst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2364977" y="3823523"/>
            <a:ext cx="7021634" cy="23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510" dirty="0">
                <a:solidFill>
                  <a:prstClr val="black">
                    <a:lumMod val="65000"/>
                    <a:lumOff val="35000"/>
                  </a:prstClr>
                </a:solidFill>
                <a:cs typeface="Arial" panose="020B0604020202020204" pitchFamily="34" charset="0"/>
              </a:rPr>
              <a:t>学院或部门名称  </a:t>
            </a:r>
            <a:r>
              <a:rPr lang="en-US" altLang="zh-CN" sz="1510" dirty="0">
                <a:solidFill>
                  <a:prstClr val="black">
                    <a:lumMod val="65000"/>
                    <a:lumOff val="35000"/>
                  </a:prstClr>
                </a:solidFill>
                <a:cs typeface="Arial" panose="020B0604020202020204" pitchFamily="34" charset="0"/>
              </a:rPr>
              <a:t>2020</a:t>
            </a:r>
            <a:r>
              <a:rPr lang="zh-CN" altLang="en-US" sz="1510" dirty="0">
                <a:solidFill>
                  <a:prstClr val="black">
                    <a:lumMod val="65000"/>
                    <a:lumOff val="35000"/>
                  </a:prstClr>
                </a:solidFill>
                <a:cs typeface="Arial" panose="020B0604020202020204" pitchFamily="34" charset="0"/>
              </a:rPr>
              <a:t>年</a:t>
            </a:r>
            <a:r>
              <a:rPr lang="en-US" altLang="zh-CN" sz="1510" dirty="0">
                <a:solidFill>
                  <a:prstClr val="black">
                    <a:lumMod val="65000"/>
                    <a:lumOff val="35000"/>
                  </a:prstClr>
                </a:solidFill>
                <a:cs typeface="Arial" panose="020B0604020202020204" pitchFamily="34" charset="0"/>
              </a:rPr>
              <a:t>11</a:t>
            </a:r>
            <a:r>
              <a:rPr lang="zh-CN" altLang="en-US" sz="1510" dirty="0">
                <a:solidFill>
                  <a:prstClr val="black">
                    <a:lumMod val="65000"/>
                    <a:lumOff val="35000"/>
                  </a:prstClr>
                </a:solidFill>
                <a:cs typeface="Arial" panose="020B0604020202020204" pitchFamily="34" charset="0"/>
              </a:rPr>
              <a:t>月</a:t>
            </a:r>
          </a:p>
        </p:txBody>
      </p:sp>
      <p:pic>
        <p:nvPicPr>
          <p:cNvPr id="2" name="图片 1">
            <a:extLst>
              <a:ext uri="{FF2B5EF4-FFF2-40B4-BE49-F238E27FC236}">
                <a16:creationId xmlns:a16="http://schemas.microsoft.com/office/drawing/2014/main" id="{C70CFB16-3FFF-4730-A915-441FD19A58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7783" y="1025179"/>
            <a:ext cx="4104399" cy="1231319"/>
          </a:xfrm>
          <a:prstGeom prst="rect">
            <a:avLst/>
          </a:prstGeom>
        </p:spPr>
      </p:pic>
    </p:spTree>
    <p:extLst>
      <p:ext uri="{BB962C8B-B14F-4D97-AF65-F5344CB8AC3E}">
        <p14:creationId xmlns:p14="http://schemas.microsoft.com/office/powerpoint/2010/main" val="19137661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96FFF5B-1D19-49F6-80CE-FB420BFED85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个人述职"/>
  <p:tag name="ISPRING_SCORM_ENDPOINT" val="&lt;endpoint&gt;&lt;enable&gt;0&lt;/enable&gt;&lt;lrs&gt;http://&lt;/lrs&gt;&lt;auth&gt;0&lt;/auth&gt;&lt;login&gt;&lt;/login&gt;&lt;password&gt;&lt;/password&gt;&lt;key&gt;&lt;/key&gt;&lt;name&gt;&lt;/name&gt;&lt;email&gt;&lt;/email&gt;&lt;/endpoint&gt;&#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清风素材 12sc.taobao.com">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spPr>
      <a:bodyPr vert="horz" wrap="square" lIns="91440" tIns="45720" rIns="91440" bIns="45720" numCol="1" anchor="t" anchorCtr="0" compatLnSpc="1">
        <a:prstTxWarp prst="textNoShape">
          <a:avLst/>
        </a:prstTxWarp>
      </a:bodyPr>
      <a:lstStyle>
        <a:defPPr algn="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定义设计方案">
  <a:themeElements>
    <a:clrScheme name="自定义 1261">
      <a:dk1>
        <a:sysClr val="windowText" lastClr="000000"/>
      </a:dk1>
      <a:lt1>
        <a:sysClr val="window" lastClr="FFFFFF"/>
      </a:lt1>
      <a:dk2>
        <a:srgbClr val="464646"/>
      </a:dk2>
      <a:lt2>
        <a:srgbClr val="7F7F7F"/>
      </a:lt2>
      <a:accent1>
        <a:srgbClr val="2C99C0"/>
      </a:accent1>
      <a:accent2>
        <a:srgbClr val="D53E25"/>
      </a:accent2>
      <a:accent3>
        <a:srgbClr val="ECA11A"/>
      </a:accent3>
      <a:accent4>
        <a:srgbClr val="2C99C0"/>
      </a:accent4>
      <a:accent5>
        <a:srgbClr val="D53E25"/>
      </a:accent5>
      <a:accent6>
        <a:srgbClr val="ECA11A"/>
      </a:accent6>
      <a:hlink>
        <a:srgbClr val="FF8119"/>
      </a:hlink>
      <a:folHlink>
        <a:srgbClr val="44B9E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自定义 1261">
      <a:dk1>
        <a:sysClr val="windowText" lastClr="000000"/>
      </a:dk1>
      <a:lt1>
        <a:sysClr val="window" lastClr="FFFFFF"/>
      </a:lt1>
      <a:dk2>
        <a:srgbClr val="464646"/>
      </a:dk2>
      <a:lt2>
        <a:srgbClr val="7F7F7F"/>
      </a:lt2>
      <a:accent1>
        <a:srgbClr val="2C99C0"/>
      </a:accent1>
      <a:accent2>
        <a:srgbClr val="D53E25"/>
      </a:accent2>
      <a:accent3>
        <a:srgbClr val="ECA11A"/>
      </a:accent3>
      <a:accent4>
        <a:srgbClr val="2C99C0"/>
      </a:accent4>
      <a:accent5>
        <a:srgbClr val="D53E25"/>
      </a:accent5>
      <a:accent6>
        <a:srgbClr val="ECA11A"/>
      </a:accent6>
      <a:hlink>
        <a:srgbClr val="FF8119"/>
      </a:hlink>
      <a:folHlink>
        <a:srgbClr val="44B9E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自定义设计方案">
  <a:themeElements>
    <a:clrScheme name="自定义 1261">
      <a:dk1>
        <a:sysClr val="windowText" lastClr="000000"/>
      </a:dk1>
      <a:lt1>
        <a:sysClr val="window" lastClr="FFFFFF"/>
      </a:lt1>
      <a:dk2>
        <a:srgbClr val="464646"/>
      </a:dk2>
      <a:lt2>
        <a:srgbClr val="7F7F7F"/>
      </a:lt2>
      <a:accent1>
        <a:srgbClr val="2C99C0"/>
      </a:accent1>
      <a:accent2>
        <a:srgbClr val="D53E25"/>
      </a:accent2>
      <a:accent3>
        <a:srgbClr val="ECA11A"/>
      </a:accent3>
      <a:accent4>
        <a:srgbClr val="2C99C0"/>
      </a:accent4>
      <a:accent5>
        <a:srgbClr val="D53E25"/>
      </a:accent5>
      <a:accent6>
        <a:srgbClr val="ECA11A"/>
      </a:accent6>
      <a:hlink>
        <a:srgbClr val="FF8119"/>
      </a:hlink>
      <a:folHlink>
        <a:srgbClr val="44B9E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自定义设计方案">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自定义设计方案">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14201</TotalTime>
  <Pages>0</Pages>
  <Words>2013</Words>
  <Characters>0</Characters>
  <Application>Microsoft Office PowerPoint</Application>
  <DocSecurity>0</DocSecurity>
  <PresentationFormat>自定义</PresentationFormat>
  <Lines>0</Lines>
  <Paragraphs>321</Paragraphs>
  <Slides>31</Slides>
  <Notes>31</Notes>
  <HiddenSlides>0</HiddenSlides>
  <MMClips>0</MMClips>
  <ScaleCrop>false</ScaleCrop>
  <HeadingPairs>
    <vt:vector size="6" baseType="variant">
      <vt:variant>
        <vt:lpstr>已用的字体</vt:lpstr>
      </vt:variant>
      <vt:variant>
        <vt:i4>8</vt:i4>
      </vt:variant>
      <vt:variant>
        <vt:lpstr>主题</vt:lpstr>
      </vt:variant>
      <vt:variant>
        <vt:i4>6</vt:i4>
      </vt:variant>
      <vt:variant>
        <vt:lpstr>幻灯片标题</vt:lpstr>
      </vt:variant>
      <vt:variant>
        <vt:i4>31</vt:i4>
      </vt:variant>
    </vt:vector>
  </HeadingPairs>
  <TitlesOfParts>
    <vt:vector size="45" baseType="lpstr">
      <vt:lpstr>冬青黑体简体中文 W3</vt:lpstr>
      <vt:lpstr>微软雅黑</vt:lpstr>
      <vt:lpstr>Arial</vt:lpstr>
      <vt:lpstr>Calibri</vt:lpstr>
      <vt:lpstr>Calibri Light</vt:lpstr>
      <vt:lpstr>Corbel</vt:lpstr>
      <vt:lpstr>Impact</vt:lpstr>
      <vt:lpstr>Wingdings</vt:lpstr>
      <vt:lpstr>清风素材 12sc.taobao.com</vt:lpstr>
      <vt:lpstr>1_自定义设计方案</vt:lpstr>
      <vt:lpstr>2_自定义设计方案</vt:lpstr>
      <vt:lpstr>3_自定义设计方案</vt:lpstr>
      <vt:lpstr>4_自定义设计方案</vt:lpstr>
      <vt:lpstr>5_自定义设计方案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1169</cp:revision>
  <dcterms:created xsi:type="dcterms:W3CDTF">2013-01-25T01:44:32Z</dcterms:created>
  <dcterms:modified xsi:type="dcterms:W3CDTF">2020-11-16T09:13:27Z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