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5" r:id="rId1"/>
  </p:sldMasterIdLst>
  <p:notesMasterIdLst>
    <p:notesMasterId r:id="rId21"/>
  </p:notesMasterIdLst>
  <p:handoutMasterIdLst>
    <p:handoutMasterId r:id="rId22"/>
  </p:handoutMasterIdLst>
  <p:sldIdLst>
    <p:sldId id="410" r:id="rId2"/>
    <p:sldId id="411" r:id="rId3"/>
    <p:sldId id="412" r:id="rId4"/>
    <p:sldId id="413" r:id="rId5"/>
    <p:sldId id="414" r:id="rId6"/>
    <p:sldId id="415" r:id="rId7"/>
    <p:sldId id="416" r:id="rId8"/>
    <p:sldId id="417" r:id="rId9"/>
    <p:sldId id="434" r:id="rId10"/>
    <p:sldId id="419" r:id="rId11"/>
    <p:sldId id="420" r:id="rId12"/>
    <p:sldId id="421" r:id="rId13"/>
    <p:sldId id="422" r:id="rId14"/>
    <p:sldId id="435" r:id="rId15"/>
    <p:sldId id="424" r:id="rId16"/>
    <p:sldId id="425" r:id="rId17"/>
    <p:sldId id="426" r:id="rId18"/>
    <p:sldId id="428" r:id="rId19"/>
    <p:sldId id="431" r:id="rId20"/>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微软雅黑" panose="020B0503020204020204" pitchFamily="34" charset="-122"/>
      <p:regular r:id="rId29"/>
      <p:bold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3" userDrawn="1">
          <p15:clr>
            <a:srgbClr val="A4A3A4"/>
          </p15:clr>
        </p15:guide>
        <p15:guide id="2" pos="287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114" d="100"/>
          <a:sy n="114" d="100"/>
        </p:scale>
        <p:origin x="1632" y="108"/>
      </p:cViewPr>
      <p:guideLst>
        <p:guide orient="horz" pos="2203"/>
        <p:guide pos="287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微软雅黑" panose="020B0503020204020204" pitchFamily="34" charset="-122"/>
              </a:rPr>
              <a:t>2020/11/16</a:t>
            </a:fld>
            <a:endParaRPr lang="zh-CN" altLang="en-US">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微软雅黑" panose="020B0503020204020204" pitchFamily="34" charset="-122"/>
              </a:rPr>
              <a:t>‹#›</a:t>
            </a:fld>
            <a:endParaRPr lang="zh-CN" altLang="en-US">
              <a:ea typeface="微软雅黑" panose="020B0503020204020204" pitchFamily="34"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fld id="{D2A48B96-639E-45A3-A0BA-2464DFDB1FAA}" type="datetimeFigureOut">
              <a:rPr lang="zh-CN" altLang="en-US" smtClean="0"/>
              <a:t>2020/11/16</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p:cNvSpPr>
          <p:nvPr>
            <p:ph type="sldImg"/>
          </p:nvPr>
        </p:nvSpPr>
        <p:spPr>
          <a:xfrm>
            <a:off x="1371600" y="1143000"/>
            <a:ext cx="4114800" cy="3086100"/>
          </a:xfrm>
        </p:spPr>
      </p:sp>
      <p:sp>
        <p:nvSpPr>
          <p:cNvPr id="8194" name="备注占位符 2"/>
          <p:cNvSpPr>
            <a:spLocks noGrp="1"/>
          </p:cNvSpPr>
          <p:nvPr>
            <p:ph type="body"/>
          </p:nvPr>
        </p:nvSpPr>
        <p:spPr/>
        <p:txBody>
          <a:bodyPr lIns="91440" tIns="45720" rIns="91440" bIns="45720" anchor="t"/>
          <a:lstStyle/>
          <a:p>
            <a:pPr lvl="0"/>
            <a:endParaRPr lang="zh-CN" altLang="en-US"/>
          </a:p>
        </p:txBody>
      </p:sp>
      <p:sp>
        <p:nvSpPr>
          <p:cNvPr id="819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1</a:t>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p:cNvSpPr>
          <p:nvPr>
            <p:ph type="sldImg"/>
          </p:nvPr>
        </p:nvSpPr>
        <p:spPr>
          <a:xfrm>
            <a:off x="1371600" y="1143000"/>
            <a:ext cx="4114800" cy="3086100"/>
          </a:xfrm>
        </p:spPr>
      </p:sp>
      <p:sp>
        <p:nvSpPr>
          <p:cNvPr id="10242" name="备注占位符 2"/>
          <p:cNvSpPr>
            <a:spLocks noGrp="1"/>
          </p:cNvSpPr>
          <p:nvPr>
            <p:ph type="body"/>
          </p:nvPr>
        </p:nvSpPr>
        <p:spPr/>
        <p:txBody>
          <a:bodyPr lIns="91440" tIns="45720" rIns="91440" bIns="45720" anchor="t"/>
          <a:lstStyle/>
          <a:p>
            <a:pPr lvl="0"/>
            <a:endParaRPr lang="zh-CN" altLang="en-US"/>
          </a:p>
        </p:txBody>
      </p:sp>
      <p:sp>
        <p:nvSpPr>
          <p:cNvPr id="10243"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2</a:t>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p:cNvSpPr>
          <p:nvPr>
            <p:ph type="sldImg"/>
          </p:nvPr>
        </p:nvSpPr>
        <p:spPr>
          <a:xfrm>
            <a:off x="1371600" y="1143000"/>
            <a:ext cx="4114800" cy="3086100"/>
          </a:xfrm>
        </p:spPr>
      </p:sp>
      <p:sp>
        <p:nvSpPr>
          <p:cNvPr id="12290" name="备注占位符 2"/>
          <p:cNvSpPr>
            <a:spLocks noGrp="1"/>
          </p:cNvSpPr>
          <p:nvPr>
            <p:ph type="body"/>
          </p:nvPr>
        </p:nvSpPr>
        <p:spPr/>
        <p:txBody>
          <a:bodyPr lIns="91440" tIns="45720" rIns="91440" bIns="45720" anchor="t"/>
          <a:lstStyle/>
          <a:p>
            <a:pPr lvl="0"/>
            <a:endParaRPr lang="zh-CN" altLang="en-US"/>
          </a:p>
        </p:txBody>
      </p:sp>
      <p:sp>
        <p:nvSpPr>
          <p:cNvPr id="12291"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3</a:t>
            </a:fld>
            <a:endParaRPr lang="zh-CN"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p:cNvSpPr>
          <p:nvPr>
            <p:ph type="sldImg"/>
          </p:nvPr>
        </p:nvSpPr>
        <p:spPr>
          <a:xfrm>
            <a:off x="1371600" y="1143000"/>
            <a:ext cx="4114800" cy="3086100"/>
          </a:xfrm>
        </p:spPr>
      </p:sp>
      <p:sp>
        <p:nvSpPr>
          <p:cNvPr id="14338" name="备注占位符 2"/>
          <p:cNvSpPr>
            <a:spLocks noGrp="1"/>
          </p:cNvSpPr>
          <p:nvPr>
            <p:ph type="body"/>
          </p:nvPr>
        </p:nvSpPr>
        <p:spPr/>
        <p:txBody>
          <a:bodyPr lIns="91440" tIns="45720" rIns="91440" bIns="45720" anchor="t"/>
          <a:lstStyle/>
          <a:p>
            <a:pPr lvl="0"/>
            <a:endParaRPr lang="zh-CN" altLang="en-US"/>
          </a:p>
        </p:txBody>
      </p:sp>
      <p:sp>
        <p:nvSpPr>
          <p:cNvPr id="1433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4</a:t>
            </a:fld>
            <a:endParaRPr lang="zh-CN"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TextEdit="1"/>
          </p:cNvSpPr>
          <p:nvPr>
            <p:ph type="sldImg"/>
          </p:nvPr>
        </p:nvSpPr>
        <p:spPr>
          <a:xfrm>
            <a:off x="1371600" y="1143000"/>
            <a:ext cx="4114800" cy="3086100"/>
          </a:xfrm>
          <a:ln>
            <a:miter/>
          </a:ln>
        </p:spPr>
      </p:sp>
      <p:sp>
        <p:nvSpPr>
          <p:cNvPr id="24578" name="备注占位符 2"/>
          <p:cNvSpPr>
            <a:spLocks noGrp="1"/>
          </p:cNvSpPr>
          <p:nvPr>
            <p:ph type="body"/>
          </p:nvPr>
        </p:nvSpPr>
        <p:spPr/>
        <p:txBody>
          <a:bodyPr wrap="square" lIns="91440" tIns="45720" rIns="91440" bIns="45720" anchor="t"/>
          <a:lstStyle/>
          <a:p>
            <a:pPr lvl="0"/>
            <a:endParaRPr lang="zh-CN" altLang="en-US" dirty="0"/>
          </a:p>
        </p:txBody>
      </p:sp>
      <p:sp>
        <p:nvSpPr>
          <p:cNvPr id="24579"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en-US" altLang="en-US" sz="1200" dirty="0">
                <a:latin typeface="微软雅黑" panose="020B0503020204020204" pitchFamily="34" charset="-122"/>
              </a:rPr>
              <a:t>5</a:t>
            </a:fld>
            <a:endParaRPr lang="en-US" altLang="en-US" sz="1200" dirty="0">
              <a:latin typeface="微软雅黑" panose="020B0503020204020204" pitchFamily="34"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p:cNvSpPr>
          <p:nvPr>
            <p:ph type="sldImg"/>
          </p:nvPr>
        </p:nvSpPr>
        <p:spPr>
          <a:xfrm>
            <a:off x="1371600" y="1143000"/>
            <a:ext cx="4114800" cy="3086100"/>
          </a:xfrm>
        </p:spPr>
      </p:sp>
      <p:sp>
        <p:nvSpPr>
          <p:cNvPr id="16386" name="备注占位符 2"/>
          <p:cNvSpPr>
            <a:spLocks noGrp="1"/>
          </p:cNvSpPr>
          <p:nvPr>
            <p:ph type="body"/>
          </p:nvPr>
        </p:nvSpPr>
        <p:spPr/>
        <p:txBody>
          <a:bodyPr lIns="91440" tIns="45720" rIns="91440" bIns="45720" anchor="t"/>
          <a:lstStyle/>
          <a:p>
            <a:pPr lvl="0"/>
            <a:endParaRPr lang="zh-CN" altLang="en-US"/>
          </a:p>
        </p:txBody>
      </p:sp>
      <p:sp>
        <p:nvSpPr>
          <p:cNvPr id="16387"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微软雅黑" panose="020B0503020204020204" pitchFamily="34" charset="-122"/>
                <a:ea typeface="微软雅黑" panose="020B0503020204020204" pitchFamily="34" charset="-122"/>
              </a:rPr>
              <a:t>6</a:t>
            </a:fld>
            <a:endParaRPr lang="zh-CN" altLang="en-US" sz="120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a:xfrm>
            <a:off x="1371600" y="1143000"/>
            <a:ext cx="4114800" cy="3086100"/>
          </a:xfrm>
        </p:spPr>
      </p:sp>
      <p:sp>
        <p:nvSpPr>
          <p:cNvPr id="20482" name="备注占位符 2"/>
          <p:cNvSpPr>
            <a:spLocks noGrp="1"/>
          </p:cNvSpPr>
          <p:nvPr>
            <p:ph type="body"/>
          </p:nvPr>
        </p:nvSpPr>
        <p:spPr/>
        <p:txBody>
          <a:bodyPr wrap="square" lIns="91440" tIns="45720" rIns="91440" bIns="45720" anchor="t"/>
          <a:lstStyle/>
          <a:p>
            <a:pPr lvl="0"/>
            <a:endParaRPr lang="zh-CN" altLang="en-US" dirty="0"/>
          </a:p>
        </p:txBody>
      </p:sp>
      <p:sp>
        <p:nvSpPr>
          <p:cNvPr id="20483"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dirty="0">
                <a:solidFill>
                  <a:srgbClr val="000000"/>
                </a:solidFill>
                <a:latin typeface="微软雅黑" panose="020B0503020204020204" pitchFamily="34" charset="-122"/>
                <a:ea typeface="方正宋黑简体" panose="03000509000000000000" charset="-122"/>
              </a:rPr>
              <a:t>7</a:t>
            </a:fld>
            <a:endParaRPr lang="zh-CN" altLang="en-US" sz="1200" dirty="0">
              <a:solidFill>
                <a:srgbClr val="000000"/>
              </a:solidFill>
              <a:latin typeface="微软雅黑" panose="020B0503020204020204" pitchFamily="34" charset="-122"/>
              <a:ea typeface="方正宋黑简体" panose="03000509000000000000"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a:xfrm>
            <a:off x="1371600" y="1143000"/>
            <a:ext cx="4114800" cy="3086100"/>
          </a:xfrm>
        </p:spPr>
      </p:sp>
      <p:sp>
        <p:nvSpPr>
          <p:cNvPr id="20482" name="备注占位符 2"/>
          <p:cNvSpPr>
            <a:spLocks noGrp="1"/>
          </p:cNvSpPr>
          <p:nvPr>
            <p:ph type="body"/>
          </p:nvPr>
        </p:nvSpPr>
        <p:spPr/>
        <p:txBody>
          <a:bodyPr wrap="square" lIns="91440" tIns="45720" rIns="91440" bIns="45720" anchor="t"/>
          <a:lstStyle/>
          <a:p>
            <a:pPr lvl="0"/>
            <a:endParaRPr lang="zh-CN" altLang="en-US" dirty="0"/>
          </a:p>
        </p:txBody>
      </p:sp>
      <p:sp>
        <p:nvSpPr>
          <p:cNvPr id="20483"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dirty="0">
                <a:solidFill>
                  <a:srgbClr val="000000"/>
                </a:solidFill>
                <a:latin typeface="微软雅黑" panose="020B0503020204020204" pitchFamily="34" charset="-122"/>
                <a:ea typeface="方正宋黑简体" panose="03000509000000000000" charset="-122"/>
              </a:rPr>
              <a:t>8</a:t>
            </a:fld>
            <a:endParaRPr lang="zh-CN" altLang="en-US" sz="1200" dirty="0">
              <a:solidFill>
                <a:srgbClr val="000000"/>
              </a:solidFill>
              <a:latin typeface="微软雅黑" panose="020B0503020204020204" pitchFamily="34" charset="-122"/>
              <a:ea typeface="方正宋黑简体" panose="03000509000000000000"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p:cNvSpPr>
          <p:nvPr>
            <p:ph type="sldImg"/>
          </p:nvPr>
        </p:nvSpPr>
        <p:spPr>
          <a:xfrm>
            <a:off x="1371600" y="1143000"/>
            <a:ext cx="4114800" cy="3086100"/>
          </a:xfrm>
        </p:spPr>
      </p:sp>
      <p:sp>
        <p:nvSpPr>
          <p:cNvPr id="14338" name="备注占位符 2"/>
          <p:cNvSpPr>
            <a:spLocks noGrp="1"/>
          </p:cNvSpPr>
          <p:nvPr>
            <p:ph type="body"/>
          </p:nvPr>
        </p:nvSpPr>
        <p:spPr/>
        <p:txBody>
          <a:bodyPr lIns="91440" tIns="45720" rIns="91440" bIns="45720" anchor="t"/>
          <a:lstStyle/>
          <a:p>
            <a:pPr lvl="0"/>
            <a:endParaRPr lang="zh-CN" altLang="en-US"/>
          </a:p>
        </p:txBody>
      </p:sp>
      <p:sp>
        <p:nvSpPr>
          <p:cNvPr id="1433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9</a:t>
            </a:fld>
            <a:endParaRPr lang="zh-CN" altLang="en-US" sz="1200"/>
          </a:p>
        </p:txBody>
      </p:sp>
    </p:spTree>
    <p:extLst>
      <p:ext uri="{BB962C8B-B14F-4D97-AF65-F5344CB8AC3E}">
        <p14:creationId xmlns:p14="http://schemas.microsoft.com/office/powerpoint/2010/main" val="3995298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TextEdit="1"/>
          </p:cNvSpPr>
          <p:nvPr>
            <p:ph type="sldImg"/>
          </p:nvPr>
        </p:nvSpPr>
        <p:spPr>
          <a:xfrm>
            <a:off x="1371600" y="1143000"/>
            <a:ext cx="4114800" cy="3086100"/>
          </a:xfrm>
        </p:spPr>
      </p:sp>
      <p:sp>
        <p:nvSpPr>
          <p:cNvPr id="18434" name="备注占位符 2"/>
          <p:cNvSpPr>
            <a:spLocks noGrp="1"/>
          </p:cNvSpPr>
          <p:nvPr>
            <p:ph type="body"/>
          </p:nvPr>
        </p:nvSpPr>
        <p:spPr/>
        <p:txBody>
          <a:bodyPr wrap="square" lIns="91440" tIns="45720" rIns="91440" bIns="45720" anchor="t"/>
          <a:lstStyle/>
          <a:p>
            <a:pPr lvl="0"/>
            <a:endParaRPr lang="zh-CN" altLang="en-US" dirty="0"/>
          </a:p>
        </p:txBody>
      </p:sp>
      <p:sp>
        <p:nvSpPr>
          <p:cNvPr id="18435"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宋体" panose="02010600030101010101" pitchFamily="2" charset="-122"/>
              </a:rPr>
              <a:t>10</a:t>
            </a:fld>
            <a:endParaRPr lang="zh-CN" altLang="en-US" sz="1200" dirty="0">
              <a:solidFill>
                <a:srgbClr val="000000"/>
              </a:solidFill>
              <a:latin typeface="Calibri" panose="020F050202020403020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p:cNvSpPr>
          <p:nvPr>
            <p:ph type="sldImg"/>
          </p:nvPr>
        </p:nvSpPr>
        <p:spPr>
          <a:xfrm>
            <a:off x="1371600" y="1143000"/>
            <a:ext cx="4114800" cy="3086100"/>
          </a:xfrm>
        </p:spPr>
      </p:sp>
      <p:sp>
        <p:nvSpPr>
          <p:cNvPr id="26626" name="备注占位符 2"/>
          <p:cNvSpPr>
            <a:spLocks noGrp="1"/>
          </p:cNvSpPr>
          <p:nvPr>
            <p:ph type="body"/>
          </p:nvPr>
        </p:nvSpPr>
        <p:spPr/>
        <p:txBody>
          <a:bodyPr lIns="91440" tIns="45720" rIns="91440" bIns="45720" anchor="t"/>
          <a:lstStyle/>
          <a:p>
            <a:pPr lvl="0"/>
            <a:endParaRPr lang="zh-CN" altLang="en-US"/>
          </a:p>
        </p:txBody>
      </p:sp>
      <p:sp>
        <p:nvSpPr>
          <p:cNvPr id="26627"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微软雅黑" panose="020B0503020204020204" pitchFamily="34" charset="-122"/>
                <a:ea typeface="微软雅黑" panose="020B0503020204020204" pitchFamily="34" charset="-122"/>
              </a:rPr>
              <a:t>11</a:t>
            </a:fld>
            <a:endParaRPr lang="zh-CN" altLang="en-US" sz="120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p:cNvSpPr>
          <p:nvPr>
            <p:ph type="sldImg"/>
          </p:nvPr>
        </p:nvSpPr>
        <p:spPr>
          <a:xfrm>
            <a:off x="1371600" y="1143000"/>
            <a:ext cx="4114800" cy="3086100"/>
          </a:xfrm>
        </p:spPr>
      </p:sp>
      <p:sp>
        <p:nvSpPr>
          <p:cNvPr id="29698" name="备注占位符 2"/>
          <p:cNvSpPr>
            <a:spLocks noGrp="1"/>
          </p:cNvSpPr>
          <p:nvPr>
            <p:ph type="body"/>
          </p:nvPr>
        </p:nvSpPr>
        <p:spPr/>
        <p:txBody>
          <a:bodyPr lIns="91440" tIns="45720" rIns="91440" bIns="45720" anchor="t"/>
          <a:lstStyle/>
          <a:p>
            <a:pPr lvl="0"/>
            <a:endParaRPr lang="zh-CN" altLang="en-US"/>
          </a:p>
        </p:txBody>
      </p:sp>
      <p:sp>
        <p:nvSpPr>
          <p:cNvPr id="2969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微软雅黑" panose="020B0503020204020204" pitchFamily="34" charset="-122"/>
                <a:ea typeface="微软雅黑" panose="020B0503020204020204" pitchFamily="34" charset="-122"/>
              </a:rPr>
              <a:t>12</a:t>
            </a:fld>
            <a:endParaRPr lang="zh-CN" altLang="en-US" sz="120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p:cNvSpPr>
          <p:nvPr>
            <p:ph type="sldImg"/>
          </p:nvPr>
        </p:nvSpPr>
        <p:spPr>
          <a:xfrm>
            <a:off x="1371600" y="1143000"/>
            <a:ext cx="4114800" cy="3086100"/>
          </a:xfrm>
        </p:spPr>
      </p:sp>
      <p:sp>
        <p:nvSpPr>
          <p:cNvPr id="14338" name="备注占位符 2"/>
          <p:cNvSpPr>
            <a:spLocks noGrp="1"/>
          </p:cNvSpPr>
          <p:nvPr>
            <p:ph type="body"/>
          </p:nvPr>
        </p:nvSpPr>
        <p:spPr/>
        <p:txBody>
          <a:bodyPr lIns="91440" tIns="45720" rIns="91440" bIns="45720" anchor="t"/>
          <a:lstStyle/>
          <a:p>
            <a:pPr lvl="0"/>
            <a:endParaRPr lang="zh-CN" altLang="en-US"/>
          </a:p>
        </p:txBody>
      </p:sp>
      <p:sp>
        <p:nvSpPr>
          <p:cNvPr id="1433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14</a:t>
            </a:fld>
            <a:endParaRPr lang="zh-CN" altLang="en-US" sz="1200"/>
          </a:p>
        </p:txBody>
      </p:sp>
    </p:spTree>
    <p:extLst>
      <p:ext uri="{BB962C8B-B14F-4D97-AF65-F5344CB8AC3E}">
        <p14:creationId xmlns:p14="http://schemas.microsoft.com/office/powerpoint/2010/main" val="36085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TextEdit="1"/>
          </p:cNvSpPr>
          <p:nvPr>
            <p:ph type="sldImg"/>
          </p:nvPr>
        </p:nvSpPr>
        <p:spPr>
          <a:xfrm>
            <a:off x="1371600" y="1143000"/>
            <a:ext cx="4114800" cy="3086100"/>
          </a:xfrm>
          <a:ln>
            <a:miter/>
          </a:ln>
        </p:spPr>
      </p:sp>
      <p:sp>
        <p:nvSpPr>
          <p:cNvPr id="43010" name="备注占位符 2"/>
          <p:cNvSpPr>
            <a:spLocks noGrp="1"/>
          </p:cNvSpPr>
          <p:nvPr>
            <p:ph type="body"/>
          </p:nvPr>
        </p:nvSpPr>
        <p:spPr/>
        <p:txBody>
          <a:bodyPr wrap="square" lIns="91440" tIns="45720" rIns="91440" bIns="45720" anchor="t"/>
          <a:lstStyle/>
          <a:p>
            <a:pPr lvl="0"/>
            <a:endParaRPr lang="zh-CN" altLang="en-US" dirty="0"/>
          </a:p>
        </p:txBody>
      </p:sp>
      <p:sp>
        <p:nvSpPr>
          <p:cNvPr id="43011"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en-US" altLang="en-US" sz="1200" dirty="0">
                <a:latin typeface="微软雅黑" panose="020B0503020204020204" pitchFamily="34" charset="-122"/>
              </a:rPr>
              <a:t>15</a:t>
            </a:fld>
            <a:endParaRPr lang="en-US" altLang="en-US" sz="1200" dirty="0">
              <a:latin typeface="微软雅黑" panose="020B0503020204020204" pitchFamily="3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p:cNvSpPr>
          <p:nvPr>
            <p:ph type="sldImg"/>
          </p:nvPr>
        </p:nvSpPr>
        <p:spPr>
          <a:xfrm>
            <a:off x="1371600" y="1143000"/>
            <a:ext cx="4114800" cy="3086100"/>
          </a:xfrm>
        </p:spPr>
      </p:sp>
      <p:sp>
        <p:nvSpPr>
          <p:cNvPr id="45058" name="备注占位符 2"/>
          <p:cNvSpPr>
            <a:spLocks noGrp="1"/>
          </p:cNvSpPr>
          <p:nvPr>
            <p:ph type="body"/>
          </p:nvPr>
        </p:nvSpPr>
        <p:spPr/>
        <p:txBody>
          <a:bodyPr wrap="square" lIns="91440" tIns="45720" rIns="91440" bIns="45720" anchor="t"/>
          <a:lstStyle/>
          <a:p>
            <a:pPr lvl="0"/>
            <a:endParaRPr lang="zh-CN" altLang="en-US"/>
          </a:p>
        </p:txBody>
      </p:sp>
      <p:sp>
        <p:nvSpPr>
          <p:cNvPr id="450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微软雅黑" panose="020B0503020204020204" pitchFamily="34" charset="-122"/>
                <a:ea typeface="微软雅黑" panose="020B0503020204020204" pitchFamily="34" charset="-122"/>
              </a:rPr>
              <a:t>16</a:t>
            </a:fld>
            <a:endParaRPr lang="zh-CN" altLang="en-US" sz="120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TextEdit="1"/>
          </p:cNvSpPr>
          <p:nvPr>
            <p:ph type="sldImg"/>
          </p:nvPr>
        </p:nvSpPr>
        <p:spPr>
          <a:xfrm>
            <a:off x="1143000" y="685800"/>
            <a:ext cx="4572000" cy="3429000"/>
          </a:xfrm>
        </p:spPr>
      </p:sp>
      <p:sp>
        <p:nvSpPr>
          <p:cNvPr id="47106" name="备注占位符 2"/>
          <p:cNvSpPr>
            <a:spLocks noGrp="1"/>
          </p:cNvSpPr>
          <p:nvPr>
            <p:ph type="body"/>
          </p:nvPr>
        </p:nvSpPr>
        <p:spPr/>
        <p:txBody>
          <a:bodyPr wrap="square" lIns="91440" tIns="45720" rIns="91440" bIns="45720" anchor="t"/>
          <a:lstStyle/>
          <a:p>
            <a:pPr lvl="0"/>
            <a:endParaRPr lang="zh-CN" altLang="en-US"/>
          </a:p>
        </p:txBody>
      </p:sp>
      <p:sp>
        <p:nvSpPr>
          <p:cNvPr id="15364" name="灯片编号占位符 3"/>
          <p:cNvSpPr>
            <a:spLocks noGrp="1"/>
          </p:cNvSpPr>
          <p:nvPr>
            <p:ph type="sldNum" sz="quarter" idx="5"/>
          </p:nvPr>
        </p:nvSpPr>
        <p:spPr>
          <a:noFill/>
        </p:spPr>
        <p:txBody>
          <a:bodyPr lIns="91440" tIns="45720" rIns="91440" bIns="45720" rtlCol="0" anchor="b"/>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cs typeface="+mn-cs"/>
              </a:rPr>
              <a:t>17</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p:cNvSpPr>
          <p:nvPr>
            <p:ph type="sldImg"/>
          </p:nvPr>
        </p:nvSpPr>
        <p:spPr>
          <a:xfrm>
            <a:off x="1371600" y="1143000"/>
            <a:ext cx="4114800" cy="3086100"/>
          </a:xfrm>
        </p:spPr>
      </p:sp>
      <p:sp>
        <p:nvSpPr>
          <p:cNvPr id="8194" name="备注占位符 2"/>
          <p:cNvSpPr>
            <a:spLocks noGrp="1"/>
          </p:cNvSpPr>
          <p:nvPr>
            <p:ph type="body"/>
          </p:nvPr>
        </p:nvSpPr>
        <p:spPr/>
        <p:txBody>
          <a:bodyPr lIns="91440" tIns="45720" rIns="91440" bIns="45720" anchor="t"/>
          <a:lstStyle/>
          <a:p>
            <a:pPr lvl="0"/>
            <a:endParaRPr lang="zh-CN" altLang="en-US"/>
          </a:p>
        </p:txBody>
      </p:sp>
      <p:sp>
        <p:nvSpPr>
          <p:cNvPr id="819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19</a:t>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6644830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354027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dirty="0"/>
              <a:t>11/16/2020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8680147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9366141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11/16/2020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459712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11/16/2020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3093228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2566998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11/16/2020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9226078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11/16/2020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2634819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623787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928903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30099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3018000"/>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8830471"/>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8" name="矩形 7"/>
          <p:cNvSpPr/>
          <p:nvPr userDrawn="1"/>
        </p:nvSpPr>
        <p:spPr>
          <a:xfrm>
            <a:off x="0" y="968377"/>
            <a:ext cx="9144000" cy="60325"/>
          </a:xfrm>
          <a:prstGeom prst="rect">
            <a:avLst/>
          </a:prstGeom>
          <a:pattFill prst="dkUpDiag">
            <a:fgClr>
              <a:srgbClr val="D41611"/>
            </a:fgClr>
            <a:bgClr>
              <a:schemeClr val="bg1"/>
            </a:bgClr>
          </a:pattFill>
          <a:ln w="6350" cap="flat" cmpd="sng" algn="ctr">
            <a:solidFill>
              <a:srgbClr val="D41611"/>
            </a:solidFill>
            <a:prstDash val="solid"/>
          </a:ln>
          <a:effectLst/>
        </p:spPr>
        <p:txBody>
          <a:bodyPr rot="0" spcFirstLastPara="0" vertOverflow="overflow" horzOverflow="overflow" vert="horz" wrap="square" lIns="91438" tIns="45719" rIns="91438" bIns="45719"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53" name="Picture 2" descr="D:\PPT三次分类\党政图片源文件\透明党旗党徽\image13.pngimage13"/>
          <p:cNvPicPr>
            <a:picLocks noChangeAspect="1"/>
          </p:cNvPicPr>
          <p:nvPr userDrawn="1"/>
        </p:nvPicPr>
        <p:blipFill>
          <a:blip r:embed="rId2"/>
          <a:stretch>
            <a:fillRect/>
          </a:stretch>
        </p:blipFill>
        <p:spPr>
          <a:xfrm>
            <a:off x="54770" y="209550"/>
            <a:ext cx="843005" cy="700088"/>
          </a:xfrm>
          <a:prstGeom prst="rect">
            <a:avLst/>
          </a:prstGeom>
          <a:noFill/>
          <a:ln w="9525">
            <a:noFill/>
          </a:ln>
        </p:spPr>
      </p:pic>
      <p:pic>
        <p:nvPicPr>
          <p:cNvPr id="2054" name="Picture 3" descr="E:\0000000我图PPT\00001PNG素材\01党委政府\小鸟46461.png"/>
          <p:cNvPicPr>
            <a:picLocks noChangeAspect="1"/>
          </p:cNvPicPr>
          <p:nvPr userDrawn="1"/>
        </p:nvPicPr>
        <p:blipFill>
          <a:blip r:embed="rId3"/>
          <a:stretch>
            <a:fillRect/>
          </a:stretch>
        </p:blipFill>
        <p:spPr>
          <a:xfrm flipH="1">
            <a:off x="8690371" y="0"/>
            <a:ext cx="398859" cy="403225"/>
          </a:xfrm>
          <a:prstGeom prst="rect">
            <a:avLst/>
          </a:prstGeom>
          <a:noFill/>
          <a:ln w="9525">
            <a:noFill/>
          </a:ln>
        </p:spPr>
      </p:pic>
      <p:sp>
        <p:nvSpPr>
          <p:cNvPr id="3" name="流程图: 文档 2"/>
          <p:cNvSpPr/>
          <p:nvPr userDrawn="1"/>
        </p:nvSpPr>
        <p:spPr>
          <a:xfrm flipV="1">
            <a:off x="0" y="6654800"/>
            <a:ext cx="9144000" cy="203200"/>
          </a:xfrm>
          <a:prstGeom prst="flowChartDocumen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strike="noStrike" noProof="1">
              <a:cs typeface="微软雅黑" panose="020B0503020204020204" pitchFamily="34" charset="-122"/>
            </a:endParaRPr>
          </a:p>
        </p:txBody>
      </p:sp>
    </p:spTree>
    <p:extLst>
      <p:ext uri="{BB962C8B-B14F-4D97-AF65-F5344CB8AC3E}">
        <p14:creationId xmlns:p14="http://schemas.microsoft.com/office/powerpoint/2010/main" val="252309638"/>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11/16/2020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图片 7">
            <a:extLst>
              <a:ext uri="{FF2B5EF4-FFF2-40B4-BE49-F238E27FC236}">
                <a16:creationId xmlns:a16="http://schemas.microsoft.com/office/drawing/2014/main" id="{2FB3A782-D020-4E6D-A147-7E4AF27DE508}"/>
              </a:ext>
            </a:extLst>
          </p:cNvPr>
          <p:cNvPicPr>
            <a:picLocks noChangeAspect="1"/>
          </p:cNvPicPr>
          <p:nvPr userDrawn="1"/>
        </p:nvPicPr>
        <p:blipFill>
          <a:blip r:embed="rId17"/>
          <a:srcRect r="21831" b="24829"/>
          <a:stretch>
            <a:fillRect/>
          </a:stretch>
        </p:blipFill>
        <p:spPr>
          <a:xfrm>
            <a:off x="0" y="0"/>
            <a:ext cx="9144000" cy="6858000"/>
          </a:xfrm>
          <a:prstGeom prst="rect">
            <a:avLst/>
          </a:prstGeom>
          <a:noFill/>
          <a:ln w="9525">
            <a:noFill/>
          </a:ln>
        </p:spPr>
      </p:pic>
    </p:spTree>
    <p:extLst>
      <p:ext uri="{BB962C8B-B14F-4D97-AF65-F5344CB8AC3E}">
        <p14:creationId xmlns:p14="http://schemas.microsoft.com/office/powerpoint/2010/main" val="3197083704"/>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Lst>
  <p:transition spd="slow">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ED4ACD2A-DBF7-4CAC-9398-0723CA8E1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27" y="4372655"/>
            <a:ext cx="1571729" cy="2485345"/>
          </a:xfrm>
          <a:prstGeom prst="rect">
            <a:avLst/>
          </a:prstGeom>
        </p:spPr>
      </p:pic>
      <p:pic>
        <p:nvPicPr>
          <p:cNvPr id="16" name="图片 15" descr="下边框1">
            <a:extLst>
              <a:ext uri="{FF2B5EF4-FFF2-40B4-BE49-F238E27FC236}">
                <a16:creationId xmlns:a16="http://schemas.microsoft.com/office/drawing/2014/main" id="{84A20B73-A4E2-453F-94E9-A0D3B604DAA3}"/>
              </a:ext>
            </a:extLst>
          </p:cNvPr>
          <p:cNvPicPr>
            <a:picLocks noChangeAspect="1"/>
          </p:cNvPicPr>
          <p:nvPr/>
        </p:nvPicPr>
        <p:blipFill>
          <a:blip r:embed="rId4"/>
          <a:stretch>
            <a:fillRect/>
          </a:stretch>
        </p:blipFill>
        <p:spPr>
          <a:xfrm>
            <a:off x="0" y="3086576"/>
            <a:ext cx="9144000" cy="3771424"/>
          </a:xfrm>
          <a:prstGeom prst="rect">
            <a:avLst/>
          </a:prstGeom>
        </p:spPr>
      </p:pic>
      <p:pic>
        <p:nvPicPr>
          <p:cNvPr id="7177" name="图片 6" descr="D:\PPT三次分类\党政图片源文件\透明党旗党徽\image10.pngimage10"/>
          <p:cNvPicPr>
            <a:picLocks noChangeAspect="1"/>
          </p:cNvPicPr>
          <p:nvPr/>
        </p:nvPicPr>
        <p:blipFill>
          <a:blip r:embed="rId5"/>
          <a:stretch>
            <a:fillRect/>
          </a:stretch>
        </p:blipFill>
        <p:spPr>
          <a:xfrm>
            <a:off x="3992882" y="1349692"/>
            <a:ext cx="1233011" cy="1103948"/>
          </a:xfrm>
          <a:prstGeom prst="rect">
            <a:avLst/>
          </a:prstGeom>
          <a:noFill/>
          <a:ln w="9525">
            <a:noFill/>
          </a:ln>
        </p:spPr>
      </p:pic>
      <p:sp>
        <p:nvSpPr>
          <p:cNvPr id="100" name="文本框 99"/>
          <p:cNvSpPr txBox="1"/>
          <p:nvPr/>
        </p:nvSpPr>
        <p:spPr>
          <a:xfrm>
            <a:off x="462439" y="2453640"/>
            <a:ext cx="7772876" cy="784830"/>
          </a:xfrm>
          <a:prstGeom prst="rect">
            <a:avLst/>
          </a:prstGeom>
          <a:noFill/>
          <a:ln w="9525">
            <a:noFill/>
          </a:ln>
          <a:effectLst/>
        </p:spPr>
        <p:txBody>
          <a:bodyPr wrap="square">
            <a:spAutoFit/>
          </a:bodyPr>
          <a:lstStyle/>
          <a:p>
            <a:pPr algn="ctr" fontAlgn="auto"/>
            <a:r>
              <a:rPr lang="zh-CN" altLang="en-US" sz="4500" b="1" noProof="1">
                <a:ln>
                  <a:solidFill>
                    <a:schemeClr val="bg1">
                      <a:lumMod val="95000"/>
                    </a:schemeClr>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rPr>
              <a:t>哈尔滨工程大学</a:t>
            </a:r>
            <a:r>
              <a:rPr lang="en-US" altLang="zh-CN" sz="4500" b="1" noProof="1">
                <a:ln>
                  <a:solidFill>
                    <a:schemeClr val="bg1">
                      <a:lumMod val="95000"/>
                    </a:schemeClr>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rPr>
              <a:t>PPT</a:t>
            </a:r>
            <a:r>
              <a:rPr lang="zh-CN" altLang="en-US" sz="4500" b="1" noProof="1">
                <a:ln>
                  <a:solidFill>
                    <a:schemeClr val="bg1">
                      <a:lumMod val="95000"/>
                    </a:schemeClr>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rPr>
              <a:t>模板</a:t>
            </a:r>
          </a:p>
        </p:txBody>
      </p:sp>
      <p:grpSp>
        <p:nvGrpSpPr>
          <p:cNvPr id="7" name="组合 6"/>
          <p:cNvGrpSpPr/>
          <p:nvPr/>
        </p:nvGrpSpPr>
        <p:grpSpPr>
          <a:xfrm>
            <a:off x="783907" y="3250407"/>
            <a:ext cx="7525703" cy="1073944"/>
            <a:chOff x="1568" y="5568"/>
            <a:chExt cx="15802" cy="2255"/>
          </a:xfrm>
        </p:grpSpPr>
        <p:pic>
          <p:nvPicPr>
            <p:cNvPr id="3" name="图片 2" descr="5c983754206fc"/>
            <p:cNvPicPr>
              <a:picLocks noChangeAspect="1"/>
            </p:cNvPicPr>
            <p:nvPr/>
          </p:nvPicPr>
          <p:blipFill>
            <a:blip r:embed="rId6"/>
            <a:stretch>
              <a:fillRect/>
            </a:stretch>
          </p:blipFill>
          <p:spPr>
            <a:xfrm>
              <a:off x="1568" y="5568"/>
              <a:ext cx="2255" cy="2255"/>
            </a:xfrm>
            <a:prstGeom prst="rect">
              <a:avLst/>
            </a:prstGeom>
          </p:spPr>
        </p:pic>
        <p:pic>
          <p:nvPicPr>
            <p:cNvPr id="6" name="图片 5" descr="5c983754206fc"/>
            <p:cNvPicPr>
              <a:picLocks noChangeAspect="1"/>
            </p:cNvPicPr>
            <p:nvPr/>
          </p:nvPicPr>
          <p:blipFill>
            <a:blip r:embed="rId6"/>
            <a:stretch>
              <a:fillRect/>
            </a:stretch>
          </p:blipFill>
          <p:spPr>
            <a:xfrm flipH="1">
              <a:off x="15220" y="5568"/>
              <a:ext cx="2150" cy="2255"/>
            </a:xfrm>
            <a:prstGeom prst="rect">
              <a:avLst/>
            </a:prstGeom>
          </p:spPr>
        </p:pic>
        <p:grpSp>
          <p:nvGrpSpPr>
            <p:cNvPr id="2" name="组合 1"/>
            <p:cNvGrpSpPr/>
            <p:nvPr/>
          </p:nvGrpSpPr>
          <p:grpSpPr>
            <a:xfrm>
              <a:off x="3823" y="6025"/>
              <a:ext cx="11554" cy="935"/>
              <a:chOff x="5731" y="5952"/>
              <a:chExt cx="11554" cy="935"/>
            </a:xfrm>
          </p:grpSpPr>
          <p:sp>
            <p:nvSpPr>
              <p:cNvPr id="12" name="矩形 11"/>
              <p:cNvSpPr/>
              <p:nvPr/>
            </p:nvSpPr>
            <p:spPr>
              <a:xfrm>
                <a:off x="5732" y="5952"/>
                <a:ext cx="11396" cy="935"/>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7181" name="文本框 15"/>
              <p:cNvSpPr txBox="1"/>
              <p:nvPr/>
            </p:nvSpPr>
            <p:spPr>
              <a:xfrm>
                <a:off x="5731" y="6054"/>
                <a:ext cx="11554" cy="775"/>
              </a:xfrm>
              <a:prstGeom prst="rect">
                <a:avLst/>
              </a:prstGeom>
              <a:noFill/>
              <a:ln w="9525">
                <a:noFill/>
              </a:ln>
            </p:spPr>
            <p:txBody>
              <a:bodyPr wrap="square" anchor="t">
                <a:spAutoFit/>
              </a:bodyPr>
              <a:lstStyle/>
              <a:p>
                <a:pPr algn="ctr"/>
                <a:r>
                  <a:rPr lang="en-US" altLang="zh-CN" b="1" dirty="0">
                    <a:solidFill>
                      <a:schemeClr val="bg1"/>
                    </a:solidFill>
                    <a:cs typeface="微软雅黑" panose="020B0503020204020204" pitchFamily="34" charset="-122"/>
                    <a:sym typeface="微软雅黑" panose="020B0503020204020204" pitchFamily="34" charset="-122"/>
                  </a:rPr>
                  <a:t>HARBIN ENGINEERING UNIVERSITY</a:t>
                </a:r>
              </a:p>
            </p:txBody>
          </p:sp>
        </p:grpSp>
      </p:grpSp>
      <p:sp>
        <p:nvSpPr>
          <p:cNvPr id="6148" name="圆角矩形 12"/>
          <p:cNvSpPr/>
          <p:nvPr/>
        </p:nvSpPr>
        <p:spPr>
          <a:xfrm>
            <a:off x="3318988" y="4194336"/>
            <a:ext cx="2580799" cy="259556"/>
          </a:xfrm>
          <a:prstGeom prst="round2DiagRect">
            <a:avLst/>
          </a:prstGeom>
          <a:noFill/>
          <a:ln w="12700" cap="flat" cmpd="sng">
            <a:solidFill>
              <a:srgbClr val="C00000"/>
            </a:solidFill>
            <a:prstDash val="solid"/>
            <a:round/>
            <a:headEnd type="none" w="med" len="med"/>
            <a:tailEnd type="none" w="med" len="med"/>
          </a:ln>
        </p:spPr>
        <p:txBody>
          <a:bodyPr anchor="ctr"/>
          <a:lstStyle/>
          <a:p>
            <a:pPr algn="just"/>
            <a:endParaRPr lang="en-US" altLang="zh-CN" sz="13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0" name="文本框 9"/>
          <p:cNvSpPr txBox="1"/>
          <p:nvPr/>
        </p:nvSpPr>
        <p:spPr>
          <a:xfrm>
            <a:off x="3318510" y="4194879"/>
            <a:ext cx="2581275" cy="276999"/>
          </a:xfrm>
          <a:prstGeom prst="rect">
            <a:avLst/>
          </a:prstGeom>
          <a:noFill/>
        </p:spPr>
        <p:txBody>
          <a:bodyPr wrap="square" rtlCol="0" anchor="t">
            <a:spAutoFit/>
          </a:bodyPr>
          <a:lstStyle/>
          <a:p>
            <a:pPr algn="dist"/>
            <a:r>
              <a:rPr lang="zh-CN" altLang="en-US" sz="12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学院或部门名称  </a:t>
            </a:r>
            <a:r>
              <a:rPr lang="en-US" altLang="zh-CN" sz="12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2020</a:t>
            </a:r>
            <a:r>
              <a:rPr lang="zh-CN" altLang="en-US" sz="12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年</a:t>
            </a:r>
            <a:r>
              <a:rPr lang="en-US" altLang="zh-CN" sz="12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10</a:t>
            </a:r>
            <a:r>
              <a:rPr lang="zh-CN" altLang="en-US" sz="12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月</a:t>
            </a:r>
            <a:endParaRPr lang="en-US" altLang="zh-CN"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5" name="图片 4">
            <a:extLst>
              <a:ext uri="{FF2B5EF4-FFF2-40B4-BE49-F238E27FC236}">
                <a16:creationId xmlns:a16="http://schemas.microsoft.com/office/drawing/2014/main" id="{C513D333-91BB-4A19-AAD2-E660B9174D9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35315" y="226423"/>
            <a:ext cx="668708" cy="653007"/>
          </a:xfrm>
          <a:prstGeom prst="rect">
            <a:avLst/>
          </a:prstGeom>
        </p:spPr>
      </p:pic>
    </p:spTree>
  </p:cSld>
  <p:clrMapOvr>
    <a:masterClrMapping/>
  </p:clrMapOvr>
  <p:transition advTm="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918210" y="2488406"/>
            <a:ext cx="4752975" cy="1563291"/>
          </a:xfrm>
          <a:prstGeom prst="rect">
            <a:avLst/>
          </a:prstGeom>
          <a:noFill/>
          <a:ln w="1270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cxnSp>
        <p:nvCxnSpPr>
          <p:cNvPr id="21" name="直接连接符 20"/>
          <p:cNvCxnSpPr/>
          <p:nvPr/>
        </p:nvCxnSpPr>
        <p:spPr>
          <a:xfrm>
            <a:off x="917020" y="2371725"/>
            <a:ext cx="4751785" cy="0"/>
          </a:xfrm>
          <a:prstGeom prst="line">
            <a:avLst/>
          </a:prstGeom>
          <a:ln>
            <a:solidFill>
              <a:srgbClr val="C00000"/>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1577817" y="1734742"/>
            <a:ext cx="2870519" cy="626775"/>
            <a:chOff x="5169025" y="988171"/>
            <a:chExt cx="3967395" cy="866384"/>
          </a:xfrm>
        </p:grpSpPr>
        <p:sp>
          <p:nvSpPr>
            <p:cNvPr id="25" name="矩形 24"/>
            <p:cNvSpPr/>
            <p:nvPr/>
          </p:nvSpPr>
          <p:spPr>
            <a:xfrm>
              <a:off x="5169025" y="988171"/>
              <a:ext cx="1487070" cy="866384"/>
            </a:xfrm>
            <a:prstGeom prst="rect">
              <a:avLst/>
            </a:prstGeom>
          </p:spPr>
          <p:txBody>
            <a:bodyPr wrap="none">
              <a:spAutoFit/>
            </a:bodyPr>
            <a:lstStyle/>
            <a:p>
              <a:pPr fontAlgn="auto"/>
              <a:r>
                <a:rPr lang="zh-CN" altLang="en-US" sz="3473"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前言</a:t>
              </a:r>
            </a:p>
          </p:txBody>
        </p:sp>
        <p:sp>
          <p:nvSpPr>
            <p:cNvPr id="26" name="矩形 25"/>
            <p:cNvSpPr/>
            <p:nvPr/>
          </p:nvSpPr>
          <p:spPr>
            <a:xfrm>
              <a:off x="6591209" y="1091038"/>
              <a:ext cx="2545211" cy="681319"/>
            </a:xfrm>
            <a:prstGeom prst="rect">
              <a:avLst/>
            </a:prstGeom>
          </p:spPr>
          <p:txBody>
            <a:bodyPr wrap="none">
              <a:spAutoFit/>
            </a:bodyPr>
            <a:lstStyle/>
            <a:p>
              <a:pPr fontAlgn="auto"/>
              <a:r>
                <a:rPr lang="en-US" altLang="zh-CN" sz="2603" noProof="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QIAN YAN</a:t>
              </a:r>
            </a:p>
          </p:txBody>
        </p:sp>
      </p:grpSp>
      <p:sp>
        <p:nvSpPr>
          <p:cNvPr id="27" name="矩形 26"/>
          <p:cNvSpPr/>
          <p:nvPr/>
        </p:nvSpPr>
        <p:spPr>
          <a:xfrm>
            <a:off x="917020" y="2433638"/>
            <a:ext cx="4754165" cy="1513941"/>
          </a:xfrm>
          <a:prstGeom prst="rect">
            <a:avLst/>
          </a:prstGeom>
          <a:noFill/>
          <a:ln w="9525">
            <a:noFill/>
          </a:ln>
        </p:spPr>
        <p:txBody>
          <a:bodyPr wrap="square" anchor="t">
            <a:spAutoFit/>
          </a:bodyPr>
          <a:lstStyle/>
          <a:p>
            <a:pPr algn="just">
              <a:lnSpc>
                <a:spcPct val="200000"/>
              </a:lnSpc>
              <a:buClr>
                <a:srgbClr val="C00000"/>
              </a:buClr>
            </a:pP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177" name="图片 6" descr="D:\PPT三次分类\党政图片源文件\透明党旗党徽\image10.pngimage10"/>
          <p:cNvPicPr>
            <a:picLocks noChangeAspect="1"/>
          </p:cNvPicPr>
          <p:nvPr>
            <p:custDataLst>
              <p:tags r:id="rId1"/>
            </p:custDataLst>
          </p:nvPr>
        </p:nvPicPr>
        <p:blipFill>
          <a:blip r:embed="rId4"/>
          <a:stretch>
            <a:fillRect/>
          </a:stretch>
        </p:blipFill>
        <p:spPr>
          <a:xfrm>
            <a:off x="848201" y="1667827"/>
            <a:ext cx="841058" cy="753428"/>
          </a:xfrm>
          <a:prstGeom prst="rect">
            <a:avLst/>
          </a:prstGeom>
          <a:noFill/>
          <a:ln w="9525">
            <a:noFill/>
          </a:ln>
        </p:spPr>
      </p:pic>
      <p:pic>
        <p:nvPicPr>
          <p:cNvPr id="3" name="图片 2" descr="5c750dff13e9d"/>
          <p:cNvPicPr>
            <a:picLocks noChangeAspect="1"/>
          </p:cNvPicPr>
          <p:nvPr/>
        </p:nvPicPr>
        <p:blipFill>
          <a:blip r:embed="rId5"/>
          <a:stretch>
            <a:fillRect/>
          </a:stretch>
        </p:blipFill>
        <p:spPr>
          <a:xfrm>
            <a:off x="6096478" y="2097883"/>
            <a:ext cx="3047524" cy="2344579"/>
          </a:xfrm>
          <a:prstGeom prst="rect">
            <a:avLst/>
          </a:prstGeom>
        </p:spPr>
      </p:pic>
      <p:pic>
        <p:nvPicPr>
          <p:cNvPr id="2" name="图片 1">
            <a:extLst>
              <a:ext uri="{FF2B5EF4-FFF2-40B4-BE49-F238E27FC236}">
                <a16:creationId xmlns:a16="http://schemas.microsoft.com/office/drawing/2014/main" id="{73CF2F7F-F5D0-4DFD-8548-8F61D3AE0A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27" y="4372655"/>
            <a:ext cx="1571729" cy="2485345"/>
          </a:xfrm>
          <a:prstGeom prst="rect">
            <a:avLst/>
          </a:prstGeom>
        </p:spPr>
      </p:pic>
      <p:pic>
        <p:nvPicPr>
          <p:cNvPr id="4" name="图片 3" descr="下边框1">
            <a:extLst>
              <a:ext uri="{FF2B5EF4-FFF2-40B4-BE49-F238E27FC236}">
                <a16:creationId xmlns:a16="http://schemas.microsoft.com/office/drawing/2014/main" id="{0C4F4C38-1747-40F4-821F-3934DA226DAA}"/>
              </a:ext>
            </a:extLst>
          </p:cNvPr>
          <p:cNvPicPr>
            <a:picLocks noChangeAspect="1"/>
          </p:cNvPicPr>
          <p:nvPr/>
        </p:nvPicPr>
        <p:blipFill>
          <a:blip r:embed="rId7"/>
          <a:stretch>
            <a:fillRect/>
          </a:stretch>
        </p:blipFill>
        <p:spPr>
          <a:xfrm>
            <a:off x="0" y="3086576"/>
            <a:ext cx="9144000" cy="3771424"/>
          </a:xfrm>
          <a:prstGeom prst="rect">
            <a:avLst/>
          </a:prstGeom>
        </p:spPr>
      </p:pic>
    </p:spTree>
  </p:cSld>
  <p:clrMapOvr>
    <a:masterClrMapping/>
  </p:clrMapOvr>
  <p:transition spd="slow" advClick="0" advTm="2000">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288383" y="1505682"/>
            <a:ext cx="1432084" cy="754822"/>
          </a:xfrm>
          <a:prstGeom prst="rect">
            <a:avLst/>
          </a:prstGeom>
          <a:noFill/>
        </p:spPr>
        <p:txBody>
          <a:bodyPr vert="horz" wrap="square" lIns="68580" tIns="34290" rIns="68580" bIns="34290" rtlCol="0" anchor="ctr">
            <a:spAutoFit/>
          </a:bodyPr>
          <a:lstStyle/>
          <a:p>
            <a:pPr algn="dist" fontAlgn="auto">
              <a:lnSpc>
                <a:spcPct val="90000"/>
              </a:lnSpc>
              <a:spcBef>
                <a:spcPct val="0"/>
              </a:spcBef>
            </a:pPr>
            <a:r>
              <a:rPr lang="zh-CN" altLang="en-US" sz="4950" b="1" noProof="1">
                <a:ln w="0">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目录</a:t>
            </a:r>
          </a:p>
        </p:txBody>
      </p:sp>
      <p:sp>
        <p:nvSpPr>
          <p:cNvPr id="6" name="圆角矩形 24"/>
          <p:cNvSpPr/>
          <p:nvPr/>
        </p:nvSpPr>
        <p:spPr>
          <a:xfrm>
            <a:off x="1680925" y="2496979"/>
            <a:ext cx="539354" cy="539354"/>
          </a:xfrm>
          <a:prstGeom prst="rect">
            <a:avLst/>
          </a:prstGeom>
          <a:solidFill>
            <a:srgbClr val="C00000"/>
          </a:solidFill>
          <a:ln w="9" cap="flat">
            <a:solidFill>
              <a:schemeClr val="bg1"/>
            </a:solidFill>
            <a:prstDash val="solid"/>
            <a:miter lim="800000"/>
          </a:ln>
          <a:effectLst>
            <a:outerShdw blurRad="63500" algn="ctr" rotWithShape="0">
              <a:prstClr val="black">
                <a:alpha val="40000"/>
              </a:prstClr>
            </a:outerShdw>
          </a:effectLst>
        </p:spPr>
        <p:txBody>
          <a:bodyPr vert="horz" wrap="square" lIns="91438" tIns="45719" rIns="91438" bIns="45719" numCol="1" anchor="ctr" anchorCtr="0" compatLnSpc="1"/>
          <a:lstStyle/>
          <a:p>
            <a:pPr algn="ctr" fontAlgn="auto"/>
            <a:endParaRPr lang="en-US" altLang="zh-CN" sz="1500" b="1" noProof="1">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270" name="文本框 1"/>
          <p:cNvSpPr txBox="1"/>
          <p:nvPr/>
        </p:nvSpPr>
        <p:spPr>
          <a:xfrm>
            <a:off x="1691557" y="2556510"/>
            <a:ext cx="518092" cy="415498"/>
          </a:xfrm>
          <a:prstGeom prst="rect">
            <a:avLst/>
          </a:prstGeom>
          <a:noFill/>
          <a:ln w="9525">
            <a:noFill/>
          </a:ln>
        </p:spPr>
        <p:txBody>
          <a:bodyPr wrap="none" anchor="t">
            <a:spAutoFit/>
          </a:bodyPr>
          <a:lstStyle/>
          <a:p>
            <a:pPr algn="ctr"/>
            <a:r>
              <a:rPr lang="en-US" altLang="zh-CN" sz="21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01</a:t>
            </a:r>
          </a:p>
        </p:txBody>
      </p:sp>
      <p:sp>
        <p:nvSpPr>
          <p:cNvPr id="24" name="矩形 23"/>
          <p:cNvSpPr/>
          <p:nvPr/>
        </p:nvSpPr>
        <p:spPr>
          <a:xfrm>
            <a:off x="2336006" y="2497457"/>
            <a:ext cx="6087428" cy="53959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11272" name="文本框 24"/>
          <p:cNvSpPr txBox="1"/>
          <p:nvPr/>
        </p:nvSpPr>
        <p:spPr>
          <a:xfrm>
            <a:off x="2336483" y="2623185"/>
            <a:ext cx="4648200" cy="323165"/>
          </a:xfrm>
          <a:prstGeom prst="rect">
            <a:avLst/>
          </a:prstGeom>
          <a:noFill/>
          <a:ln w="9525">
            <a:noFill/>
          </a:ln>
        </p:spPr>
        <p:txBody>
          <a:bodyPr wrap="square" anchor="t">
            <a:spAutoFit/>
          </a:bodyPr>
          <a:lstStyle/>
          <a:p>
            <a:r>
              <a:rPr lang="zh-CN" altLang="en-US" sz="1500" b="1" dirty="0">
                <a:solidFill>
                  <a:srgbClr val="C00000"/>
                </a:solidFill>
                <a:latin typeface="微软雅黑" panose="020B0503020204020204" pitchFamily="34" charset="-122"/>
                <a:cs typeface="微软雅黑" panose="020B0503020204020204" pitchFamily="34" charset="-122"/>
              </a:rPr>
              <a:t>标题文字内容</a:t>
            </a:r>
            <a:endParaRPr lang="zh-CN" altLang="en-US" sz="15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圆角矩形 24"/>
          <p:cNvSpPr/>
          <p:nvPr/>
        </p:nvSpPr>
        <p:spPr>
          <a:xfrm>
            <a:off x="1680925" y="3323274"/>
            <a:ext cx="539354" cy="540544"/>
          </a:xfrm>
          <a:prstGeom prst="rect">
            <a:avLst/>
          </a:prstGeom>
          <a:solidFill>
            <a:srgbClr val="C00000"/>
          </a:solidFill>
          <a:ln w="9" cap="flat">
            <a:solidFill>
              <a:schemeClr val="bg1"/>
            </a:solidFill>
            <a:prstDash val="solid"/>
            <a:miter lim="800000"/>
          </a:ln>
          <a:effectLst>
            <a:outerShdw blurRad="63500" algn="ctr" rotWithShape="0">
              <a:prstClr val="black">
                <a:alpha val="40000"/>
              </a:prstClr>
            </a:outerShdw>
          </a:effectLst>
        </p:spPr>
        <p:txBody>
          <a:bodyPr vert="horz" wrap="square" lIns="91438" tIns="45719" rIns="91438" bIns="45719" numCol="1" anchor="ctr" anchorCtr="0" compatLnSpc="1"/>
          <a:lstStyle/>
          <a:p>
            <a:pPr algn="ctr" fontAlgn="auto"/>
            <a:endParaRPr lang="en-US" altLang="zh-CN" sz="1500" b="1" noProof="1">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275" name="文本框 27"/>
          <p:cNvSpPr txBox="1"/>
          <p:nvPr/>
        </p:nvSpPr>
        <p:spPr>
          <a:xfrm>
            <a:off x="1691557" y="3392329"/>
            <a:ext cx="518092" cy="415498"/>
          </a:xfrm>
          <a:prstGeom prst="rect">
            <a:avLst/>
          </a:prstGeom>
          <a:noFill/>
          <a:ln w="9525">
            <a:noFill/>
          </a:ln>
        </p:spPr>
        <p:txBody>
          <a:bodyPr wrap="none" anchor="t">
            <a:spAutoFit/>
          </a:bodyPr>
          <a:lstStyle/>
          <a:p>
            <a:pPr algn="ctr"/>
            <a:r>
              <a:rPr lang="en-US" altLang="zh-CN" sz="21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02</a:t>
            </a:r>
          </a:p>
        </p:txBody>
      </p:sp>
      <p:sp>
        <p:nvSpPr>
          <p:cNvPr id="29" name="矩形 28"/>
          <p:cNvSpPr/>
          <p:nvPr/>
        </p:nvSpPr>
        <p:spPr>
          <a:xfrm>
            <a:off x="2336006" y="3323751"/>
            <a:ext cx="6087428" cy="53959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11277" name="文本框 29"/>
          <p:cNvSpPr txBox="1"/>
          <p:nvPr/>
        </p:nvSpPr>
        <p:spPr>
          <a:xfrm>
            <a:off x="2336961" y="3439954"/>
            <a:ext cx="6085999" cy="323165"/>
          </a:xfrm>
          <a:prstGeom prst="rect">
            <a:avLst/>
          </a:prstGeom>
          <a:noFill/>
          <a:ln w="9525">
            <a:noFill/>
          </a:ln>
        </p:spPr>
        <p:txBody>
          <a:bodyPr wrap="square" anchor="t">
            <a:spAutoFit/>
          </a:bodyPr>
          <a:lstStyle/>
          <a:p>
            <a:r>
              <a:rPr lang="zh-CN" altLang="en-US" sz="1500" b="1" dirty="0">
                <a:solidFill>
                  <a:srgbClr val="C00000"/>
                </a:solidFill>
                <a:latin typeface="微软雅黑" panose="020B0503020204020204" pitchFamily="34" charset="-122"/>
                <a:cs typeface="微软雅黑" panose="020B0503020204020204" pitchFamily="34" charset="-122"/>
              </a:rPr>
              <a:t>标题文字内容</a:t>
            </a:r>
            <a:endParaRPr lang="zh-CN" altLang="en-US" sz="15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圆角矩形 24"/>
          <p:cNvSpPr/>
          <p:nvPr/>
        </p:nvSpPr>
        <p:spPr>
          <a:xfrm>
            <a:off x="1680448" y="4153854"/>
            <a:ext cx="539354" cy="540544"/>
          </a:xfrm>
          <a:prstGeom prst="rect">
            <a:avLst/>
          </a:prstGeom>
          <a:solidFill>
            <a:srgbClr val="C00000"/>
          </a:solidFill>
          <a:ln w="9" cap="flat">
            <a:solidFill>
              <a:schemeClr val="bg1"/>
            </a:solidFill>
            <a:prstDash val="solid"/>
            <a:miter lim="800000"/>
          </a:ln>
          <a:effectLst>
            <a:outerShdw blurRad="63500" algn="ctr" rotWithShape="0">
              <a:prstClr val="black">
                <a:alpha val="40000"/>
              </a:prstClr>
            </a:outerShdw>
          </a:effectLst>
        </p:spPr>
        <p:txBody>
          <a:bodyPr vert="horz" wrap="square" lIns="91438" tIns="45719" rIns="91438" bIns="45719" numCol="1" anchor="ctr" anchorCtr="0" compatLnSpc="1"/>
          <a:lstStyle/>
          <a:p>
            <a:pPr algn="ctr" fontAlgn="auto"/>
            <a:endParaRPr lang="en-US" altLang="zh-CN" sz="1500" b="1" noProof="1">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7"/>
          <p:cNvSpPr txBox="1"/>
          <p:nvPr/>
        </p:nvSpPr>
        <p:spPr>
          <a:xfrm>
            <a:off x="1691079" y="4222909"/>
            <a:ext cx="518092" cy="415498"/>
          </a:xfrm>
          <a:prstGeom prst="rect">
            <a:avLst/>
          </a:prstGeom>
          <a:noFill/>
          <a:ln w="9525">
            <a:noFill/>
          </a:ln>
        </p:spPr>
        <p:txBody>
          <a:bodyPr wrap="none" anchor="t">
            <a:spAutoFit/>
          </a:bodyPr>
          <a:lstStyle/>
          <a:p>
            <a:pPr algn="ctr"/>
            <a:r>
              <a:rPr lang="en-US" altLang="zh-CN" sz="21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03</a:t>
            </a:r>
          </a:p>
        </p:txBody>
      </p:sp>
      <p:sp>
        <p:nvSpPr>
          <p:cNvPr id="4" name="矩形 3"/>
          <p:cNvSpPr/>
          <p:nvPr/>
        </p:nvSpPr>
        <p:spPr>
          <a:xfrm>
            <a:off x="2335530" y="4154331"/>
            <a:ext cx="6087428" cy="53959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5" name="文本框 29"/>
          <p:cNvSpPr txBox="1"/>
          <p:nvPr/>
        </p:nvSpPr>
        <p:spPr>
          <a:xfrm>
            <a:off x="2336484" y="4270534"/>
            <a:ext cx="4647724" cy="323165"/>
          </a:xfrm>
          <a:prstGeom prst="rect">
            <a:avLst/>
          </a:prstGeom>
          <a:noFill/>
          <a:ln w="9525">
            <a:noFill/>
          </a:ln>
        </p:spPr>
        <p:txBody>
          <a:bodyPr wrap="square" anchor="t">
            <a:spAutoFit/>
          </a:bodyPr>
          <a:lstStyle/>
          <a:p>
            <a:r>
              <a:rPr lang="zh-CN" altLang="en-US" sz="1500" b="1" dirty="0">
                <a:solidFill>
                  <a:srgbClr val="C00000"/>
                </a:solidFill>
                <a:latin typeface="微软雅黑" panose="020B0503020204020204" pitchFamily="34" charset="-122"/>
                <a:cs typeface="微软雅黑" panose="020B0503020204020204" pitchFamily="34" charset="-122"/>
              </a:rPr>
              <a:t>标题文字内容</a:t>
            </a:r>
            <a:endParaRPr lang="zh-CN" altLang="en-US" sz="15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177" name="图片 6" descr="D:\PPT三次分类\党政图片源文件\透明党旗党徽\image10.pngimage10"/>
          <p:cNvPicPr>
            <a:picLocks noChangeAspect="1"/>
          </p:cNvPicPr>
          <p:nvPr>
            <p:custDataLst>
              <p:tags r:id="rId1"/>
            </p:custDataLst>
          </p:nvPr>
        </p:nvPicPr>
        <p:blipFill>
          <a:blip r:embed="rId4"/>
          <a:stretch>
            <a:fillRect/>
          </a:stretch>
        </p:blipFill>
        <p:spPr>
          <a:xfrm>
            <a:off x="1486378" y="1429226"/>
            <a:ext cx="927259" cy="830580"/>
          </a:xfrm>
          <a:prstGeom prst="rect">
            <a:avLst/>
          </a:prstGeom>
          <a:noFill/>
          <a:ln w="9525">
            <a:noFill/>
          </a:ln>
        </p:spPr>
      </p:pic>
      <p:pic>
        <p:nvPicPr>
          <p:cNvPr id="9" name="图片 8" descr="5c9836fcaadf8"/>
          <p:cNvPicPr>
            <a:picLocks noChangeAspect="1"/>
          </p:cNvPicPr>
          <p:nvPr/>
        </p:nvPicPr>
        <p:blipFill>
          <a:blip r:embed="rId5"/>
          <a:stretch>
            <a:fillRect/>
          </a:stretch>
        </p:blipFill>
        <p:spPr>
          <a:xfrm>
            <a:off x="66675" y="3807827"/>
            <a:ext cx="1377315" cy="2234565"/>
          </a:xfrm>
          <a:prstGeom prst="rect">
            <a:avLst/>
          </a:prstGeom>
        </p:spPr>
      </p:pic>
      <p:pic>
        <p:nvPicPr>
          <p:cNvPr id="12" name="图片 11" descr="下边框1">
            <a:extLst>
              <a:ext uri="{FF2B5EF4-FFF2-40B4-BE49-F238E27FC236}">
                <a16:creationId xmlns:a16="http://schemas.microsoft.com/office/drawing/2014/main" id="{49BD9D60-A93E-486E-82EA-44A34E116B07}"/>
              </a:ext>
            </a:extLst>
          </p:cNvPr>
          <p:cNvPicPr>
            <a:picLocks noChangeAspect="1"/>
          </p:cNvPicPr>
          <p:nvPr/>
        </p:nvPicPr>
        <p:blipFill>
          <a:blip r:embed="rId6"/>
          <a:stretch>
            <a:fillRect/>
          </a:stretch>
        </p:blipFill>
        <p:spPr>
          <a:xfrm>
            <a:off x="0" y="3086576"/>
            <a:ext cx="9144000" cy="3771424"/>
          </a:xfrm>
          <a:prstGeom prst="rect">
            <a:avLst/>
          </a:prstGeom>
        </p:spPr>
      </p:pic>
    </p:spTree>
  </p:cSld>
  <p:clrMapOvr>
    <a:masterClrMapping/>
  </p:clrMapOvr>
  <p:transition spd="slow" advClick="0" advTm="2000">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9"/>
          <p:cNvGrpSpPr/>
          <p:nvPr/>
        </p:nvGrpSpPr>
        <p:grpSpPr>
          <a:xfrm>
            <a:off x="2331244" y="2431256"/>
            <a:ext cx="4481513" cy="642938"/>
            <a:chOff x="3168865" y="4352925"/>
            <a:chExt cx="5974151" cy="857250"/>
          </a:xfrm>
        </p:grpSpPr>
        <p:cxnSp>
          <p:nvCxnSpPr>
            <p:cNvPr id="13315" name="直接连接符 20"/>
            <p:cNvCxnSpPr/>
            <p:nvPr/>
          </p:nvCxnSpPr>
          <p:spPr>
            <a:xfrm>
              <a:off x="3168865" y="4720659"/>
              <a:ext cx="2491104" cy="0"/>
            </a:xfrm>
            <a:prstGeom prst="line">
              <a:avLst/>
            </a:prstGeom>
            <a:ln w="6350" cap="flat" cmpd="sng">
              <a:solidFill>
                <a:srgbClr val="C00000"/>
              </a:solidFill>
              <a:prstDash val="solid"/>
              <a:miter/>
              <a:headEnd type="none" w="med" len="med"/>
              <a:tailEnd type="none" w="med" len="med"/>
            </a:ln>
          </p:spPr>
        </p:cxnSp>
        <p:cxnSp>
          <p:nvCxnSpPr>
            <p:cNvPr id="13316" name="直接连接符 21"/>
            <p:cNvCxnSpPr/>
            <p:nvPr/>
          </p:nvCxnSpPr>
          <p:spPr>
            <a:xfrm>
              <a:off x="6651912" y="4720659"/>
              <a:ext cx="2491104" cy="0"/>
            </a:xfrm>
            <a:prstGeom prst="line">
              <a:avLst/>
            </a:prstGeom>
            <a:ln w="6350" cap="flat" cmpd="sng">
              <a:solidFill>
                <a:srgbClr val="C00000"/>
              </a:solidFill>
              <a:prstDash val="solid"/>
              <a:miter/>
              <a:headEnd type="none" w="med" len="med"/>
              <a:tailEnd type="none" w="med" len="med"/>
            </a:ln>
          </p:spPr>
        </p:cxnSp>
        <p:pic>
          <p:nvPicPr>
            <p:cNvPr id="13317" name="图片 22" descr="112"/>
            <p:cNvPicPr>
              <a:picLocks noChangeAspect="1"/>
            </p:cNvPicPr>
            <p:nvPr/>
          </p:nvPicPr>
          <p:blipFill>
            <a:blip r:embed="rId4"/>
            <a:stretch>
              <a:fillRect/>
            </a:stretch>
          </p:blipFill>
          <p:spPr>
            <a:xfrm>
              <a:off x="5694045" y="4352925"/>
              <a:ext cx="957580" cy="857250"/>
            </a:xfrm>
            <a:prstGeom prst="rect">
              <a:avLst/>
            </a:prstGeom>
            <a:noFill/>
            <a:ln w="9525">
              <a:noFill/>
            </a:ln>
          </p:spPr>
        </p:pic>
      </p:grpSp>
      <p:grpSp>
        <p:nvGrpSpPr>
          <p:cNvPr id="25" name="组合 24"/>
          <p:cNvGrpSpPr/>
          <p:nvPr>
            <p:custDataLst>
              <p:tags r:id="rId1"/>
            </p:custDataLst>
          </p:nvPr>
        </p:nvGrpSpPr>
        <p:grpSpPr>
          <a:xfrm>
            <a:off x="3523041" y="1722447"/>
            <a:ext cx="2105467" cy="485877"/>
            <a:chOff x="4298181" y="1412776"/>
            <a:chExt cx="2808312" cy="648072"/>
          </a:xfrm>
          <a:solidFill>
            <a:srgbClr val="C00000"/>
          </a:solidFill>
        </p:grpSpPr>
        <p:sp>
          <p:nvSpPr>
            <p:cNvPr id="26" name="椭圆 25"/>
            <p:cNvSpPr/>
            <p:nvPr/>
          </p:nvSpPr>
          <p:spPr bwMode="auto">
            <a:xfrm>
              <a:off x="429818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第</a:t>
              </a:r>
            </a:p>
          </p:txBody>
        </p:sp>
        <p:sp>
          <p:nvSpPr>
            <p:cNvPr id="27" name="椭圆 26"/>
            <p:cNvSpPr/>
            <p:nvPr/>
          </p:nvSpPr>
          <p:spPr bwMode="auto">
            <a:xfrm>
              <a:off x="501826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一</a:t>
              </a:r>
            </a:p>
          </p:txBody>
        </p:sp>
        <p:sp>
          <p:nvSpPr>
            <p:cNvPr id="28" name="椭圆 27"/>
            <p:cNvSpPr/>
            <p:nvPr/>
          </p:nvSpPr>
          <p:spPr bwMode="auto">
            <a:xfrm>
              <a:off x="573834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部</a:t>
              </a:r>
            </a:p>
          </p:txBody>
        </p:sp>
        <p:sp>
          <p:nvSpPr>
            <p:cNvPr id="29" name="椭圆 28"/>
            <p:cNvSpPr/>
            <p:nvPr/>
          </p:nvSpPr>
          <p:spPr bwMode="auto">
            <a:xfrm>
              <a:off x="645842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分</a:t>
              </a:r>
            </a:p>
          </p:txBody>
        </p:sp>
      </p:grpSp>
      <p:sp>
        <p:nvSpPr>
          <p:cNvPr id="14" name="标题 4">
            <a:extLst>
              <a:ext uri="{FF2B5EF4-FFF2-40B4-BE49-F238E27FC236}">
                <a16:creationId xmlns:a16="http://schemas.microsoft.com/office/drawing/2014/main" id="{BB07CC48-41CB-48D8-B19D-ABE01C4685C0}"/>
              </a:ext>
            </a:extLst>
          </p:cNvPr>
          <p:cNvSpPr txBox="1"/>
          <p:nvPr/>
        </p:nvSpPr>
        <p:spPr>
          <a:xfrm>
            <a:off x="1" y="3125393"/>
            <a:ext cx="9144000" cy="667940"/>
          </a:xfrm>
          <a:prstGeom prst="rect">
            <a:avLst/>
          </a:prstGeom>
          <a:noFill/>
          <a:ln w="9525">
            <a:noFill/>
          </a:ln>
        </p:spPr>
        <p:txBody>
          <a:bodyPr lIns="91371" tIns="45685" rIns="91371" bIns="45685" anchor="ctr"/>
          <a:lstStyle/>
          <a:p>
            <a:pPr algn="ctr">
              <a:lnSpc>
                <a:spcPct val="130000"/>
              </a:lnSpc>
            </a:pPr>
            <a:r>
              <a:rPr lang="zh-CN" altLang="en-US" sz="30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3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5" name="文本框 14">
            <a:extLst>
              <a:ext uri="{FF2B5EF4-FFF2-40B4-BE49-F238E27FC236}">
                <a16:creationId xmlns:a16="http://schemas.microsoft.com/office/drawing/2014/main" id="{17A8B32F-ACFB-4169-889C-A60DB3506504}"/>
              </a:ext>
            </a:extLst>
          </p:cNvPr>
          <p:cNvSpPr txBox="1"/>
          <p:nvPr/>
        </p:nvSpPr>
        <p:spPr>
          <a:xfrm>
            <a:off x="0" y="3925730"/>
            <a:ext cx="9144000" cy="553998"/>
          </a:xfrm>
          <a:prstGeom prst="rect">
            <a:avLst/>
          </a:prstGeom>
          <a:noFill/>
        </p:spPr>
        <p:txBody>
          <a:bodyPr wrap="square" rtlCol="0">
            <a:spAutoFit/>
          </a:bodyPr>
          <a:lstStyle/>
          <a:p>
            <a:pPr algn="ctr" fontAlgn="auto"/>
            <a:r>
              <a:rPr lang="zh-CN" altLang="en-US" sz="3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3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pic>
        <p:nvPicPr>
          <p:cNvPr id="2" name="图片 1" descr="下边框1">
            <a:extLst>
              <a:ext uri="{FF2B5EF4-FFF2-40B4-BE49-F238E27FC236}">
                <a16:creationId xmlns:a16="http://schemas.microsoft.com/office/drawing/2014/main" id="{96C3BD74-23BC-4E37-A950-CF2DAE8E7877}"/>
              </a:ext>
            </a:extLst>
          </p:cNvPr>
          <p:cNvPicPr>
            <a:picLocks noChangeAspect="1"/>
          </p:cNvPicPr>
          <p:nvPr/>
        </p:nvPicPr>
        <p:blipFill>
          <a:blip r:embed="rId5"/>
          <a:stretch>
            <a:fillRect/>
          </a:stretch>
        </p:blipFill>
        <p:spPr>
          <a:xfrm>
            <a:off x="0" y="3086576"/>
            <a:ext cx="9144000" cy="3771424"/>
          </a:xfrm>
          <a:prstGeom prst="rect">
            <a:avLst/>
          </a:prstGeom>
        </p:spPr>
      </p:pic>
    </p:spTree>
  </p:cSld>
  <p:clrMapOvr>
    <a:masterClrMapping/>
  </p:clrMapOvr>
  <p:transition spd="slow" advClick="0" advTm="2000">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809626" y="2092642"/>
            <a:ext cx="3212306" cy="2672954"/>
          </a:xfrm>
          <a:prstGeom prst="rect">
            <a:avLst/>
          </a:prstGeom>
          <a:noFill/>
          <a:ln w="9525">
            <a:noFill/>
          </a:ln>
        </p:spPr>
      </p:pic>
      <p:sp>
        <p:nvSpPr>
          <p:cNvPr id="8" name="矩形 7"/>
          <p:cNvSpPr/>
          <p:nvPr/>
        </p:nvSpPr>
        <p:spPr>
          <a:xfrm>
            <a:off x="4230291" y="2481977"/>
            <a:ext cx="4011216" cy="904875"/>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sz="1350" noProof="1">
              <a:cs typeface="微软雅黑" panose="020B0503020204020204" pitchFamily="34" charset="-122"/>
            </a:endParaRPr>
          </a:p>
        </p:txBody>
      </p:sp>
      <p:sp>
        <p:nvSpPr>
          <p:cNvPr id="10" name="文本框 9"/>
          <p:cNvSpPr txBox="1"/>
          <p:nvPr/>
        </p:nvSpPr>
        <p:spPr>
          <a:xfrm>
            <a:off x="4230529" y="2459356"/>
            <a:ext cx="4010978" cy="890693"/>
          </a:xfrm>
          <a:prstGeom prst="rect">
            <a:avLst/>
          </a:prstGeom>
          <a:noFill/>
          <a:ln w="9525">
            <a:noFill/>
          </a:ln>
        </p:spPr>
        <p:txBody>
          <a:bodyPr wrap="square" anchor="t">
            <a:spAutoFit/>
          </a:bodyPr>
          <a:lstStyle/>
          <a:p>
            <a:pPr algn="just">
              <a:lnSpc>
                <a:spcPct val="150000"/>
              </a:lnSpc>
            </a:pPr>
            <a:r>
              <a:rPr lang="zh-CN" altLang="en-US" sz="1200" dirty="0">
                <a:solidFill>
                  <a:srgbClr val="262626"/>
                </a:solidFill>
                <a:latin typeface="微软雅黑" panose="020B0503020204020204" pitchFamily="34" charset="-122"/>
                <a:cs typeface="微软雅黑" panose="020B0503020204020204" pitchFamily="34" charset="-122"/>
              </a:rPr>
              <a:t>标题文字内容文字内容介绍文字内容介绍文字内容介绍文字内容介绍文字内容介绍文字内容介绍文字内容介绍文字内容介绍</a:t>
            </a:r>
            <a:endParaRPr lang="zh-CN" altLang="en-US" sz="12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矩形 11"/>
          <p:cNvSpPr/>
          <p:nvPr/>
        </p:nvSpPr>
        <p:spPr>
          <a:xfrm>
            <a:off x="4230291" y="3470198"/>
            <a:ext cx="4011216" cy="116086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endParaRPr lang="zh-CN" altLang="en-US" sz="1350" noProof="1">
              <a:cs typeface="微软雅黑" panose="020B0503020204020204" pitchFamily="34" charset="-122"/>
            </a:endParaRPr>
          </a:p>
        </p:txBody>
      </p:sp>
      <p:sp>
        <p:nvSpPr>
          <p:cNvPr id="14" name="文本框 13"/>
          <p:cNvSpPr txBox="1"/>
          <p:nvPr/>
        </p:nvSpPr>
        <p:spPr>
          <a:xfrm>
            <a:off x="4230529" y="3489486"/>
            <a:ext cx="4010978" cy="1167692"/>
          </a:xfrm>
          <a:prstGeom prst="rect">
            <a:avLst/>
          </a:prstGeom>
          <a:noFill/>
          <a:ln w="9525">
            <a:noFill/>
          </a:ln>
        </p:spPr>
        <p:txBody>
          <a:bodyPr wrap="square" anchor="t">
            <a:spAutoFit/>
          </a:bodyPr>
          <a:lstStyle/>
          <a:p>
            <a:pPr algn="just">
              <a:lnSpc>
                <a:spcPct val="150000"/>
              </a:lnSpc>
            </a:pPr>
            <a:r>
              <a:rPr lang="zh-CN" altLang="en-US" sz="1200" dirty="0">
                <a:solidFill>
                  <a:srgbClr val="262626"/>
                </a:solidFill>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endParaRPr lang="zh-CN" altLang="en-US" sz="12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 name="组合 5"/>
          <p:cNvGrpSpPr/>
          <p:nvPr/>
        </p:nvGrpSpPr>
        <p:grpSpPr>
          <a:xfrm>
            <a:off x="716756" y="4765834"/>
            <a:ext cx="7524750" cy="581025"/>
            <a:chOff x="1505" y="8207"/>
            <a:chExt cx="15800" cy="1220"/>
          </a:xfrm>
        </p:grpSpPr>
        <p:sp>
          <p:nvSpPr>
            <p:cNvPr id="5" name="圆角矩形 4"/>
            <p:cNvSpPr/>
            <p:nvPr/>
          </p:nvSpPr>
          <p:spPr>
            <a:xfrm>
              <a:off x="1505" y="8207"/>
              <a:ext cx="15800" cy="120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defRPr/>
              </a:pPr>
              <a:r>
                <a:rPr lang="zh-CN" altLang="en-US" sz="1350" b="1" noProof="1">
                  <a:latin typeface="微软雅黑" panose="020B0503020204020204" pitchFamily="34" charset="-122"/>
                  <a:ea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a:t>
              </a:r>
            </a:p>
          </p:txBody>
        </p:sp>
        <p:pic>
          <p:nvPicPr>
            <p:cNvPr id="23559" name="图片 38"/>
            <p:cNvPicPr>
              <a:picLocks noChangeAspect="1"/>
            </p:cNvPicPr>
            <p:nvPr/>
          </p:nvPicPr>
          <p:blipFill>
            <a:blip r:embed="rId4"/>
            <a:stretch>
              <a:fillRect/>
            </a:stretch>
          </p:blipFill>
          <p:spPr>
            <a:xfrm rot="-858850">
              <a:off x="1640" y="8257"/>
              <a:ext cx="540" cy="1170"/>
            </a:xfrm>
            <a:prstGeom prst="rect">
              <a:avLst/>
            </a:prstGeom>
            <a:noFill/>
            <a:ln w="9525">
              <a:noFill/>
            </a:ln>
          </p:spPr>
        </p:pic>
        <p:pic>
          <p:nvPicPr>
            <p:cNvPr id="23560" name="图片 39"/>
            <p:cNvPicPr>
              <a:picLocks noChangeAspect="1"/>
            </p:cNvPicPr>
            <p:nvPr/>
          </p:nvPicPr>
          <p:blipFill>
            <a:blip r:embed="rId4"/>
            <a:stretch>
              <a:fillRect/>
            </a:stretch>
          </p:blipFill>
          <p:spPr>
            <a:xfrm rot="858850" flipH="1">
              <a:off x="16638" y="8269"/>
              <a:ext cx="532" cy="1158"/>
            </a:xfrm>
            <a:prstGeom prst="rect">
              <a:avLst/>
            </a:prstGeom>
            <a:noFill/>
            <a:ln w="9525">
              <a:noFill/>
            </a:ln>
          </p:spPr>
        </p:pic>
      </p:grpSp>
      <p:grpSp>
        <p:nvGrpSpPr>
          <p:cNvPr id="23561" name="组合 1"/>
          <p:cNvGrpSpPr/>
          <p:nvPr/>
        </p:nvGrpSpPr>
        <p:grpSpPr>
          <a:xfrm>
            <a:off x="3787381" y="2595086"/>
            <a:ext cx="316706" cy="176213"/>
            <a:chOff x="1969" y="4360"/>
            <a:chExt cx="664" cy="368"/>
          </a:xfrm>
        </p:grpSpPr>
        <p:sp>
          <p:nvSpPr>
            <p:cNvPr id="3" name="椭圆 2"/>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7" name="等腰三角形 6"/>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grpSp>
        <p:nvGrpSpPr>
          <p:cNvPr id="23564" name="组合 8"/>
          <p:cNvGrpSpPr/>
          <p:nvPr/>
        </p:nvGrpSpPr>
        <p:grpSpPr>
          <a:xfrm>
            <a:off x="3787381" y="3597595"/>
            <a:ext cx="316706" cy="175022"/>
            <a:chOff x="1969" y="4360"/>
            <a:chExt cx="664" cy="368"/>
          </a:xfrm>
        </p:grpSpPr>
        <p:sp>
          <p:nvSpPr>
            <p:cNvPr id="11" name="椭圆 10"/>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15" name="等腰三角形 14"/>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sp>
        <p:nvSpPr>
          <p:cNvPr id="2" name="文本框 1"/>
          <p:cNvSpPr txBox="1"/>
          <p:nvPr/>
        </p:nvSpPr>
        <p:spPr>
          <a:xfrm>
            <a:off x="4078605" y="2116455"/>
            <a:ext cx="3584258" cy="300082"/>
          </a:xfrm>
          <a:prstGeom prst="rect">
            <a:avLst/>
          </a:prstGeom>
          <a:noFill/>
        </p:spPr>
        <p:txBody>
          <a:bodyPr wrap="square" rtlCol="0" anchor="t">
            <a:spAutoFit/>
          </a:bodyPr>
          <a:lstStyle/>
          <a:p>
            <a:pPr lvl="0"/>
            <a:r>
              <a:rPr lang="zh-CN" altLang="en-US" sz="1350" b="1" dirty="0">
                <a:solidFill>
                  <a:srgbClr val="C00000"/>
                </a:solidFill>
                <a:cs typeface="微软雅黑" panose="020B0503020204020204" pitchFamily="34" charset="-122"/>
                <a:sym typeface="微软雅黑" panose="020B0503020204020204" pitchFamily="34" charset="-122"/>
              </a:rPr>
              <a:t>标题文字内容</a:t>
            </a:r>
            <a:endParaRPr lang="zh-CN" altLang="en-US" sz="1350" dirty="0">
              <a:cs typeface="微软雅黑" panose="020B0503020204020204" pitchFamily="34" charset="-122"/>
            </a:endParaRPr>
          </a:p>
        </p:txBody>
      </p:sp>
      <p:sp>
        <p:nvSpPr>
          <p:cNvPr id="13" name="矩形 17">
            <a:extLst>
              <a:ext uri="{FF2B5EF4-FFF2-40B4-BE49-F238E27FC236}">
                <a16:creationId xmlns:a16="http://schemas.microsoft.com/office/drawing/2014/main" id="{5E127E21-4E58-4997-A60D-4C03D7BBF8DF}"/>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07244" y="1903095"/>
            <a:ext cx="2568893" cy="342900"/>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55" name="矩形 54"/>
          <p:cNvSpPr/>
          <p:nvPr/>
        </p:nvSpPr>
        <p:spPr>
          <a:xfrm>
            <a:off x="1121569" y="2192179"/>
            <a:ext cx="6488906" cy="405945"/>
          </a:xfrm>
          <a:prstGeom prst="rect">
            <a:avLst/>
          </a:prstGeom>
          <a:noFill/>
          <a:ln w="9525">
            <a:noFill/>
          </a:ln>
        </p:spPr>
        <p:txBody>
          <a:bodyPr wrap="square" anchor="t">
            <a:spAutoFit/>
          </a:bodyPr>
          <a:lstStyle/>
          <a:p>
            <a:pPr algn="just">
              <a:lnSpc>
                <a:spcPct val="200000"/>
              </a:lnSpc>
            </a:pP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807244" y="1936432"/>
            <a:ext cx="2568893" cy="300082"/>
          </a:xfrm>
          <a:prstGeom prst="rect">
            <a:avLst/>
          </a:prstGeom>
          <a:noFill/>
        </p:spPr>
        <p:txBody>
          <a:bodyPr wrap="square" rtlCol="0">
            <a:spAutoFit/>
          </a:bodyPr>
          <a:lstStyle/>
          <a:p>
            <a:r>
              <a:rPr lang="zh-CN" altLang="en-US" sz="1350" b="1" dirty="0">
                <a:solidFill>
                  <a:schemeClr val="bg1"/>
                </a:solidFill>
                <a:cs typeface="微软雅黑" panose="020B0503020204020204" pitchFamily="34" charset="-122"/>
                <a:sym typeface="+mn-ea"/>
              </a:rPr>
              <a:t>标题文字内容</a:t>
            </a:r>
            <a:endPar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矩形 8"/>
          <p:cNvSpPr/>
          <p:nvPr/>
        </p:nvSpPr>
        <p:spPr>
          <a:xfrm>
            <a:off x="807244" y="2893695"/>
            <a:ext cx="2568893" cy="342900"/>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17" name="文本框 16"/>
          <p:cNvSpPr txBox="1"/>
          <p:nvPr/>
        </p:nvSpPr>
        <p:spPr>
          <a:xfrm>
            <a:off x="807244" y="2927032"/>
            <a:ext cx="2568893" cy="300082"/>
          </a:xfrm>
          <a:prstGeom prst="rect">
            <a:avLst/>
          </a:prstGeom>
          <a:noFill/>
        </p:spPr>
        <p:txBody>
          <a:bodyPr wrap="square" rtlCol="0">
            <a:spAutoFit/>
          </a:bodyPr>
          <a:lstStyle/>
          <a:p>
            <a:r>
              <a:rPr lang="zh-CN" altLang="en-US" sz="1350" b="1" dirty="0">
                <a:solidFill>
                  <a:schemeClr val="bg1"/>
                </a:solidFill>
                <a:cs typeface="微软雅黑" panose="020B0503020204020204" pitchFamily="34" charset="-122"/>
                <a:sym typeface="+mn-ea"/>
              </a:rPr>
              <a:t>标题文字内容</a:t>
            </a:r>
            <a:endPar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8" name="矩形 17"/>
          <p:cNvSpPr/>
          <p:nvPr/>
        </p:nvSpPr>
        <p:spPr>
          <a:xfrm>
            <a:off x="807244" y="3884295"/>
            <a:ext cx="2568893" cy="342900"/>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19" name="矩形 18"/>
          <p:cNvSpPr/>
          <p:nvPr/>
        </p:nvSpPr>
        <p:spPr>
          <a:xfrm>
            <a:off x="1121569" y="4173379"/>
            <a:ext cx="6488906" cy="1144609"/>
          </a:xfrm>
          <a:prstGeom prst="rect">
            <a:avLst/>
          </a:prstGeom>
          <a:noFill/>
          <a:ln w="9525">
            <a:noFill/>
          </a:ln>
        </p:spPr>
        <p:txBody>
          <a:bodyPr wrap="square" anchor="t">
            <a:spAutoFit/>
          </a:bodyPr>
          <a:lstStyle/>
          <a:p>
            <a:pPr algn="just">
              <a:lnSpc>
                <a:spcPct val="200000"/>
              </a:lnSpc>
            </a:pP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807244" y="3917632"/>
            <a:ext cx="2568893" cy="300082"/>
          </a:xfrm>
          <a:prstGeom prst="rect">
            <a:avLst/>
          </a:prstGeom>
          <a:noFill/>
        </p:spPr>
        <p:txBody>
          <a:bodyPr wrap="square" rtlCol="0">
            <a:spAutoFit/>
          </a:bodyPr>
          <a:lstStyle/>
          <a:p>
            <a:r>
              <a:rPr lang="zh-CN" altLang="en-US" sz="1350" b="1" dirty="0">
                <a:solidFill>
                  <a:schemeClr val="bg1"/>
                </a:solidFill>
                <a:cs typeface="微软雅黑" panose="020B0503020204020204" pitchFamily="34" charset="-122"/>
                <a:sym typeface="+mn-ea"/>
              </a:rPr>
              <a:t>标题文字内容</a:t>
            </a:r>
            <a:endPar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0" name="文本框 99"/>
          <p:cNvSpPr txBox="1"/>
          <p:nvPr/>
        </p:nvSpPr>
        <p:spPr>
          <a:xfrm>
            <a:off x="1102519" y="5457110"/>
            <a:ext cx="3810000" cy="300082"/>
          </a:xfrm>
          <a:prstGeom prst="rect">
            <a:avLst/>
          </a:prstGeom>
          <a:noFill/>
          <a:ln w="9525">
            <a:noFill/>
          </a:ln>
        </p:spPr>
        <p:txBody>
          <a:bodyPr>
            <a:spAutoFit/>
          </a:bodyPr>
          <a:lstStyle/>
          <a:p>
            <a:r>
              <a:rPr lang="zh-CN" altLang="en-US" sz="1350" b="1" dirty="0">
                <a:solidFill>
                  <a:srgbClr val="C00000"/>
                </a:solidFill>
                <a:cs typeface="微软雅黑" panose="020B0503020204020204" pitchFamily="34" charset="-122"/>
              </a:rPr>
              <a:t>文字内容介绍文字内容介绍文字内容介绍</a:t>
            </a:r>
          </a:p>
        </p:txBody>
      </p:sp>
      <p:sp>
        <p:nvSpPr>
          <p:cNvPr id="25" name="直角上箭头 24"/>
          <p:cNvSpPr/>
          <p:nvPr/>
        </p:nvSpPr>
        <p:spPr>
          <a:xfrm rot="5400000">
            <a:off x="859631" y="5414010"/>
            <a:ext cx="180975" cy="285750"/>
          </a:xfrm>
          <a:prstGeom prst="bentUp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grpSp>
        <p:nvGrpSpPr>
          <p:cNvPr id="26" name="组合 25"/>
          <p:cNvGrpSpPr/>
          <p:nvPr/>
        </p:nvGrpSpPr>
        <p:grpSpPr>
          <a:xfrm>
            <a:off x="709613" y="2276475"/>
            <a:ext cx="6900386" cy="420053"/>
            <a:chOff x="1490" y="2980"/>
            <a:chExt cx="14489" cy="882"/>
          </a:xfrm>
        </p:grpSpPr>
        <p:sp>
          <p:nvSpPr>
            <p:cNvPr id="3" name="矩形 2"/>
            <p:cNvSpPr/>
            <p:nvPr/>
          </p:nvSpPr>
          <p:spPr>
            <a:xfrm>
              <a:off x="1695" y="2980"/>
              <a:ext cx="14285" cy="87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nvGrpSpPr>
            <p:cNvPr id="15390" name="组合 7"/>
            <p:cNvGrpSpPr/>
            <p:nvPr/>
          </p:nvGrpSpPr>
          <p:grpSpPr>
            <a:xfrm>
              <a:off x="1490" y="3205"/>
              <a:ext cx="663" cy="368"/>
              <a:chOff x="1969" y="4360"/>
              <a:chExt cx="664" cy="368"/>
            </a:xfrm>
          </p:grpSpPr>
          <p:sp>
            <p:nvSpPr>
              <p:cNvPr id="6" name="椭圆 5"/>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7" name="等腰三角形 6"/>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pic>
          <p:nvPicPr>
            <p:cNvPr id="4" name="图片 3" descr="5"/>
            <p:cNvPicPr>
              <a:picLocks noChangeAspect="1"/>
            </p:cNvPicPr>
            <p:nvPr/>
          </p:nvPicPr>
          <p:blipFill>
            <a:blip r:embed="rId3"/>
            <a:stretch>
              <a:fillRect/>
            </a:stretch>
          </p:blipFill>
          <p:spPr>
            <a:xfrm>
              <a:off x="14932" y="2980"/>
              <a:ext cx="821" cy="883"/>
            </a:xfrm>
            <a:prstGeom prst="rect">
              <a:avLst/>
            </a:prstGeom>
          </p:spPr>
        </p:pic>
      </p:grpSp>
      <p:grpSp>
        <p:nvGrpSpPr>
          <p:cNvPr id="27" name="组合 26"/>
          <p:cNvGrpSpPr/>
          <p:nvPr/>
        </p:nvGrpSpPr>
        <p:grpSpPr>
          <a:xfrm>
            <a:off x="709612" y="3182779"/>
            <a:ext cx="6900863" cy="504825"/>
            <a:chOff x="1490" y="4883"/>
            <a:chExt cx="14490" cy="1060"/>
          </a:xfrm>
        </p:grpSpPr>
        <p:sp>
          <p:nvSpPr>
            <p:cNvPr id="12" name="矩形 11"/>
            <p:cNvSpPr/>
            <p:nvPr/>
          </p:nvSpPr>
          <p:spPr>
            <a:xfrm>
              <a:off x="2355" y="4883"/>
              <a:ext cx="13625" cy="852"/>
            </a:xfrm>
            <a:prstGeom prst="rect">
              <a:avLst/>
            </a:prstGeom>
            <a:noFill/>
            <a:ln w="9525">
              <a:noFill/>
            </a:ln>
          </p:spPr>
          <p:txBody>
            <a:bodyPr wrap="square" anchor="t">
              <a:spAutoFit/>
            </a:bodyPr>
            <a:lstStyle/>
            <a:p>
              <a:pPr algn="just">
                <a:lnSpc>
                  <a:spcPct val="20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文字内容介绍文字内容介绍文字内容介绍文字内容介绍文字内容介绍文字内容介绍</a:t>
              </a:r>
            </a:p>
          </p:txBody>
        </p:sp>
        <p:sp>
          <p:nvSpPr>
            <p:cNvPr id="13" name="矩形 12"/>
            <p:cNvSpPr/>
            <p:nvPr/>
          </p:nvSpPr>
          <p:spPr>
            <a:xfrm>
              <a:off x="1695" y="5060"/>
              <a:ext cx="14285" cy="87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nvGrpSpPr>
            <p:cNvPr id="14" name="组合 7"/>
            <p:cNvGrpSpPr/>
            <p:nvPr/>
          </p:nvGrpSpPr>
          <p:grpSpPr>
            <a:xfrm>
              <a:off x="1490" y="5285"/>
              <a:ext cx="663" cy="368"/>
              <a:chOff x="1969" y="4360"/>
              <a:chExt cx="664" cy="368"/>
            </a:xfrm>
          </p:grpSpPr>
          <p:sp>
            <p:nvSpPr>
              <p:cNvPr id="15" name="椭圆 14"/>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16" name="等腰三角形 15"/>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pic>
          <p:nvPicPr>
            <p:cNvPr id="5" name="图片 4" descr="5"/>
            <p:cNvPicPr>
              <a:picLocks noChangeAspect="1"/>
            </p:cNvPicPr>
            <p:nvPr/>
          </p:nvPicPr>
          <p:blipFill>
            <a:blip r:embed="rId3"/>
            <a:stretch>
              <a:fillRect/>
            </a:stretch>
          </p:blipFill>
          <p:spPr>
            <a:xfrm>
              <a:off x="14932" y="5060"/>
              <a:ext cx="821" cy="883"/>
            </a:xfrm>
            <a:prstGeom prst="rect">
              <a:avLst/>
            </a:prstGeom>
          </p:spPr>
        </p:pic>
      </p:grpSp>
      <p:grpSp>
        <p:nvGrpSpPr>
          <p:cNvPr id="28" name="组合 27"/>
          <p:cNvGrpSpPr/>
          <p:nvPr/>
        </p:nvGrpSpPr>
        <p:grpSpPr>
          <a:xfrm>
            <a:off x="709613" y="4257675"/>
            <a:ext cx="6900386" cy="1106805"/>
            <a:chOff x="1490" y="7140"/>
            <a:chExt cx="14489" cy="2324"/>
          </a:xfrm>
        </p:grpSpPr>
        <p:sp>
          <p:nvSpPr>
            <p:cNvPr id="20" name="矩形 19"/>
            <p:cNvSpPr/>
            <p:nvPr/>
          </p:nvSpPr>
          <p:spPr>
            <a:xfrm>
              <a:off x="1695" y="7140"/>
              <a:ext cx="14285" cy="232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nvGrpSpPr>
            <p:cNvPr id="21" name="组合 7"/>
            <p:cNvGrpSpPr/>
            <p:nvPr/>
          </p:nvGrpSpPr>
          <p:grpSpPr>
            <a:xfrm>
              <a:off x="1490" y="7365"/>
              <a:ext cx="663" cy="368"/>
              <a:chOff x="1969" y="4360"/>
              <a:chExt cx="664" cy="368"/>
            </a:xfrm>
          </p:grpSpPr>
          <p:sp>
            <p:nvSpPr>
              <p:cNvPr id="22" name="椭圆 21"/>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23" name="等腰三角形 22"/>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pic>
          <p:nvPicPr>
            <p:cNvPr id="10" name="图片 9" descr="5"/>
            <p:cNvPicPr>
              <a:picLocks noChangeAspect="1"/>
            </p:cNvPicPr>
            <p:nvPr/>
          </p:nvPicPr>
          <p:blipFill>
            <a:blip r:embed="rId3"/>
            <a:stretch>
              <a:fillRect/>
            </a:stretch>
          </p:blipFill>
          <p:spPr>
            <a:xfrm>
              <a:off x="14932" y="8581"/>
              <a:ext cx="821" cy="883"/>
            </a:xfrm>
            <a:prstGeom prst="rect">
              <a:avLst/>
            </a:prstGeom>
          </p:spPr>
        </p:pic>
      </p:grpSp>
      <p:pic>
        <p:nvPicPr>
          <p:cNvPr id="11" name="图片 10" descr="0000"/>
          <p:cNvPicPr>
            <a:picLocks noChangeAspect="1"/>
          </p:cNvPicPr>
          <p:nvPr/>
        </p:nvPicPr>
        <p:blipFill>
          <a:blip r:embed="rId4"/>
          <a:stretch>
            <a:fillRect/>
          </a:stretch>
        </p:blipFill>
        <p:spPr>
          <a:xfrm>
            <a:off x="7887654" y="3515201"/>
            <a:ext cx="1138714" cy="2356485"/>
          </a:xfrm>
          <a:prstGeom prst="rect">
            <a:avLst/>
          </a:prstGeom>
        </p:spPr>
      </p:pic>
      <p:sp>
        <p:nvSpPr>
          <p:cNvPr id="29" name="矩形 17">
            <a:extLst>
              <a:ext uri="{FF2B5EF4-FFF2-40B4-BE49-F238E27FC236}">
                <a16:creationId xmlns:a16="http://schemas.microsoft.com/office/drawing/2014/main" id="{83252DFB-9E30-4DEC-9674-75E107724B0B}"/>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589597" y="2159794"/>
            <a:ext cx="6236018" cy="433388"/>
          </a:xfrm>
          <a:prstGeom prst="roundRect">
            <a:avLst/>
          </a:prstGeom>
          <a:solidFill>
            <a:srgbClr val="C00000"/>
          </a:solidFill>
          <a:ln w="12700">
            <a:solidFill>
              <a:srgbClr val="C00000"/>
            </a:solidFill>
          </a:ln>
        </p:spPr>
        <p:txBody>
          <a:bodyPr wrap="square" lIns="161963" anchor="ctr">
            <a:noAutofit/>
          </a:bodyPr>
          <a:lstStyle/>
          <a:p>
            <a:pPr algn="ctr">
              <a:defRPr/>
            </a:pPr>
            <a:endParaRPr lang="zh-CN" altLang="en-US" sz="135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623887" y="2716056"/>
            <a:ext cx="7971473" cy="2675284"/>
          </a:xfrm>
          <a:prstGeom prst="rect">
            <a:avLst/>
          </a:prstGeom>
          <a:noFill/>
          <a:ln w="9525">
            <a:noFill/>
          </a:ln>
        </p:spPr>
        <p:txBody>
          <a:bodyPr wrap="square" anchor="t">
            <a:spAutoFit/>
          </a:bodyPr>
          <a:lstStyle/>
          <a:p>
            <a:pPr marL="257175" indent="-257175" algn="just">
              <a:lnSpc>
                <a:spcPct val="160000"/>
              </a:lnSpc>
              <a:spcAft>
                <a:spcPts val="450"/>
              </a:spcAft>
              <a:buFont typeface="+mj-ea"/>
              <a:buAutoNum type="circleNumDbPlain"/>
            </a:pP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rPr>
              <a:t>；</a:t>
            </a:r>
          </a:p>
          <a:p>
            <a:pPr marL="257175" indent="-257175" algn="just">
              <a:lnSpc>
                <a:spcPct val="160000"/>
              </a:lnSpc>
              <a:spcAft>
                <a:spcPts val="450"/>
              </a:spcAft>
              <a:buFont typeface="+mj-ea"/>
              <a:buAutoNum type="circleNumDbPlain"/>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文字内容介绍文字内容介绍文字内容介绍文字内容介绍文字内容介绍文字内容介绍文字内容介绍文字内容介绍文字内容介绍文字内容介绍文字内容介绍文字内容介绍</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rPr>
              <a:t>；</a:t>
            </a:r>
          </a:p>
          <a:p>
            <a:pPr marL="257175" indent="-257175" algn="just">
              <a:lnSpc>
                <a:spcPct val="160000"/>
              </a:lnSpc>
              <a:spcAft>
                <a:spcPts val="450"/>
              </a:spcAft>
              <a:buFont typeface="+mj-ea"/>
              <a:buAutoNum type="circleNumDbPlain"/>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rPr>
              <a:t>；</a:t>
            </a:r>
          </a:p>
          <a:p>
            <a:pPr marL="257175" indent="-257175" algn="just">
              <a:lnSpc>
                <a:spcPct val="160000"/>
              </a:lnSpc>
              <a:spcAft>
                <a:spcPts val="450"/>
              </a:spcAft>
              <a:buFont typeface="+mj-ea"/>
              <a:buAutoNum type="circleNumDbPlain"/>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rPr>
              <a:t>展；</a:t>
            </a:r>
          </a:p>
          <a:p>
            <a:pPr marL="257175" indent="-257175" algn="just">
              <a:lnSpc>
                <a:spcPct val="160000"/>
              </a:lnSpc>
              <a:spcAft>
                <a:spcPts val="450"/>
              </a:spcAft>
              <a:buFont typeface="+mj-ea"/>
              <a:buAutoNum type="circleNumDbPlain"/>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a:t>
            </a:r>
            <a:r>
              <a:rPr lang="zh-CN" altLang="zh-CN" sz="1200" dirty="0">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7" name="箭头: V 形 18"/>
          <p:cNvSpPr/>
          <p:nvPr/>
        </p:nvSpPr>
        <p:spPr>
          <a:xfrm>
            <a:off x="496492" y="2863454"/>
            <a:ext cx="184547" cy="183356"/>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 name="箭头: V 形 18"/>
          <p:cNvSpPr/>
          <p:nvPr/>
        </p:nvSpPr>
        <p:spPr>
          <a:xfrm>
            <a:off x="496492" y="3502819"/>
            <a:ext cx="184547" cy="184547"/>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 name="箭头: V 形 18"/>
          <p:cNvSpPr/>
          <p:nvPr/>
        </p:nvSpPr>
        <p:spPr>
          <a:xfrm>
            <a:off x="496492" y="3849292"/>
            <a:ext cx="184547" cy="183356"/>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9463" name="文本框 1"/>
          <p:cNvSpPr txBox="1"/>
          <p:nvPr/>
        </p:nvSpPr>
        <p:spPr>
          <a:xfrm>
            <a:off x="589598" y="2226469"/>
            <a:ext cx="6236494" cy="300082"/>
          </a:xfrm>
          <a:prstGeom prst="rect">
            <a:avLst/>
          </a:prstGeom>
          <a:noFill/>
          <a:ln w="9525">
            <a:noFill/>
          </a:ln>
        </p:spPr>
        <p:txBody>
          <a:bodyPr wrap="square" anchor="t">
            <a:spAutoFit/>
          </a:bodyPr>
          <a:lstStyle/>
          <a:p>
            <a:pPr>
              <a:buClrTx/>
              <a:buSzTx/>
            </a:pPr>
            <a:r>
              <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
        <p:nvSpPr>
          <p:cNvPr id="12" name="矩形 11"/>
          <p:cNvSpPr/>
          <p:nvPr/>
        </p:nvSpPr>
        <p:spPr>
          <a:xfrm>
            <a:off x="589599" y="2705102"/>
            <a:ext cx="8006239" cy="269986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4" name="箭头: V 形 18"/>
          <p:cNvSpPr/>
          <p:nvPr/>
        </p:nvSpPr>
        <p:spPr>
          <a:xfrm>
            <a:off x="496492" y="4486276"/>
            <a:ext cx="184547" cy="183356"/>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 name="箭头: V 形 18"/>
          <p:cNvSpPr/>
          <p:nvPr/>
        </p:nvSpPr>
        <p:spPr>
          <a:xfrm>
            <a:off x="496492" y="4839892"/>
            <a:ext cx="184547" cy="183356"/>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 name="圆角矩形 1"/>
          <p:cNvSpPr/>
          <p:nvPr/>
        </p:nvSpPr>
        <p:spPr>
          <a:xfrm>
            <a:off x="6940393" y="2159794"/>
            <a:ext cx="1654969" cy="433388"/>
          </a:xfrm>
          <a:prstGeom prst="roundRect">
            <a:avLst/>
          </a:prstGeom>
          <a:noFill/>
          <a:ln w="12700">
            <a:solidFill>
              <a:srgbClr val="C00000"/>
            </a:solidFill>
          </a:ln>
        </p:spPr>
        <p:txBody>
          <a:bodyPr wrap="square" lIns="161963" anchor="ctr">
            <a:noAutofit/>
          </a:bodyPr>
          <a:lstStyle/>
          <a:p>
            <a:pPr algn="ctr">
              <a:defRPr/>
            </a:pPr>
            <a:endParaRPr lang="zh-CN" altLang="en-US" sz="135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1"/>
          <p:cNvSpPr txBox="1"/>
          <p:nvPr/>
        </p:nvSpPr>
        <p:spPr>
          <a:xfrm>
            <a:off x="6940869" y="2226469"/>
            <a:ext cx="1750219" cy="300082"/>
          </a:xfrm>
          <a:prstGeom prst="rect">
            <a:avLst/>
          </a:prstGeom>
          <a:noFill/>
          <a:ln w="9525">
            <a:noFill/>
          </a:ln>
        </p:spPr>
        <p:txBody>
          <a:bodyPr wrap="square" anchor="t">
            <a:spAutoFit/>
          </a:bodyPr>
          <a:lstStyle/>
          <a:p>
            <a:pPr>
              <a:buClrTx/>
              <a:buSzTx/>
            </a:pPr>
            <a:r>
              <a:rPr lang="zh-CN" altLang="en-US" sz="13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文字内容</a:t>
            </a:r>
            <a:endParaRPr lang="en-US" altLang="zh-CN" sz="13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4" name="矩形 17">
            <a:extLst>
              <a:ext uri="{FF2B5EF4-FFF2-40B4-BE49-F238E27FC236}">
                <a16:creationId xmlns:a16="http://schemas.microsoft.com/office/drawing/2014/main" id="{A9384FCA-CA73-499F-BED1-A6FF8C2CB5A6}"/>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52463" y="2087405"/>
            <a:ext cx="7839075" cy="3266215"/>
          </a:xfrm>
          <a:prstGeom prst="rect">
            <a:avLst/>
          </a:prstGeom>
          <a:noFill/>
          <a:ln w="9525">
            <a:noFill/>
          </a:ln>
        </p:spPr>
        <p:txBody>
          <a:bodyPr wrap="square" anchor="t">
            <a:spAutoFit/>
          </a:bodyPr>
          <a:lstStyle/>
          <a:p>
            <a:pPr marL="257175" indent="-257175" algn="just">
              <a:lnSpc>
                <a:spcPct val="160000"/>
              </a:lnSpc>
              <a:spcAft>
                <a:spcPts val="450"/>
              </a:spcAft>
              <a:buFont typeface="+mj-ea"/>
              <a:buAutoNum type="circleNumDbPlain" startAt="6"/>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200" dirty="0">
                <a:latin typeface="微软雅黑" panose="020B0503020204020204" pitchFamily="34" charset="-122"/>
                <a:cs typeface="微软雅黑" panose="020B0503020204020204" pitchFamily="34" charset="-122"/>
              </a:rPr>
              <a:t>；</a:t>
            </a:r>
            <a:endParaRPr lang="en-US" altLang="zh-CN" sz="1200" dirty="0">
              <a:latin typeface="微软雅黑" panose="020B0503020204020204" pitchFamily="34" charset="-122"/>
              <a:cs typeface="微软雅黑" panose="020B0503020204020204" pitchFamily="34" charset="-122"/>
            </a:endParaRPr>
          </a:p>
          <a:p>
            <a:pPr marL="257175" indent="-257175" algn="just">
              <a:lnSpc>
                <a:spcPct val="160000"/>
              </a:lnSpc>
              <a:spcAft>
                <a:spcPts val="450"/>
              </a:spcAft>
              <a:buFont typeface="+mj-ea"/>
              <a:buAutoNum type="circleNumDbPlain" startAt="6"/>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200" dirty="0">
                <a:latin typeface="微软雅黑" panose="020B0503020204020204" pitchFamily="34" charset="-122"/>
                <a:cs typeface="微软雅黑" panose="020B0503020204020204" pitchFamily="34" charset="-122"/>
              </a:rPr>
              <a:t>；</a:t>
            </a:r>
            <a:endParaRPr lang="en-US" altLang="zh-CN" sz="1200" dirty="0">
              <a:latin typeface="微软雅黑" panose="020B0503020204020204" pitchFamily="34" charset="-122"/>
              <a:cs typeface="微软雅黑" panose="020B0503020204020204" pitchFamily="34" charset="-122"/>
            </a:endParaRPr>
          </a:p>
          <a:p>
            <a:pPr marL="257175" indent="-257175" algn="just">
              <a:lnSpc>
                <a:spcPct val="160000"/>
              </a:lnSpc>
              <a:spcAft>
                <a:spcPts val="450"/>
              </a:spcAft>
              <a:buFont typeface="+mj-ea"/>
              <a:buAutoNum type="circleNumDbPlain" startAt="6"/>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200" dirty="0">
                <a:latin typeface="微软雅黑" panose="020B0503020204020204" pitchFamily="34" charset="-122"/>
                <a:cs typeface="微软雅黑" panose="020B0503020204020204" pitchFamily="34" charset="-122"/>
              </a:rPr>
              <a:t>；</a:t>
            </a:r>
            <a:endParaRPr lang="en-US" altLang="zh-CN" sz="1200" dirty="0">
              <a:latin typeface="微软雅黑" panose="020B0503020204020204" pitchFamily="34" charset="-122"/>
              <a:cs typeface="微软雅黑" panose="020B0503020204020204" pitchFamily="34" charset="-122"/>
            </a:endParaRPr>
          </a:p>
          <a:p>
            <a:pPr marL="257175" indent="-257175" algn="just">
              <a:lnSpc>
                <a:spcPct val="160000"/>
              </a:lnSpc>
              <a:spcAft>
                <a:spcPts val="450"/>
              </a:spcAft>
              <a:buFont typeface="+mj-ea"/>
              <a:buAutoNum type="circleNumDbPlain" startAt="6"/>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200" dirty="0">
                <a:latin typeface="微软雅黑" panose="020B0503020204020204" pitchFamily="34" charset="-122"/>
                <a:cs typeface="微软雅黑" panose="020B0503020204020204" pitchFamily="34" charset="-122"/>
              </a:rPr>
              <a:t>；</a:t>
            </a:r>
            <a:endParaRPr lang="en-US" altLang="zh-CN" sz="1200" dirty="0">
              <a:latin typeface="微软雅黑" panose="020B0503020204020204" pitchFamily="34" charset="-122"/>
              <a:cs typeface="微软雅黑" panose="020B0503020204020204" pitchFamily="34" charset="-122"/>
            </a:endParaRPr>
          </a:p>
          <a:p>
            <a:pPr marL="257175" indent="-257175" algn="just">
              <a:lnSpc>
                <a:spcPct val="160000"/>
              </a:lnSpc>
              <a:spcAft>
                <a:spcPts val="450"/>
              </a:spcAft>
              <a:buFont typeface="+mj-ea"/>
              <a:buAutoNum type="circleNumDbPlain" startAt="6"/>
            </a:pPr>
            <a:r>
              <a:rPr lang="zh-CN" altLang="en-US" sz="1200" b="1" dirty="0">
                <a:solidFill>
                  <a:srgbClr val="C00000"/>
                </a:solidFill>
                <a:latin typeface="微软雅黑" panose="020B0503020204020204" pitchFamily="34" charset="-122"/>
                <a:cs typeface="微软雅黑" panose="020B0503020204020204" pitchFamily="34" charset="-122"/>
              </a:rPr>
              <a:t>小标题文字：</a:t>
            </a:r>
            <a:r>
              <a:rPr lang="zh-CN" altLang="en-US" sz="12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200" dirty="0">
                <a:latin typeface="微软雅黑" panose="020B0503020204020204" pitchFamily="34" charset="-122"/>
                <a:cs typeface="微软雅黑" panose="020B0503020204020204" pitchFamily="34" charset="-122"/>
              </a:rPr>
              <a:t>；</a:t>
            </a:r>
          </a:p>
        </p:txBody>
      </p:sp>
      <p:sp>
        <p:nvSpPr>
          <p:cNvPr id="7" name="箭头: V 形 18"/>
          <p:cNvSpPr/>
          <p:nvPr/>
        </p:nvSpPr>
        <p:spPr>
          <a:xfrm>
            <a:off x="506017" y="2225279"/>
            <a:ext cx="184547" cy="183356"/>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 name="箭头: V 形 18"/>
          <p:cNvSpPr/>
          <p:nvPr/>
        </p:nvSpPr>
        <p:spPr>
          <a:xfrm>
            <a:off x="506017" y="2826544"/>
            <a:ext cx="184547" cy="184547"/>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 name="箭头: V 形 18"/>
          <p:cNvSpPr/>
          <p:nvPr/>
        </p:nvSpPr>
        <p:spPr>
          <a:xfrm>
            <a:off x="506017" y="3744517"/>
            <a:ext cx="184547" cy="183356"/>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599123" y="2095500"/>
            <a:ext cx="7892415" cy="342328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4" name="箭头: V 形 18"/>
          <p:cNvSpPr/>
          <p:nvPr/>
        </p:nvSpPr>
        <p:spPr>
          <a:xfrm>
            <a:off x="506017" y="4362451"/>
            <a:ext cx="184547" cy="183356"/>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 name="箭头: V 形 18"/>
          <p:cNvSpPr/>
          <p:nvPr/>
        </p:nvSpPr>
        <p:spPr>
          <a:xfrm>
            <a:off x="506017" y="4963717"/>
            <a:ext cx="184547" cy="183356"/>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mn-ea"/>
              <a:sym typeface="+mn-lt"/>
            </a:endParaRPr>
          </a:p>
        </p:txBody>
      </p:sp>
      <p:pic>
        <p:nvPicPr>
          <p:cNvPr id="14" name="图片 13" descr="5"/>
          <p:cNvPicPr>
            <a:picLocks noChangeAspect="1"/>
          </p:cNvPicPr>
          <p:nvPr/>
        </p:nvPicPr>
        <p:blipFill>
          <a:blip r:embed="rId3"/>
          <a:stretch>
            <a:fillRect/>
          </a:stretch>
        </p:blipFill>
        <p:spPr>
          <a:xfrm>
            <a:off x="7692392" y="5185412"/>
            <a:ext cx="391001" cy="420529"/>
          </a:xfrm>
          <a:prstGeom prst="rect">
            <a:avLst/>
          </a:prstGeom>
        </p:spPr>
      </p:pic>
      <p:sp>
        <p:nvSpPr>
          <p:cNvPr id="3" name="矩形 17">
            <a:extLst>
              <a:ext uri="{FF2B5EF4-FFF2-40B4-BE49-F238E27FC236}">
                <a16:creationId xmlns:a16="http://schemas.microsoft.com/office/drawing/2014/main" id="{9C33C950-5E2B-40C9-9C55-EF33233F605B}"/>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9"/>
          <p:cNvGrpSpPr/>
          <p:nvPr/>
        </p:nvGrpSpPr>
        <p:grpSpPr>
          <a:xfrm>
            <a:off x="2331244" y="2431256"/>
            <a:ext cx="4481513" cy="642938"/>
            <a:chOff x="3168865" y="4352925"/>
            <a:chExt cx="5974151" cy="857250"/>
          </a:xfrm>
        </p:grpSpPr>
        <p:cxnSp>
          <p:nvCxnSpPr>
            <p:cNvPr id="13315" name="直接连接符 20"/>
            <p:cNvCxnSpPr/>
            <p:nvPr/>
          </p:nvCxnSpPr>
          <p:spPr>
            <a:xfrm>
              <a:off x="3168865" y="4720659"/>
              <a:ext cx="2491104" cy="0"/>
            </a:xfrm>
            <a:prstGeom prst="line">
              <a:avLst/>
            </a:prstGeom>
            <a:ln w="6350" cap="flat" cmpd="sng">
              <a:solidFill>
                <a:srgbClr val="C00000"/>
              </a:solidFill>
              <a:prstDash val="solid"/>
              <a:miter/>
              <a:headEnd type="none" w="med" len="med"/>
              <a:tailEnd type="none" w="med" len="med"/>
            </a:ln>
          </p:spPr>
        </p:cxnSp>
        <p:cxnSp>
          <p:nvCxnSpPr>
            <p:cNvPr id="13316" name="直接连接符 21"/>
            <p:cNvCxnSpPr/>
            <p:nvPr/>
          </p:nvCxnSpPr>
          <p:spPr>
            <a:xfrm>
              <a:off x="6651912" y="4720659"/>
              <a:ext cx="2491104" cy="0"/>
            </a:xfrm>
            <a:prstGeom prst="line">
              <a:avLst/>
            </a:prstGeom>
            <a:ln w="6350" cap="flat" cmpd="sng">
              <a:solidFill>
                <a:srgbClr val="C00000"/>
              </a:solidFill>
              <a:prstDash val="solid"/>
              <a:miter/>
              <a:headEnd type="none" w="med" len="med"/>
              <a:tailEnd type="none" w="med" len="med"/>
            </a:ln>
          </p:spPr>
        </p:cxnSp>
        <p:pic>
          <p:nvPicPr>
            <p:cNvPr id="13317" name="图片 22" descr="112"/>
            <p:cNvPicPr>
              <a:picLocks noChangeAspect="1"/>
            </p:cNvPicPr>
            <p:nvPr/>
          </p:nvPicPr>
          <p:blipFill>
            <a:blip r:embed="rId4"/>
            <a:stretch>
              <a:fillRect/>
            </a:stretch>
          </p:blipFill>
          <p:spPr>
            <a:xfrm>
              <a:off x="5694045" y="4352925"/>
              <a:ext cx="957580" cy="857250"/>
            </a:xfrm>
            <a:prstGeom prst="rect">
              <a:avLst/>
            </a:prstGeom>
            <a:noFill/>
            <a:ln w="9525">
              <a:noFill/>
            </a:ln>
          </p:spPr>
        </p:pic>
      </p:grpSp>
      <p:sp>
        <p:nvSpPr>
          <p:cNvPr id="24" name="标题 4"/>
          <p:cNvSpPr txBox="1"/>
          <p:nvPr/>
        </p:nvSpPr>
        <p:spPr>
          <a:xfrm>
            <a:off x="1" y="3125393"/>
            <a:ext cx="9144000" cy="667940"/>
          </a:xfrm>
          <a:prstGeom prst="rect">
            <a:avLst/>
          </a:prstGeom>
          <a:noFill/>
          <a:ln w="9525">
            <a:noFill/>
          </a:ln>
        </p:spPr>
        <p:txBody>
          <a:bodyPr lIns="91371" tIns="45685" rIns="91371" bIns="45685" anchor="ctr"/>
          <a:lstStyle/>
          <a:p>
            <a:pPr algn="ctr">
              <a:lnSpc>
                <a:spcPct val="130000"/>
              </a:lnSpc>
            </a:pPr>
            <a:r>
              <a:rPr lang="zh-CN" altLang="en-US" sz="30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3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25" name="组合 24"/>
          <p:cNvGrpSpPr/>
          <p:nvPr>
            <p:custDataLst>
              <p:tags r:id="rId1"/>
            </p:custDataLst>
          </p:nvPr>
        </p:nvGrpSpPr>
        <p:grpSpPr>
          <a:xfrm>
            <a:off x="3523041" y="1722447"/>
            <a:ext cx="2105467" cy="485877"/>
            <a:chOff x="4298181" y="1412776"/>
            <a:chExt cx="2808312" cy="648072"/>
          </a:xfrm>
          <a:solidFill>
            <a:srgbClr val="C00000"/>
          </a:solidFill>
        </p:grpSpPr>
        <p:sp>
          <p:nvSpPr>
            <p:cNvPr id="26" name="椭圆 25"/>
            <p:cNvSpPr/>
            <p:nvPr/>
          </p:nvSpPr>
          <p:spPr bwMode="auto">
            <a:xfrm>
              <a:off x="429818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第</a:t>
              </a:r>
            </a:p>
          </p:txBody>
        </p:sp>
        <p:sp>
          <p:nvSpPr>
            <p:cNvPr id="27" name="椭圆 26"/>
            <p:cNvSpPr/>
            <p:nvPr/>
          </p:nvSpPr>
          <p:spPr bwMode="auto">
            <a:xfrm>
              <a:off x="501826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二</a:t>
              </a:r>
            </a:p>
          </p:txBody>
        </p:sp>
        <p:sp>
          <p:nvSpPr>
            <p:cNvPr id="28" name="椭圆 27"/>
            <p:cNvSpPr/>
            <p:nvPr/>
          </p:nvSpPr>
          <p:spPr bwMode="auto">
            <a:xfrm>
              <a:off x="573834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部</a:t>
              </a:r>
            </a:p>
          </p:txBody>
        </p:sp>
        <p:sp>
          <p:nvSpPr>
            <p:cNvPr id="29" name="椭圆 28"/>
            <p:cNvSpPr/>
            <p:nvPr/>
          </p:nvSpPr>
          <p:spPr bwMode="auto">
            <a:xfrm>
              <a:off x="645842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分</a:t>
              </a:r>
            </a:p>
          </p:txBody>
        </p:sp>
      </p:grpSp>
      <p:sp>
        <p:nvSpPr>
          <p:cNvPr id="3" name="文本框 2"/>
          <p:cNvSpPr txBox="1"/>
          <p:nvPr/>
        </p:nvSpPr>
        <p:spPr>
          <a:xfrm>
            <a:off x="0" y="3925730"/>
            <a:ext cx="9144000" cy="553998"/>
          </a:xfrm>
          <a:prstGeom prst="rect">
            <a:avLst/>
          </a:prstGeom>
          <a:noFill/>
        </p:spPr>
        <p:txBody>
          <a:bodyPr wrap="square" rtlCol="0">
            <a:spAutoFit/>
          </a:bodyPr>
          <a:lstStyle/>
          <a:p>
            <a:pPr algn="ctr" fontAlgn="auto"/>
            <a:r>
              <a:rPr lang="zh-CN" altLang="en-US" sz="3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3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pic>
        <p:nvPicPr>
          <p:cNvPr id="2" name="图片 1" descr="下边框1">
            <a:extLst>
              <a:ext uri="{FF2B5EF4-FFF2-40B4-BE49-F238E27FC236}">
                <a16:creationId xmlns:a16="http://schemas.microsoft.com/office/drawing/2014/main" id="{31A88D47-5D73-4B53-8D40-65EFE3DDDB5B}"/>
              </a:ext>
            </a:extLst>
          </p:cNvPr>
          <p:cNvPicPr>
            <a:picLocks noChangeAspect="1"/>
          </p:cNvPicPr>
          <p:nvPr/>
        </p:nvPicPr>
        <p:blipFill>
          <a:blip r:embed="rId5"/>
          <a:stretch>
            <a:fillRect/>
          </a:stretch>
        </p:blipFill>
        <p:spPr>
          <a:xfrm>
            <a:off x="0" y="3086576"/>
            <a:ext cx="9144000" cy="3771424"/>
          </a:xfrm>
          <a:prstGeom prst="rect">
            <a:avLst/>
          </a:prstGeom>
        </p:spPr>
      </p:pic>
    </p:spTree>
    <p:extLst>
      <p:ext uri="{BB962C8B-B14F-4D97-AF65-F5344CB8AC3E}">
        <p14:creationId xmlns:p14="http://schemas.microsoft.com/office/powerpoint/2010/main" val="814825068"/>
      </p:ext>
    </p:extLst>
  </p:cSld>
  <p:clrMapOvr>
    <a:masterClrMapping/>
  </p:clrMapOvr>
  <p:transition spd="slow" advClick="0" advTm="2000">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p:nvPr/>
        </p:nvCxnSpPr>
        <p:spPr>
          <a:xfrm>
            <a:off x="1037272" y="2337435"/>
            <a:ext cx="65246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808197" y="2523173"/>
            <a:ext cx="7379494" cy="367280"/>
          </a:xfrm>
          <a:prstGeom prst="rect">
            <a:avLst/>
          </a:prstGeom>
          <a:noFill/>
          <a:ln w="9525">
            <a:noFill/>
          </a:ln>
        </p:spPr>
        <p:txBody>
          <a:bodyPr wrap="square" anchor="t">
            <a:spAutoFit/>
          </a:bodyPr>
          <a:lstStyle/>
          <a:p>
            <a:pPr algn="just">
              <a:lnSpc>
                <a:spcPct val="150000"/>
              </a:lnSpc>
            </a:pPr>
            <a:r>
              <a:rPr lang="zh-CN" altLang="en-US" sz="1350" dirty="0">
                <a:solidFill>
                  <a:srgbClr val="262626"/>
                </a:solidFill>
                <a:latin typeface="微软雅黑" panose="020B0503020204020204" pitchFamily="34" charset="-122"/>
                <a:cs typeface="微软雅黑" panose="020B0503020204020204" pitchFamily="34" charset="-122"/>
              </a:rPr>
              <a:t>标题文字内容标题文字内容标题文字内容标题文字内容标题文字内容</a:t>
            </a:r>
            <a:endParaRPr lang="zh-CN" altLang="en-US" sz="135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809149" y="3723799"/>
            <a:ext cx="7378541" cy="131540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100" name="文本框 99"/>
          <p:cNvSpPr txBox="1"/>
          <p:nvPr/>
        </p:nvSpPr>
        <p:spPr>
          <a:xfrm>
            <a:off x="808673" y="3704749"/>
            <a:ext cx="7378541" cy="1302151"/>
          </a:xfrm>
          <a:prstGeom prst="rect">
            <a:avLst/>
          </a:prstGeom>
          <a:noFill/>
          <a:ln w="9525">
            <a:noFill/>
          </a:ln>
        </p:spPr>
        <p:txBody>
          <a:bodyPr wrap="square">
            <a:spAutoFit/>
          </a:bodyPr>
          <a:lstStyle/>
          <a:p>
            <a:pPr algn="just">
              <a:lnSpc>
                <a:spcPct val="150000"/>
              </a:lnSpc>
            </a:pPr>
            <a:r>
              <a:rPr lang="zh-CN" altLang="en-US" sz="1350" dirty="0">
                <a:solidFill>
                  <a:srgbClr val="C00000"/>
                </a:solidFill>
                <a:cs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p>
        </p:txBody>
      </p:sp>
      <p:sp>
        <p:nvSpPr>
          <p:cNvPr id="6" name="矩形 5"/>
          <p:cNvSpPr/>
          <p:nvPr/>
        </p:nvSpPr>
        <p:spPr>
          <a:xfrm>
            <a:off x="808197" y="2526507"/>
            <a:ext cx="7379494" cy="43576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7" name="矩形 6"/>
          <p:cNvSpPr/>
          <p:nvPr/>
        </p:nvSpPr>
        <p:spPr>
          <a:xfrm>
            <a:off x="808197" y="2275523"/>
            <a:ext cx="447199" cy="123825"/>
          </a:xfrm>
          <a:prstGeom prst="rect">
            <a:avLst/>
          </a:prstGeom>
          <a:solidFill>
            <a:srgbClr val="C23A3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17" name="文本框 16"/>
          <p:cNvSpPr txBox="1"/>
          <p:nvPr/>
        </p:nvSpPr>
        <p:spPr>
          <a:xfrm>
            <a:off x="1774984" y="2199322"/>
            <a:ext cx="1223412" cy="300082"/>
          </a:xfrm>
          <a:prstGeom prst="rect">
            <a:avLst/>
          </a:prstGeom>
          <a:noFill/>
        </p:spPr>
        <p:txBody>
          <a:bodyPr wrap="none" rtlCol="0">
            <a:spAutoFit/>
          </a:bodyPr>
          <a:lstStyle/>
          <a:p>
            <a:r>
              <a:rPr lang="zh-CN" altLang="en-US" sz="1350" dirty="0">
                <a:solidFill>
                  <a:srgbClr val="C00000"/>
                </a:solidFill>
                <a:cs typeface="微软雅黑" panose="020B0503020204020204" pitchFamily="34" charset="-122"/>
                <a:sym typeface="+mn-ea"/>
              </a:rPr>
              <a:t>标题文字内容</a:t>
            </a:r>
            <a:endParaRPr lang="zh-CN" altLang="en-US" sz="13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18" name="直接连接符 17"/>
          <p:cNvCxnSpPr/>
          <p:nvPr/>
        </p:nvCxnSpPr>
        <p:spPr>
          <a:xfrm>
            <a:off x="1257776" y="3528060"/>
            <a:ext cx="43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808197" y="3466148"/>
            <a:ext cx="447199" cy="12382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20" name="文本框 19"/>
          <p:cNvSpPr txBox="1"/>
          <p:nvPr/>
        </p:nvSpPr>
        <p:spPr>
          <a:xfrm>
            <a:off x="1774984" y="3389947"/>
            <a:ext cx="1223412" cy="300082"/>
          </a:xfrm>
          <a:prstGeom prst="rect">
            <a:avLst/>
          </a:prstGeom>
          <a:noFill/>
        </p:spPr>
        <p:txBody>
          <a:bodyPr wrap="none" rtlCol="0">
            <a:spAutoFit/>
          </a:bodyPr>
          <a:lstStyle/>
          <a:p>
            <a:r>
              <a:rPr lang="zh-CN" altLang="en-US" sz="1350" dirty="0">
                <a:solidFill>
                  <a:schemeClr val="tx1">
                    <a:lumMod val="85000"/>
                    <a:lumOff val="15000"/>
                  </a:schemeClr>
                </a:solidFill>
                <a:cs typeface="微软雅黑" panose="020B0503020204020204" pitchFamily="34" charset="-122"/>
                <a:sym typeface="+mn-ea"/>
              </a:rPr>
              <a:t>标题文字内容</a:t>
            </a:r>
          </a:p>
        </p:txBody>
      </p:sp>
      <p:pic>
        <p:nvPicPr>
          <p:cNvPr id="25" name="图片 24" descr="image3"/>
          <p:cNvPicPr>
            <a:picLocks noChangeAspect="1"/>
          </p:cNvPicPr>
          <p:nvPr/>
        </p:nvPicPr>
        <p:blipFill>
          <a:blip r:embed="rId3"/>
          <a:stretch>
            <a:fillRect/>
          </a:stretch>
        </p:blipFill>
        <p:spPr>
          <a:xfrm>
            <a:off x="6290312" y="1812609"/>
            <a:ext cx="1896904" cy="713899"/>
          </a:xfrm>
          <a:prstGeom prst="rect">
            <a:avLst/>
          </a:prstGeom>
        </p:spPr>
      </p:pic>
      <p:pic>
        <p:nvPicPr>
          <p:cNvPr id="3" name="图片 2" descr="image3"/>
          <p:cNvPicPr>
            <a:picLocks noChangeAspect="1"/>
          </p:cNvPicPr>
          <p:nvPr/>
        </p:nvPicPr>
        <p:blipFill>
          <a:blip r:embed="rId3"/>
          <a:stretch>
            <a:fillRect/>
          </a:stretch>
        </p:blipFill>
        <p:spPr>
          <a:xfrm>
            <a:off x="6290788" y="3009902"/>
            <a:ext cx="1896904" cy="713899"/>
          </a:xfrm>
          <a:prstGeom prst="rect">
            <a:avLst/>
          </a:prstGeom>
        </p:spPr>
      </p:pic>
      <p:sp>
        <p:nvSpPr>
          <p:cNvPr id="8" name="矩形 17">
            <a:extLst>
              <a:ext uri="{FF2B5EF4-FFF2-40B4-BE49-F238E27FC236}">
                <a16:creationId xmlns:a16="http://schemas.microsoft.com/office/drawing/2014/main" id="{A91B3FEB-4506-4B8D-9DD8-6C08317FF829}"/>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1" name="组合 55"/>
          <p:cNvGrpSpPr/>
          <p:nvPr/>
        </p:nvGrpSpPr>
        <p:grpSpPr>
          <a:xfrm>
            <a:off x="1937147" y="2093119"/>
            <a:ext cx="5266134" cy="533400"/>
            <a:chOff x="323936" y="2208195"/>
            <a:chExt cx="11423184" cy="1148557"/>
          </a:xfrm>
        </p:grpSpPr>
        <p:sp>
          <p:nvSpPr>
            <p:cNvPr id="57" name="Freeform 5"/>
            <p:cNvSpPr>
              <a:spLocks noEditPoints="1"/>
            </p:cNvSpPr>
            <p:nvPr/>
          </p:nvSpPr>
          <p:spPr bwMode="auto">
            <a:xfrm>
              <a:off x="32393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noAutofit/>
            </a:bodyPr>
            <a:lstStyle/>
            <a:p>
              <a:pPr algn="ctr" eaLnBrk="0" fontAlgn="base" hangingPunct="0">
                <a:spcBef>
                  <a:spcPct val="0"/>
                </a:spcBef>
                <a:spcAft>
                  <a:spcPct val="0"/>
                </a:spcAft>
                <a:defRPr/>
              </a:pPr>
              <a:endParaRPr lang="zh-CN" altLang="en-US" sz="1500" kern="0">
                <a:solidFill>
                  <a:srgbClr val="DA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8" name="Freeform 6"/>
            <p:cNvSpPr>
              <a:spLocks noEditPoints="1"/>
            </p:cNvSpPr>
            <p:nvPr/>
          </p:nvSpPr>
          <p:spPr bwMode="auto">
            <a:xfrm>
              <a:off x="11371172" y="2208195"/>
              <a:ext cx="375948"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noAutofit/>
            </a:bodyPr>
            <a:lstStyle/>
            <a:p>
              <a:pPr algn="ctr" eaLnBrk="0" fontAlgn="base" hangingPunct="0">
                <a:spcBef>
                  <a:spcPct val="0"/>
                </a:spcBef>
                <a:spcAft>
                  <a:spcPct val="0"/>
                </a:spcAft>
                <a:defRPr/>
              </a:pPr>
              <a:endParaRPr lang="zh-CN" altLang="en-US" sz="1500" kern="0">
                <a:solidFill>
                  <a:srgbClr val="DA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5604" name="矩形: 圆角 42"/>
          <p:cNvSpPr/>
          <p:nvPr/>
        </p:nvSpPr>
        <p:spPr>
          <a:xfrm>
            <a:off x="2311005" y="2131219"/>
            <a:ext cx="4520803" cy="457200"/>
          </a:xfrm>
          <a:prstGeom prst="roundRect">
            <a:avLst>
              <a:gd name="adj" fmla="val 0"/>
            </a:avLst>
          </a:prstGeom>
          <a:solidFill>
            <a:srgbClr val="C10000"/>
          </a:solidFill>
          <a:ln w="25400">
            <a:noFill/>
          </a:ln>
        </p:spPr>
        <p:txBody>
          <a:bodyPr anchor="ctr"/>
          <a:lstStyle/>
          <a:p>
            <a:pPr algn="ctr" eaLnBrk="0" hangingPunct="0"/>
            <a:endParaRPr lang="zh-CN" altLang="en-US" sz="15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605" name="文本框 1"/>
          <p:cNvSpPr txBox="1"/>
          <p:nvPr/>
        </p:nvSpPr>
        <p:spPr>
          <a:xfrm>
            <a:off x="3009902" y="2193132"/>
            <a:ext cx="3293269" cy="323165"/>
          </a:xfrm>
          <a:prstGeom prst="rect">
            <a:avLst/>
          </a:prstGeom>
          <a:noFill/>
          <a:ln w="9525">
            <a:noFill/>
          </a:ln>
        </p:spPr>
        <p:txBody>
          <a:bodyPr wrap="square" anchor="t">
            <a:spAutoFit/>
          </a:bodyPr>
          <a:lstStyle/>
          <a:p>
            <a:pPr algn="ctr" eaLnBrk="0" hangingPunct="0"/>
            <a:r>
              <a:rPr lang="zh-CN" altLang="en-US" sz="1500" b="1" dirty="0">
                <a:solidFill>
                  <a:srgbClr val="FFFFFF"/>
                </a:solidFill>
                <a:cs typeface="微软雅黑" panose="020B0503020204020204" pitchFamily="34" charset="-122"/>
                <a:sym typeface="微软雅黑" panose="020B0503020204020204" pitchFamily="34" charset="-122"/>
              </a:rPr>
              <a:t>标题文字内容</a:t>
            </a:r>
          </a:p>
        </p:txBody>
      </p:sp>
      <p:grpSp>
        <p:nvGrpSpPr>
          <p:cNvPr id="10" name="组合 9"/>
          <p:cNvGrpSpPr/>
          <p:nvPr/>
        </p:nvGrpSpPr>
        <p:grpSpPr>
          <a:xfrm>
            <a:off x="868680" y="4985385"/>
            <a:ext cx="7405688" cy="531019"/>
            <a:chOff x="1824" y="8668"/>
            <a:chExt cx="15550" cy="1115"/>
          </a:xfrm>
        </p:grpSpPr>
        <p:sp>
          <p:nvSpPr>
            <p:cNvPr id="2" name="矩形 1"/>
            <p:cNvSpPr/>
            <p:nvPr/>
          </p:nvSpPr>
          <p:spPr>
            <a:xfrm>
              <a:off x="1824" y="8728"/>
              <a:ext cx="15550" cy="10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3" name="文本框 6"/>
            <p:cNvSpPr txBox="1"/>
            <p:nvPr/>
          </p:nvSpPr>
          <p:spPr>
            <a:xfrm>
              <a:off x="1824" y="8668"/>
              <a:ext cx="15550" cy="869"/>
            </a:xfrm>
            <a:prstGeom prst="rect">
              <a:avLst/>
            </a:prstGeom>
            <a:noFill/>
            <a:ln w="9525">
              <a:noFill/>
            </a:ln>
          </p:spPr>
          <p:txBody>
            <a:bodyPr wrap="square" anchor="t">
              <a:spAutoFit/>
            </a:bodyPr>
            <a:lstStyle/>
            <a:p>
              <a:pPr algn="just">
                <a:lnSpc>
                  <a:spcPct val="180000"/>
                </a:lnSpc>
              </a:pPr>
              <a:r>
                <a:rPr lang="zh-CN" altLang="en-US" sz="13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a:t>
              </a:r>
            </a:p>
          </p:txBody>
        </p:sp>
      </p:grpSp>
      <p:grpSp>
        <p:nvGrpSpPr>
          <p:cNvPr id="8" name="组合 7"/>
          <p:cNvGrpSpPr/>
          <p:nvPr/>
        </p:nvGrpSpPr>
        <p:grpSpPr>
          <a:xfrm>
            <a:off x="869156" y="2745583"/>
            <a:ext cx="7405688" cy="1189196"/>
            <a:chOff x="1825" y="3965"/>
            <a:chExt cx="15550" cy="2497"/>
          </a:xfrm>
        </p:grpSpPr>
        <p:sp>
          <p:nvSpPr>
            <p:cNvPr id="25607" name="文本框 4"/>
            <p:cNvSpPr txBox="1"/>
            <p:nvPr/>
          </p:nvSpPr>
          <p:spPr>
            <a:xfrm>
              <a:off x="1825" y="3965"/>
              <a:ext cx="15550" cy="2440"/>
            </a:xfrm>
            <a:prstGeom prst="rect">
              <a:avLst/>
            </a:prstGeom>
            <a:noFill/>
            <a:ln w="9525">
              <a:noFill/>
            </a:ln>
          </p:spPr>
          <p:txBody>
            <a:bodyPr wrap="square" anchor="t">
              <a:spAutoFit/>
            </a:bodyPr>
            <a:lstStyle/>
            <a:p>
              <a:pPr algn="just">
                <a:lnSpc>
                  <a:spcPct val="180000"/>
                </a:lnSpc>
              </a:pPr>
              <a:r>
                <a:rPr lang="zh-CN" altLang="en-US" sz="135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p>
          </p:txBody>
        </p:sp>
        <p:sp>
          <p:nvSpPr>
            <p:cNvPr id="4" name="矩形 3"/>
            <p:cNvSpPr/>
            <p:nvPr/>
          </p:nvSpPr>
          <p:spPr>
            <a:xfrm>
              <a:off x="1825" y="4128"/>
              <a:ext cx="15550" cy="232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pic>
          <p:nvPicPr>
            <p:cNvPr id="5" name="图片 4" descr="666"/>
            <p:cNvPicPr>
              <a:picLocks noChangeAspect="1"/>
            </p:cNvPicPr>
            <p:nvPr/>
          </p:nvPicPr>
          <p:blipFill>
            <a:blip r:embed="rId3"/>
            <a:stretch>
              <a:fillRect/>
            </a:stretch>
          </p:blipFill>
          <p:spPr>
            <a:xfrm>
              <a:off x="16155" y="5618"/>
              <a:ext cx="919" cy="844"/>
            </a:xfrm>
            <a:prstGeom prst="rect">
              <a:avLst/>
            </a:prstGeom>
          </p:spPr>
        </p:pic>
      </p:grpSp>
      <p:grpSp>
        <p:nvGrpSpPr>
          <p:cNvPr id="9" name="组合 8"/>
          <p:cNvGrpSpPr/>
          <p:nvPr/>
        </p:nvGrpSpPr>
        <p:grpSpPr>
          <a:xfrm>
            <a:off x="869156" y="4042410"/>
            <a:ext cx="7405688" cy="816293"/>
            <a:chOff x="1825" y="6688"/>
            <a:chExt cx="15550" cy="1714"/>
          </a:xfrm>
        </p:grpSpPr>
        <p:sp>
          <p:nvSpPr>
            <p:cNvPr id="6" name="矩形 5"/>
            <p:cNvSpPr/>
            <p:nvPr/>
          </p:nvSpPr>
          <p:spPr>
            <a:xfrm>
              <a:off x="1825" y="6788"/>
              <a:ext cx="15550" cy="161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25609" name="文本框 6"/>
            <p:cNvSpPr txBox="1"/>
            <p:nvPr/>
          </p:nvSpPr>
          <p:spPr>
            <a:xfrm>
              <a:off x="1825" y="6688"/>
              <a:ext cx="15550" cy="1655"/>
            </a:xfrm>
            <a:prstGeom prst="rect">
              <a:avLst/>
            </a:prstGeom>
            <a:noFill/>
            <a:ln w="9525">
              <a:noFill/>
            </a:ln>
          </p:spPr>
          <p:txBody>
            <a:bodyPr wrap="square" anchor="t">
              <a:spAutoFit/>
            </a:bodyPr>
            <a:lstStyle/>
            <a:p>
              <a:pPr algn="just">
                <a:lnSpc>
                  <a:spcPct val="180000"/>
                </a:lnSpc>
              </a:pPr>
              <a:r>
                <a:rPr lang="zh-CN" altLang="en-US" sz="135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标题文字内容标题文字内容标题文字内容标题文字内容标题文字内容标题文字内容标题文字内容标题文字内容标题文字内容</a:t>
              </a:r>
            </a:p>
          </p:txBody>
        </p:sp>
        <p:pic>
          <p:nvPicPr>
            <p:cNvPr id="7" name="图片 6" descr="666"/>
            <p:cNvPicPr>
              <a:picLocks noChangeAspect="1"/>
            </p:cNvPicPr>
            <p:nvPr/>
          </p:nvPicPr>
          <p:blipFill>
            <a:blip r:embed="rId3"/>
            <a:stretch>
              <a:fillRect/>
            </a:stretch>
          </p:blipFill>
          <p:spPr>
            <a:xfrm>
              <a:off x="16155" y="7557"/>
              <a:ext cx="919" cy="844"/>
            </a:xfrm>
            <a:prstGeom prst="rect">
              <a:avLst/>
            </a:prstGeom>
          </p:spPr>
        </p:pic>
      </p:grpSp>
      <p:sp>
        <p:nvSpPr>
          <p:cNvPr id="12" name="矩形 17">
            <a:extLst>
              <a:ext uri="{FF2B5EF4-FFF2-40B4-BE49-F238E27FC236}">
                <a16:creationId xmlns:a16="http://schemas.microsoft.com/office/drawing/2014/main" id="{67C1B813-F676-4B66-81ED-8F06F5B2999E}"/>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013460" y="2258378"/>
            <a:ext cx="6884670" cy="3028950"/>
            <a:chOff x="2128" y="2942"/>
            <a:chExt cx="14456" cy="6360"/>
          </a:xfrm>
        </p:grpSpPr>
        <p:sp>
          <p:nvSpPr>
            <p:cNvPr id="3" name="矩形 2"/>
            <p:cNvSpPr/>
            <p:nvPr/>
          </p:nvSpPr>
          <p:spPr>
            <a:xfrm>
              <a:off x="2260" y="2942"/>
              <a:ext cx="14324" cy="6360"/>
            </a:xfrm>
            <a:prstGeom prst="rect">
              <a:avLst/>
            </a:prstGeom>
            <a:solidFill>
              <a:schemeClr val="bg1">
                <a:alpha val="35000"/>
              </a:schemeClr>
            </a:solidFill>
            <a:ln w="12700">
              <a:solidFill>
                <a:srgbClr val="B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noProof="1">
                <a:solidFill>
                  <a:srgbClr val="B2B2B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2520" y="3115"/>
              <a:ext cx="13816" cy="867"/>
            </a:xfrm>
            <a:prstGeom prst="rect">
              <a:avLst/>
            </a:prstGeom>
            <a:solidFill>
              <a:srgbClr val="C00000"/>
            </a:solidFill>
            <a:ln w="127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4" name="MH_Text_1"/>
            <p:cNvSpPr/>
            <p:nvPr/>
          </p:nvSpPr>
          <p:spPr>
            <a:xfrm>
              <a:off x="2505" y="3100"/>
              <a:ext cx="13831" cy="649"/>
            </a:xfrm>
            <a:prstGeom prst="rect">
              <a:avLst/>
            </a:prstGeom>
            <a:noFill/>
            <a:ln w="3175">
              <a:noFill/>
            </a:ln>
          </p:spPr>
          <p:txBody>
            <a:bodyPr anchor="ctr"/>
            <a:lstStyle/>
            <a:p>
              <a:pPr algn="ctr">
                <a:lnSpc>
                  <a:spcPct val="200000"/>
                </a:lnSpc>
              </a:pPr>
              <a:r>
                <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标题文字内容标题文字内容</a:t>
              </a:r>
            </a:p>
          </p:txBody>
        </p:sp>
        <p:sp>
          <p:nvSpPr>
            <p:cNvPr id="100" name="文本框 99"/>
            <p:cNvSpPr txBox="1"/>
            <p:nvPr/>
          </p:nvSpPr>
          <p:spPr>
            <a:xfrm>
              <a:off x="2415" y="4057"/>
              <a:ext cx="14079" cy="5101"/>
            </a:xfrm>
            <a:prstGeom prst="rect">
              <a:avLst/>
            </a:prstGeom>
            <a:noFill/>
            <a:ln w="9525">
              <a:noFill/>
            </a:ln>
          </p:spPr>
          <p:txBody>
            <a:bodyPr wrap="square">
              <a:spAutoFit/>
            </a:bodyPr>
            <a:lstStyle/>
            <a:p>
              <a:pPr>
                <a:lnSpc>
                  <a:spcPct val="150000"/>
                </a:lnSpc>
                <a:spcAft>
                  <a:spcPts val="225"/>
                </a:spcAft>
              </a:pPr>
              <a:r>
                <a:rPr lang="zh-CN" altLang="en-US" sz="1200" b="1" dirty="0">
                  <a:solidFill>
                    <a:srgbClr val="C00000"/>
                  </a:solidFill>
                  <a:cs typeface="微软雅黑" panose="020B0503020204020204" pitchFamily="34" charset="-122"/>
                </a:rPr>
                <a:t>标题文字内容标题文字内容标题文字内容标题文字内容标题文字内容</a:t>
              </a:r>
              <a:endParaRPr lang="en-US" altLang="zh-CN" sz="1200" b="1" dirty="0">
                <a:solidFill>
                  <a:srgbClr val="C00000"/>
                </a:solidFill>
                <a:cs typeface="微软雅黑" panose="020B0503020204020204" pitchFamily="34" charset="-122"/>
              </a:endParaRPr>
            </a:p>
            <a:p>
              <a:pPr>
                <a:lnSpc>
                  <a:spcPct val="150000"/>
                </a:lnSpc>
                <a:spcAft>
                  <a:spcPts val="225"/>
                </a:spcAft>
              </a:pPr>
              <a:r>
                <a:rPr lang="zh-CN" altLang="en-US" sz="1200" dirty="0">
                  <a:solidFill>
                    <a:srgbClr val="262626"/>
                  </a:solidFill>
                  <a:cs typeface="微软雅黑" panose="020B0503020204020204" pitchFamily="34" charset="-122"/>
                </a:rPr>
                <a:t>标题文字内容标题文字内容标题文字内容标题文字内容标题文字内容</a:t>
              </a:r>
              <a:endParaRPr lang="en-US" altLang="zh-CN" sz="1200" b="1" dirty="0">
                <a:solidFill>
                  <a:srgbClr val="C00000"/>
                </a:solidFill>
                <a:cs typeface="微软雅黑" panose="020B0503020204020204" pitchFamily="34" charset="-122"/>
              </a:endParaRPr>
            </a:p>
            <a:p>
              <a:pPr>
                <a:lnSpc>
                  <a:spcPct val="150000"/>
                </a:lnSpc>
                <a:spcAft>
                  <a:spcPts val="225"/>
                </a:spcAft>
              </a:pPr>
              <a:r>
                <a:rPr lang="zh-CN" altLang="en-US" sz="1200" dirty="0">
                  <a:solidFill>
                    <a:srgbClr val="262626"/>
                  </a:solidFill>
                  <a:cs typeface="微软雅黑" panose="020B0503020204020204" pitchFamily="34" charset="-122"/>
                </a:rPr>
                <a:t>标题文字内容标题文字内容标题文字内容标题文字内容</a:t>
              </a:r>
              <a:endParaRPr lang="en-US" altLang="zh-CN" sz="1200" b="1" dirty="0">
                <a:solidFill>
                  <a:srgbClr val="C00000"/>
                </a:solidFill>
                <a:cs typeface="微软雅黑" panose="020B0503020204020204" pitchFamily="34" charset="-122"/>
              </a:endParaRPr>
            </a:p>
            <a:p>
              <a:pPr>
                <a:lnSpc>
                  <a:spcPct val="150000"/>
                </a:lnSpc>
                <a:spcAft>
                  <a:spcPts val="225"/>
                </a:spcAft>
              </a:pPr>
              <a:r>
                <a:rPr lang="zh-CN" altLang="en-US" sz="1200" dirty="0">
                  <a:solidFill>
                    <a:srgbClr val="262626"/>
                  </a:solidFill>
                  <a:cs typeface="微软雅黑" panose="020B0503020204020204" pitchFamily="34" charset="-122"/>
                </a:rPr>
                <a:t>标题文字内容标题文字内容标题文字内容标题文字内容标题文字内容标题文字内容</a:t>
              </a:r>
              <a:endParaRPr lang="en-US" altLang="zh-CN" sz="1200" b="1" dirty="0">
                <a:solidFill>
                  <a:srgbClr val="C00000"/>
                </a:solidFill>
                <a:cs typeface="微软雅黑" panose="020B0503020204020204" pitchFamily="34" charset="-122"/>
              </a:endParaRPr>
            </a:p>
            <a:p>
              <a:pPr>
                <a:lnSpc>
                  <a:spcPct val="150000"/>
                </a:lnSpc>
                <a:spcAft>
                  <a:spcPts val="225"/>
                </a:spcAft>
              </a:pPr>
              <a:r>
                <a:rPr lang="zh-CN" altLang="en-US" sz="1200" dirty="0">
                  <a:solidFill>
                    <a:srgbClr val="262626"/>
                  </a:solidFill>
                  <a:cs typeface="微软雅黑" panose="020B0503020204020204" pitchFamily="34" charset="-122"/>
                </a:rPr>
                <a:t>标题文字内容标题文字内容标题文字内容标题文字内容标题文字内容标题文字内容标题文字内容</a:t>
              </a:r>
              <a:endParaRPr lang="en-US" altLang="zh-CN" sz="1200" b="1" dirty="0">
                <a:solidFill>
                  <a:srgbClr val="C00000"/>
                </a:solidFill>
                <a:cs typeface="微软雅黑" panose="020B0503020204020204" pitchFamily="34" charset="-122"/>
              </a:endParaRPr>
            </a:p>
            <a:p>
              <a:pPr>
                <a:lnSpc>
                  <a:spcPct val="150000"/>
                </a:lnSpc>
                <a:spcAft>
                  <a:spcPts val="225"/>
                </a:spcAft>
              </a:pPr>
              <a:r>
                <a:rPr lang="zh-CN" altLang="en-US" sz="1200" dirty="0">
                  <a:solidFill>
                    <a:srgbClr val="262626"/>
                  </a:solidFill>
                  <a:cs typeface="微软雅黑" panose="020B0503020204020204" pitchFamily="34" charset="-122"/>
                </a:rPr>
                <a:t>标题文字内容标题文字内容标题文字内容标题文字内容标题文字内容标题文字内容标题文字内容标题文字内容标题文字内容</a:t>
              </a:r>
              <a:endParaRPr lang="en-US" altLang="zh-CN" sz="1200" b="1" dirty="0">
                <a:solidFill>
                  <a:srgbClr val="C00000"/>
                </a:solidFill>
                <a:cs typeface="微软雅黑" panose="020B0503020204020204" pitchFamily="34" charset="-122"/>
              </a:endParaRPr>
            </a:p>
            <a:p>
              <a:pPr>
                <a:lnSpc>
                  <a:spcPct val="150000"/>
                </a:lnSpc>
                <a:spcAft>
                  <a:spcPts val="225"/>
                </a:spcAft>
              </a:pPr>
              <a:r>
                <a:rPr lang="zh-CN" altLang="en-US" sz="1200" dirty="0">
                  <a:solidFill>
                    <a:srgbClr val="262626"/>
                  </a:solidFill>
                  <a:cs typeface="微软雅黑" panose="020B0503020204020204" pitchFamily="34" charset="-122"/>
                </a:rPr>
                <a:t>标题文字内容标题文字内容标题文字内容标题文字内容标题文字内容</a:t>
              </a:r>
            </a:p>
          </p:txBody>
        </p:sp>
        <p:sp>
          <p:nvSpPr>
            <p:cNvPr id="6" name="燕尾形 5"/>
            <p:cNvSpPr/>
            <p:nvPr/>
          </p:nvSpPr>
          <p:spPr>
            <a:xfrm>
              <a:off x="2128" y="4349"/>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7" name="燕尾形 6"/>
            <p:cNvSpPr/>
            <p:nvPr/>
          </p:nvSpPr>
          <p:spPr>
            <a:xfrm>
              <a:off x="2128" y="4964"/>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8" name="燕尾形 7"/>
            <p:cNvSpPr/>
            <p:nvPr/>
          </p:nvSpPr>
          <p:spPr>
            <a:xfrm>
              <a:off x="2128" y="5606"/>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9" name="燕尾形 8"/>
            <p:cNvSpPr/>
            <p:nvPr/>
          </p:nvSpPr>
          <p:spPr>
            <a:xfrm>
              <a:off x="2128" y="6255"/>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10" name="燕尾形 9"/>
            <p:cNvSpPr/>
            <p:nvPr/>
          </p:nvSpPr>
          <p:spPr>
            <a:xfrm>
              <a:off x="2128" y="6873"/>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11" name="燕尾形 10"/>
            <p:cNvSpPr/>
            <p:nvPr/>
          </p:nvSpPr>
          <p:spPr>
            <a:xfrm>
              <a:off x="2128" y="7537"/>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sp>
          <p:nvSpPr>
            <p:cNvPr id="12" name="燕尾形 11"/>
            <p:cNvSpPr/>
            <p:nvPr/>
          </p:nvSpPr>
          <p:spPr>
            <a:xfrm>
              <a:off x="2128" y="8715"/>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pic>
          <p:nvPicPr>
            <p:cNvPr id="15" name="图片 14" descr="图片4 (9)"/>
            <p:cNvPicPr>
              <a:picLocks noChangeAspect="1"/>
            </p:cNvPicPr>
            <p:nvPr/>
          </p:nvPicPr>
          <p:blipFill>
            <a:blip r:embed="rId3"/>
            <a:stretch>
              <a:fillRect/>
            </a:stretch>
          </p:blipFill>
          <p:spPr>
            <a:xfrm>
              <a:off x="11964" y="3175"/>
              <a:ext cx="4372" cy="3951"/>
            </a:xfrm>
            <a:prstGeom prst="rect">
              <a:avLst/>
            </a:prstGeom>
          </p:spPr>
        </p:pic>
      </p:grpSp>
      <p:sp>
        <p:nvSpPr>
          <p:cNvPr id="13" name="矩形 17">
            <a:extLst>
              <a:ext uri="{FF2B5EF4-FFF2-40B4-BE49-F238E27FC236}">
                <a16:creationId xmlns:a16="http://schemas.microsoft.com/office/drawing/2014/main" id="{BF6FAE9B-A3E4-4B3F-BC66-AF45A3FBF83F}"/>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694372" y="1936432"/>
            <a:ext cx="2041208" cy="389573"/>
            <a:chOff x="1458" y="2266"/>
            <a:chExt cx="4286" cy="818"/>
          </a:xfrm>
        </p:grpSpPr>
        <p:sp>
          <p:nvSpPr>
            <p:cNvPr id="2" name="矩形 1"/>
            <p:cNvSpPr/>
            <p:nvPr/>
          </p:nvSpPr>
          <p:spPr>
            <a:xfrm>
              <a:off x="1458" y="2269"/>
              <a:ext cx="4227" cy="81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5" name="六边形 4"/>
            <p:cNvSpPr/>
            <p:nvPr/>
          </p:nvSpPr>
          <p:spPr>
            <a:xfrm>
              <a:off x="1458" y="2266"/>
              <a:ext cx="4227" cy="815"/>
            </a:xfrm>
            <a:prstGeom prst="hexagon">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32771" name="文本框 99"/>
            <p:cNvSpPr txBox="1"/>
            <p:nvPr/>
          </p:nvSpPr>
          <p:spPr>
            <a:xfrm>
              <a:off x="1517" y="2318"/>
              <a:ext cx="4227" cy="679"/>
            </a:xfrm>
            <a:prstGeom prst="rect">
              <a:avLst/>
            </a:prstGeom>
            <a:noFill/>
            <a:ln w="9525">
              <a:noFill/>
            </a:ln>
          </p:spPr>
          <p:txBody>
            <a:bodyPr wrap="square"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标题文字内容</a:t>
              </a:r>
              <a:endParaRPr lang="zh-CN" altLang="zh-CN"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 name="组合 2"/>
          <p:cNvGrpSpPr/>
          <p:nvPr/>
        </p:nvGrpSpPr>
        <p:grpSpPr>
          <a:xfrm>
            <a:off x="534353" y="2378394"/>
            <a:ext cx="8132921" cy="1079659"/>
            <a:chOff x="1122" y="3194"/>
            <a:chExt cx="17077" cy="2267"/>
          </a:xfrm>
        </p:grpSpPr>
        <p:sp>
          <p:nvSpPr>
            <p:cNvPr id="6" name="矩形 5"/>
            <p:cNvSpPr/>
            <p:nvPr/>
          </p:nvSpPr>
          <p:spPr>
            <a:xfrm>
              <a:off x="1457" y="3459"/>
              <a:ext cx="16348" cy="136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7" name="文本框 6"/>
            <p:cNvSpPr txBox="1"/>
            <p:nvPr/>
          </p:nvSpPr>
          <p:spPr>
            <a:xfrm>
              <a:off x="1457" y="3429"/>
              <a:ext cx="16349" cy="1289"/>
            </a:xfrm>
            <a:prstGeom prst="rect">
              <a:avLst/>
            </a:prstGeom>
            <a:noFill/>
          </p:spPr>
          <p:txBody>
            <a:bodyPr wrap="square" rtlCol="0">
              <a:spAutoFit/>
            </a:bodyPr>
            <a:lstStyle/>
            <a:p>
              <a:pPr algn="just">
                <a:lnSpc>
                  <a:spcPct val="150000"/>
                </a:lnSpc>
              </a:pPr>
              <a:r>
                <a:rPr lang="zh-CN" altLang="en-US" sz="1200" dirty="0">
                  <a:cs typeface="微软雅黑" panose="020B0503020204020204" pitchFamily="34" charset="-122"/>
                  <a:sym typeface="+mn-ea"/>
                </a:rPr>
                <a:t>标题文字内容标题文字内容标题文字内容标题文字内容标题文字内容标题文字内容标题文字内容标题文字内容标题文字内容标题文字内容标题文字内容标题文字内容</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1122" y="3194"/>
              <a:ext cx="1034" cy="969"/>
            </a:xfrm>
            <a:prstGeom prst="rect">
              <a:avLst/>
            </a:prstGeom>
            <a:noFill/>
          </p:spPr>
          <p:txBody>
            <a:bodyPr wrap="none" rtlCol="0">
              <a:spAutoFit/>
            </a:bodyPr>
            <a:lstStyle/>
            <a:p>
              <a:r>
                <a:rPr lang="zh-CN" altLang="en-US" sz="2400" b="1">
                  <a:solidFill>
                    <a:srgbClr val="C00000"/>
                  </a:solidFill>
                  <a:cs typeface="微软雅黑" panose="020B0503020204020204" pitchFamily="34" charset="-122"/>
                  <a:sym typeface="+mn-ea"/>
                </a:rPr>
                <a:t>“</a:t>
              </a:r>
              <a:endParaRPr lang="zh-CN" altLang="en-US" sz="24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文本框 8"/>
            <p:cNvSpPr txBox="1"/>
            <p:nvPr/>
          </p:nvSpPr>
          <p:spPr>
            <a:xfrm>
              <a:off x="17165" y="4241"/>
              <a:ext cx="1034" cy="1220"/>
            </a:xfrm>
            <a:prstGeom prst="rect">
              <a:avLst/>
            </a:prstGeom>
            <a:noFill/>
          </p:spPr>
          <p:txBody>
            <a:bodyPr wrap="none" rtlCol="0">
              <a:spAutoFit/>
            </a:bodyPr>
            <a:lstStyle/>
            <a:p>
              <a:pPr algn="just">
                <a:lnSpc>
                  <a:spcPct val="150000"/>
                </a:lnSpc>
              </a:pPr>
              <a:r>
                <a:rPr lang="zh-CN" altLang="en-US" sz="2400" b="1">
                  <a:solidFill>
                    <a:srgbClr val="C00000"/>
                  </a:solidFill>
                  <a:cs typeface="微软雅黑" panose="020B0503020204020204" pitchFamily="34" charset="-122"/>
                  <a:sym typeface="+mn-ea"/>
                </a:rPr>
                <a:t>”</a:t>
              </a:r>
              <a:endParaRPr lang="zh-CN" altLang="en-US" sz="24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10" name="矩形 9"/>
          <p:cNvSpPr/>
          <p:nvPr/>
        </p:nvSpPr>
        <p:spPr>
          <a:xfrm>
            <a:off x="693420" y="3348038"/>
            <a:ext cx="7785735" cy="1188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grpSp>
        <p:nvGrpSpPr>
          <p:cNvPr id="4" name="组合 3"/>
          <p:cNvGrpSpPr/>
          <p:nvPr/>
        </p:nvGrpSpPr>
        <p:grpSpPr>
          <a:xfrm>
            <a:off x="533876" y="3221833"/>
            <a:ext cx="8132921" cy="1622584"/>
            <a:chOff x="1121" y="4965"/>
            <a:chExt cx="17077" cy="3407"/>
          </a:xfrm>
        </p:grpSpPr>
        <p:sp>
          <p:nvSpPr>
            <p:cNvPr id="11" name="文本框 10"/>
            <p:cNvSpPr txBox="1"/>
            <p:nvPr/>
          </p:nvSpPr>
          <p:spPr>
            <a:xfrm>
              <a:off x="1456" y="5200"/>
              <a:ext cx="16348" cy="2452"/>
            </a:xfrm>
            <a:prstGeom prst="rect">
              <a:avLst/>
            </a:prstGeom>
            <a:noFill/>
          </p:spPr>
          <p:txBody>
            <a:bodyPr wrap="square" rtlCol="0">
              <a:spAutoFit/>
            </a:bodyPr>
            <a:lstStyle/>
            <a:p>
              <a:pPr algn="just">
                <a:lnSpc>
                  <a:spcPct val="150000"/>
                </a:lnSpc>
              </a:pPr>
              <a:r>
                <a:rPr lang="zh-CN" altLang="en-US" sz="1200" dirty="0">
                  <a:cs typeface="微软雅黑" panose="020B0503020204020204" pitchFamily="34" charset="-122"/>
                  <a:sym typeface="+mn-ea"/>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p>
          </p:txBody>
        </p:sp>
        <p:sp>
          <p:nvSpPr>
            <p:cNvPr id="12" name="文本框 11"/>
            <p:cNvSpPr txBox="1"/>
            <p:nvPr/>
          </p:nvSpPr>
          <p:spPr>
            <a:xfrm>
              <a:off x="1121" y="4965"/>
              <a:ext cx="1034" cy="969"/>
            </a:xfrm>
            <a:prstGeom prst="rect">
              <a:avLst/>
            </a:prstGeom>
            <a:noFill/>
          </p:spPr>
          <p:txBody>
            <a:bodyPr wrap="none" rtlCol="0">
              <a:spAutoFit/>
            </a:bodyPr>
            <a:lstStyle/>
            <a:p>
              <a:r>
                <a:rPr lang="zh-CN" altLang="en-US" sz="2400" b="1">
                  <a:solidFill>
                    <a:srgbClr val="C00000"/>
                  </a:solidFill>
                  <a:cs typeface="微软雅黑" panose="020B0503020204020204" pitchFamily="34" charset="-122"/>
                  <a:sym typeface="+mn-ea"/>
                </a:rPr>
                <a:t>“</a:t>
              </a:r>
              <a:endParaRPr lang="zh-CN" altLang="en-US" sz="24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文本框 12"/>
            <p:cNvSpPr txBox="1"/>
            <p:nvPr/>
          </p:nvSpPr>
          <p:spPr>
            <a:xfrm>
              <a:off x="17164" y="7152"/>
              <a:ext cx="1034" cy="1220"/>
            </a:xfrm>
            <a:prstGeom prst="rect">
              <a:avLst/>
            </a:prstGeom>
            <a:noFill/>
          </p:spPr>
          <p:txBody>
            <a:bodyPr wrap="none" rtlCol="0">
              <a:spAutoFit/>
            </a:bodyPr>
            <a:lstStyle/>
            <a:p>
              <a:pPr algn="just">
                <a:lnSpc>
                  <a:spcPct val="150000"/>
                </a:lnSpc>
              </a:pPr>
              <a:r>
                <a:rPr lang="zh-CN" altLang="en-US" sz="2400" b="1">
                  <a:solidFill>
                    <a:srgbClr val="C00000"/>
                  </a:solidFill>
                  <a:cs typeface="微软雅黑" panose="020B0503020204020204" pitchFamily="34" charset="-122"/>
                  <a:sym typeface="+mn-ea"/>
                </a:rPr>
                <a:t>”</a:t>
              </a:r>
              <a:endParaRPr lang="zh-CN" altLang="en-US" sz="24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14" name="组合 13"/>
          <p:cNvGrpSpPr/>
          <p:nvPr/>
        </p:nvGrpSpPr>
        <p:grpSpPr>
          <a:xfrm>
            <a:off x="534353" y="4600575"/>
            <a:ext cx="8132921" cy="908209"/>
            <a:chOff x="1122" y="7860"/>
            <a:chExt cx="17077" cy="1907"/>
          </a:xfrm>
        </p:grpSpPr>
        <p:sp>
          <p:nvSpPr>
            <p:cNvPr id="19" name="矩形 18"/>
            <p:cNvSpPr/>
            <p:nvPr/>
          </p:nvSpPr>
          <p:spPr>
            <a:xfrm>
              <a:off x="1457" y="8125"/>
              <a:ext cx="16348" cy="9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20" name="文本框 19"/>
            <p:cNvSpPr txBox="1"/>
            <p:nvPr/>
          </p:nvSpPr>
          <p:spPr>
            <a:xfrm>
              <a:off x="1457" y="8135"/>
              <a:ext cx="16349" cy="707"/>
            </a:xfrm>
            <a:prstGeom prst="rect">
              <a:avLst/>
            </a:prstGeom>
            <a:noFill/>
          </p:spPr>
          <p:txBody>
            <a:bodyPr wrap="square" rtlCol="0">
              <a:spAutoFit/>
            </a:bodyPr>
            <a:lstStyle/>
            <a:p>
              <a:pPr algn="just">
                <a:lnSpc>
                  <a:spcPct val="150000"/>
                </a:lnSpc>
              </a:pPr>
              <a:r>
                <a:rPr lang="zh-CN" altLang="en-US" sz="1200" dirty="0">
                  <a:cs typeface="微软雅黑" panose="020B0503020204020204" pitchFamily="34" charset="-122"/>
                  <a:sym typeface="+mn-ea"/>
                </a:rPr>
                <a:t>标题文字内容标题文字内容标题文字内容标题文字内容标题文字内容标题文字内容标题文字内容标题文字内容</a:t>
              </a:r>
            </a:p>
          </p:txBody>
        </p:sp>
        <p:sp>
          <p:nvSpPr>
            <p:cNvPr id="21" name="文本框 20"/>
            <p:cNvSpPr txBox="1"/>
            <p:nvPr/>
          </p:nvSpPr>
          <p:spPr>
            <a:xfrm>
              <a:off x="1122" y="7860"/>
              <a:ext cx="1034" cy="969"/>
            </a:xfrm>
            <a:prstGeom prst="rect">
              <a:avLst/>
            </a:prstGeom>
            <a:noFill/>
          </p:spPr>
          <p:txBody>
            <a:bodyPr wrap="none" rtlCol="0">
              <a:spAutoFit/>
            </a:bodyPr>
            <a:lstStyle/>
            <a:p>
              <a:r>
                <a:rPr lang="zh-CN" altLang="en-US" sz="2400" b="1">
                  <a:solidFill>
                    <a:srgbClr val="C00000"/>
                  </a:solidFill>
                  <a:cs typeface="微软雅黑" panose="020B0503020204020204" pitchFamily="34" charset="-122"/>
                  <a:sym typeface="+mn-ea"/>
                </a:rPr>
                <a:t>“</a:t>
              </a:r>
              <a:endParaRPr lang="zh-CN" altLang="en-US" sz="24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2" name="文本框 21"/>
            <p:cNvSpPr txBox="1"/>
            <p:nvPr/>
          </p:nvSpPr>
          <p:spPr>
            <a:xfrm>
              <a:off x="17165" y="8547"/>
              <a:ext cx="1034" cy="1220"/>
            </a:xfrm>
            <a:prstGeom prst="rect">
              <a:avLst/>
            </a:prstGeom>
            <a:noFill/>
          </p:spPr>
          <p:txBody>
            <a:bodyPr wrap="none" rtlCol="0">
              <a:spAutoFit/>
            </a:bodyPr>
            <a:lstStyle/>
            <a:p>
              <a:pPr algn="just">
                <a:lnSpc>
                  <a:spcPct val="150000"/>
                </a:lnSpc>
              </a:pPr>
              <a:r>
                <a:rPr lang="zh-CN" altLang="en-US" sz="2400" b="1">
                  <a:solidFill>
                    <a:srgbClr val="C00000"/>
                  </a:solidFill>
                  <a:cs typeface="微软雅黑" panose="020B0503020204020204" pitchFamily="34" charset="-122"/>
                  <a:sym typeface="+mn-ea"/>
                </a:rPr>
                <a:t>”</a:t>
              </a:r>
              <a:endParaRPr lang="zh-CN" altLang="en-US" sz="24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100" name="文本框 99"/>
          <p:cNvSpPr txBox="1"/>
          <p:nvPr/>
        </p:nvSpPr>
        <p:spPr>
          <a:xfrm>
            <a:off x="675323" y="5366861"/>
            <a:ext cx="7785259" cy="300082"/>
          </a:xfrm>
          <a:prstGeom prst="rect">
            <a:avLst/>
          </a:prstGeom>
          <a:noFill/>
          <a:ln w="9525">
            <a:noFill/>
          </a:ln>
        </p:spPr>
        <p:txBody>
          <a:bodyPr wrap="square">
            <a:spAutoFit/>
          </a:bodyPr>
          <a:lstStyle/>
          <a:p>
            <a:r>
              <a:rPr lang="zh-CN" altLang="en-US" sz="1350" b="1" dirty="0">
                <a:solidFill>
                  <a:srgbClr val="C00000"/>
                </a:solidFill>
                <a:cs typeface="微软雅黑" panose="020B0503020204020204" pitchFamily="34" charset="-122"/>
              </a:rPr>
              <a:t>标题文字内容标题文字内容标题文字内容标题文字内容</a:t>
            </a:r>
          </a:p>
        </p:txBody>
      </p:sp>
      <p:pic>
        <p:nvPicPr>
          <p:cNvPr id="23" name="图片 22" descr="image16"/>
          <p:cNvPicPr>
            <a:picLocks noChangeAspect="1"/>
          </p:cNvPicPr>
          <p:nvPr/>
        </p:nvPicPr>
        <p:blipFill>
          <a:blip r:embed="rId2"/>
          <a:stretch>
            <a:fillRect/>
          </a:stretch>
        </p:blipFill>
        <p:spPr>
          <a:xfrm>
            <a:off x="7190424" y="1973104"/>
            <a:ext cx="1270159" cy="531495"/>
          </a:xfrm>
          <a:prstGeom prst="rect">
            <a:avLst/>
          </a:prstGeom>
        </p:spPr>
      </p:pic>
      <p:sp>
        <p:nvSpPr>
          <p:cNvPr id="17" name="矩形 17">
            <a:extLst>
              <a:ext uri="{FF2B5EF4-FFF2-40B4-BE49-F238E27FC236}">
                <a16:creationId xmlns:a16="http://schemas.microsoft.com/office/drawing/2014/main" id="{40ECF72C-9706-440B-890C-11313D4D9576}"/>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9"/>
          <p:cNvGrpSpPr/>
          <p:nvPr/>
        </p:nvGrpSpPr>
        <p:grpSpPr>
          <a:xfrm>
            <a:off x="2331244" y="2431256"/>
            <a:ext cx="4481513" cy="642938"/>
            <a:chOff x="3168865" y="4352925"/>
            <a:chExt cx="5974151" cy="857250"/>
          </a:xfrm>
        </p:grpSpPr>
        <p:cxnSp>
          <p:nvCxnSpPr>
            <p:cNvPr id="13315" name="直接连接符 20"/>
            <p:cNvCxnSpPr/>
            <p:nvPr/>
          </p:nvCxnSpPr>
          <p:spPr>
            <a:xfrm>
              <a:off x="3168865" y="4720659"/>
              <a:ext cx="2491104" cy="0"/>
            </a:xfrm>
            <a:prstGeom prst="line">
              <a:avLst/>
            </a:prstGeom>
            <a:ln w="6350" cap="flat" cmpd="sng">
              <a:solidFill>
                <a:srgbClr val="C00000"/>
              </a:solidFill>
              <a:prstDash val="solid"/>
              <a:miter/>
              <a:headEnd type="none" w="med" len="med"/>
              <a:tailEnd type="none" w="med" len="med"/>
            </a:ln>
          </p:spPr>
        </p:cxnSp>
        <p:cxnSp>
          <p:nvCxnSpPr>
            <p:cNvPr id="13316" name="直接连接符 21"/>
            <p:cNvCxnSpPr/>
            <p:nvPr/>
          </p:nvCxnSpPr>
          <p:spPr>
            <a:xfrm>
              <a:off x="6651912" y="4720659"/>
              <a:ext cx="2491104" cy="0"/>
            </a:xfrm>
            <a:prstGeom prst="line">
              <a:avLst/>
            </a:prstGeom>
            <a:ln w="6350" cap="flat" cmpd="sng">
              <a:solidFill>
                <a:srgbClr val="C00000"/>
              </a:solidFill>
              <a:prstDash val="solid"/>
              <a:miter/>
              <a:headEnd type="none" w="med" len="med"/>
              <a:tailEnd type="none" w="med" len="med"/>
            </a:ln>
          </p:spPr>
        </p:cxnSp>
        <p:pic>
          <p:nvPicPr>
            <p:cNvPr id="13317" name="图片 22" descr="112"/>
            <p:cNvPicPr>
              <a:picLocks noChangeAspect="1"/>
            </p:cNvPicPr>
            <p:nvPr/>
          </p:nvPicPr>
          <p:blipFill>
            <a:blip r:embed="rId4"/>
            <a:stretch>
              <a:fillRect/>
            </a:stretch>
          </p:blipFill>
          <p:spPr>
            <a:xfrm>
              <a:off x="5694045" y="4352925"/>
              <a:ext cx="957580" cy="857250"/>
            </a:xfrm>
            <a:prstGeom prst="rect">
              <a:avLst/>
            </a:prstGeom>
            <a:noFill/>
            <a:ln w="9525">
              <a:noFill/>
            </a:ln>
          </p:spPr>
        </p:pic>
      </p:grpSp>
      <p:sp>
        <p:nvSpPr>
          <p:cNvPr id="24" name="标题 4"/>
          <p:cNvSpPr txBox="1"/>
          <p:nvPr/>
        </p:nvSpPr>
        <p:spPr>
          <a:xfrm>
            <a:off x="1" y="3125393"/>
            <a:ext cx="9144000" cy="667940"/>
          </a:xfrm>
          <a:prstGeom prst="rect">
            <a:avLst/>
          </a:prstGeom>
          <a:noFill/>
          <a:ln w="9525">
            <a:noFill/>
          </a:ln>
        </p:spPr>
        <p:txBody>
          <a:bodyPr lIns="91371" tIns="45685" rIns="91371" bIns="45685" anchor="ctr"/>
          <a:lstStyle/>
          <a:p>
            <a:pPr algn="ctr">
              <a:lnSpc>
                <a:spcPct val="130000"/>
              </a:lnSpc>
            </a:pPr>
            <a:r>
              <a:rPr lang="zh-CN" altLang="en-US" sz="30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3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25" name="组合 24"/>
          <p:cNvGrpSpPr/>
          <p:nvPr>
            <p:custDataLst>
              <p:tags r:id="rId1"/>
            </p:custDataLst>
          </p:nvPr>
        </p:nvGrpSpPr>
        <p:grpSpPr>
          <a:xfrm>
            <a:off x="3523041" y="1722447"/>
            <a:ext cx="2105467" cy="485877"/>
            <a:chOff x="4298181" y="1412776"/>
            <a:chExt cx="2808312" cy="648072"/>
          </a:xfrm>
          <a:solidFill>
            <a:srgbClr val="C00000"/>
          </a:solidFill>
        </p:grpSpPr>
        <p:sp>
          <p:nvSpPr>
            <p:cNvPr id="26" name="椭圆 25"/>
            <p:cNvSpPr/>
            <p:nvPr/>
          </p:nvSpPr>
          <p:spPr bwMode="auto">
            <a:xfrm>
              <a:off x="429818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第</a:t>
              </a:r>
            </a:p>
          </p:txBody>
        </p:sp>
        <p:sp>
          <p:nvSpPr>
            <p:cNvPr id="27" name="椭圆 26"/>
            <p:cNvSpPr/>
            <p:nvPr/>
          </p:nvSpPr>
          <p:spPr bwMode="auto">
            <a:xfrm>
              <a:off x="501826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三</a:t>
              </a:r>
            </a:p>
          </p:txBody>
        </p:sp>
        <p:sp>
          <p:nvSpPr>
            <p:cNvPr id="28" name="椭圆 27"/>
            <p:cNvSpPr/>
            <p:nvPr/>
          </p:nvSpPr>
          <p:spPr bwMode="auto">
            <a:xfrm>
              <a:off x="573834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部</a:t>
              </a:r>
            </a:p>
          </p:txBody>
        </p:sp>
        <p:sp>
          <p:nvSpPr>
            <p:cNvPr id="29" name="椭圆 28"/>
            <p:cNvSpPr/>
            <p:nvPr/>
          </p:nvSpPr>
          <p:spPr bwMode="auto">
            <a:xfrm>
              <a:off x="645842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68555" tIns="34277" rIns="68555" bIns="34277" numCol="1" spcCol="0" rtlCol="0" fromWordArt="0" anchor="t" anchorCtr="0" forceAA="0" compatLnSpc="1">
              <a:noAutofit/>
            </a:bodyPr>
            <a:lstStyle/>
            <a:p>
              <a:pPr algn="ctr" fontAlgn="base">
                <a:spcBef>
                  <a:spcPct val="0"/>
                </a:spcBef>
                <a:spcAft>
                  <a:spcPct val="0"/>
                </a:spcAft>
              </a:pPr>
              <a:r>
                <a:rPr lang="zh-CN" altLang="en-US" b="1" noProof="1">
                  <a:solidFill>
                    <a:schemeClr val="bg1"/>
                  </a:solidFill>
                  <a:ea typeface="微软雅黑" panose="020B0503020204020204" pitchFamily="34" charset="-122"/>
                  <a:cs typeface="微软雅黑" panose="020B0503020204020204" pitchFamily="34" charset="-122"/>
                  <a:sym typeface="Arial" panose="020B0604020202020204" pitchFamily="34" charset="0"/>
                </a:rPr>
                <a:t>分</a:t>
              </a:r>
            </a:p>
          </p:txBody>
        </p:sp>
      </p:grpSp>
      <p:sp>
        <p:nvSpPr>
          <p:cNvPr id="3" name="文本框 2"/>
          <p:cNvSpPr txBox="1"/>
          <p:nvPr/>
        </p:nvSpPr>
        <p:spPr>
          <a:xfrm>
            <a:off x="0" y="3925730"/>
            <a:ext cx="9144000" cy="553998"/>
          </a:xfrm>
          <a:prstGeom prst="rect">
            <a:avLst/>
          </a:prstGeom>
          <a:noFill/>
        </p:spPr>
        <p:txBody>
          <a:bodyPr wrap="square" rtlCol="0">
            <a:spAutoFit/>
          </a:bodyPr>
          <a:lstStyle/>
          <a:p>
            <a:pPr algn="ctr" fontAlgn="auto"/>
            <a:r>
              <a:rPr lang="zh-CN" altLang="en-US" sz="3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3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pic>
        <p:nvPicPr>
          <p:cNvPr id="2" name="图片 1" descr="下边框1">
            <a:extLst>
              <a:ext uri="{FF2B5EF4-FFF2-40B4-BE49-F238E27FC236}">
                <a16:creationId xmlns:a16="http://schemas.microsoft.com/office/drawing/2014/main" id="{CBA86649-06FB-4D5F-B511-C7002ADD2A5B}"/>
              </a:ext>
            </a:extLst>
          </p:cNvPr>
          <p:cNvPicPr>
            <a:picLocks noChangeAspect="1"/>
          </p:cNvPicPr>
          <p:nvPr/>
        </p:nvPicPr>
        <p:blipFill>
          <a:blip r:embed="rId5"/>
          <a:stretch>
            <a:fillRect/>
          </a:stretch>
        </p:blipFill>
        <p:spPr>
          <a:xfrm>
            <a:off x="0" y="3086576"/>
            <a:ext cx="9144000" cy="3771424"/>
          </a:xfrm>
          <a:prstGeom prst="rect">
            <a:avLst/>
          </a:prstGeom>
        </p:spPr>
      </p:pic>
    </p:spTree>
    <p:extLst>
      <p:ext uri="{BB962C8B-B14F-4D97-AF65-F5344CB8AC3E}">
        <p14:creationId xmlns:p14="http://schemas.microsoft.com/office/powerpoint/2010/main" val="2901805460"/>
      </p:ext>
    </p:extLst>
  </p:cSld>
  <p:clrMapOvr>
    <a:masterClrMapping/>
  </p:clrMapOvr>
  <p:transition spd="slow" advClick="0" advTm="2000">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8"/>
          <p:cNvSpPr txBox="1"/>
          <p:nvPr/>
        </p:nvSpPr>
        <p:spPr>
          <a:xfrm>
            <a:off x="2455069" y="2182417"/>
            <a:ext cx="4471988" cy="323093"/>
          </a:xfrm>
          <a:prstGeom prst="rect">
            <a:avLst/>
          </a:prstGeom>
          <a:noFill/>
          <a:ln w="9525">
            <a:noFill/>
          </a:ln>
        </p:spPr>
        <p:txBody>
          <a:bodyPr wrap="square" lIns="91369" tIns="45684" rIns="91369" bIns="45684" anchor="t">
            <a:spAutoFit/>
          </a:bodyPr>
          <a:lstStyle/>
          <a:p>
            <a:pPr marL="202406" indent="-202406" eaLnBrk="0" hangingPunct="0">
              <a:buFont typeface="Wingdings" panose="05000000000000000000" charset="0"/>
              <a:buChar char="p"/>
            </a:pPr>
            <a:r>
              <a:rPr lang="zh-CN" altLang="en-US" sz="1500" b="1"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a:t>
            </a:r>
            <a:endParaRPr lang="zh-CN" altLang="en-US" sz="15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3" name="Line 106"/>
          <p:cNvSpPr/>
          <p:nvPr/>
        </p:nvSpPr>
        <p:spPr>
          <a:xfrm flipH="1">
            <a:off x="2447925" y="2541985"/>
            <a:ext cx="5991225" cy="0"/>
          </a:xfrm>
          <a:prstGeom prst="line">
            <a:avLst/>
          </a:prstGeom>
          <a:ln w="19050" cap="flat" cmpd="sng">
            <a:solidFill>
              <a:srgbClr val="C00000"/>
            </a:solidFill>
            <a:prstDash val="solid"/>
            <a:miter/>
            <a:headEnd type="none" w="med" len="med"/>
            <a:tailEnd type="none" w="med" len="med"/>
          </a:ln>
        </p:spPr>
      </p:sp>
      <p:grpSp>
        <p:nvGrpSpPr>
          <p:cNvPr id="49" name="Group 26"/>
          <p:cNvGrpSpPr>
            <a:grpSpLocks noChangeAspect="1"/>
          </p:cNvGrpSpPr>
          <p:nvPr/>
        </p:nvGrpSpPr>
        <p:grpSpPr>
          <a:xfrm>
            <a:off x="515541" y="2995612"/>
            <a:ext cx="1728788" cy="1252538"/>
            <a:chOff x="5700" y="1608"/>
            <a:chExt cx="800" cy="579"/>
          </a:xfrm>
        </p:grpSpPr>
        <p:sp>
          <p:nvSpPr>
            <p:cNvPr id="41988" name="AutoShape 25"/>
            <p:cNvSpPr>
              <a:spLocks noChangeAspect="1" noTextEdit="1"/>
            </p:cNvSpPr>
            <p:nvPr/>
          </p:nvSpPr>
          <p:spPr>
            <a:xfrm>
              <a:off x="5700" y="1608"/>
              <a:ext cx="800" cy="579"/>
            </a:xfrm>
            <a:prstGeom prst="rect">
              <a:avLst/>
            </a:prstGeom>
            <a:noFill/>
            <a:ln w="9525">
              <a:noFill/>
            </a:ln>
          </p:spPr>
          <p:txBody>
            <a:bodyPr anchor="t"/>
            <a:lstStyle/>
            <a:p>
              <a:pPr eaLnBrk="0" hangingPunct="0"/>
              <a:endParaRPr lang="zh-CN" altLang="en-US" sz="135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989" name="Freeform 27"/>
            <p:cNvSpPr/>
            <p:nvPr/>
          </p:nvSpPr>
          <p:spPr>
            <a:xfrm>
              <a:off x="5724" y="1666"/>
              <a:ext cx="111" cy="149"/>
            </a:xfrm>
            <a:custGeom>
              <a:avLst/>
              <a:gdLst/>
              <a:ahLst/>
              <a:cxnLst>
                <a:cxn ang="0">
                  <a:pos x="75" y="144"/>
                </a:cxn>
                <a:cxn ang="0">
                  <a:pos x="110" y="57"/>
                </a:cxn>
                <a:cxn ang="0">
                  <a:pos x="55" y="1"/>
                </a:cxn>
                <a:cxn ang="0">
                  <a:pos x="1" y="67"/>
                </a:cxn>
                <a:cxn ang="0">
                  <a:pos x="75" y="144"/>
                </a:cxn>
              </a:cxnLst>
              <a:rect l="0" t="0" r="0" b="0"/>
              <a:pathLst>
                <a:path w="81" h="109">
                  <a:moveTo>
                    <a:pt x="55" y="105"/>
                  </a:moveTo>
                  <a:cubicBezTo>
                    <a:pt x="78" y="99"/>
                    <a:pt x="81" y="68"/>
                    <a:pt x="80" y="42"/>
                  </a:cubicBezTo>
                  <a:cubicBezTo>
                    <a:pt x="79" y="16"/>
                    <a:pt x="59" y="0"/>
                    <a:pt x="40" y="1"/>
                  </a:cubicBezTo>
                  <a:cubicBezTo>
                    <a:pt x="16" y="2"/>
                    <a:pt x="0" y="23"/>
                    <a:pt x="1" y="49"/>
                  </a:cubicBezTo>
                  <a:cubicBezTo>
                    <a:pt x="7" y="90"/>
                    <a:pt x="38" y="109"/>
                    <a:pt x="55" y="105"/>
                  </a:cubicBezTo>
                  <a:close/>
                </a:path>
              </a:pathLst>
            </a:custGeom>
            <a:solidFill>
              <a:srgbClr val="C00000"/>
            </a:solidFill>
            <a:ln w="9525">
              <a:noFill/>
            </a:ln>
          </p:spPr>
          <p:txBody>
            <a:bodyPr/>
            <a:lstStyle/>
            <a:p>
              <a:endParaRPr lang="zh-CN" altLang="en-US" sz="1350">
                <a:cs typeface="微软雅黑" panose="020B0503020204020204" pitchFamily="34" charset="-122"/>
              </a:endParaRPr>
            </a:p>
          </p:txBody>
        </p:sp>
        <p:sp>
          <p:nvSpPr>
            <p:cNvPr id="41990" name="Freeform 28"/>
            <p:cNvSpPr/>
            <p:nvPr/>
          </p:nvSpPr>
          <p:spPr>
            <a:xfrm>
              <a:off x="5700" y="1832"/>
              <a:ext cx="162" cy="288"/>
            </a:xfrm>
            <a:custGeom>
              <a:avLst/>
              <a:gdLst/>
              <a:ahLst/>
              <a:cxnLst>
                <a:cxn ang="0">
                  <a:pos x="139" y="60"/>
                </a:cxn>
                <a:cxn ang="0">
                  <a:pos x="116" y="20"/>
                </a:cxn>
                <a:cxn ang="0">
                  <a:pos x="131" y="102"/>
                </a:cxn>
                <a:cxn ang="0">
                  <a:pos x="71" y="10"/>
                </a:cxn>
                <a:cxn ang="0">
                  <a:pos x="42" y="0"/>
                </a:cxn>
                <a:cxn ang="0">
                  <a:pos x="3" y="60"/>
                </a:cxn>
                <a:cxn ang="0">
                  <a:pos x="0" y="288"/>
                </a:cxn>
                <a:cxn ang="0">
                  <a:pos x="76" y="288"/>
                </a:cxn>
                <a:cxn ang="0">
                  <a:pos x="162" y="154"/>
                </a:cxn>
                <a:cxn ang="0">
                  <a:pos x="139" y="60"/>
                </a:cxn>
              </a:cxnLst>
              <a:rect l="0" t="0" r="0" b="0"/>
              <a:pathLst>
                <a:path w="119" h="212">
                  <a:moveTo>
                    <a:pt x="102" y="44"/>
                  </a:moveTo>
                  <a:cubicBezTo>
                    <a:pt x="102" y="44"/>
                    <a:pt x="96" y="26"/>
                    <a:pt x="85" y="15"/>
                  </a:cubicBezTo>
                  <a:cubicBezTo>
                    <a:pt x="83" y="13"/>
                    <a:pt x="97" y="77"/>
                    <a:pt x="96" y="75"/>
                  </a:cubicBezTo>
                  <a:cubicBezTo>
                    <a:pt x="81" y="43"/>
                    <a:pt x="58" y="11"/>
                    <a:pt x="52" y="7"/>
                  </a:cubicBezTo>
                  <a:cubicBezTo>
                    <a:pt x="45" y="3"/>
                    <a:pt x="38" y="1"/>
                    <a:pt x="31" y="0"/>
                  </a:cubicBezTo>
                  <a:cubicBezTo>
                    <a:pt x="21" y="5"/>
                    <a:pt x="6" y="18"/>
                    <a:pt x="2" y="44"/>
                  </a:cubicBezTo>
                  <a:cubicBezTo>
                    <a:pt x="1" y="86"/>
                    <a:pt x="0" y="127"/>
                    <a:pt x="0" y="212"/>
                  </a:cubicBezTo>
                  <a:cubicBezTo>
                    <a:pt x="56" y="212"/>
                    <a:pt x="56" y="212"/>
                    <a:pt x="56" y="212"/>
                  </a:cubicBezTo>
                  <a:cubicBezTo>
                    <a:pt x="119" y="113"/>
                    <a:pt x="119" y="113"/>
                    <a:pt x="119" y="113"/>
                  </a:cubicBezTo>
                  <a:cubicBezTo>
                    <a:pt x="111" y="69"/>
                    <a:pt x="108" y="68"/>
                    <a:pt x="102" y="44"/>
                  </a:cubicBezTo>
                  <a:close/>
                </a:path>
              </a:pathLst>
            </a:custGeom>
            <a:solidFill>
              <a:srgbClr val="C00000"/>
            </a:solidFill>
            <a:ln w="9525">
              <a:noFill/>
            </a:ln>
          </p:spPr>
          <p:txBody>
            <a:bodyPr/>
            <a:lstStyle/>
            <a:p>
              <a:endParaRPr lang="zh-CN" altLang="en-US" sz="1350">
                <a:cs typeface="微软雅黑" panose="020B0503020204020204" pitchFamily="34" charset="-122"/>
              </a:endParaRPr>
            </a:p>
          </p:txBody>
        </p:sp>
        <p:sp>
          <p:nvSpPr>
            <p:cNvPr id="41991" name="Freeform 29"/>
            <p:cNvSpPr/>
            <p:nvPr/>
          </p:nvSpPr>
          <p:spPr>
            <a:xfrm>
              <a:off x="6365" y="1666"/>
              <a:ext cx="110" cy="149"/>
            </a:xfrm>
            <a:custGeom>
              <a:avLst/>
              <a:gdLst/>
              <a:ahLst/>
              <a:cxnLst>
                <a:cxn ang="0">
                  <a:pos x="35" y="144"/>
                </a:cxn>
                <a:cxn ang="0">
                  <a:pos x="109" y="67"/>
                </a:cxn>
                <a:cxn ang="0">
                  <a:pos x="56" y="1"/>
                </a:cxn>
                <a:cxn ang="0">
                  <a:pos x="1" y="57"/>
                </a:cxn>
                <a:cxn ang="0">
                  <a:pos x="35" y="144"/>
                </a:cxn>
              </a:cxnLst>
              <a:rect l="0" t="0" r="0" b="0"/>
              <a:pathLst>
                <a:path w="81" h="109">
                  <a:moveTo>
                    <a:pt x="26" y="105"/>
                  </a:moveTo>
                  <a:cubicBezTo>
                    <a:pt x="43" y="109"/>
                    <a:pt x="74" y="90"/>
                    <a:pt x="80" y="49"/>
                  </a:cubicBezTo>
                  <a:cubicBezTo>
                    <a:pt x="81" y="23"/>
                    <a:pt x="65" y="2"/>
                    <a:pt x="41" y="1"/>
                  </a:cubicBezTo>
                  <a:cubicBezTo>
                    <a:pt x="22" y="0"/>
                    <a:pt x="2" y="16"/>
                    <a:pt x="1" y="42"/>
                  </a:cubicBezTo>
                  <a:cubicBezTo>
                    <a:pt x="0" y="68"/>
                    <a:pt x="3" y="99"/>
                    <a:pt x="26" y="105"/>
                  </a:cubicBezTo>
                  <a:close/>
                </a:path>
              </a:pathLst>
            </a:custGeom>
            <a:solidFill>
              <a:srgbClr val="C00000"/>
            </a:solidFill>
            <a:ln w="9525">
              <a:noFill/>
            </a:ln>
          </p:spPr>
          <p:txBody>
            <a:bodyPr/>
            <a:lstStyle/>
            <a:p>
              <a:endParaRPr lang="zh-CN" altLang="en-US" sz="1350">
                <a:cs typeface="微软雅黑" panose="020B0503020204020204" pitchFamily="34" charset="-122"/>
              </a:endParaRPr>
            </a:p>
          </p:txBody>
        </p:sp>
        <p:sp>
          <p:nvSpPr>
            <p:cNvPr id="41992" name="Freeform 30"/>
            <p:cNvSpPr/>
            <p:nvPr/>
          </p:nvSpPr>
          <p:spPr>
            <a:xfrm>
              <a:off x="6338" y="1832"/>
              <a:ext cx="162" cy="288"/>
            </a:xfrm>
            <a:custGeom>
              <a:avLst/>
              <a:gdLst/>
              <a:ahLst/>
              <a:cxnLst>
                <a:cxn ang="0">
                  <a:pos x="159" y="60"/>
                </a:cxn>
                <a:cxn ang="0">
                  <a:pos x="121" y="0"/>
                </a:cxn>
                <a:cxn ang="0">
                  <a:pos x="91" y="10"/>
                </a:cxn>
                <a:cxn ang="0">
                  <a:pos x="31" y="102"/>
                </a:cxn>
                <a:cxn ang="0">
                  <a:pos x="46" y="20"/>
                </a:cxn>
                <a:cxn ang="0">
                  <a:pos x="23" y="60"/>
                </a:cxn>
                <a:cxn ang="0">
                  <a:pos x="0" y="154"/>
                </a:cxn>
                <a:cxn ang="0">
                  <a:pos x="86" y="288"/>
                </a:cxn>
                <a:cxn ang="0">
                  <a:pos x="162" y="288"/>
                </a:cxn>
                <a:cxn ang="0">
                  <a:pos x="159" y="60"/>
                </a:cxn>
              </a:cxnLst>
              <a:rect l="0" t="0" r="0" b="0"/>
              <a:pathLst>
                <a:path w="119" h="212">
                  <a:moveTo>
                    <a:pt x="117" y="44"/>
                  </a:moveTo>
                  <a:cubicBezTo>
                    <a:pt x="113" y="18"/>
                    <a:pt x="98" y="5"/>
                    <a:pt x="89" y="0"/>
                  </a:cubicBezTo>
                  <a:cubicBezTo>
                    <a:pt x="81" y="1"/>
                    <a:pt x="74" y="3"/>
                    <a:pt x="67" y="7"/>
                  </a:cubicBezTo>
                  <a:cubicBezTo>
                    <a:pt x="61" y="11"/>
                    <a:pt x="38" y="43"/>
                    <a:pt x="23" y="75"/>
                  </a:cubicBezTo>
                  <a:cubicBezTo>
                    <a:pt x="22" y="77"/>
                    <a:pt x="36" y="13"/>
                    <a:pt x="34" y="15"/>
                  </a:cubicBezTo>
                  <a:cubicBezTo>
                    <a:pt x="23" y="26"/>
                    <a:pt x="17" y="44"/>
                    <a:pt x="17" y="44"/>
                  </a:cubicBezTo>
                  <a:cubicBezTo>
                    <a:pt x="11" y="68"/>
                    <a:pt x="8" y="69"/>
                    <a:pt x="0" y="113"/>
                  </a:cubicBezTo>
                  <a:cubicBezTo>
                    <a:pt x="63" y="212"/>
                    <a:pt x="63" y="212"/>
                    <a:pt x="63" y="212"/>
                  </a:cubicBezTo>
                  <a:cubicBezTo>
                    <a:pt x="119" y="212"/>
                    <a:pt x="119" y="212"/>
                    <a:pt x="119" y="212"/>
                  </a:cubicBezTo>
                  <a:cubicBezTo>
                    <a:pt x="119" y="127"/>
                    <a:pt x="118" y="86"/>
                    <a:pt x="117" y="44"/>
                  </a:cubicBezTo>
                  <a:close/>
                </a:path>
              </a:pathLst>
            </a:custGeom>
            <a:solidFill>
              <a:srgbClr val="C00000"/>
            </a:solidFill>
            <a:ln w="9525">
              <a:noFill/>
            </a:ln>
          </p:spPr>
          <p:txBody>
            <a:bodyPr/>
            <a:lstStyle/>
            <a:p>
              <a:endParaRPr lang="zh-CN" altLang="en-US" sz="1350">
                <a:cs typeface="微软雅黑" panose="020B0503020204020204" pitchFamily="34" charset="-122"/>
              </a:endParaRPr>
            </a:p>
          </p:txBody>
        </p:sp>
        <p:sp>
          <p:nvSpPr>
            <p:cNvPr id="41993" name="Freeform 31"/>
            <p:cNvSpPr/>
            <p:nvPr/>
          </p:nvSpPr>
          <p:spPr>
            <a:xfrm>
              <a:off x="5963" y="1766"/>
              <a:ext cx="360" cy="178"/>
            </a:xfrm>
            <a:custGeom>
              <a:avLst/>
              <a:gdLst/>
              <a:ahLst/>
              <a:cxnLst>
                <a:cxn ang="0">
                  <a:pos x="49" y="163"/>
                </a:cxn>
                <a:cxn ang="0">
                  <a:pos x="64" y="82"/>
                </a:cxn>
                <a:cxn ang="0">
                  <a:pos x="64" y="82"/>
                </a:cxn>
                <a:cxn ang="0">
                  <a:pos x="64" y="178"/>
                </a:cxn>
                <a:cxn ang="0">
                  <a:pos x="216" y="178"/>
                </a:cxn>
                <a:cxn ang="0">
                  <a:pos x="216" y="90"/>
                </a:cxn>
                <a:cxn ang="0">
                  <a:pos x="217" y="92"/>
                </a:cxn>
                <a:cxn ang="0">
                  <a:pos x="236" y="121"/>
                </a:cxn>
                <a:cxn ang="0">
                  <a:pos x="246" y="132"/>
                </a:cxn>
                <a:cxn ang="0">
                  <a:pos x="251" y="137"/>
                </a:cxn>
                <a:cxn ang="0">
                  <a:pos x="255" y="140"/>
                </a:cxn>
                <a:cxn ang="0">
                  <a:pos x="262" y="144"/>
                </a:cxn>
                <a:cxn ang="0">
                  <a:pos x="270" y="145"/>
                </a:cxn>
                <a:cxn ang="0">
                  <a:pos x="283" y="143"/>
                </a:cxn>
                <a:cxn ang="0">
                  <a:pos x="289" y="139"/>
                </a:cxn>
                <a:cxn ang="0">
                  <a:pos x="300" y="130"/>
                </a:cxn>
                <a:cxn ang="0">
                  <a:pos x="317" y="115"/>
                </a:cxn>
                <a:cxn ang="0">
                  <a:pos x="350" y="79"/>
                </a:cxn>
                <a:cxn ang="0">
                  <a:pos x="348" y="42"/>
                </a:cxn>
                <a:cxn ang="0">
                  <a:pos x="312" y="45"/>
                </a:cxn>
                <a:cxn ang="0">
                  <a:pos x="312" y="45"/>
                </a:cxn>
                <a:cxn ang="0">
                  <a:pos x="285" y="75"/>
                </a:cxn>
                <a:cxn ang="0">
                  <a:pos x="274" y="86"/>
                </a:cxn>
                <a:cxn ang="0">
                  <a:pos x="268" y="76"/>
                </a:cxn>
                <a:cxn ang="0">
                  <a:pos x="246" y="42"/>
                </a:cxn>
                <a:cxn ang="0">
                  <a:pos x="239" y="31"/>
                </a:cxn>
                <a:cxn ang="0">
                  <a:pos x="238" y="27"/>
                </a:cxn>
                <a:cxn ang="0">
                  <a:pos x="236" y="26"/>
                </a:cxn>
                <a:cxn ang="0">
                  <a:pos x="232" y="20"/>
                </a:cxn>
                <a:cxn ang="0">
                  <a:pos x="196" y="5"/>
                </a:cxn>
                <a:cxn ang="0">
                  <a:pos x="178" y="0"/>
                </a:cxn>
                <a:cxn ang="0">
                  <a:pos x="178" y="0"/>
                </a:cxn>
                <a:cxn ang="0">
                  <a:pos x="178" y="0"/>
                </a:cxn>
                <a:cxn ang="0">
                  <a:pos x="155" y="79"/>
                </a:cxn>
                <a:cxn ang="0">
                  <a:pos x="148" y="31"/>
                </a:cxn>
                <a:cxn ang="0">
                  <a:pos x="155" y="16"/>
                </a:cxn>
                <a:cxn ang="0">
                  <a:pos x="144" y="5"/>
                </a:cxn>
                <a:cxn ang="0">
                  <a:pos x="136" y="5"/>
                </a:cxn>
                <a:cxn ang="0">
                  <a:pos x="126" y="16"/>
                </a:cxn>
                <a:cxn ang="0">
                  <a:pos x="132" y="31"/>
                </a:cxn>
                <a:cxn ang="0">
                  <a:pos x="125" y="79"/>
                </a:cxn>
                <a:cxn ang="0">
                  <a:pos x="102" y="0"/>
                </a:cxn>
                <a:cxn ang="0">
                  <a:pos x="102" y="0"/>
                </a:cxn>
                <a:cxn ang="0">
                  <a:pos x="102" y="0"/>
                </a:cxn>
                <a:cxn ang="0">
                  <a:pos x="87" y="5"/>
                </a:cxn>
                <a:cxn ang="0">
                  <a:pos x="37" y="26"/>
                </a:cxn>
                <a:cxn ang="0">
                  <a:pos x="1" y="159"/>
                </a:cxn>
                <a:cxn ang="0">
                  <a:pos x="1" y="178"/>
                </a:cxn>
                <a:cxn ang="0">
                  <a:pos x="49" y="178"/>
                </a:cxn>
                <a:cxn ang="0">
                  <a:pos x="49" y="163"/>
                </a:cxn>
              </a:cxnLst>
              <a:rect l="0" t="0" r="0" b="0"/>
              <a:pathLst>
                <a:path w="265" h="131">
                  <a:moveTo>
                    <a:pt x="36" y="120"/>
                  </a:moveTo>
                  <a:cubicBezTo>
                    <a:pt x="37" y="96"/>
                    <a:pt x="44" y="61"/>
                    <a:pt x="47" y="60"/>
                  </a:cubicBezTo>
                  <a:cubicBezTo>
                    <a:pt x="47" y="60"/>
                    <a:pt x="47" y="60"/>
                    <a:pt x="47" y="60"/>
                  </a:cubicBezTo>
                  <a:cubicBezTo>
                    <a:pt x="47" y="131"/>
                    <a:pt x="47" y="131"/>
                    <a:pt x="47" y="131"/>
                  </a:cubicBezTo>
                  <a:cubicBezTo>
                    <a:pt x="159" y="131"/>
                    <a:pt x="159" y="131"/>
                    <a:pt x="159" y="131"/>
                  </a:cubicBezTo>
                  <a:cubicBezTo>
                    <a:pt x="159" y="66"/>
                    <a:pt x="159" y="66"/>
                    <a:pt x="159" y="66"/>
                  </a:cubicBezTo>
                  <a:cubicBezTo>
                    <a:pt x="159" y="67"/>
                    <a:pt x="160" y="67"/>
                    <a:pt x="160" y="68"/>
                  </a:cubicBezTo>
                  <a:cubicBezTo>
                    <a:pt x="165" y="75"/>
                    <a:pt x="170" y="83"/>
                    <a:pt x="174" y="89"/>
                  </a:cubicBezTo>
                  <a:cubicBezTo>
                    <a:pt x="176" y="92"/>
                    <a:pt x="179" y="95"/>
                    <a:pt x="181" y="97"/>
                  </a:cubicBezTo>
                  <a:cubicBezTo>
                    <a:pt x="182" y="99"/>
                    <a:pt x="183" y="100"/>
                    <a:pt x="185" y="101"/>
                  </a:cubicBezTo>
                  <a:cubicBezTo>
                    <a:pt x="186" y="102"/>
                    <a:pt x="187" y="103"/>
                    <a:pt x="188" y="103"/>
                  </a:cubicBezTo>
                  <a:cubicBezTo>
                    <a:pt x="189" y="104"/>
                    <a:pt x="191" y="105"/>
                    <a:pt x="193" y="106"/>
                  </a:cubicBezTo>
                  <a:cubicBezTo>
                    <a:pt x="195" y="106"/>
                    <a:pt x="197" y="107"/>
                    <a:pt x="199" y="107"/>
                  </a:cubicBezTo>
                  <a:cubicBezTo>
                    <a:pt x="204" y="107"/>
                    <a:pt x="206" y="105"/>
                    <a:pt x="208" y="105"/>
                  </a:cubicBezTo>
                  <a:cubicBezTo>
                    <a:pt x="210" y="104"/>
                    <a:pt x="212" y="103"/>
                    <a:pt x="213" y="102"/>
                  </a:cubicBezTo>
                  <a:cubicBezTo>
                    <a:pt x="216" y="100"/>
                    <a:pt x="218" y="98"/>
                    <a:pt x="221" y="96"/>
                  </a:cubicBezTo>
                  <a:cubicBezTo>
                    <a:pt x="225" y="93"/>
                    <a:pt x="229" y="89"/>
                    <a:pt x="233" y="85"/>
                  </a:cubicBezTo>
                  <a:cubicBezTo>
                    <a:pt x="246" y="72"/>
                    <a:pt x="258" y="58"/>
                    <a:pt x="258" y="58"/>
                  </a:cubicBezTo>
                  <a:cubicBezTo>
                    <a:pt x="265" y="50"/>
                    <a:pt x="264" y="38"/>
                    <a:pt x="256" y="31"/>
                  </a:cubicBezTo>
                  <a:cubicBezTo>
                    <a:pt x="248" y="25"/>
                    <a:pt x="237" y="26"/>
                    <a:pt x="230" y="33"/>
                  </a:cubicBezTo>
                  <a:cubicBezTo>
                    <a:pt x="230" y="33"/>
                    <a:pt x="230" y="33"/>
                    <a:pt x="230" y="33"/>
                  </a:cubicBezTo>
                  <a:cubicBezTo>
                    <a:pt x="229" y="35"/>
                    <a:pt x="220" y="45"/>
                    <a:pt x="210" y="55"/>
                  </a:cubicBezTo>
                  <a:cubicBezTo>
                    <a:pt x="207" y="58"/>
                    <a:pt x="204" y="61"/>
                    <a:pt x="202" y="63"/>
                  </a:cubicBezTo>
                  <a:cubicBezTo>
                    <a:pt x="200" y="61"/>
                    <a:pt x="198" y="58"/>
                    <a:pt x="197" y="56"/>
                  </a:cubicBezTo>
                  <a:cubicBezTo>
                    <a:pt x="191" y="48"/>
                    <a:pt x="185" y="38"/>
                    <a:pt x="181" y="31"/>
                  </a:cubicBezTo>
                  <a:cubicBezTo>
                    <a:pt x="179" y="28"/>
                    <a:pt x="177" y="25"/>
                    <a:pt x="176" y="23"/>
                  </a:cubicBezTo>
                  <a:cubicBezTo>
                    <a:pt x="175" y="22"/>
                    <a:pt x="175" y="21"/>
                    <a:pt x="175" y="20"/>
                  </a:cubicBezTo>
                  <a:cubicBezTo>
                    <a:pt x="174" y="20"/>
                    <a:pt x="174" y="19"/>
                    <a:pt x="174" y="19"/>
                  </a:cubicBezTo>
                  <a:cubicBezTo>
                    <a:pt x="173" y="18"/>
                    <a:pt x="172" y="16"/>
                    <a:pt x="171" y="15"/>
                  </a:cubicBezTo>
                  <a:cubicBezTo>
                    <a:pt x="169" y="12"/>
                    <a:pt x="163" y="9"/>
                    <a:pt x="144" y="4"/>
                  </a:cubicBezTo>
                  <a:cubicBezTo>
                    <a:pt x="139" y="2"/>
                    <a:pt x="135" y="1"/>
                    <a:pt x="131" y="0"/>
                  </a:cubicBezTo>
                  <a:cubicBezTo>
                    <a:pt x="131" y="0"/>
                    <a:pt x="131" y="0"/>
                    <a:pt x="131" y="0"/>
                  </a:cubicBezTo>
                  <a:cubicBezTo>
                    <a:pt x="131" y="0"/>
                    <a:pt x="131" y="0"/>
                    <a:pt x="131" y="0"/>
                  </a:cubicBezTo>
                  <a:cubicBezTo>
                    <a:pt x="131" y="9"/>
                    <a:pt x="127" y="31"/>
                    <a:pt x="114" y="58"/>
                  </a:cubicBezTo>
                  <a:cubicBezTo>
                    <a:pt x="112" y="40"/>
                    <a:pt x="109" y="24"/>
                    <a:pt x="109" y="23"/>
                  </a:cubicBezTo>
                  <a:cubicBezTo>
                    <a:pt x="114" y="12"/>
                    <a:pt x="114" y="12"/>
                    <a:pt x="114" y="12"/>
                  </a:cubicBezTo>
                  <a:cubicBezTo>
                    <a:pt x="106" y="4"/>
                    <a:pt x="106" y="4"/>
                    <a:pt x="106" y="4"/>
                  </a:cubicBezTo>
                  <a:cubicBezTo>
                    <a:pt x="100" y="4"/>
                    <a:pt x="100" y="4"/>
                    <a:pt x="100" y="4"/>
                  </a:cubicBezTo>
                  <a:cubicBezTo>
                    <a:pt x="93" y="12"/>
                    <a:pt x="93" y="12"/>
                    <a:pt x="93" y="12"/>
                  </a:cubicBezTo>
                  <a:cubicBezTo>
                    <a:pt x="97" y="23"/>
                    <a:pt x="97" y="23"/>
                    <a:pt x="97" y="23"/>
                  </a:cubicBezTo>
                  <a:cubicBezTo>
                    <a:pt x="97" y="24"/>
                    <a:pt x="94" y="40"/>
                    <a:pt x="92" y="58"/>
                  </a:cubicBezTo>
                  <a:cubicBezTo>
                    <a:pt x="79" y="31"/>
                    <a:pt x="76" y="9"/>
                    <a:pt x="75" y="0"/>
                  </a:cubicBezTo>
                  <a:cubicBezTo>
                    <a:pt x="75" y="0"/>
                    <a:pt x="75" y="0"/>
                    <a:pt x="75" y="0"/>
                  </a:cubicBezTo>
                  <a:cubicBezTo>
                    <a:pt x="75" y="0"/>
                    <a:pt x="75" y="0"/>
                    <a:pt x="75" y="0"/>
                  </a:cubicBezTo>
                  <a:cubicBezTo>
                    <a:pt x="71" y="1"/>
                    <a:pt x="67" y="2"/>
                    <a:pt x="64" y="4"/>
                  </a:cubicBezTo>
                  <a:cubicBezTo>
                    <a:pt x="53" y="8"/>
                    <a:pt x="36" y="13"/>
                    <a:pt x="27" y="19"/>
                  </a:cubicBezTo>
                  <a:cubicBezTo>
                    <a:pt x="23" y="23"/>
                    <a:pt x="6" y="46"/>
                    <a:pt x="1" y="117"/>
                  </a:cubicBezTo>
                  <a:cubicBezTo>
                    <a:pt x="1" y="122"/>
                    <a:pt x="0" y="126"/>
                    <a:pt x="1" y="131"/>
                  </a:cubicBezTo>
                  <a:cubicBezTo>
                    <a:pt x="36" y="131"/>
                    <a:pt x="36" y="131"/>
                    <a:pt x="36" y="131"/>
                  </a:cubicBezTo>
                  <a:cubicBezTo>
                    <a:pt x="36" y="127"/>
                    <a:pt x="36" y="123"/>
                    <a:pt x="36" y="120"/>
                  </a:cubicBezTo>
                  <a:close/>
                </a:path>
              </a:pathLst>
            </a:custGeom>
            <a:solidFill>
              <a:srgbClr val="C00000"/>
            </a:solidFill>
            <a:ln w="9525">
              <a:noFill/>
            </a:ln>
          </p:spPr>
          <p:txBody>
            <a:bodyPr/>
            <a:lstStyle/>
            <a:p>
              <a:endParaRPr lang="zh-CN" altLang="en-US" sz="1350">
                <a:cs typeface="微软雅黑" panose="020B0503020204020204" pitchFamily="34" charset="-122"/>
              </a:endParaRPr>
            </a:p>
          </p:txBody>
        </p:sp>
        <p:sp>
          <p:nvSpPr>
            <p:cNvPr id="41994" name="Freeform 32"/>
            <p:cNvSpPr/>
            <p:nvPr/>
          </p:nvSpPr>
          <p:spPr>
            <a:xfrm>
              <a:off x="6035" y="1608"/>
              <a:ext cx="136" cy="150"/>
            </a:xfrm>
            <a:custGeom>
              <a:avLst/>
              <a:gdLst/>
              <a:ahLst/>
              <a:cxnLst>
                <a:cxn ang="0">
                  <a:pos x="15" y="97"/>
                </a:cxn>
                <a:cxn ang="0">
                  <a:pos x="69" y="150"/>
                </a:cxn>
                <a:cxn ang="0">
                  <a:pos x="124" y="97"/>
                </a:cxn>
                <a:cxn ang="0">
                  <a:pos x="136" y="72"/>
                </a:cxn>
                <a:cxn ang="0">
                  <a:pos x="128" y="63"/>
                </a:cxn>
                <a:cxn ang="0">
                  <a:pos x="69" y="0"/>
                </a:cxn>
                <a:cxn ang="0">
                  <a:pos x="11" y="61"/>
                </a:cxn>
                <a:cxn ang="0">
                  <a:pos x="1" y="72"/>
                </a:cxn>
                <a:cxn ang="0">
                  <a:pos x="15" y="97"/>
                </a:cxn>
              </a:cxnLst>
              <a:rect l="0" t="0" r="0" b="0"/>
              <a:pathLst>
                <a:path w="100" h="110">
                  <a:moveTo>
                    <a:pt x="11" y="71"/>
                  </a:moveTo>
                  <a:cubicBezTo>
                    <a:pt x="16" y="92"/>
                    <a:pt x="30" y="110"/>
                    <a:pt x="51" y="110"/>
                  </a:cubicBezTo>
                  <a:cubicBezTo>
                    <a:pt x="72" y="110"/>
                    <a:pt x="85" y="91"/>
                    <a:pt x="91" y="71"/>
                  </a:cubicBezTo>
                  <a:cubicBezTo>
                    <a:pt x="97" y="68"/>
                    <a:pt x="100" y="60"/>
                    <a:pt x="100" y="53"/>
                  </a:cubicBezTo>
                  <a:cubicBezTo>
                    <a:pt x="99" y="49"/>
                    <a:pt x="97" y="47"/>
                    <a:pt x="94" y="46"/>
                  </a:cubicBezTo>
                  <a:cubicBezTo>
                    <a:pt x="92" y="20"/>
                    <a:pt x="76" y="0"/>
                    <a:pt x="51" y="0"/>
                  </a:cubicBezTo>
                  <a:cubicBezTo>
                    <a:pt x="26" y="0"/>
                    <a:pt x="9" y="20"/>
                    <a:pt x="8" y="45"/>
                  </a:cubicBezTo>
                  <a:cubicBezTo>
                    <a:pt x="4" y="46"/>
                    <a:pt x="1" y="48"/>
                    <a:pt x="1" y="53"/>
                  </a:cubicBezTo>
                  <a:cubicBezTo>
                    <a:pt x="0" y="60"/>
                    <a:pt x="4" y="69"/>
                    <a:pt x="11" y="71"/>
                  </a:cubicBezTo>
                  <a:close/>
                </a:path>
              </a:pathLst>
            </a:custGeom>
            <a:solidFill>
              <a:srgbClr val="C00000"/>
            </a:solidFill>
            <a:ln w="9525">
              <a:noFill/>
            </a:ln>
          </p:spPr>
          <p:txBody>
            <a:bodyPr/>
            <a:lstStyle/>
            <a:p>
              <a:endParaRPr lang="zh-CN" altLang="en-US" sz="1350">
                <a:cs typeface="微软雅黑" panose="020B0503020204020204" pitchFamily="34" charset="-122"/>
              </a:endParaRPr>
            </a:p>
          </p:txBody>
        </p:sp>
        <p:sp>
          <p:nvSpPr>
            <p:cNvPr id="41995" name="Freeform 33"/>
            <p:cNvSpPr/>
            <p:nvPr/>
          </p:nvSpPr>
          <p:spPr>
            <a:xfrm>
              <a:off x="5780" y="1956"/>
              <a:ext cx="640" cy="230"/>
            </a:xfrm>
            <a:custGeom>
              <a:avLst/>
              <a:gdLst/>
              <a:ahLst/>
              <a:cxnLst>
                <a:cxn ang="0">
                  <a:pos x="492" y="0"/>
                </a:cxn>
                <a:cxn ang="0">
                  <a:pos x="497" y="7"/>
                </a:cxn>
                <a:cxn ang="0">
                  <a:pos x="606" y="188"/>
                </a:cxn>
                <a:cxn ang="0">
                  <a:pos x="606" y="191"/>
                </a:cxn>
                <a:cxn ang="0">
                  <a:pos x="34" y="191"/>
                </a:cxn>
                <a:cxn ang="0">
                  <a:pos x="34" y="188"/>
                </a:cxn>
                <a:cxn ang="0">
                  <a:pos x="146" y="5"/>
                </a:cxn>
                <a:cxn ang="0">
                  <a:pos x="150" y="0"/>
                </a:cxn>
                <a:cxn ang="0">
                  <a:pos x="124" y="0"/>
                </a:cxn>
                <a:cxn ang="0">
                  <a:pos x="0" y="195"/>
                </a:cxn>
                <a:cxn ang="0">
                  <a:pos x="0" y="229"/>
                </a:cxn>
                <a:cxn ang="0">
                  <a:pos x="1" y="230"/>
                </a:cxn>
                <a:cxn ang="0">
                  <a:pos x="639" y="230"/>
                </a:cxn>
                <a:cxn ang="0">
                  <a:pos x="640" y="230"/>
                </a:cxn>
                <a:cxn ang="0">
                  <a:pos x="640" y="195"/>
                </a:cxn>
                <a:cxn ang="0">
                  <a:pos x="517" y="0"/>
                </a:cxn>
                <a:cxn ang="0">
                  <a:pos x="492" y="0"/>
                </a:cxn>
              </a:cxnLst>
              <a:rect l="0" t="0" r="0" b="0"/>
              <a:pathLst>
                <a:path w="470" h="169">
                  <a:moveTo>
                    <a:pt x="361" y="0"/>
                  </a:moveTo>
                  <a:cubicBezTo>
                    <a:pt x="362" y="2"/>
                    <a:pt x="363" y="3"/>
                    <a:pt x="365" y="5"/>
                  </a:cubicBezTo>
                  <a:cubicBezTo>
                    <a:pt x="445" y="138"/>
                    <a:pt x="445" y="138"/>
                    <a:pt x="445" y="138"/>
                  </a:cubicBezTo>
                  <a:cubicBezTo>
                    <a:pt x="445" y="139"/>
                    <a:pt x="445" y="140"/>
                    <a:pt x="445" y="140"/>
                  </a:cubicBezTo>
                  <a:cubicBezTo>
                    <a:pt x="25" y="140"/>
                    <a:pt x="25" y="140"/>
                    <a:pt x="25" y="140"/>
                  </a:cubicBezTo>
                  <a:cubicBezTo>
                    <a:pt x="25" y="139"/>
                    <a:pt x="25" y="139"/>
                    <a:pt x="25" y="138"/>
                  </a:cubicBezTo>
                  <a:cubicBezTo>
                    <a:pt x="107" y="4"/>
                    <a:pt x="107" y="4"/>
                    <a:pt x="107" y="4"/>
                  </a:cubicBezTo>
                  <a:cubicBezTo>
                    <a:pt x="108" y="3"/>
                    <a:pt x="109" y="1"/>
                    <a:pt x="110" y="0"/>
                  </a:cubicBezTo>
                  <a:cubicBezTo>
                    <a:pt x="91" y="0"/>
                    <a:pt x="91" y="0"/>
                    <a:pt x="91" y="0"/>
                  </a:cubicBezTo>
                  <a:cubicBezTo>
                    <a:pt x="0" y="143"/>
                    <a:pt x="0" y="143"/>
                    <a:pt x="0" y="143"/>
                  </a:cubicBezTo>
                  <a:cubicBezTo>
                    <a:pt x="0" y="168"/>
                    <a:pt x="0" y="168"/>
                    <a:pt x="0" y="168"/>
                  </a:cubicBezTo>
                  <a:cubicBezTo>
                    <a:pt x="0" y="169"/>
                    <a:pt x="1" y="169"/>
                    <a:pt x="1" y="169"/>
                  </a:cubicBezTo>
                  <a:cubicBezTo>
                    <a:pt x="469" y="169"/>
                    <a:pt x="469" y="169"/>
                    <a:pt x="469" y="169"/>
                  </a:cubicBezTo>
                  <a:cubicBezTo>
                    <a:pt x="470" y="169"/>
                    <a:pt x="470" y="169"/>
                    <a:pt x="470" y="169"/>
                  </a:cubicBezTo>
                  <a:cubicBezTo>
                    <a:pt x="470" y="143"/>
                    <a:pt x="470" y="143"/>
                    <a:pt x="470" y="143"/>
                  </a:cubicBezTo>
                  <a:cubicBezTo>
                    <a:pt x="380" y="0"/>
                    <a:pt x="380" y="0"/>
                    <a:pt x="380" y="0"/>
                  </a:cubicBezTo>
                  <a:lnTo>
                    <a:pt x="361" y="0"/>
                  </a:lnTo>
                  <a:close/>
                </a:path>
              </a:pathLst>
            </a:custGeom>
            <a:solidFill>
              <a:srgbClr val="C00000"/>
            </a:solidFill>
            <a:ln w="9525">
              <a:noFill/>
            </a:ln>
          </p:spPr>
          <p:txBody>
            <a:bodyPr/>
            <a:lstStyle/>
            <a:p>
              <a:endParaRPr lang="zh-CN" altLang="en-US" sz="1350">
                <a:cs typeface="微软雅黑" panose="020B0503020204020204" pitchFamily="34" charset="-122"/>
              </a:endParaRPr>
            </a:p>
          </p:txBody>
        </p:sp>
      </p:grpSp>
      <p:sp>
        <p:nvSpPr>
          <p:cNvPr id="58" name="TextBox 42"/>
          <p:cNvSpPr txBox="1"/>
          <p:nvPr/>
        </p:nvSpPr>
        <p:spPr>
          <a:xfrm>
            <a:off x="2806303" y="2690814"/>
            <a:ext cx="5634038" cy="890693"/>
          </a:xfrm>
          <a:prstGeom prst="rect">
            <a:avLst/>
          </a:prstGeom>
          <a:noFill/>
          <a:ln w="9525" cap="flat" cmpd="sng">
            <a:solidFill>
              <a:srgbClr val="C00000"/>
            </a:solidFill>
            <a:prstDash val="solid"/>
            <a:round/>
            <a:headEnd type="none" w="med" len="med"/>
            <a:tailEnd type="none" w="med" len="med"/>
          </a:ln>
        </p:spPr>
        <p:txBody>
          <a:bodyPr wrap="square" anchor="t">
            <a:spAutoFit/>
          </a:bodyPr>
          <a:lstStyle/>
          <a:p>
            <a:pPr algn="just" eaLnBrk="0" hangingPunct="0">
              <a:lnSpc>
                <a:spcPct val="150000"/>
              </a:lnSpc>
            </a:pPr>
            <a:r>
              <a:rPr lang="zh-CN" altLang="en-US" sz="12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标题文字内容标题文字内容标题文字内容标题文字内容标题文字内容标题文字内容标题文字内容标题文字内容标题文字内容标题文字内容标题文字内容标题文字内容标题文字内容标题文字内容标题文字内容</a:t>
            </a:r>
            <a:endParaRPr lang="zh-CN" altLang="en-US" sz="12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2" name="组合 1"/>
          <p:cNvGrpSpPr/>
          <p:nvPr/>
        </p:nvGrpSpPr>
        <p:grpSpPr>
          <a:xfrm>
            <a:off x="2397445" y="2690812"/>
            <a:ext cx="415291" cy="900113"/>
            <a:chOff x="4734" y="3850"/>
            <a:chExt cx="872" cy="1890"/>
          </a:xfrm>
        </p:grpSpPr>
        <p:sp>
          <p:nvSpPr>
            <p:cNvPr id="4" name="矩形 3"/>
            <p:cNvSpPr/>
            <p:nvPr/>
          </p:nvSpPr>
          <p:spPr>
            <a:xfrm>
              <a:off x="4840" y="3850"/>
              <a:ext cx="753" cy="189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41998" name="文本框 4"/>
            <p:cNvSpPr txBox="1"/>
            <p:nvPr/>
          </p:nvSpPr>
          <p:spPr>
            <a:xfrm>
              <a:off x="4734" y="4185"/>
              <a:ext cx="872" cy="1220"/>
            </a:xfrm>
            <a:prstGeom prst="rect">
              <a:avLst/>
            </a:prstGeom>
            <a:noFill/>
            <a:ln w="9525">
              <a:noFill/>
            </a:ln>
          </p:spPr>
          <p:txBody>
            <a:bodyPr vert="eaVert" wrap="square" anchor="t">
              <a:spAutoFit/>
            </a:bodyPr>
            <a:lstStyle/>
            <a:p>
              <a:pPr algn="dist"/>
              <a:r>
                <a:rPr lang="zh-CN" altLang="en-US"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对于</a:t>
              </a:r>
            </a:p>
          </p:txBody>
        </p:sp>
      </p:grpSp>
      <p:sp>
        <p:nvSpPr>
          <p:cNvPr id="7" name="TextBox 42"/>
          <p:cNvSpPr txBox="1"/>
          <p:nvPr/>
        </p:nvSpPr>
        <p:spPr>
          <a:xfrm>
            <a:off x="2802733" y="3830242"/>
            <a:ext cx="5632847" cy="890693"/>
          </a:xfrm>
          <a:prstGeom prst="rect">
            <a:avLst/>
          </a:prstGeom>
          <a:noFill/>
          <a:ln w="9525" cap="flat" cmpd="sng">
            <a:solidFill>
              <a:srgbClr val="C00000"/>
            </a:solidFill>
            <a:prstDash val="solid"/>
            <a:round/>
            <a:headEnd type="none" w="med" len="med"/>
            <a:tailEnd type="none" w="med" len="med"/>
          </a:ln>
        </p:spPr>
        <p:txBody>
          <a:bodyPr wrap="square" anchor="t">
            <a:spAutoFit/>
          </a:bodyPr>
          <a:lstStyle/>
          <a:p>
            <a:pPr algn="just" eaLnBrk="0" hangingPunct="0">
              <a:lnSpc>
                <a:spcPct val="150000"/>
              </a:lnSpc>
            </a:pPr>
            <a:r>
              <a:rPr lang="zh-CN" altLang="en-US" sz="12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标题文字内容标题文字内容标题文字内容标题文字内容标题文字内容标题文字内容标题文字内容标题文字内容标题文字内容标题文字内容标题文字内容标题文字内容标题文字内容标题文字内容标题文字内容</a:t>
            </a:r>
            <a:endParaRPr lang="zh-CN" altLang="en-US" sz="12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3" name="组合 2"/>
          <p:cNvGrpSpPr/>
          <p:nvPr/>
        </p:nvGrpSpPr>
        <p:grpSpPr>
          <a:xfrm>
            <a:off x="2393633" y="3830479"/>
            <a:ext cx="415290" cy="899160"/>
            <a:chOff x="4726" y="6243"/>
            <a:chExt cx="872" cy="1888"/>
          </a:xfrm>
        </p:grpSpPr>
        <p:sp>
          <p:nvSpPr>
            <p:cNvPr id="8" name="矩形 7"/>
            <p:cNvSpPr/>
            <p:nvPr/>
          </p:nvSpPr>
          <p:spPr>
            <a:xfrm>
              <a:off x="4830" y="6243"/>
              <a:ext cx="755" cy="188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42001" name="文本框 8"/>
            <p:cNvSpPr txBox="1"/>
            <p:nvPr/>
          </p:nvSpPr>
          <p:spPr>
            <a:xfrm>
              <a:off x="4726" y="6578"/>
              <a:ext cx="872" cy="1217"/>
            </a:xfrm>
            <a:prstGeom prst="rect">
              <a:avLst/>
            </a:prstGeom>
            <a:noFill/>
            <a:ln w="9525">
              <a:noFill/>
            </a:ln>
          </p:spPr>
          <p:txBody>
            <a:bodyPr vert="eaVert" wrap="square" anchor="t">
              <a:spAutoFit/>
            </a:bodyPr>
            <a:lstStyle/>
            <a:p>
              <a:pPr algn="dist"/>
              <a:r>
                <a:rPr lang="zh-CN" altLang="en-US"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对于</a:t>
              </a:r>
            </a:p>
          </p:txBody>
        </p:sp>
      </p:grpSp>
      <p:sp>
        <p:nvSpPr>
          <p:cNvPr id="42002" name="文本框 9"/>
          <p:cNvSpPr txBox="1"/>
          <p:nvPr/>
        </p:nvSpPr>
        <p:spPr>
          <a:xfrm>
            <a:off x="515542" y="4993482"/>
            <a:ext cx="8231981" cy="276999"/>
          </a:xfrm>
          <a:prstGeom prst="rect">
            <a:avLst/>
          </a:prstGeom>
          <a:noFill/>
          <a:ln w="9525">
            <a:noFill/>
          </a:ln>
        </p:spPr>
        <p:txBody>
          <a:bodyPr wrap="square" anchor="t">
            <a:spAutoFit/>
          </a:bodyPr>
          <a:lstStyle/>
          <a:p>
            <a:r>
              <a:rPr lang="zh-CN" altLang="en-US" sz="1200" b="1" dirty="0">
                <a:solidFill>
                  <a:srgbClr val="C00000"/>
                </a:solidFill>
                <a:latin typeface="微软雅黑" panose="020B0503020204020204" pitchFamily="34" charset="-122"/>
                <a:cs typeface="微软雅黑" panose="020B0503020204020204" pitchFamily="34" charset="-122"/>
              </a:rPr>
              <a:t>标题文字内容标题文字内容标题文字内容标题文字内容标题文字内容标题文字内容标题文字内容</a:t>
            </a:r>
            <a:endPar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2003" name="图片 10" descr="image3"/>
          <p:cNvPicPr>
            <a:picLocks noChangeAspect="1"/>
          </p:cNvPicPr>
          <p:nvPr/>
        </p:nvPicPr>
        <p:blipFill>
          <a:blip r:embed="rId3"/>
          <a:stretch>
            <a:fillRect/>
          </a:stretch>
        </p:blipFill>
        <p:spPr>
          <a:xfrm>
            <a:off x="6958012" y="1927624"/>
            <a:ext cx="1452563" cy="615553"/>
          </a:xfrm>
          <a:prstGeom prst="rect">
            <a:avLst/>
          </a:prstGeom>
          <a:noFill/>
          <a:ln w="9525">
            <a:noFill/>
          </a:ln>
        </p:spPr>
      </p:pic>
      <p:sp>
        <p:nvSpPr>
          <p:cNvPr id="6" name="矩形 17">
            <a:extLst>
              <a:ext uri="{FF2B5EF4-FFF2-40B4-BE49-F238E27FC236}">
                <a16:creationId xmlns:a16="http://schemas.microsoft.com/office/drawing/2014/main" id="{956DF7CC-8F25-4C98-AADB-E14295D95650}"/>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4"/>
          <p:cNvSpPr/>
          <p:nvPr/>
        </p:nvSpPr>
        <p:spPr>
          <a:xfrm>
            <a:off x="783431" y="2030016"/>
            <a:ext cx="1866900" cy="311944"/>
          </a:xfrm>
          <a:prstGeom prst="rect">
            <a:avLst/>
          </a:prstGeom>
          <a:solidFill>
            <a:srgbClr val="C00000"/>
          </a:solidFill>
          <a:ln w="25400" cap="flat" cmpd="sng" algn="ctr">
            <a:solidFill>
              <a:srgbClr val="C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lnSpc>
                <a:spcPct val="150000"/>
              </a:lnSpc>
              <a:defRPr/>
            </a:pPr>
            <a:endParaRPr lang="zh-CN" altLang="en-US" sz="1500" b="1" kern="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8" name="组合 7"/>
          <p:cNvGrpSpPr/>
          <p:nvPr/>
        </p:nvGrpSpPr>
        <p:grpSpPr>
          <a:xfrm>
            <a:off x="773908" y="2419350"/>
            <a:ext cx="7852172" cy="672704"/>
            <a:chOff x="7628378" y="1476841"/>
            <a:chExt cx="5177995" cy="682375"/>
          </a:xfrm>
        </p:grpSpPr>
        <p:sp>
          <p:nvSpPr>
            <p:cNvPr id="9" name="矩形: 圆角 13"/>
            <p:cNvSpPr/>
            <p:nvPr/>
          </p:nvSpPr>
          <p:spPr>
            <a:xfrm>
              <a:off x="7628378" y="1507748"/>
              <a:ext cx="5177995" cy="651468"/>
            </a:xfrm>
            <a:prstGeom prst="rect">
              <a:avLst/>
            </a:prstGeom>
            <a:noFill/>
            <a:ln w="12700" cap="flat" cmpd="sng" algn="ctr">
              <a:solidFill>
                <a:srgbClr val="C00000"/>
              </a:solidFill>
              <a:prstDash val="solid"/>
              <a:miter lim="800000"/>
            </a:ln>
            <a:effectLst/>
          </p:spPr>
          <p:txBody>
            <a:bodyPr rtlCol="0" anchor="ctr"/>
            <a:lstStyle/>
            <a:p>
              <a:pPr algn="ctr">
                <a:defRPr/>
              </a:pPr>
              <a:endParaRPr lang="zh-CN" altLang="en-US" kern="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44037" name="矩形 9"/>
            <p:cNvSpPr/>
            <p:nvPr/>
          </p:nvSpPr>
          <p:spPr>
            <a:xfrm>
              <a:off x="7628378" y="1476841"/>
              <a:ext cx="5177995" cy="655298"/>
            </a:xfrm>
            <a:prstGeom prst="rect">
              <a:avLst/>
            </a:prstGeom>
            <a:noFill/>
            <a:ln w="9525">
              <a:noFill/>
            </a:ln>
          </p:spPr>
          <p:txBody>
            <a:bodyPr wrap="square" anchor="t">
              <a:spAutoFit/>
            </a:bodyPr>
            <a:lstStyle/>
            <a:p>
              <a:pPr algn="just" eaLnBrk="0" hangingPunct="0">
                <a:lnSpc>
                  <a:spcPct val="160000"/>
                </a:lnSpc>
                <a:spcAft>
                  <a:spcPts val="450"/>
                </a:spcAft>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a:t>
              </a:r>
            </a:p>
          </p:txBody>
        </p:sp>
      </p:grpSp>
      <p:sp>
        <p:nvSpPr>
          <p:cNvPr id="44038" name="文本框 1"/>
          <p:cNvSpPr txBox="1"/>
          <p:nvPr/>
        </p:nvSpPr>
        <p:spPr>
          <a:xfrm>
            <a:off x="790576" y="1953816"/>
            <a:ext cx="1859756" cy="367280"/>
          </a:xfrm>
          <a:prstGeom prst="rect">
            <a:avLst/>
          </a:prstGeom>
          <a:noFill/>
          <a:ln w="9525">
            <a:noFill/>
          </a:ln>
        </p:spPr>
        <p:txBody>
          <a:bodyPr wrap="square" anchor="t">
            <a:spAutoFit/>
          </a:bodyPr>
          <a:lstStyle/>
          <a:p>
            <a:pPr>
              <a:lnSpc>
                <a:spcPct val="150000"/>
              </a:lnSpc>
              <a:buClrTx/>
              <a:buSzTx/>
            </a:pPr>
            <a:r>
              <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
        <p:nvSpPr>
          <p:cNvPr id="11" name="矩形: 圆角 4"/>
          <p:cNvSpPr/>
          <p:nvPr/>
        </p:nvSpPr>
        <p:spPr>
          <a:xfrm>
            <a:off x="783432" y="3312319"/>
            <a:ext cx="2874169" cy="329804"/>
          </a:xfrm>
          <a:prstGeom prst="rect">
            <a:avLst/>
          </a:prstGeom>
          <a:solidFill>
            <a:srgbClr val="C00000"/>
          </a:solidFill>
          <a:ln w="25400" cap="flat" cmpd="sng" algn="ctr">
            <a:solidFill>
              <a:srgbClr val="C00000"/>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lnSpc>
                <a:spcPct val="150000"/>
              </a:lnSpc>
              <a:defRPr/>
            </a:pPr>
            <a:endParaRPr lang="zh-CN" altLang="en-US" sz="1500" b="1" kern="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12" name="组合 11"/>
          <p:cNvGrpSpPr/>
          <p:nvPr/>
        </p:nvGrpSpPr>
        <p:grpSpPr>
          <a:xfrm>
            <a:off x="773907" y="3723087"/>
            <a:ext cx="7903369" cy="672703"/>
            <a:chOff x="6532334" y="1476841"/>
            <a:chExt cx="6274530" cy="682376"/>
          </a:xfrm>
        </p:grpSpPr>
        <p:sp>
          <p:nvSpPr>
            <p:cNvPr id="13" name="矩形: 圆角 13"/>
            <p:cNvSpPr/>
            <p:nvPr/>
          </p:nvSpPr>
          <p:spPr>
            <a:xfrm>
              <a:off x="6532334" y="1507748"/>
              <a:ext cx="6273959" cy="651469"/>
            </a:xfrm>
            <a:prstGeom prst="rect">
              <a:avLst/>
            </a:prstGeom>
            <a:noFill/>
            <a:ln w="12700" cap="flat" cmpd="sng" algn="ctr">
              <a:solidFill>
                <a:srgbClr val="C00000"/>
              </a:solidFill>
              <a:prstDash val="solid"/>
              <a:miter lim="800000"/>
            </a:ln>
            <a:effectLst/>
          </p:spPr>
          <p:txBody>
            <a:bodyPr rtlCol="0" anchor="ctr"/>
            <a:lstStyle/>
            <a:p>
              <a:pPr algn="ctr">
                <a:defRPr/>
              </a:pPr>
              <a:endParaRPr lang="zh-CN" altLang="en-US" kern="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44042" name="矩形 9"/>
            <p:cNvSpPr/>
            <p:nvPr/>
          </p:nvSpPr>
          <p:spPr>
            <a:xfrm>
              <a:off x="6539140" y="1476841"/>
              <a:ext cx="6267724" cy="655300"/>
            </a:xfrm>
            <a:prstGeom prst="rect">
              <a:avLst/>
            </a:prstGeom>
            <a:noFill/>
            <a:ln w="9525">
              <a:noFill/>
            </a:ln>
          </p:spPr>
          <p:txBody>
            <a:bodyPr wrap="square" anchor="t">
              <a:spAutoFit/>
            </a:bodyPr>
            <a:lstStyle/>
            <a:p>
              <a:pPr algn="just" eaLnBrk="0" hangingPunct="0">
                <a:lnSpc>
                  <a:spcPct val="160000"/>
                </a:lnSpc>
                <a:spcAft>
                  <a:spcPts val="450"/>
                </a:spcAft>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标题文字内容标题文字内容标题文字内容标题文字内容标题文字内容标题文字内容标题文字内容标题文字内容标题文字内容标题文字内容</a:t>
              </a:r>
            </a:p>
          </p:txBody>
        </p:sp>
      </p:grpSp>
      <p:sp>
        <p:nvSpPr>
          <p:cNvPr id="44043" name="文本框 14"/>
          <p:cNvSpPr txBox="1"/>
          <p:nvPr/>
        </p:nvSpPr>
        <p:spPr>
          <a:xfrm>
            <a:off x="773906" y="3251597"/>
            <a:ext cx="2882504" cy="367280"/>
          </a:xfrm>
          <a:prstGeom prst="rect">
            <a:avLst/>
          </a:prstGeom>
          <a:noFill/>
          <a:ln w="9525">
            <a:noFill/>
          </a:ln>
        </p:spPr>
        <p:txBody>
          <a:bodyPr wrap="square" anchor="t">
            <a:spAutoFit/>
          </a:bodyPr>
          <a:lstStyle/>
          <a:p>
            <a:pPr>
              <a:lnSpc>
                <a:spcPct val="150000"/>
              </a:lnSpc>
              <a:buClrTx/>
              <a:buSzTx/>
            </a:pPr>
            <a:r>
              <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
        <p:nvSpPr>
          <p:cNvPr id="44044" name="文本框 99"/>
          <p:cNvSpPr txBox="1"/>
          <p:nvPr/>
        </p:nvSpPr>
        <p:spPr>
          <a:xfrm>
            <a:off x="773906" y="4458891"/>
            <a:ext cx="7887891" cy="890693"/>
          </a:xfrm>
          <a:prstGeom prst="rect">
            <a:avLst/>
          </a:prstGeom>
          <a:noFill/>
          <a:ln w="9525">
            <a:noFill/>
          </a:ln>
        </p:spPr>
        <p:txBody>
          <a:bodyPr wrap="square" anchor="t">
            <a:spAutoFit/>
          </a:bodyPr>
          <a:lstStyle/>
          <a:p>
            <a:pPr marL="214313" indent="-214313" algn="just">
              <a:lnSpc>
                <a:spcPct val="150000"/>
              </a:lnSpc>
              <a:buFont typeface="Wingdings" panose="05000000000000000000" charset="0"/>
              <a:buChar char="Ø"/>
            </a:pPr>
            <a:r>
              <a:rPr lang="zh-CN" altLang="en-US" sz="1200" dirty="0">
                <a:solidFill>
                  <a:srgbClr val="C00000"/>
                </a:solidFill>
                <a:latin typeface="微软雅黑" panose="020B0503020204020204" pitchFamily="34" charset="-122"/>
                <a:cs typeface="微软雅黑" panose="020B0503020204020204" pitchFamily="34" charset="-122"/>
              </a:rPr>
              <a:t>标题文字内容</a:t>
            </a:r>
            <a:r>
              <a:rPr lang="zh-CN" altLang="en-US" sz="1200" dirty="0">
                <a:solidFill>
                  <a:srgbClr val="2B2B2B"/>
                </a:solidFill>
                <a:latin typeface="微软雅黑" panose="020B0503020204020204" pitchFamily="34" charset="-122"/>
                <a:cs typeface="微软雅黑" panose="020B0503020204020204" pitchFamily="34" charset="-122"/>
              </a:rPr>
              <a:t>标题文字内容标题文字内容标题文字内容标题文字内容</a:t>
            </a:r>
            <a:r>
              <a:rPr lang="zh-CN" altLang="zh-CN" sz="1200" dirty="0">
                <a:solidFill>
                  <a:srgbClr val="2B2B2B"/>
                </a:solidFill>
                <a:latin typeface="微软雅黑" panose="020B0503020204020204" pitchFamily="34" charset="-122"/>
                <a:ea typeface="微软雅黑" panose="020B0503020204020204" pitchFamily="34" charset="-122"/>
                <a:cs typeface="微软雅黑" panose="020B0503020204020204" pitchFamily="34" charset="-122"/>
              </a:rPr>
              <a:t>，</a:t>
            </a:r>
          </a:p>
          <a:p>
            <a:pPr marL="214313" indent="-214313" algn="just">
              <a:lnSpc>
                <a:spcPct val="150000"/>
              </a:lnSpc>
              <a:buFont typeface="Wingdings" panose="05000000000000000000" charset="0"/>
              <a:buChar char="Ø"/>
            </a:pPr>
            <a:r>
              <a:rPr lang="zh-CN" altLang="en-US" sz="1200" dirty="0">
                <a:solidFill>
                  <a:srgbClr val="C00000"/>
                </a:solidFill>
                <a:latin typeface="微软雅黑" panose="020B0503020204020204" pitchFamily="34" charset="-122"/>
                <a:cs typeface="微软雅黑" panose="020B0503020204020204" pitchFamily="34" charset="-122"/>
              </a:rPr>
              <a:t>标题文字内容</a:t>
            </a:r>
            <a:r>
              <a:rPr lang="zh-CN" altLang="en-US" sz="1200" dirty="0">
                <a:solidFill>
                  <a:srgbClr val="2B2B2B"/>
                </a:solidFill>
                <a:latin typeface="微软雅黑" panose="020B0503020204020204" pitchFamily="34" charset="-122"/>
                <a:cs typeface="微软雅黑" panose="020B0503020204020204" pitchFamily="34" charset="-122"/>
              </a:rPr>
              <a:t>标题文字内容标题文字内容标题文字内容标题文字内容</a:t>
            </a:r>
            <a:r>
              <a:rPr lang="zh-CN" altLang="zh-CN" sz="1200" dirty="0">
                <a:solidFill>
                  <a:srgbClr val="2B2B2B"/>
                </a:solidFill>
                <a:latin typeface="微软雅黑" panose="020B0503020204020204" pitchFamily="34" charset="-122"/>
                <a:ea typeface="微软雅黑" panose="020B0503020204020204" pitchFamily="34" charset="-122"/>
                <a:cs typeface="微软雅黑" panose="020B0503020204020204" pitchFamily="34" charset="-122"/>
              </a:rPr>
              <a:t>，</a:t>
            </a:r>
          </a:p>
          <a:p>
            <a:pPr marL="214313" indent="-214313" algn="just">
              <a:lnSpc>
                <a:spcPct val="150000"/>
              </a:lnSpc>
              <a:buFont typeface="Wingdings" panose="05000000000000000000" charset="0"/>
              <a:buChar char="Ø"/>
            </a:pPr>
            <a:r>
              <a:rPr lang="zh-CN" altLang="en-US" sz="1200" dirty="0">
                <a:solidFill>
                  <a:srgbClr val="C00000"/>
                </a:solidFill>
                <a:latin typeface="微软雅黑" panose="020B0503020204020204" pitchFamily="34" charset="-122"/>
                <a:cs typeface="微软雅黑" panose="020B0503020204020204" pitchFamily="34" charset="-122"/>
              </a:rPr>
              <a:t>标题文字内容</a:t>
            </a:r>
            <a:r>
              <a:rPr lang="zh-CN" altLang="en-US" sz="1200" dirty="0">
                <a:solidFill>
                  <a:srgbClr val="2B2B2B"/>
                </a:solidFill>
                <a:latin typeface="微软雅黑" panose="020B0503020204020204" pitchFamily="34" charset="-122"/>
                <a:cs typeface="微软雅黑" panose="020B0503020204020204" pitchFamily="34" charset="-122"/>
              </a:rPr>
              <a:t>标题文字内容标题文字内容标题文字内容标题文字内容。</a:t>
            </a:r>
            <a:endParaRPr lang="zh-CN" altLang="en-US" sz="1200" dirty="0">
              <a:solidFill>
                <a:srgbClr val="2B2B2B"/>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矩形: 圆角 13"/>
          <p:cNvSpPr/>
          <p:nvPr/>
        </p:nvSpPr>
        <p:spPr>
          <a:xfrm>
            <a:off x="773906" y="4479133"/>
            <a:ext cx="7887891" cy="892969"/>
          </a:xfrm>
          <a:prstGeom prst="rect">
            <a:avLst/>
          </a:prstGeom>
          <a:noFill/>
          <a:ln w="12700" cap="flat" cmpd="sng" algn="ctr">
            <a:solidFill>
              <a:srgbClr val="C00000"/>
            </a:solidFill>
            <a:prstDash val="solid"/>
            <a:miter lim="800000"/>
          </a:ln>
          <a:effectLst/>
        </p:spPr>
        <p:txBody>
          <a:bodyPr rtlCol="0" anchor="ctr"/>
          <a:lstStyle/>
          <a:p>
            <a:pPr algn="ctr">
              <a:defRPr/>
            </a:pPr>
            <a:endParaRPr lang="zh-CN" altLang="en-US" kern="0">
              <a:solidFill>
                <a:srgbClr val="C00000"/>
              </a:solidFill>
              <a:latin typeface="微软雅黑" panose="020B0503020204020204" pitchFamily="34" charset="-122"/>
              <a:ea typeface="微软雅黑" panose="020B0503020204020204" pitchFamily="34" charset="-122"/>
              <a:cs typeface="+mn-ea"/>
              <a:sym typeface="+mn-lt"/>
            </a:endParaRPr>
          </a:p>
        </p:txBody>
      </p:sp>
      <p:pic>
        <p:nvPicPr>
          <p:cNvPr id="44046" name="图片 21" descr="71"/>
          <p:cNvPicPr>
            <a:picLocks noChangeAspect="1"/>
          </p:cNvPicPr>
          <p:nvPr/>
        </p:nvPicPr>
        <p:blipFill>
          <a:blip r:embed="rId3"/>
          <a:stretch>
            <a:fillRect/>
          </a:stretch>
        </p:blipFill>
        <p:spPr>
          <a:xfrm>
            <a:off x="2855121" y="1834277"/>
            <a:ext cx="703660" cy="703659"/>
          </a:xfrm>
          <a:prstGeom prst="rect">
            <a:avLst/>
          </a:prstGeom>
          <a:noFill/>
          <a:ln w="9525">
            <a:noFill/>
          </a:ln>
        </p:spPr>
      </p:pic>
      <p:sp>
        <p:nvSpPr>
          <p:cNvPr id="3" name="矩形 17">
            <a:extLst>
              <a:ext uri="{FF2B5EF4-FFF2-40B4-BE49-F238E27FC236}">
                <a16:creationId xmlns:a16="http://schemas.microsoft.com/office/drawing/2014/main" id="{DCA17576-52A1-43D2-8147-92C7FDA86BA5}"/>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67050" y="2043115"/>
            <a:ext cx="1319213" cy="297656"/>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28" name="矩形 27"/>
          <p:cNvSpPr/>
          <p:nvPr/>
        </p:nvSpPr>
        <p:spPr>
          <a:xfrm>
            <a:off x="3067050" y="2412208"/>
            <a:ext cx="5182791" cy="403622"/>
          </a:xfrm>
          <a:prstGeom prst="rect">
            <a:avLst/>
          </a:prstGeom>
          <a:solidFill>
            <a:schemeClr val="bg1"/>
          </a:solidFill>
          <a:ln w="12700" cap="flat" cmpd="sng">
            <a:solidFill>
              <a:srgbClr val="C00000"/>
            </a:solidFill>
            <a:prstDash val="solid"/>
            <a:round/>
            <a:headEnd type="none" w="med" len="med"/>
            <a:tailEnd type="none" w="med" len="med"/>
          </a:ln>
        </p:spPr>
        <p:txBody>
          <a:bodyPr wrap="square" lIns="0" tIns="0" rIns="0" bIns="0" anchor="ctr"/>
          <a:lstStyle/>
          <a:p>
            <a:pPr algn="ctr" eaLnBrk="0" hangingPunct="0"/>
            <a:endParaRPr lang="zh-CN" altLang="en-US" sz="150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4" name="矩形 33"/>
          <p:cNvSpPr/>
          <p:nvPr/>
        </p:nvSpPr>
        <p:spPr>
          <a:xfrm>
            <a:off x="3067050" y="2395538"/>
            <a:ext cx="5182791" cy="367280"/>
          </a:xfrm>
          <a:prstGeom prst="rect">
            <a:avLst/>
          </a:prstGeom>
          <a:noFill/>
          <a:ln w="9525">
            <a:noFill/>
          </a:ln>
        </p:spPr>
        <p:txBody>
          <a:bodyPr wrap="square" anchor="t">
            <a:spAutoFit/>
          </a:bodyPr>
          <a:lstStyle/>
          <a:p>
            <a:pPr eaLnBrk="0" hangingPunct="0">
              <a:lnSpc>
                <a:spcPct val="150000"/>
              </a:lnSpc>
            </a:pPr>
            <a:r>
              <a:rPr lang="zh-CN" altLang="en-US" sz="135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a:t>
            </a:r>
            <a:endParaRPr lang="zh-CN" altLang="en-US" sz="13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5" name="矩形 14"/>
          <p:cNvSpPr/>
          <p:nvPr/>
        </p:nvSpPr>
        <p:spPr>
          <a:xfrm>
            <a:off x="1535906" y="7403306"/>
            <a:ext cx="114300" cy="345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noProof="1">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pic>
        <p:nvPicPr>
          <p:cNvPr id="46085" name="图片 3" descr="C:\Users\Administrator\Desktop\熊猫\熊猫\熊猫图片素材\5e9038d903dc31586510041475.png5e9038d903dc31586510041475"/>
          <p:cNvPicPr>
            <a:picLocks noChangeAspect="1"/>
          </p:cNvPicPr>
          <p:nvPr/>
        </p:nvPicPr>
        <p:blipFill>
          <a:blip r:embed="rId3"/>
          <a:srcRect/>
          <a:stretch>
            <a:fillRect/>
          </a:stretch>
        </p:blipFill>
        <p:spPr>
          <a:xfrm>
            <a:off x="593170" y="1921669"/>
            <a:ext cx="2335530" cy="2336006"/>
          </a:xfrm>
          <a:prstGeom prst="rect">
            <a:avLst/>
          </a:prstGeom>
          <a:noFill/>
          <a:ln w="9525">
            <a:noFill/>
          </a:ln>
        </p:spPr>
      </p:pic>
      <p:sp>
        <p:nvSpPr>
          <p:cNvPr id="46086" name="文本框 99"/>
          <p:cNvSpPr txBox="1"/>
          <p:nvPr/>
        </p:nvSpPr>
        <p:spPr>
          <a:xfrm>
            <a:off x="3067050" y="2049066"/>
            <a:ext cx="1319213" cy="300082"/>
          </a:xfrm>
          <a:prstGeom prst="rect">
            <a:avLst/>
          </a:prstGeom>
          <a:noFill/>
          <a:ln w="9525">
            <a:noFill/>
          </a:ln>
        </p:spPr>
        <p:txBody>
          <a:bodyPr wrap="square" anchor="t">
            <a:spAutoFit/>
          </a:bodyPr>
          <a:lstStyle/>
          <a:p>
            <a:r>
              <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标题文字内容</a:t>
            </a:r>
          </a:p>
        </p:txBody>
      </p:sp>
      <p:sp>
        <p:nvSpPr>
          <p:cNvPr id="3" name="矩形 2"/>
          <p:cNvSpPr/>
          <p:nvPr/>
        </p:nvSpPr>
        <p:spPr>
          <a:xfrm>
            <a:off x="3067050" y="2997996"/>
            <a:ext cx="1319213" cy="297656"/>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sp>
        <p:nvSpPr>
          <p:cNvPr id="4" name="矩形 3"/>
          <p:cNvSpPr/>
          <p:nvPr/>
        </p:nvSpPr>
        <p:spPr>
          <a:xfrm>
            <a:off x="3067050" y="3368278"/>
            <a:ext cx="5182791" cy="946547"/>
          </a:xfrm>
          <a:prstGeom prst="rect">
            <a:avLst/>
          </a:prstGeom>
          <a:solidFill>
            <a:schemeClr val="bg1"/>
          </a:solidFill>
          <a:ln w="12700" cap="flat" cmpd="sng">
            <a:solidFill>
              <a:srgbClr val="C00000"/>
            </a:solidFill>
            <a:prstDash val="solid"/>
            <a:round/>
            <a:headEnd type="none" w="med" len="med"/>
            <a:tailEnd type="none" w="med" len="med"/>
          </a:ln>
        </p:spPr>
        <p:txBody>
          <a:bodyPr wrap="square" lIns="0" tIns="0" rIns="0" bIns="0" anchor="ctr"/>
          <a:lstStyle/>
          <a:p>
            <a:pPr algn="ctr" eaLnBrk="0" hangingPunct="0"/>
            <a:endParaRPr lang="zh-CN" altLang="en-US" sz="150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 name="矩形 4"/>
          <p:cNvSpPr/>
          <p:nvPr/>
        </p:nvSpPr>
        <p:spPr>
          <a:xfrm>
            <a:off x="3065862" y="3363518"/>
            <a:ext cx="5183981" cy="890693"/>
          </a:xfrm>
          <a:prstGeom prst="rect">
            <a:avLst/>
          </a:prstGeom>
          <a:noFill/>
          <a:ln w="9525">
            <a:noFill/>
          </a:ln>
        </p:spPr>
        <p:txBody>
          <a:bodyPr wrap="square" anchor="t">
            <a:spAutoFit/>
          </a:bodyPr>
          <a:lstStyle/>
          <a:p>
            <a:pPr marL="214313" indent="-214313" algn="just" eaLnBrk="0" hangingPunct="0">
              <a:lnSpc>
                <a:spcPct val="150000"/>
              </a:lnSpc>
              <a:buFont typeface="Wingdings" panose="05000000000000000000" charset="0"/>
              <a:buChar char="Ø"/>
            </a:pPr>
            <a:r>
              <a:rPr lang="zh-CN" altLang="en-US" sz="12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r>
              <a:rPr lang="zh-CN" altLang="en-US" sz="12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a:t>
            </a:r>
            <a:endParaRPr lang="zh-CN" altLang="en-US" sz="12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214313" indent="-214313" algn="just" eaLnBrk="0" hangingPunct="0">
              <a:lnSpc>
                <a:spcPct val="150000"/>
              </a:lnSpc>
              <a:buFont typeface="Wingdings" panose="05000000000000000000" charset="0"/>
              <a:buChar char="Ø"/>
            </a:pPr>
            <a:r>
              <a:rPr lang="zh-CN" altLang="en-US" sz="12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r>
              <a:rPr lang="zh-CN" altLang="en-US" sz="12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a:t>
            </a:r>
            <a:endParaRPr lang="zh-CN" altLang="en-US" sz="12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214313" indent="-214313" algn="just" eaLnBrk="0" hangingPunct="0">
              <a:lnSpc>
                <a:spcPct val="150000"/>
              </a:lnSpc>
              <a:buFont typeface="Wingdings" panose="05000000000000000000" charset="0"/>
              <a:buChar char="Ø"/>
            </a:pPr>
            <a:r>
              <a:rPr lang="zh-CN" altLang="en-US" sz="12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r>
              <a:rPr lang="zh-CN" altLang="en-US" sz="12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a:t>
            </a:r>
            <a:endParaRPr lang="zh-CN" altLang="zh-CN" sz="1200" dirty="0">
              <a:solidFill>
                <a:srgbClr val="262626"/>
              </a:solidFill>
              <a:latin typeface="微软雅黑" panose="020B0503020204020204" pitchFamily="34" charset="-122"/>
              <a:cs typeface="微软雅黑" panose="020B0503020204020204" pitchFamily="34" charset="-122"/>
              <a:sym typeface="Arial" panose="020B0604020202020204" pitchFamily="34" charset="0"/>
            </a:endParaRPr>
          </a:p>
        </p:txBody>
      </p:sp>
      <p:sp>
        <p:nvSpPr>
          <p:cNvPr id="46090" name="文本框 5"/>
          <p:cNvSpPr txBox="1"/>
          <p:nvPr/>
        </p:nvSpPr>
        <p:spPr>
          <a:xfrm>
            <a:off x="3067050" y="3003947"/>
            <a:ext cx="1319213" cy="300082"/>
          </a:xfrm>
          <a:prstGeom prst="rect">
            <a:avLst/>
          </a:prstGeom>
          <a:noFill/>
          <a:ln w="9525">
            <a:noFill/>
          </a:ln>
        </p:spPr>
        <p:txBody>
          <a:bodyPr wrap="square" anchor="t">
            <a:spAutoFit/>
          </a:bodyPr>
          <a:lstStyle/>
          <a:p>
            <a:r>
              <a:rPr lang="zh-CN" altLang="en-US"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标题文字内容</a:t>
            </a:r>
            <a:endParaRPr lang="zh-CN" altLang="zh-CN" sz="135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091" name="文本框 6"/>
          <p:cNvSpPr txBox="1"/>
          <p:nvPr/>
        </p:nvSpPr>
        <p:spPr>
          <a:xfrm>
            <a:off x="666750" y="4499372"/>
            <a:ext cx="7583091" cy="890693"/>
          </a:xfrm>
          <a:prstGeom prst="rect">
            <a:avLst/>
          </a:prstGeom>
          <a:noFill/>
          <a:ln w="9525">
            <a:noFill/>
          </a:ln>
        </p:spPr>
        <p:txBody>
          <a:bodyPr wrap="square" anchor="t">
            <a:spAutoFit/>
          </a:bodyPr>
          <a:lstStyle/>
          <a:p>
            <a:pPr algn="just">
              <a:lnSpc>
                <a:spcPct val="150000"/>
              </a:lnSpc>
            </a:pPr>
            <a:r>
              <a:rPr lang="zh-CN" altLang="en-US" sz="1200" dirty="0">
                <a:solidFill>
                  <a:srgbClr val="2B2B2B"/>
                </a:solidFill>
                <a:latin typeface="微软雅黑" panose="020B0503020204020204" pitchFamily="34" charset="-122"/>
                <a:cs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endParaRPr lang="zh-CN" altLang="en-US" sz="1200" dirty="0">
              <a:solidFill>
                <a:srgbClr val="2B2B2B"/>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矩形 7"/>
          <p:cNvSpPr/>
          <p:nvPr/>
        </p:nvSpPr>
        <p:spPr>
          <a:xfrm>
            <a:off x="666750" y="4499372"/>
            <a:ext cx="7583091" cy="946547"/>
          </a:xfrm>
          <a:prstGeom prst="rect">
            <a:avLst/>
          </a:prstGeom>
          <a:noFill/>
          <a:ln w="12700" cap="flat" cmpd="sng">
            <a:solidFill>
              <a:srgbClr val="C00000"/>
            </a:solidFill>
            <a:prstDash val="solid"/>
            <a:round/>
            <a:headEnd type="none" w="med" len="med"/>
            <a:tailEnd type="none" w="med" len="med"/>
          </a:ln>
        </p:spPr>
        <p:txBody>
          <a:bodyPr wrap="square" lIns="0" tIns="0" rIns="0" bIns="0" anchor="ctr"/>
          <a:lstStyle/>
          <a:p>
            <a:pPr algn="ctr" eaLnBrk="0" hangingPunct="0"/>
            <a:endParaRPr lang="zh-CN" altLang="en-US" sz="150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pic>
        <p:nvPicPr>
          <p:cNvPr id="46093" name="图片 8" descr="666"/>
          <p:cNvPicPr>
            <a:picLocks noChangeAspect="1"/>
          </p:cNvPicPr>
          <p:nvPr/>
        </p:nvPicPr>
        <p:blipFill>
          <a:blip r:embed="rId4"/>
          <a:stretch>
            <a:fillRect/>
          </a:stretch>
        </p:blipFill>
        <p:spPr>
          <a:xfrm>
            <a:off x="7194949" y="3382566"/>
            <a:ext cx="953690" cy="875109"/>
          </a:xfrm>
          <a:prstGeom prst="rect">
            <a:avLst/>
          </a:prstGeom>
          <a:noFill/>
          <a:ln w="9525">
            <a:noFill/>
          </a:ln>
        </p:spPr>
      </p:pic>
      <p:sp>
        <p:nvSpPr>
          <p:cNvPr id="7" name="矩形 17">
            <a:extLst>
              <a:ext uri="{FF2B5EF4-FFF2-40B4-BE49-F238E27FC236}">
                <a16:creationId xmlns:a16="http://schemas.microsoft.com/office/drawing/2014/main" id="{4F85E7A2-39A9-4965-813C-3651E65E900C}"/>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文本框 2"/>
          <p:cNvSpPr txBox="1"/>
          <p:nvPr/>
        </p:nvSpPr>
        <p:spPr>
          <a:xfrm>
            <a:off x="1390652" y="2352676"/>
            <a:ext cx="3399235" cy="276999"/>
          </a:xfrm>
          <a:prstGeom prst="rect">
            <a:avLst/>
          </a:prstGeom>
          <a:noFill/>
          <a:ln w="9525">
            <a:noFill/>
          </a:ln>
        </p:spPr>
        <p:txBody>
          <a:bodyPr wrap="square" anchor="t">
            <a:spAutoFit/>
          </a:bodyPr>
          <a:lstStyle/>
          <a:p>
            <a:r>
              <a:rPr lang="zh-CN" altLang="en-US" sz="1200" b="1" dirty="0">
                <a:solidFill>
                  <a:srgbClr val="C00000"/>
                </a:solidFill>
                <a:latin typeface="微软雅黑" panose="020B0503020204020204" pitchFamily="34" charset="-122"/>
                <a:cs typeface="微软雅黑" panose="020B0503020204020204" pitchFamily="34" charset="-122"/>
              </a:rPr>
              <a:t>标题文字内容</a:t>
            </a:r>
            <a:endParaRPr lang="zh-CN" altLang="zh-CN"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custDataLst>
              <p:tags r:id="rId1"/>
            </p:custDataLst>
          </p:nvPr>
        </p:nvSpPr>
        <p:spPr>
          <a:xfrm>
            <a:off x="781051" y="2686051"/>
            <a:ext cx="7708106" cy="2403928"/>
          </a:xfrm>
          <a:prstGeom prst="rect">
            <a:avLst/>
          </a:prstGeom>
          <a:noFill/>
          <a:ln w="9525">
            <a:noFill/>
          </a:ln>
        </p:spPr>
        <p:txBody>
          <a:bodyPr wrap="square">
            <a:spAutoFit/>
          </a:bodyPr>
          <a:lstStyle/>
          <a:p>
            <a:pPr algn="just">
              <a:lnSpc>
                <a:spcPct val="150000"/>
              </a:lnSpc>
              <a:spcAft>
                <a:spcPts val="450"/>
              </a:spcAft>
            </a:pPr>
            <a:r>
              <a:rPr lang="zh-CN" altLang="en-US" sz="1200" noProof="1">
                <a:solidFill>
                  <a:srgbClr val="C00000"/>
                </a:solidFill>
                <a:latin typeface="微软雅黑" panose="020B0503020204020204" pitchFamily="34" charset="-122"/>
                <a:cs typeface="微软雅黑" panose="020B0503020204020204" pitchFamily="34" charset="-122"/>
              </a:rPr>
              <a:t>标题文字内容标题文字内容</a:t>
            </a:r>
            <a:endParaRPr lang="en-US" altLang="zh-CN" sz="1200" noProof="1">
              <a:solidFill>
                <a:srgbClr val="C00000"/>
              </a:solidFill>
              <a:latin typeface="微软雅黑" panose="020B0503020204020204" pitchFamily="34" charset="-122"/>
              <a:cs typeface="微软雅黑" panose="020B0503020204020204" pitchFamily="34" charset="-122"/>
            </a:endParaRPr>
          </a:p>
          <a:p>
            <a:pPr algn="just">
              <a:lnSpc>
                <a:spcPct val="150000"/>
              </a:lnSpc>
              <a:spcAft>
                <a:spcPts val="450"/>
              </a:spcAft>
            </a:pPr>
            <a:r>
              <a:rPr lang="zh-CN" altLang="en-US" sz="1200" noProof="1">
                <a:solidFill>
                  <a:srgbClr val="333333"/>
                </a:solidFill>
                <a:latin typeface="微软雅黑" panose="020B0503020204020204" pitchFamily="34" charset="-122"/>
                <a:cs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r>
              <a:rPr lang="zh-CN" altLang="en-US" sz="1200" noProof="1">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a:t>
            </a:r>
          </a:p>
          <a:p>
            <a:pPr marL="214313" indent="-214313" algn="just">
              <a:lnSpc>
                <a:spcPct val="150000"/>
              </a:lnSpc>
              <a:spcAft>
                <a:spcPts val="450"/>
              </a:spcAft>
              <a:buFont typeface="Wingdings" panose="05000000000000000000" charset="0"/>
              <a:buChar char="Ø"/>
            </a:pPr>
            <a:r>
              <a:rPr lang="zh-CN" altLang="en-US" sz="1200" noProof="1">
                <a:solidFill>
                  <a:srgbClr val="333333"/>
                </a:solidFill>
                <a:latin typeface="微软雅黑" panose="020B0503020204020204" pitchFamily="34" charset="-122"/>
                <a:cs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r>
              <a:rPr lang="zh-CN" altLang="en-US" sz="1200" noProof="1">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6" name="矩形 5"/>
          <p:cNvSpPr/>
          <p:nvPr>
            <p:custDataLst>
              <p:tags r:id="rId2"/>
            </p:custDataLst>
          </p:nvPr>
        </p:nvSpPr>
        <p:spPr>
          <a:xfrm>
            <a:off x="781051" y="2686052"/>
            <a:ext cx="7699772" cy="2440781"/>
          </a:xfrm>
          <a:prstGeom prst="rect">
            <a:avLst/>
          </a:prstGeom>
          <a:noFill/>
          <a:ln w="12700" cmpd="sng">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350" noProof="1">
              <a:cs typeface="微软雅黑" panose="020B0503020204020204" pitchFamily="34" charset="-122"/>
            </a:endParaRPr>
          </a:p>
        </p:txBody>
      </p:sp>
      <p:pic>
        <p:nvPicPr>
          <p:cNvPr id="49157" name="图片 10" descr="image3"/>
          <p:cNvPicPr>
            <a:picLocks noChangeAspect="1"/>
          </p:cNvPicPr>
          <p:nvPr/>
        </p:nvPicPr>
        <p:blipFill>
          <a:blip r:embed="rId4"/>
          <a:stretch>
            <a:fillRect/>
          </a:stretch>
        </p:blipFill>
        <p:spPr>
          <a:xfrm>
            <a:off x="6755606" y="1960962"/>
            <a:ext cx="1725216" cy="731044"/>
          </a:xfrm>
          <a:prstGeom prst="rect">
            <a:avLst/>
          </a:prstGeom>
          <a:noFill/>
          <a:ln w="9525">
            <a:noFill/>
          </a:ln>
        </p:spPr>
      </p:pic>
      <p:sp>
        <p:nvSpPr>
          <p:cNvPr id="48137" name="文本框 9"/>
          <p:cNvSpPr txBox="1"/>
          <p:nvPr/>
        </p:nvSpPr>
        <p:spPr>
          <a:xfrm>
            <a:off x="737235" y="2297906"/>
            <a:ext cx="663893" cy="369332"/>
          </a:xfrm>
          <a:prstGeom prst="rect">
            <a:avLst/>
          </a:prstGeom>
          <a:noFill/>
          <a:ln w="9525">
            <a:noFill/>
          </a:ln>
        </p:spPr>
        <p:txBody>
          <a:bodyPr wrap="square" anchor="t">
            <a:spAutoFit/>
          </a:bodyPr>
          <a:lstStyle/>
          <a:p>
            <a:pPr algn="dist"/>
            <a:r>
              <a:rPr lang="zh-CN" altLang="zh-CN"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真懂</a:t>
            </a:r>
          </a:p>
        </p:txBody>
      </p:sp>
      <p:grpSp>
        <p:nvGrpSpPr>
          <p:cNvPr id="11" name="组合 10"/>
          <p:cNvGrpSpPr/>
          <p:nvPr/>
        </p:nvGrpSpPr>
        <p:grpSpPr>
          <a:xfrm>
            <a:off x="795814" y="2335054"/>
            <a:ext cx="260985" cy="269558"/>
            <a:chOff x="925" y="5437"/>
            <a:chExt cx="566" cy="566"/>
          </a:xfrm>
        </p:grpSpPr>
        <p:sp>
          <p:nvSpPr>
            <p:cNvPr id="3" name="矩形 2"/>
            <p:cNvSpPr/>
            <p:nvPr/>
          </p:nvSpPr>
          <p:spPr>
            <a:xfrm>
              <a:off x="925" y="5437"/>
              <a:ext cx="567" cy="567"/>
            </a:xfrm>
            <a:prstGeom prst="rect">
              <a:avLst/>
            </a:prstGeom>
            <a:noFill/>
            <a:ln w="635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cxnSp>
          <p:nvCxnSpPr>
            <p:cNvPr id="2" name="直接连接符 1"/>
            <p:cNvCxnSpPr>
              <a:stCxn id="3" idx="0"/>
              <a:endCxn id="3" idx="2"/>
            </p:cNvCxnSpPr>
            <p:nvPr/>
          </p:nvCxnSpPr>
          <p:spPr>
            <a:xfrm>
              <a:off x="1209" y="5437"/>
              <a:ext cx="0" cy="567"/>
            </a:xfrm>
            <a:prstGeom prst="line">
              <a:avLst/>
            </a:prstGeom>
            <a:ln>
              <a:solidFill>
                <a:srgbClr val="C00000">
                  <a:alpha val="4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3" idx="1"/>
              <a:endCxn id="3" idx="3"/>
            </p:cNvCxnSpPr>
            <p:nvPr/>
          </p:nvCxnSpPr>
          <p:spPr>
            <a:xfrm>
              <a:off x="925" y="5721"/>
              <a:ext cx="567" cy="0"/>
            </a:xfrm>
            <a:prstGeom prst="line">
              <a:avLst/>
            </a:prstGeom>
            <a:ln>
              <a:solidFill>
                <a:srgbClr val="C00000">
                  <a:alpha val="40000"/>
                </a:srgb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085850" y="2335054"/>
            <a:ext cx="260985" cy="269558"/>
            <a:chOff x="925" y="5437"/>
            <a:chExt cx="566" cy="566"/>
          </a:xfrm>
        </p:grpSpPr>
        <p:sp>
          <p:nvSpPr>
            <p:cNvPr id="13" name="矩形 12"/>
            <p:cNvSpPr/>
            <p:nvPr/>
          </p:nvSpPr>
          <p:spPr>
            <a:xfrm>
              <a:off x="925" y="5437"/>
              <a:ext cx="567" cy="567"/>
            </a:xfrm>
            <a:prstGeom prst="rect">
              <a:avLst/>
            </a:prstGeom>
            <a:noFill/>
            <a:ln w="635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微软雅黑" panose="020B0503020204020204" pitchFamily="34" charset="-122"/>
              </a:endParaRPr>
            </a:p>
          </p:txBody>
        </p:sp>
        <p:cxnSp>
          <p:nvCxnSpPr>
            <p:cNvPr id="14" name="直接连接符 13"/>
            <p:cNvCxnSpPr>
              <a:stCxn id="13" idx="0"/>
              <a:endCxn id="13" idx="2"/>
            </p:cNvCxnSpPr>
            <p:nvPr/>
          </p:nvCxnSpPr>
          <p:spPr>
            <a:xfrm>
              <a:off x="1209" y="5437"/>
              <a:ext cx="0" cy="567"/>
            </a:xfrm>
            <a:prstGeom prst="line">
              <a:avLst/>
            </a:prstGeom>
            <a:ln>
              <a:solidFill>
                <a:srgbClr val="C00000">
                  <a:alpha val="4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3" idx="1"/>
              <a:endCxn id="13" idx="3"/>
            </p:cNvCxnSpPr>
            <p:nvPr/>
          </p:nvCxnSpPr>
          <p:spPr>
            <a:xfrm>
              <a:off x="925" y="5721"/>
              <a:ext cx="567" cy="0"/>
            </a:xfrm>
            <a:prstGeom prst="line">
              <a:avLst/>
            </a:prstGeom>
            <a:ln>
              <a:solidFill>
                <a:srgbClr val="C00000">
                  <a:alpha val="40000"/>
                </a:srgbClr>
              </a:solidFill>
              <a:prstDash val="sysDash"/>
            </a:ln>
          </p:spPr>
          <p:style>
            <a:lnRef idx="1">
              <a:schemeClr val="accent1"/>
            </a:lnRef>
            <a:fillRef idx="0">
              <a:schemeClr val="accent1"/>
            </a:fillRef>
            <a:effectRef idx="0">
              <a:schemeClr val="accent1"/>
            </a:effectRef>
            <a:fontRef idx="minor">
              <a:schemeClr val="tx1"/>
            </a:fontRef>
          </p:style>
        </p:cxnSp>
      </p:grpSp>
      <p:sp>
        <p:nvSpPr>
          <p:cNvPr id="7" name="矩形 17">
            <a:extLst>
              <a:ext uri="{FF2B5EF4-FFF2-40B4-BE49-F238E27FC236}">
                <a16:creationId xmlns:a16="http://schemas.microsoft.com/office/drawing/2014/main" id="{F3ED2240-D61C-4B9E-B688-C89EAEF27E6B}"/>
              </a:ext>
            </a:extLst>
          </p:cNvPr>
          <p:cNvSpPr/>
          <p:nvPr/>
        </p:nvSpPr>
        <p:spPr>
          <a:xfrm>
            <a:off x="971393" y="378092"/>
            <a:ext cx="6377940" cy="346249"/>
          </a:xfrm>
          <a:prstGeom prst="rect">
            <a:avLst/>
          </a:prstGeom>
          <a:noFill/>
          <a:ln w="9525">
            <a:noFill/>
          </a:ln>
        </p:spPr>
        <p:txBody>
          <a:bodyPr wrap="square" anchor="t">
            <a:spAutoFit/>
          </a:bodyPr>
          <a:lstStyle/>
          <a:p>
            <a:pPr lvl="0"/>
            <a:r>
              <a:rPr lang="zh-CN" altLang="en-US" sz="165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Tree>
  </p:cSld>
  <p:clrMapOvr>
    <a:masterClrMapping/>
  </p:clrMapOvr>
  <p:transition spd="slow" advClick="0" advTm="2000">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7" name="图片 6" descr="D:\PPT三次分类\党政图片源文件\透明党旗党徽\image10.pngimage10"/>
          <p:cNvPicPr>
            <a:picLocks noChangeAspect="1"/>
          </p:cNvPicPr>
          <p:nvPr/>
        </p:nvPicPr>
        <p:blipFill>
          <a:blip r:embed="rId3"/>
          <a:stretch>
            <a:fillRect/>
          </a:stretch>
        </p:blipFill>
        <p:spPr>
          <a:xfrm>
            <a:off x="3955735" y="2081076"/>
            <a:ext cx="1233011" cy="1103948"/>
          </a:xfrm>
          <a:prstGeom prst="rect">
            <a:avLst/>
          </a:prstGeom>
          <a:noFill/>
          <a:ln w="9525">
            <a:noFill/>
          </a:ln>
        </p:spPr>
      </p:pic>
      <p:sp>
        <p:nvSpPr>
          <p:cNvPr id="100" name="文本框 99"/>
          <p:cNvSpPr txBox="1"/>
          <p:nvPr/>
        </p:nvSpPr>
        <p:spPr>
          <a:xfrm>
            <a:off x="2823686" y="3185023"/>
            <a:ext cx="3496628" cy="923330"/>
          </a:xfrm>
          <a:prstGeom prst="rect">
            <a:avLst/>
          </a:prstGeom>
          <a:noFill/>
          <a:ln w="9525">
            <a:noFill/>
          </a:ln>
          <a:effectLst/>
        </p:spPr>
        <p:txBody>
          <a:bodyPr wrap="square">
            <a:spAutoFit/>
          </a:bodyPr>
          <a:lstStyle/>
          <a:p>
            <a:pPr algn="dist" fontAlgn="auto"/>
            <a:r>
              <a:rPr lang="zh-CN" altLang="en-US" sz="54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感谢聆听</a:t>
            </a:r>
          </a:p>
        </p:txBody>
      </p:sp>
      <p:pic>
        <p:nvPicPr>
          <p:cNvPr id="4" name="图片 3">
            <a:extLst>
              <a:ext uri="{FF2B5EF4-FFF2-40B4-BE49-F238E27FC236}">
                <a16:creationId xmlns:a16="http://schemas.microsoft.com/office/drawing/2014/main" id="{816D6D54-BC31-4182-881E-228FEEFCD8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5315" y="276569"/>
            <a:ext cx="668708" cy="653007"/>
          </a:xfrm>
          <a:prstGeom prst="rect">
            <a:avLst/>
          </a:prstGeom>
        </p:spPr>
      </p:pic>
      <p:pic>
        <p:nvPicPr>
          <p:cNvPr id="5" name="图片 4" descr="下边框1">
            <a:extLst>
              <a:ext uri="{FF2B5EF4-FFF2-40B4-BE49-F238E27FC236}">
                <a16:creationId xmlns:a16="http://schemas.microsoft.com/office/drawing/2014/main" id="{DA55268F-3E6F-49E0-91E3-E7EEFB201B75}"/>
              </a:ext>
            </a:extLst>
          </p:cNvPr>
          <p:cNvPicPr>
            <a:picLocks noChangeAspect="1"/>
          </p:cNvPicPr>
          <p:nvPr/>
        </p:nvPicPr>
        <p:blipFill>
          <a:blip r:embed="rId5"/>
          <a:stretch>
            <a:fillRect/>
          </a:stretch>
        </p:blipFill>
        <p:spPr>
          <a:xfrm>
            <a:off x="0" y="3086576"/>
            <a:ext cx="9144000" cy="3771424"/>
          </a:xfrm>
          <a:prstGeom prst="rect">
            <a:avLst/>
          </a:prstGeom>
        </p:spPr>
      </p:pic>
    </p:spTree>
  </p:cSld>
  <p:clrMapOvr>
    <a:masterClrMapping/>
  </p:clrMapOvr>
  <p:transition advTm="0"/>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318,&quot;width&quot;:2589}"/>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318,&quot;width&quot;:2589}"/>
</p:tagLst>
</file>

<file path=ppt/tags/tag3.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ags/tag4.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ags/tag5.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ags/tag6.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ags/tag7.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heme/theme1.xml><?xml version="1.0" encoding="utf-8"?>
<a:theme xmlns:a="http://schemas.openxmlformats.org/drawingml/2006/main" name="-">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TotalTime>
  <Words>1634</Words>
  <Application>Microsoft Office PowerPoint</Application>
  <PresentationFormat>全屏显示(4:3)</PresentationFormat>
  <Paragraphs>136</Paragraphs>
  <Slides>19</Slides>
  <Notes>17</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19</vt:i4>
      </vt:variant>
    </vt:vector>
  </HeadingPairs>
  <TitlesOfParts>
    <vt:vector size="25" baseType="lpstr">
      <vt:lpstr>Wingdings</vt:lpstr>
      <vt:lpstr>Calibri Light</vt:lpstr>
      <vt:lpstr>Calibri</vt:lpstr>
      <vt:lpstr>Arial</vt:lpstr>
      <vt:lpstr>微软雅黑</vt:lpstr>
      <vt:lpst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Porchen</dc:creator>
  <cp:lastModifiedBy>Porchen</cp:lastModifiedBy>
  <cp:revision>220</cp:revision>
  <dcterms:created xsi:type="dcterms:W3CDTF">2019-06-19T02:08:00Z</dcterms:created>
  <dcterms:modified xsi:type="dcterms:W3CDTF">2020-11-16T06:33:03Z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