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wav"/>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8.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9.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0.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2.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3.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19.xml" ContentType="application/vnd.openxmlformats-officedocument.presentationml.notesSlide+xml"/>
  <Override PartName="/ppt/tags/tag116.xml" ContentType="application/vnd.openxmlformats-officedocument.presentationml.tags+xml"/>
  <Override PartName="/ppt/notesSlides/notesSlide20.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1.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tags/tag140.xml" ContentType="application/vnd.openxmlformats-officedocument.presentationml.tags+xml"/>
  <Override PartName="/ppt/notesSlides/notesSlide23.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4.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60.xml" ContentType="application/vnd.openxmlformats-officedocument.presentationml.tags+xml"/>
  <Override PartName="/ppt/tags/tag161.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62.xml" ContentType="application/vnd.openxmlformats-officedocument.presentationml.tags+xml"/>
  <Override PartName="/ppt/notesSlides/notesSlide31.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38"/>
  </p:notesMasterIdLst>
  <p:sldIdLst>
    <p:sldId id="297" r:id="rId4"/>
    <p:sldId id="286" r:id="rId5"/>
    <p:sldId id="257" r:id="rId6"/>
    <p:sldId id="290" r:id="rId7"/>
    <p:sldId id="259" r:id="rId8"/>
    <p:sldId id="260" r:id="rId9"/>
    <p:sldId id="261" r:id="rId10"/>
    <p:sldId id="282" r:id="rId11"/>
    <p:sldId id="262" r:id="rId12"/>
    <p:sldId id="263" r:id="rId13"/>
    <p:sldId id="264" r:id="rId14"/>
    <p:sldId id="265" r:id="rId15"/>
    <p:sldId id="294" r:id="rId16"/>
    <p:sldId id="270" r:id="rId17"/>
    <p:sldId id="277" r:id="rId18"/>
    <p:sldId id="271" r:id="rId19"/>
    <p:sldId id="272" r:id="rId20"/>
    <p:sldId id="291" r:id="rId21"/>
    <p:sldId id="266" r:id="rId22"/>
    <p:sldId id="267" r:id="rId23"/>
    <p:sldId id="268" r:id="rId24"/>
    <p:sldId id="269" r:id="rId25"/>
    <p:sldId id="273" r:id="rId26"/>
    <p:sldId id="276" r:id="rId27"/>
    <p:sldId id="279" r:id="rId28"/>
    <p:sldId id="292" r:id="rId29"/>
    <p:sldId id="274" r:id="rId30"/>
    <p:sldId id="296" r:id="rId31"/>
    <p:sldId id="275" r:id="rId32"/>
    <p:sldId id="293" r:id="rId33"/>
    <p:sldId id="281" r:id="rId34"/>
    <p:sldId id="284" r:id="rId35"/>
    <p:sldId id="283" r:id="rId36"/>
    <p:sldId id="285" r:id="rId37"/>
  </p:sldIdLst>
  <p:sldSz cx="8640763" cy="6480175"/>
  <p:notesSz cx="6858000" cy="9144000"/>
  <p:custDataLst>
    <p:tags r:id="rId39"/>
  </p:custDataLst>
  <p:defaultTextStyle>
    <a:defPPr>
      <a:defRPr lang="zh-CN"/>
    </a:defPPr>
    <a:lvl1pPr marL="0" algn="l" defTabSz="1107704" rtl="0" eaLnBrk="1" latinLnBrk="0" hangingPunct="1">
      <a:defRPr sz="2181" kern="1200">
        <a:solidFill>
          <a:schemeClr val="tx1"/>
        </a:solidFill>
        <a:latin typeface="+mn-lt"/>
        <a:ea typeface="+mn-ea"/>
        <a:cs typeface="+mn-cs"/>
      </a:defRPr>
    </a:lvl1pPr>
    <a:lvl2pPr marL="553852" algn="l" defTabSz="1107704" rtl="0" eaLnBrk="1" latinLnBrk="0" hangingPunct="1">
      <a:defRPr sz="2181" kern="1200">
        <a:solidFill>
          <a:schemeClr val="tx1"/>
        </a:solidFill>
        <a:latin typeface="+mn-lt"/>
        <a:ea typeface="+mn-ea"/>
        <a:cs typeface="+mn-cs"/>
      </a:defRPr>
    </a:lvl2pPr>
    <a:lvl3pPr marL="1107704" algn="l" defTabSz="1107704" rtl="0" eaLnBrk="1" latinLnBrk="0" hangingPunct="1">
      <a:defRPr sz="2181" kern="1200">
        <a:solidFill>
          <a:schemeClr val="tx1"/>
        </a:solidFill>
        <a:latin typeface="+mn-lt"/>
        <a:ea typeface="+mn-ea"/>
        <a:cs typeface="+mn-cs"/>
      </a:defRPr>
    </a:lvl3pPr>
    <a:lvl4pPr marL="1661556" algn="l" defTabSz="1107704" rtl="0" eaLnBrk="1" latinLnBrk="0" hangingPunct="1">
      <a:defRPr sz="2181" kern="1200">
        <a:solidFill>
          <a:schemeClr val="tx1"/>
        </a:solidFill>
        <a:latin typeface="+mn-lt"/>
        <a:ea typeface="+mn-ea"/>
        <a:cs typeface="+mn-cs"/>
      </a:defRPr>
    </a:lvl4pPr>
    <a:lvl5pPr marL="2215408" algn="l" defTabSz="1107704" rtl="0" eaLnBrk="1" latinLnBrk="0" hangingPunct="1">
      <a:defRPr sz="2181" kern="1200">
        <a:solidFill>
          <a:schemeClr val="tx1"/>
        </a:solidFill>
        <a:latin typeface="+mn-lt"/>
        <a:ea typeface="+mn-ea"/>
        <a:cs typeface="+mn-cs"/>
      </a:defRPr>
    </a:lvl5pPr>
    <a:lvl6pPr marL="2769260" algn="l" defTabSz="1107704" rtl="0" eaLnBrk="1" latinLnBrk="0" hangingPunct="1">
      <a:defRPr sz="2181" kern="1200">
        <a:solidFill>
          <a:schemeClr val="tx1"/>
        </a:solidFill>
        <a:latin typeface="+mn-lt"/>
        <a:ea typeface="+mn-ea"/>
        <a:cs typeface="+mn-cs"/>
      </a:defRPr>
    </a:lvl6pPr>
    <a:lvl7pPr marL="3323112" algn="l" defTabSz="1107704" rtl="0" eaLnBrk="1" latinLnBrk="0" hangingPunct="1">
      <a:defRPr sz="2181" kern="1200">
        <a:solidFill>
          <a:schemeClr val="tx1"/>
        </a:solidFill>
        <a:latin typeface="+mn-lt"/>
        <a:ea typeface="+mn-ea"/>
        <a:cs typeface="+mn-cs"/>
      </a:defRPr>
    </a:lvl7pPr>
    <a:lvl8pPr marL="3876965" algn="l" defTabSz="1107704" rtl="0" eaLnBrk="1" latinLnBrk="0" hangingPunct="1">
      <a:defRPr sz="2181" kern="1200">
        <a:solidFill>
          <a:schemeClr val="tx1"/>
        </a:solidFill>
        <a:latin typeface="+mn-lt"/>
        <a:ea typeface="+mn-ea"/>
        <a:cs typeface="+mn-cs"/>
      </a:defRPr>
    </a:lvl8pPr>
    <a:lvl9pPr marL="4430817" algn="l" defTabSz="1107704" rtl="0" eaLnBrk="1" latinLnBrk="0" hangingPunct="1">
      <a:defRPr sz="218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userDrawn="1">
          <p15:clr>
            <a:srgbClr val="A4A3A4"/>
          </p15:clr>
        </p15:guide>
        <p15:guide id="2" pos="272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1"/>
    <a:srgbClr val="68C1ED"/>
    <a:srgbClr val="00509A"/>
    <a:srgbClr val="005AA5"/>
    <a:srgbClr val="006BBB"/>
    <a:srgbClr val="004A82"/>
    <a:srgbClr val="0099FF"/>
    <a:srgbClr val="0000FF"/>
    <a:srgbClr val="E6A4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38" autoAdjust="0"/>
    <p:restoredTop sz="94696"/>
  </p:normalViewPr>
  <p:slideViewPr>
    <p:cSldViewPr>
      <p:cViewPr varScale="1">
        <p:scale>
          <a:sx n="111" d="100"/>
          <a:sy n="111" d="100"/>
        </p:scale>
        <p:origin x="1336" y="184"/>
      </p:cViewPr>
      <p:guideLst>
        <p:guide orient="horz" pos="2041"/>
        <p:guide pos="2722"/>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gs" Target="tags/tag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206572769953054E-2"/>
          <c:y val="0.10679611650485436"/>
          <c:w val="0.92253521126760563"/>
          <c:h val="0.78058252427184471"/>
        </c:manualLayout>
      </c:layout>
      <c:barChart>
        <c:barDir val="col"/>
        <c:grouping val="clustered"/>
        <c:varyColors val="0"/>
        <c:ser>
          <c:idx val="0"/>
          <c:order val="0"/>
          <c:tx>
            <c:strRef>
              <c:f>Sheet1!$A$2</c:f>
              <c:strCache>
                <c:ptCount val="1"/>
              </c:strCache>
            </c:strRef>
          </c:tx>
          <c:spPr>
            <a:solidFill>
              <a:srgbClr val="0070C0"/>
            </a:solidFill>
            <a:ln w="7882">
              <a:noFill/>
              <a:prstDash val="solid"/>
            </a:ln>
          </c:spPr>
          <c:invertIfNegative val="0"/>
          <c:cat>
            <c:strRef>
              <c:f>Sheet1!$B$1:$I$1</c:f>
              <c:strCache>
                <c:ptCount val="8"/>
                <c:pt idx="0">
                  <c:v>项目一</c:v>
                </c:pt>
                <c:pt idx="1">
                  <c:v>项目二</c:v>
                </c:pt>
                <c:pt idx="2">
                  <c:v>项目三</c:v>
                </c:pt>
                <c:pt idx="3">
                  <c:v>项目四</c:v>
                </c:pt>
                <c:pt idx="4">
                  <c:v>项目五</c:v>
                </c:pt>
                <c:pt idx="5">
                  <c:v>项目六</c:v>
                </c:pt>
                <c:pt idx="6">
                  <c:v>项目七</c:v>
                </c:pt>
                <c:pt idx="7">
                  <c:v>项目八</c:v>
                </c:pt>
              </c:strCache>
            </c:strRef>
          </c:cat>
          <c:val>
            <c:numRef>
              <c:f>Sheet1!$B$2:$I$2</c:f>
              <c:numCache>
                <c:formatCode>General</c:formatCode>
                <c:ptCount val="8"/>
                <c:pt idx="0">
                  <c:v>60</c:v>
                </c:pt>
                <c:pt idx="1">
                  <c:v>30.6</c:v>
                </c:pt>
                <c:pt idx="2">
                  <c:v>45.9</c:v>
                </c:pt>
                <c:pt idx="3">
                  <c:v>32</c:v>
                </c:pt>
                <c:pt idx="4">
                  <c:v>24</c:v>
                </c:pt>
                <c:pt idx="5">
                  <c:v>50</c:v>
                </c:pt>
                <c:pt idx="6">
                  <c:v>22</c:v>
                </c:pt>
                <c:pt idx="7">
                  <c:v>40</c:v>
                </c:pt>
              </c:numCache>
            </c:numRef>
          </c:val>
          <c:extLst>
            <c:ext xmlns:c16="http://schemas.microsoft.com/office/drawing/2014/chart" uri="{C3380CC4-5D6E-409C-BE32-E72D297353CC}">
              <c16:uniqueId val="{00000000-0963-4085-9FDF-7ADEE30C84DA}"/>
            </c:ext>
          </c:extLst>
        </c:ser>
        <c:dLbls>
          <c:showLegendKey val="0"/>
          <c:showVal val="0"/>
          <c:showCatName val="0"/>
          <c:showSerName val="0"/>
          <c:showPercent val="0"/>
          <c:showBubbleSize val="0"/>
        </c:dLbls>
        <c:gapWidth val="110"/>
        <c:axId val="198291840"/>
        <c:axId val="198293760"/>
      </c:barChart>
      <c:lineChart>
        <c:grouping val="standard"/>
        <c:varyColors val="0"/>
        <c:ser>
          <c:idx val="1"/>
          <c:order val="1"/>
          <c:tx>
            <c:strRef>
              <c:f>Sheet1!$A$3</c:f>
              <c:strCache>
                <c:ptCount val="1"/>
              </c:strCache>
            </c:strRef>
          </c:tx>
          <c:spPr>
            <a:ln w="15764">
              <a:solidFill>
                <a:srgbClr val="FF6600"/>
              </a:solidFill>
              <a:prstDash val="solid"/>
            </a:ln>
          </c:spPr>
          <c:marker>
            <c:symbol val="square"/>
            <c:size val="3"/>
            <c:spPr>
              <a:solidFill>
                <a:srgbClr val="FF6600"/>
              </a:solidFill>
              <a:ln>
                <a:solidFill>
                  <a:srgbClr val="FF6600"/>
                </a:solidFill>
                <a:prstDash val="solid"/>
              </a:ln>
            </c:spPr>
          </c:marker>
          <c:cat>
            <c:strRef>
              <c:f>Sheet1!$B$1:$I$1</c:f>
              <c:strCache>
                <c:ptCount val="8"/>
                <c:pt idx="0">
                  <c:v>项目一</c:v>
                </c:pt>
                <c:pt idx="1">
                  <c:v>项目二</c:v>
                </c:pt>
                <c:pt idx="2">
                  <c:v>项目三</c:v>
                </c:pt>
                <c:pt idx="3">
                  <c:v>项目四</c:v>
                </c:pt>
                <c:pt idx="4">
                  <c:v>项目五</c:v>
                </c:pt>
                <c:pt idx="5">
                  <c:v>项目六</c:v>
                </c:pt>
                <c:pt idx="6">
                  <c:v>项目七</c:v>
                </c:pt>
                <c:pt idx="7">
                  <c:v>项目八</c:v>
                </c:pt>
              </c:strCache>
            </c:strRef>
          </c:cat>
          <c:val>
            <c:numRef>
              <c:f>Sheet1!$B$3:$I$3</c:f>
              <c:numCache>
                <c:formatCode>General</c:formatCode>
                <c:ptCount val="8"/>
                <c:pt idx="0">
                  <c:v>78</c:v>
                </c:pt>
                <c:pt idx="1">
                  <c:v>65</c:v>
                </c:pt>
                <c:pt idx="2">
                  <c:v>55</c:v>
                </c:pt>
                <c:pt idx="3">
                  <c:v>59</c:v>
                </c:pt>
                <c:pt idx="4">
                  <c:v>45</c:v>
                </c:pt>
                <c:pt idx="5">
                  <c:v>66</c:v>
                </c:pt>
                <c:pt idx="6">
                  <c:v>78</c:v>
                </c:pt>
                <c:pt idx="7">
                  <c:v>66</c:v>
                </c:pt>
              </c:numCache>
            </c:numRef>
          </c:val>
          <c:smooth val="0"/>
          <c:extLst>
            <c:ext xmlns:c16="http://schemas.microsoft.com/office/drawing/2014/chart" uri="{C3380CC4-5D6E-409C-BE32-E72D297353CC}">
              <c16:uniqueId val="{00000001-0963-4085-9FDF-7ADEE30C84DA}"/>
            </c:ext>
          </c:extLst>
        </c:ser>
        <c:dLbls>
          <c:showLegendKey val="0"/>
          <c:showVal val="0"/>
          <c:showCatName val="0"/>
          <c:showSerName val="0"/>
          <c:showPercent val="0"/>
          <c:showBubbleSize val="0"/>
        </c:dLbls>
        <c:marker val="1"/>
        <c:smooth val="0"/>
        <c:axId val="198291840"/>
        <c:axId val="198293760"/>
      </c:lineChart>
      <c:catAx>
        <c:axId val="198291840"/>
        <c:scaling>
          <c:orientation val="minMax"/>
        </c:scaling>
        <c:delete val="0"/>
        <c:axPos val="b"/>
        <c:numFmt formatCode="General" sourceLinked="1"/>
        <c:majorTickMark val="in"/>
        <c:minorTickMark val="none"/>
        <c:tickLblPos val="nextTo"/>
        <c:spPr>
          <a:ln w="1970">
            <a:solidFill>
              <a:srgbClr val="000000"/>
            </a:solidFill>
            <a:prstDash val="solid"/>
          </a:ln>
        </c:spPr>
        <c:txPr>
          <a:bodyPr rot="0" vert="horz"/>
          <a:lstStyle/>
          <a:p>
            <a:pPr>
              <a:defRPr sz="993" b="0" i="0" u="none" strike="noStrike" baseline="0">
                <a:solidFill>
                  <a:srgbClr val="000000"/>
                </a:solidFill>
                <a:latin typeface="黑体"/>
                <a:ea typeface="黑体"/>
                <a:cs typeface="黑体"/>
              </a:defRPr>
            </a:pPr>
            <a:endParaRPr lang="zh-CN"/>
          </a:p>
        </c:txPr>
        <c:crossAx val="198293760"/>
        <c:crosses val="autoZero"/>
        <c:auto val="1"/>
        <c:lblAlgn val="ctr"/>
        <c:lblOffset val="100"/>
        <c:tickLblSkip val="1"/>
        <c:tickMarkSkip val="1"/>
        <c:noMultiLvlLbl val="0"/>
      </c:catAx>
      <c:valAx>
        <c:axId val="198293760"/>
        <c:scaling>
          <c:orientation val="minMax"/>
        </c:scaling>
        <c:delete val="0"/>
        <c:axPos val="l"/>
        <c:majorGridlines>
          <c:spPr>
            <a:ln w="7882">
              <a:solidFill>
                <a:srgbClr val="969696"/>
              </a:solidFill>
              <a:prstDash val="solid"/>
            </a:ln>
          </c:spPr>
        </c:majorGridlines>
        <c:numFmt formatCode="General" sourceLinked="1"/>
        <c:majorTickMark val="in"/>
        <c:minorTickMark val="none"/>
        <c:tickLblPos val="nextTo"/>
        <c:spPr>
          <a:ln w="5911">
            <a:noFill/>
          </a:ln>
        </c:spPr>
        <c:txPr>
          <a:bodyPr rot="0" vert="horz"/>
          <a:lstStyle/>
          <a:p>
            <a:pPr>
              <a:defRPr sz="869" b="0" i="0" u="none" strike="noStrike" baseline="0">
                <a:solidFill>
                  <a:srgbClr val="000000"/>
                </a:solidFill>
                <a:latin typeface="Arial"/>
                <a:ea typeface="Arial"/>
                <a:cs typeface="Arial"/>
              </a:defRPr>
            </a:pPr>
            <a:endParaRPr lang="zh-CN"/>
          </a:p>
        </c:txPr>
        <c:crossAx val="198291840"/>
        <c:crosses val="autoZero"/>
        <c:crossBetween val="between"/>
      </c:valAx>
      <c:spPr>
        <a:noFill/>
        <a:ln w="15764">
          <a:noFill/>
        </a:ln>
      </c:spPr>
    </c:plotArea>
    <c:plotVisOnly val="1"/>
    <c:dispBlanksAs val="gap"/>
    <c:showDLblsOverMax val="0"/>
  </c:chart>
  <c:spPr>
    <a:solidFill>
      <a:srgbClr val="F2F2F2"/>
    </a:solidFill>
    <a:ln>
      <a:noFill/>
    </a:ln>
  </c:spPr>
  <c:txPr>
    <a:bodyPr/>
    <a:lstStyle/>
    <a:p>
      <a:pPr>
        <a:defRPr sz="1117" b="1" i="0" u="none" strike="noStrike" baseline="0">
          <a:solidFill>
            <a:srgbClr val="000000"/>
          </a:solidFill>
          <a:latin typeface="黑体"/>
          <a:ea typeface="黑体"/>
          <a:cs typeface="黑体"/>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7B5631FC-C3EB-40D7-89A8-71EAA718C751}" type="datetimeFigureOut">
              <a:rPr lang="zh-CN" altLang="en-US" smtClean="0"/>
              <a:pPr/>
              <a:t>2023/4/3</a:t>
            </a:fld>
            <a:endParaRPr lang="zh-CN" altLang="en-US" dirty="0"/>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9288EACC-3148-4639-B8F8-DA7D85113A1E}" type="slidenum">
              <a:rPr lang="zh-CN" altLang="en-US" smtClean="0"/>
              <a:pPr/>
              <a:t>‹#›</a:t>
            </a:fld>
            <a:endParaRPr lang="zh-CN" altLang="en-US" dirty="0"/>
          </a:p>
        </p:txBody>
      </p:sp>
    </p:spTree>
    <p:extLst>
      <p:ext uri="{BB962C8B-B14F-4D97-AF65-F5344CB8AC3E}">
        <p14:creationId xmlns:p14="http://schemas.microsoft.com/office/powerpoint/2010/main" val="211293797"/>
      </p:ext>
    </p:extLst>
  </p:cSld>
  <p:clrMap bg1="lt1" tx1="dk1" bg2="lt2" tx2="dk2" accent1="accent1" accent2="accent2" accent3="accent3" accent4="accent4" accent5="accent5" accent6="accent6" hlink="hlink" folHlink="folHlink"/>
  <p:notesStyle>
    <a:lvl1pPr marL="0" algn="l" defTabSz="1107704" rtl="0" eaLnBrk="1" latinLnBrk="0" hangingPunct="1">
      <a:defRPr sz="1454" kern="1200">
        <a:solidFill>
          <a:schemeClr val="tx1"/>
        </a:solidFill>
        <a:latin typeface="+mn-lt"/>
        <a:ea typeface="微软雅黑" panose="020B0503020204020204" pitchFamily="34" charset="-122"/>
        <a:cs typeface="+mn-cs"/>
      </a:defRPr>
    </a:lvl1pPr>
    <a:lvl2pPr marL="553852" algn="l" defTabSz="1107704" rtl="0" eaLnBrk="1" latinLnBrk="0" hangingPunct="1">
      <a:defRPr sz="1454" kern="1200">
        <a:solidFill>
          <a:schemeClr val="tx1"/>
        </a:solidFill>
        <a:latin typeface="+mn-lt"/>
        <a:ea typeface="微软雅黑" panose="020B0503020204020204" pitchFamily="34" charset="-122"/>
        <a:cs typeface="+mn-cs"/>
      </a:defRPr>
    </a:lvl2pPr>
    <a:lvl3pPr marL="1107704" algn="l" defTabSz="1107704" rtl="0" eaLnBrk="1" latinLnBrk="0" hangingPunct="1">
      <a:defRPr sz="1454" kern="1200">
        <a:solidFill>
          <a:schemeClr val="tx1"/>
        </a:solidFill>
        <a:latin typeface="+mn-lt"/>
        <a:ea typeface="微软雅黑" panose="020B0503020204020204" pitchFamily="34" charset="-122"/>
        <a:cs typeface="+mn-cs"/>
      </a:defRPr>
    </a:lvl3pPr>
    <a:lvl4pPr marL="1661556" algn="l" defTabSz="1107704" rtl="0" eaLnBrk="1" latinLnBrk="0" hangingPunct="1">
      <a:defRPr sz="1454" kern="1200">
        <a:solidFill>
          <a:schemeClr val="tx1"/>
        </a:solidFill>
        <a:latin typeface="+mn-lt"/>
        <a:ea typeface="微软雅黑" panose="020B0503020204020204" pitchFamily="34" charset="-122"/>
        <a:cs typeface="+mn-cs"/>
      </a:defRPr>
    </a:lvl4pPr>
    <a:lvl5pPr marL="2215408" algn="l" defTabSz="1107704" rtl="0" eaLnBrk="1" latinLnBrk="0" hangingPunct="1">
      <a:defRPr sz="1454" kern="1200">
        <a:solidFill>
          <a:schemeClr val="tx1"/>
        </a:solidFill>
        <a:latin typeface="+mn-lt"/>
        <a:ea typeface="微软雅黑" panose="020B0503020204020204" pitchFamily="34" charset="-122"/>
        <a:cs typeface="+mn-cs"/>
      </a:defRPr>
    </a:lvl5pPr>
    <a:lvl6pPr marL="2769260" algn="l" defTabSz="1107704" rtl="0" eaLnBrk="1" latinLnBrk="0" hangingPunct="1">
      <a:defRPr sz="1454" kern="1200">
        <a:solidFill>
          <a:schemeClr val="tx1"/>
        </a:solidFill>
        <a:latin typeface="+mn-lt"/>
        <a:ea typeface="+mn-ea"/>
        <a:cs typeface="+mn-cs"/>
      </a:defRPr>
    </a:lvl6pPr>
    <a:lvl7pPr marL="3323112" algn="l" defTabSz="1107704" rtl="0" eaLnBrk="1" latinLnBrk="0" hangingPunct="1">
      <a:defRPr sz="1454" kern="1200">
        <a:solidFill>
          <a:schemeClr val="tx1"/>
        </a:solidFill>
        <a:latin typeface="+mn-lt"/>
        <a:ea typeface="+mn-ea"/>
        <a:cs typeface="+mn-cs"/>
      </a:defRPr>
    </a:lvl7pPr>
    <a:lvl8pPr marL="3876965" algn="l" defTabSz="1107704" rtl="0" eaLnBrk="1" latinLnBrk="0" hangingPunct="1">
      <a:defRPr sz="1454" kern="1200">
        <a:solidFill>
          <a:schemeClr val="tx1"/>
        </a:solidFill>
        <a:latin typeface="+mn-lt"/>
        <a:ea typeface="+mn-ea"/>
        <a:cs typeface="+mn-cs"/>
      </a:defRPr>
    </a:lvl8pPr>
    <a:lvl9pPr marL="4430817" algn="l" defTabSz="1107704" rtl="0" eaLnBrk="1" latinLnBrk="0" hangingPunct="1">
      <a:defRPr sz="145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2670523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a:t>
            </a:fld>
            <a:endParaRPr lang="zh-CN" altLang="en-US"/>
          </a:p>
        </p:txBody>
      </p:sp>
    </p:spTree>
    <p:extLst>
      <p:ext uri="{BB962C8B-B14F-4D97-AF65-F5344CB8AC3E}">
        <p14:creationId xmlns:p14="http://schemas.microsoft.com/office/powerpoint/2010/main" val="1460414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a:t>
            </a:fld>
            <a:endParaRPr lang="zh-CN" altLang="en-US"/>
          </a:p>
        </p:txBody>
      </p:sp>
    </p:spTree>
    <p:extLst>
      <p:ext uri="{BB962C8B-B14F-4D97-AF65-F5344CB8AC3E}">
        <p14:creationId xmlns:p14="http://schemas.microsoft.com/office/powerpoint/2010/main" val="2303298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4</a:t>
            </a:fld>
            <a:endParaRPr lang="zh-CN" altLang="en-US"/>
          </a:p>
        </p:txBody>
      </p:sp>
    </p:spTree>
    <p:extLst>
      <p:ext uri="{BB962C8B-B14F-4D97-AF65-F5344CB8AC3E}">
        <p14:creationId xmlns:p14="http://schemas.microsoft.com/office/powerpoint/2010/main" val="2303298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5</a:t>
            </a:fld>
            <a:endParaRPr lang="zh-CN" altLang="en-US"/>
          </a:p>
        </p:txBody>
      </p:sp>
    </p:spTree>
    <p:extLst>
      <p:ext uri="{BB962C8B-B14F-4D97-AF65-F5344CB8AC3E}">
        <p14:creationId xmlns:p14="http://schemas.microsoft.com/office/powerpoint/2010/main" val="3208979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6</a:t>
            </a:fld>
            <a:endParaRPr lang="zh-CN" altLang="en-US"/>
          </a:p>
        </p:txBody>
      </p:sp>
    </p:spTree>
    <p:extLst>
      <p:ext uri="{BB962C8B-B14F-4D97-AF65-F5344CB8AC3E}">
        <p14:creationId xmlns:p14="http://schemas.microsoft.com/office/powerpoint/2010/main" val="2675940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7</a:t>
            </a:fld>
            <a:endParaRPr lang="zh-CN" altLang="en-US"/>
          </a:p>
        </p:txBody>
      </p:sp>
    </p:spTree>
    <p:extLst>
      <p:ext uri="{BB962C8B-B14F-4D97-AF65-F5344CB8AC3E}">
        <p14:creationId xmlns:p14="http://schemas.microsoft.com/office/powerpoint/2010/main" val="638520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8</a:t>
            </a:fld>
            <a:endParaRPr lang="zh-CN" altLang="en-US"/>
          </a:p>
        </p:txBody>
      </p:sp>
    </p:spTree>
    <p:extLst>
      <p:ext uri="{BB962C8B-B14F-4D97-AF65-F5344CB8AC3E}">
        <p14:creationId xmlns:p14="http://schemas.microsoft.com/office/powerpoint/2010/main" val="931977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9</a:t>
            </a:fld>
            <a:endParaRPr lang="zh-CN" altLang="en-US"/>
          </a:p>
        </p:txBody>
      </p:sp>
    </p:spTree>
    <p:extLst>
      <p:ext uri="{BB962C8B-B14F-4D97-AF65-F5344CB8AC3E}">
        <p14:creationId xmlns:p14="http://schemas.microsoft.com/office/powerpoint/2010/main" val="832226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10</a:t>
            </a:fld>
            <a:endParaRPr lang="zh-CN" altLang="en-US"/>
          </a:p>
        </p:txBody>
      </p:sp>
    </p:spTree>
    <p:extLst>
      <p:ext uri="{BB962C8B-B14F-4D97-AF65-F5344CB8AC3E}">
        <p14:creationId xmlns:p14="http://schemas.microsoft.com/office/powerpoint/2010/main" val="4136100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11</a:t>
            </a:fld>
            <a:endParaRPr lang="zh-CN" altLang="en-US"/>
          </a:p>
        </p:txBody>
      </p:sp>
    </p:spTree>
    <p:extLst>
      <p:ext uri="{BB962C8B-B14F-4D97-AF65-F5344CB8AC3E}">
        <p14:creationId xmlns:p14="http://schemas.microsoft.com/office/powerpoint/2010/main" val="1703175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12</a:t>
            </a:fld>
            <a:endParaRPr lang="zh-CN" altLang="en-US"/>
          </a:p>
        </p:txBody>
      </p:sp>
    </p:spTree>
    <p:extLst>
      <p:ext uri="{BB962C8B-B14F-4D97-AF65-F5344CB8AC3E}">
        <p14:creationId xmlns:p14="http://schemas.microsoft.com/office/powerpoint/2010/main" val="1128120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13</a:t>
            </a:fld>
            <a:endParaRPr lang="zh-CN" altLang="en-US"/>
          </a:p>
        </p:txBody>
      </p:sp>
    </p:spTree>
    <p:extLst>
      <p:ext uri="{BB962C8B-B14F-4D97-AF65-F5344CB8AC3E}">
        <p14:creationId xmlns:p14="http://schemas.microsoft.com/office/powerpoint/2010/main" val="1128120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14</a:t>
            </a:fld>
            <a:endParaRPr lang="zh-CN" altLang="en-US"/>
          </a:p>
        </p:txBody>
      </p:sp>
    </p:spTree>
    <p:extLst>
      <p:ext uri="{BB962C8B-B14F-4D97-AF65-F5344CB8AC3E}">
        <p14:creationId xmlns:p14="http://schemas.microsoft.com/office/powerpoint/2010/main" val="3512505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15</a:t>
            </a:fld>
            <a:endParaRPr lang="zh-CN" altLang="en-US"/>
          </a:p>
        </p:txBody>
      </p:sp>
    </p:spTree>
    <p:extLst>
      <p:ext uri="{BB962C8B-B14F-4D97-AF65-F5344CB8AC3E}">
        <p14:creationId xmlns:p14="http://schemas.microsoft.com/office/powerpoint/2010/main" val="3478262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16</a:t>
            </a:fld>
            <a:endParaRPr lang="zh-CN" altLang="en-US"/>
          </a:p>
        </p:txBody>
      </p:sp>
    </p:spTree>
    <p:extLst>
      <p:ext uri="{BB962C8B-B14F-4D97-AF65-F5344CB8AC3E}">
        <p14:creationId xmlns:p14="http://schemas.microsoft.com/office/powerpoint/2010/main" val="2593861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17</a:t>
            </a:fld>
            <a:endParaRPr lang="zh-CN" altLang="en-US"/>
          </a:p>
        </p:txBody>
      </p:sp>
    </p:spTree>
    <p:extLst>
      <p:ext uri="{BB962C8B-B14F-4D97-AF65-F5344CB8AC3E}">
        <p14:creationId xmlns:p14="http://schemas.microsoft.com/office/powerpoint/2010/main" val="1691595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18</a:t>
            </a:fld>
            <a:endParaRPr lang="zh-CN" altLang="en-US"/>
          </a:p>
        </p:txBody>
      </p:sp>
    </p:spTree>
    <p:extLst>
      <p:ext uri="{BB962C8B-B14F-4D97-AF65-F5344CB8AC3E}">
        <p14:creationId xmlns:p14="http://schemas.microsoft.com/office/powerpoint/2010/main" val="2303298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19</a:t>
            </a:fld>
            <a:endParaRPr lang="zh-CN" altLang="en-US"/>
          </a:p>
        </p:txBody>
      </p:sp>
    </p:spTree>
    <p:extLst>
      <p:ext uri="{BB962C8B-B14F-4D97-AF65-F5344CB8AC3E}">
        <p14:creationId xmlns:p14="http://schemas.microsoft.com/office/powerpoint/2010/main" val="1517136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20</a:t>
            </a:fld>
            <a:endParaRPr lang="zh-CN" altLang="en-US"/>
          </a:p>
        </p:txBody>
      </p:sp>
    </p:spTree>
    <p:extLst>
      <p:ext uri="{BB962C8B-B14F-4D97-AF65-F5344CB8AC3E}">
        <p14:creationId xmlns:p14="http://schemas.microsoft.com/office/powerpoint/2010/main" val="242735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21</a:t>
            </a:fld>
            <a:endParaRPr lang="zh-CN" altLang="en-US"/>
          </a:p>
        </p:txBody>
      </p:sp>
    </p:spTree>
    <p:extLst>
      <p:ext uri="{BB962C8B-B14F-4D97-AF65-F5344CB8AC3E}">
        <p14:creationId xmlns:p14="http://schemas.microsoft.com/office/powerpoint/2010/main" val="4209039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22</a:t>
            </a:fld>
            <a:endParaRPr lang="zh-CN" altLang="en-US"/>
          </a:p>
        </p:txBody>
      </p:sp>
    </p:spTree>
    <p:extLst>
      <p:ext uri="{BB962C8B-B14F-4D97-AF65-F5344CB8AC3E}">
        <p14:creationId xmlns:p14="http://schemas.microsoft.com/office/powerpoint/2010/main" val="2284552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23</a:t>
            </a:fld>
            <a:endParaRPr lang="zh-CN" altLang="en-US"/>
          </a:p>
        </p:txBody>
      </p:sp>
    </p:spTree>
    <p:extLst>
      <p:ext uri="{BB962C8B-B14F-4D97-AF65-F5344CB8AC3E}">
        <p14:creationId xmlns:p14="http://schemas.microsoft.com/office/powerpoint/2010/main" val="502066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24</a:t>
            </a:fld>
            <a:endParaRPr lang="zh-CN" altLang="en-US"/>
          </a:p>
        </p:txBody>
      </p:sp>
    </p:spTree>
    <p:extLst>
      <p:ext uri="{BB962C8B-B14F-4D97-AF65-F5344CB8AC3E}">
        <p14:creationId xmlns:p14="http://schemas.microsoft.com/office/powerpoint/2010/main" val="2066598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25</a:t>
            </a:fld>
            <a:endParaRPr lang="zh-CN" altLang="en-US"/>
          </a:p>
        </p:txBody>
      </p:sp>
    </p:spTree>
    <p:extLst>
      <p:ext uri="{BB962C8B-B14F-4D97-AF65-F5344CB8AC3E}">
        <p14:creationId xmlns:p14="http://schemas.microsoft.com/office/powerpoint/2010/main" val="27154503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26</a:t>
            </a:fld>
            <a:endParaRPr lang="zh-CN" altLang="en-US"/>
          </a:p>
        </p:txBody>
      </p:sp>
    </p:spTree>
    <p:extLst>
      <p:ext uri="{BB962C8B-B14F-4D97-AF65-F5344CB8AC3E}">
        <p14:creationId xmlns:p14="http://schemas.microsoft.com/office/powerpoint/2010/main" val="23032985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27</a:t>
            </a:fld>
            <a:endParaRPr lang="zh-CN" altLang="en-US"/>
          </a:p>
        </p:txBody>
      </p:sp>
    </p:spTree>
    <p:extLst>
      <p:ext uri="{BB962C8B-B14F-4D97-AF65-F5344CB8AC3E}">
        <p14:creationId xmlns:p14="http://schemas.microsoft.com/office/powerpoint/2010/main" val="2194147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28</a:t>
            </a:fld>
            <a:endParaRPr lang="zh-CN" altLang="en-US"/>
          </a:p>
        </p:txBody>
      </p:sp>
    </p:spTree>
    <p:extLst>
      <p:ext uri="{BB962C8B-B14F-4D97-AF65-F5344CB8AC3E}">
        <p14:creationId xmlns:p14="http://schemas.microsoft.com/office/powerpoint/2010/main" val="2194147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29</a:t>
            </a:fld>
            <a:endParaRPr lang="zh-CN" altLang="en-US"/>
          </a:p>
        </p:txBody>
      </p:sp>
    </p:spTree>
    <p:extLst>
      <p:ext uri="{BB962C8B-B14F-4D97-AF65-F5344CB8AC3E}">
        <p14:creationId xmlns:p14="http://schemas.microsoft.com/office/powerpoint/2010/main" val="9978488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30</a:t>
            </a:fld>
            <a:endParaRPr lang="zh-CN" altLang="en-US"/>
          </a:p>
        </p:txBody>
      </p:sp>
    </p:spTree>
    <p:extLst>
      <p:ext uri="{BB962C8B-B14F-4D97-AF65-F5344CB8AC3E}">
        <p14:creationId xmlns:p14="http://schemas.microsoft.com/office/powerpoint/2010/main" val="23032985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31</a:t>
            </a:fld>
            <a:endParaRPr lang="zh-CN" altLang="en-US"/>
          </a:p>
        </p:txBody>
      </p:sp>
    </p:spTree>
    <p:extLst>
      <p:ext uri="{BB962C8B-B14F-4D97-AF65-F5344CB8AC3E}">
        <p14:creationId xmlns:p14="http://schemas.microsoft.com/office/powerpoint/2010/main" val="4580750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32</a:t>
            </a:fld>
            <a:endParaRPr lang="zh-CN" altLang="en-US"/>
          </a:p>
        </p:txBody>
      </p:sp>
    </p:spTree>
    <p:extLst>
      <p:ext uri="{BB962C8B-B14F-4D97-AF65-F5344CB8AC3E}">
        <p14:creationId xmlns:p14="http://schemas.microsoft.com/office/powerpoint/2010/main" val="40254607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33</a:t>
            </a:fld>
            <a:endParaRPr lang="zh-CN" altLang="en-US"/>
          </a:p>
        </p:txBody>
      </p:sp>
    </p:spTree>
    <p:extLst>
      <p:ext uri="{BB962C8B-B14F-4D97-AF65-F5344CB8AC3E}">
        <p14:creationId xmlns:p14="http://schemas.microsoft.com/office/powerpoint/2010/main" val="41039758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34</a:t>
            </a:fld>
            <a:endParaRPr lang="zh-CN" altLang="en-US"/>
          </a:p>
        </p:txBody>
      </p:sp>
    </p:spTree>
    <p:extLst>
      <p:ext uri="{BB962C8B-B14F-4D97-AF65-F5344CB8AC3E}">
        <p14:creationId xmlns:p14="http://schemas.microsoft.com/office/powerpoint/2010/main" val="2299663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48058" y="2013056"/>
            <a:ext cx="7344649" cy="1389038"/>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296115" y="3672100"/>
            <a:ext cx="6048534" cy="1656045"/>
          </a:xfrm>
          <a:prstGeom prst="rect">
            <a:avLst/>
          </a:prstGeom>
        </p:spPr>
        <p:txBody>
          <a:bodyPr/>
          <a:lstStyle>
            <a:lvl1pPr marL="0" indent="0" algn="ctr">
              <a:buNone/>
              <a:defRPr>
                <a:solidFill>
                  <a:schemeClr val="tx1">
                    <a:tint val="75000"/>
                  </a:schemeClr>
                </a:solidFill>
                <a:ea typeface="微软雅黑" panose="020B0503020204020204" pitchFamily="34" charset="-122"/>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94803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32039" y="259509"/>
            <a:ext cx="7776687"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idx="1"/>
          </p:nvPr>
        </p:nvSpPr>
        <p:spPr>
          <a:xfrm>
            <a:off x="432039" y="1512041"/>
            <a:ext cx="7776687" cy="4276616"/>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769146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82561" y="4164115"/>
            <a:ext cx="7344649" cy="1287035"/>
          </a:xfrm>
          <a:prstGeom prst="rect">
            <a:avLst/>
          </a:prstGeom>
        </p:spPr>
        <p:txBody>
          <a:bodyPr anchor="t"/>
          <a:lstStyle>
            <a:lvl1pPr algn="l">
              <a:defRPr sz="3000" b="1" cap="all">
                <a:ea typeface="微软雅黑" panose="020B0503020204020204" pitchFamily="34" charset="-122"/>
              </a:defRPr>
            </a:lvl1pPr>
          </a:lstStyle>
          <a:p>
            <a:r>
              <a:rPr lang="zh-CN" altLang="en-US" dirty="0"/>
              <a:t>单击此处编辑母版标题样式</a:t>
            </a:r>
          </a:p>
        </p:txBody>
      </p:sp>
      <p:sp>
        <p:nvSpPr>
          <p:cNvPr id="3" name="文本占位符 2"/>
          <p:cNvSpPr>
            <a:spLocks noGrp="1"/>
          </p:cNvSpPr>
          <p:nvPr>
            <p:ph type="body" idx="1"/>
          </p:nvPr>
        </p:nvSpPr>
        <p:spPr>
          <a:xfrm>
            <a:off x="682561" y="2746575"/>
            <a:ext cx="7344649" cy="1417538"/>
          </a:xfrm>
          <a:prstGeom prst="rect">
            <a:avLst/>
          </a:prstGeom>
        </p:spPr>
        <p:txBody>
          <a:bodyPr anchor="b"/>
          <a:lstStyle>
            <a:lvl1pPr marL="0" indent="0">
              <a:buNone/>
              <a:defRPr sz="1500">
                <a:solidFill>
                  <a:schemeClr val="tx1">
                    <a:tint val="75000"/>
                  </a:schemeClr>
                </a:solidFill>
                <a:ea typeface="微软雅黑" panose="020B0503020204020204" pitchFamily="34" charset="-122"/>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923964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32039" y="259509"/>
            <a:ext cx="7776687"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sz="half" idx="1"/>
          </p:nvPr>
        </p:nvSpPr>
        <p:spPr>
          <a:xfrm>
            <a:off x="432038" y="1512041"/>
            <a:ext cx="3816337" cy="4276616"/>
          </a:xfrm>
          <a:prstGeom prst="rect">
            <a:avLst/>
          </a:prstGeom>
        </p:spPr>
        <p:txBody>
          <a:bodyPr/>
          <a:lstStyle>
            <a:lvl1pPr>
              <a:defRPr sz="2100">
                <a:ea typeface="微软雅黑" panose="020B0503020204020204" pitchFamily="34" charset="-122"/>
              </a:defRPr>
            </a:lvl1pPr>
            <a:lvl2pPr>
              <a:defRPr sz="1800">
                <a:ea typeface="微软雅黑" panose="020B0503020204020204" pitchFamily="34" charset="-122"/>
              </a:defRPr>
            </a:lvl2pPr>
            <a:lvl3pPr>
              <a:defRPr sz="1500">
                <a:ea typeface="微软雅黑" panose="020B0503020204020204" pitchFamily="34" charset="-122"/>
              </a:defRPr>
            </a:lvl3pPr>
            <a:lvl4pPr>
              <a:defRPr sz="1350">
                <a:ea typeface="微软雅黑" panose="020B0503020204020204" pitchFamily="34" charset="-122"/>
              </a:defRPr>
            </a:lvl4pPr>
            <a:lvl5pPr>
              <a:defRPr sz="1350">
                <a:ea typeface="微软雅黑" panose="020B0503020204020204" pitchFamily="34" charset="-122"/>
              </a:defRPr>
            </a:lvl5pPr>
            <a:lvl6pPr>
              <a:defRPr sz="1350"/>
            </a:lvl6pPr>
            <a:lvl7pPr>
              <a:defRPr sz="1350"/>
            </a:lvl7pPr>
            <a:lvl8pPr>
              <a:defRPr sz="1350"/>
            </a:lvl8pPr>
            <a:lvl9pPr>
              <a:defRPr sz="135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4392388" y="1512041"/>
            <a:ext cx="3816337" cy="4276616"/>
          </a:xfrm>
          <a:prstGeom prst="rect">
            <a:avLst/>
          </a:prstGeom>
        </p:spPr>
        <p:txBody>
          <a:bodyPr/>
          <a:lstStyle>
            <a:lvl1pPr>
              <a:defRPr sz="2100">
                <a:ea typeface="微软雅黑" panose="020B0503020204020204" pitchFamily="34" charset="-122"/>
              </a:defRPr>
            </a:lvl1pPr>
            <a:lvl2pPr>
              <a:defRPr sz="1800">
                <a:ea typeface="微软雅黑" panose="020B0503020204020204" pitchFamily="34" charset="-122"/>
              </a:defRPr>
            </a:lvl2pPr>
            <a:lvl3pPr>
              <a:defRPr sz="1500">
                <a:ea typeface="微软雅黑" panose="020B0503020204020204" pitchFamily="34" charset="-122"/>
              </a:defRPr>
            </a:lvl3pPr>
            <a:lvl4pPr>
              <a:defRPr sz="1350">
                <a:ea typeface="微软雅黑" panose="020B0503020204020204" pitchFamily="34" charset="-122"/>
              </a:defRPr>
            </a:lvl4pPr>
            <a:lvl5pPr>
              <a:defRPr sz="1350">
                <a:ea typeface="微软雅黑" panose="020B0503020204020204" pitchFamily="34" charset="-122"/>
              </a:defRPr>
            </a:lvl5pPr>
            <a:lvl6pPr>
              <a:defRPr sz="1350"/>
            </a:lvl6pPr>
            <a:lvl7pPr>
              <a:defRPr sz="1350"/>
            </a:lvl7pPr>
            <a:lvl8pPr>
              <a:defRPr sz="1350"/>
            </a:lvl8pPr>
            <a:lvl9pPr>
              <a:defRPr sz="135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807590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32039" y="259509"/>
            <a:ext cx="7776687"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文本占位符 2"/>
          <p:cNvSpPr>
            <a:spLocks noGrp="1"/>
          </p:cNvSpPr>
          <p:nvPr>
            <p:ph type="body" idx="1"/>
          </p:nvPr>
        </p:nvSpPr>
        <p:spPr>
          <a:xfrm>
            <a:off x="432039" y="1450540"/>
            <a:ext cx="3817837" cy="604516"/>
          </a:xfrm>
          <a:prstGeom prst="rect">
            <a:avLst/>
          </a:prstGeom>
        </p:spPr>
        <p:txBody>
          <a:bodyPr anchor="b"/>
          <a:lstStyle>
            <a:lvl1pPr marL="0" indent="0">
              <a:buNone/>
              <a:defRPr sz="1800" b="1">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nvPr>
        </p:nvSpPr>
        <p:spPr>
          <a:xfrm>
            <a:off x="432039" y="2055057"/>
            <a:ext cx="3817837" cy="3733601"/>
          </a:xfrm>
          <a:prstGeom prst="rect">
            <a:avLst/>
          </a:prstGeom>
        </p:spPr>
        <p:txBody>
          <a:bodyPr/>
          <a:lstStyle>
            <a:lvl1pPr>
              <a:defRPr sz="1800">
                <a:ea typeface="微软雅黑" panose="020B0503020204020204" pitchFamily="34" charset="-122"/>
              </a:defRPr>
            </a:lvl1pPr>
            <a:lvl2pPr>
              <a:defRPr sz="1500">
                <a:ea typeface="微软雅黑" panose="020B0503020204020204" pitchFamily="34" charset="-122"/>
              </a:defRPr>
            </a:lvl2pPr>
            <a:lvl3pPr>
              <a:defRPr sz="1350">
                <a:ea typeface="微软雅黑" panose="020B0503020204020204" pitchFamily="34" charset="-122"/>
              </a:defRPr>
            </a:lvl3pPr>
            <a:lvl4pPr>
              <a:defRPr sz="1200">
                <a:ea typeface="微软雅黑" panose="020B0503020204020204" pitchFamily="34" charset="-122"/>
              </a:defRPr>
            </a:lvl4pPr>
            <a:lvl5pPr>
              <a:defRPr sz="1200">
                <a:ea typeface="微软雅黑" panose="020B0503020204020204" pitchFamily="34" charset="-122"/>
              </a:defRPr>
            </a:lvl5pPr>
            <a:lvl6pPr>
              <a:defRPr sz="1200"/>
            </a:lvl6pPr>
            <a:lvl7pPr>
              <a:defRPr sz="1200"/>
            </a:lvl7pPr>
            <a:lvl8pPr>
              <a:defRPr sz="1200"/>
            </a:lvl8pPr>
            <a:lvl9pPr>
              <a:defRPr sz="12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4389389" y="1450540"/>
            <a:ext cx="3819337" cy="604516"/>
          </a:xfrm>
          <a:prstGeom prst="rect">
            <a:avLst/>
          </a:prstGeom>
        </p:spPr>
        <p:txBody>
          <a:bodyPr anchor="b"/>
          <a:lstStyle>
            <a:lvl1pPr marL="0" indent="0">
              <a:buNone/>
              <a:defRPr sz="1800" b="1">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nvPr>
        </p:nvSpPr>
        <p:spPr>
          <a:xfrm>
            <a:off x="4389389" y="2055057"/>
            <a:ext cx="3819337" cy="3733601"/>
          </a:xfrm>
          <a:prstGeom prst="rect">
            <a:avLst/>
          </a:prstGeom>
        </p:spPr>
        <p:txBody>
          <a:bodyPr/>
          <a:lstStyle>
            <a:lvl1pPr>
              <a:defRPr sz="1800">
                <a:ea typeface="微软雅黑" panose="020B0503020204020204" pitchFamily="34" charset="-122"/>
              </a:defRPr>
            </a:lvl1pPr>
            <a:lvl2pPr>
              <a:defRPr sz="1500">
                <a:ea typeface="微软雅黑" panose="020B0503020204020204" pitchFamily="34" charset="-122"/>
              </a:defRPr>
            </a:lvl2pPr>
            <a:lvl3pPr>
              <a:defRPr sz="1350">
                <a:ea typeface="微软雅黑" panose="020B0503020204020204" pitchFamily="34" charset="-122"/>
              </a:defRPr>
            </a:lvl3pPr>
            <a:lvl4pPr>
              <a:defRPr sz="1200">
                <a:ea typeface="微软雅黑" panose="020B0503020204020204" pitchFamily="34" charset="-122"/>
              </a:defRPr>
            </a:lvl4pPr>
            <a:lvl5pPr>
              <a:defRPr sz="1200">
                <a:ea typeface="微软雅黑" panose="020B0503020204020204" pitchFamily="34" charset="-122"/>
              </a:defRPr>
            </a:lvl5pPr>
            <a:lvl6pPr>
              <a:defRPr sz="1200"/>
            </a:lvl6pPr>
            <a:lvl7pPr>
              <a:defRPr sz="1200"/>
            </a:lvl7pPr>
            <a:lvl8pPr>
              <a:defRPr sz="1200"/>
            </a:lvl8pPr>
            <a:lvl9pPr>
              <a:defRPr sz="12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8" name="页脚占位符 7"/>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9" name="灯片编号占位符 8"/>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923086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32039" y="259509"/>
            <a:ext cx="7776687"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4" name="页脚占位符 3"/>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5" name="灯片编号占位符 4"/>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884874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3" name="页脚占位符 2"/>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4" name="灯片编号占位符 3"/>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pic>
        <p:nvPicPr>
          <p:cNvPr id="6" name="图片 5">
            <a:extLst>
              <a:ext uri="{FF2B5EF4-FFF2-40B4-BE49-F238E27FC236}">
                <a16:creationId xmlns:a16="http://schemas.microsoft.com/office/drawing/2014/main" id="{2C81C722-32DA-49A8-AE56-F54EF0D676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96645" y="23172"/>
            <a:ext cx="1872839" cy="597841"/>
          </a:xfrm>
          <a:prstGeom prst="rect">
            <a:avLst/>
          </a:prstGeom>
        </p:spPr>
      </p:pic>
    </p:spTree>
    <p:extLst>
      <p:ext uri="{BB962C8B-B14F-4D97-AF65-F5344CB8AC3E}">
        <p14:creationId xmlns:p14="http://schemas.microsoft.com/office/powerpoint/2010/main" val="3694386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32040" y="258008"/>
            <a:ext cx="2842751" cy="1098030"/>
          </a:xfrm>
          <a:prstGeom prst="rect">
            <a:avLst/>
          </a:prstGeom>
        </p:spPr>
        <p:txBody>
          <a:bodyPr anchor="b"/>
          <a:lstStyle>
            <a:lvl1pPr algn="l">
              <a:defRPr sz="1500" b="1">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idx="1"/>
          </p:nvPr>
        </p:nvSpPr>
        <p:spPr>
          <a:xfrm>
            <a:off x="3378299" y="258007"/>
            <a:ext cx="4830427" cy="5530650"/>
          </a:xfrm>
          <a:prstGeom prst="rect">
            <a:avLst/>
          </a:prstGeom>
        </p:spPr>
        <p:txBody>
          <a:bodyPr/>
          <a:lstStyle>
            <a:lvl1pPr>
              <a:defRPr sz="2400">
                <a:ea typeface="微软雅黑" panose="020B0503020204020204" pitchFamily="34" charset="-122"/>
              </a:defRPr>
            </a:lvl1pPr>
            <a:lvl2pPr>
              <a:defRPr sz="2100">
                <a:ea typeface="微软雅黑" panose="020B0503020204020204" pitchFamily="34" charset="-122"/>
              </a:defRPr>
            </a:lvl2pPr>
            <a:lvl3pPr>
              <a:defRPr sz="1800">
                <a:ea typeface="微软雅黑" panose="020B0503020204020204" pitchFamily="34" charset="-122"/>
              </a:defRPr>
            </a:lvl3pPr>
            <a:lvl4pPr>
              <a:defRPr sz="1500">
                <a:ea typeface="微软雅黑" panose="020B0503020204020204" pitchFamily="34" charset="-122"/>
              </a:defRPr>
            </a:lvl4pPr>
            <a:lvl5pPr>
              <a:defRPr sz="1500">
                <a:ea typeface="微软雅黑" panose="020B0503020204020204" pitchFamily="34" charset="-122"/>
              </a:defRPr>
            </a:lvl5pPr>
            <a:lvl6pPr>
              <a:defRPr sz="1500"/>
            </a:lvl6pPr>
            <a:lvl7pPr>
              <a:defRPr sz="1500"/>
            </a:lvl7pPr>
            <a:lvl8pPr>
              <a:defRPr sz="1500"/>
            </a:lvl8pPr>
            <a:lvl9pPr>
              <a:defRPr sz="15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文本占位符 3"/>
          <p:cNvSpPr>
            <a:spLocks noGrp="1"/>
          </p:cNvSpPr>
          <p:nvPr>
            <p:ph type="body" sz="half" idx="2"/>
          </p:nvPr>
        </p:nvSpPr>
        <p:spPr>
          <a:xfrm>
            <a:off x="432040" y="1356038"/>
            <a:ext cx="2842751" cy="4432620"/>
          </a:xfrm>
          <a:prstGeom prst="rect">
            <a:avLst/>
          </a:prstGeom>
        </p:spPr>
        <p:txBody>
          <a:bodyPr/>
          <a:lstStyle>
            <a:lvl1pPr marL="0" indent="0">
              <a:buNone/>
              <a:defRPr sz="1050">
                <a:ea typeface="微软雅黑" panose="020B0503020204020204" pitchFamily="34" charset="-122"/>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dirty="0"/>
              <a:t>单击此处编辑母版文本样式</a:t>
            </a:r>
          </a:p>
        </p:txBody>
      </p:sp>
      <p:sp>
        <p:nvSpPr>
          <p:cNvPr id="5" name="日期占位符 4"/>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319398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93650" y="4536124"/>
            <a:ext cx="5184458" cy="535515"/>
          </a:xfrm>
          <a:prstGeom prst="rect">
            <a:avLst/>
          </a:prstGeom>
        </p:spPr>
        <p:txBody>
          <a:bodyPr anchor="b"/>
          <a:lstStyle>
            <a:lvl1pPr algn="l">
              <a:defRPr sz="1500" b="1">
                <a:ea typeface="微软雅黑" panose="020B0503020204020204" pitchFamily="34" charset="-122"/>
              </a:defRPr>
            </a:lvl1pPr>
          </a:lstStyle>
          <a:p>
            <a:r>
              <a:rPr lang="zh-CN" altLang="en-US" dirty="0"/>
              <a:t>单击此处编辑母版标题样式</a:t>
            </a:r>
          </a:p>
        </p:txBody>
      </p:sp>
      <p:sp>
        <p:nvSpPr>
          <p:cNvPr id="3" name="图片占位符 2"/>
          <p:cNvSpPr>
            <a:spLocks noGrp="1"/>
          </p:cNvSpPr>
          <p:nvPr>
            <p:ph type="pic" idx="1"/>
          </p:nvPr>
        </p:nvSpPr>
        <p:spPr>
          <a:xfrm>
            <a:off x="1693650" y="579017"/>
            <a:ext cx="5184458" cy="3888105"/>
          </a:xfrm>
          <a:prstGeom prst="rect">
            <a:avLst/>
          </a:prstGeom>
        </p:spPr>
        <p:txBody>
          <a:bodyPr/>
          <a:lstStyle>
            <a:lvl1pPr marL="0" indent="0">
              <a:buNone/>
              <a:defRPr sz="2400">
                <a:ea typeface="微软雅黑" panose="020B0503020204020204" pitchFamily="34" charset="-122"/>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dirty="0"/>
          </a:p>
        </p:txBody>
      </p:sp>
      <p:sp>
        <p:nvSpPr>
          <p:cNvPr id="4" name="文本占位符 3"/>
          <p:cNvSpPr>
            <a:spLocks noGrp="1"/>
          </p:cNvSpPr>
          <p:nvPr>
            <p:ph type="body" sz="half" idx="2"/>
          </p:nvPr>
        </p:nvSpPr>
        <p:spPr>
          <a:xfrm>
            <a:off x="1693650" y="5071638"/>
            <a:ext cx="5184458" cy="760520"/>
          </a:xfrm>
          <a:prstGeom prst="rect">
            <a:avLst/>
          </a:prstGeom>
        </p:spPr>
        <p:txBody>
          <a:bodyPr/>
          <a:lstStyle>
            <a:lvl1pPr marL="0" indent="0">
              <a:buNone/>
              <a:defRPr sz="1050">
                <a:ea typeface="微软雅黑" panose="020B0503020204020204" pitchFamily="34" charset="-122"/>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dirty="0"/>
              <a:t>单击此处编辑母版文本样式</a:t>
            </a:r>
          </a:p>
        </p:txBody>
      </p:sp>
      <p:sp>
        <p:nvSpPr>
          <p:cNvPr id="5" name="日期占位符 4"/>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154587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32039" y="259509"/>
            <a:ext cx="7776687"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竖排文字占位符 2"/>
          <p:cNvSpPr>
            <a:spLocks noGrp="1"/>
          </p:cNvSpPr>
          <p:nvPr>
            <p:ph type="body" orient="vert" idx="1"/>
          </p:nvPr>
        </p:nvSpPr>
        <p:spPr>
          <a:xfrm>
            <a:off x="432039" y="1512041"/>
            <a:ext cx="7776687" cy="4276616"/>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55360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264553" y="259508"/>
            <a:ext cx="1944172" cy="5529150"/>
          </a:xfrm>
          <a:prstGeom prst="rect">
            <a:avLst/>
          </a:prstGeom>
        </p:spPr>
        <p:txBody>
          <a:bodyPr vert="eaVert"/>
          <a:lstStyle>
            <a:lvl1pPr>
              <a:defRPr>
                <a:ea typeface="微软雅黑" panose="020B0503020204020204" pitchFamily="34" charset="-122"/>
              </a:defRPr>
            </a:lvl1pPr>
          </a:lstStyle>
          <a:p>
            <a:r>
              <a:rPr lang="zh-CN" altLang="en-US" dirty="0"/>
              <a:t>单击此处编辑母版标题样式</a:t>
            </a:r>
          </a:p>
        </p:txBody>
      </p:sp>
      <p:sp>
        <p:nvSpPr>
          <p:cNvPr id="3" name="竖排文字占位符 2"/>
          <p:cNvSpPr>
            <a:spLocks noGrp="1"/>
          </p:cNvSpPr>
          <p:nvPr>
            <p:ph type="body" orient="vert" idx="1"/>
          </p:nvPr>
        </p:nvSpPr>
        <p:spPr>
          <a:xfrm>
            <a:off x="432039" y="259508"/>
            <a:ext cx="5688502" cy="5529150"/>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994591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48058" y="2013056"/>
            <a:ext cx="7344649" cy="1389038"/>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296115" y="3672100"/>
            <a:ext cx="6048534" cy="1656045"/>
          </a:xfrm>
          <a:prstGeom prst="rect">
            <a:avLst/>
          </a:prstGeom>
        </p:spPr>
        <p:txBody>
          <a:bodyPr/>
          <a:lstStyle>
            <a:lvl1pPr marL="0" indent="0" algn="ctr">
              <a:buNone/>
              <a:defRPr>
                <a:solidFill>
                  <a:schemeClr val="tx1">
                    <a:tint val="75000"/>
                  </a:schemeClr>
                </a:solidFill>
                <a:ea typeface="微软雅黑" panose="020B0503020204020204" pitchFamily="34" charset="-122"/>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817106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32039" y="259509"/>
            <a:ext cx="7776687"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idx="1"/>
          </p:nvPr>
        </p:nvSpPr>
        <p:spPr>
          <a:xfrm>
            <a:off x="432039" y="1512041"/>
            <a:ext cx="7776687" cy="4276616"/>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271645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82561" y="4164115"/>
            <a:ext cx="7344649" cy="1287035"/>
          </a:xfrm>
          <a:prstGeom prst="rect">
            <a:avLst/>
          </a:prstGeom>
        </p:spPr>
        <p:txBody>
          <a:bodyPr anchor="t"/>
          <a:lstStyle>
            <a:lvl1pPr algn="l">
              <a:defRPr sz="3000" b="1" cap="all">
                <a:ea typeface="微软雅黑" panose="020B0503020204020204" pitchFamily="34" charset="-122"/>
              </a:defRPr>
            </a:lvl1pPr>
          </a:lstStyle>
          <a:p>
            <a:r>
              <a:rPr lang="zh-CN" altLang="en-US" dirty="0"/>
              <a:t>单击此处编辑母版标题样式</a:t>
            </a:r>
          </a:p>
        </p:txBody>
      </p:sp>
      <p:sp>
        <p:nvSpPr>
          <p:cNvPr id="3" name="文本占位符 2"/>
          <p:cNvSpPr>
            <a:spLocks noGrp="1"/>
          </p:cNvSpPr>
          <p:nvPr>
            <p:ph type="body" idx="1"/>
          </p:nvPr>
        </p:nvSpPr>
        <p:spPr>
          <a:xfrm>
            <a:off x="682561" y="2746575"/>
            <a:ext cx="7344649" cy="1417538"/>
          </a:xfrm>
          <a:prstGeom prst="rect">
            <a:avLst/>
          </a:prstGeom>
        </p:spPr>
        <p:txBody>
          <a:bodyPr anchor="b"/>
          <a:lstStyle>
            <a:lvl1pPr marL="0" indent="0">
              <a:buNone/>
              <a:defRPr sz="1500">
                <a:solidFill>
                  <a:schemeClr val="tx1">
                    <a:tint val="75000"/>
                  </a:schemeClr>
                </a:solidFill>
                <a:ea typeface="微软雅黑" panose="020B0503020204020204" pitchFamily="34" charset="-122"/>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261790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32039" y="259509"/>
            <a:ext cx="7776687"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sz="half" idx="1"/>
          </p:nvPr>
        </p:nvSpPr>
        <p:spPr>
          <a:xfrm>
            <a:off x="432038" y="1512041"/>
            <a:ext cx="3816337" cy="4276616"/>
          </a:xfrm>
          <a:prstGeom prst="rect">
            <a:avLst/>
          </a:prstGeom>
        </p:spPr>
        <p:txBody>
          <a:bodyPr/>
          <a:lstStyle>
            <a:lvl1pPr>
              <a:defRPr sz="2100">
                <a:ea typeface="微软雅黑" panose="020B0503020204020204" pitchFamily="34" charset="-122"/>
              </a:defRPr>
            </a:lvl1pPr>
            <a:lvl2pPr>
              <a:defRPr sz="1800">
                <a:ea typeface="微软雅黑" panose="020B0503020204020204" pitchFamily="34" charset="-122"/>
              </a:defRPr>
            </a:lvl2pPr>
            <a:lvl3pPr>
              <a:defRPr sz="1500">
                <a:ea typeface="微软雅黑" panose="020B0503020204020204" pitchFamily="34" charset="-122"/>
              </a:defRPr>
            </a:lvl3pPr>
            <a:lvl4pPr>
              <a:defRPr sz="1350">
                <a:ea typeface="微软雅黑" panose="020B0503020204020204" pitchFamily="34" charset="-122"/>
              </a:defRPr>
            </a:lvl4pPr>
            <a:lvl5pPr>
              <a:defRPr sz="1350">
                <a:ea typeface="微软雅黑" panose="020B0503020204020204" pitchFamily="34" charset="-122"/>
              </a:defRPr>
            </a:lvl5pPr>
            <a:lvl6pPr>
              <a:defRPr sz="1350"/>
            </a:lvl6pPr>
            <a:lvl7pPr>
              <a:defRPr sz="1350"/>
            </a:lvl7pPr>
            <a:lvl8pPr>
              <a:defRPr sz="1350"/>
            </a:lvl8pPr>
            <a:lvl9pPr>
              <a:defRPr sz="135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4392388" y="1512041"/>
            <a:ext cx="3816337" cy="4276616"/>
          </a:xfrm>
          <a:prstGeom prst="rect">
            <a:avLst/>
          </a:prstGeom>
        </p:spPr>
        <p:txBody>
          <a:bodyPr/>
          <a:lstStyle>
            <a:lvl1pPr>
              <a:defRPr sz="2100">
                <a:ea typeface="微软雅黑" panose="020B0503020204020204" pitchFamily="34" charset="-122"/>
              </a:defRPr>
            </a:lvl1pPr>
            <a:lvl2pPr>
              <a:defRPr sz="1800">
                <a:ea typeface="微软雅黑" panose="020B0503020204020204" pitchFamily="34" charset="-122"/>
              </a:defRPr>
            </a:lvl2pPr>
            <a:lvl3pPr>
              <a:defRPr sz="1500">
                <a:ea typeface="微软雅黑" panose="020B0503020204020204" pitchFamily="34" charset="-122"/>
              </a:defRPr>
            </a:lvl3pPr>
            <a:lvl4pPr>
              <a:defRPr sz="1350">
                <a:ea typeface="微软雅黑" panose="020B0503020204020204" pitchFamily="34" charset="-122"/>
              </a:defRPr>
            </a:lvl4pPr>
            <a:lvl5pPr>
              <a:defRPr sz="1350">
                <a:ea typeface="微软雅黑" panose="020B0503020204020204" pitchFamily="34" charset="-122"/>
              </a:defRPr>
            </a:lvl5pPr>
            <a:lvl6pPr>
              <a:defRPr sz="1350"/>
            </a:lvl6pPr>
            <a:lvl7pPr>
              <a:defRPr sz="1350"/>
            </a:lvl7pPr>
            <a:lvl8pPr>
              <a:defRPr sz="1350"/>
            </a:lvl8pPr>
            <a:lvl9pPr>
              <a:defRPr sz="135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6843995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32039" y="259509"/>
            <a:ext cx="7776687"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文本占位符 2"/>
          <p:cNvSpPr>
            <a:spLocks noGrp="1"/>
          </p:cNvSpPr>
          <p:nvPr>
            <p:ph type="body" idx="1"/>
          </p:nvPr>
        </p:nvSpPr>
        <p:spPr>
          <a:xfrm>
            <a:off x="432039" y="1450540"/>
            <a:ext cx="3817837" cy="604516"/>
          </a:xfrm>
          <a:prstGeom prst="rect">
            <a:avLst/>
          </a:prstGeom>
        </p:spPr>
        <p:txBody>
          <a:bodyPr anchor="b"/>
          <a:lstStyle>
            <a:lvl1pPr marL="0" indent="0">
              <a:buNone/>
              <a:defRPr sz="1800" b="1">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nvPr>
        </p:nvSpPr>
        <p:spPr>
          <a:xfrm>
            <a:off x="432039" y="2055057"/>
            <a:ext cx="3817837" cy="3733601"/>
          </a:xfrm>
          <a:prstGeom prst="rect">
            <a:avLst/>
          </a:prstGeom>
        </p:spPr>
        <p:txBody>
          <a:bodyPr/>
          <a:lstStyle>
            <a:lvl1pPr>
              <a:defRPr sz="1800">
                <a:ea typeface="微软雅黑" panose="020B0503020204020204" pitchFamily="34" charset="-122"/>
              </a:defRPr>
            </a:lvl1pPr>
            <a:lvl2pPr>
              <a:defRPr sz="1500">
                <a:ea typeface="微软雅黑" panose="020B0503020204020204" pitchFamily="34" charset="-122"/>
              </a:defRPr>
            </a:lvl2pPr>
            <a:lvl3pPr>
              <a:defRPr sz="1350">
                <a:ea typeface="微软雅黑" panose="020B0503020204020204" pitchFamily="34" charset="-122"/>
              </a:defRPr>
            </a:lvl3pPr>
            <a:lvl4pPr>
              <a:defRPr sz="1200">
                <a:ea typeface="微软雅黑" panose="020B0503020204020204" pitchFamily="34" charset="-122"/>
              </a:defRPr>
            </a:lvl4pPr>
            <a:lvl5pPr>
              <a:defRPr sz="1200">
                <a:ea typeface="微软雅黑" panose="020B0503020204020204" pitchFamily="34" charset="-122"/>
              </a:defRPr>
            </a:lvl5pPr>
            <a:lvl6pPr>
              <a:defRPr sz="1200"/>
            </a:lvl6pPr>
            <a:lvl7pPr>
              <a:defRPr sz="1200"/>
            </a:lvl7pPr>
            <a:lvl8pPr>
              <a:defRPr sz="1200"/>
            </a:lvl8pPr>
            <a:lvl9pPr>
              <a:defRPr sz="12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4389389" y="1450540"/>
            <a:ext cx="3819337" cy="604516"/>
          </a:xfrm>
          <a:prstGeom prst="rect">
            <a:avLst/>
          </a:prstGeom>
        </p:spPr>
        <p:txBody>
          <a:bodyPr anchor="b"/>
          <a:lstStyle>
            <a:lvl1pPr marL="0" indent="0">
              <a:buNone/>
              <a:defRPr sz="1800" b="1">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nvPr>
        </p:nvSpPr>
        <p:spPr>
          <a:xfrm>
            <a:off x="4389389" y="2055057"/>
            <a:ext cx="3819337" cy="3733601"/>
          </a:xfrm>
          <a:prstGeom prst="rect">
            <a:avLst/>
          </a:prstGeom>
        </p:spPr>
        <p:txBody>
          <a:bodyPr/>
          <a:lstStyle>
            <a:lvl1pPr>
              <a:defRPr sz="1800">
                <a:ea typeface="微软雅黑" panose="020B0503020204020204" pitchFamily="34" charset="-122"/>
              </a:defRPr>
            </a:lvl1pPr>
            <a:lvl2pPr>
              <a:defRPr sz="1500">
                <a:ea typeface="微软雅黑" panose="020B0503020204020204" pitchFamily="34" charset="-122"/>
              </a:defRPr>
            </a:lvl2pPr>
            <a:lvl3pPr>
              <a:defRPr sz="1350">
                <a:ea typeface="微软雅黑" panose="020B0503020204020204" pitchFamily="34" charset="-122"/>
              </a:defRPr>
            </a:lvl3pPr>
            <a:lvl4pPr>
              <a:defRPr sz="1200">
                <a:ea typeface="微软雅黑" panose="020B0503020204020204" pitchFamily="34" charset="-122"/>
              </a:defRPr>
            </a:lvl4pPr>
            <a:lvl5pPr>
              <a:defRPr sz="1200">
                <a:ea typeface="微软雅黑" panose="020B0503020204020204" pitchFamily="34" charset="-122"/>
              </a:defRPr>
            </a:lvl5pPr>
            <a:lvl6pPr>
              <a:defRPr sz="1200"/>
            </a:lvl6pPr>
            <a:lvl7pPr>
              <a:defRPr sz="1200"/>
            </a:lvl7pPr>
            <a:lvl8pPr>
              <a:defRPr sz="1200"/>
            </a:lvl8pPr>
            <a:lvl9pPr>
              <a:defRPr sz="12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8" name="页脚占位符 7"/>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9" name="灯片编号占位符 8"/>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583142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32039" y="259509"/>
            <a:ext cx="7776687"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4" name="页脚占位符 3"/>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5" name="灯片编号占位符 4"/>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7058687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3" name="页脚占位符 2"/>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4" name="灯片编号占位符 3"/>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366765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32040" y="258008"/>
            <a:ext cx="2842751" cy="1098030"/>
          </a:xfrm>
          <a:prstGeom prst="rect">
            <a:avLst/>
          </a:prstGeom>
        </p:spPr>
        <p:txBody>
          <a:bodyPr anchor="b"/>
          <a:lstStyle>
            <a:lvl1pPr algn="l">
              <a:defRPr sz="1500" b="1">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idx="1"/>
          </p:nvPr>
        </p:nvSpPr>
        <p:spPr>
          <a:xfrm>
            <a:off x="3378299" y="258007"/>
            <a:ext cx="4830427" cy="5530650"/>
          </a:xfrm>
          <a:prstGeom prst="rect">
            <a:avLst/>
          </a:prstGeom>
        </p:spPr>
        <p:txBody>
          <a:bodyPr/>
          <a:lstStyle>
            <a:lvl1pPr>
              <a:defRPr sz="2400">
                <a:ea typeface="微软雅黑" panose="020B0503020204020204" pitchFamily="34" charset="-122"/>
              </a:defRPr>
            </a:lvl1pPr>
            <a:lvl2pPr>
              <a:defRPr sz="2100">
                <a:ea typeface="微软雅黑" panose="020B0503020204020204" pitchFamily="34" charset="-122"/>
              </a:defRPr>
            </a:lvl2pPr>
            <a:lvl3pPr>
              <a:defRPr sz="1800">
                <a:ea typeface="微软雅黑" panose="020B0503020204020204" pitchFamily="34" charset="-122"/>
              </a:defRPr>
            </a:lvl3pPr>
            <a:lvl4pPr>
              <a:defRPr sz="1500">
                <a:ea typeface="微软雅黑" panose="020B0503020204020204" pitchFamily="34" charset="-122"/>
              </a:defRPr>
            </a:lvl4pPr>
            <a:lvl5pPr>
              <a:defRPr sz="1500">
                <a:ea typeface="微软雅黑" panose="020B0503020204020204" pitchFamily="34" charset="-122"/>
              </a:defRPr>
            </a:lvl5pPr>
            <a:lvl6pPr>
              <a:defRPr sz="1500"/>
            </a:lvl6pPr>
            <a:lvl7pPr>
              <a:defRPr sz="1500"/>
            </a:lvl7pPr>
            <a:lvl8pPr>
              <a:defRPr sz="1500"/>
            </a:lvl8pPr>
            <a:lvl9pPr>
              <a:defRPr sz="15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文本占位符 3"/>
          <p:cNvSpPr>
            <a:spLocks noGrp="1"/>
          </p:cNvSpPr>
          <p:nvPr>
            <p:ph type="body" sz="half" idx="2"/>
          </p:nvPr>
        </p:nvSpPr>
        <p:spPr>
          <a:xfrm>
            <a:off x="432040" y="1356038"/>
            <a:ext cx="2842751" cy="4432620"/>
          </a:xfrm>
          <a:prstGeom prst="rect">
            <a:avLst/>
          </a:prstGeom>
        </p:spPr>
        <p:txBody>
          <a:bodyPr/>
          <a:lstStyle>
            <a:lvl1pPr marL="0" indent="0">
              <a:buNone/>
              <a:defRPr sz="1050">
                <a:ea typeface="微软雅黑" panose="020B0503020204020204" pitchFamily="34" charset="-122"/>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dirty="0"/>
              <a:t>单击此处编辑母版文本样式</a:t>
            </a:r>
          </a:p>
        </p:txBody>
      </p:sp>
      <p:sp>
        <p:nvSpPr>
          <p:cNvPr id="5" name="日期占位符 4"/>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7503070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93650" y="4536124"/>
            <a:ext cx="5184458" cy="535515"/>
          </a:xfrm>
          <a:prstGeom prst="rect">
            <a:avLst/>
          </a:prstGeom>
        </p:spPr>
        <p:txBody>
          <a:bodyPr anchor="b"/>
          <a:lstStyle>
            <a:lvl1pPr algn="l">
              <a:defRPr sz="1500" b="1">
                <a:ea typeface="微软雅黑" panose="020B0503020204020204" pitchFamily="34" charset="-122"/>
              </a:defRPr>
            </a:lvl1pPr>
          </a:lstStyle>
          <a:p>
            <a:r>
              <a:rPr lang="zh-CN" altLang="en-US" dirty="0"/>
              <a:t>单击此处编辑母版标题样式</a:t>
            </a:r>
          </a:p>
        </p:txBody>
      </p:sp>
      <p:sp>
        <p:nvSpPr>
          <p:cNvPr id="3" name="图片占位符 2"/>
          <p:cNvSpPr>
            <a:spLocks noGrp="1"/>
          </p:cNvSpPr>
          <p:nvPr>
            <p:ph type="pic" idx="1"/>
          </p:nvPr>
        </p:nvSpPr>
        <p:spPr>
          <a:xfrm>
            <a:off x="1693650" y="579017"/>
            <a:ext cx="5184458" cy="3888105"/>
          </a:xfrm>
          <a:prstGeom prst="rect">
            <a:avLst/>
          </a:prstGeom>
        </p:spPr>
        <p:txBody>
          <a:bodyPr/>
          <a:lstStyle>
            <a:lvl1pPr marL="0" indent="0">
              <a:buNone/>
              <a:defRPr sz="2400">
                <a:ea typeface="微软雅黑" panose="020B0503020204020204" pitchFamily="34" charset="-122"/>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dirty="0"/>
          </a:p>
        </p:txBody>
      </p:sp>
      <p:sp>
        <p:nvSpPr>
          <p:cNvPr id="4" name="文本占位符 3"/>
          <p:cNvSpPr>
            <a:spLocks noGrp="1"/>
          </p:cNvSpPr>
          <p:nvPr>
            <p:ph type="body" sz="half" idx="2"/>
          </p:nvPr>
        </p:nvSpPr>
        <p:spPr>
          <a:xfrm>
            <a:off x="1693650" y="5071638"/>
            <a:ext cx="5184458" cy="760520"/>
          </a:xfrm>
          <a:prstGeom prst="rect">
            <a:avLst/>
          </a:prstGeom>
        </p:spPr>
        <p:txBody>
          <a:bodyPr/>
          <a:lstStyle>
            <a:lvl1pPr marL="0" indent="0">
              <a:buNone/>
              <a:defRPr sz="1050">
                <a:ea typeface="微软雅黑" panose="020B0503020204020204" pitchFamily="34" charset="-122"/>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dirty="0"/>
              <a:t>单击此处编辑母版文本样式</a:t>
            </a:r>
          </a:p>
        </p:txBody>
      </p:sp>
      <p:sp>
        <p:nvSpPr>
          <p:cNvPr id="5" name="日期占位符 4"/>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4980452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32039" y="259509"/>
            <a:ext cx="7776687"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竖排文字占位符 2"/>
          <p:cNvSpPr>
            <a:spLocks noGrp="1"/>
          </p:cNvSpPr>
          <p:nvPr>
            <p:ph type="body" orient="vert" idx="1"/>
          </p:nvPr>
        </p:nvSpPr>
        <p:spPr>
          <a:xfrm>
            <a:off x="432039" y="1512041"/>
            <a:ext cx="7776687" cy="4276616"/>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5335955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264553" y="259508"/>
            <a:ext cx="1944172" cy="5529150"/>
          </a:xfrm>
          <a:prstGeom prst="rect">
            <a:avLst/>
          </a:prstGeom>
        </p:spPr>
        <p:txBody>
          <a:bodyPr vert="eaVert"/>
          <a:lstStyle>
            <a:lvl1pPr>
              <a:defRPr>
                <a:ea typeface="微软雅黑" panose="020B0503020204020204" pitchFamily="34" charset="-122"/>
              </a:defRPr>
            </a:lvl1pPr>
          </a:lstStyle>
          <a:p>
            <a:r>
              <a:rPr lang="zh-CN" altLang="en-US" dirty="0"/>
              <a:t>单击此处编辑母版标题样式</a:t>
            </a:r>
          </a:p>
        </p:txBody>
      </p:sp>
      <p:sp>
        <p:nvSpPr>
          <p:cNvPr id="3" name="竖排文字占位符 2"/>
          <p:cNvSpPr>
            <a:spLocks noGrp="1"/>
          </p:cNvSpPr>
          <p:nvPr>
            <p:ph type="body" orient="vert" idx="1"/>
          </p:nvPr>
        </p:nvSpPr>
        <p:spPr>
          <a:xfrm>
            <a:off x="432039" y="259508"/>
            <a:ext cx="5688502" cy="5529150"/>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432038" y="6006163"/>
            <a:ext cx="2016178"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2952261" y="6006163"/>
            <a:ext cx="2736242"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6192547" y="6006163"/>
            <a:ext cx="2016178"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6868549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剪去对角的矩形 3"/>
          <p:cNvSpPr/>
          <p:nvPr userDrawn="1"/>
        </p:nvSpPr>
        <p:spPr>
          <a:xfrm flipH="1" flipV="1">
            <a:off x="0" y="5934507"/>
            <a:ext cx="8640763" cy="545668"/>
          </a:xfrm>
          <a:prstGeom prst="snip2DiagRect">
            <a:avLst>
              <a:gd name="adj1" fmla="val 0"/>
              <a:gd name="adj2" fmla="val 0"/>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solidFill>
                <a:prstClr val="white"/>
              </a:solidFill>
              <a:ea typeface="微软雅黑" panose="020B0503020204020204" pitchFamily="34" charset="-122"/>
            </a:endParaRPr>
          </a:p>
        </p:txBody>
      </p:sp>
      <p:sp>
        <p:nvSpPr>
          <p:cNvPr id="6" name="Text Box 7"/>
          <p:cNvSpPr txBox="1">
            <a:spLocks noChangeArrowheads="1"/>
          </p:cNvSpPr>
          <p:nvPr userDrawn="1"/>
        </p:nvSpPr>
        <p:spPr bwMode="auto">
          <a:xfrm>
            <a:off x="0" y="321807"/>
            <a:ext cx="8640763" cy="447241"/>
          </a:xfrm>
          <a:prstGeom prst="rect">
            <a:avLst/>
          </a:prstGeom>
          <a:noFill/>
          <a:ln>
            <a:noFill/>
          </a:ln>
        </p:spPr>
        <p:txBody>
          <a:bodyPr wrap="square" lIns="77156" tIns="38578" rIns="77156" bIns="38578">
            <a:spAutoFit/>
          </a:bodyPr>
          <a:lstStyle>
            <a:lvl1pPr marL="457200" indent="-457200">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indent="0" algn="ctr" eaLnBrk="0" hangingPunct="0">
              <a:defRPr/>
            </a:pPr>
            <a:r>
              <a:rPr lang="zh-CN" altLang="en-US" sz="1200" kern="1000" spc="-15" dirty="0">
                <a:solidFill>
                  <a:srgbClr val="002060"/>
                </a:solidFill>
                <a:latin typeface="方正准圆简体" panose="02010601030101010101" pitchFamily="2" charset="-122"/>
                <a:ea typeface="方正准圆简体" panose="02010601030101010101" pitchFamily="2" charset="-122"/>
              </a:rPr>
              <a:t>年度工作概述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b="1" kern="1000" spc="-15" dirty="0">
                <a:solidFill>
                  <a:srgbClr val="002060"/>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工作完成情况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成功项目展示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工作存在不足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明年工作计划</a:t>
            </a:r>
            <a:endPar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endParaRPr>
          </a:p>
          <a:p>
            <a:pPr marL="0" indent="0" algn="ctr" eaLnBrk="0" hangingPunct="0"/>
            <a:endParaRPr lang="en-US" altLang="zh-CN" sz="1200" b="1" kern="1000" spc="-15" dirty="0">
              <a:solidFill>
                <a:srgbClr val="002060"/>
              </a:solidFill>
              <a:latin typeface="方正准圆简体" panose="02010601030101010101" pitchFamily="2" charset="-122"/>
              <a:ea typeface="方正准圆简体" panose="02010601030101010101" pitchFamily="2" charset="-122"/>
            </a:endParaRPr>
          </a:p>
        </p:txBody>
      </p:sp>
      <p:cxnSp>
        <p:nvCxnSpPr>
          <p:cNvPr id="3" name="直接连接符 2"/>
          <p:cNvCxnSpPr/>
          <p:nvPr userDrawn="1"/>
        </p:nvCxnSpPr>
        <p:spPr>
          <a:xfrm>
            <a:off x="0" y="708966"/>
            <a:ext cx="86407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4" name="Picture 2" descr="C:\Users\PC\Desktop\zqq\8_0007_map.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2264" y="1362161"/>
            <a:ext cx="6457011" cy="3682373"/>
          </a:xfrm>
          <a:prstGeom prst="rect">
            <a:avLst/>
          </a:prstGeom>
          <a:noFill/>
          <a:extLst>
            <a:ext uri="{909E8E84-426E-40DD-AFC4-6F175D3DCCD1}">
              <a14:hiddenFill xmlns:a14="http://schemas.microsoft.com/office/drawing/2010/main">
                <a:solidFill>
                  <a:srgbClr val="FFFFFF"/>
                </a:solidFill>
              </a14:hiddenFill>
            </a:ext>
          </a:extLst>
        </p:spPr>
      </p:pic>
      <p:sp>
        <p:nvSpPr>
          <p:cNvPr id="15" name="泪滴形 14"/>
          <p:cNvSpPr/>
          <p:nvPr userDrawn="1"/>
        </p:nvSpPr>
        <p:spPr bwMode="auto">
          <a:xfrm rot="8071176">
            <a:off x="1106937" y="75601"/>
            <a:ext cx="256734" cy="213958"/>
          </a:xfrm>
          <a:custGeom>
            <a:avLst/>
            <a:gdLst/>
            <a:ahLst/>
            <a:cxnLst/>
            <a:rect l="l" t="t" r="r" b="b"/>
            <a:pathLst>
              <a:path w="314326" h="314326">
                <a:moveTo>
                  <a:pt x="87314" y="153194"/>
                </a:moveTo>
                <a:cubicBezTo>
                  <a:pt x="87314" y="112425"/>
                  <a:pt x="120364" y="79375"/>
                  <a:pt x="161133" y="79375"/>
                </a:cubicBezTo>
                <a:cubicBezTo>
                  <a:pt x="201902" y="79375"/>
                  <a:pt x="234952" y="112425"/>
                  <a:pt x="234952" y="153194"/>
                </a:cubicBezTo>
                <a:cubicBezTo>
                  <a:pt x="234952" y="193963"/>
                  <a:pt x="201902" y="227013"/>
                  <a:pt x="161133" y="227013"/>
                </a:cubicBezTo>
                <a:cubicBezTo>
                  <a:pt x="120364" y="227013"/>
                  <a:pt x="87314" y="193963"/>
                  <a:pt x="87314" y="153194"/>
                </a:cubicBezTo>
                <a:close/>
                <a:moveTo>
                  <a:pt x="0" y="157163"/>
                </a:moveTo>
                <a:cubicBezTo>
                  <a:pt x="0" y="243962"/>
                  <a:pt x="70364" y="314326"/>
                  <a:pt x="157163" y="314326"/>
                </a:cubicBezTo>
                <a:cubicBezTo>
                  <a:pt x="243962" y="314326"/>
                  <a:pt x="314326" y="243962"/>
                  <a:pt x="314326" y="157163"/>
                </a:cubicBezTo>
                <a:lnTo>
                  <a:pt x="314326" y="0"/>
                </a:lnTo>
                <a:lnTo>
                  <a:pt x="157164" y="0"/>
                </a:lnTo>
                <a:cubicBezTo>
                  <a:pt x="70365" y="0"/>
                  <a:pt x="1" y="70364"/>
                  <a:pt x="1" y="157163"/>
                </a:cubicBezTo>
                <a:close/>
              </a:path>
            </a:pathLst>
          </a:custGeom>
          <a:solidFill>
            <a:srgbClr val="0070C0"/>
          </a:solidFill>
          <a:ln w="12700" cap="flat" cmpd="sng" algn="ctr">
            <a:solidFill>
              <a:schemeClr val="bg1"/>
            </a:solidFill>
            <a:prstDash val="solid"/>
          </a:ln>
          <a:effectLst>
            <a:outerShdw blurRad="88900" dir="18900000" sy="23000" kx="-1200000" algn="bl" rotWithShape="0">
              <a:prstClr val="black">
                <a:alpha val="95000"/>
              </a:prstClr>
            </a:outerShdw>
          </a:effectLst>
        </p:spPr>
        <p:txBody>
          <a:bodyPr anchor="ctr"/>
          <a:lstStyle/>
          <a:p>
            <a:pPr algn="ctr"/>
            <a:endParaRPr lang="zh-CN" altLang="en-US" sz="1636" kern="0" dirty="0">
              <a:solidFill>
                <a:prstClr val="white"/>
              </a:solidFill>
              <a:ea typeface="微软雅黑" panose="020B0503020204020204" pitchFamily="34" charset="-122"/>
            </a:endParaRPr>
          </a:p>
        </p:txBody>
      </p:sp>
      <p:pic>
        <p:nvPicPr>
          <p:cNvPr id="7" name="Picture 2" descr="C:\Users\PC\Desktop\zqq\rene_0001_-----1.png"/>
          <p:cNvPicPr>
            <a:picLocks noChangeAspect="1" noChangeArrowheads="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1588" y="6003219"/>
            <a:ext cx="885072" cy="4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67805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4000">
                                          <p:cBhvr additive="base">
                                            <p:cTn id="7" dur="500" fill="hold"/>
                                            <p:tgtEl>
                                              <p:spTgt spid="15"/>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10" name="剪去对角的矩形 9"/>
          <p:cNvSpPr/>
          <p:nvPr userDrawn="1"/>
        </p:nvSpPr>
        <p:spPr>
          <a:xfrm flipH="1" flipV="1">
            <a:off x="0" y="5934507"/>
            <a:ext cx="8640763" cy="545668"/>
          </a:xfrm>
          <a:prstGeom prst="snip2DiagRect">
            <a:avLst>
              <a:gd name="adj1" fmla="val 0"/>
              <a:gd name="adj2" fmla="val 0"/>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solidFill>
                <a:prstClr val="white"/>
              </a:solidFill>
              <a:ea typeface="微软雅黑" panose="020B0503020204020204" pitchFamily="34" charset="-122"/>
            </a:endParaRPr>
          </a:p>
        </p:txBody>
      </p:sp>
      <p:sp>
        <p:nvSpPr>
          <p:cNvPr id="6" name="Text Box 7"/>
          <p:cNvSpPr txBox="1">
            <a:spLocks noChangeArrowheads="1"/>
          </p:cNvSpPr>
          <p:nvPr userDrawn="1"/>
        </p:nvSpPr>
        <p:spPr bwMode="auto">
          <a:xfrm>
            <a:off x="0" y="321807"/>
            <a:ext cx="8640763" cy="447241"/>
          </a:xfrm>
          <a:prstGeom prst="rect">
            <a:avLst/>
          </a:prstGeom>
          <a:noFill/>
          <a:ln>
            <a:noFill/>
          </a:ln>
        </p:spPr>
        <p:txBody>
          <a:bodyPr wrap="square" lIns="77156" tIns="38578" rIns="77156" bIns="38578">
            <a:spAutoFit/>
          </a:bodyPr>
          <a:lstStyle>
            <a:lvl1pPr marL="457200" indent="-457200">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indent="0" algn="ctr" eaLnBrk="0" hangingPunct="0">
              <a:defRPr/>
            </a:pP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年度工作概述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b="1" kern="1000" spc="-15" dirty="0">
                <a:solidFill>
                  <a:srgbClr val="002060"/>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srgbClr val="002060"/>
                </a:solidFill>
                <a:latin typeface="方正准圆简体" panose="02010601030101010101" pitchFamily="2" charset="-122"/>
                <a:ea typeface="方正准圆简体" panose="02010601030101010101" pitchFamily="2" charset="-122"/>
              </a:rPr>
              <a:t>工作完成情况</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成功项目展示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工作存在不足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明年工作计划</a:t>
            </a:r>
            <a:endPar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endParaRPr>
          </a:p>
          <a:p>
            <a:pPr marL="0" indent="0" algn="ctr" eaLnBrk="0" hangingPunct="0"/>
            <a:endParaRPr lang="en-US" altLang="zh-CN" sz="1200" b="1" kern="1000" spc="-15" dirty="0">
              <a:solidFill>
                <a:srgbClr val="002060"/>
              </a:solidFill>
              <a:latin typeface="方正准圆简体" panose="02010601030101010101" pitchFamily="2" charset="-122"/>
              <a:ea typeface="方正准圆简体" panose="02010601030101010101" pitchFamily="2" charset="-122"/>
            </a:endParaRPr>
          </a:p>
        </p:txBody>
      </p:sp>
      <p:cxnSp>
        <p:nvCxnSpPr>
          <p:cNvPr id="3" name="直接连接符 2"/>
          <p:cNvCxnSpPr/>
          <p:nvPr userDrawn="1"/>
        </p:nvCxnSpPr>
        <p:spPr>
          <a:xfrm>
            <a:off x="0" y="708966"/>
            <a:ext cx="86407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Picture 2" descr="C:\Users\PC\Desktop\zqq\8_0007_map.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2264" y="1362161"/>
            <a:ext cx="6457011" cy="3682373"/>
          </a:xfrm>
          <a:prstGeom prst="rect">
            <a:avLst/>
          </a:prstGeom>
          <a:noFill/>
          <a:extLst>
            <a:ext uri="{909E8E84-426E-40DD-AFC4-6F175D3DCCD1}">
              <a14:hiddenFill xmlns:a14="http://schemas.microsoft.com/office/drawing/2010/main">
                <a:solidFill>
                  <a:srgbClr val="FFFFFF"/>
                </a:solidFill>
              </a14:hiddenFill>
            </a:ext>
          </a:extLst>
        </p:spPr>
      </p:pic>
      <p:sp>
        <p:nvSpPr>
          <p:cNvPr id="8" name="泪滴形 14"/>
          <p:cNvSpPr/>
          <p:nvPr userDrawn="1"/>
        </p:nvSpPr>
        <p:spPr bwMode="auto">
          <a:xfrm rot="8071176">
            <a:off x="2660176" y="75601"/>
            <a:ext cx="256734" cy="213958"/>
          </a:xfrm>
          <a:custGeom>
            <a:avLst/>
            <a:gdLst/>
            <a:ahLst/>
            <a:cxnLst/>
            <a:rect l="l" t="t" r="r" b="b"/>
            <a:pathLst>
              <a:path w="314326" h="314326">
                <a:moveTo>
                  <a:pt x="87314" y="153194"/>
                </a:moveTo>
                <a:cubicBezTo>
                  <a:pt x="87314" y="112425"/>
                  <a:pt x="120364" y="79375"/>
                  <a:pt x="161133" y="79375"/>
                </a:cubicBezTo>
                <a:cubicBezTo>
                  <a:pt x="201902" y="79375"/>
                  <a:pt x="234952" y="112425"/>
                  <a:pt x="234952" y="153194"/>
                </a:cubicBezTo>
                <a:cubicBezTo>
                  <a:pt x="234952" y="193963"/>
                  <a:pt x="201902" y="227013"/>
                  <a:pt x="161133" y="227013"/>
                </a:cubicBezTo>
                <a:cubicBezTo>
                  <a:pt x="120364" y="227013"/>
                  <a:pt x="87314" y="193963"/>
                  <a:pt x="87314" y="153194"/>
                </a:cubicBezTo>
                <a:close/>
                <a:moveTo>
                  <a:pt x="0" y="157163"/>
                </a:moveTo>
                <a:cubicBezTo>
                  <a:pt x="0" y="243962"/>
                  <a:pt x="70364" y="314326"/>
                  <a:pt x="157163" y="314326"/>
                </a:cubicBezTo>
                <a:cubicBezTo>
                  <a:pt x="243962" y="314326"/>
                  <a:pt x="314326" y="243962"/>
                  <a:pt x="314326" y="157163"/>
                </a:cubicBezTo>
                <a:lnTo>
                  <a:pt x="314326" y="0"/>
                </a:lnTo>
                <a:lnTo>
                  <a:pt x="157164" y="0"/>
                </a:lnTo>
                <a:cubicBezTo>
                  <a:pt x="70365" y="0"/>
                  <a:pt x="1" y="70364"/>
                  <a:pt x="1" y="157163"/>
                </a:cubicBezTo>
                <a:close/>
              </a:path>
            </a:pathLst>
          </a:custGeom>
          <a:solidFill>
            <a:srgbClr val="0070C0"/>
          </a:solidFill>
          <a:ln w="12700" cap="flat" cmpd="sng" algn="ctr">
            <a:solidFill>
              <a:schemeClr val="bg1"/>
            </a:solidFill>
            <a:prstDash val="solid"/>
          </a:ln>
          <a:effectLst>
            <a:outerShdw blurRad="88900" dir="18900000" sy="23000" kx="-1200000" algn="bl" rotWithShape="0">
              <a:prstClr val="black">
                <a:alpha val="95000"/>
              </a:prstClr>
            </a:outerShdw>
          </a:effectLst>
        </p:spPr>
        <p:txBody>
          <a:bodyPr anchor="ctr"/>
          <a:lstStyle/>
          <a:p>
            <a:pPr algn="ctr"/>
            <a:endParaRPr lang="zh-CN" altLang="en-US" sz="1636" kern="0" dirty="0">
              <a:solidFill>
                <a:prstClr val="white"/>
              </a:solidFill>
              <a:ea typeface="微软雅黑" panose="020B0503020204020204" pitchFamily="34" charset="-122"/>
            </a:endParaRPr>
          </a:p>
        </p:txBody>
      </p:sp>
      <p:pic>
        <p:nvPicPr>
          <p:cNvPr id="9" name="Picture 2" descr="C:\Users\PC\Desktop\zqq\rene_0001_-----1.png"/>
          <p:cNvPicPr>
            <a:picLocks noChangeAspect="1" noChangeArrowheads="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1588" y="6003219"/>
            <a:ext cx="885072" cy="4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94860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4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4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10" name="剪去对角的矩形 9"/>
          <p:cNvSpPr/>
          <p:nvPr userDrawn="1"/>
        </p:nvSpPr>
        <p:spPr>
          <a:xfrm flipH="1" flipV="1">
            <a:off x="0" y="5934507"/>
            <a:ext cx="8640763" cy="545668"/>
          </a:xfrm>
          <a:prstGeom prst="snip2DiagRect">
            <a:avLst>
              <a:gd name="adj1" fmla="val 0"/>
              <a:gd name="adj2" fmla="val 0"/>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solidFill>
                <a:prstClr val="white"/>
              </a:solidFill>
              <a:ea typeface="微软雅黑" panose="020B0503020204020204" pitchFamily="34" charset="-122"/>
            </a:endParaRPr>
          </a:p>
        </p:txBody>
      </p:sp>
      <p:sp>
        <p:nvSpPr>
          <p:cNvPr id="6" name="Text Box 7"/>
          <p:cNvSpPr txBox="1">
            <a:spLocks noChangeArrowheads="1"/>
          </p:cNvSpPr>
          <p:nvPr userDrawn="1"/>
        </p:nvSpPr>
        <p:spPr bwMode="auto">
          <a:xfrm>
            <a:off x="0" y="321807"/>
            <a:ext cx="8640763" cy="447241"/>
          </a:xfrm>
          <a:prstGeom prst="rect">
            <a:avLst/>
          </a:prstGeom>
          <a:noFill/>
          <a:ln>
            <a:noFill/>
          </a:ln>
        </p:spPr>
        <p:txBody>
          <a:bodyPr wrap="square" lIns="77156" tIns="38578" rIns="77156" bIns="38578">
            <a:spAutoFit/>
          </a:bodyPr>
          <a:lstStyle>
            <a:lvl1pPr marL="457200" indent="-457200">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indent="0" algn="ctr" eaLnBrk="0" hangingPunct="0">
              <a:defRPr/>
            </a:pP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年度工作概述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b="1" kern="1000" spc="-15" dirty="0">
                <a:solidFill>
                  <a:srgbClr val="002060"/>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工作完成情况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srgbClr val="002060"/>
                </a:solidFill>
                <a:latin typeface="方正准圆简体" panose="02010601030101010101" pitchFamily="2" charset="-122"/>
                <a:ea typeface="方正准圆简体" panose="02010601030101010101" pitchFamily="2" charset="-122"/>
              </a:rPr>
              <a:t>成功项目展示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工作存在不足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明年工作计划</a:t>
            </a:r>
            <a:endPar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endParaRPr>
          </a:p>
          <a:p>
            <a:pPr marL="0" indent="0" algn="ctr" eaLnBrk="0" hangingPunct="0"/>
            <a:endParaRPr lang="en-US" altLang="zh-CN" sz="1200" b="1" kern="1000" spc="-15" dirty="0">
              <a:solidFill>
                <a:srgbClr val="002060"/>
              </a:solidFill>
              <a:latin typeface="方正准圆简体" panose="02010601030101010101" pitchFamily="2" charset="-122"/>
              <a:ea typeface="方正准圆简体" panose="02010601030101010101" pitchFamily="2" charset="-122"/>
            </a:endParaRPr>
          </a:p>
        </p:txBody>
      </p:sp>
      <p:cxnSp>
        <p:nvCxnSpPr>
          <p:cNvPr id="3" name="直接连接符 2"/>
          <p:cNvCxnSpPr/>
          <p:nvPr userDrawn="1"/>
        </p:nvCxnSpPr>
        <p:spPr>
          <a:xfrm>
            <a:off x="0" y="708966"/>
            <a:ext cx="86407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Picture 2" descr="C:\Users\PC\Desktop\zqq\8_0007_map.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2264" y="1362161"/>
            <a:ext cx="6457011" cy="3682373"/>
          </a:xfrm>
          <a:prstGeom prst="rect">
            <a:avLst/>
          </a:prstGeom>
          <a:noFill/>
          <a:extLst>
            <a:ext uri="{909E8E84-426E-40DD-AFC4-6F175D3DCCD1}">
              <a14:hiddenFill xmlns:a14="http://schemas.microsoft.com/office/drawing/2010/main">
                <a:solidFill>
                  <a:srgbClr val="FFFFFF"/>
                </a:solidFill>
              </a14:hiddenFill>
            </a:ext>
          </a:extLst>
        </p:spPr>
      </p:pic>
      <p:sp>
        <p:nvSpPr>
          <p:cNvPr id="8" name="泪滴形 14"/>
          <p:cNvSpPr/>
          <p:nvPr userDrawn="1"/>
        </p:nvSpPr>
        <p:spPr bwMode="auto">
          <a:xfrm rot="8071176">
            <a:off x="4192015" y="75601"/>
            <a:ext cx="256734" cy="213958"/>
          </a:xfrm>
          <a:custGeom>
            <a:avLst/>
            <a:gdLst/>
            <a:ahLst/>
            <a:cxnLst/>
            <a:rect l="l" t="t" r="r" b="b"/>
            <a:pathLst>
              <a:path w="314326" h="314326">
                <a:moveTo>
                  <a:pt x="87314" y="153194"/>
                </a:moveTo>
                <a:cubicBezTo>
                  <a:pt x="87314" y="112425"/>
                  <a:pt x="120364" y="79375"/>
                  <a:pt x="161133" y="79375"/>
                </a:cubicBezTo>
                <a:cubicBezTo>
                  <a:pt x="201902" y="79375"/>
                  <a:pt x="234952" y="112425"/>
                  <a:pt x="234952" y="153194"/>
                </a:cubicBezTo>
                <a:cubicBezTo>
                  <a:pt x="234952" y="193963"/>
                  <a:pt x="201902" y="227013"/>
                  <a:pt x="161133" y="227013"/>
                </a:cubicBezTo>
                <a:cubicBezTo>
                  <a:pt x="120364" y="227013"/>
                  <a:pt x="87314" y="193963"/>
                  <a:pt x="87314" y="153194"/>
                </a:cubicBezTo>
                <a:close/>
                <a:moveTo>
                  <a:pt x="0" y="157163"/>
                </a:moveTo>
                <a:cubicBezTo>
                  <a:pt x="0" y="243962"/>
                  <a:pt x="70364" y="314326"/>
                  <a:pt x="157163" y="314326"/>
                </a:cubicBezTo>
                <a:cubicBezTo>
                  <a:pt x="243962" y="314326"/>
                  <a:pt x="314326" y="243962"/>
                  <a:pt x="314326" y="157163"/>
                </a:cubicBezTo>
                <a:lnTo>
                  <a:pt x="314326" y="0"/>
                </a:lnTo>
                <a:lnTo>
                  <a:pt x="157164" y="0"/>
                </a:lnTo>
                <a:cubicBezTo>
                  <a:pt x="70365" y="0"/>
                  <a:pt x="1" y="70364"/>
                  <a:pt x="1" y="157163"/>
                </a:cubicBezTo>
                <a:close/>
              </a:path>
            </a:pathLst>
          </a:custGeom>
          <a:solidFill>
            <a:srgbClr val="0070C0"/>
          </a:solidFill>
          <a:ln w="12700" cap="flat" cmpd="sng" algn="ctr">
            <a:solidFill>
              <a:schemeClr val="bg1"/>
            </a:solidFill>
            <a:prstDash val="solid"/>
          </a:ln>
          <a:effectLst>
            <a:outerShdw blurRad="88900" dir="18900000" sy="23000" kx="-1200000" algn="bl" rotWithShape="0">
              <a:prstClr val="black">
                <a:alpha val="95000"/>
              </a:prstClr>
            </a:outerShdw>
          </a:effectLst>
        </p:spPr>
        <p:txBody>
          <a:bodyPr anchor="ctr"/>
          <a:lstStyle/>
          <a:p>
            <a:pPr algn="ctr"/>
            <a:endParaRPr lang="zh-CN" altLang="en-US" sz="1636" kern="0" dirty="0">
              <a:solidFill>
                <a:prstClr val="white"/>
              </a:solidFill>
              <a:ea typeface="微软雅黑" panose="020B0503020204020204" pitchFamily="34" charset="-122"/>
            </a:endParaRPr>
          </a:p>
        </p:txBody>
      </p:sp>
      <p:pic>
        <p:nvPicPr>
          <p:cNvPr id="9" name="Picture 2" descr="C:\Users\PC\Desktop\zqq\rene_0001_-----1.png"/>
          <p:cNvPicPr>
            <a:picLocks noChangeAspect="1" noChangeArrowheads="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1588" y="6003219"/>
            <a:ext cx="885072" cy="4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53724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4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4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10" name="剪去对角的矩形 9"/>
          <p:cNvSpPr/>
          <p:nvPr userDrawn="1"/>
        </p:nvSpPr>
        <p:spPr>
          <a:xfrm flipH="1" flipV="1">
            <a:off x="0" y="5934507"/>
            <a:ext cx="8640763" cy="545668"/>
          </a:xfrm>
          <a:prstGeom prst="snip2DiagRect">
            <a:avLst>
              <a:gd name="adj1" fmla="val 0"/>
              <a:gd name="adj2" fmla="val 0"/>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solidFill>
                <a:prstClr val="white"/>
              </a:solidFill>
              <a:ea typeface="微软雅黑" panose="020B0503020204020204" pitchFamily="34" charset="-122"/>
            </a:endParaRPr>
          </a:p>
        </p:txBody>
      </p:sp>
      <p:sp>
        <p:nvSpPr>
          <p:cNvPr id="6" name="Text Box 7"/>
          <p:cNvSpPr txBox="1">
            <a:spLocks noChangeArrowheads="1"/>
          </p:cNvSpPr>
          <p:nvPr userDrawn="1"/>
        </p:nvSpPr>
        <p:spPr bwMode="auto">
          <a:xfrm>
            <a:off x="0" y="321807"/>
            <a:ext cx="8640763" cy="447241"/>
          </a:xfrm>
          <a:prstGeom prst="rect">
            <a:avLst/>
          </a:prstGeom>
          <a:noFill/>
          <a:ln>
            <a:noFill/>
          </a:ln>
        </p:spPr>
        <p:txBody>
          <a:bodyPr wrap="square" lIns="77156" tIns="38578" rIns="77156" bIns="38578">
            <a:spAutoFit/>
          </a:bodyPr>
          <a:lstStyle>
            <a:lvl1pPr marL="457200" indent="-457200">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indent="0" algn="ctr" eaLnBrk="0" hangingPunct="0">
              <a:defRPr/>
            </a:pP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年度工作概述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b="1" kern="1000" spc="-15" dirty="0">
                <a:solidFill>
                  <a:srgbClr val="002060"/>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工作完成情况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成功项目展示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srgbClr val="002060"/>
                </a:solidFill>
                <a:latin typeface="方正准圆简体" panose="02010601030101010101" pitchFamily="2" charset="-122"/>
                <a:ea typeface="方正准圆简体" panose="02010601030101010101" pitchFamily="2" charset="-122"/>
              </a:rPr>
              <a:t>工作存在不足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明年工作计划</a:t>
            </a:r>
            <a:endPar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endParaRPr>
          </a:p>
          <a:p>
            <a:pPr marL="0" indent="0" algn="ctr" eaLnBrk="0" hangingPunct="0"/>
            <a:endParaRPr lang="en-US" altLang="zh-CN" sz="1200" b="1" kern="1000" spc="-15" dirty="0">
              <a:solidFill>
                <a:srgbClr val="002060"/>
              </a:solidFill>
              <a:latin typeface="方正准圆简体" panose="02010601030101010101" pitchFamily="2" charset="-122"/>
              <a:ea typeface="方正准圆简体" panose="02010601030101010101" pitchFamily="2" charset="-122"/>
            </a:endParaRPr>
          </a:p>
        </p:txBody>
      </p:sp>
      <p:cxnSp>
        <p:nvCxnSpPr>
          <p:cNvPr id="3" name="直接连接符 2"/>
          <p:cNvCxnSpPr/>
          <p:nvPr userDrawn="1"/>
        </p:nvCxnSpPr>
        <p:spPr>
          <a:xfrm>
            <a:off x="0" y="708966"/>
            <a:ext cx="86407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Picture 2" descr="C:\Users\PC\Desktop\zqq\8_0007_map.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2264" y="1362161"/>
            <a:ext cx="6457011" cy="3682373"/>
          </a:xfrm>
          <a:prstGeom prst="rect">
            <a:avLst/>
          </a:prstGeom>
          <a:noFill/>
          <a:extLst>
            <a:ext uri="{909E8E84-426E-40DD-AFC4-6F175D3DCCD1}">
              <a14:hiddenFill xmlns:a14="http://schemas.microsoft.com/office/drawing/2010/main">
                <a:solidFill>
                  <a:srgbClr val="FFFFFF"/>
                </a:solidFill>
              </a14:hiddenFill>
            </a:ext>
          </a:extLst>
        </p:spPr>
      </p:pic>
      <p:sp>
        <p:nvSpPr>
          <p:cNvPr id="8" name="泪滴形 14"/>
          <p:cNvSpPr/>
          <p:nvPr userDrawn="1"/>
        </p:nvSpPr>
        <p:spPr bwMode="auto">
          <a:xfrm rot="8071176">
            <a:off x="5745246" y="75601"/>
            <a:ext cx="256734" cy="213958"/>
          </a:xfrm>
          <a:custGeom>
            <a:avLst/>
            <a:gdLst/>
            <a:ahLst/>
            <a:cxnLst/>
            <a:rect l="l" t="t" r="r" b="b"/>
            <a:pathLst>
              <a:path w="314326" h="314326">
                <a:moveTo>
                  <a:pt x="87314" y="153194"/>
                </a:moveTo>
                <a:cubicBezTo>
                  <a:pt x="87314" y="112425"/>
                  <a:pt x="120364" y="79375"/>
                  <a:pt x="161133" y="79375"/>
                </a:cubicBezTo>
                <a:cubicBezTo>
                  <a:pt x="201902" y="79375"/>
                  <a:pt x="234952" y="112425"/>
                  <a:pt x="234952" y="153194"/>
                </a:cubicBezTo>
                <a:cubicBezTo>
                  <a:pt x="234952" y="193963"/>
                  <a:pt x="201902" y="227013"/>
                  <a:pt x="161133" y="227013"/>
                </a:cubicBezTo>
                <a:cubicBezTo>
                  <a:pt x="120364" y="227013"/>
                  <a:pt x="87314" y="193963"/>
                  <a:pt x="87314" y="153194"/>
                </a:cubicBezTo>
                <a:close/>
                <a:moveTo>
                  <a:pt x="0" y="157163"/>
                </a:moveTo>
                <a:cubicBezTo>
                  <a:pt x="0" y="243962"/>
                  <a:pt x="70364" y="314326"/>
                  <a:pt x="157163" y="314326"/>
                </a:cubicBezTo>
                <a:cubicBezTo>
                  <a:pt x="243962" y="314326"/>
                  <a:pt x="314326" y="243962"/>
                  <a:pt x="314326" y="157163"/>
                </a:cubicBezTo>
                <a:lnTo>
                  <a:pt x="314326" y="0"/>
                </a:lnTo>
                <a:lnTo>
                  <a:pt x="157164" y="0"/>
                </a:lnTo>
                <a:cubicBezTo>
                  <a:pt x="70365" y="0"/>
                  <a:pt x="1" y="70364"/>
                  <a:pt x="1" y="157163"/>
                </a:cubicBezTo>
                <a:close/>
              </a:path>
            </a:pathLst>
          </a:custGeom>
          <a:solidFill>
            <a:srgbClr val="0070C0"/>
          </a:solidFill>
          <a:ln w="12700" cap="flat" cmpd="sng" algn="ctr">
            <a:solidFill>
              <a:schemeClr val="bg1"/>
            </a:solidFill>
            <a:prstDash val="solid"/>
          </a:ln>
          <a:effectLst>
            <a:outerShdw blurRad="88900" dir="18900000" sy="23000" kx="-1200000" algn="bl" rotWithShape="0">
              <a:prstClr val="black">
                <a:alpha val="95000"/>
              </a:prstClr>
            </a:outerShdw>
          </a:effectLst>
        </p:spPr>
        <p:txBody>
          <a:bodyPr anchor="ctr"/>
          <a:lstStyle/>
          <a:p>
            <a:pPr algn="ctr"/>
            <a:endParaRPr lang="zh-CN" altLang="en-US" sz="1636" kern="0" dirty="0">
              <a:solidFill>
                <a:prstClr val="white"/>
              </a:solidFill>
              <a:ea typeface="微软雅黑" panose="020B0503020204020204" pitchFamily="34" charset="-122"/>
            </a:endParaRPr>
          </a:p>
        </p:txBody>
      </p:sp>
      <p:pic>
        <p:nvPicPr>
          <p:cNvPr id="9" name="Picture 2" descr="C:\Users\PC\Desktop\zqq\rene_0001_-----1.png"/>
          <p:cNvPicPr>
            <a:picLocks noChangeAspect="1" noChangeArrowheads="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1588" y="6003219"/>
            <a:ext cx="885072" cy="4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08970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4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4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10" name="剪去对角的矩形 9"/>
          <p:cNvSpPr/>
          <p:nvPr userDrawn="1"/>
        </p:nvSpPr>
        <p:spPr>
          <a:xfrm flipH="1" flipV="1">
            <a:off x="0" y="5934507"/>
            <a:ext cx="8640763" cy="545668"/>
          </a:xfrm>
          <a:prstGeom prst="snip2DiagRect">
            <a:avLst>
              <a:gd name="adj1" fmla="val 0"/>
              <a:gd name="adj2" fmla="val 0"/>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solidFill>
                <a:prstClr val="white"/>
              </a:solidFill>
              <a:ea typeface="微软雅黑" panose="020B0503020204020204" pitchFamily="34" charset="-122"/>
            </a:endParaRPr>
          </a:p>
        </p:txBody>
      </p:sp>
      <p:sp>
        <p:nvSpPr>
          <p:cNvPr id="6" name="Text Box 7"/>
          <p:cNvSpPr txBox="1">
            <a:spLocks noChangeArrowheads="1"/>
          </p:cNvSpPr>
          <p:nvPr userDrawn="1"/>
        </p:nvSpPr>
        <p:spPr bwMode="auto">
          <a:xfrm>
            <a:off x="0" y="321807"/>
            <a:ext cx="8640763" cy="447241"/>
          </a:xfrm>
          <a:prstGeom prst="rect">
            <a:avLst/>
          </a:prstGeom>
          <a:noFill/>
          <a:ln>
            <a:noFill/>
          </a:ln>
        </p:spPr>
        <p:txBody>
          <a:bodyPr wrap="square" lIns="77156" tIns="38578" rIns="77156" bIns="38578">
            <a:spAutoFit/>
          </a:bodyPr>
          <a:lstStyle>
            <a:lvl1pPr marL="457200" indent="-457200">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indent="0" algn="ctr" eaLnBrk="0" hangingPunct="0">
              <a:defRPr/>
            </a:pP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年度工作概述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b="1" kern="1000" spc="-15" dirty="0">
                <a:solidFill>
                  <a:srgbClr val="002060"/>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工作完成情况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成功项目展示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rPr>
              <a:t>工作存在不足    </a:t>
            </a:r>
            <a:r>
              <a:rPr lang="en-US" altLang="zh-CN"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200" kern="1000" spc="-15"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200" kern="1000" spc="-15" dirty="0">
                <a:solidFill>
                  <a:srgbClr val="002060"/>
                </a:solidFill>
                <a:latin typeface="方正准圆简体" panose="02010601030101010101" pitchFamily="2" charset="-122"/>
                <a:ea typeface="方正准圆简体" panose="02010601030101010101" pitchFamily="2" charset="-122"/>
              </a:rPr>
              <a:t>明年工作计划</a:t>
            </a:r>
            <a:endParaRPr lang="en-US" altLang="zh-CN" sz="1200" kern="1000" spc="-15" dirty="0">
              <a:solidFill>
                <a:srgbClr val="002060"/>
              </a:solidFill>
              <a:latin typeface="方正准圆简体" panose="02010601030101010101" pitchFamily="2" charset="-122"/>
              <a:ea typeface="方正准圆简体" panose="02010601030101010101" pitchFamily="2" charset="-122"/>
            </a:endParaRPr>
          </a:p>
          <a:p>
            <a:pPr marL="0" indent="0" algn="ctr" eaLnBrk="0" hangingPunct="0"/>
            <a:endParaRPr lang="en-US" altLang="zh-CN" sz="1200" b="1" kern="1000" spc="-15" dirty="0">
              <a:solidFill>
                <a:srgbClr val="002060"/>
              </a:solidFill>
              <a:latin typeface="方正准圆简体" panose="02010601030101010101" pitchFamily="2" charset="-122"/>
              <a:ea typeface="方正准圆简体" panose="02010601030101010101" pitchFamily="2" charset="-122"/>
            </a:endParaRPr>
          </a:p>
        </p:txBody>
      </p:sp>
      <p:cxnSp>
        <p:nvCxnSpPr>
          <p:cNvPr id="3" name="直接连接符 2"/>
          <p:cNvCxnSpPr/>
          <p:nvPr userDrawn="1"/>
        </p:nvCxnSpPr>
        <p:spPr>
          <a:xfrm>
            <a:off x="0" y="708966"/>
            <a:ext cx="86407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Picture 2" descr="C:\Users\PC\Desktop\zqq\8_0007_map.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2264" y="1362161"/>
            <a:ext cx="6457011" cy="3682373"/>
          </a:xfrm>
          <a:prstGeom prst="rect">
            <a:avLst/>
          </a:prstGeom>
          <a:noFill/>
          <a:extLst>
            <a:ext uri="{909E8E84-426E-40DD-AFC4-6F175D3DCCD1}">
              <a14:hiddenFill xmlns:a14="http://schemas.microsoft.com/office/drawing/2010/main">
                <a:solidFill>
                  <a:srgbClr val="FFFFFF"/>
                </a:solidFill>
              </a14:hiddenFill>
            </a:ext>
          </a:extLst>
        </p:spPr>
      </p:pic>
      <p:sp>
        <p:nvSpPr>
          <p:cNvPr id="8" name="泪滴形 14"/>
          <p:cNvSpPr/>
          <p:nvPr userDrawn="1"/>
        </p:nvSpPr>
        <p:spPr bwMode="auto">
          <a:xfrm rot="8071176">
            <a:off x="7274814" y="75601"/>
            <a:ext cx="256734" cy="213958"/>
          </a:xfrm>
          <a:custGeom>
            <a:avLst/>
            <a:gdLst/>
            <a:ahLst/>
            <a:cxnLst/>
            <a:rect l="l" t="t" r="r" b="b"/>
            <a:pathLst>
              <a:path w="314326" h="314326">
                <a:moveTo>
                  <a:pt x="87314" y="153194"/>
                </a:moveTo>
                <a:cubicBezTo>
                  <a:pt x="87314" y="112425"/>
                  <a:pt x="120364" y="79375"/>
                  <a:pt x="161133" y="79375"/>
                </a:cubicBezTo>
                <a:cubicBezTo>
                  <a:pt x="201902" y="79375"/>
                  <a:pt x="234952" y="112425"/>
                  <a:pt x="234952" y="153194"/>
                </a:cubicBezTo>
                <a:cubicBezTo>
                  <a:pt x="234952" y="193963"/>
                  <a:pt x="201902" y="227013"/>
                  <a:pt x="161133" y="227013"/>
                </a:cubicBezTo>
                <a:cubicBezTo>
                  <a:pt x="120364" y="227013"/>
                  <a:pt x="87314" y="193963"/>
                  <a:pt x="87314" y="153194"/>
                </a:cubicBezTo>
                <a:close/>
                <a:moveTo>
                  <a:pt x="0" y="157163"/>
                </a:moveTo>
                <a:cubicBezTo>
                  <a:pt x="0" y="243962"/>
                  <a:pt x="70364" y="314326"/>
                  <a:pt x="157163" y="314326"/>
                </a:cubicBezTo>
                <a:cubicBezTo>
                  <a:pt x="243962" y="314326"/>
                  <a:pt x="314326" y="243962"/>
                  <a:pt x="314326" y="157163"/>
                </a:cubicBezTo>
                <a:lnTo>
                  <a:pt x="314326" y="0"/>
                </a:lnTo>
                <a:lnTo>
                  <a:pt x="157164" y="0"/>
                </a:lnTo>
                <a:cubicBezTo>
                  <a:pt x="70365" y="0"/>
                  <a:pt x="1" y="70364"/>
                  <a:pt x="1" y="157163"/>
                </a:cubicBezTo>
                <a:close/>
              </a:path>
            </a:pathLst>
          </a:custGeom>
          <a:solidFill>
            <a:srgbClr val="0070C0"/>
          </a:solidFill>
          <a:ln w="12700" cap="flat" cmpd="sng" algn="ctr">
            <a:solidFill>
              <a:schemeClr val="bg1"/>
            </a:solidFill>
            <a:prstDash val="solid"/>
          </a:ln>
          <a:effectLst>
            <a:outerShdw blurRad="88900" dir="18900000" sy="23000" kx="-1200000" algn="bl" rotWithShape="0">
              <a:prstClr val="black">
                <a:alpha val="95000"/>
              </a:prstClr>
            </a:outerShdw>
          </a:effectLst>
        </p:spPr>
        <p:txBody>
          <a:bodyPr anchor="ctr"/>
          <a:lstStyle/>
          <a:p>
            <a:pPr algn="ctr"/>
            <a:endParaRPr lang="zh-CN" altLang="en-US" sz="1636" kern="0" dirty="0">
              <a:solidFill>
                <a:prstClr val="white"/>
              </a:solidFill>
              <a:ea typeface="微软雅黑" panose="020B0503020204020204" pitchFamily="34" charset="-122"/>
            </a:endParaRPr>
          </a:p>
        </p:txBody>
      </p:sp>
      <p:pic>
        <p:nvPicPr>
          <p:cNvPr id="9" name="Picture 2" descr="C:\Users\PC\Desktop\zqq\rene_0001_-----1.png"/>
          <p:cNvPicPr>
            <a:picLocks noChangeAspect="1" noChangeArrowheads="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1588" y="6003219"/>
            <a:ext cx="885072" cy="4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62044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4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4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五边形 5"/>
          <p:cNvSpPr/>
          <p:nvPr userDrawn="1"/>
        </p:nvSpPr>
        <p:spPr>
          <a:xfrm rot="5400000">
            <a:off x="385928" y="-8558"/>
            <a:ext cx="1132443" cy="1156767"/>
          </a:xfrm>
          <a:prstGeom prst="homePlate">
            <a:avLst>
              <a:gd name="adj" fmla="val 20368"/>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8100000" scaled="1"/>
            <a:tileRect/>
          </a:gradFill>
          <a:ln>
            <a:noFill/>
          </a:ln>
          <a:effectLst>
            <a:outerShdw dist="88900" dir="42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8" name="矩形 7"/>
          <p:cNvSpPr/>
          <p:nvPr userDrawn="1"/>
        </p:nvSpPr>
        <p:spPr>
          <a:xfrm>
            <a:off x="0" y="698511"/>
            <a:ext cx="272180" cy="2373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636" dirty="0">
              <a:ea typeface="微软雅黑" panose="020B0503020204020204" pitchFamily="34" charset="-122"/>
            </a:endParaRPr>
          </a:p>
        </p:txBody>
      </p:sp>
      <p:grpSp>
        <p:nvGrpSpPr>
          <p:cNvPr id="4" name="组合 3"/>
          <p:cNvGrpSpPr/>
          <p:nvPr userDrawn="1"/>
        </p:nvGrpSpPr>
        <p:grpSpPr>
          <a:xfrm>
            <a:off x="1666624" y="644448"/>
            <a:ext cx="6974139" cy="291383"/>
            <a:chOff x="2107316" y="675853"/>
            <a:chExt cx="7036684" cy="256977"/>
          </a:xfrm>
        </p:grpSpPr>
        <p:sp>
          <p:nvSpPr>
            <p:cNvPr id="2" name="矩形 1"/>
            <p:cNvSpPr/>
            <p:nvPr userDrawn="1"/>
          </p:nvSpPr>
          <p:spPr>
            <a:xfrm>
              <a:off x="2107316" y="723533"/>
              <a:ext cx="7036684" cy="20929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636" dirty="0">
                <a:ea typeface="微软雅黑" panose="020B0503020204020204" pitchFamily="34" charset="-122"/>
              </a:endParaRPr>
            </a:p>
          </p:txBody>
        </p:sp>
        <p:sp>
          <p:nvSpPr>
            <p:cNvPr id="9" name="矩形 8"/>
            <p:cNvSpPr/>
            <p:nvPr userDrawn="1"/>
          </p:nvSpPr>
          <p:spPr>
            <a:xfrm>
              <a:off x="2107316" y="675853"/>
              <a:ext cx="7036684" cy="257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636" dirty="0">
                <a:ea typeface="微软雅黑" panose="020B0503020204020204" pitchFamily="34" charset="-122"/>
              </a:endParaRPr>
            </a:p>
          </p:txBody>
        </p:sp>
      </p:grpSp>
      <p:sp>
        <p:nvSpPr>
          <p:cNvPr id="12" name="矩形 11"/>
          <p:cNvSpPr/>
          <p:nvPr userDrawn="1"/>
        </p:nvSpPr>
        <p:spPr>
          <a:xfrm>
            <a:off x="0" y="644448"/>
            <a:ext cx="272180" cy="2915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636" dirty="0">
              <a:ea typeface="微软雅黑" panose="020B0503020204020204" pitchFamily="34" charset="-122"/>
            </a:endParaRPr>
          </a:p>
        </p:txBody>
      </p:sp>
      <p:sp>
        <p:nvSpPr>
          <p:cNvPr id="13" name="矩形 12"/>
          <p:cNvSpPr/>
          <p:nvPr userDrawn="1"/>
        </p:nvSpPr>
        <p:spPr>
          <a:xfrm>
            <a:off x="0" y="6242856"/>
            <a:ext cx="8640763" cy="2373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636" dirty="0">
              <a:ea typeface="微软雅黑" panose="020B0503020204020204" pitchFamily="34" charset="-122"/>
            </a:endParaRPr>
          </a:p>
        </p:txBody>
      </p:sp>
      <p:pic>
        <p:nvPicPr>
          <p:cNvPr id="5" name="图片 4">
            <a:extLst>
              <a:ext uri="{FF2B5EF4-FFF2-40B4-BE49-F238E27FC236}">
                <a16:creationId xmlns:a16="http://schemas.microsoft.com/office/drawing/2014/main" id="{803D67EF-B260-4149-85DC-E6EB0791D133}"/>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93797" y="143743"/>
            <a:ext cx="706847" cy="720079"/>
          </a:xfrm>
          <a:prstGeom prst="rect">
            <a:avLst/>
          </a:prstGeom>
        </p:spPr>
      </p:pic>
    </p:spTree>
    <p:extLst>
      <p:ext uri="{BB962C8B-B14F-4D97-AF65-F5344CB8AC3E}">
        <p14:creationId xmlns:p14="http://schemas.microsoft.com/office/powerpoint/2010/main" val="40236853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bg1">
                <a:lumMod val="99000"/>
              </a:schemeClr>
            </a:gs>
            <a:gs pos="99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8" name="Picture 2"/>
          <p:cNvPicPr>
            <a:picLocks noChangeAspect="1" noChangeArrowheads="1"/>
          </p:cNvPicPr>
          <p:nvPr userDrawn="1"/>
        </p:nvPicPr>
        <p:blipFill>
          <a:blip r:embed="rId13" cstate="print">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bwMode="auto">
          <a:xfrm>
            <a:off x="1019" y="2493"/>
            <a:ext cx="8638724" cy="647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7720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32039" y="259509"/>
            <a:ext cx="7776687" cy="1080029"/>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32039" y="1512041"/>
            <a:ext cx="7776687" cy="427661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32038" y="6006164"/>
            <a:ext cx="2016178" cy="345010"/>
          </a:xfrm>
          <a:prstGeom prst="rect">
            <a:avLst/>
          </a:prstGeom>
        </p:spPr>
        <p:txBody>
          <a:bodyPr vert="horz" lIns="91440" tIns="45720" rIns="91440" bIns="45720" rtlCol="0" anchor="ctr"/>
          <a:lstStyle>
            <a:lvl1pPr algn="l">
              <a:defRPr sz="900">
                <a:solidFill>
                  <a:schemeClr val="tx1">
                    <a:tint val="75000"/>
                  </a:schemeClr>
                </a:solidFill>
                <a:ea typeface="微软雅黑" panose="020B0503020204020204" pitchFamily="34" charset="-122"/>
              </a:defRPr>
            </a:lvl1pPr>
          </a:lstStyle>
          <a:p>
            <a:fld id="{A6BFB6C1-5EAC-406A-A227-3BA4ECB4D253}"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3"/>
          </p:nvPr>
        </p:nvSpPr>
        <p:spPr>
          <a:xfrm>
            <a:off x="2952261" y="6006164"/>
            <a:ext cx="2736242" cy="345010"/>
          </a:xfrm>
          <a:prstGeom prst="rect">
            <a:avLst/>
          </a:prstGeom>
        </p:spPr>
        <p:txBody>
          <a:bodyPr vert="horz" lIns="91440" tIns="45720" rIns="91440" bIns="45720" rtlCol="0" anchor="ctr"/>
          <a:lstStyle>
            <a:lvl1pPr algn="ctr">
              <a:defRPr sz="900">
                <a:solidFill>
                  <a:schemeClr val="tx1">
                    <a:tint val="75000"/>
                  </a:schemeClr>
                </a:solidFill>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4"/>
          </p:nvPr>
        </p:nvSpPr>
        <p:spPr>
          <a:xfrm>
            <a:off x="6192547" y="6006164"/>
            <a:ext cx="2016178" cy="345010"/>
          </a:xfrm>
          <a:prstGeom prst="rect">
            <a:avLst/>
          </a:prstGeom>
        </p:spPr>
        <p:txBody>
          <a:bodyPr vert="horz" lIns="91440" tIns="45720" rIns="91440" bIns="45720" rtlCol="0" anchor="ctr"/>
          <a:lstStyle>
            <a:lvl1pPr algn="r">
              <a:defRPr sz="900">
                <a:solidFill>
                  <a:schemeClr val="tx1">
                    <a:tint val="75000"/>
                  </a:schemeClr>
                </a:solidFill>
                <a:ea typeface="微软雅黑" panose="020B0503020204020204" pitchFamily="34" charset="-122"/>
              </a:defRPr>
            </a:lvl1pPr>
          </a:lstStyle>
          <a:p>
            <a:fld id="{077103E9-D988-4B8E-85E2-0626189DC02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40400916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txStyles>
    <p:titleStyle>
      <a:lvl1pPr algn="ctr" defTabSz="685800" rtl="0" eaLnBrk="1" latinLnBrk="0" hangingPunct="1">
        <a:spcBef>
          <a:spcPct val="0"/>
        </a:spcBef>
        <a:buNone/>
        <a:defRPr sz="3300" kern="1200">
          <a:solidFill>
            <a:schemeClr val="tx1"/>
          </a:solidFill>
          <a:latin typeface="+mj-lt"/>
          <a:ea typeface="微软雅黑" panose="020B0503020204020204" pitchFamily="34" charset="-122"/>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微软雅黑" panose="020B0503020204020204" pitchFamily="34" charset="-122"/>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微软雅黑" panose="020B0503020204020204" pitchFamily="34" charset="-122"/>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微软雅黑" panose="020B0503020204020204" pitchFamily="34" charset="-122"/>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微软雅黑" panose="020B0503020204020204" pitchFamily="34" charset="-122"/>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微软雅黑" panose="020B0503020204020204" pitchFamily="34" charset="-122"/>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7.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10.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2.jp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11.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10.JPG"/><Relationship Id="rId5" Type="http://schemas.openxmlformats.org/officeDocument/2006/relationships/tags" Target="../tags/tag6.xml"/><Relationship Id="rId10" Type="http://schemas.openxmlformats.org/officeDocument/2006/relationships/notesSlide" Target="../notesSlides/notesSlide5.xml"/><Relationship Id="rId4" Type="http://schemas.openxmlformats.org/officeDocument/2006/relationships/tags" Target="../tags/tag5.xml"/><Relationship Id="rId9"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slideLayout" Target="../slideLayouts/slideLayout7.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slideLayout" Target="../slideLayouts/slideLayout7.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tags" Target="../tags/tag40.xml"/><Relationship Id="rId17" Type="http://schemas.openxmlformats.org/officeDocument/2006/relationships/image" Target="../media/image14.jpg"/><Relationship Id="rId2" Type="http://schemas.openxmlformats.org/officeDocument/2006/relationships/tags" Target="../tags/tag30.xml"/><Relationship Id="rId16" Type="http://schemas.openxmlformats.org/officeDocument/2006/relationships/image" Target="../media/image13.JPG"/><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tags" Target="../tags/tag39.xml"/><Relationship Id="rId5" Type="http://schemas.openxmlformats.org/officeDocument/2006/relationships/tags" Target="../tags/tag33.xml"/><Relationship Id="rId15" Type="http://schemas.openxmlformats.org/officeDocument/2006/relationships/image" Target="../media/image10.JPG"/><Relationship Id="rId10" Type="http://schemas.openxmlformats.org/officeDocument/2006/relationships/tags" Target="../tags/tag38.xml"/><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tags" Target="../tags/tag48.xml"/><Relationship Id="rId13" Type="http://schemas.openxmlformats.org/officeDocument/2006/relationships/tags" Target="../tags/tag53.xml"/><Relationship Id="rId18" Type="http://schemas.openxmlformats.org/officeDocument/2006/relationships/tags" Target="../tags/tag58.xml"/><Relationship Id="rId3" Type="http://schemas.openxmlformats.org/officeDocument/2006/relationships/tags" Target="../tags/tag43.xml"/><Relationship Id="rId21" Type="http://schemas.openxmlformats.org/officeDocument/2006/relationships/slideLayout" Target="../slideLayouts/slideLayout7.xml"/><Relationship Id="rId7" Type="http://schemas.openxmlformats.org/officeDocument/2006/relationships/tags" Target="../tags/tag47.xml"/><Relationship Id="rId12" Type="http://schemas.openxmlformats.org/officeDocument/2006/relationships/tags" Target="../tags/tag52.xml"/><Relationship Id="rId17" Type="http://schemas.openxmlformats.org/officeDocument/2006/relationships/tags" Target="../tags/tag57.xml"/><Relationship Id="rId2" Type="http://schemas.openxmlformats.org/officeDocument/2006/relationships/tags" Target="../tags/tag42.xml"/><Relationship Id="rId16" Type="http://schemas.openxmlformats.org/officeDocument/2006/relationships/tags" Target="../tags/tag56.xml"/><Relationship Id="rId20" Type="http://schemas.openxmlformats.org/officeDocument/2006/relationships/tags" Target="../tags/tag60.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tags" Target="../tags/tag51.xml"/><Relationship Id="rId5" Type="http://schemas.openxmlformats.org/officeDocument/2006/relationships/tags" Target="../tags/tag45.xml"/><Relationship Id="rId15" Type="http://schemas.openxmlformats.org/officeDocument/2006/relationships/tags" Target="../tags/tag55.xml"/><Relationship Id="rId10" Type="http://schemas.openxmlformats.org/officeDocument/2006/relationships/tags" Target="../tags/tag50.xml"/><Relationship Id="rId19" Type="http://schemas.openxmlformats.org/officeDocument/2006/relationships/tags" Target="../tags/tag59.xml"/><Relationship Id="rId4" Type="http://schemas.openxmlformats.org/officeDocument/2006/relationships/tags" Target="../tags/tag44.xml"/><Relationship Id="rId9" Type="http://schemas.openxmlformats.org/officeDocument/2006/relationships/tags" Target="../tags/tag49.xml"/><Relationship Id="rId14" Type="http://schemas.openxmlformats.org/officeDocument/2006/relationships/tags" Target="../tags/tag54.xml"/><Relationship Id="rId2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slideLayout" Target="../slideLayouts/slideLayout7.xml"/><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tags" Target="../tags/tag72.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tags" Target="../tags/tag71.xml"/><Relationship Id="rId5" Type="http://schemas.openxmlformats.org/officeDocument/2006/relationships/tags" Target="../tags/tag65.xml"/><Relationship Id="rId10" Type="http://schemas.openxmlformats.org/officeDocument/2006/relationships/tags" Target="../tags/tag70.xml"/><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10" Type="http://schemas.openxmlformats.org/officeDocument/2006/relationships/notesSlide" Target="../notesSlides/notesSlide12.xml"/><Relationship Id="rId4" Type="http://schemas.openxmlformats.org/officeDocument/2006/relationships/tags" Target="../tags/tag76.xml"/><Relationship Id="rId9"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3.xml"/><Relationship Id="rId7" Type="http://schemas.openxmlformats.org/officeDocument/2006/relationships/slideLayout" Target="../slideLayouts/slideLayout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9" Type="http://schemas.openxmlformats.org/officeDocument/2006/relationships/image" Target="../media/image10.JPG"/></Relationships>
</file>

<file path=ppt/slides/_rels/slide14.xml.rels><?xml version="1.0" encoding="UTF-8" standalone="yes"?>
<Relationships xmlns="http://schemas.openxmlformats.org/package/2006/relationships"><Relationship Id="rId8" Type="http://schemas.openxmlformats.org/officeDocument/2006/relationships/tags" Target="../tags/tag94.xml"/><Relationship Id="rId13" Type="http://schemas.openxmlformats.org/officeDocument/2006/relationships/slideLayout" Target="../slideLayouts/slideLayout7.xml"/><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tags" Target="../tags/tag98.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5" Type="http://schemas.openxmlformats.org/officeDocument/2006/relationships/tags" Target="../tags/tag91.xml"/><Relationship Id="rId10" Type="http://schemas.openxmlformats.org/officeDocument/2006/relationships/tags" Target="../tags/tag96.xml"/><Relationship Id="rId4" Type="http://schemas.openxmlformats.org/officeDocument/2006/relationships/tags" Target="../tags/tag90.xml"/><Relationship Id="rId9" Type="http://schemas.openxmlformats.org/officeDocument/2006/relationships/tags" Target="../tags/tag95.xml"/><Relationship Id="rId1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notesSlide" Target="../notesSlides/notesSlide16.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slideLayout" Target="../slideLayouts/slideLayout7.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tags" Target="../tags/tag109.xml"/><Relationship Id="rId5" Type="http://schemas.openxmlformats.org/officeDocument/2006/relationships/tags" Target="../tags/tag103.xml"/><Relationship Id="rId10" Type="http://schemas.openxmlformats.org/officeDocument/2006/relationships/tags" Target="../tags/tag108.xml"/><Relationship Id="rId4" Type="http://schemas.openxmlformats.org/officeDocument/2006/relationships/tags" Target="../tags/tag102.xml"/><Relationship Id="rId9" Type="http://schemas.openxmlformats.org/officeDocument/2006/relationships/tags" Target="../tags/tag10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112.xml"/><Relationship Id="rId7" Type="http://schemas.openxmlformats.org/officeDocument/2006/relationships/slideLayout" Target="../slideLayouts/slideLayout7.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9"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116.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119.xml"/><Relationship Id="rId7" Type="http://schemas.openxmlformats.org/officeDocument/2006/relationships/notesSlide" Target="../notesSlides/notesSlide21.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slideLayout" Target="../slideLayouts/slideLayout7.xml"/><Relationship Id="rId5" Type="http://schemas.openxmlformats.org/officeDocument/2006/relationships/tags" Target="../tags/tag121.xml"/><Relationship Id="rId4" Type="http://schemas.openxmlformats.org/officeDocument/2006/relationships/tags" Target="../tags/tag120.xml"/></Relationships>
</file>

<file path=ppt/slides/_rels/slide22.xml.rels><?xml version="1.0" encoding="UTF-8" standalone="yes"?>
<Relationships xmlns="http://schemas.openxmlformats.org/package/2006/relationships"><Relationship Id="rId8" Type="http://schemas.openxmlformats.org/officeDocument/2006/relationships/tags" Target="../tags/tag129.xml"/><Relationship Id="rId13" Type="http://schemas.openxmlformats.org/officeDocument/2006/relationships/tags" Target="../tags/tag134.xml"/><Relationship Id="rId18" Type="http://schemas.openxmlformats.org/officeDocument/2006/relationships/tags" Target="../tags/tag139.xml"/><Relationship Id="rId3" Type="http://schemas.openxmlformats.org/officeDocument/2006/relationships/tags" Target="../tags/tag124.xml"/><Relationship Id="rId21" Type="http://schemas.openxmlformats.org/officeDocument/2006/relationships/image" Target="../media/image15.png"/><Relationship Id="rId7" Type="http://schemas.openxmlformats.org/officeDocument/2006/relationships/tags" Target="../tags/tag128.xml"/><Relationship Id="rId12" Type="http://schemas.openxmlformats.org/officeDocument/2006/relationships/tags" Target="../tags/tag133.xml"/><Relationship Id="rId17" Type="http://schemas.openxmlformats.org/officeDocument/2006/relationships/tags" Target="../tags/tag138.xml"/><Relationship Id="rId2" Type="http://schemas.openxmlformats.org/officeDocument/2006/relationships/tags" Target="../tags/tag123.xml"/><Relationship Id="rId16" Type="http://schemas.openxmlformats.org/officeDocument/2006/relationships/tags" Target="../tags/tag137.xml"/><Relationship Id="rId20" Type="http://schemas.openxmlformats.org/officeDocument/2006/relationships/notesSlide" Target="../notesSlides/notesSlide22.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tags" Target="../tags/tag132.xml"/><Relationship Id="rId5" Type="http://schemas.openxmlformats.org/officeDocument/2006/relationships/tags" Target="../tags/tag126.xml"/><Relationship Id="rId15" Type="http://schemas.openxmlformats.org/officeDocument/2006/relationships/tags" Target="../tags/tag136.xml"/><Relationship Id="rId10" Type="http://schemas.openxmlformats.org/officeDocument/2006/relationships/tags" Target="../tags/tag131.xml"/><Relationship Id="rId19" Type="http://schemas.openxmlformats.org/officeDocument/2006/relationships/slideLayout" Target="../slideLayouts/slideLayout7.xml"/><Relationship Id="rId4" Type="http://schemas.openxmlformats.org/officeDocument/2006/relationships/tags" Target="../tags/tag125.xml"/><Relationship Id="rId9" Type="http://schemas.openxmlformats.org/officeDocument/2006/relationships/tags" Target="../tags/tag130.xml"/><Relationship Id="rId14" Type="http://schemas.openxmlformats.org/officeDocument/2006/relationships/tags" Target="../tags/tag13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140.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8" Type="http://schemas.openxmlformats.org/officeDocument/2006/relationships/tags" Target="../tags/tag148.xml"/><Relationship Id="rId3" Type="http://schemas.openxmlformats.org/officeDocument/2006/relationships/tags" Target="../tags/tag143.xml"/><Relationship Id="rId7" Type="http://schemas.openxmlformats.org/officeDocument/2006/relationships/tags" Target="../tags/tag147.xml"/><Relationship Id="rId12" Type="http://schemas.openxmlformats.org/officeDocument/2006/relationships/image" Target="../media/image15.pn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notesSlide" Target="../notesSlides/notesSlide24.xml"/><Relationship Id="rId5" Type="http://schemas.openxmlformats.org/officeDocument/2006/relationships/tags" Target="../tags/tag145.xml"/><Relationship Id="rId10" Type="http://schemas.openxmlformats.org/officeDocument/2006/relationships/slideLayout" Target="../slideLayouts/slideLayout7.xml"/><Relationship Id="rId4" Type="http://schemas.openxmlformats.org/officeDocument/2006/relationships/tags" Target="../tags/tag144.xml"/><Relationship Id="rId9" Type="http://schemas.openxmlformats.org/officeDocument/2006/relationships/tags" Target="../tags/tag149.xml"/></Relationships>
</file>

<file path=ppt/slides/_rels/slide25.xml.rels><?xml version="1.0" encoding="UTF-8" standalone="yes"?>
<Relationships xmlns="http://schemas.openxmlformats.org/package/2006/relationships"><Relationship Id="rId8" Type="http://schemas.openxmlformats.org/officeDocument/2006/relationships/tags" Target="../tags/tag157.xml"/><Relationship Id="rId3" Type="http://schemas.openxmlformats.org/officeDocument/2006/relationships/tags" Target="../tags/tag152.xml"/><Relationship Id="rId7" Type="http://schemas.openxmlformats.org/officeDocument/2006/relationships/tags" Target="../tags/tag156.xml"/><Relationship Id="rId12" Type="http://schemas.openxmlformats.org/officeDocument/2006/relationships/notesSlide" Target="../notesSlides/notesSlide25.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slideLayout" Target="../slideLayouts/slideLayout7.xml"/><Relationship Id="rId5" Type="http://schemas.openxmlformats.org/officeDocument/2006/relationships/tags" Target="../tags/tag154.xml"/><Relationship Id="rId10" Type="http://schemas.openxmlformats.org/officeDocument/2006/relationships/tags" Target="../tags/tag159.xml"/><Relationship Id="rId4" Type="http://schemas.openxmlformats.org/officeDocument/2006/relationships/tags" Target="../tags/tag153.xml"/><Relationship Id="rId9" Type="http://schemas.openxmlformats.org/officeDocument/2006/relationships/tags" Target="../tags/tag158.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1.xml"/><Relationship Id="rId1" Type="http://schemas.openxmlformats.org/officeDocument/2006/relationships/tags" Target="../tags/tag160.xml"/><Relationship Id="rId6" Type="http://schemas.openxmlformats.org/officeDocument/2006/relationships/image" Target="../media/image10.JPG"/><Relationship Id="rId5" Type="http://schemas.openxmlformats.org/officeDocument/2006/relationships/image" Target="../media/image13.JP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21.jpg"/><Relationship Id="rId2" Type="http://schemas.openxmlformats.org/officeDocument/2006/relationships/slideLayout" Target="../slideLayouts/slideLayout7.xml"/><Relationship Id="rId1" Type="http://schemas.openxmlformats.org/officeDocument/2006/relationships/tags" Target="../tags/tag16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8" Type="http://schemas.openxmlformats.org/officeDocument/2006/relationships/tags" Target="../tags/tag170.xml"/><Relationship Id="rId13" Type="http://schemas.openxmlformats.org/officeDocument/2006/relationships/tags" Target="../tags/tag175.xml"/><Relationship Id="rId18" Type="http://schemas.openxmlformats.org/officeDocument/2006/relationships/notesSlide" Target="../notesSlides/notesSlide32.xml"/><Relationship Id="rId3" Type="http://schemas.openxmlformats.org/officeDocument/2006/relationships/tags" Target="../tags/tag165.xml"/><Relationship Id="rId7" Type="http://schemas.openxmlformats.org/officeDocument/2006/relationships/tags" Target="../tags/tag169.xml"/><Relationship Id="rId12" Type="http://schemas.openxmlformats.org/officeDocument/2006/relationships/tags" Target="../tags/tag174.xml"/><Relationship Id="rId17" Type="http://schemas.openxmlformats.org/officeDocument/2006/relationships/slideLayout" Target="../slideLayouts/slideLayout7.xml"/><Relationship Id="rId2" Type="http://schemas.openxmlformats.org/officeDocument/2006/relationships/tags" Target="../tags/tag164.xml"/><Relationship Id="rId16" Type="http://schemas.openxmlformats.org/officeDocument/2006/relationships/tags" Target="../tags/tag178.xml"/><Relationship Id="rId20" Type="http://schemas.openxmlformats.org/officeDocument/2006/relationships/image" Target="../media/image15.png"/><Relationship Id="rId1" Type="http://schemas.openxmlformats.org/officeDocument/2006/relationships/tags" Target="../tags/tag163.xml"/><Relationship Id="rId6" Type="http://schemas.openxmlformats.org/officeDocument/2006/relationships/tags" Target="../tags/tag168.xml"/><Relationship Id="rId11" Type="http://schemas.openxmlformats.org/officeDocument/2006/relationships/tags" Target="../tags/tag173.xml"/><Relationship Id="rId5" Type="http://schemas.openxmlformats.org/officeDocument/2006/relationships/tags" Target="../tags/tag167.xml"/><Relationship Id="rId15" Type="http://schemas.openxmlformats.org/officeDocument/2006/relationships/tags" Target="../tags/tag177.xml"/><Relationship Id="rId10" Type="http://schemas.openxmlformats.org/officeDocument/2006/relationships/tags" Target="../tags/tag172.xml"/><Relationship Id="rId19" Type="http://schemas.openxmlformats.org/officeDocument/2006/relationships/image" Target="../media/image22.png"/><Relationship Id="rId4" Type="http://schemas.openxmlformats.org/officeDocument/2006/relationships/tags" Target="../tags/tag166.xml"/><Relationship Id="rId9" Type="http://schemas.openxmlformats.org/officeDocument/2006/relationships/tags" Target="../tags/tag171.xml"/><Relationship Id="rId14" Type="http://schemas.openxmlformats.org/officeDocument/2006/relationships/tags" Target="../tags/tag176.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1.png"/><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t="11000" b="-11000"/>
          </a:stretch>
        </a:blipFill>
        <a:effectLst/>
      </p:bgPr>
    </p:bg>
    <p:spTree>
      <p:nvGrpSpPr>
        <p:cNvPr id="1" name=""/>
        <p:cNvGrpSpPr/>
        <p:nvPr/>
      </p:nvGrpSpPr>
      <p:grpSpPr>
        <a:xfrm>
          <a:off x="0" y="0"/>
          <a:ext cx="0" cy="0"/>
          <a:chOff x="0" y="0"/>
          <a:chExt cx="0" cy="0"/>
        </a:xfrm>
      </p:grpSpPr>
      <p:sp>
        <p:nvSpPr>
          <p:cNvPr id="52" name="TextBox 51"/>
          <p:cNvSpPr txBox="1"/>
          <p:nvPr/>
        </p:nvSpPr>
        <p:spPr>
          <a:xfrm>
            <a:off x="1422793" y="1765326"/>
            <a:ext cx="5795177" cy="707886"/>
          </a:xfrm>
          <a:prstGeom prst="rect">
            <a:avLst/>
          </a:prstGeom>
          <a:noFill/>
        </p:spPr>
        <p:txBody>
          <a:bodyPr wrap="none" rtlCol="0">
            <a:spAutoFit/>
          </a:bodyPr>
          <a:lstStyle/>
          <a:p>
            <a:pPr algn="ctr"/>
            <a:r>
              <a:rPr lang="zh-CN" altLang="en-US" sz="4000" b="1" dirty="0">
                <a:ln w="12700" cmpd="sng">
                  <a:noFill/>
                  <a:prstDash val="solid"/>
                  <a:miter lim="800000"/>
                </a:ln>
                <a:gradFill>
                  <a:gsLst>
                    <a:gs pos="0">
                      <a:srgbClr val="002060"/>
                    </a:gs>
                    <a:gs pos="100000">
                      <a:srgbClr val="0070C0"/>
                    </a:gs>
                  </a:gsLst>
                  <a:lin ang="5400000" scaled="0"/>
                </a:gradFill>
                <a:latin typeface="微软雅黑" panose="020B0503020204020204" pitchFamily="34" charset="-122"/>
                <a:ea typeface="微软雅黑" panose="020B0503020204020204" pitchFamily="34" charset="-122"/>
              </a:rPr>
              <a:t>哈尔滨工程大学</a:t>
            </a:r>
            <a:r>
              <a:rPr lang="en-US" altLang="zh-CN" sz="4000" b="1" dirty="0">
                <a:ln w="12700" cmpd="sng">
                  <a:noFill/>
                  <a:prstDash val="solid"/>
                  <a:miter lim="800000"/>
                </a:ln>
                <a:gradFill>
                  <a:gsLst>
                    <a:gs pos="0">
                      <a:srgbClr val="002060"/>
                    </a:gs>
                    <a:gs pos="100000">
                      <a:srgbClr val="0070C0"/>
                    </a:gs>
                  </a:gsLst>
                  <a:lin ang="5400000" scaled="0"/>
                </a:gradFill>
                <a:latin typeface="微软雅黑" panose="020B0503020204020204" pitchFamily="34" charset="-122"/>
                <a:ea typeface="微软雅黑" panose="020B0503020204020204" pitchFamily="34" charset="-122"/>
              </a:rPr>
              <a:t>PPT</a:t>
            </a:r>
            <a:r>
              <a:rPr lang="zh-CN" altLang="en-US" sz="4000" b="1" dirty="0">
                <a:ln w="12700" cmpd="sng">
                  <a:noFill/>
                  <a:prstDash val="solid"/>
                  <a:miter lim="800000"/>
                </a:ln>
                <a:gradFill>
                  <a:gsLst>
                    <a:gs pos="0">
                      <a:srgbClr val="002060"/>
                    </a:gs>
                    <a:gs pos="100000">
                      <a:srgbClr val="0070C0"/>
                    </a:gs>
                  </a:gsLst>
                  <a:lin ang="5400000" scaled="0"/>
                </a:gradFill>
                <a:latin typeface="微软雅黑" panose="020B0503020204020204" pitchFamily="34" charset="-122"/>
                <a:ea typeface="微软雅黑" panose="020B0503020204020204" pitchFamily="34" charset="-122"/>
              </a:rPr>
              <a:t>模板</a:t>
            </a:r>
          </a:p>
        </p:txBody>
      </p:sp>
      <p:sp>
        <p:nvSpPr>
          <p:cNvPr id="93" name="对角圆角矩形 92"/>
          <p:cNvSpPr/>
          <p:nvPr/>
        </p:nvSpPr>
        <p:spPr>
          <a:xfrm>
            <a:off x="6142479" y="5512096"/>
            <a:ext cx="1945161" cy="430173"/>
          </a:xfrm>
          <a:prstGeom prst="round2Diag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rgbClr val="002060"/>
                </a:solidFill>
                <a:latin typeface="微软雅黑" panose="020B0503020204020204" pitchFamily="34" charset="-122"/>
                <a:ea typeface="微软雅黑" panose="020B0503020204020204" pitchFamily="34" charset="-122"/>
              </a:rPr>
              <a:t>学院或部门名称</a:t>
            </a:r>
            <a:endParaRPr lang="en-US" altLang="zh-CN" sz="1200" dirty="0">
              <a:solidFill>
                <a:srgbClr val="002060"/>
              </a:solidFill>
              <a:latin typeface="微软雅黑" panose="020B0503020204020204" pitchFamily="34" charset="-122"/>
              <a:ea typeface="微软雅黑" panose="020B0503020204020204" pitchFamily="34" charset="-122"/>
            </a:endParaRPr>
          </a:p>
          <a:p>
            <a:pPr algn="ctr"/>
            <a:r>
              <a:rPr lang="en-US" altLang="zh-CN" sz="1200" dirty="0">
                <a:solidFill>
                  <a:srgbClr val="002060"/>
                </a:solidFill>
                <a:latin typeface="微软雅黑" panose="020B0503020204020204" pitchFamily="34" charset="-122"/>
                <a:ea typeface="微软雅黑" panose="020B0503020204020204" pitchFamily="34" charset="-122"/>
              </a:rPr>
              <a:t>2020</a:t>
            </a:r>
            <a:r>
              <a:rPr lang="zh-CN" altLang="en-US" sz="1200" dirty="0">
                <a:solidFill>
                  <a:srgbClr val="002060"/>
                </a:solidFill>
                <a:latin typeface="微软雅黑" panose="020B0503020204020204" pitchFamily="34" charset="-122"/>
                <a:ea typeface="微软雅黑" panose="020B0503020204020204" pitchFamily="34" charset="-122"/>
              </a:rPr>
              <a:t>年</a:t>
            </a:r>
            <a:r>
              <a:rPr lang="en-US" altLang="zh-CN" sz="1200" dirty="0">
                <a:solidFill>
                  <a:srgbClr val="002060"/>
                </a:solidFill>
                <a:latin typeface="微软雅黑" panose="020B0503020204020204" pitchFamily="34" charset="-122"/>
                <a:ea typeface="微软雅黑" panose="020B0503020204020204" pitchFamily="34" charset="-122"/>
              </a:rPr>
              <a:t>10</a:t>
            </a:r>
            <a:r>
              <a:rPr lang="zh-CN" altLang="en-US" sz="1200" dirty="0">
                <a:solidFill>
                  <a:srgbClr val="002060"/>
                </a:solidFill>
                <a:latin typeface="微软雅黑" panose="020B0503020204020204" pitchFamily="34" charset="-122"/>
                <a:ea typeface="微软雅黑" panose="020B0503020204020204" pitchFamily="34" charset="-122"/>
              </a:rPr>
              <a:t>月</a:t>
            </a:r>
          </a:p>
        </p:txBody>
      </p:sp>
      <p:cxnSp>
        <p:nvCxnSpPr>
          <p:cNvPr id="5" name="直接连接符 4"/>
          <p:cNvCxnSpPr/>
          <p:nvPr/>
        </p:nvCxnSpPr>
        <p:spPr>
          <a:xfrm>
            <a:off x="891224" y="3132069"/>
            <a:ext cx="685831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781776" y="2937314"/>
            <a:ext cx="3077213" cy="389513"/>
          </a:xfrm>
          <a:prstGeom prst="roundRect">
            <a:avLst>
              <a:gd name="adj" fmla="val 50000"/>
            </a:avLst>
          </a:prstGeom>
          <a:solidFill>
            <a:schemeClr val="bg1"/>
          </a:solidFill>
          <a:ln w="6350">
            <a:solidFill>
              <a:srgbClr val="0070C0"/>
            </a:solidFill>
          </a:ln>
          <a:effectLst/>
          <a:scene3d>
            <a:camera prst="orthographicFront"/>
            <a:lightRig rig="soft" dir="t"/>
          </a:scene3d>
          <a:sp3d extrusionH="12700"/>
        </p:spPr>
        <p:txBody>
          <a:bodyPr wrap="none" rtlCol="0" anchor="ctr" anchorCtr="1">
            <a:spAutoFit/>
          </a:bodyPr>
          <a:lstStyle/>
          <a:p>
            <a:pPr algn="ctr"/>
            <a:r>
              <a:rPr lang="en-US" altLang="zh-CN" sz="1200" b="1" dirty="0">
                <a:ln w="12700">
                  <a:noFill/>
                </a:ln>
                <a:solidFill>
                  <a:srgbClr val="002060"/>
                </a:solidFill>
                <a:latin typeface="微软雅黑" pitchFamily="34" charset="-122"/>
                <a:ea typeface="微软雅黑" pitchFamily="34" charset="-122"/>
              </a:rPr>
              <a:t>HARBIN ENGINEERING UNIVERSITY</a:t>
            </a:r>
          </a:p>
        </p:txBody>
      </p:sp>
      <p:pic>
        <p:nvPicPr>
          <p:cNvPr id="6" name="图片 5">
            <a:extLst>
              <a:ext uri="{FF2B5EF4-FFF2-40B4-BE49-F238E27FC236}">
                <a16:creationId xmlns:a16="http://schemas.microsoft.com/office/drawing/2014/main" id="{2E7306FA-5400-49F1-8C8F-F91E712C91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754" y="215751"/>
            <a:ext cx="1836288" cy="550887"/>
          </a:xfrm>
          <a:prstGeom prst="rect">
            <a:avLst/>
          </a:prstGeom>
        </p:spPr>
      </p:pic>
    </p:spTree>
    <p:extLst>
      <p:ext uri="{BB962C8B-B14F-4D97-AF65-F5344CB8AC3E}">
        <p14:creationId xmlns:p14="http://schemas.microsoft.com/office/powerpoint/2010/main" val="1719865209"/>
      </p:ext>
    </p:extLst>
  </p:cSld>
  <p:clrMapOvr>
    <a:masterClrMapping/>
  </p:clrMapOvr>
  <mc:AlternateContent xmlns:mc="http://schemas.openxmlformats.org/markup-compatibility/2006" xmlns:p14="http://schemas.microsoft.com/office/powerpoint/2010/main">
    <mc:Choice Requires="p14">
      <p:transition spd="slow" p14:dur="1600" advClick="0" advTm="7000">
        <p:blinds dir="vert"/>
        <p:sndAc>
          <p:stSnd loop="1">
            <p:snd r:embed="rId3" name="Immediate Music - Electric Romeo.wav"/>
          </p:stSnd>
        </p:sndAc>
      </p:transition>
    </mc:Choice>
    <mc:Fallback xmlns="">
      <p:transition spd="slow" advClick="0" advTm="7000">
        <p:blinds dir="vert"/>
        <p:sndAc>
          <p:stSnd loop="1">
            <p:snd r:embed="rId7" name="Immediate Music - Electric Romeo.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82000"/>
                <a:lumOff val="18000"/>
              </a:schemeClr>
            </a:gs>
            <a:gs pos="99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9" name="矩形 8"/>
          <p:cNvSpPr/>
          <p:nvPr/>
        </p:nvSpPr>
        <p:spPr bwMode="auto">
          <a:xfrm>
            <a:off x="891224" y="1843782"/>
            <a:ext cx="6858315" cy="2908542"/>
          </a:xfrm>
          <a:prstGeom prst="rect">
            <a:avLst/>
          </a:prstGeom>
          <a:solidFill>
            <a:schemeClr val="bg1">
              <a:alpha val="58000"/>
            </a:schemeClr>
          </a:solidFill>
          <a:ln w="15875" cap="flat" cmpd="sng" algn="ctr">
            <a:solidFill>
              <a:srgbClr val="0070C0"/>
            </a:solidFill>
            <a:prstDash val="solid"/>
            <a:round/>
            <a:headEnd type="none" w="med" len="med"/>
            <a:tailEnd type="none" w="med" len="med"/>
          </a:ln>
          <a:effectLst/>
        </p:spPr>
        <p:txBody>
          <a:bodyPr vert="horz" wrap="square" lIns="68583" tIns="34292" rIns="68583" bIns="34292" numCol="1" rtlCol="0" anchor="t" anchorCtr="0" compatLnSpc="1">
            <a:prstTxWarp prst="textNoShape">
              <a:avLst/>
            </a:prstTxWarp>
          </a:bodyPr>
          <a:lstStyle/>
          <a:p>
            <a:endParaRPr lang="zh-CN" altLang="en-US" sz="1636" dirty="0">
              <a:latin typeface="Arial" pitchFamily="34" charset="0"/>
              <a:ea typeface="微软雅黑" panose="020B0503020204020204" pitchFamily="34" charset="-122"/>
            </a:endParaRPr>
          </a:p>
        </p:txBody>
      </p:sp>
      <p:sp>
        <p:nvSpPr>
          <p:cNvPr id="10" name="TextBox 9"/>
          <p:cNvSpPr txBox="1"/>
          <p:nvPr/>
        </p:nvSpPr>
        <p:spPr>
          <a:xfrm>
            <a:off x="1684851" y="2580395"/>
            <a:ext cx="5350506" cy="1721690"/>
          </a:xfrm>
          <a:prstGeom prst="rect">
            <a:avLst/>
          </a:prstGeom>
          <a:noFill/>
        </p:spPr>
        <p:txBody>
          <a:bodyPr wrap="square" rtlCol="0">
            <a:spAutoFit/>
          </a:bodyPr>
          <a:lstStyle/>
          <a:p>
            <a:pPr lvl="0" algn="just" fontAlgn="base">
              <a:lnSpc>
                <a:spcPct val="150000"/>
              </a:lnSpc>
              <a:spcBef>
                <a:spcPct val="0"/>
              </a:spcBef>
              <a:spcAft>
                <a:spcPct val="0"/>
              </a:spcAft>
            </a:pPr>
            <a:r>
              <a:rPr lang="zh-CN" altLang="en-US" sz="1200" dirty="0">
                <a:solidFill>
                  <a:srgbClr val="000000">
                    <a:lumMod val="95000"/>
                    <a:lumOff val="5000"/>
                  </a:srgbClr>
                </a:solidFill>
                <a:latin typeface="微软雅黑" pitchFamily="34" charset="-122"/>
                <a:ea typeface="微软雅黑" pitchFamily="34" charset="-122"/>
              </a:rPr>
              <a:t>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a:t>
            </a:r>
          </a:p>
          <a:p>
            <a:pPr lvl="0" algn="just" fontAlgn="base">
              <a:lnSpc>
                <a:spcPct val="150000"/>
              </a:lnSpc>
              <a:spcBef>
                <a:spcPct val="0"/>
              </a:spcBef>
              <a:spcAft>
                <a:spcPct val="0"/>
              </a:spcAft>
            </a:pPr>
            <a:r>
              <a:rPr lang="zh-CN" altLang="en-US" sz="1200" dirty="0">
                <a:solidFill>
                  <a:srgbClr val="000000">
                    <a:lumMod val="95000"/>
                    <a:lumOff val="5000"/>
                  </a:srgbClr>
                </a:solidFill>
                <a:latin typeface="微软雅黑" pitchFamily="34" charset="-122"/>
                <a:ea typeface="微软雅黑" pitchFamily="34" charset="-122"/>
              </a:rPr>
              <a:t>文字内容介绍文字内容介绍文字内容介绍文字内容介绍文字内容介绍文字内容介绍文字内容介绍文字内容介绍</a:t>
            </a:r>
          </a:p>
          <a:p>
            <a:pPr lvl="0" algn="just" fontAlgn="base">
              <a:lnSpc>
                <a:spcPct val="150000"/>
              </a:lnSpc>
              <a:spcBef>
                <a:spcPct val="0"/>
              </a:spcBef>
              <a:spcAft>
                <a:spcPct val="0"/>
              </a:spcAft>
            </a:pPr>
            <a:endParaRPr lang="zh-CN" altLang="en-US" sz="1200" dirty="0">
              <a:solidFill>
                <a:srgbClr val="000000">
                  <a:lumMod val="95000"/>
                  <a:lumOff val="5000"/>
                </a:srgbClr>
              </a:solidFill>
              <a:latin typeface="微软雅黑" pitchFamily="34" charset="-122"/>
              <a:ea typeface="微软雅黑" pitchFamily="34" charset="-122"/>
            </a:endParaRPr>
          </a:p>
        </p:txBody>
      </p:sp>
      <p:sp>
        <p:nvSpPr>
          <p:cNvPr id="11" name="五边形 10"/>
          <p:cNvSpPr/>
          <p:nvPr/>
        </p:nvSpPr>
        <p:spPr>
          <a:xfrm rot="5400000">
            <a:off x="1774375" y="1157179"/>
            <a:ext cx="768437" cy="1401507"/>
          </a:xfrm>
          <a:prstGeom prst="homePlate">
            <a:avLst>
              <a:gd name="adj" fmla="val 28927"/>
            </a:avLst>
          </a:prstGeom>
          <a:solidFill>
            <a:srgbClr val="0070C0"/>
          </a:solidFill>
          <a:ln>
            <a:noFill/>
          </a:ln>
          <a:effectLst>
            <a:outerShdw dist="88900" dir="42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19" name="TextBox 18"/>
          <p:cNvSpPr txBox="1"/>
          <p:nvPr/>
        </p:nvSpPr>
        <p:spPr bwMode="auto">
          <a:xfrm>
            <a:off x="1596707" y="1475032"/>
            <a:ext cx="1123770" cy="553998"/>
          </a:xfrm>
          <a:prstGeom prst="rect">
            <a:avLst/>
          </a:prstGeom>
          <a:noFill/>
        </p:spPr>
        <p:txBody>
          <a:bodyPr wrap="none">
            <a:spAutoFit/>
          </a:bodyPr>
          <a:lstStyle/>
          <a:p>
            <a:pPr algn="ctr">
              <a:defRPr/>
            </a:pPr>
            <a:r>
              <a:rPr lang="zh-CN" altLang="en-US" sz="3000" b="1" kern="0" spc="-113" dirty="0">
                <a:ln w="1905">
                  <a:noFill/>
                </a:ln>
                <a:solidFill>
                  <a:schemeClr val="bg1"/>
                </a:solidFill>
                <a:latin typeface="微软雅黑" panose="020B0503020204020204" pitchFamily="34" charset="-122"/>
                <a:ea typeface="微软雅黑" panose="020B0503020204020204" pitchFamily="34" charset="-122"/>
              </a:rPr>
              <a:t>前  言</a:t>
            </a:r>
          </a:p>
        </p:txBody>
      </p:sp>
      <p:sp>
        <p:nvSpPr>
          <p:cNvPr id="2" name="TextBox 1"/>
          <p:cNvSpPr txBox="1"/>
          <p:nvPr/>
        </p:nvSpPr>
        <p:spPr>
          <a:xfrm>
            <a:off x="3076940" y="4089052"/>
            <a:ext cx="2723823" cy="600164"/>
          </a:xfrm>
          <a:prstGeom prst="rect">
            <a:avLst/>
          </a:prstGeom>
          <a:noFill/>
        </p:spPr>
        <p:txBody>
          <a:bodyPr wrap="none" rtlCol="0">
            <a:spAutoFit/>
          </a:bodyPr>
          <a:lstStyle/>
          <a:p>
            <a:pPr algn="ctr"/>
            <a:r>
              <a:rPr lang="zh-CN" altLang="en-US" sz="3300" b="1" dirty="0">
                <a:solidFill>
                  <a:srgbClr val="0070C0"/>
                </a:solidFill>
                <a:latin typeface="方正准圆简体" panose="02010601030101010101" pitchFamily="2" charset="-122"/>
                <a:ea typeface="方正准圆简体" panose="02010601030101010101" pitchFamily="2" charset="-122"/>
              </a:rPr>
              <a:t>标题文字内容</a:t>
            </a:r>
          </a:p>
        </p:txBody>
      </p:sp>
      <p:pic>
        <p:nvPicPr>
          <p:cNvPr id="3" name="图片 2">
            <a:extLst>
              <a:ext uri="{FF2B5EF4-FFF2-40B4-BE49-F238E27FC236}">
                <a16:creationId xmlns:a16="http://schemas.microsoft.com/office/drawing/2014/main" id="{8128F71D-8CC2-4955-A71A-BC5B8CACA5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768" y="215751"/>
            <a:ext cx="1494670" cy="448401"/>
          </a:xfrm>
          <a:prstGeom prst="rect">
            <a:avLst/>
          </a:prstGeom>
        </p:spPr>
      </p:pic>
      <p:sp>
        <p:nvSpPr>
          <p:cNvPr id="12" name="矩形 11">
            <a:extLst>
              <a:ext uri="{FF2B5EF4-FFF2-40B4-BE49-F238E27FC236}">
                <a16:creationId xmlns:a16="http://schemas.microsoft.com/office/drawing/2014/main" id="{9822E9B1-9322-47BA-AD7E-24455D044358}"/>
              </a:ext>
            </a:extLst>
          </p:cNvPr>
          <p:cNvSpPr/>
          <p:nvPr/>
        </p:nvSpPr>
        <p:spPr>
          <a:xfrm>
            <a:off x="4733835" y="1187335"/>
            <a:ext cx="1260473" cy="841695"/>
          </a:xfrm>
          <a:prstGeom prst="rect">
            <a:avLst/>
          </a:prstGeom>
          <a:blipFill dpi="0" rotWithShape="1">
            <a:blip r:embed="rId4"/>
            <a:srcRect/>
            <a:stretch>
              <a:fillRect/>
            </a:stretch>
          </a:blipFill>
          <a:ln w="50800">
            <a:solidFill>
              <a:schemeClr val="bg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0" rtlCol="0" anchor="ctr"/>
          <a:lstStyle/>
          <a:p>
            <a:pPr algn="ctr"/>
            <a:endParaRPr lang="zh-CN" altLang="en-US" dirty="0">
              <a:ea typeface="微软雅黑" panose="020B0503020204020204" pitchFamily="34" charset="-122"/>
            </a:endParaRPr>
          </a:p>
        </p:txBody>
      </p:sp>
      <p:sp>
        <p:nvSpPr>
          <p:cNvPr id="13" name="矩形 12">
            <a:extLst>
              <a:ext uri="{FF2B5EF4-FFF2-40B4-BE49-F238E27FC236}">
                <a16:creationId xmlns:a16="http://schemas.microsoft.com/office/drawing/2014/main" id="{53F38EA9-DF6B-4923-B736-A49FBF03D0D3}"/>
              </a:ext>
            </a:extLst>
          </p:cNvPr>
          <p:cNvSpPr/>
          <p:nvPr/>
        </p:nvSpPr>
        <p:spPr>
          <a:xfrm>
            <a:off x="6120581" y="1187335"/>
            <a:ext cx="1247413" cy="841695"/>
          </a:xfrm>
          <a:prstGeom prst="rect">
            <a:avLst/>
          </a:prstGeom>
          <a:blipFill dpi="0" rotWithShape="1">
            <a:blip r:embed="rId5"/>
            <a:srcRect/>
            <a:stretch>
              <a:fillRect/>
            </a:stretch>
          </a:blipFill>
          <a:ln w="50800">
            <a:solidFill>
              <a:schemeClr val="bg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951311818"/>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五边形 26"/>
          <p:cNvSpPr/>
          <p:nvPr/>
        </p:nvSpPr>
        <p:spPr>
          <a:xfrm>
            <a:off x="900676" y="2077333"/>
            <a:ext cx="1451516" cy="2376375"/>
          </a:xfrm>
          <a:prstGeom prst="homePlate">
            <a:avLst>
              <a:gd name="adj" fmla="val 28927"/>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4" name="矩形 3"/>
          <p:cNvSpPr/>
          <p:nvPr/>
        </p:nvSpPr>
        <p:spPr>
          <a:xfrm>
            <a:off x="2056559" y="2077335"/>
            <a:ext cx="5139154" cy="460643"/>
          </a:xfrm>
          <a:custGeom>
            <a:avLst/>
            <a:gdLst/>
            <a:ahLst/>
            <a:cxnLst/>
            <a:rect l="l" t="t" r="r" b="b"/>
            <a:pathLst>
              <a:path w="6460765" h="614163">
                <a:moveTo>
                  <a:pt x="0" y="0"/>
                </a:moveTo>
                <a:lnTo>
                  <a:pt x="6460765" y="0"/>
                </a:lnTo>
                <a:lnTo>
                  <a:pt x="6460765" y="614163"/>
                </a:lnTo>
                <a:lnTo>
                  <a:pt x="204643" y="61416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83" name="矩形 82"/>
          <p:cNvSpPr/>
          <p:nvPr/>
        </p:nvSpPr>
        <p:spPr>
          <a:xfrm>
            <a:off x="2269335" y="2715912"/>
            <a:ext cx="4913495" cy="460643"/>
          </a:xfrm>
          <a:custGeom>
            <a:avLst/>
            <a:gdLst/>
            <a:ahLst/>
            <a:cxnLst/>
            <a:rect l="l" t="t" r="r" b="b"/>
            <a:pathLst>
              <a:path w="6177074" h="614163">
                <a:moveTo>
                  <a:pt x="0" y="0"/>
                </a:moveTo>
                <a:lnTo>
                  <a:pt x="6177074" y="0"/>
                </a:lnTo>
                <a:lnTo>
                  <a:pt x="6177074" y="614163"/>
                </a:lnTo>
                <a:lnTo>
                  <a:pt x="204643" y="61416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84" name="矩形 83"/>
          <p:cNvSpPr/>
          <p:nvPr/>
        </p:nvSpPr>
        <p:spPr>
          <a:xfrm>
            <a:off x="2269335" y="3354489"/>
            <a:ext cx="4913495" cy="460643"/>
          </a:xfrm>
          <a:custGeom>
            <a:avLst/>
            <a:gdLst/>
            <a:ahLst/>
            <a:cxnLst/>
            <a:rect l="l" t="t" r="r" b="b"/>
            <a:pathLst>
              <a:path w="6177074" h="614163">
                <a:moveTo>
                  <a:pt x="204643" y="0"/>
                </a:moveTo>
                <a:lnTo>
                  <a:pt x="6177074" y="0"/>
                </a:lnTo>
                <a:lnTo>
                  <a:pt x="6177074" y="614163"/>
                </a:lnTo>
                <a:lnTo>
                  <a:pt x="0" y="61416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85" name="矩形 84"/>
          <p:cNvSpPr/>
          <p:nvPr/>
        </p:nvSpPr>
        <p:spPr>
          <a:xfrm>
            <a:off x="2056559" y="3993066"/>
            <a:ext cx="5139154" cy="460643"/>
          </a:xfrm>
          <a:custGeom>
            <a:avLst/>
            <a:gdLst/>
            <a:ahLst/>
            <a:cxnLst/>
            <a:rect l="l" t="t" r="r" b="b"/>
            <a:pathLst>
              <a:path w="6460765" h="614163">
                <a:moveTo>
                  <a:pt x="204643" y="0"/>
                </a:moveTo>
                <a:lnTo>
                  <a:pt x="6460765" y="0"/>
                </a:lnTo>
                <a:lnTo>
                  <a:pt x="6460765" y="614163"/>
                </a:lnTo>
                <a:lnTo>
                  <a:pt x="0" y="61416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90" name="标题 1"/>
          <p:cNvSpPr txBox="1">
            <a:spLocks/>
          </p:cNvSpPr>
          <p:nvPr/>
        </p:nvSpPr>
        <p:spPr>
          <a:xfrm rot="5400000">
            <a:off x="309980" y="3034690"/>
            <a:ext cx="1908664" cy="461665"/>
          </a:xfrm>
          <a:prstGeom prst="rect">
            <a:avLst/>
          </a:prstGeom>
          <a:noFill/>
          <a:effectLst/>
        </p:spPr>
        <p:txBody>
          <a:bodyPr wrap="none">
            <a:spAutoFit/>
          </a:bodyPr>
          <a:lstStyle>
            <a:defPPr>
              <a:defRPr lang="zh-CN"/>
            </a:defPPr>
            <a:lvl1pPr>
              <a:defRPr b="1">
                <a:solidFill>
                  <a:schemeClr val="bg1"/>
                </a:solidFill>
                <a:latin typeface="微软雅黑" pitchFamily="34" charset="-122"/>
                <a:ea typeface="微软雅黑" pitchFamily="34" charset="-122"/>
              </a:defRPr>
            </a:lvl1pPr>
          </a:lstStyle>
          <a:p>
            <a:pPr>
              <a:defRPr/>
            </a:pPr>
            <a:r>
              <a:rPr lang="en-US" altLang="zh-CN" sz="2400" dirty="0">
                <a:solidFill>
                  <a:srgbClr val="00B0F0">
                    <a:alpha val="37000"/>
                  </a:srgbClr>
                </a:solidFill>
              </a:rPr>
              <a:t>CONTENTS</a:t>
            </a:r>
            <a:endParaRPr lang="zh-CN" altLang="en-US" sz="2400" dirty="0">
              <a:solidFill>
                <a:srgbClr val="00B0F0">
                  <a:alpha val="37000"/>
                </a:srgbClr>
              </a:solidFill>
            </a:endParaRPr>
          </a:p>
        </p:txBody>
      </p:sp>
      <p:sp>
        <p:nvSpPr>
          <p:cNvPr id="28" name="TextBox 27"/>
          <p:cNvSpPr txBox="1"/>
          <p:nvPr/>
        </p:nvSpPr>
        <p:spPr bwMode="auto">
          <a:xfrm rot="5400000">
            <a:off x="1011660" y="3000051"/>
            <a:ext cx="1076811" cy="530939"/>
          </a:xfrm>
          <a:prstGeom prst="rect">
            <a:avLst/>
          </a:prstGeom>
          <a:noFill/>
        </p:spPr>
        <p:txBody>
          <a:bodyPr vert="eaVert" wrap="none">
            <a:prstTxWarp prst="textPlain">
              <a:avLst/>
            </a:prstTxWarp>
            <a:spAutoFit/>
          </a:bodyPr>
          <a:lstStyle/>
          <a:p>
            <a:pPr algn="ctr">
              <a:defRPr/>
            </a:pPr>
            <a:r>
              <a:rPr lang="zh-CN" altLang="en-US" sz="3000" b="1" kern="0" spc="-113" dirty="0">
                <a:ln w="1905">
                  <a:noFill/>
                </a:ln>
                <a:solidFill>
                  <a:schemeClr val="bg1"/>
                </a:solidFill>
                <a:latin typeface="微软雅黑" panose="020B0503020204020204" pitchFamily="34" charset="-122"/>
                <a:ea typeface="微软雅黑" panose="020B0503020204020204" pitchFamily="34" charset="-122"/>
              </a:rPr>
              <a:t>目 录</a:t>
            </a:r>
          </a:p>
        </p:txBody>
      </p:sp>
      <p:sp>
        <p:nvSpPr>
          <p:cNvPr id="21" name="TextBox 20"/>
          <p:cNvSpPr txBox="1"/>
          <p:nvPr/>
        </p:nvSpPr>
        <p:spPr>
          <a:xfrm>
            <a:off x="3240212" y="2120919"/>
            <a:ext cx="2862449" cy="4154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t" anchorCtr="0">
            <a:spAutoFit/>
          </a:bodyPr>
          <a:lstStyle/>
          <a:p>
            <a:r>
              <a:rPr lang="zh-CN" altLang="en-US" sz="2100" b="1" dirty="0">
                <a:solidFill>
                  <a:schemeClr val="bg1"/>
                </a:solidFill>
                <a:latin typeface="微软雅黑" pitchFamily="34" charset="-122"/>
                <a:ea typeface="微软雅黑" pitchFamily="34" charset="-122"/>
              </a:rPr>
              <a:t>标题文字内容</a:t>
            </a:r>
          </a:p>
        </p:txBody>
      </p:sp>
      <p:sp>
        <p:nvSpPr>
          <p:cNvPr id="91" name="TextBox 90"/>
          <p:cNvSpPr txBox="1"/>
          <p:nvPr/>
        </p:nvSpPr>
        <p:spPr>
          <a:xfrm>
            <a:off x="3240212" y="2765032"/>
            <a:ext cx="2862449" cy="4154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t" anchorCtr="0">
            <a:spAutoFit/>
          </a:bodyPr>
          <a:lstStyle/>
          <a:p>
            <a:r>
              <a:rPr lang="zh-CN" altLang="en-US" sz="2100" b="1" dirty="0">
                <a:solidFill>
                  <a:schemeClr val="bg1"/>
                </a:solidFill>
                <a:latin typeface="微软雅黑" pitchFamily="34" charset="-122"/>
                <a:ea typeface="微软雅黑" pitchFamily="34" charset="-122"/>
              </a:rPr>
              <a:t>标题文字内容</a:t>
            </a:r>
          </a:p>
        </p:txBody>
      </p:sp>
      <p:sp>
        <p:nvSpPr>
          <p:cNvPr id="92" name="TextBox 91"/>
          <p:cNvSpPr txBox="1"/>
          <p:nvPr/>
        </p:nvSpPr>
        <p:spPr>
          <a:xfrm>
            <a:off x="3240212" y="3403609"/>
            <a:ext cx="2862449" cy="4154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t" anchorCtr="0">
            <a:spAutoFit/>
          </a:bodyPr>
          <a:lstStyle/>
          <a:p>
            <a:r>
              <a:rPr lang="zh-CN" altLang="en-US" sz="2100" b="1" dirty="0">
                <a:solidFill>
                  <a:schemeClr val="bg1"/>
                </a:solidFill>
                <a:latin typeface="微软雅黑" pitchFamily="34" charset="-122"/>
                <a:ea typeface="微软雅黑" pitchFamily="34" charset="-122"/>
              </a:rPr>
              <a:t>标题文字内容</a:t>
            </a:r>
          </a:p>
        </p:txBody>
      </p:sp>
      <p:sp>
        <p:nvSpPr>
          <p:cNvPr id="93" name="TextBox 92"/>
          <p:cNvSpPr txBox="1"/>
          <p:nvPr/>
        </p:nvSpPr>
        <p:spPr>
          <a:xfrm>
            <a:off x="3240212" y="4042186"/>
            <a:ext cx="2862449" cy="4154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t" anchorCtr="0">
            <a:spAutoFit/>
          </a:bodyPr>
          <a:lstStyle/>
          <a:p>
            <a:r>
              <a:rPr lang="zh-CN" altLang="en-US" sz="2100" b="1" dirty="0">
                <a:solidFill>
                  <a:schemeClr val="bg1"/>
                </a:solidFill>
                <a:latin typeface="微软雅黑" pitchFamily="34" charset="-122"/>
                <a:ea typeface="微软雅黑" pitchFamily="34" charset="-122"/>
              </a:rPr>
              <a:t>标题文字内容</a:t>
            </a:r>
          </a:p>
        </p:txBody>
      </p:sp>
      <p:pic>
        <p:nvPicPr>
          <p:cNvPr id="3" name="图片 2">
            <a:extLst>
              <a:ext uri="{FF2B5EF4-FFF2-40B4-BE49-F238E27FC236}">
                <a16:creationId xmlns:a16="http://schemas.microsoft.com/office/drawing/2014/main" id="{80694CF5-D160-47EA-9DFD-FC9BE5CC40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768" y="215751"/>
            <a:ext cx="1494670" cy="448401"/>
          </a:xfrm>
          <a:prstGeom prst="rect">
            <a:avLst/>
          </a:prstGeom>
        </p:spPr>
      </p:pic>
    </p:spTree>
    <p:extLst>
      <p:ext uri="{BB962C8B-B14F-4D97-AF65-F5344CB8AC3E}">
        <p14:creationId xmlns:p14="http://schemas.microsoft.com/office/powerpoint/2010/main" val="971106876"/>
      </p:ext>
    </p:extLst>
  </p:cSld>
  <p:clrMapOvr>
    <a:masterClrMapping/>
  </p:clrMapOvr>
  <p:transition advClick="0" advTm="4000">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五边形 26"/>
          <p:cNvSpPr/>
          <p:nvPr/>
        </p:nvSpPr>
        <p:spPr>
          <a:xfrm rot="5400000">
            <a:off x="3594623" y="634434"/>
            <a:ext cx="1451516" cy="2376375"/>
          </a:xfrm>
          <a:prstGeom prst="homePlate">
            <a:avLst>
              <a:gd name="adj" fmla="val 28927"/>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28" name="TextBox 27"/>
          <p:cNvSpPr txBox="1"/>
          <p:nvPr/>
        </p:nvSpPr>
        <p:spPr bwMode="auto">
          <a:xfrm>
            <a:off x="4050338" y="1287608"/>
            <a:ext cx="432069" cy="940592"/>
          </a:xfrm>
          <a:prstGeom prst="rect">
            <a:avLst/>
          </a:prstGeom>
          <a:noFill/>
        </p:spPr>
        <p:txBody>
          <a:bodyPr vert="eaVert" wrap="none">
            <a:prstTxWarp prst="textPlain">
              <a:avLst/>
            </a:prstTxWarp>
            <a:spAutoFit/>
          </a:bodyPr>
          <a:lstStyle/>
          <a:p>
            <a:pPr algn="ctr">
              <a:defRPr/>
            </a:pPr>
            <a:r>
              <a:rPr lang="en-US" altLang="zh-CN" sz="3000" b="1" kern="0" spc="-113" dirty="0">
                <a:ln w="1905">
                  <a:noFill/>
                </a:ln>
                <a:solidFill>
                  <a:schemeClr val="bg1"/>
                </a:solidFill>
                <a:latin typeface="微软雅黑" panose="020B0503020204020204" pitchFamily="34" charset="-122"/>
                <a:ea typeface="微软雅黑" panose="020B0503020204020204" pitchFamily="34" charset="-122"/>
              </a:rPr>
              <a:t>1</a:t>
            </a:r>
            <a:endParaRPr lang="zh-CN" altLang="en-US" sz="3000" b="1" kern="0" spc="-113" dirty="0">
              <a:ln w="1905">
                <a:noFill/>
              </a:ln>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rot="5400000">
            <a:off x="2744465" y="2615617"/>
            <a:ext cx="3159015" cy="2376375"/>
          </a:xfrm>
          <a:custGeom>
            <a:avLst/>
            <a:gdLst/>
            <a:ahLst/>
            <a:cxnLst/>
            <a:rect l="l" t="t" r="r" b="b"/>
            <a:pathLst>
              <a:path w="4211826" h="3168355">
                <a:moveTo>
                  <a:pt x="283690" y="851398"/>
                </a:moveTo>
                <a:lnTo>
                  <a:pt x="4211826" y="851398"/>
                </a:lnTo>
                <a:lnTo>
                  <a:pt x="4211826" y="1465561"/>
                </a:lnTo>
                <a:lnTo>
                  <a:pt x="500721" y="1465561"/>
                </a:lnTo>
                <a:close/>
                <a:moveTo>
                  <a:pt x="283690" y="2316958"/>
                </a:moveTo>
                <a:lnTo>
                  <a:pt x="500721" y="1702795"/>
                </a:lnTo>
                <a:lnTo>
                  <a:pt x="4211826" y="1702795"/>
                </a:lnTo>
                <a:lnTo>
                  <a:pt x="4211826" y="2316958"/>
                </a:lnTo>
                <a:close/>
                <a:moveTo>
                  <a:pt x="0" y="0"/>
                </a:moveTo>
                <a:lnTo>
                  <a:pt x="4211826" y="0"/>
                </a:lnTo>
                <a:lnTo>
                  <a:pt x="4211826" y="614163"/>
                </a:lnTo>
                <a:lnTo>
                  <a:pt x="217032" y="614163"/>
                </a:lnTo>
                <a:close/>
                <a:moveTo>
                  <a:pt x="0" y="3168355"/>
                </a:moveTo>
                <a:lnTo>
                  <a:pt x="217032" y="2554192"/>
                </a:lnTo>
                <a:lnTo>
                  <a:pt x="4211826" y="2554192"/>
                </a:lnTo>
                <a:lnTo>
                  <a:pt x="4211826" y="316835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21" name="TextBox 20"/>
          <p:cNvSpPr txBox="1"/>
          <p:nvPr/>
        </p:nvSpPr>
        <p:spPr>
          <a:xfrm>
            <a:off x="1995297" y="3048879"/>
            <a:ext cx="4713468" cy="646331"/>
          </a:xfrm>
          <a:prstGeom prst="rect">
            <a:avLst/>
          </a:prstGeom>
        </p:spPr>
        <p:txBody>
          <a:bodyPr wrap="square">
            <a:spAutoFit/>
          </a:bodyPr>
          <a:lstStyle>
            <a:defPPr>
              <a:defRPr lang="zh-CN"/>
            </a:defPPr>
            <a:lvl1pPr algn="ctr">
              <a:defRPr sz="2800" b="1">
                <a:gradFill flip="none" rotWithShape="1">
                  <a:gsLst>
                    <a:gs pos="0">
                      <a:srgbClr val="0070C0"/>
                    </a:gs>
                    <a:gs pos="37000">
                      <a:srgbClr val="002060"/>
                    </a:gs>
                    <a:gs pos="97000">
                      <a:srgbClr val="0070C0"/>
                    </a:gs>
                  </a:gsLst>
                  <a:lin ang="8100000" scaled="1"/>
                  <a:tileRect/>
                </a:gradFill>
                <a:latin typeface="微软雅黑" panose="020B0503020204020204" pitchFamily="34" charset="-122"/>
                <a:ea typeface="微软雅黑" panose="020B0503020204020204" pitchFamily="34"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3600" dirty="0"/>
              <a:t>标题文字内容</a:t>
            </a:r>
          </a:p>
        </p:txBody>
      </p:sp>
      <p:pic>
        <p:nvPicPr>
          <p:cNvPr id="3" name="图片 2">
            <a:extLst>
              <a:ext uri="{FF2B5EF4-FFF2-40B4-BE49-F238E27FC236}">
                <a16:creationId xmlns:a16="http://schemas.microsoft.com/office/drawing/2014/main" id="{6023D10D-5670-4175-A4ED-F5AE2213E9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768" y="215751"/>
            <a:ext cx="1494670" cy="448401"/>
          </a:xfrm>
          <a:prstGeom prst="rect">
            <a:avLst/>
          </a:prstGeom>
        </p:spPr>
      </p:pic>
    </p:spTree>
    <p:extLst>
      <p:ext uri="{BB962C8B-B14F-4D97-AF65-F5344CB8AC3E}">
        <p14:creationId xmlns:p14="http://schemas.microsoft.com/office/powerpoint/2010/main" val="3037759422"/>
      </p:ext>
    </p:extLst>
  </p:cSld>
  <p:clrMapOvr>
    <a:masterClrMapping/>
  </p:clrMapOvr>
  <mc:AlternateContent xmlns:mc="http://schemas.openxmlformats.org/markup-compatibility/2006" xmlns:p14="http://schemas.microsoft.com/office/powerpoint/2010/main">
    <mc:Choice Requires="p14">
      <p:transition spd="med" advClick="0" advTm="3000">
        <p14:prism dir="u"/>
      </p:transition>
    </mc:Choice>
    <mc:Fallback xmlns="">
      <p:transition spd="med" advClick="0"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H_PageTitle"/>
          <p:cNvSpPr txBox="1">
            <a:spLocks noChangeArrowheads="1"/>
          </p:cNvSpPr>
          <p:nvPr>
            <p:custDataLst>
              <p:tags r:id="rId1"/>
            </p:custDataLst>
          </p:nvPr>
        </p:nvSpPr>
        <p:spPr bwMode="auto">
          <a:xfrm>
            <a:off x="1522284" y="2033773"/>
            <a:ext cx="5615245" cy="41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sz="2700" b="1">
                <a:solidFill>
                  <a:srgbClr val="0070C0"/>
                </a:solidFill>
                <a:latin typeface="微软雅黑" panose="020B0503020204020204" pitchFamily="34" charset="-122"/>
                <a:ea typeface="微软雅黑" panose="020B0503020204020204" pitchFamily="34" charset="-122"/>
              </a:rPr>
              <a:t>标题内容</a:t>
            </a:r>
            <a:endParaRPr lang="zh-CN" altLang="en-US" sz="2700" b="1" dirty="0">
              <a:solidFill>
                <a:srgbClr val="0070C0"/>
              </a:solidFill>
              <a:latin typeface="微软雅黑" panose="020B0503020204020204" pitchFamily="34" charset="-122"/>
              <a:ea typeface="微软雅黑" panose="020B0503020204020204" pitchFamily="34" charset="-122"/>
            </a:endParaRPr>
          </a:p>
        </p:txBody>
      </p:sp>
      <p:sp>
        <p:nvSpPr>
          <p:cNvPr id="15" name="MH_Desc_1"/>
          <p:cNvSpPr txBox="1"/>
          <p:nvPr>
            <p:custDataLst>
              <p:tags r:id="rId2"/>
            </p:custDataLst>
          </p:nvPr>
        </p:nvSpPr>
        <p:spPr>
          <a:xfrm>
            <a:off x="1727974" y="2483968"/>
            <a:ext cx="5184814" cy="518719"/>
          </a:xfrm>
          <a:prstGeom prst="rect">
            <a:avLst/>
          </a:prstGeom>
          <a:noFill/>
        </p:spPr>
        <p:txBody>
          <a:bodyPr>
            <a:noAutofit/>
          </a:bodyPr>
          <a:lstStyle/>
          <a:p>
            <a:pPr indent="243000" algn="just">
              <a:lnSpc>
                <a:spcPct val="120000"/>
              </a:lnSpc>
              <a:defRP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只保留文字您的内容打在这里，通过复制您的文本后在此框中选择粘贴并选择只保留文字您的内容打在这里您的内容打在这里。只保留文字您的内容打在这里</a:t>
            </a:r>
          </a:p>
          <a:p>
            <a:pPr indent="243000" algn="just">
              <a:lnSpc>
                <a:spcPct val="120000"/>
              </a:lnSpc>
              <a:defRPr/>
            </a:pPr>
            <a:endPar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endParaRPr>
          </a:p>
          <a:p>
            <a:pPr indent="243000" algn="just">
              <a:lnSpc>
                <a:spcPct val="120000"/>
              </a:lnSpc>
              <a:defRPr/>
            </a:pPr>
            <a:endPar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MH_SubTitle_1"/>
          <p:cNvSpPr/>
          <p:nvPr>
            <p:custDataLst>
              <p:tags r:id="rId3"/>
            </p:custDataLst>
          </p:nvPr>
        </p:nvSpPr>
        <p:spPr>
          <a:xfrm>
            <a:off x="1522283" y="3075282"/>
            <a:ext cx="1786020" cy="1811415"/>
          </a:xfrm>
          <a:custGeom>
            <a:avLst/>
            <a:gdLst>
              <a:gd name="connsiteX0" fmla="*/ 0 w 2380342"/>
              <a:gd name="connsiteY0" fmla="*/ 0 h 2931886"/>
              <a:gd name="connsiteX1" fmla="*/ 2380342 w 2380342"/>
              <a:gd name="connsiteY1" fmla="*/ 0 h 2931886"/>
              <a:gd name="connsiteX2" fmla="*/ 2380342 w 2380342"/>
              <a:gd name="connsiteY2" fmla="*/ 2868521 h 2931886"/>
              <a:gd name="connsiteX3" fmla="*/ 2316977 w 2380342"/>
              <a:gd name="connsiteY3" fmla="*/ 2931886 h 2931886"/>
              <a:gd name="connsiteX4" fmla="*/ 63365 w 2380342"/>
              <a:gd name="connsiteY4" fmla="*/ 2931886 h 2931886"/>
              <a:gd name="connsiteX5" fmla="*/ 0 w 2380342"/>
              <a:gd name="connsiteY5" fmla="*/ 2868521 h 293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0342" h="2931886">
                <a:moveTo>
                  <a:pt x="0" y="0"/>
                </a:moveTo>
                <a:lnTo>
                  <a:pt x="2380342" y="0"/>
                </a:lnTo>
                <a:lnTo>
                  <a:pt x="2380342" y="2868521"/>
                </a:lnTo>
                <a:cubicBezTo>
                  <a:pt x="2380342" y="2903517"/>
                  <a:pt x="2351973" y="2931886"/>
                  <a:pt x="2316977" y="2931886"/>
                </a:cubicBezTo>
                <a:lnTo>
                  <a:pt x="63365" y="2931886"/>
                </a:lnTo>
                <a:cubicBezTo>
                  <a:pt x="28369" y="2931886"/>
                  <a:pt x="0" y="2903517"/>
                  <a:pt x="0" y="2868521"/>
                </a:cubicBezTo>
                <a:close/>
              </a:path>
            </a:pathLst>
          </a:custGeom>
          <a:solidFill>
            <a:srgbClr val="FFFFFF"/>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bIns="108005" anchor="b">
            <a:normAutofit/>
          </a:bodyPr>
          <a:lstStyle/>
          <a:p>
            <a:pPr algn="ctr">
              <a:defRPr/>
            </a:pPr>
            <a:r>
              <a:rPr lang="zh-CN" altLang="en-US" sz="2100" b="1" dirty="0">
                <a:solidFill>
                  <a:srgbClr val="0070C0"/>
                </a:solidFill>
                <a:latin typeface="微软雅黑" panose="020B0503020204020204" pitchFamily="34" charset="-122"/>
                <a:ea typeface="微软雅黑" panose="020B0503020204020204" pitchFamily="34" charset="-122"/>
              </a:rPr>
              <a:t>诚信</a:t>
            </a:r>
          </a:p>
        </p:txBody>
      </p:sp>
      <p:sp>
        <p:nvSpPr>
          <p:cNvPr id="18" name="MH_SubTitle_2"/>
          <p:cNvSpPr/>
          <p:nvPr>
            <p:custDataLst>
              <p:tags r:id="rId4"/>
            </p:custDataLst>
          </p:nvPr>
        </p:nvSpPr>
        <p:spPr>
          <a:xfrm>
            <a:off x="3436896" y="3075282"/>
            <a:ext cx="1786020" cy="1811415"/>
          </a:xfrm>
          <a:custGeom>
            <a:avLst/>
            <a:gdLst>
              <a:gd name="connsiteX0" fmla="*/ 0 w 2380342"/>
              <a:gd name="connsiteY0" fmla="*/ 0 h 2931886"/>
              <a:gd name="connsiteX1" fmla="*/ 2380342 w 2380342"/>
              <a:gd name="connsiteY1" fmla="*/ 0 h 2931886"/>
              <a:gd name="connsiteX2" fmla="*/ 2380342 w 2380342"/>
              <a:gd name="connsiteY2" fmla="*/ 2868521 h 2931886"/>
              <a:gd name="connsiteX3" fmla="*/ 2316977 w 2380342"/>
              <a:gd name="connsiteY3" fmla="*/ 2931886 h 2931886"/>
              <a:gd name="connsiteX4" fmla="*/ 63365 w 2380342"/>
              <a:gd name="connsiteY4" fmla="*/ 2931886 h 2931886"/>
              <a:gd name="connsiteX5" fmla="*/ 0 w 2380342"/>
              <a:gd name="connsiteY5" fmla="*/ 2868521 h 293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0342" h="2931886">
                <a:moveTo>
                  <a:pt x="0" y="0"/>
                </a:moveTo>
                <a:lnTo>
                  <a:pt x="2380342" y="0"/>
                </a:lnTo>
                <a:lnTo>
                  <a:pt x="2380342" y="2868521"/>
                </a:lnTo>
                <a:cubicBezTo>
                  <a:pt x="2380342" y="2903517"/>
                  <a:pt x="2351973" y="2931886"/>
                  <a:pt x="2316977" y="2931886"/>
                </a:cubicBezTo>
                <a:lnTo>
                  <a:pt x="63365" y="2931886"/>
                </a:lnTo>
                <a:cubicBezTo>
                  <a:pt x="28369" y="2931886"/>
                  <a:pt x="0" y="2903517"/>
                  <a:pt x="0" y="2868521"/>
                </a:cubicBezTo>
                <a:close/>
              </a:path>
            </a:pathLst>
          </a:custGeom>
          <a:solidFill>
            <a:srgbClr val="FFFFFF"/>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bIns="108005" anchor="b">
            <a:normAutofit/>
          </a:bodyPr>
          <a:lstStyle/>
          <a:p>
            <a:pPr algn="ctr">
              <a:defRPr/>
            </a:pPr>
            <a:r>
              <a:rPr lang="zh-CN" altLang="en-US" sz="2100" b="1" dirty="0">
                <a:solidFill>
                  <a:srgbClr val="0070C0"/>
                </a:solidFill>
                <a:latin typeface="微软雅黑" panose="020B0503020204020204" pitchFamily="34" charset="-122"/>
                <a:ea typeface="微软雅黑" panose="020B0503020204020204" pitchFamily="34" charset="-122"/>
              </a:rPr>
              <a:t>高效</a:t>
            </a:r>
          </a:p>
        </p:txBody>
      </p:sp>
      <p:sp>
        <p:nvSpPr>
          <p:cNvPr id="20" name="MH_SubTitle_3"/>
          <p:cNvSpPr/>
          <p:nvPr>
            <p:custDataLst>
              <p:tags r:id="rId5"/>
            </p:custDataLst>
          </p:nvPr>
        </p:nvSpPr>
        <p:spPr>
          <a:xfrm>
            <a:off x="5352701" y="3075282"/>
            <a:ext cx="1784828" cy="1811415"/>
          </a:xfrm>
          <a:custGeom>
            <a:avLst/>
            <a:gdLst>
              <a:gd name="connsiteX0" fmla="*/ 0 w 2380342"/>
              <a:gd name="connsiteY0" fmla="*/ 0 h 2931886"/>
              <a:gd name="connsiteX1" fmla="*/ 2380342 w 2380342"/>
              <a:gd name="connsiteY1" fmla="*/ 0 h 2931886"/>
              <a:gd name="connsiteX2" fmla="*/ 2380342 w 2380342"/>
              <a:gd name="connsiteY2" fmla="*/ 2868521 h 2931886"/>
              <a:gd name="connsiteX3" fmla="*/ 2316977 w 2380342"/>
              <a:gd name="connsiteY3" fmla="*/ 2931886 h 2931886"/>
              <a:gd name="connsiteX4" fmla="*/ 63365 w 2380342"/>
              <a:gd name="connsiteY4" fmla="*/ 2931886 h 2931886"/>
              <a:gd name="connsiteX5" fmla="*/ 0 w 2380342"/>
              <a:gd name="connsiteY5" fmla="*/ 2868521 h 293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0342" h="2931886">
                <a:moveTo>
                  <a:pt x="0" y="0"/>
                </a:moveTo>
                <a:lnTo>
                  <a:pt x="2380342" y="0"/>
                </a:lnTo>
                <a:lnTo>
                  <a:pt x="2380342" y="2868521"/>
                </a:lnTo>
                <a:cubicBezTo>
                  <a:pt x="2380342" y="2903517"/>
                  <a:pt x="2351973" y="2931886"/>
                  <a:pt x="2316977" y="2931886"/>
                </a:cubicBezTo>
                <a:lnTo>
                  <a:pt x="63365" y="2931886"/>
                </a:lnTo>
                <a:cubicBezTo>
                  <a:pt x="28369" y="2931886"/>
                  <a:pt x="0" y="2903517"/>
                  <a:pt x="0" y="2868521"/>
                </a:cubicBezTo>
                <a:close/>
              </a:path>
            </a:pathLst>
          </a:custGeom>
          <a:solidFill>
            <a:srgbClr val="FFFFFF"/>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bIns="108005" anchor="b">
            <a:normAutofit/>
          </a:bodyPr>
          <a:lstStyle/>
          <a:p>
            <a:pPr algn="ctr">
              <a:defRPr/>
            </a:pPr>
            <a:r>
              <a:rPr lang="zh-CN" altLang="en-US" sz="2100" b="1" dirty="0">
                <a:solidFill>
                  <a:srgbClr val="0070C0"/>
                </a:solidFill>
                <a:latin typeface="微软雅黑" panose="020B0503020204020204" pitchFamily="34" charset="-122"/>
                <a:ea typeface="微软雅黑" panose="020B0503020204020204" pitchFamily="34" charset="-122"/>
              </a:rPr>
              <a:t>创新</a:t>
            </a:r>
          </a:p>
        </p:txBody>
      </p:sp>
      <p:sp>
        <p:nvSpPr>
          <p:cNvPr id="10" name="矩形 9"/>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
        <p:nvSpPr>
          <p:cNvPr id="11" name="MH_Picture_1">
            <a:extLst>
              <a:ext uri="{FF2B5EF4-FFF2-40B4-BE49-F238E27FC236}">
                <a16:creationId xmlns:a16="http://schemas.microsoft.com/office/drawing/2014/main" id="{F7A31001-1C08-49DE-A8C1-63BA9F6700C9}"/>
              </a:ext>
            </a:extLst>
          </p:cNvPr>
          <p:cNvSpPr/>
          <p:nvPr>
            <p:custDataLst>
              <p:tags r:id="rId6"/>
            </p:custDataLst>
          </p:nvPr>
        </p:nvSpPr>
        <p:spPr>
          <a:xfrm>
            <a:off x="1641549" y="3128062"/>
            <a:ext cx="1514707" cy="1151000"/>
          </a:xfrm>
          <a:prstGeom prst="rect">
            <a:avLst/>
          </a:prstGeom>
          <a:blipFill dpi="0" rotWithShape="1">
            <a:blip r:embed="rId1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Picture_2">
            <a:extLst>
              <a:ext uri="{FF2B5EF4-FFF2-40B4-BE49-F238E27FC236}">
                <a16:creationId xmlns:a16="http://schemas.microsoft.com/office/drawing/2014/main" id="{01D24D37-ECA5-4730-9038-84245848EA04}"/>
              </a:ext>
            </a:extLst>
          </p:cNvPr>
          <p:cNvSpPr/>
          <p:nvPr>
            <p:custDataLst>
              <p:tags r:id="rId7"/>
            </p:custDataLst>
          </p:nvPr>
        </p:nvSpPr>
        <p:spPr>
          <a:xfrm>
            <a:off x="3572552" y="3131983"/>
            <a:ext cx="1514707" cy="1151000"/>
          </a:xfrm>
          <a:prstGeom prst="rect">
            <a:avLst/>
          </a:prstGeom>
          <a:blipFill dpi="0" rotWithShape="1">
            <a:blip r:embed="rId1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Picture_3">
            <a:extLst>
              <a:ext uri="{FF2B5EF4-FFF2-40B4-BE49-F238E27FC236}">
                <a16:creationId xmlns:a16="http://schemas.microsoft.com/office/drawing/2014/main" id="{750E8344-9CD5-45B6-80A1-36F45446BB0E}"/>
              </a:ext>
            </a:extLst>
          </p:cNvPr>
          <p:cNvSpPr/>
          <p:nvPr>
            <p:custDataLst>
              <p:tags r:id="rId8"/>
            </p:custDataLst>
          </p:nvPr>
        </p:nvSpPr>
        <p:spPr>
          <a:xfrm>
            <a:off x="5506202" y="3128062"/>
            <a:ext cx="1514707" cy="1151000"/>
          </a:xfrm>
          <a:prstGeom prst="rect">
            <a:avLst/>
          </a:prstGeom>
          <a:blipFill dpi="0" rotWithShape="1">
            <a:blip r:embed="rId1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val="3895804391"/>
      </p:ext>
    </p:extLst>
  </p:cSld>
  <p:clrMapOvr>
    <a:masterClrMapping/>
  </p:clrMapOvr>
  <p:transition advClick="0" advTm="5000">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49916" y="4475749"/>
            <a:ext cx="1311365" cy="461665"/>
          </a:xfrm>
          <a:prstGeom prst="rect">
            <a:avLst/>
          </a:prstGeom>
        </p:spPr>
        <p:txBody>
          <a:bodyPr wrap="square">
            <a:spAutoFit/>
          </a:bodyPr>
          <a:lstStyle/>
          <a:p>
            <a:pPr algn="ctr"/>
            <a:r>
              <a:rPr lang="en-US" altLang="zh-CN" sz="1200" b="1" dirty="0">
                <a:solidFill>
                  <a:srgbClr val="002060"/>
                </a:solidFill>
                <a:latin typeface="微软雅黑" panose="020B0503020204020204" pitchFamily="34" charset="-122"/>
                <a:ea typeface="微软雅黑" panose="020B0503020204020204" pitchFamily="34" charset="-122"/>
              </a:rPr>
              <a:t>2020.03</a:t>
            </a:r>
          </a:p>
          <a:p>
            <a:pPr algn="ctr"/>
            <a:r>
              <a:rPr lang="zh-CN" altLang="en-US" sz="1200" dirty="0">
                <a:solidFill>
                  <a:srgbClr val="002060"/>
                </a:solidFill>
                <a:latin typeface="微软雅黑" panose="020B0503020204020204" pitchFamily="34" charset="-122"/>
                <a:ea typeface="微软雅黑" panose="020B0503020204020204" pitchFamily="34" charset="-122"/>
              </a:rPr>
              <a:t>添加事件内容</a:t>
            </a:r>
          </a:p>
        </p:txBody>
      </p:sp>
      <p:sp>
        <p:nvSpPr>
          <p:cNvPr id="3" name="任意多边形 2"/>
          <p:cNvSpPr/>
          <p:nvPr/>
        </p:nvSpPr>
        <p:spPr>
          <a:xfrm rot="274850">
            <a:off x="1511505" y="1928947"/>
            <a:ext cx="5460978" cy="2651217"/>
          </a:xfrm>
          <a:custGeom>
            <a:avLst/>
            <a:gdLst>
              <a:gd name="connsiteX0" fmla="*/ 0 w 8391525"/>
              <a:gd name="connsiteY0" fmla="*/ 2790825 h 2790825"/>
              <a:gd name="connsiteX1" fmla="*/ 3829050 w 8391525"/>
              <a:gd name="connsiteY1" fmla="*/ 2228850 h 2790825"/>
              <a:gd name="connsiteX2" fmla="*/ 7315200 w 8391525"/>
              <a:gd name="connsiteY2" fmla="*/ 571500 h 2790825"/>
              <a:gd name="connsiteX3" fmla="*/ 8391525 w 8391525"/>
              <a:gd name="connsiteY3" fmla="*/ 0 h 2790825"/>
              <a:gd name="connsiteX0" fmla="*/ 0 w 8391525"/>
              <a:gd name="connsiteY0" fmla="*/ 2790825 h 2790825"/>
              <a:gd name="connsiteX1" fmla="*/ 3829050 w 8391525"/>
              <a:gd name="connsiteY1" fmla="*/ 2228850 h 2790825"/>
              <a:gd name="connsiteX2" fmla="*/ 7286625 w 8391525"/>
              <a:gd name="connsiteY2" fmla="*/ 733425 h 2790825"/>
              <a:gd name="connsiteX3" fmla="*/ 8391525 w 8391525"/>
              <a:gd name="connsiteY3" fmla="*/ 0 h 2790825"/>
              <a:gd name="connsiteX0" fmla="*/ 0 w 8391525"/>
              <a:gd name="connsiteY0" fmla="*/ 2790825 h 2790825"/>
              <a:gd name="connsiteX1" fmla="*/ 3829050 w 8391525"/>
              <a:gd name="connsiteY1" fmla="*/ 2228850 h 2790825"/>
              <a:gd name="connsiteX2" fmla="*/ 8391525 w 8391525"/>
              <a:gd name="connsiteY2" fmla="*/ 0 h 2790825"/>
              <a:gd name="connsiteX0" fmla="*/ 0 w 8391525"/>
              <a:gd name="connsiteY0" fmla="*/ 2790825 h 2790825"/>
              <a:gd name="connsiteX1" fmla="*/ 4133850 w 8391525"/>
              <a:gd name="connsiteY1" fmla="*/ 2124075 h 2790825"/>
              <a:gd name="connsiteX2" fmla="*/ 8391525 w 8391525"/>
              <a:gd name="connsiteY2" fmla="*/ 0 h 2790825"/>
              <a:gd name="connsiteX0" fmla="*/ 0 w 8391525"/>
              <a:gd name="connsiteY0" fmla="*/ 2790825 h 2790825"/>
              <a:gd name="connsiteX1" fmla="*/ 4133850 w 8391525"/>
              <a:gd name="connsiteY1" fmla="*/ 2124075 h 2790825"/>
              <a:gd name="connsiteX2" fmla="*/ 8391525 w 8391525"/>
              <a:gd name="connsiteY2" fmla="*/ 0 h 2790825"/>
              <a:gd name="connsiteX0" fmla="*/ 0 w 8172450"/>
              <a:gd name="connsiteY0" fmla="*/ 2905125 h 2905125"/>
              <a:gd name="connsiteX1" fmla="*/ 4133850 w 8172450"/>
              <a:gd name="connsiteY1" fmla="*/ 2238375 h 2905125"/>
              <a:gd name="connsiteX2" fmla="*/ 8172450 w 8172450"/>
              <a:gd name="connsiteY2" fmla="*/ 0 h 2905125"/>
              <a:gd name="connsiteX0" fmla="*/ 0 w 8172450"/>
              <a:gd name="connsiteY0" fmla="*/ 2905125 h 2905125"/>
              <a:gd name="connsiteX1" fmla="*/ 4133850 w 8172450"/>
              <a:gd name="connsiteY1" fmla="*/ 2238375 h 2905125"/>
              <a:gd name="connsiteX2" fmla="*/ 8172450 w 8172450"/>
              <a:gd name="connsiteY2" fmla="*/ 0 h 2905125"/>
              <a:gd name="connsiteX0" fmla="*/ 0 w 8158489"/>
              <a:gd name="connsiteY0" fmla="*/ 2995867 h 2995867"/>
              <a:gd name="connsiteX1" fmla="*/ 4133850 w 8158489"/>
              <a:gd name="connsiteY1" fmla="*/ 2329117 h 2995867"/>
              <a:gd name="connsiteX2" fmla="*/ 8158489 w 8158489"/>
              <a:gd name="connsiteY2" fmla="*/ 0 h 2995867"/>
              <a:gd name="connsiteX0" fmla="*/ 0 w 8158489"/>
              <a:gd name="connsiteY0" fmla="*/ 2995867 h 2995867"/>
              <a:gd name="connsiteX1" fmla="*/ 4245532 w 8158489"/>
              <a:gd name="connsiteY1" fmla="*/ 2329117 h 2995867"/>
              <a:gd name="connsiteX2" fmla="*/ 8158489 w 8158489"/>
              <a:gd name="connsiteY2" fmla="*/ 0 h 2995867"/>
              <a:gd name="connsiteX0" fmla="*/ 0 w 8158489"/>
              <a:gd name="connsiteY0" fmla="*/ 2995867 h 2995867"/>
              <a:gd name="connsiteX1" fmla="*/ 4245532 w 8158489"/>
              <a:gd name="connsiteY1" fmla="*/ 2329117 h 2995867"/>
              <a:gd name="connsiteX2" fmla="*/ 8158489 w 8158489"/>
              <a:gd name="connsiteY2" fmla="*/ 0 h 2995867"/>
              <a:gd name="connsiteX0" fmla="*/ 0 w 8305072"/>
              <a:gd name="connsiteY0" fmla="*/ 3198292 h 3198292"/>
              <a:gd name="connsiteX1" fmla="*/ 4392115 w 8305072"/>
              <a:gd name="connsiteY1" fmla="*/ 2329117 h 3198292"/>
              <a:gd name="connsiteX2" fmla="*/ 8305072 w 8305072"/>
              <a:gd name="connsiteY2" fmla="*/ 0 h 3198292"/>
              <a:gd name="connsiteX0" fmla="*/ 0 w 8381854"/>
              <a:gd name="connsiteY0" fmla="*/ 3261113 h 3261113"/>
              <a:gd name="connsiteX1" fmla="*/ 4468897 w 8381854"/>
              <a:gd name="connsiteY1" fmla="*/ 2329117 h 3261113"/>
              <a:gd name="connsiteX2" fmla="*/ 8381854 w 8381854"/>
              <a:gd name="connsiteY2" fmla="*/ 0 h 3261113"/>
              <a:gd name="connsiteX0" fmla="*/ 0 w 8381854"/>
              <a:gd name="connsiteY0" fmla="*/ 3261113 h 3261113"/>
              <a:gd name="connsiteX1" fmla="*/ 4468897 w 8381854"/>
              <a:gd name="connsiteY1" fmla="*/ 2329117 h 3261113"/>
              <a:gd name="connsiteX2" fmla="*/ 8381854 w 8381854"/>
              <a:gd name="connsiteY2" fmla="*/ 0 h 3261113"/>
              <a:gd name="connsiteX0" fmla="*/ 0 w 8381854"/>
              <a:gd name="connsiteY0" fmla="*/ 3261113 h 3261113"/>
              <a:gd name="connsiteX1" fmla="*/ 4524738 w 8381854"/>
              <a:gd name="connsiteY1" fmla="*/ 2350057 h 3261113"/>
              <a:gd name="connsiteX2" fmla="*/ 8381854 w 8381854"/>
              <a:gd name="connsiteY2" fmla="*/ 0 h 3261113"/>
              <a:gd name="connsiteX0" fmla="*/ 0 w 8242250"/>
              <a:gd name="connsiteY0" fmla="*/ 3268093 h 3268093"/>
              <a:gd name="connsiteX1" fmla="*/ 4524738 w 8242250"/>
              <a:gd name="connsiteY1" fmla="*/ 2357037 h 3268093"/>
              <a:gd name="connsiteX2" fmla="*/ 8242250 w 8242250"/>
              <a:gd name="connsiteY2" fmla="*/ 0 h 3268093"/>
              <a:gd name="connsiteX0" fmla="*/ 0 w 8242250"/>
              <a:gd name="connsiteY0" fmla="*/ 3268093 h 3268093"/>
              <a:gd name="connsiteX1" fmla="*/ 4768578 w 8242250"/>
              <a:gd name="connsiteY1" fmla="*/ 2219877 h 3268093"/>
              <a:gd name="connsiteX2" fmla="*/ 8242250 w 8242250"/>
              <a:gd name="connsiteY2" fmla="*/ 0 h 3268093"/>
              <a:gd name="connsiteX0" fmla="*/ 0 w 8242250"/>
              <a:gd name="connsiteY0" fmla="*/ 3268093 h 3268093"/>
              <a:gd name="connsiteX1" fmla="*/ 4768578 w 8242250"/>
              <a:gd name="connsiteY1" fmla="*/ 2219877 h 3268093"/>
              <a:gd name="connsiteX2" fmla="*/ 8242250 w 8242250"/>
              <a:gd name="connsiteY2" fmla="*/ 0 h 3268093"/>
              <a:gd name="connsiteX0" fmla="*/ 0 w 8242250"/>
              <a:gd name="connsiteY0" fmla="*/ 3268093 h 3268093"/>
              <a:gd name="connsiteX1" fmla="*/ 4768578 w 8242250"/>
              <a:gd name="connsiteY1" fmla="*/ 2219877 h 3268093"/>
              <a:gd name="connsiteX2" fmla="*/ 8242250 w 8242250"/>
              <a:gd name="connsiteY2" fmla="*/ 0 h 3268093"/>
              <a:gd name="connsiteX0" fmla="*/ 0 w 8242250"/>
              <a:gd name="connsiteY0" fmla="*/ 3268093 h 3268093"/>
              <a:gd name="connsiteX1" fmla="*/ 4768578 w 8242250"/>
              <a:gd name="connsiteY1" fmla="*/ 2219877 h 3268093"/>
              <a:gd name="connsiteX2" fmla="*/ 8242250 w 8242250"/>
              <a:gd name="connsiteY2" fmla="*/ 0 h 3268093"/>
              <a:gd name="connsiteX0" fmla="*/ 0 w 8242250"/>
              <a:gd name="connsiteY0" fmla="*/ 3268093 h 3268093"/>
              <a:gd name="connsiteX1" fmla="*/ 4768578 w 8242250"/>
              <a:gd name="connsiteY1" fmla="*/ 2288457 h 3268093"/>
              <a:gd name="connsiteX2" fmla="*/ 8242250 w 8242250"/>
              <a:gd name="connsiteY2" fmla="*/ 0 h 3268093"/>
              <a:gd name="connsiteX0" fmla="*/ 0 w 7815530"/>
              <a:gd name="connsiteY0" fmla="*/ 3534793 h 3534793"/>
              <a:gd name="connsiteX1" fmla="*/ 4768578 w 7815530"/>
              <a:gd name="connsiteY1" fmla="*/ 2555157 h 3534793"/>
              <a:gd name="connsiteX2" fmla="*/ 7815530 w 7815530"/>
              <a:gd name="connsiteY2" fmla="*/ 0 h 3534793"/>
              <a:gd name="connsiteX0" fmla="*/ 0 w 7815530"/>
              <a:gd name="connsiteY0" fmla="*/ 3534793 h 3534793"/>
              <a:gd name="connsiteX1" fmla="*/ 4768578 w 7815530"/>
              <a:gd name="connsiteY1" fmla="*/ 2555157 h 3534793"/>
              <a:gd name="connsiteX2" fmla="*/ 7815530 w 7815530"/>
              <a:gd name="connsiteY2" fmla="*/ 0 h 3534793"/>
              <a:gd name="connsiteX0" fmla="*/ 0 w 7815530"/>
              <a:gd name="connsiteY0" fmla="*/ 3534793 h 3534793"/>
              <a:gd name="connsiteX1" fmla="*/ 4768578 w 7815530"/>
              <a:gd name="connsiteY1" fmla="*/ 2555157 h 3534793"/>
              <a:gd name="connsiteX2" fmla="*/ 7815530 w 7815530"/>
              <a:gd name="connsiteY2" fmla="*/ 0 h 3534793"/>
              <a:gd name="connsiteX0" fmla="*/ 0 w 7815530"/>
              <a:gd name="connsiteY0" fmla="*/ 3534793 h 3534793"/>
              <a:gd name="connsiteX1" fmla="*/ 4776198 w 7815530"/>
              <a:gd name="connsiteY1" fmla="*/ 2555157 h 3534793"/>
              <a:gd name="connsiteX2" fmla="*/ 7815530 w 7815530"/>
              <a:gd name="connsiteY2" fmla="*/ 0 h 3534793"/>
              <a:gd name="connsiteX0" fmla="*/ 0 w 7815530"/>
              <a:gd name="connsiteY0" fmla="*/ 3534793 h 3534793"/>
              <a:gd name="connsiteX1" fmla="*/ 4776198 w 7815530"/>
              <a:gd name="connsiteY1" fmla="*/ 2555157 h 3534793"/>
              <a:gd name="connsiteX2" fmla="*/ 7815530 w 7815530"/>
              <a:gd name="connsiteY2" fmla="*/ 0 h 3534793"/>
              <a:gd name="connsiteX0" fmla="*/ 0 w 7815530"/>
              <a:gd name="connsiteY0" fmla="*/ 3534793 h 3534793"/>
              <a:gd name="connsiteX1" fmla="*/ 4776198 w 7815530"/>
              <a:gd name="connsiteY1" fmla="*/ 2555157 h 3534793"/>
              <a:gd name="connsiteX2" fmla="*/ 7815530 w 7815530"/>
              <a:gd name="connsiteY2" fmla="*/ 0 h 3534793"/>
            </a:gdLst>
            <a:ahLst/>
            <a:cxnLst>
              <a:cxn ang="0">
                <a:pos x="connsiteX0" y="connsiteY0"/>
              </a:cxn>
              <a:cxn ang="0">
                <a:pos x="connsiteX1" y="connsiteY1"/>
              </a:cxn>
              <a:cxn ang="0">
                <a:pos x="connsiteX2" y="connsiteY2"/>
              </a:cxn>
            </a:cxnLst>
            <a:rect l="l" t="t" r="r" b="b"/>
            <a:pathLst>
              <a:path w="7815530" h="3534793">
                <a:moveTo>
                  <a:pt x="0" y="3534793"/>
                </a:moveTo>
                <a:cubicBezTo>
                  <a:pt x="1304925" y="3438749"/>
                  <a:pt x="3283110" y="3243349"/>
                  <a:pt x="4776198" y="2555157"/>
                </a:cubicBezTo>
                <a:cubicBezTo>
                  <a:pt x="6269286" y="1866965"/>
                  <a:pt x="7279578" y="793749"/>
                  <a:pt x="7815530" y="0"/>
                </a:cubicBezTo>
              </a:path>
            </a:pathLst>
          </a:custGeom>
          <a:noFill/>
          <a:ln w="76200">
            <a:gradFill flip="none" rotWithShape="1">
              <a:gsLst>
                <a:gs pos="0">
                  <a:srgbClr val="C00000">
                    <a:lumMod val="64000"/>
                    <a:alpha val="0"/>
                  </a:srgbClr>
                </a:gs>
                <a:gs pos="84000">
                  <a:srgbClr val="00B050">
                    <a:lumMod val="82000"/>
                  </a:srgbClr>
                </a:gs>
                <a:gs pos="35000">
                  <a:srgbClr val="00B0F0"/>
                </a:gs>
              </a:gsLst>
              <a:lin ang="18900000" scaled="1"/>
              <a:tileRect/>
            </a:gradFill>
            <a:headEnd type="none" w="med" len="med"/>
            <a:tailEnd type="triangle" w="lg" len="lg"/>
          </a:ln>
          <a:effectLst>
            <a:outerShdw blurRad="203200" dist="76200" dir="3000000" sx="96000" sy="96000" kx="-1200000" algn="b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ea typeface="微软雅黑" panose="020B0503020204020204" pitchFamily="34" charset="-122"/>
            </a:endParaRPr>
          </a:p>
        </p:txBody>
      </p:sp>
      <p:sp>
        <p:nvSpPr>
          <p:cNvPr id="4" name="矩形 3"/>
          <p:cNvSpPr/>
          <p:nvPr/>
        </p:nvSpPr>
        <p:spPr>
          <a:xfrm>
            <a:off x="3491279" y="4285248"/>
            <a:ext cx="1311365" cy="461665"/>
          </a:xfrm>
          <a:prstGeom prst="rect">
            <a:avLst/>
          </a:prstGeom>
        </p:spPr>
        <p:txBody>
          <a:bodyPr wrap="square">
            <a:spAutoFit/>
          </a:bodyPr>
          <a:lstStyle/>
          <a:p>
            <a:pPr algn="ctr"/>
            <a:r>
              <a:rPr lang="en-US" altLang="zh-CN" sz="1200" b="1" dirty="0">
                <a:solidFill>
                  <a:srgbClr val="002060"/>
                </a:solidFill>
                <a:latin typeface="微软雅黑" panose="020B0503020204020204" pitchFamily="34" charset="-122"/>
                <a:ea typeface="微软雅黑" panose="020B0503020204020204" pitchFamily="34" charset="-122"/>
              </a:rPr>
              <a:t>2020.07</a:t>
            </a:r>
          </a:p>
          <a:p>
            <a:pPr algn="ctr"/>
            <a:r>
              <a:rPr lang="zh-CN" altLang="en-US" sz="1200" dirty="0">
                <a:solidFill>
                  <a:srgbClr val="002060"/>
                </a:solidFill>
                <a:latin typeface="微软雅黑" panose="020B0503020204020204" pitchFamily="34" charset="-122"/>
                <a:ea typeface="微软雅黑" panose="020B0503020204020204" pitchFamily="34" charset="-122"/>
              </a:rPr>
              <a:t>添加事件内容</a:t>
            </a:r>
          </a:p>
        </p:txBody>
      </p:sp>
      <p:sp>
        <p:nvSpPr>
          <p:cNvPr id="5" name="矩形 4"/>
          <p:cNvSpPr/>
          <p:nvPr/>
        </p:nvSpPr>
        <p:spPr>
          <a:xfrm>
            <a:off x="2409266" y="3705949"/>
            <a:ext cx="1311365" cy="461665"/>
          </a:xfrm>
          <a:prstGeom prst="rect">
            <a:avLst/>
          </a:prstGeom>
        </p:spPr>
        <p:txBody>
          <a:bodyPr wrap="square">
            <a:spAutoFit/>
          </a:bodyPr>
          <a:lstStyle/>
          <a:p>
            <a:pPr algn="ctr"/>
            <a:r>
              <a:rPr lang="en-US" altLang="zh-CN" sz="1200" b="1" dirty="0">
                <a:solidFill>
                  <a:srgbClr val="002060"/>
                </a:solidFill>
                <a:latin typeface="微软雅黑" panose="020B0503020204020204" pitchFamily="34" charset="-122"/>
                <a:ea typeface="微软雅黑" panose="020B0503020204020204" pitchFamily="34" charset="-122"/>
              </a:rPr>
              <a:t>2020.05</a:t>
            </a:r>
          </a:p>
          <a:p>
            <a:pPr algn="ctr"/>
            <a:r>
              <a:rPr lang="zh-CN" altLang="en-US" sz="1200" dirty="0">
                <a:solidFill>
                  <a:srgbClr val="002060"/>
                </a:solidFill>
                <a:latin typeface="微软雅黑" panose="020B0503020204020204" pitchFamily="34" charset="-122"/>
                <a:ea typeface="微软雅黑" panose="020B0503020204020204" pitchFamily="34" charset="-122"/>
              </a:rPr>
              <a:t>添加事件内容</a:t>
            </a:r>
          </a:p>
        </p:txBody>
      </p:sp>
      <p:sp>
        <p:nvSpPr>
          <p:cNvPr id="6" name="矩形 5"/>
          <p:cNvSpPr/>
          <p:nvPr/>
        </p:nvSpPr>
        <p:spPr>
          <a:xfrm>
            <a:off x="5587339" y="3458073"/>
            <a:ext cx="1311365" cy="461665"/>
          </a:xfrm>
          <a:prstGeom prst="rect">
            <a:avLst/>
          </a:prstGeom>
        </p:spPr>
        <p:txBody>
          <a:bodyPr wrap="square">
            <a:spAutoFit/>
          </a:bodyPr>
          <a:lstStyle/>
          <a:p>
            <a:pPr algn="ctr"/>
            <a:r>
              <a:rPr lang="en-US" altLang="zh-CN" sz="1200" b="1" dirty="0">
                <a:solidFill>
                  <a:srgbClr val="002060"/>
                </a:solidFill>
                <a:latin typeface="微软雅黑" panose="020B0503020204020204" pitchFamily="34" charset="-122"/>
                <a:ea typeface="微软雅黑" panose="020B0503020204020204" pitchFamily="34" charset="-122"/>
              </a:rPr>
              <a:t>2020.10</a:t>
            </a:r>
          </a:p>
          <a:p>
            <a:pPr algn="ctr"/>
            <a:r>
              <a:rPr lang="zh-CN" altLang="en-US" sz="1200" dirty="0">
                <a:solidFill>
                  <a:srgbClr val="002060"/>
                </a:solidFill>
                <a:latin typeface="微软雅黑" panose="020B0503020204020204" pitchFamily="34" charset="-122"/>
                <a:ea typeface="微软雅黑" panose="020B0503020204020204" pitchFamily="34" charset="-122"/>
              </a:rPr>
              <a:t>添加事件内容</a:t>
            </a:r>
          </a:p>
        </p:txBody>
      </p:sp>
      <p:sp>
        <p:nvSpPr>
          <p:cNvPr id="7" name="矩形 6"/>
          <p:cNvSpPr/>
          <p:nvPr/>
        </p:nvSpPr>
        <p:spPr>
          <a:xfrm>
            <a:off x="5439399" y="2185351"/>
            <a:ext cx="1311365" cy="461665"/>
          </a:xfrm>
          <a:prstGeom prst="rect">
            <a:avLst/>
          </a:prstGeom>
        </p:spPr>
        <p:txBody>
          <a:bodyPr wrap="square">
            <a:spAutoFit/>
          </a:bodyPr>
          <a:lstStyle/>
          <a:p>
            <a:pPr algn="ctr"/>
            <a:r>
              <a:rPr lang="en-US" altLang="zh-CN" sz="1200" b="1" dirty="0">
                <a:solidFill>
                  <a:srgbClr val="002060"/>
                </a:solidFill>
                <a:latin typeface="微软雅黑" panose="020B0503020204020204" pitchFamily="34" charset="-122"/>
                <a:ea typeface="微软雅黑" panose="020B0503020204020204" pitchFamily="34" charset="-122"/>
              </a:rPr>
              <a:t>2020.12</a:t>
            </a:r>
          </a:p>
          <a:p>
            <a:pPr algn="ctr"/>
            <a:r>
              <a:rPr lang="zh-CN" altLang="en-US" sz="1200" dirty="0">
                <a:solidFill>
                  <a:srgbClr val="002060"/>
                </a:solidFill>
                <a:latin typeface="微软雅黑" panose="020B0503020204020204" pitchFamily="34" charset="-122"/>
                <a:ea typeface="微软雅黑" panose="020B0503020204020204" pitchFamily="34" charset="-122"/>
              </a:rPr>
              <a:t>添加事件内容</a:t>
            </a:r>
          </a:p>
        </p:txBody>
      </p:sp>
      <p:sp>
        <p:nvSpPr>
          <p:cNvPr id="8" name="矩形 7"/>
          <p:cNvSpPr/>
          <p:nvPr/>
        </p:nvSpPr>
        <p:spPr>
          <a:xfrm>
            <a:off x="4171688" y="3075487"/>
            <a:ext cx="1311365" cy="461665"/>
          </a:xfrm>
          <a:prstGeom prst="rect">
            <a:avLst/>
          </a:prstGeom>
        </p:spPr>
        <p:txBody>
          <a:bodyPr wrap="square">
            <a:spAutoFit/>
          </a:bodyPr>
          <a:lstStyle/>
          <a:p>
            <a:pPr algn="ctr"/>
            <a:r>
              <a:rPr lang="en-US" altLang="zh-CN" sz="1200" b="1" dirty="0">
                <a:solidFill>
                  <a:srgbClr val="002060"/>
                </a:solidFill>
                <a:latin typeface="微软雅黑" panose="020B0503020204020204" pitchFamily="34" charset="-122"/>
                <a:ea typeface="微软雅黑" panose="020B0503020204020204" pitchFamily="34" charset="-122"/>
              </a:rPr>
              <a:t>2020.08</a:t>
            </a:r>
          </a:p>
          <a:p>
            <a:pPr algn="ctr"/>
            <a:r>
              <a:rPr lang="zh-CN" altLang="en-US" sz="1200" dirty="0">
                <a:solidFill>
                  <a:srgbClr val="002060"/>
                </a:solidFill>
                <a:latin typeface="微软雅黑" panose="020B0503020204020204" pitchFamily="34" charset="-122"/>
                <a:ea typeface="微软雅黑" panose="020B0503020204020204" pitchFamily="34" charset="-122"/>
              </a:rPr>
              <a:t>添加事件内容</a:t>
            </a:r>
          </a:p>
        </p:txBody>
      </p:sp>
      <p:sp>
        <p:nvSpPr>
          <p:cNvPr id="9" name="五角星 8"/>
          <p:cNvSpPr/>
          <p:nvPr/>
        </p:nvSpPr>
        <p:spPr>
          <a:xfrm>
            <a:off x="1880486" y="4203694"/>
            <a:ext cx="250224" cy="250224"/>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ea typeface="微软雅黑" panose="020B0503020204020204" pitchFamily="34" charset="-122"/>
            </a:endParaRPr>
          </a:p>
        </p:txBody>
      </p:sp>
      <p:sp>
        <p:nvSpPr>
          <p:cNvPr id="10" name="五角星 9"/>
          <p:cNvSpPr/>
          <p:nvPr/>
        </p:nvSpPr>
        <p:spPr>
          <a:xfrm>
            <a:off x="2932859" y="4165851"/>
            <a:ext cx="250224" cy="250224"/>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ea typeface="微软雅黑" panose="020B0503020204020204" pitchFamily="34" charset="-122"/>
            </a:endParaRPr>
          </a:p>
        </p:txBody>
      </p:sp>
      <p:sp>
        <p:nvSpPr>
          <p:cNvPr id="11" name="五角星 10"/>
          <p:cNvSpPr/>
          <p:nvPr/>
        </p:nvSpPr>
        <p:spPr>
          <a:xfrm>
            <a:off x="3986054" y="3970617"/>
            <a:ext cx="250224" cy="250224"/>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ea typeface="微软雅黑" panose="020B0503020204020204" pitchFamily="34" charset="-122"/>
            </a:endParaRPr>
          </a:p>
        </p:txBody>
      </p:sp>
      <p:sp>
        <p:nvSpPr>
          <p:cNvPr id="12" name="五角星 11"/>
          <p:cNvSpPr/>
          <p:nvPr/>
        </p:nvSpPr>
        <p:spPr>
          <a:xfrm>
            <a:off x="4958954" y="3629675"/>
            <a:ext cx="250224" cy="250224"/>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ea typeface="微软雅黑" panose="020B0503020204020204" pitchFamily="34" charset="-122"/>
            </a:endParaRPr>
          </a:p>
        </p:txBody>
      </p:sp>
      <p:sp>
        <p:nvSpPr>
          <p:cNvPr id="13" name="五角星 12"/>
          <p:cNvSpPr/>
          <p:nvPr/>
        </p:nvSpPr>
        <p:spPr>
          <a:xfrm>
            <a:off x="5795842" y="3141099"/>
            <a:ext cx="250224" cy="250224"/>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ea typeface="微软雅黑" panose="020B0503020204020204" pitchFamily="34" charset="-122"/>
            </a:endParaRPr>
          </a:p>
        </p:txBody>
      </p:sp>
      <p:sp>
        <p:nvSpPr>
          <p:cNvPr id="14" name="五角星 13"/>
          <p:cNvSpPr/>
          <p:nvPr/>
        </p:nvSpPr>
        <p:spPr>
          <a:xfrm>
            <a:off x="6492235" y="2531939"/>
            <a:ext cx="250224" cy="250224"/>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ea typeface="微软雅黑" panose="020B0503020204020204" pitchFamily="34" charset="-122"/>
            </a:endParaRPr>
          </a:p>
        </p:txBody>
      </p:sp>
      <p:grpSp>
        <p:nvGrpSpPr>
          <p:cNvPr id="15" name="组合 14"/>
          <p:cNvGrpSpPr/>
          <p:nvPr/>
        </p:nvGrpSpPr>
        <p:grpSpPr>
          <a:xfrm>
            <a:off x="1887180" y="2311059"/>
            <a:ext cx="1689699" cy="866346"/>
            <a:chOff x="296259" y="1279703"/>
            <a:chExt cx="2497819" cy="1280687"/>
          </a:xfrm>
        </p:grpSpPr>
        <p:sp>
          <p:nvSpPr>
            <p:cNvPr id="19" name="圆角矩形 18"/>
            <p:cNvSpPr/>
            <p:nvPr/>
          </p:nvSpPr>
          <p:spPr bwMode="auto">
            <a:xfrm rot="16200000">
              <a:off x="904825" y="671137"/>
              <a:ext cx="1280687" cy="249781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36">
                <a:solidFill>
                  <a:schemeClr val="bg1"/>
                </a:solidFill>
              </a:endParaRPr>
            </a:p>
          </p:txBody>
        </p:sp>
        <p:sp>
          <p:nvSpPr>
            <p:cNvPr id="17" name="文本框 29"/>
            <p:cNvSpPr txBox="1">
              <a:spLocks noChangeArrowheads="1"/>
            </p:cNvSpPr>
            <p:nvPr/>
          </p:nvSpPr>
          <p:spPr bwMode="auto">
            <a:xfrm>
              <a:off x="537778" y="1738432"/>
              <a:ext cx="2014781" cy="36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prstTxWarp prst="textPlain">
                <a:avLst/>
              </a:prstTxWarp>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80000"/>
                </a:lnSpc>
              </a:pPr>
              <a:r>
                <a:rPr lang="zh-CN" altLang="en-US" sz="3300" b="1" dirty="0">
                  <a:solidFill>
                    <a:schemeClr val="bg1"/>
                  </a:solidFill>
                  <a:ea typeface="微软雅黑" pitchFamily="34" charset="-122"/>
                </a:rPr>
                <a:t>标题文字内容</a:t>
              </a:r>
              <a:endParaRPr lang="zh-CN" altLang="en-US" sz="2700" b="1" dirty="0">
                <a:solidFill>
                  <a:schemeClr val="bg1"/>
                </a:solidFill>
                <a:ea typeface="微软雅黑" pitchFamily="34" charset="-122"/>
              </a:endParaRPr>
            </a:p>
          </p:txBody>
        </p:sp>
      </p:grpSp>
      <p:sp>
        <p:nvSpPr>
          <p:cNvPr id="18" name="矩形 17">
            <a:extLst>
              <a:ext uri="{FF2B5EF4-FFF2-40B4-BE49-F238E27FC236}">
                <a16:creationId xmlns:a16="http://schemas.microsoft.com/office/drawing/2014/main" id="{04D5247E-3F13-43B9-8390-61970595C0BE}"/>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997513052"/>
      </p:ext>
    </p:extLst>
  </p:cSld>
  <p:clrMapOvr>
    <a:masterClrMapping/>
  </p:clrMapOvr>
  <p:transition advClick="0" advTm="500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2"/>
          <p:cNvSpPr/>
          <p:nvPr>
            <p:custDataLst>
              <p:tags r:id="rId1"/>
            </p:custDataLst>
          </p:nvPr>
        </p:nvSpPr>
        <p:spPr>
          <a:xfrm>
            <a:off x="2877277" y="3274890"/>
            <a:ext cx="2886208" cy="1062086"/>
          </a:xfrm>
          <a:custGeom>
            <a:avLst/>
            <a:gdLst>
              <a:gd name="connsiteX0" fmla="*/ 1947928 w 3895857"/>
              <a:gd name="connsiteY0" fmla="*/ 0 h 1507066"/>
              <a:gd name="connsiteX1" fmla="*/ 3872402 w 3895857"/>
              <a:gd name="connsiteY1" fmla="*/ 1415848 h 1507066"/>
              <a:gd name="connsiteX2" fmla="*/ 3895857 w 3895857"/>
              <a:gd name="connsiteY2" fmla="*/ 1507066 h 1507066"/>
              <a:gd name="connsiteX3" fmla="*/ 0 w 3895857"/>
              <a:gd name="connsiteY3" fmla="*/ 1507066 h 1507066"/>
              <a:gd name="connsiteX4" fmla="*/ 23455 w 3895857"/>
              <a:gd name="connsiteY4" fmla="*/ 1415848 h 1507066"/>
              <a:gd name="connsiteX5" fmla="*/ 1947928 w 3895857"/>
              <a:gd name="connsiteY5" fmla="*/ 0 h 1507066"/>
              <a:gd name="connsiteX0" fmla="*/ 3895857 w 3987297"/>
              <a:gd name="connsiteY0" fmla="*/ 1507066 h 1598506"/>
              <a:gd name="connsiteX1" fmla="*/ 0 w 3987297"/>
              <a:gd name="connsiteY1" fmla="*/ 1507066 h 1598506"/>
              <a:gd name="connsiteX2" fmla="*/ 23455 w 3987297"/>
              <a:gd name="connsiteY2" fmla="*/ 1415848 h 1598506"/>
              <a:gd name="connsiteX3" fmla="*/ 1947928 w 3987297"/>
              <a:gd name="connsiteY3" fmla="*/ 0 h 1598506"/>
              <a:gd name="connsiteX4" fmla="*/ 3872402 w 3987297"/>
              <a:gd name="connsiteY4" fmla="*/ 1415848 h 1598506"/>
              <a:gd name="connsiteX5" fmla="*/ 3987297 w 3987297"/>
              <a:gd name="connsiteY5" fmla="*/ 1598506 h 1598506"/>
              <a:gd name="connsiteX0" fmla="*/ 3895857 w 3895857"/>
              <a:gd name="connsiteY0" fmla="*/ 1507066 h 1507066"/>
              <a:gd name="connsiteX1" fmla="*/ 0 w 3895857"/>
              <a:gd name="connsiteY1" fmla="*/ 1507066 h 1507066"/>
              <a:gd name="connsiteX2" fmla="*/ 23455 w 3895857"/>
              <a:gd name="connsiteY2" fmla="*/ 1415848 h 1507066"/>
              <a:gd name="connsiteX3" fmla="*/ 1947928 w 3895857"/>
              <a:gd name="connsiteY3" fmla="*/ 0 h 1507066"/>
              <a:gd name="connsiteX4" fmla="*/ 3872402 w 3895857"/>
              <a:gd name="connsiteY4" fmla="*/ 1415848 h 1507066"/>
              <a:gd name="connsiteX0" fmla="*/ 0 w 3872402"/>
              <a:gd name="connsiteY0" fmla="*/ 1507066 h 1507066"/>
              <a:gd name="connsiteX1" fmla="*/ 23455 w 3872402"/>
              <a:gd name="connsiteY1" fmla="*/ 1415848 h 1507066"/>
              <a:gd name="connsiteX2" fmla="*/ 1947928 w 3872402"/>
              <a:gd name="connsiteY2" fmla="*/ 0 h 1507066"/>
              <a:gd name="connsiteX3" fmla="*/ 3872402 w 3872402"/>
              <a:gd name="connsiteY3" fmla="*/ 1415848 h 1507066"/>
              <a:gd name="connsiteX0" fmla="*/ 0 w 3848947"/>
              <a:gd name="connsiteY0" fmla="*/ 1415848 h 1415848"/>
              <a:gd name="connsiteX1" fmla="*/ 1924473 w 3848947"/>
              <a:gd name="connsiteY1" fmla="*/ 0 h 1415848"/>
              <a:gd name="connsiteX2" fmla="*/ 3848947 w 3848947"/>
              <a:gd name="connsiteY2" fmla="*/ 1415848 h 1415848"/>
            </a:gdLst>
            <a:ahLst/>
            <a:cxnLst>
              <a:cxn ang="0">
                <a:pos x="connsiteX0" y="connsiteY0"/>
              </a:cxn>
              <a:cxn ang="0">
                <a:pos x="connsiteX1" y="connsiteY1"/>
              </a:cxn>
              <a:cxn ang="0">
                <a:pos x="connsiteX2" y="connsiteY2"/>
              </a:cxn>
            </a:cxnLst>
            <a:rect l="l" t="t" r="r" b="b"/>
            <a:pathLst>
              <a:path w="3848947" h="1415848">
                <a:moveTo>
                  <a:pt x="0" y="1415848"/>
                </a:moveTo>
                <a:cubicBezTo>
                  <a:pt x="255130" y="595577"/>
                  <a:pt x="1020249" y="0"/>
                  <a:pt x="1924473" y="0"/>
                </a:cubicBezTo>
                <a:cubicBezTo>
                  <a:pt x="2828697" y="0"/>
                  <a:pt x="3593816" y="595577"/>
                  <a:pt x="3848947" y="1415848"/>
                </a:cubicBezTo>
              </a:path>
            </a:pathLst>
          </a:custGeom>
          <a:noFill/>
          <a:ln w="19050" cap="flat" cmpd="sng" algn="ctr">
            <a:solidFill>
              <a:srgbClr val="BFBFBF"/>
            </a:solidFill>
            <a:prstDash val="solid"/>
            <a:miter lim="800000"/>
          </a:ln>
          <a:effectLst/>
        </p:spPr>
        <p:txBody>
          <a:bodyPr anchor="ctr"/>
          <a:lstStyle/>
          <a:p>
            <a:pPr algn="ctr">
              <a:defRPr/>
            </a:pPr>
            <a:endParaRPr lang="zh-CN" altLang="en-US" sz="1636" kern="0">
              <a:solidFill>
                <a:srgbClr val="FFFFFF"/>
              </a:solidFill>
              <a:latin typeface="Arial"/>
              <a:ea typeface="幼圆"/>
            </a:endParaRPr>
          </a:p>
        </p:txBody>
      </p:sp>
      <p:sp>
        <p:nvSpPr>
          <p:cNvPr id="4" name="MH_Other_3"/>
          <p:cNvSpPr/>
          <p:nvPr>
            <p:custDataLst>
              <p:tags r:id="rId2"/>
            </p:custDataLst>
          </p:nvPr>
        </p:nvSpPr>
        <p:spPr>
          <a:xfrm>
            <a:off x="5154486" y="3512464"/>
            <a:ext cx="133292" cy="133292"/>
          </a:xfrm>
          <a:prstGeom prst="ellipse">
            <a:avLst/>
          </a:prstGeom>
          <a:solidFill>
            <a:srgbClr val="FFFFFF"/>
          </a:solidFill>
          <a:ln w="57150" cap="flat" cmpd="sng" algn="ctr">
            <a:solidFill>
              <a:srgbClr val="0070C0"/>
            </a:solidFill>
            <a:prstDash val="solid"/>
            <a:miter lim="800000"/>
          </a:ln>
          <a:effectLst/>
        </p:spPr>
        <p:txBody>
          <a:bodyPr anchor="ctr">
            <a:normAutofit fontScale="25000" lnSpcReduction="20000"/>
          </a:bodyPr>
          <a:lstStyle/>
          <a:p>
            <a:pPr algn="ctr">
              <a:defRPr/>
            </a:pPr>
            <a:endParaRPr lang="zh-CN" altLang="en-US" sz="1636" kern="0">
              <a:solidFill>
                <a:srgbClr val="FFFFFF"/>
              </a:solidFill>
              <a:latin typeface="Arial"/>
              <a:ea typeface="幼圆"/>
            </a:endParaRPr>
          </a:p>
        </p:txBody>
      </p:sp>
      <p:sp>
        <p:nvSpPr>
          <p:cNvPr id="5" name="MH_Other_4"/>
          <p:cNvSpPr/>
          <p:nvPr>
            <p:custDataLst>
              <p:tags r:id="rId3"/>
            </p:custDataLst>
          </p:nvPr>
        </p:nvSpPr>
        <p:spPr>
          <a:xfrm>
            <a:off x="5620040" y="4092323"/>
            <a:ext cx="133292" cy="133292"/>
          </a:xfrm>
          <a:prstGeom prst="ellipse">
            <a:avLst/>
          </a:prstGeom>
          <a:solidFill>
            <a:srgbClr val="FFFFFF"/>
          </a:solidFill>
          <a:ln w="57150" cap="flat" cmpd="sng" algn="ctr">
            <a:solidFill>
              <a:srgbClr val="0070C0"/>
            </a:solidFill>
            <a:prstDash val="solid"/>
            <a:miter lim="800000"/>
          </a:ln>
          <a:effectLst/>
        </p:spPr>
        <p:txBody>
          <a:bodyPr anchor="ctr">
            <a:normAutofit fontScale="25000" lnSpcReduction="20000"/>
          </a:bodyPr>
          <a:lstStyle/>
          <a:p>
            <a:pPr algn="ctr">
              <a:defRPr/>
            </a:pPr>
            <a:endParaRPr lang="zh-CN" altLang="en-US" sz="1636" kern="0">
              <a:solidFill>
                <a:srgbClr val="FFFFFF"/>
              </a:solidFill>
              <a:latin typeface="Arial"/>
              <a:ea typeface="幼圆"/>
            </a:endParaRPr>
          </a:p>
        </p:txBody>
      </p:sp>
      <p:sp>
        <p:nvSpPr>
          <p:cNvPr id="6" name="MH_Other_5"/>
          <p:cNvSpPr/>
          <p:nvPr>
            <p:custDataLst>
              <p:tags r:id="rId4"/>
            </p:custDataLst>
          </p:nvPr>
        </p:nvSpPr>
        <p:spPr>
          <a:xfrm flipH="1">
            <a:off x="4253288" y="3213602"/>
            <a:ext cx="134186" cy="133292"/>
          </a:xfrm>
          <a:prstGeom prst="ellipse">
            <a:avLst/>
          </a:prstGeom>
          <a:solidFill>
            <a:srgbClr val="FFFFFF"/>
          </a:solidFill>
          <a:ln w="57150" cap="flat" cmpd="sng" algn="ctr">
            <a:solidFill>
              <a:srgbClr val="0070C0"/>
            </a:solidFill>
            <a:prstDash val="solid"/>
            <a:miter lim="800000"/>
          </a:ln>
          <a:effectLst/>
        </p:spPr>
        <p:txBody>
          <a:bodyPr anchor="ctr">
            <a:normAutofit fontScale="25000" lnSpcReduction="20000"/>
          </a:bodyPr>
          <a:lstStyle/>
          <a:p>
            <a:pPr algn="ctr">
              <a:defRPr/>
            </a:pPr>
            <a:endParaRPr lang="zh-CN" altLang="en-US" sz="1636" kern="0">
              <a:solidFill>
                <a:srgbClr val="FFFFFF"/>
              </a:solidFill>
              <a:latin typeface="Arial"/>
              <a:ea typeface="幼圆"/>
            </a:endParaRPr>
          </a:p>
        </p:txBody>
      </p:sp>
      <p:sp>
        <p:nvSpPr>
          <p:cNvPr id="7" name="MH_Other_6"/>
          <p:cNvSpPr/>
          <p:nvPr>
            <p:custDataLst>
              <p:tags r:id="rId5"/>
            </p:custDataLst>
          </p:nvPr>
        </p:nvSpPr>
        <p:spPr>
          <a:xfrm flipH="1">
            <a:off x="3350753" y="3512464"/>
            <a:ext cx="134186" cy="133292"/>
          </a:xfrm>
          <a:prstGeom prst="ellipse">
            <a:avLst/>
          </a:prstGeom>
          <a:solidFill>
            <a:srgbClr val="FFFFFF"/>
          </a:solidFill>
          <a:ln w="57150" cap="flat" cmpd="sng" algn="ctr">
            <a:solidFill>
              <a:srgbClr val="0070C0"/>
            </a:solidFill>
            <a:prstDash val="solid"/>
            <a:miter lim="800000"/>
          </a:ln>
          <a:effectLst/>
        </p:spPr>
        <p:txBody>
          <a:bodyPr anchor="ctr">
            <a:normAutofit fontScale="25000" lnSpcReduction="20000"/>
          </a:bodyPr>
          <a:lstStyle/>
          <a:p>
            <a:pPr algn="ctr">
              <a:defRPr/>
            </a:pPr>
            <a:endParaRPr lang="zh-CN" altLang="en-US" sz="1636" kern="0">
              <a:solidFill>
                <a:srgbClr val="FFFFFF"/>
              </a:solidFill>
              <a:latin typeface="Arial"/>
              <a:ea typeface="幼圆"/>
            </a:endParaRPr>
          </a:p>
        </p:txBody>
      </p:sp>
      <p:sp>
        <p:nvSpPr>
          <p:cNvPr id="8" name="MH_Other_7"/>
          <p:cNvSpPr/>
          <p:nvPr>
            <p:custDataLst>
              <p:tags r:id="rId6"/>
            </p:custDataLst>
          </p:nvPr>
        </p:nvSpPr>
        <p:spPr>
          <a:xfrm flipH="1">
            <a:off x="2883858" y="4092323"/>
            <a:ext cx="133292" cy="133292"/>
          </a:xfrm>
          <a:prstGeom prst="ellipse">
            <a:avLst/>
          </a:prstGeom>
          <a:solidFill>
            <a:srgbClr val="FFFFFF"/>
          </a:solidFill>
          <a:ln w="57150" cap="flat" cmpd="sng" algn="ctr">
            <a:solidFill>
              <a:srgbClr val="0070C0"/>
            </a:solidFill>
            <a:prstDash val="solid"/>
            <a:miter lim="800000"/>
          </a:ln>
          <a:effectLst/>
        </p:spPr>
        <p:txBody>
          <a:bodyPr anchor="ctr">
            <a:normAutofit fontScale="25000" lnSpcReduction="20000"/>
          </a:bodyPr>
          <a:lstStyle/>
          <a:p>
            <a:pPr algn="ctr">
              <a:defRPr/>
            </a:pPr>
            <a:endParaRPr lang="zh-CN" altLang="en-US" sz="1636" kern="0">
              <a:solidFill>
                <a:srgbClr val="FFFFFF"/>
              </a:solidFill>
              <a:latin typeface="Arial"/>
              <a:ea typeface="幼圆"/>
            </a:endParaRPr>
          </a:p>
        </p:txBody>
      </p:sp>
      <p:sp>
        <p:nvSpPr>
          <p:cNvPr id="9" name="MH_Title_1"/>
          <p:cNvSpPr/>
          <p:nvPr>
            <p:custDataLst>
              <p:tags r:id="rId7"/>
            </p:custDataLst>
          </p:nvPr>
        </p:nvSpPr>
        <p:spPr>
          <a:xfrm>
            <a:off x="3288063" y="3577324"/>
            <a:ext cx="2064639" cy="759654"/>
          </a:xfrm>
          <a:custGeom>
            <a:avLst/>
            <a:gdLst>
              <a:gd name="connsiteX0" fmla="*/ 1947928 w 3895857"/>
              <a:gd name="connsiteY0" fmla="*/ 0 h 1507066"/>
              <a:gd name="connsiteX1" fmla="*/ 3872402 w 3895857"/>
              <a:gd name="connsiteY1" fmla="*/ 1415848 h 1507066"/>
              <a:gd name="connsiteX2" fmla="*/ 3895857 w 3895857"/>
              <a:gd name="connsiteY2" fmla="*/ 1507066 h 1507066"/>
              <a:gd name="connsiteX3" fmla="*/ 0 w 3895857"/>
              <a:gd name="connsiteY3" fmla="*/ 1507066 h 1507066"/>
              <a:gd name="connsiteX4" fmla="*/ 23455 w 3895857"/>
              <a:gd name="connsiteY4" fmla="*/ 1415848 h 1507066"/>
              <a:gd name="connsiteX5" fmla="*/ 1947928 w 3895857"/>
              <a:gd name="connsiteY5" fmla="*/ 0 h 1507066"/>
              <a:gd name="connsiteX0" fmla="*/ 3895857 w 3987297"/>
              <a:gd name="connsiteY0" fmla="*/ 1507066 h 1598506"/>
              <a:gd name="connsiteX1" fmla="*/ 0 w 3987297"/>
              <a:gd name="connsiteY1" fmla="*/ 1507066 h 1598506"/>
              <a:gd name="connsiteX2" fmla="*/ 23455 w 3987297"/>
              <a:gd name="connsiteY2" fmla="*/ 1415848 h 1598506"/>
              <a:gd name="connsiteX3" fmla="*/ 1947928 w 3987297"/>
              <a:gd name="connsiteY3" fmla="*/ 0 h 1598506"/>
              <a:gd name="connsiteX4" fmla="*/ 3872402 w 3987297"/>
              <a:gd name="connsiteY4" fmla="*/ 1415848 h 1598506"/>
              <a:gd name="connsiteX5" fmla="*/ 3987297 w 3987297"/>
              <a:gd name="connsiteY5" fmla="*/ 1598506 h 1598506"/>
              <a:gd name="connsiteX0" fmla="*/ 3895857 w 3895857"/>
              <a:gd name="connsiteY0" fmla="*/ 1507066 h 1507066"/>
              <a:gd name="connsiteX1" fmla="*/ 0 w 3895857"/>
              <a:gd name="connsiteY1" fmla="*/ 1507066 h 1507066"/>
              <a:gd name="connsiteX2" fmla="*/ 23455 w 3895857"/>
              <a:gd name="connsiteY2" fmla="*/ 1415848 h 1507066"/>
              <a:gd name="connsiteX3" fmla="*/ 1947928 w 3895857"/>
              <a:gd name="connsiteY3" fmla="*/ 0 h 1507066"/>
              <a:gd name="connsiteX4" fmla="*/ 3872402 w 3895857"/>
              <a:gd name="connsiteY4" fmla="*/ 1415848 h 1507066"/>
              <a:gd name="connsiteX0" fmla="*/ 0 w 3872402"/>
              <a:gd name="connsiteY0" fmla="*/ 1507066 h 1507066"/>
              <a:gd name="connsiteX1" fmla="*/ 23455 w 3872402"/>
              <a:gd name="connsiteY1" fmla="*/ 1415848 h 1507066"/>
              <a:gd name="connsiteX2" fmla="*/ 1947928 w 3872402"/>
              <a:gd name="connsiteY2" fmla="*/ 0 h 1507066"/>
              <a:gd name="connsiteX3" fmla="*/ 3872402 w 3872402"/>
              <a:gd name="connsiteY3" fmla="*/ 1415848 h 1507066"/>
              <a:gd name="connsiteX0" fmla="*/ 0 w 3848947"/>
              <a:gd name="connsiteY0" fmla="*/ 1415848 h 1415848"/>
              <a:gd name="connsiteX1" fmla="*/ 1924473 w 3848947"/>
              <a:gd name="connsiteY1" fmla="*/ 0 h 1415848"/>
              <a:gd name="connsiteX2" fmla="*/ 3848947 w 3848947"/>
              <a:gd name="connsiteY2" fmla="*/ 1415848 h 1415848"/>
            </a:gdLst>
            <a:ahLst/>
            <a:cxnLst>
              <a:cxn ang="0">
                <a:pos x="connsiteX0" y="connsiteY0"/>
              </a:cxn>
              <a:cxn ang="0">
                <a:pos x="connsiteX1" y="connsiteY1"/>
              </a:cxn>
              <a:cxn ang="0">
                <a:pos x="connsiteX2" y="connsiteY2"/>
              </a:cxn>
            </a:cxnLst>
            <a:rect l="l" t="t" r="r" b="b"/>
            <a:pathLst>
              <a:path w="3848947" h="1415848">
                <a:moveTo>
                  <a:pt x="0" y="1415848"/>
                </a:moveTo>
                <a:cubicBezTo>
                  <a:pt x="255130" y="595577"/>
                  <a:pt x="1020249" y="0"/>
                  <a:pt x="1924473" y="0"/>
                </a:cubicBezTo>
                <a:cubicBezTo>
                  <a:pt x="2828697" y="0"/>
                  <a:pt x="3593816" y="595577"/>
                  <a:pt x="3848947" y="1415848"/>
                </a:cubicBezTo>
              </a:path>
            </a:pathLst>
          </a:custGeom>
          <a:solidFill>
            <a:srgbClr val="0070C0"/>
          </a:solidFill>
          <a:ln w="38100" cap="flat" cmpd="sng" algn="ctr">
            <a:noFill/>
            <a:prstDash val="solid"/>
            <a:miter lim="800000"/>
          </a:ln>
          <a:effectLst/>
        </p:spPr>
        <p:txBody>
          <a:bodyPr lIns="108005" tIns="162007" rIns="108005" anchor="ctr">
            <a:normAutofit/>
          </a:bodyPr>
          <a:lstStyle/>
          <a:p>
            <a:pPr algn="ctr">
              <a:defRPr/>
            </a:pPr>
            <a:r>
              <a:rPr lang="zh-CN" altLang="en-US" sz="2100" b="1" kern="0" dirty="0">
                <a:solidFill>
                  <a:srgbClr val="FFFFFF"/>
                </a:solidFill>
                <a:latin typeface="微软雅黑" panose="020B0503020204020204" pitchFamily="34" charset="-122"/>
                <a:ea typeface="微软雅黑" panose="020B0503020204020204" pitchFamily="34" charset="-122"/>
              </a:rPr>
              <a:t>添加标题</a:t>
            </a:r>
          </a:p>
        </p:txBody>
      </p:sp>
      <p:sp>
        <p:nvSpPr>
          <p:cNvPr id="10" name="TextBox 9"/>
          <p:cNvSpPr txBox="1"/>
          <p:nvPr/>
        </p:nvSpPr>
        <p:spPr>
          <a:xfrm>
            <a:off x="1910042" y="2959675"/>
            <a:ext cx="1273583" cy="530915"/>
          </a:xfrm>
          <a:prstGeom prst="rect">
            <a:avLst/>
          </a:prstGeom>
          <a:noFill/>
        </p:spPr>
        <p:txBody>
          <a:bodyPr wrap="square" rtlCol="0">
            <a:spAutoFit/>
          </a:bodyPr>
          <a:lstStyle/>
          <a:p>
            <a:pPr>
              <a:defRPr/>
            </a:pPr>
            <a:r>
              <a:rPr lang="zh-CN" altLang="en-US" sz="1200" b="1" kern="0" dirty="0">
                <a:solidFill>
                  <a:schemeClr val="tx1">
                    <a:lumMod val="95000"/>
                    <a:lumOff val="5000"/>
                  </a:schemeClr>
                </a:solidFill>
                <a:latin typeface="Arial" pitchFamily="34" charset="0"/>
                <a:ea typeface="微软雅黑" pitchFamily="34" charset="-122"/>
              </a:rPr>
              <a:t>此处添加标题</a:t>
            </a:r>
            <a:endParaRPr lang="en-US" altLang="zh-CN" sz="1200" b="1" kern="0" dirty="0">
              <a:solidFill>
                <a:schemeClr val="tx1">
                  <a:lumMod val="95000"/>
                  <a:lumOff val="5000"/>
                </a:schemeClr>
              </a:solidFill>
              <a:latin typeface="Arial" pitchFamily="34" charset="0"/>
              <a:ea typeface="微软雅黑" pitchFamily="34" charset="-122"/>
            </a:endParaRP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11" name="TextBox 10"/>
          <p:cNvSpPr txBox="1"/>
          <p:nvPr/>
        </p:nvSpPr>
        <p:spPr>
          <a:xfrm>
            <a:off x="3683591" y="2321943"/>
            <a:ext cx="1273583" cy="530915"/>
          </a:xfrm>
          <a:prstGeom prst="rect">
            <a:avLst/>
          </a:prstGeom>
          <a:noFill/>
        </p:spPr>
        <p:txBody>
          <a:bodyPr wrap="square" rtlCol="0">
            <a:spAutoFit/>
          </a:bodyPr>
          <a:lstStyle/>
          <a:p>
            <a:pPr algn="ctr">
              <a:defRPr/>
            </a:pPr>
            <a:r>
              <a:rPr lang="zh-CN" altLang="en-US" sz="1200" b="1" kern="0" dirty="0">
                <a:solidFill>
                  <a:schemeClr val="tx1">
                    <a:lumMod val="95000"/>
                    <a:lumOff val="5000"/>
                  </a:schemeClr>
                </a:solidFill>
                <a:latin typeface="Arial" pitchFamily="34" charset="0"/>
                <a:ea typeface="微软雅黑" pitchFamily="34" charset="-122"/>
              </a:rPr>
              <a:t>此处添加标题</a:t>
            </a:r>
            <a:endParaRPr lang="en-US" altLang="zh-CN" sz="1200" b="1" kern="0" dirty="0">
              <a:solidFill>
                <a:schemeClr val="tx1">
                  <a:lumMod val="95000"/>
                  <a:lumOff val="5000"/>
                </a:schemeClr>
              </a:solidFill>
              <a:latin typeface="Arial" pitchFamily="34" charset="0"/>
              <a:ea typeface="微软雅黑" pitchFamily="34" charset="-122"/>
            </a:endParaRPr>
          </a:p>
          <a:p>
            <a:pPr algn="ct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lgn="ct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12" name="TextBox 11"/>
          <p:cNvSpPr txBox="1"/>
          <p:nvPr/>
        </p:nvSpPr>
        <p:spPr>
          <a:xfrm>
            <a:off x="5435707" y="2959675"/>
            <a:ext cx="1273583" cy="530915"/>
          </a:xfrm>
          <a:prstGeom prst="rect">
            <a:avLst/>
          </a:prstGeom>
          <a:noFill/>
        </p:spPr>
        <p:txBody>
          <a:bodyPr wrap="square" rtlCol="0">
            <a:spAutoFit/>
          </a:bodyPr>
          <a:lstStyle/>
          <a:p>
            <a:pPr algn="r">
              <a:defRPr/>
            </a:pPr>
            <a:r>
              <a:rPr lang="zh-CN" altLang="en-US" sz="1200" b="1" kern="0" dirty="0">
                <a:solidFill>
                  <a:schemeClr val="tx1">
                    <a:lumMod val="95000"/>
                    <a:lumOff val="5000"/>
                  </a:schemeClr>
                </a:solidFill>
                <a:latin typeface="Arial" pitchFamily="34" charset="0"/>
                <a:ea typeface="微软雅黑" pitchFamily="34" charset="-122"/>
              </a:rPr>
              <a:t>此处添加标题</a:t>
            </a:r>
            <a:endParaRPr lang="en-US" altLang="zh-CN" sz="1200" b="1" kern="0" dirty="0">
              <a:solidFill>
                <a:schemeClr val="tx1">
                  <a:lumMod val="95000"/>
                  <a:lumOff val="5000"/>
                </a:schemeClr>
              </a:solidFill>
              <a:latin typeface="Arial" pitchFamily="34" charset="0"/>
              <a:ea typeface="微软雅黑" pitchFamily="34" charset="-122"/>
            </a:endParaRPr>
          </a:p>
          <a:p>
            <a:pPr algn="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lgn="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13" name="TextBox 12"/>
          <p:cNvSpPr txBox="1"/>
          <p:nvPr/>
        </p:nvSpPr>
        <p:spPr>
          <a:xfrm>
            <a:off x="5993024" y="3892508"/>
            <a:ext cx="1273583" cy="530915"/>
          </a:xfrm>
          <a:prstGeom prst="rect">
            <a:avLst/>
          </a:prstGeom>
          <a:noFill/>
        </p:spPr>
        <p:txBody>
          <a:bodyPr wrap="square" rtlCol="0">
            <a:spAutoFit/>
          </a:bodyPr>
          <a:lstStyle/>
          <a:p>
            <a:pPr algn="r">
              <a:defRPr/>
            </a:pPr>
            <a:r>
              <a:rPr lang="zh-CN" altLang="en-US" sz="1200" b="1" kern="0" dirty="0">
                <a:solidFill>
                  <a:schemeClr val="tx1">
                    <a:lumMod val="95000"/>
                    <a:lumOff val="5000"/>
                  </a:schemeClr>
                </a:solidFill>
                <a:latin typeface="Arial" pitchFamily="34" charset="0"/>
                <a:ea typeface="微软雅黑" pitchFamily="34" charset="-122"/>
              </a:rPr>
              <a:t>此处添加标题</a:t>
            </a:r>
            <a:endParaRPr lang="en-US" altLang="zh-CN" sz="1200" b="1" kern="0" dirty="0">
              <a:solidFill>
                <a:schemeClr val="tx1">
                  <a:lumMod val="95000"/>
                  <a:lumOff val="5000"/>
                </a:schemeClr>
              </a:solidFill>
              <a:latin typeface="Arial" pitchFamily="34" charset="0"/>
              <a:ea typeface="微软雅黑" pitchFamily="34" charset="-122"/>
            </a:endParaRPr>
          </a:p>
          <a:p>
            <a:pPr algn="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lgn="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14" name="TextBox 13"/>
          <p:cNvSpPr txBox="1"/>
          <p:nvPr/>
        </p:nvSpPr>
        <p:spPr>
          <a:xfrm>
            <a:off x="1532437" y="3892508"/>
            <a:ext cx="1273583" cy="530915"/>
          </a:xfrm>
          <a:prstGeom prst="rect">
            <a:avLst/>
          </a:prstGeom>
          <a:noFill/>
        </p:spPr>
        <p:txBody>
          <a:bodyPr wrap="square" rtlCol="0">
            <a:spAutoFit/>
          </a:bodyPr>
          <a:lstStyle/>
          <a:p>
            <a:pPr>
              <a:defRPr/>
            </a:pPr>
            <a:r>
              <a:rPr lang="zh-CN" altLang="en-US" sz="1200" b="1" kern="0" dirty="0">
                <a:solidFill>
                  <a:schemeClr val="tx1">
                    <a:lumMod val="95000"/>
                    <a:lumOff val="5000"/>
                  </a:schemeClr>
                </a:solidFill>
                <a:latin typeface="Arial" pitchFamily="34" charset="0"/>
                <a:ea typeface="微软雅黑" pitchFamily="34" charset="-122"/>
              </a:rPr>
              <a:t>此处添加标题</a:t>
            </a:r>
            <a:endParaRPr lang="en-US" altLang="zh-CN" sz="1200" b="1" kern="0" dirty="0">
              <a:solidFill>
                <a:schemeClr val="tx1">
                  <a:lumMod val="95000"/>
                  <a:lumOff val="5000"/>
                </a:schemeClr>
              </a:solidFill>
              <a:latin typeface="Arial" pitchFamily="34" charset="0"/>
              <a:ea typeface="微软雅黑" pitchFamily="34" charset="-122"/>
            </a:endParaRP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16" name="矩形 15">
            <a:extLst>
              <a:ext uri="{FF2B5EF4-FFF2-40B4-BE49-F238E27FC236}">
                <a16:creationId xmlns:a16="http://schemas.microsoft.com/office/drawing/2014/main" id="{A6A03866-BB46-451A-9817-BF621A413773}"/>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2010870393"/>
      </p:ext>
    </p:extLst>
  </p:cSld>
  <p:clrMapOvr>
    <a:masterClrMapping/>
  </p:clrMapOvr>
  <p:transition advClick="0" advTm="6000">
    <p:push dir="d"/>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H_Other_1"/>
          <p:cNvSpPr txBox="1">
            <a:spLocks/>
          </p:cNvSpPr>
          <p:nvPr>
            <p:custDataLst>
              <p:tags r:id="rId1"/>
            </p:custDataLst>
          </p:nvPr>
        </p:nvSpPr>
        <p:spPr bwMode="auto">
          <a:xfrm>
            <a:off x="1921749" y="2451183"/>
            <a:ext cx="343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2400" dirty="0">
                <a:solidFill>
                  <a:srgbClr val="0890D0"/>
                </a:solidFill>
                <a:latin typeface="Arial" pitchFamily="34" charset="0"/>
                <a:cs typeface="Arial" pitchFamily="34" charset="0"/>
              </a:rPr>
              <a:t>01</a:t>
            </a:r>
          </a:p>
        </p:txBody>
      </p:sp>
      <p:sp>
        <p:nvSpPr>
          <p:cNvPr id="3" name="MH_Other_2"/>
          <p:cNvSpPr txBox="1">
            <a:spLocks/>
          </p:cNvSpPr>
          <p:nvPr>
            <p:custDataLst>
              <p:tags r:id="rId2"/>
            </p:custDataLst>
          </p:nvPr>
        </p:nvSpPr>
        <p:spPr bwMode="auto">
          <a:xfrm>
            <a:off x="3833385" y="2451183"/>
            <a:ext cx="343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2400" dirty="0">
                <a:solidFill>
                  <a:srgbClr val="2D9C9F"/>
                </a:solidFill>
                <a:latin typeface="Arial" pitchFamily="34" charset="0"/>
                <a:cs typeface="Arial" pitchFamily="34" charset="0"/>
              </a:rPr>
              <a:t>02</a:t>
            </a:r>
          </a:p>
        </p:txBody>
      </p:sp>
      <p:sp>
        <p:nvSpPr>
          <p:cNvPr id="4" name="MH_Other_3"/>
          <p:cNvSpPr txBox="1">
            <a:spLocks/>
          </p:cNvSpPr>
          <p:nvPr>
            <p:custDataLst>
              <p:tags r:id="rId3"/>
            </p:custDataLst>
          </p:nvPr>
        </p:nvSpPr>
        <p:spPr bwMode="auto">
          <a:xfrm>
            <a:off x="5761096" y="2451183"/>
            <a:ext cx="343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2400" dirty="0">
                <a:solidFill>
                  <a:srgbClr val="80C34D"/>
                </a:solidFill>
                <a:latin typeface="Arial" pitchFamily="34" charset="0"/>
                <a:cs typeface="Arial" pitchFamily="34" charset="0"/>
              </a:rPr>
              <a:t>03</a:t>
            </a:r>
          </a:p>
        </p:txBody>
      </p:sp>
      <p:sp>
        <p:nvSpPr>
          <p:cNvPr id="5" name="MH_Other_4"/>
          <p:cNvSpPr txBox="1">
            <a:spLocks/>
          </p:cNvSpPr>
          <p:nvPr>
            <p:custDataLst>
              <p:tags r:id="rId4"/>
            </p:custDataLst>
          </p:nvPr>
        </p:nvSpPr>
        <p:spPr bwMode="auto">
          <a:xfrm>
            <a:off x="1921749" y="3605079"/>
            <a:ext cx="343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2400">
                <a:solidFill>
                  <a:srgbClr val="2D9C9F"/>
                </a:solidFill>
                <a:latin typeface="Arial" pitchFamily="34" charset="0"/>
                <a:cs typeface="Arial" pitchFamily="34" charset="0"/>
              </a:rPr>
              <a:t>06</a:t>
            </a:r>
          </a:p>
        </p:txBody>
      </p:sp>
      <p:sp>
        <p:nvSpPr>
          <p:cNvPr id="6" name="MH_Other_5"/>
          <p:cNvSpPr txBox="1">
            <a:spLocks/>
          </p:cNvSpPr>
          <p:nvPr>
            <p:custDataLst>
              <p:tags r:id="rId5"/>
            </p:custDataLst>
          </p:nvPr>
        </p:nvSpPr>
        <p:spPr bwMode="auto">
          <a:xfrm>
            <a:off x="3833385" y="3605079"/>
            <a:ext cx="343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2400" dirty="0">
                <a:solidFill>
                  <a:srgbClr val="0890D0"/>
                </a:solidFill>
                <a:latin typeface="Arial" pitchFamily="34" charset="0"/>
                <a:cs typeface="Arial" pitchFamily="34" charset="0"/>
              </a:rPr>
              <a:t>05</a:t>
            </a:r>
          </a:p>
        </p:txBody>
      </p:sp>
      <p:sp>
        <p:nvSpPr>
          <p:cNvPr id="7" name="MH_Other_6"/>
          <p:cNvSpPr txBox="1">
            <a:spLocks/>
          </p:cNvSpPr>
          <p:nvPr>
            <p:custDataLst>
              <p:tags r:id="rId6"/>
            </p:custDataLst>
          </p:nvPr>
        </p:nvSpPr>
        <p:spPr bwMode="auto">
          <a:xfrm>
            <a:off x="5761096" y="3605079"/>
            <a:ext cx="343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2400" dirty="0">
                <a:solidFill>
                  <a:srgbClr val="BAD43B"/>
                </a:solidFill>
                <a:latin typeface="Arial" pitchFamily="34" charset="0"/>
                <a:cs typeface="Arial" pitchFamily="34" charset="0"/>
              </a:rPr>
              <a:t>04</a:t>
            </a:r>
          </a:p>
        </p:txBody>
      </p:sp>
      <p:cxnSp>
        <p:nvCxnSpPr>
          <p:cNvPr id="8" name="MH_Other_7"/>
          <p:cNvCxnSpPr>
            <a:cxnSpLocks noChangeShapeType="1"/>
          </p:cNvCxnSpPr>
          <p:nvPr>
            <p:custDataLst>
              <p:tags r:id="rId7"/>
            </p:custDataLst>
          </p:nvPr>
        </p:nvCxnSpPr>
        <p:spPr bwMode="auto">
          <a:xfrm>
            <a:off x="2392725" y="2628368"/>
            <a:ext cx="1282362" cy="0"/>
          </a:xfrm>
          <a:prstGeom prst="line">
            <a:avLst/>
          </a:prstGeom>
          <a:noFill/>
          <a:ln w="12700" cap="rnd"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cxnSp>
        <p:nvCxnSpPr>
          <p:cNvPr id="9" name="MH_Other_8"/>
          <p:cNvCxnSpPr>
            <a:cxnSpLocks noChangeShapeType="1"/>
          </p:cNvCxnSpPr>
          <p:nvPr>
            <p:custDataLst>
              <p:tags r:id="rId8"/>
            </p:custDataLst>
          </p:nvPr>
        </p:nvCxnSpPr>
        <p:spPr bwMode="auto">
          <a:xfrm>
            <a:off x="4331152" y="2628368"/>
            <a:ext cx="1282362" cy="0"/>
          </a:xfrm>
          <a:prstGeom prst="line">
            <a:avLst/>
          </a:prstGeom>
          <a:noFill/>
          <a:ln w="12700" cap="rnd"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cxnSp>
        <p:nvCxnSpPr>
          <p:cNvPr id="10" name="MH_Other_9"/>
          <p:cNvCxnSpPr>
            <a:cxnSpLocks noChangeShapeType="1"/>
          </p:cNvCxnSpPr>
          <p:nvPr>
            <p:custDataLst>
              <p:tags r:id="rId9"/>
            </p:custDataLst>
          </p:nvPr>
        </p:nvCxnSpPr>
        <p:spPr bwMode="auto">
          <a:xfrm>
            <a:off x="6254100" y="2628369"/>
            <a:ext cx="928730" cy="0"/>
          </a:xfrm>
          <a:prstGeom prst="line">
            <a:avLst/>
          </a:prstGeom>
          <a:noFill/>
          <a:ln w="12700" cap="rnd"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cxnSp>
        <p:nvCxnSpPr>
          <p:cNvPr id="11" name="MH_Other_10"/>
          <p:cNvCxnSpPr>
            <a:cxnSpLocks noChangeShapeType="1"/>
          </p:cNvCxnSpPr>
          <p:nvPr>
            <p:custDataLst>
              <p:tags r:id="rId10"/>
            </p:custDataLst>
          </p:nvPr>
        </p:nvCxnSpPr>
        <p:spPr bwMode="auto">
          <a:xfrm rot="5400000">
            <a:off x="6095041" y="2713608"/>
            <a:ext cx="1173027" cy="1002552"/>
          </a:xfrm>
          <a:prstGeom prst="bentConnector3">
            <a:avLst>
              <a:gd name="adj1" fmla="val 99417"/>
            </a:avLst>
          </a:prstGeom>
          <a:noFill/>
          <a:ln w="12700"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cxnSp>
        <p:nvCxnSpPr>
          <p:cNvPr id="12" name="MH_Other_11"/>
          <p:cNvCxnSpPr>
            <a:cxnSpLocks noChangeShapeType="1"/>
          </p:cNvCxnSpPr>
          <p:nvPr>
            <p:custDataLst>
              <p:tags r:id="rId11"/>
            </p:custDataLst>
          </p:nvPr>
        </p:nvCxnSpPr>
        <p:spPr bwMode="auto">
          <a:xfrm flipH="1">
            <a:off x="4331152" y="3797742"/>
            <a:ext cx="1282362" cy="0"/>
          </a:xfrm>
          <a:prstGeom prst="line">
            <a:avLst/>
          </a:prstGeom>
          <a:noFill/>
          <a:ln w="12700" cap="rnd"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cxnSp>
        <p:nvCxnSpPr>
          <p:cNvPr id="13" name="MH_Other_12"/>
          <p:cNvCxnSpPr>
            <a:cxnSpLocks noChangeShapeType="1"/>
          </p:cNvCxnSpPr>
          <p:nvPr>
            <p:custDataLst>
              <p:tags r:id="rId12"/>
            </p:custDataLst>
          </p:nvPr>
        </p:nvCxnSpPr>
        <p:spPr bwMode="auto">
          <a:xfrm flipH="1">
            <a:off x="2392725" y="3797742"/>
            <a:ext cx="1282362" cy="0"/>
          </a:xfrm>
          <a:prstGeom prst="line">
            <a:avLst/>
          </a:prstGeom>
          <a:noFill/>
          <a:ln w="12700" cap="rnd"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sp>
        <p:nvSpPr>
          <p:cNvPr id="14" name="TextBox 13"/>
          <p:cNvSpPr txBox="1"/>
          <p:nvPr/>
        </p:nvSpPr>
        <p:spPr>
          <a:xfrm>
            <a:off x="1627206" y="2823259"/>
            <a:ext cx="1273583" cy="530915"/>
          </a:xfrm>
          <a:prstGeom prst="rect">
            <a:avLst/>
          </a:prstGeom>
          <a:noFill/>
        </p:spPr>
        <p:txBody>
          <a:bodyPr wrap="square" rtlCol="0">
            <a:spAutoFit/>
          </a:bodyPr>
          <a:lstStyle/>
          <a:p>
            <a:pPr>
              <a:defRPr/>
            </a:pPr>
            <a:r>
              <a:rPr lang="zh-CN" altLang="en-US" sz="1200" b="1" kern="0" dirty="0">
                <a:solidFill>
                  <a:schemeClr val="tx1">
                    <a:lumMod val="95000"/>
                    <a:lumOff val="5000"/>
                  </a:schemeClr>
                </a:solidFill>
                <a:latin typeface="Arial" pitchFamily="34" charset="0"/>
                <a:ea typeface="微软雅黑" pitchFamily="34" charset="-122"/>
              </a:rPr>
              <a:t>此处添加标题</a:t>
            </a:r>
            <a:endParaRPr lang="en-US" altLang="zh-CN" sz="1200" b="1" kern="0" dirty="0">
              <a:solidFill>
                <a:schemeClr val="tx1">
                  <a:lumMod val="95000"/>
                  <a:lumOff val="5000"/>
                </a:schemeClr>
              </a:solidFill>
              <a:latin typeface="Arial" pitchFamily="34" charset="0"/>
              <a:ea typeface="微软雅黑" pitchFamily="34" charset="-122"/>
            </a:endParaRP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15" name="TextBox 14"/>
          <p:cNvSpPr txBox="1"/>
          <p:nvPr/>
        </p:nvSpPr>
        <p:spPr>
          <a:xfrm>
            <a:off x="3368114" y="2823259"/>
            <a:ext cx="1273583" cy="530915"/>
          </a:xfrm>
          <a:prstGeom prst="rect">
            <a:avLst/>
          </a:prstGeom>
          <a:noFill/>
        </p:spPr>
        <p:txBody>
          <a:bodyPr wrap="square" rtlCol="0">
            <a:spAutoFit/>
          </a:bodyPr>
          <a:lstStyle/>
          <a:p>
            <a:pPr>
              <a:defRPr/>
            </a:pPr>
            <a:r>
              <a:rPr lang="zh-CN" altLang="en-US" sz="1200" b="1" kern="0" dirty="0">
                <a:solidFill>
                  <a:schemeClr val="tx1">
                    <a:lumMod val="95000"/>
                    <a:lumOff val="5000"/>
                  </a:schemeClr>
                </a:solidFill>
                <a:latin typeface="Arial" pitchFamily="34" charset="0"/>
                <a:ea typeface="微软雅黑" pitchFamily="34" charset="-122"/>
              </a:rPr>
              <a:t>此处添加标题</a:t>
            </a:r>
            <a:endParaRPr lang="en-US" altLang="zh-CN" sz="1200" b="1" kern="0" dirty="0">
              <a:solidFill>
                <a:schemeClr val="tx1">
                  <a:lumMod val="95000"/>
                  <a:lumOff val="5000"/>
                </a:schemeClr>
              </a:solidFill>
              <a:latin typeface="Arial" pitchFamily="34" charset="0"/>
              <a:ea typeface="微软雅黑" pitchFamily="34" charset="-122"/>
            </a:endParaRP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16" name="TextBox 15"/>
          <p:cNvSpPr txBox="1"/>
          <p:nvPr/>
        </p:nvSpPr>
        <p:spPr>
          <a:xfrm>
            <a:off x="5295825" y="2823259"/>
            <a:ext cx="1273583" cy="530915"/>
          </a:xfrm>
          <a:prstGeom prst="rect">
            <a:avLst/>
          </a:prstGeom>
          <a:noFill/>
        </p:spPr>
        <p:txBody>
          <a:bodyPr wrap="square" rtlCol="0">
            <a:spAutoFit/>
          </a:bodyPr>
          <a:lstStyle/>
          <a:p>
            <a:pPr>
              <a:defRPr/>
            </a:pPr>
            <a:r>
              <a:rPr lang="zh-CN" altLang="en-US" sz="1200" b="1" kern="0" dirty="0">
                <a:solidFill>
                  <a:schemeClr val="tx1">
                    <a:lumMod val="95000"/>
                    <a:lumOff val="5000"/>
                  </a:schemeClr>
                </a:solidFill>
                <a:latin typeface="Arial" pitchFamily="34" charset="0"/>
                <a:ea typeface="微软雅黑" pitchFamily="34" charset="-122"/>
              </a:rPr>
              <a:t>此处添加标题</a:t>
            </a:r>
            <a:endParaRPr lang="en-US" altLang="zh-CN" sz="1200" b="1" kern="0" dirty="0">
              <a:solidFill>
                <a:schemeClr val="tx1">
                  <a:lumMod val="95000"/>
                  <a:lumOff val="5000"/>
                </a:schemeClr>
              </a:solidFill>
              <a:latin typeface="Arial" pitchFamily="34" charset="0"/>
              <a:ea typeface="微软雅黑" pitchFamily="34" charset="-122"/>
            </a:endParaRP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17" name="TextBox 16"/>
          <p:cNvSpPr txBox="1"/>
          <p:nvPr/>
        </p:nvSpPr>
        <p:spPr>
          <a:xfrm>
            <a:off x="1627206" y="3974428"/>
            <a:ext cx="1273583" cy="530915"/>
          </a:xfrm>
          <a:prstGeom prst="rect">
            <a:avLst/>
          </a:prstGeom>
          <a:noFill/>
        </p:spPr>
        <p:txBody>
          <a:bodyPr wrap="square" rtlCol="0">
            <a:spAutoFit/>
          </a:bodyPr>
          <a:lstStyle/>
          <a:p>
            <a:pPr>
              <a:defRPr/>
            </a:pPr>
            <a:r>
              <a:rPr lang="zh-CN" altLang="en-US" sz="1200" b="1" kern="0" dirty="0">
                <a:solidFill>
                  <a:schemeClr val="tx1">
                    <a:lumMod val="95000"/>
                    <a:lumOff val="5000"/>
                  </a:schemeClr>
                </a:solidFill>
                <a:latin typeface="Arial" pitchFamily="34" charset="0"/>
                <a:ea typeface="微软雅黑" pitchFamily="34" charset="-122"/>
              </a:rPr>
              <a:t>此处添加标题</a:t>
            </a:r>
            <a:endParaRPr lang="en-US" altLang="zh-CN" sz="1200" b="1" kern="0" dirty="0">
              <a:solidFill>
                <a:schemeClr val="tx1">
                  <a:lumMod val="95000"/>
                  <a:lumOff val="5000"/>
                </a:schemeClr>
              </a:solidFill>
              <a:latin typeface="Arial" pitchFamily="34" charset="0"/>
              <a:ea typeface="微软雅黑" pitchFamily="34" charset="-122"/>
            </a:endParaRP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18" name="TextBox 17"/>
          <p:cNvSpPr txBox="1"/>
          <p:nvPr/>
        </p:nvSpPr>
        <p:spPr>
          <a:xfrm>
            <a:off x="3368114" y="3974428"/>
            <a:ext cx="1273583" cy="530915"/>
          </a:xfrm>
          <a:prstGeom prst="rect">
            <a:avLst/>
          </a:prstGeom>
          <a:noFill/>
        </p:spPr>
        <p:txBody>
          <a:bodyPr wrap="square" rtlCol="0">
            <a:spAutoFit/>
          </a:bodyPr>
          <a:lstStyle/>
          <a:p>
            <a:pPr>
              <a:defRPr/>
            </a:pPr>
            <a:r>
              <a:rPr lang="zh-CN" altLang="en-US" sz="1200" b="1" kern="0" dirty="0">
                <a:solidFill>
                  <a:schemeClr val="tx1">
                    <a:lumMod val="95000"/>
                    <a:lumOff val="5000"/>
                  </a:schemeClr>
                </a:solidFill>
                <a:latin typeface="Arial" pitchFamily="34" charset="0"/>
                <a:ea typeface="微软雅黑" pitchFamily="34" charset="-122"/>
              </a:rPr>
              <a:t>此处添加标题</a:t>
            </a:r>
            <a:endParaRPr lang="en-US" altLang="zh-CN" sz="1200" b="1" kern="0" dirty="0">
              <a:solidFill>
                <a:schemeClr val="tx1">
                  <a:lumMod val="95000"/>
                  <a:lumOff val="5000"/>
                </a:schemeClr>
              </a:solidFill>
              <a:latin typeface="Arial" pitchFamily="34" charset="0"/>
              <a:ea typeface="微软雅黑" pitchFamily="34" charset="-122"/>
            </a:endParaRP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19" name="TextBox 18"/>
          <p:cNvSpPr txBox="1"/>
          <p:nvPr/>
        </p:nvSpPr>
        <p:spPr>
          <a:xfrm>
            <a:off x="5295825" y="3974428"/>
            <a:ext cx="1273583" cy="530915"/>
          </a:xfrm>
          <a:prstGeom prst="rect">
            <a:avLst/>
          </a:prstGeom>
          <a:noFill/>
        </p:spPr>
        <p:txBody>
          <a:bodyPr wrap="square" rtlCol="0">
            <a:spAutoFit/>
          </a:bodyPr>
          <a:lstStyle/>
          <a:p>
            <a:pPr>
              <a:defRPr/>
            </a:pPr>
            <a:r>
              <a:rPr lang="zh-CN" altLang="en-US" sz="1200" b="1" kern="0" dirty="0">
                <a:solidFill>
                  <a:schemeClr val="tx1">
                    <a:lumMod val="95000"/>
                    <a:lumOff val="5000"/>
                  </a:schemeClr>
                </a:solidFill>
                <a:latin typeface="Arial" pitchFamily="34" charset="0"/>
                <a:ea typeface="微软雅黑" pitchFamily="34" charset="-122"/>
              </a:rPr>
              <a:t>此处添加标题</a:t>
            </a:r>
            <a:endParaRPr lang="en-US" altLang="zh-CN" sz="1200" b="1" kern="0" dirty="0">
              <a:solidFill>
                <a:schemeClr val="tx1">
                  <a:lumMod val="95000"/>
                  <a:lumOff val="5000"/>
                </a:schemeClr>
              </a:solidFill>
              <a:latin typeface="Arial" pitchFamily="34" charset="0"/>
              <a:ea typeface="微软雅黑" pitchFamily="34" charset="-122"/>
            </a:endParaRP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20" name="矩形 19">
            <a:extLst>
              <a:ext uri="{FF2B5EF4-FFF2-40B4-BE49-F238E27FC236}">
                <a16:creationId xmlns:a16="http://schemas.microsoft.com/office/drawing/2014/main" id="{799D9094-0F23-4F7E-B266-157387F6424F}"/>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2405254169"/>
      </p:ext>
    </p:extLst>
  </p:cSld>
  <p:clrMapOvr>
    <a:masterClrMapping/>
  </p:clrMapOvr>
  <mc:AlternateContent xmlns:mc="http://schemas.openxmlformats.org/markup-compatibility/2006" xmlns:p14="http://schemas.microsoft.com/office/powerpoint/2010/main">
    <mc:Choice Requires="p14">
      <p:transition advClick="0" advTm="6000">
        <p14:prism isInverted="1"/>
      </p:transition>
    </mc:Choice>
    <mc:Fallback xmlns="">
      <p:transition advClick="0" advTm="6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2610" y="4032820"/>
            <a:ext cx="1273583" cy="346249"/>
          </a:xfrm>
          <a:prstGeom prst="rect">
            <a:avLst/>
          </a:prstGeom>
          <a:noFill/>
        </p:spPr>
        <p:txBody>
          <a:bodyPr wrap="square" rtlCol="0">
            <a:spAutoFit/>
          </a:bodyPr>
          <a:lstStyle/>
          <a:p>
            <a:pPr algn="ct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lgn="ct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3" name="TextBox 2"/>
          <p:cNvSpPr txBox="1"/>
          <p:nvPr/>
        </p:nvSpPr>
        <p:spPr>
          <a:xfrm>
            <a:off x="3683293" y="4032819"/>
            <a:ext cx="1273583" cy="727122"/>
          </a:xfrm>
          <a:prstGeom prst="rect">
            <a:avLst/>
          </a:prstGeom>
          <a:noFill/>
        </p:spPr>
        <p:txBody>
          <a:bodyPr wrap="square" rtlCol="0">
            <a:spAutoFit/>
          </a:bodyPr>
          <a:lstStyle/>
          <a:p>
            <a:pPr algn="ct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lgn="ct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endParaRPr lang="en-US" altLang="zh-CN" sz="825" kern="0" dirty="0">
              <a:solidFill>
                <a:schemeClr val="tx1">
                  <a:lumMod val="95000"/>
                  <a:lumOff val="5000"/>
                </a:schemeClr>
              </a:solidFill>
              <a:latin typeface="Arial" pitchFamily="34" charset="0"/>
              <a:ea typeface="微软雅黑" pitchFamily="34" charset="-122"/>
            </a:endParaRPr>
          </a:p>
          <a:p>
            <a:pPr algn="ct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lgn="ct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lgn="ctr">
              <a:defRPr/>
            </a:pPr>
            <a:endParaRPr lang="zh-CN" altLang="en-US" sz="825" kern="0" dirty="0">
              <a:solidFill>
                <a:schemeClr val="tx1">
                  <a:lumMod val="95000"/>
                  <a:lumOff val="5000"/>
                </a:schemeClr>
              </a:solidFill>
              <a:latin typeface="Arial" pitchFamily="34" charset="0"/>
              <a:ea typeface="微软雅黑" pitchFamily="34" charset="-122"/>
            </a:endParaRPr>
          </a:p>
        </p:txBody>
      </p:sp>
      <p:sp>
        <p:nvSpPr>
          <p:cNvPr id="4" name="TextBox 3"/>
          <p:cNvSpPr txBox="1"/>
          <p:nvPr/>
        </p:nvSpPr>
        <p:spPr>
          <a:xfrm>
            <a:off x="5243977" y="4032820"/>
            <a:ext cx="1273583" cy="346249"/>
          </a:xfrm>
          <a:prstGeom prst="rect">
            <a:avLst/>
          </a:prstGeom>
          <a:noFill/>
        </p:spPr>
        <p:txBody>
          <a:bodyPr wrap="square" rtlCol="0">
            <a:spAutoFit/>
          </a:bodyPr>
          <a:lstStyle/>
          <a:p>
            <a:pPr algn="ct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a:p>
            <a:pPr algn="ctr">
              <a:defRPr/>
            </a:pPr>
            <a:r>
              <a:rPr lang="zh-CN" altLang="en-US" sz="825" kern="0" dirty="0">
                <a:solidFill>
                  <a:schemeClr val="tx1">
                    <a:lumMod val="95000"/>
                    <a:lumOff val="5000"/>
                  </a:schemeClr>
                </a:solidFill>
                <a:latin typeface="Arial" pitchFamily="34" charset="0"/>
                <a:ea typeface="微软雅黑" pitchFamily="34" charset="-122"/>
              </a:rPr>
              <a:t>点击此处添加段落文本</a:t>
            </a:r>
          </a:p>
        </p:txBody>
      </p:sp>
      <p:sp>
        <p:nvSpPr>
          <p:cNvPr id="5" name="MH_Other_1"/>
          <p:cNvSpPr/>
          <p:nvPr>
            <p:custDataLst>
              <p:tags r:id="rId1"/>
            </p:custDataLst>
          </p:nvPr>
        </p:nvSpPr>
        <p:spPr>
          <a:xfrm>
            <a:off x="1979506" y="3863071"/>
            <a:ext cx="1559790" cy="108243"/>
          </a:xfrm>
          <a:custGeom>
            <a:avLst/>
            <a:gdLst/>
            <a:ahLst/>
            <a:cxnLst/>
            <a:rect l="l" t="t" r="r" b="b"/>
            <a:pathLst>
              <a:path w="2079625" h="384175">
                <a:moveTo>
                  <a:pt x="0" y="0"/>
                </a:moveTo>
                <a:lnTo>
                  <a:pt x="2079625" y="0"/>
                </a:lnTo>
                <a:lnTo>
                  <a:pt x="2079625" y="147637"/>
                </a:lnTo>
                <a:lnTo>
                  <a:pt x="1164028" y="147637"/>
                </a:lnTo>
                <a:lnTo>
                  <a:pt x="1039813" y="384175"/>
                </a:lnTo>
                <a:lnTo>
                  <a:pt x="915598" y="147637"/>
                </a:lnTo>
                <a:lnTo>
                  <a:pt x="0" y="147637"/>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636">
              <a:solidFill>
                <a:schemeClr val="tx1"/>
              </a:solidFill>
              <a:ea typeface="微软雅黑" panose="020B0503020204020204" pitchFamily="34" charset="-122"/>
            </a:endParaRPr>
          </a:p>
        </p:txBody>
      </p:sp>
      <p:sp>
        <p:nvSpPr>
          <p:cNvPr id="6" name="MH_SubTitle_1"/>
          <p:cNvSpPr txBox="1">
            <a:spLocks/>
          </p:cNvSpPr>
          <p:nvPr>
            <p:custDataLst>
              <p:tags r:id="rId2"/>
            </p:custDataLst>
          </p:nvPr>
        </p:nvSpPr>
        <p:spPr bwMode="auto">
          <a:xfrm>
            <a:off x="2287309" y="3583346"/>
            <a:ext cx="944185" cy="25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lnSpc>
                <a:spcPct val="130000"/>
              </a:lnSpc>
            </a:pPr>
            <a:r>
              <a:rPr lang="zh-CN" altLang="en-US" sz="1200" dirty="0">
                <a:solidFill>
                  <a:srgbClr val="0070C0"/>
                </a:solidFill>
                <a:latin typeface="微软雅黑" panose="020B0503020204020204" pitchFamily="34" charset="-122"/>
                <a:ea typeface="微软雅黑" panose="020B0503020204020204" pitchFamily="34" charset="-122"/>
              </a:rPr>
              <a:t>添加标题</a:t>
            </a:r>
          </a:p>
        </p:txBody>
      </p:sp>
      <p:grpSp>
        <p:nvGrpSpPr>
          <p:cNvPr id="7" name="组合 6"/>
          <p:cNvGrpSpPr/>
          <p:nvPr/>
        </p:nvGrpSpPr>
        <p:grpSpPr>
          <a:xfrm>
            <a:off x="2183073" y="2374830"/>
            <a:ext cx="1152653" cy="1152648"/>
            <a:chOff x="1739057" y="1422404"/>
            <a:chExt cx="1536800" cy="1536794"/>
          </a:xfrm>
        </p:grpSpPr>
        <p:sp>
          <p:nvSpPr>
            <p:cNvPr id="8" name="MH_Other_3"/>
            <p:cNvSpPr/>
            <p:nvPr>
              <p:custDataLst>
                <p:tags r:id="rId11"/>
              </p:custDataLst>
            </p:nvPr>
          </p:nvSpPr>
          <p:spPr>
            <a:xfrm>
              <a:off x="1809478" y="1494413"/>
              <a:ext cx="1394370" cy="1394364"/>
            </a:xfrm>
            <a:prstGeom prst="ellipse">
              <a:avLst/>
            </a:prstGeom>
            <a:blipFill dpi="0" rotWithShape="1">
              <a:blip r:embed="rId15"/>
              <a:srcRect/>
              <a:stretch>
                <a:fillRect l="-34000" r="-3000"/>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endParaRPr lang="zh-CN" altLang="en-US" sz="1800" b="1" dirty="0">
                <a:solidFill>
                  <a:schemeClr val="bg1"/>
                </a:solidFill>
                <a:latin typeface="方正姚体" panose="02010601030101010101" pitchFamily="2" charset="-122"/>
                <a:ea typeface="方正姚体" panose="02010601030101010101" pitchFamily="2" charset="-122"/>
              </a:endParaRPr>
            </a:p>
          </p:txBody>
        </p:sp>
        <p:sp>
          <p:nvSpPr>
            <p:cNvPr id="9" name="MH_Other_4"/>
            <p:cNvSpPr/>
            <p:nvPr>
              <p:custDataLst>
                <p:tags r:id="rId12"/>
              </p:custDataLst>
            </p:nvPr>
          </p:nvSpPr>
          <p:spPr>
            <a:xfrm>
              <a:off x="1739057" y="1422404"/>
              <a:ext cx="1536800" cy="1536794"/>
            </a:xfrm>
            <a:prstGeom prst="ellipse">
              <a:avLst/>
            </a:prstGeom>
            <a:noFill/>
            <a:ln w="6350">
              <a:solidFill>
                <a:srgbClr val="75DB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800">
                <a:latin typeface="方正姚体" panose="02010601030101010101" pitchFamily="2" charset="-122"/>
                <a:ea typeface="方正姚体" panose="02010601030101010101" pitchFamily="2" charset="-122"/>
              </a:endParaRPr>
            </a:p>
          </p:txBody>
        </p:sp>
      </p:grpSp>
      <p:sp>
        <p:nvSpPr>
          <p:cNvPr id="10" name="MH_Other_5"/>
          <p:cNvSpPr/>
          <p:nvPr>
            <p:custDataLst>
              <p:tags r:id="rId3"/>
            </p:custDataLst>
          </p:nvPr>
        </p:nvSpPr>
        <p:spPr>
          <a:xfrm>
            <a:off x="3539296" y="3863071"/>
            <a:ext cx="1560981" cy="108243"/>
          </a:xfrm>
          <a:custGeom>
            <a:avLst/>
            <a:gdLst/>
            <a:ahLst/>
            <a:cxnLst/>
            <a:rect l="l" t="t" r="r" b="b"/>
            <a:pathLst>
              <a:path w="2081213" h="384175">
                <a:moveTo>
                  <a:pt x="0" y="0"/>
                </a:moveTo>
                <a:lnTo>
                  <a:pt x="2081213" y="0"/>
                </a:lnTo>
                <a:lnTo>
                  <a:pt x="2081213" y="147637"/>
                </a:lnTo>
                <a:lnTo>
                  <a:pt x="1164162" y="147637"/>
                </a:lnTo>
                <a:lnTo>
                  <a:pt x="1040607" y="384175"/>
                </a:lnTo>
                <a:lnTo>
                  <a:pt x="917052" y="147637"/>
                </a:lnTo>
                <a:lnTo>
                  <a:pt x="0" y="14763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636">
              <a:solidFill>
                <a:schemeClr val="tx1"/>
              </a:solidFill>
              <a:ea typeface="微软雅黑" panose="020B0503020204020204" pitchFamily="34" charset="-122"/>
            </a:endParaRPr>
          </a:p>
        </p:txBody>
      </p:sp>
      <p:sp>
        <p:nvSpPr>
          <p:cNvPr id="11" name="MH_Other_9"/>
          <p:cNvSpPr/>
          <p:nvPr>
            <p:custDataLst>
              <p:tags r:id="rId4"/>
            </p:custDataLst>
          </p:nvPr>
        </p:nvSpPr>
        <p:spPr>
          <a:xfrm>
            <a:off x="5100276" y="3863071"/>
            <a:ext cx="1560981" cy="108243"/>
          </a:xfrm>
          <a:custGeom>
            <a:avLst/>
            <a:gdLst/>
            <a:ahLst/>
            <a:cxnLst/>
            <a:rect l="l" t="t" r="r" b="b"/>
            <a:pathLst>
              <a:path w="2081212" h="384175">
                <a:moveTo>
                  <a:pt x="0" y="0"/>
                </a:moveTo>
                <a:lnTo>
                  <a:pt x="2081212" y="0"/>
                </a:lnTo>
                <a:lnTo>
                  <a:pt x="2081212" y="147637"/>
                </a:lnTo>
                <a:lnTo>
                  <a:pt x="1164161" y="147637"/>
                </a:lnTo>
                <a:lnTo>
                  <a:pt x="1040606" y="384175"/>
                </a:lnTo>
                <a:lnTo>
                  <a:pt x="917052" y="147637"/>
                </a:lnTo>
                <a:lnTo>
                  <a:pt x="0" y="147637"/>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sz="1636">
              <a:solidFill>
                <a:schemeClr val="tx1"/>
              </a:solidFill>
              <a:ea typeface="微软雅黑" panose="020B0503020204020204" pitchFamily="34" charset="-122"/>
            </a:endParaRPr>
          </a:p>
        </p:txBody>
      </p:sp>
      <p:sp>
        <p:nvSpPr>
          <p:cNvPr id="12" name="MH_SubTitle_2"/>
          <p:cNvSpPr txBox="1">
            <a:spLocks/>
          </p:cNvSpPr>
          <p:nvPr>
            <p:custDataLst>
              <p:tags r:id="rId5"/>
            </p:custDataLst>
          </p:nvPr>
        </p:nvSpPr>
        <p:spPr bwMode="auto">
          <a:xfrm>
            <a:off x="3848102" y="3583346"/>
            <a:ext cx="943370" cy="25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3" name="MH_SubTitle_3"/>
          <p:cNvSpPr txBox="1">
            <a:spLocks/>
          </p:cNvSpPr>
          <p:nvPr>
            <p:custDataLst>
              <p:tags r:id="rId6"/>
            </p:custDataLst>
          </p:nvPr>
        </p:nvSpPr>
        <p:spPr bwMode="auto">
          <a:xfrm>
            <a:off x="5409083" y="3583346"/>
            <a:ext cx="943370" cy="25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lnSpc>
                <a:spcPct val="130000"/>
              </a:lnSpc>
            </a:pPr>
            <a:r>
              <a:rPr lang="zh-CN" altLang="en-US" sz="1200" dirty="0">
                <a:solidFill>
                  <a:srgbClr val="0070C0"/>
                </a:solidFill>
                <a:latin typeface="微软雅黑" panose="020B0503020204020204" pitchFamily="34" charset="-122"/>
                <a:ea typeface="微软雅黑" panose="020B0503020204020204" pitchFamily="34" charset="-122"/>
              </a:rPr>
              <a:t>添加标题</a:t>
            </a:r>
          </a:p>
        </p:txBody>
      </p:sp>
      <p:grpSp>
        <p:nvGrpSpPr>
          <p:cNvPr id="14" name="组合 13"/>
          <p:cNvGrpSpPr/>
          <p:nvPr/>
        </p:nvGrpSpPr>
        <p:grpSpPr>
          <a:xfrm>
            <a:off x="3601093" y="2110781"/>
            <a:ext cx="1437384" cy="1437378"/>
            <a:chOff x="3793693" y="1422404"/>
            <a:chExt cx="1536800" cy="1536794"/>
          </a:xfrm>
          <a:blipFill dpi="0" rotWithShape="1">
            <a:blip r:embed="rId16"/>
            <a:srcRect/>
            <a:stretch>
              <a:fillRect r="-20000"/>
            </a:stretch>
          </a:blipFill>
        </p:grpSpPr>
        <p:sp>
          <p:nvSpPr>
            <p:cNvPr id="15" name="MH_Other_3"/>
            <p:cNvSpPr/>
            <p:nvPr>
              <p:custDataLst>
                <p:tags r:id="rId9"/>
              </p:custDataLst>
            </p:nvPr>
          </p:nvSpPr>
          <p:spPr>
            <a:xfrm>
              <a:off x="3864114" y="1494413"/>
              <a:ext cx="1394370" cy="1394364"/>
            </a:xfrm>
            <a:prstGeom prst="ellipse">
              <a:avLst/>
            </a:prstGeom>
            <a:gr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endParaRPr lang="zh-CN" altLang="en-US" sz="1800" b="1" dirty="0">
                <a:solidFill>
                  <a:schemeClr val="bg1"/>
                </a:solidFill>
                <a:latin typeface="方正姚体" panose="02010601030101010101" pitchFamily="2" charset="-122"/>
                <a:ea typeface="方正姚体" panose="02010601030101010101" pitchFamily="2" charset="-122"/>
              </a:endParaRPr>
            </a:p>
          </p:txBody>
        </p:sp>
        <p:sp>
          <p:nvSpPr>
            <p:cNvPr id="16" name="MH_Other_4"/>
            <p:cNvSpPr/>
            <p:nvPr>
              <p:custDataLst>
                <p:tags r:id="rId10"/>
              </p:custDataLst>
            </p:nvPr>
          </p:nvSpPr>
          <p:spPr>
            <a:xfrm>
              <a:off x="3793693" y="1422404"/>
              <a:ext cx="1536800" cy="1536794"/>
            </a:xfrm>
            <a:prstGeom prst="ellipse">
              <a:avLst/>
            </a:prstGeom>
            <a:grpFill/>
            <a:ln w="6350">
              <a:solidFill>
                <a:srgbClr val="75DB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800">
                <a:latin typeface="方正姚体" panose="02010601030101010101" pitchFamily="2" charset="-122"/>
                <a:ea typeface="方正姚体" panose="02010601030101010101" pitchFamily="2" charset="-122"/>
              </a:endParaRPr>
            </a:p>
          </p:txBody>
        </p:sp>
      </p:grpSp>
      <p:grpSp>
        <p:nvGrpSpPr>
          <p:cNvPr id="17" name="组合 16"/>
          <p:cNvGrpSpPr/>
          <p:nvPr/>
        </p:nvGrpSpPr>
        <p:grpSpPr>
          <a:xfrm>
            <a:off x="5304440" y="2374830"/>
            <a:ext cx="1152653" cy="1152648"/>
            <a:chOff x="5833182" y="1422404"/>
            <a:chExt cx="1536800" cy="1536794"/>
          </a:xfrm>
        </p:grpSpPr>
        <p:sp>
          <p:nvSpPr>
            <p:cNvPr id="18" name="MH_Other_3"/>
            <p:cNvSpPr/>
            <p:nvPr>
              <p:custDataLst>
                <p:tags r:id="rId7"/>
              </p:custDataLst>
            </p:nvPr>
          </p:nvSpPr>
          <p:spPr>
            <a:xfrm>
              <a:off x="5903603" y="1494413"/>
              <a:ext cx="1394370" cy="1394364"/>
            </a:xfrm>
            <a:prstGeom prst="ellipse">
              <a:avLst/>
            </a:prstGeom>
            <a:blipFill dpi="0" rotWithShape="1">
              <a:blip r:embed="rId17"/>
              <a:srcRect/>
              <a:stretch>
                <a:fillRect l="-3000" r="-12000"/>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endParaRPr lang="zh-CN" altLang="en-US" sz="1800" b="1" dirty="0">
                <a:solidFill>
                  <a:schemeClr val="bg1"/>
                </a:solidFill>
                <a:latin typeface="方正姚体" panose="02010601030101010101" pitchFamily="2" charset="-122"/>
                <a:ea typeface="方正姚体" panose="02010601030101010101" pitchFamily="2" charset="-122"/>
              </a:endParaRPr>
            </a:p>
          </p:txBody>
        </p:sp>
        <p:sp>
          <p:nvSpPr>
            <p:cNvPr id="19" name="MH_Other_4"/>
            <p:cNvSpPr/>
            <p:nvPr>
              <p:custDataLst>
                <p:tags r:id="rId8"/>
              </p:custDataLst>
            </p:nvPr>
          </p:nvSpPr>
          <p:spPr>
            <a:xfrm>
              <a:off x="5833182" y="1422404"/>
              <a:ext cx="1536800" cy="1536794"/>
            </a:xfrm>
            <a:prstGeom prst="ellipse">
              <a:avLst/>
            </a:prstGeom>
            <a:noFill/>
            <a:ln w="6350">
              <a:solidFill>
                <a:srgbClr val="75DB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1800">
                <a:latin typeface="方正姚体" panose="02010601030101010101" pitchFamily="2" charset="-122"/>
                <a:ea typeface="方正姚体" panose="02010601030101010101" pitchFamily="2" charset="-122"/>
              </a:endParaRPr>
            </a:p>
          </p:txBody>
        </p:sp>
      </p:grpSp>
      <p:sp>
        <p:nvSpPr>
          <p:cNvPr id="20" name="矩形 19">
            <a:extLst>
              <a:ext uri="{FF2B5EF4-FFF2-40B4-BE49-F238E27FC236}">
                <a16:creationId xmlns:a16="http://schemas.microsoft.com/office/drawing/2014/main" id="{B9CBE002-541A-4048-BB57-E34B4252CC35}"/>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800457883"/>
      </p:ext>
    </p:extLst>
  </p:cSld>
  <p:clrMapOvr>
    <a:masterClrMapping/>
  </p:clrMapOvr>
  <mc:AlternateContent xmlns:mc="http://schemas.openxmlformats.org/markup-compatibility/2006" xmlns:p14="http://schemas.microsoft.com/office/powerpoint/2010/main">
    <mc:Choice Requires="p14">
      <p:transition advClick="0" advTm="6000">
        <p14:switch dir="r"/>
      </p:transition>
    </mc:Choice>
    <mc:Fallback xmlns="">
      <p:transition advClick="0" advTm="6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SubTitle_2"/>
          <p:cNvSpPr>
            <a:spLocks noChangeArrowheads="1"/>
          </p:cNvSpPr>
          <p:nvPr>
            <p:custDataLst>
              <p:tags r:id="rId1"/>
            </p:custDataLst>
          </p:nvPr>
        </p:nvSpPr>
        <p:spPr bwMode="auto">
          <a:xfrm>
            <a:off x="2407560" y="2925762"/>
            <a:ext cx="1278722" cy="39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p:txBody>
      </p:sp>
      <p:grpSp>
        <p:nvGrpSpPr>
          <p:cNvPr id="5" name="组合 4"/>
          <p:cNvGrpSpPr/>
          <p:nvPr/>
        </p:nvGrpSpPr>
        <p:grpSpPr>
          <a:xfrm>
            <a:off x="1552634" y="2591986"/>
            <a:ext cx="727854" cy="647723"/>
            <a:chOff x="1710900" y="3027136"/>
            <a:chExt cx="734429" cy="653574"/>
          </a:xfrm>
        </p:grpSpPr>
        <p:sp>
          <p:nvSpPr>
            <p:cNvPr id="6" name="MH_Other_1"/>
            <p:cNvSpPr>
              <a:spLocks noChangeArrowheads="1"/>
            </p:cNvSpPr>
            <p:nvPr>
              <p:custDataLst>
                <p:tags r:id="rId17"/>
              </p:custDataLst>
            </p:nvPr>
          </p:nvSpPr>
          <p:spPr bwMode="auto">
            <a:xfrm>
              <a:off x="1710900" y="3027136"/>
              <a:ext cx="357108" cy="357108"/>
            </a:xfrm>
            <a:prstGeom prst="rect">
              <a:avLst/>
            </a:prstGeom>
            <a:solidFill>
              <a:srgbClr val="25B4E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en-US" altLang="zh-CN" sz="1500" b="1" dirty="0">
                  <a:solidFill>
                    <a:srgbClr val="FFFFFF"/>
                  </a:solidFill>
                  <a:ea typeface="微软雅黑" pitchFamily="34" charset="-122"/>
                </a:rPr>
                <a:t>01</a:t>
              </a:r>
              <a:endParaRPr lang="zh-CN" altLang="en-US" sz="1500" b="1" dirty="0">
                <a:solidFill>
                  <a:srgbClr val="FFFFFF"/>
                </a:solidFill>
                <a:ea typeface="微软雅黑" pitchFamily="34" charset="-122"/>
              </a:endParaRPr>
            </a:p>
          </p:txBody>
        </p:sp>
        <p:sp>
          <p:nvSpPr>
            <p:cNvPr id="7" name="MH_Other_2"/>
            <p:cNvSpPr>
              <a:spLocks noChangeArrowheads="1"/>
            </p:cNvSpPr>
            <p:nvPr>
              <p:custDataLst>
                <p:tags r:id="rId18"/>
              </p:custDataLst>
            </p:nvPr>
          </p:nvSpPr>
          <p:spPr bwMode="auto">
            <a:xfrm>
              <a:off x="2088221" y="3101252"/>
              <a:ext cx="282991" cy="282991"/>
            </a:xfrm>
            <a:prstGeom prst="rect">
              <a:avLst/>
            </a:prstGeom>
            <a:solidFill>
              <a:srgbClr val="ACE3F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sp>
          <p:nvSpPr>
            <p:cNvPr id="8" name="MH_Other_3"/>
            <p:cNvSpPr>
              <a:spLocks noChangeArrowheads="1"/>
            </p:cNvSpPr>
            <p:nvPr>
              <p:custDataLst>
                <p:tags r:id="rId19"/>
              </p:custDataLst>
            </p:nvPr>
          </p:nvSpPr>
          <p:spPr bwMode="auto">
            <a:xfrm>
              <a:off x="1791755" y="3404457"/>
              <a:ext cx="276253" cy="276253"/>
            </a:xfrm>
            <a:prstGeom prst="rect">
              <a:avLst/>
            </a:prstGeom>
            <a:solidFill>
              <a:srgbClr val="67CBE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sp>
          <p:nvSpPr>
            <p:cNvPr id="9" name="MH_Other_4"/>
            <p:cNvSpPr>
              <a:spLocks noChangeArrowheads="1"/>
            </p:cNvSpPr>
            <p:nvPr>
              <p:custDataLst>
                <p:tags r:id="rId20"/>
              </p:custDataLst>
            </p:nvPr>
          </p:nvSpPr>
          <p:spPr bwMode="auto">
            <a:xfrm>
              <a:off x="2088221" y="3404457"/>
              <a:ext cx="357108" cy="235826"/>
            </a:xfrm>
            <a:prstGeom prst="rect">
              <a:avLst/>
            </a:prstGeom>
            <a:solidFill>
              <a:srgbClr val="D9F2F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grpSp>
      <p:grpSp>
        <p:nvGrpSpPr>
          <p:cNvPr id="10" name="组合 9"/>
          <p:cNvGrpSpPr/>
          <p:nvPr/>
        </p:nvGrpSpPr>
        <p:grpSpPr>
          <a:xfrm>
            <a:off x="4645882" y="2591986"/>
            <a:ext cx="727855" cy="647723"/>
            <a:chOff x="4379101" y="3027136"/>
            <a:chExt cx="734430" cy="653574"/>
          </a:xfrm>
        </p:grpSpPr>
        <p:sp>
          <p:nvSpPr>
            <p:cNvPr id="11" name="MH_Other_5"/>
            <p:cNvSpPr>
              <a:spLocks noChangeArrowheads="1"/>
            </p:cNvSpPr>
            <p:nvPr>
              <p:custDataLst>
                <p:tags r:id="rId13"/>
              </p:custDataLst>
            </p:nvPr>
          </p:nvSpPr>
          <p:spPr bwMode="auto">
            <a:xfrm>
              <a:off x="4379101" y="3027136"/>
              <a:ext cx="357108" cy="357108"/>
            </a:xfrm>
            <a:prstGeom prst="rect">
              <a:avLst/>
            </a:prstGeom>
            <a:solidFill>
              <a:srgbClr val="02AFB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en-US" altLang="zh-CN" sz="1500" b="1">
                  <a:solidFill>
                    <a:srgbClr val="FFFFFF"/>
                  </a:solidFill>
                  <a:ea typeface="微软雅黑" pitchFamily="34" charset="-122"/>
                </a:rPr>
                <a:t>02</a:t>
              </a:r>
              <a:endParaRPr lang="zh-CN" altLang="en-US" sz="1500" b="1">
                <a:solidFill>
                  <a:srgbClr val="FFFFFF"/>
                </a:solidFill>
                <a:ea typeface="微软雅黑" pitchFamily="34" charset="-122"/>
              </a:endParaRPr>
            </a:p>
          </p:txBody>
        </p:sp>
        <p:sp>
          <p:nvSpPr>
            <p:cNvPr id="12" name="MH_Other_6"/>
            <p:cNvSpPr>
              <a:spLocks noChangeArrowheads="1"/>
            </p:cNvSpPr>
            <p:nvPr>
              <p:custDataLst>
                <p:tags r:id="rId14"/>
              </p:custDataLst>
            </p:nvPr>
          </p:nvSpPr>
          <p:spPr bwMode="auto">
            <a:xfrm>
              <a:off x="4756423" y="3101252"/>
              <a:ext cx="282991" cy="282991"/>
            </a:xfrm>
            <a:prstGeom prst="rect">
              <a:avLst/>
            </a:prstGeom>
            <a:solidFill>
              <a:srgbClr val="98F7F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sp>
          <p:nvSpPr>
            <p:cNvPr id="13" name="MH_Other_7"/>
            <p:cNvSpPr>
              <a:spLocks noChangeArrowheads="1"/>
            </p:cNvSpPr>
            <p:nvPr>
              <p:custDataLst>
                <p:tags r:id="rId15"/>
              </p:custDataLst>
            </p:nvPr>
          </p:nvSpPr>
          <p:spPr bwMode="auto">
            <a:xfrm>
              <a:off x="4459956" y="3404457"/>
              <a:ext cx="276253" cy="276253"/>
            </a:xfrm>
            <a:prstGeom prst="rect">
              <a:avLst/>
            </a:prstGeom>
            <a:solidFill>
              <a:srgbClr val="17EDF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sp>
          <p:nvSpPr>
            <p:cNvPr id="14" name="MH_Other_8"/>
            <p:cNvSpPr>
              <a:spLocks noChangeArrowheads="1"/>
            </p:cNvSpPr>
            <p:nvPr>
              <p:custDataLst>
                <p:tags r:id="rId16"/>
              </p:custDataLst>
            </p:nvPr>
          </p:nvSpPr>
          <p:spPr bwMode="auto">
            <a:xfrm>
              <a:off x="4756423" y="3404457"/>
              <a:ext cx="357108" cy="235826"/>
            </a:xfrm>
            <a:prstGeom prst="rect">
              <a:avLst/>
            </a:prstGeom>
            <a:solidFill>
              <a:srgbClr val="CDFB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grpSp>
      <p:grpSp>
        <p:nvGrpSpPr>
          <p:cNvPr id="15" name="组合 14"/>
          <p:cNvGrpSpPr/>
          <p:nvPr/>
        </p:nvGrpSpPr>
        <p:grpSpPr>
          <a:xfrm>
            <a:off x="1552634" y="3580299"/>
            <a:ext cx="727854" cy="647725"/>
            <a:chOff x="1710900" y="4311825"/>
            <a:chExt cx="734429" cy="653575"/>
          </a:xfrm>
        </p:grpSpPr>
        <p:sp>
          <p:nvSpPr>
            <p:cNvPr id="16" name="MH_Other_9"/>
            <p:cNvSpPr>
              <a:spLocks noChangeArrowheads="1"/>
            </p:cNvSpPr>
            <p:nvPr>
              <p:custDataLst>
                <p:tags r:id="rId9"/>
              </p:custDataLst>
            </p:nvPr>
          </p:nvSpPr>
          <p:spPr bwMode="auto">
            <a:xfrm>
              <a:off x="1710900" y="4311825"/>
              <a:ext cx="357108" cy="357108"/>
            </a:xfrm>
            <a:prstGeom prst="rect">
              <a:avLst/>
            </a:prstGeom>
            <a:solidFill>
              <a:srgbClr val="4FB46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en-US" altLang="zh-CN" sz="1500" b="1">
                  <a:solidFill>
                    <a:srgbClr val="FFFFFF"/>
                  </a:solidFill>
                  <a:ea typeface="微软雅黑" pitchFamily="34" charset="-122"/>
                </a:rPr>
                <a:t>03</a:t>
              </a:r>
              <a:endParaRPr lang="zh-CN" altLang="en-US" sz="1500" b="1">
                <a:solidFill>
                  <a:srgbClr val="FFFFFF"/>
                </a:solidFill>
                <a:ea typeface="微软雅黑" pitchFamily="34" charset="-122"/>
              </a:endParaRPr>
            </a:p>
          </p:txBody>
        </p:sp>
        <p:sp>
          <p:nvSpPr>
            <p:cNvPr id="17" name="MH_Other_10"/>
            <p:cNvSpPr>
              <a:spLocks noChangeArrowheads="1"/>
            </p:cNvSpPr>
            <p:nvPr>
              <p:custDataLst>
                <p:tags r:id="rId10"/>
              </p:custDataLst>
            </p:nvPr>
          </p:nvSpPr>
          <p:spPr bwMode="auto">
            <a:xfrm>
              <a:off x="2088221" y="4385942"/>
              <a:ext cx="282991" cy="282991"/>
            </a:xfrm>
            <a:prstGeom prst="rect">
              <a:avLst/>
            </a:prstGeom>
            <a:solidFill>
              <a:srgbClr val="B6E0C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sp>
          <p:nvSpPr>
            <p:cNvPr id="18" name="MH_Other_11"/>
            <p:cNvSpPr>
              <a:spLocks noChangeArrowheads="1"/>
            </p:cNvSpPr>
            <p:nvPr>
              <p:custDataLst>
                <p:tags r:id="rId11"/>
              </p:custDataLst>
            </p:nvPr>
          </p:nvSpPr>
          <p:spPr bwMode="auto">
            <a:xfrm>
              <a:off x="1791755" y="4689147"/>
              <a:ext cx="276253" cy="276253"/>
            </a:xfrm>
            <a:prstGeom prst="rect">
              <a:avLst/>
            </a:prstGeom>
            <a:solidFill>
              <a:srgbClr val="8DCF9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sp>
          <p:nvSpPr>
            <p:cNvPr id="19" name="MH_Other_12"/>
            <p:cNvSpPr>
              <a:spLocks noChangeArrowheads="1"/>
            </p:cNvSpPr>
            <p:nvPr>
              <p:custDataLst>
                <p:tags r:id="rId12"/>
              </p:custDataLst>
            </p:nvPr>
          </p:nvSpPr>
          <p:spPr bwMode="auto">
            <a:xfrm>
              <a:off x="2088221" y="4689147"/>
              <a:ext cx="357108" cy="235826"/>
            </a:xfrm>
            <a:prstGeom prst="rect">
              <a:avLst/>
            </a:prstGeom>
            <a:solidFill>
              <a:srgbClr val="E1F3E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grpSp>
      <p:grpSp>
        <p:nvGrpSpPr>
          <p:cNvPr id="20" name="组合 19"/>
          <p:cNvGrpSpPr/>
          <p:nvPr/>
        </p:nvGrpSpPr>
        <p:grpSpPr>
          <a:xfrm>
            <a:off x="4645882" y="3580299"/>
            <a:ext cx="727855" cy="647724"/>
            <a:chOff x="4379101" y="4311825"/>
            <a:chExt cx="734430" cy="653575"/>
          </a:xfrm>
        </p:grpSpPr>
        <p:sp>
          <p:nvSpPr>
            <p:cNvPr id="21" name="MH_Other_13"/>
            <p:cNvSpPr>
              <a:spLocks noChangeArrowheads="1"/>
            </p:cNvSpPr>
            <p:nvPr>
              <p:custDataLst>
                <p:tags r:id="rId5"/>
              </p:custDataLst>
            </p:nvPr>
          </p:nvSpPr>
          <p:spPr bwMode="auto">
            <a:xfrm>
              <a:off x="4379101" y="4311825"/>
              <a:ext cx="357108" cy="35710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en-US" altLang="zh-CN" sz="1500" b="1">
                  <a:solidFill>
                    <a:srgbClr val="FFFFFF"/>
                  </a:solidFill>
                  <a:ea typeface="微软雅黑" pitchFamily="34" charset="-122"/>
                </a:rPr>
                <a:t>04</a:t>
              </a:r>
              <a:endParaRPr lang="zh-CN" altLang="en-US" sz="1500" b="1">
                <a:solidFill>
                  <a:srgbClr val="FFFFFF"/>
                </a:solidFill>
                <a:ea typeface="微软雅黑" pitchFamily="34" charset="-122"/>
              </a:endParaRPr>
            </a:p>
          </p:txBody>
        </p:sp>
        <p:sp>
          <p:nvSpPr>
            <p:cNvPr id="22" name="MH_Other_14"/>
            <p:cNvSpPr>
              <a:spLocks noChangeArrowheads="1"/>
            </p:cNvSpPr>
            <p:nvPr>
              <p:custDataLst>
                <p:tags r:id="rId6"/>
              </p:custDataLst>
            </p:nvPr>
          </p:nvSpPr>
          <p:spPr bwMode="auto">
            <a:xfrm>
              <a:off x="4756423" y="4385942"/>
              <a:ext cx="282991" cy="282991"/>
            </a:xfrm>
            <a:prstGeom prst="rect">
              <a:avLst/>
            </a:prstGeom>
            <a:solidFill>
              <a:srgbClr val="FFEBA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sp>
          <p:nvSpPr>
            <p:cNvPr id="23" name="MH_Other_15"/>
            <p:cNvSpPr>
              <a:spLocks noChangeArrowheads="1"/>
            </p:cNvSpPr>
            <p:nvPr>
              <p:custDataLst>
                <p:tags r:id="rId7"/>
              </p:custDataLst>
            </p:nvPr>
          </p:nvSpPr>
          <p:spPr bwMode="auto">
            <a:xfrm>
              <a:off x="4459956" y="4689147"/>
              <a:ext cx="276253" cy="276253"/>
            </a:xfrm>
            <a:prstGeom prst="rect">
              <a:avLst/>
            </a:prstGeom>
            <a:solidFill>
              <a:srgbClr val="FFD54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sp>
          <p:nvSpPr>
            <p:cNvPr id="24" name="MH_Other_16"/>
            <p:cNvSpPr>
              <a:spLocks noChangeArrowheads="1"/>
            </p:cNvSpPr>
            <p:nvPr>
              <p:custDataLst>
                <p:tags r:id="rId8"/>
              </p:custDataLst>
            </p:nvPr>
          </p:nvSpPr>
          <p:spPr bwMode="auto">
            <a:xfrm>
              <a:off x="4756423" y="4689147"/>
              <a:ext cx="357108" cy="235826"/>
            </a:xfrm>
            <a:prstGeom prst="rect">
              <a:avLst/>
            </a:prstGeom>
            <a:solidFill>
              <a:srgbClr val="FFF3C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sz="1636">
                <a:solidFill>
                  <a:srgbClr val="FFFFFF"/>
                </a:solidFill>
                <a:ea typeface="微软雅黑" pitchFamily="34" charset="-122"/>
              </a:endParaRPr>
            </a:p>
          </p:txBody>
        </p:sp>
      </p:grpSp>
      <p:sp>
        <p:nvSpPr>
          <p:cNvPr id="25" name="TextBox 53"/>
          <p:cNvSpPr txBox="1">
            <a:spLocks noChangeArrowheads="1"/>
          </p:cNvSpPr>
          <p:nvPr/>
        </p:nvSpPr>
        <p:spPr bwMode="auto">
          <a:xfrm>
            <a:off x="2343500" y="2685209"/>
            <a:ext cx="2037618" cy="322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9975" tIns="34988" rIns="69975" bIns="34988" numCol="1" anchor="t" anchorCtr="0" compatLnSpc="1">
            <a:prstTxWarp prst="textNoShape">
              <a:avLst/>
            </a:prstTxWarp>
            <a:spAutoFit/>
          </a:bodyPr>
          <a:lstStyle/>
          <a:p>
            <a:pPr defTabSz="699722"/>
            <a:r>
              <a:rPr lang="zh-CN" altLang="en-US" sz="1636" b="1" dirty="0">
                <a:solidFill>
                  <a:srgbClr val="0070C0"/>
                </a:solidFill>
                <a:latin typeface="微软雅黑" pitchFamily="34" charset="-122"/>
                <a:ea typeface="微软雅黑" pitchFamily="34" charset="-122"/>
                <a:cs typeface="宋体" pitchFamily="2" charset="-122"/>
              </a:rPr>
              <a:t>单击此处添加标题</a:t>
            </a:r>
            <a:endParaRPr lang="zh-CN" altLang="en-US" sz="2100" dirty="0">
              <a:solidFill>
                <a:srgbClr val="0070C0"/>
              </a:solidFill>
              <a:latin typeface="Arial" pitchFamily="34" charset="0"/>
              <a:ea typeface="微软雅黑"/>
              <a:cs typeface="宋体" pitchFamily="2" charset="-122"/>
            </a:endParaRPr>
          </a:p>
        </p:txBody>
      </p:sp>
      <p:sp>
        <p:nvSpPr>
          <p:cNvPr id="26" name="MH_SubTitle_2"/>
          <p:cNvSpPr>
            <a:spLocks noChangeArrowheads="1"/>
          </p:cNvSpPr>
          <p:nvPr>
            <p:custDataLst>
              <p:tags r:id="rId2"/>
            </p:custDataLst>
          </p:nvPr>
        </p:nvSpPr>
        <p:spPr bwMode="auto">
          <a:xfrm>
            <a:off x="5454384" y="2925762"/>
            <a:ext cx="1278722" cy="39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p:txBody>
      </p:sp>
      <p:sp>
        <p:nvSpPr>
          <p:cNvPr id="27" name="TextBox 53"/>
          <p:cNvSpPr txBox="1">
            <a:spLocks noChangeArrowheads="1"/>
          </p:cNvSpPr>
          <p:nvPr/>
        </p:nvSpPr>
        <p:spPr bwMode="auto">
          <a:xfrm>
            <a:off x="5390325" y="2685209"/>
            <a:ext cx="2278582" cy="322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9975" tIns="34988" rIns="69975" bIns="34988" numCol="1" anchor="t" anchorCtr="0" compatLnSpc="1">
            <a:prstTxWarp prst="textNoShape">
              <a:avLst/>
            </a:prstTxWarp>
            <a:spAutoFit/>
          </a:bodyPr>
          <a:lstStyle/>
          <a:p>
            <a:pPr defTabSz="699722"/>
            <a:r>
              <a:rPr lang="zh-CN" altLang="en-US" sz="1636" b="1" dirty="0">
                <a:solidFill>
                  <a:srgbClr val="0070C0"/>
                </a:solidFill>
                <a:latin typeface="微软雅黑" pitchFamily="34" charset="-122"/>
                <a:ea typeface="微软雅黑" pitchFamily="34" charset="-122"/>
                <a:cs typeface="宋体" pitchFamily="2" charset="-122"/>
              </a:rPr>
              <a:t>单击此处添加标题</a:t>
            </a:r>
            <a:endParaRPr lang="zh-CN" altLang="en-US" sz="2100" dirty="0">
              <a:solidFill>
                <a:srgbClr val="0070C0"/>
              </a:solidFill>
              <a:latin typeface="Arial" pitchFamily="34" charset="0"/>
              <a:ea typeface="微软雅黑"/>
              <a:cs typeface="宋体" pitchFamily="2" charset="-122"/>
            </a:endParaRPr>
          </a:p>
        </p:txBody>
      </p:sp>
      <p:sp>
        <p:nvSpPr>
          <p:cNvPr id="28" name="MH_SubTitle_2"/>
          <p:cNvSpPr>
            <a:spLocks noChangeArrowheads="1"/>
          </p:cNvSpPr>
          <p:nvPr>
            <p:custDataLst>
              <p:tags r:id="rId3"/>
            </p:custDataLst>
          </p:nvPr>
        </p:nvSpPr>
        <p:spPr bwMode="auto">
          <a:xfrm>
            <a:off x="2407560" y="3894753"/>
            <a:ext cx="1278722" cy="39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p:txBody>
      </p:sp>
      <p:sp>
        <p:nvSpPr>
          <p:cNvPr id="29" name="TextBox 53"/>
          <p:cNvSpPr txBox="1">
            <a:spLocks noChangeArrowheads="1"/>
          </p:cNvSpPr>
          <p:nvPr/>
        </p:nvSpPr>
        <p:spPr bwMode="auto">
          <a:xfrm>
            <a:off x="2343500" y="3654200"/>
            <a:ext cx="1911850" cy="322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9975" tIns="34988" rIns="69975" bIns="34988" numCol="1" anchor="t" anchorCtr="0" compatLnSpc="1">
            <a:prstTxWarp prst="textNoShape">
              <a:avLst/>
            </a:prstTxWarp>
            <a:spAutoFit/>
          </a:bodyPr>
          <a:lstStyle/>
          <a:p>
            <a:pPr defTabSz="699722"/>
            <a:r>
              <a:rPr lang="zh-CN" altLang="en-US" sz="1636" b="1" dirty="0">
                <a:solidFill>
                  <a:srgbClr val="0070C0"/>
                </a:solidFill>
                <a:latin typeface="微软雅黑" pitchFamily="34" charset="-122"/>
                <a:ea typeface="微软雅黑" pitchFamily="34" charset="-122"/>
                <a:cs typeface="宋体" pitchFamily="2" charset="-122"/>
              </a:rPr>
              <a:t>单击此处添加标题</a:t>
            </a:r>
            <a:endParaRPr lang="zh-CN" altLang="en-US" sz="2100" dirty="0">
              <a:solidFill>
                <a:srgbClr val="0070C0"/>
              </a:solidFill>
              <a:latin typeface="Arial" pitchFamily="34" charset="0"/>
              <a:ea typeface="微软雅黑"/>
              <a:cs typeface="宋体" pitchFamily="2" charset="-122"/>
            </a:endParaRPr>
          </a:p>
        </p:txBody>
      </p:sp>
      <p:sp>
        <p:nvSpPr>
          <p:cNvPr id="30" name="MH_SubTitle_2"/>
          <p:cNvSpPr>
            <a:spLocks noChangeArrowheads="1"/>
          </p:cNvSpPr>
          <p:nvPr>
            <p:custDataLst>
              <p:tags r:id="rId4"/>
            </p:custDataLst>
          </p:nvPr>
        </p:nvSpPr>
        <p:spPr bwMode="auto">
          <a:xfrm>
            <a:off x="5454384" y="3894753"/>
            <a:ext cx="1278722" cy="39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p:txBody>
      </p:sp>
      <p:sp>
        <p:nvSpPr>
          <p:cNvPr id="31" name="TextBox 53"/>
          <p:cNvSpPr txBox="1">
            <a:spLocks noChangeArrowheads="1"/>
          </p:cNvSpPr>
          <p:nvPr/>
        </p:nvSpPr>
        <p:spPr bwMode="auto">
          <a:xfrm>
            <a:off x="5390325" y="3654200"/>
            <a:ext cx="2116557" cy="322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9975" tIns="34988" rIns="69975" bIns="34988" numCol="1" anchor="t" anchorCtr="0" compatLnSpc="1">
            <a:prstTxWarp prst="textNoShape">
              <a:avLst/>
            </a:prstTxWarp>
            <a:spAutoFit/>
          </a:bodyPr>
          <a:lstStyle/>
          <a:p>
            <a:pPr defTabSz="699722"/>
            <a:r>
              <a:rPr lang="zh-CN" altLang="en-US" sz="1636" b="1" dirty="0">
                <a:solidFill>
                  <a:srgbClr val="0070C0"/>
                </a:solidFill>
                <a:latin typeface="微软雅黑" pitchFamily="34" charset="-122"/>
                <a:ea typeface="微软雅黑" pitchFamily="34" charset="-122"/>
                <a:cs typeface="宋体" pitchFamily="2" charset="-122"/>
              </a:rPr>
              <a:t>单击此处添加标题</a:t>
            </a:r>
            <a:endParaRPr lang="zh-CN" altLang="en-US" sz="2100" dirty="0">
              <a:solidFill>
                <a:srgbClr val="0070C0"/>
              </a:solidFill>
              <a:latin typeface="Arial" pitchFamily="34" charset="0"/>
              <a:ea typeface="微软雅黑"/>
              <a:cs typeface="宋体" pitchFamily="2" charset="-122"/>
            </a:endParaRPr>
          </a:p>
        </p:txBody>
      </p:sp>
      <p:sp>
        <p:nvSpPr>
          <p:cNvPr id="4" name="矩形 3">
            <a:extLst>
              <a:ext uri="{FF2B5EF4-FFF2-40B4-BE49-F238E27FC236}">
                <a16:creationId xmlns:a16="http://schemas.microsoft.com/office/drawing/2014/main" id="{FB9A5E12-9645-470B-9F2F-0BCF760EE48E}"/>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2398743216"/>
      </p:ext>
    </p:extLst>
  </p:cSld>
  <p:clrMapOvr>
    <a:masterClrMapping/>
  </p:clrMapOvr>
  <mc:AlternateContent xmlns:mc="http://schemas.openxmlformats.org/markup-compatibility/2006" xmlns:p14="http://schemas.microsoft.com/office/powerpoint/2010/main">
    <mc:Choice Requires="p14">
      <p:transition advClick="0" advTm="6000">
        <p14:gallery dir="l"/>
      </p:transition>
    </mc:Choice>
    <mc:Fallback xmlns="">
      <p:transition advClick="0" advTm="6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SubTitle_1"/>
          <p:cNvSpPr/>
          <p:nvPr>
            <p:custDataLst>
              <p:tags r:id="rId1"/>
            </p:custDataLst>
          </p:nvPr>
        </p:nvSpPr>
        <p:spPr bwMode="auto">
          <a:xfrm>
            <a:off x="1752050" y="2621981"/>
            <a:ext cx="1557585" cy="908766"/>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35006" rIns="135006" anchor="ctr"/>
          <a:lstStyle/>
          <a:p>
            <a:pPr>
              <a:lnSpc>
                <a:spcPct val="120000"/>
              </a:lnSpc>
              <a:defRPr/>
            </a:pPr>
            <a:r>
              <a:rPr lang="zh-CN" altLang="en-US" sz="788"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5" name="MH_SubTitle_2"/>
          <p:cNvSpPr/>
          <p:nvPr>
            <p:custDataLst>
              <p:tags r:id="rId2"/>
            </p:custDataLst>
          </p:nvPr>
        </p:nvSpPr>
        <p:spPr bwMode="auto">
          <a:xfrm>
            <a:off x="3490551" y="2621981"/>
            <a:ext cx="1557585" cy="908766"/>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35006" rIns="135006" anchor="ctr"/>
          <a:lstStyle/>
          <a:p>
            <a:pPr defTabSz="699722">
              <a:lnSpc>
                <a:spcPct val="120000"/>
              </a:lnSpc>
              <a:defRPr/>
            </a:pPr>
            <a:r>
              <a:rPr lang="zh-CN" altLang="en-US" sz="788"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6" name="MH_SubTitle_3"/>
          <p:cNvSpPr/>
          <p:nvPr>
            <p:custDataLst>
              <p:tags r:id="rId3"/>
            </p:custDataLst>
          </p:nvPr>
        </p:nvSpPr>
        <p:spPr bwMode="auto">
          <a:xfrm>
            <a:off x="5229051" y="2621981"/>
            <a:ext cx="1556515" cy="908766"/>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35006" rIns="135006" anchor="ctr"/>
          <a:lstStyle/>
          <a:p>
            <a:pPr defTabSz="699722">
              <a:lnSpc>
                <a:spcPct val="120000"/>
              </a:lnSpc>
              <a:defRPr/>
            </a:pPr>
            <a:r>
              <a:rPr lang="zh-CN" altLang="en-US" sz="788"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7" name="MH_SubTitle_4"/>
          <p:cNvSpPr/>
          <p:nvPr>
            <p:custDataLst>
              <p:tags r:id="rId4"/>
            </p:custDataLst>
          </p:nvPr>
        </p:nvSpPr>
        <p:spPr bwMode="auto">
          <a:xfrm>
            <a:off x="1752050" y="3843559"/>
            <a:ext cx="1557585" cy="908766"/>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35006" rIns="135006" anchor="ctr"/>
          <a:lstStyle/>
          <a:p>
            <a:pPr defTabSz="699722">
              <a:lnSpc>
                <a:spcPct val="120000"/>
              </a:lnSpc>
              <a:defRPr/>
            </a:pPr>
            <a:r>
              <a:rPr lang="zh-CN" altLang="en-US" sz="788"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8" name="MH_SubTitle_5"/>
          <p:cNvSpPr/>
          <p:nvPr>
            <p:custDataLst>
              <p:tags r:id="rId5"/>
            </p:custDataLst>
          </p:nvPr>
        </p:nvSpPr>
        <p:spPr bwMode="auto">
          <a:xfrm>
            <a:off x="3490551" y="3843559"/>
            <a:ext cx="1557585" cy="908766"/>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35006" rIns="135006" anchor="ctr"/>
          <a:lstStyle/>
          <a:p>
            <a:pPr defTabSz="699722">
              <a:lnSpc>
                <a:spcPct val="120000"/>
              </a:lnSpc>
              <a:defRPr/>
            </a:pPr>
            <a:r>
              <a:rPr lang="zh-CN" altLang="en-US" sz="788"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9" name="MH_SubTitle_6"/>
          <p:cNvSpPr/>
          <p:nvPr>
            <p:custDataLst>
              <p:tags r:id="rId6"/>
            </p:custDataLst>
          </p:nvPr>
        </p:nvSpPr>
        <p:spPr bwMode="auto">
          <a:xfrm>
            <a:off x="5229051" y="3843559"/>
            <a:ext cx="1556515" cy="908766"/>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35006" rIns="135006" anchor="ctr"/>
          <a:lstStyle/>
          <a:p>
            <a:pPr defTabSz="699722">
              <a:lnSpc>
                <a:spcPct val="120000"/>
              </a:lnSpc>
              <a:defRPr/>
            </a:pPr>
            <a:r>
              <a:rPr lang="zh-CN" altLang="en-US" sz="788"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10" name="MH_Other_1"/>
          <p:cNvSpPr/>
          <p:nvPr>
            <p:custDataLst>
              <p:tags r:id="rId7"/>
            </p:custDataLst>
          </p:nvPr>
        </p:nvSpPr>
        <p:spPr>
          <a:xfrm>
            <a:off x="2836470" y="2518927"/>
            <a:ext cx="343633" cy="234450"/>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1004" anchor="ctr">
            <a:noAutofit/>
          </a:bodyPr>
          <a:lstStyle/>
          <a:p>
            <a:pPr algn="ctr">
              <a:defRPr/>
            </a:pPr>
            <a:r>
              <a:rPr lang="en-US" altLang="zh-CN" sz="1200">
                <a:solidFill>
                  <a:srgbClr val="FFFFFF"/>
                </a:solidFill>
                <a:ea typeface="微软雅黑" panose="020B0503020204020204" pitchFamily="34" charset="-122"/>
              </a:rPr>
              <a:t>01</a:t>
            </a:r>
            <a:endParaRPr lang="zh-CN" altLang="en-US" sz="1200">
              <a:solidFill>
                <a:srgbClr val="FFFFFF"/>
              </a:solidFill>
              <a:ea typeface="微软雅黑" panose="020B0503020204020204" pitchFamily="34" charset="-122"/>
            </a:endParaRPr>
          </a:p>
        </p:txBody>
      </p:sp>
      <p:sp>
        <p:nvSpPr>
          <p:cNvPr id="11" name="MH_Other_2"/>
          <p:cNvSpPr/>
          <p:nvPr>
            <p:custDataLst>
              <p:tags r:id="rId8"/>
            </p:custDataLst>
          </p:nvPr>
        </p:nvSpPr>
        <p:spPr>
          <a:xfrm>
            <a:off x="4574971" y="2518927"/>
            <a:ext cx="343633" cy="234450"/>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1004" anchor="ctr">
            <a:noAutofit/>
          </a:bodyPr>
          <a:lstStyle/>
          <a:p>
            <a:pPr algn="ctr">
              <a:defRPr/>
            </a:pPr>
            <a:r>
              <a:rPr lang="en-US" altLang="zh-CN" sz="1200">
                <a:solidFill>
                  <a:srgbClr val="FFFFFF"/>
                </a:solidFill>
                <a:ea typeface="微软雅黑" panose="020B0503020204020204" pitchFamily="34" charset="-122"/>
              </a:rPr>
              <a:t>02</a:t>
            </a:r>
            <a:endParaRPr lang="zh-CN" altLang="en-US" sz="1200">
              <a:solidFill>
                <a:srgbClr val="FFFFFF"/>
              </a:solidFill>
              <a:ea typeface="微软雅黑" panose="020B0503020204020204" pitchFamily="34" charset="-122"/>
            </a:endParaRPr>
          </a:p>
        </p:txBody>
      </p:sp>
      <p:sp>
        <p:nvSpPr>
          <p:cNvPr id="12" name="MH_Other_3"/>
          <p:cNvSpPr/>
          <p:nvPr>
            <p:custDataLst>
              <p:tags r:id="rId9"/>
            </p:custDataLst>
          </p:nvPr>
        </p:nvSpPr>
        <p:spPr>
          <a:xfrm>
            <a:off x="6313472" y="2518927"/>
            <a:ext cx="343633" cy="234450"/>
          </a:xfrm>
          <a:custGeom>
            <a:avLst/>
            <a:gdLst>
              <a:gd name="connsiteX0" fmla="*/ 28344 w 509451"/>
              <a:gd name="connsiteY0" fmla="*/ 0 h 459661"/>
              <a:gd name="connsiteX1" fmla="*/ 481108 w 509451"/>
              <a:gd name="connsiteY1" fmla="*/ 0 h 459661"/>
              <a:gd name="connsiteX2" fmla="*/ 509451 w 509451"/>
              <a:gd name="connsiteY2" fmla="*/ 28344 h 459661"/>
              <a:gd name="connsiteX3" fmla="*/ 509451 w 509451"/>
              <a:gd name="connsiteY3" fmla="*/ 332765 h 459661"/>
              <a:gd name="connsiteX4" fmla="*/ 481108 w 509451"/>
              <a:gd name="connsiteY4" fmla="*/ 361109 h 459661"/>
              <a:gd name="connsiteX5" fmla="*/ 313285 w 509451"/>
              <a:gd name="connsiteY5" fmla="*/ 361109 h 459661"/>
              <a:gd name="connsiteX6" fmla="*/ 256124 w 509451"/>
              <a:gd name="connsiteY6" fmla="*/ 459661 h 459661"/>
              <a:gd name="connsiteX7" fmla="*/ 198965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8" y="0"/>
                </a:lnTo>
                <a:cubicBezTo>
                  <a:pt x="496761" y="0"/>
                  <a:pt x="509451" y="12690"/>
                  <a:pt x="509451" y="28344"/>
                </a:cubicBezTo>
                <a:lnTo>
                  <a:pt x="509451" y="332765"/>
                </a:lnTo>
                <a:cubicBezTo>
                  <a:pt x="509451" y="348419"/>
                  <a:pt x="496761" y="361109"/>
                  <a:pt x="481108" y="361109"/>
                </a:cubicBezTo>
                <a:lnTo>
                  <a:pt x="313285" y="361109"/>
                </a:lnTo>
                <a:lnTo>
                  <a:pt x="256124" y="459661"/>
                </a:lnTo>
                <a:lnTo>
                  <a:pt x="198965" y="361109"/>
                </a:lnTo>
                <a:lnTo>
                  <a:pt x="28344" y="361109"/>
                </a:lnTo>
                <a:cubicBezTo>
                  <a:pt x="12690" y="361109"/>
                  <a:pt x="0" y="348419"/>
                  <a:pt x="0" y="332765"/>
                </a:cubicBezTo>
                <a:lnTo>
                  <a:pt x="0" y="28344"/>
                </a:lnTo>
                <a:cubicBezTo>
                  <a:pt x="0" y="12690"/>
                  <a:pt x="12690" y="0"/>
                  <a:pt x="28344"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1004" anchor="ctr">
            <a:noAutofit/>
          </a:bodyPr>
          <a:lstStyle/>
          <a:p>
            <a:pPr algn="ctr">
              <a:defRPr/>
            </a:pPr>
            <a:r>
              <a:rPr lang="en-US" altLang="zh-CN" sz="1200" dirty="0">
                <a:solidFill>
                  <a:srgbClr val="FFFFFF"/>
                </a:solidFill>
                <a:ea typeface="微软雅黑" panose="020B0503020204020204" pitchFamily="34" charset="-122"/>
              </a:rPr>
              <a:t>03</a:t>
            </a:r>
            <a:endParaRPr lang="zh-CN" altLang="en-US" sz="1200" dirty="0">
              <a:solidFill>
                <a:srgbClr val="FFFFFF"/>
              </a:solidFill>
              <a:ea typeface="微软雅黑" panose="020B0503020204020204" pitchFamily="34" charset="-122"/>
            </a:endParaRPr>
          </a:p>
        </p:txBody>
      </p:sp>
      <p:sp>
        <p:nvSpPr>
          <p:cNvPr id="13" name="MH_Other_4"/>
          <p:cNvSpPr/>
          <p:nvPr>
            <p:custDataLst>
              <p:tags r:id="rId10"/>
            </p:custDataLst>
          </p:nvPr>
        </p:nvSpPr>
        <p:spPr>
          <a:xfrm>
            <a:off x="2836470" y="3705844"/>
            <a:ext cx="343633" cy="282705"/>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1004" anchor="ctr">
            <a:noAutofit/>
          </a:bodyPr>
          <a:lstStyle/>
          <a:p>
            <a:pPr algn="ctr">
              <a:defRPr/>
            </a:pPr>
            <a:r>
              <a:rPr lang="en-US" altLang="zh-CN" sz="1200">
                <a:solidFill>
                  <a:srgbClr val="FFFFFF"/>
                </a:solidFill>
                <a:ea typeface="微软雅黑" panose="020B0503020204020204" pitchFamily="34" charset="-122"/>
              </a:rPr>
              <a:t>04</a:t>
            </a:r>
            <a:endParaRPr lang="zh-CN" altLang="en-US" sz="1200">
              <a:solidFill>
                <a:srgbClr val="FFFFFF"/>
              </a:solidFill>
              <a:ea typeface="微软雅黑" panose="020B0503020204020204" pitchFamily="34" charset="-122"/>
            </a:endParaRPr>
          </a:p>
        </p:txBody>
      </p:sp>
      <p:sp>
        <p:nvSpPr>
          <p:cNvPr id="14" name="MH_Other_5"/>
          <p:cNvSpPr/>
          <p:nvPr>
            <p:custDataLst>
              <p:tags r:id="rId11"/>
            </p:custDataLst>
          </p:nvPr>
        </p:nvSpPr>
        <p:spPr>
          <a:xfrm>
            <a:off x="4574971" y="3705844"/>
            <a:ext cx="343633" cy="282705"/>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1004" anchor="ctr">
            <a:noAutofit/>
          </a:bodyPr>
          <a:lstStyle/>
          <a:p>
            <a:pPr algn="ctr">
              <a:defRPr/>
            </a:pPr>
            <a:r>
              <a:rPr lang="en-US" altLang="zh-CN" sz="1200">
                <a:solidFill>
                  <a:srgbClr val="FFFFFF"/>
                </a:solidFill>
                <a:ea typeface="微软雅黑" panose="020B0503020204020204" pitchFamily="34" charset="-122"/>
              </a:rPr>
              <a:t>05</a:t>
            </a:r>
            <a:endParaRPr lang="zh-CN" altLang="en-US" sz="1200">
              <a:solidFill>
                <a:srgbClr val="FFFFFF"/>
              </a:solidFill>
              <a:ea typeface="微软雅黑" panose="020B0503020204020204" pitchFamily="34" charset="-122"/>
            </a:endParaRPr>
          </a:p>
        </p:txBody>
      </p:sp>
      <p:sp>
        <p:nvSpPr>
          <p:cNvPr id="15" name="MH_Other_6"/>
          <p:cNvSpPr/>
          <p:nvPr>
            <p:custDataLst>
              <p:tags r:id="rId12"/>
            </p:custDataLst>
          </p:nvPr>
        </p:nvSpPr>
        <p:spPr>
          <a:xfrm>
            <a:off x="6313472" y="3705844"/>
            <a:ext cx="343633" cy="282705"/>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1004" anchor="ctr">
            <a:noAutofit/>
          </a:bodyPr>
          <a:lstStyle/>
          <a:p>
            <a:pPr algn="ctr">
              <a:defRPr/>
            </a:pPr>
            <a:r>
              <a:rPr lang="en-US" altLang="zh-CN" sz="1200" dirty="0">
                <a:solidFill>
                  <a:srgbClr val="FFFFFF"/>
                </a:solidFill>
                <a:ea typeface="微软雅黑" panose="020B0503020204020204" pitchFamily="34" charset="-122"/>
              </a:rPr>
              <a:t>06</a:t>
            </a:r>
            <a:endParaRPr lang="zh-CN" altLang="en-US" sz="1200" dirty="0">
              <a:solidFill>
                <a:srgbClr val="FFFFFF"/>
              </a:solidFill>
              <a:ea typeface="微软雅黑" panose="020B0503020204020204" pitchFamily="34" charset="-122"/>
            </a:endParaRPr>
          </a:p>
        </p:txBody>
      </p:sp>
      <p:sp>
        <p:nvSpPr>
          <p:cNvPr id="3" name="矩形 2">
            <a:extLst>
              <a:ext uri="{FF2B5EF4-FFF2-40B4-BE49-F238E27FC236}">
                <a16:creationId xmlns:a16="http://schemas.microsoft.com/office/drawing/2014/main" id="{E1782A0C-D4B4-4114-A629-FBE073EB32F7}"/>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2893354257"/>
      </p:ext>
    </p:extLst>
  </p:cSld>
  <p:clrMapOvr>
    <a:masterClrMapping/>
  </p:clrMapOvr>
  <p:transition advClick="0" advTm="6000">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4638967" y="4518273"/>
            <a:ext cx="183350" cy="183350"/>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4" name="椭圆 3"/>
          <p:cNvSpPr/>
          <p:nvPr/>
        </p:nvSpPr>
        <p:spPr>
          <a:xfrm>
            <a:off x="5056715" y="3843228"/>
            <a:ext cx="247535" cy="247535"/>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5" name="椭圆 4"/>
          <p:cNvSpPr/>
          <p:nvPr/>
        </p:nvSpPr>
        <p:spPr>
          <a:xfrm>
            <a:off x="5711261" y="3208481"/>
            <a:ext cx="268392" cy="268392"/>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6" name="椭圆 5"/>
          <p:cNvSpPr/>
          <p:nvPr/>
        </p:nvSpPr>
        <p:spPr>
          <a:xfrm>
            <a:off x="6486246" y="2584840"/>
            <a:ext cx="310678" cy="310678"/>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cxnSp>
        <p:nvCxnSpPr>
          <p:cNvPr id="7" name="直接连接符 6"/>
          <p:cNvCxnSpPr>
            <a:stCxn id="3" idx="2"/>
          </p:cNvCxnSpPr>
          <p:nvPr/>
        </p:nvCxnSpPr>
        <p:spPr>
          <a:xfrm flipH="1">
            <a:off x="2276439" y="4609948"/>
            <a:ext cx="2362528"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145034" y="3966994"/>
            <a:ext cx="1965096"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3899501" y="3330462"/>
            <a:ext cx="1899176"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4829461" y="2740179"/>
            <a:ext cx="1764138"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11" name="MH_Other_1"/>
          <p:cNvSpPr/>
          <p:nvPr>
            <p:custDataLst>
              <p:tags r:id="rId1"/>
            </p:custDataLst>
          </p:nvPr>
        </p:nvSpPr>
        <p:spPr>
          <a:xfrm flipH="1" flipV="1">
            <a:off x="6355067" y="2743659"/>
            <a:ext cx="1097807" cy="2475691"/>
          </a:xfrm>
          <a:custGeom>
            <a:avLst/>
            <a:gdLst>
              <a:gd name="connsiteX0" fmla="*/ 1078872 w 1463567"/>
              <a:gd name="connsiteY0" fmla="*/ 3868332 h 3868332"/>
              <a:gd name="connsiteX1" fmla="*/ 944604 w 1463567"/>
              <a:gd name="connsiteY1" fmla="*/ 3660444 h 3868332"/>
              <a:gd name="connsiteX2" fmla="*/ 944604 w 1463567"/>
              <a:gd name="connsiteY2" fmla="*/ 2441320 h 3868332"/>
              <a:gd name="connsiteX3" fmla="*/ 894894 w 1463567"/>
              <a:gd name="connsiteY3" fmla="*/ 2441320 h 3868332"/>
              <a:gd name="connsiteX4" fmla="*/ 894894 w 1463567"/>
              <a:gd name="connsiteY4" fmla="*/ 2728639 h 3868332"/>
              <a:gd name="connsiteX5" fmla="*/ 760626 w 1463567"/>
              <a:gd name="connsiteY5" fmla="*/ 2936527 h 3868332"/>
              <a:gd name="connsiteX6" fmla="*/ 626359 w 1463567"/>
              <a:gd name="connsiteY6" fmla="*/ 2728639 h 3868332"/>
              <a:gd name="connsiteX7" fmla="*/ 626359 w 1463567"/>
              <a:gd name="connsiteY7" fmla="*/ 2441320 h 3868332"/>
              <a:gd name="connsiteX8" fmla="*/ 581826 w 1463567"/>
              <a:gd name="connsiteY8" fmla="*/ 2441320 h 3868332"/>
              <a:gd name="connsiteX9" fmla="*/ 581826 w 1463567"/>
              <a:gd name="connsiteY9" fmla="*/ 2604700 h 3868332"/>
              <a:gd name="connsiteX10" fmla="*/ 447558 w 1463567"/>
              <a:gd name="connsiteY10" fmla="*/ 2812588 h 3868332"/>
              <a:gd name="connsiteX11" fmla="*/ 313291 w 1463567"/>
              <a:gd name="connsiteY11" fmla="*/ 2604700 h 3868332"/>
              <a:gd name="connsiteX12" fmla="*/ 313291 w 1463567"/>
              <a:gd name="connsiteY12" fmla="*/ 2441320 h 3868332"/>
              <a:gd name="connsiteX13" fmla="*/ 268535 w 1463567"/>
              <a:gd name="connsiteY13" fmla="*/ 2441320 h 3868332"/>
              <a:gd name="connsiteX14" fmla="*/ 268535 w 1463567"/>
              <a:gd name="connsiteY14" fmla="*/ 2579912 h 3868332"/>
              <a:gd name="connsiteX15" fmla="*/ 134268 w 1463567"/>
              <a:gd name="connsiteY15" fmla="*/ 2787800 h 3868332"/>
              <a:gd name="connsiteX16" fmla="*/ 0 w 1463567"/>
              <a:gd name="connsiteY16" fmla="*/ 2579912 h 3868332"/>
              <a:gd name="connsiteX17" fmla="*/ 0 w 1463567"/>
              <a:gd name="connsiteY17" fmla="*/ 2441320 h 3868332"/>
              <a:gd name="connsiteX18" fmla="*/ 0 w 1463567"/>
              <a:gd name="connsiteY18" fmla="*/ 1748359 h 3868332"/>
              <a:gd name="connsiteX19" fmla="*/ 0 w 1463567"/>
              <a:gd name="connsiteY19" fmla="*/ 652017 h 3868332"/>
              <a:gd name="connsiteX20" fmla="*/ 0 w 1463567"/>
              <a:gd name="connsiteY20" fmla="*/ 639623 h 3868332"/>
              <a:gd name="connsiteX21" fmla="*/ 775 w 1463567"/>
              <a:gd name="connsiteY21" fmla="*/ 639623 h 3868332"/>
              <a:gd name="connsiteX22" fmla="*/ 140804 w 1463567"/>
              <a:gd name="connsiteY22" fmla="*/ 31009 h 3868332"/>
              <a:gd name="connsiteX23" fmla="*/ 151525 w 1463567"/>
              <a:gd name="connsiteY23" fmla="*/ 0 h 3868332"/>
              <a:gd name="connsiteX24" fmla="*/ 1306670 w 1463567"/>
              <a:gd name="connsiteY24" fmla="*/ 0 h 3868332"/>
              <a:gd name="connsiteX25" fmla="*/ 1298731 w 1463567"/>
              <a:gd name="connsiteY25" fmla="*/ 8479 h 3868332"/>
              <a:gd name="connsiteX26" fmla="*/ 1254308 w 1463567"/>
              <a:gd name="connsiteY26" fmla="*/ 639623 h 3868332"/>
              <a:gd name="connsiteX27" fmla="*/ 1255593 w 1463567"/>
              <a:gd name="connsiteY27" fmla="*/ 639623 h 3868332"/>
              <a:gd name="connsiteX28" fmla="*/ 1452533 w 1463567"/>
              <a:gd name="connsiteY28" fmla="*/ 1345815 h 3868332"/>
              <a:gd name="connsiteX29" fmla="*/ 1382490 w 1463567"/>
              <a:gd name="connsiteY29" fmla="*/ 1619081 h 3868332"/>
              <a:gd name="connsiteX30" fmla="*/ 1213139 w 1463567"/>
              <a:gd name="connsiteY30" fmla="*/ 1526562 h 3868332"/>
              <a:gd name="connsiteX31" fmla="*/ 1213139 w 1463567"/>
              <a:gd name="connsiteY31" fmla="*/ 2357371 h 3868332"/>
              <a:gd name="connsiteX32" fmla="*/ 1213139 w 1463567"/>
              <a:gd name="connsiteY32" fmla="*/ 2441320 h 3868332"/>
              <a:gd name="connsiteX33" fmla="*/ 1213139 w 1463567"/>
              <a:gd name="connsiteY33" fmla="*/ 3660444 h 3868332"/>
              <a:gd name="connsiteX34" fmla="*/ 1078872 w 1463567"/>
              <a:gd name="connsiteY34" fmla="*/ 3868332 h 386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63567" h="3868332">
                <a:moveTo>
                  <a:pt x="1078872" y="3868332"/>
                </a:moveTo>
                <a:cubicBezTo>
                  <a:pt x="1004718" y="3868332"/>
                  <a:pt x="944604" y="3775258"/>
                  <a:pt x="944604" y="3660444"/>
                </a:cubicBezTo>
                <a:lnTo>
                  <a:pt x="944604" y="2441320"/>
                </a:lnTo>
                <a:lnTo>
                  <a:pt x="894894" y="2441320"/>
                </a:lnTo>
                <a:lnTo>
                  <a:pt x="894894" y="2728639"/>
                </a:lnTo>
                <a:cubicBezTo>
                  <a:pt x="894894" y="2843453"/>
                  <a:pt x="834780" y="2936527"/>
                  <a:pt x="760626" y="2936527"/>
                </a:cubicBezTo>
                <a:cubicBezTo>
                  <a:pt x="686472" y="2936527"/>
                  <a:pt x="626359" y="2843453"/>
                  <a:pt x="626359" y="2728639"/>
                </a:cubicBezTo>
                <a:lnTo>
                  <a:pt x="626359" y="2441320"/>
                </a:lnTo>
                <a:lnTo>
                  <a:pt x="581826" y="2441320"/>
                </a:lnTo>
                <a:lnTo>
                  <a:pt x="581826" y="2604700"/>
                </a:lnTo>
                <a:cubicBezTo>
                  <a:pt x="581826" y="2719513"/>
                  <a:pt x="521712" y="2812588"/>
                  <a:pt x="447558" y="2812588"/>
                </a:cubicBezTo>
                <a:cubicBezTo>
                  <a:pt x="373404" y="2812588"/>
                  <a:pt x="313291" y="2719513"/>
                  <a:pt x="313291" y="2604700"/>
                </a:cubicBezTo>
                <a:lnTo>
                  <a:pt x="313291" y="2441320"/>
                </a:lnTo>
                <a:lnTo>
                  <a:pt x="268535" y="2441320"/>
                </a:lnTo>
                <a:lnTo>
                  <a:pt x="268535" y="2579912"/>
                </a:lnTo>
                <a:cubicBezTo>
                  <a:pt x="268535" y="2694725"/>
                  <a:pt x="208422" y="2787800"/>
                  <a:pt x="134268" y="2787800"/>
                </a:cubicBezTo>
                <a:cubicBezTo>
                  <a:pt x="60114" y="2787800"/>
                  <a:pt x="0" y="2694725"/>
                  <a:pt x="0" y="2579912"/>
                </a:cubicBezTo>
                <a:lnTo>
                  <a:pt x="0" y="2441320"/>
                </a:lnTo>
                <a:lnTo>
                  <a:pt x="0" y="1748359"/>
                </a:lnTo>
                <a:lnTo>
                  <a:pt x="0" y="652017"/>
                </a:lnTo>
                <a:lnTo>
                  <a:pt x="0" y="639623"/>
                </a:lnTo>
                <a:lnTo>
                  <a:pt x="775" y="639623"/>
                </a:lnTo>
                <a:cubicBezTo>
                  <a:pt x="27870" y="159053"/>
                  <a:pt x="85133" y="178489"/>
                  <a:pt x="140804" y="31009"/>
                </a:cubicBezTo>
                <a:lnTo>
                  <a:pt x="151525" y="0"/>
                </a:lnTo>
                <a:lnTo>
                  <a:pt x="1306670" y="0"/>
                </a:lnTo>
                <a:lnTo>
                  <a:pt x="1298731" y="8479"/>
                </a:lnTo>
                <a:cubicBezTo>
                  <a:pt x="1163068" y="195525"/>
                  <a:pt x="1250447" y="421704"/>
                  <a:pt x="1254308" y="639623"/>
                </a:cubicBezTo>
                <a:lnTo>
                  <a:pt x="1255593" y="639623"/>
                </a:lnTo>
                <a:lnTo>
                  <a:pt x="1452533" y="1345815"/>
                </a:lnTo>
                <a:cubicBezTo>
                  <a:pt x="1481928" y="1451223"/>
                  <a:pt x="1450569" y="1573568"/>
                  <a:pt x="1382490" y="1619081"/>
                </a:cubicBezTo>
                <a:cubicBezTo>
                  <a:pt x="1318265" y="1662018"/>
                  <a:pt x="1244305" y="1621237"/>
                  <a:pt x="1213139" y="1526562"/>
                </a:cubicBezTo>
                <a:lnTo>
                  <a:pt x="1213139" y="2357371"/>
                </a:lnTo>
                <a:lnTo>
                  <a:pt x="1213139" y="2441320"/>
                </a:lnTo>
                <a:lnTo>
                  <a:pt x="1213139" y="3660444"/>
                </a:lnTo>
                <a:cubicBezTo>
                  <a:pt x="1213139" y="3775258"/>
                  <a:pt x="1153026" y="3868332"/>
                  <a:pt x="1078872" y="3868332"/>
                </a:cubicBezTo>
                <a:close/>
              </a:path>
            </a:pathLst>
          </a:custGeom>
          <a:solidFill>
            <a:srgbClr val="0070C0"/>
          </a:solidFill>
          <a:ln w="25400" cap="flat" cmpd="sng" algn="ctr">
            <a:solidFill>
              <a:srgbClr val="FFFFFF"/>
            </a:solidFill>
            <a:prstDash val="solid"/>
          </a:ln>
          <a:effectLst/>
        </p:spPr>
        <p:txBody>
          <a:bodyPr anchor="ctr"/>
          <a:lstStyle/>
          <a:p>
            <a:pPr algn="ctr">
              <a:defRPr/>
            </a:pPr>
            <a:endParaRPr lang="en-US" sz="1636" kern="0">
              <a:solidFill>
                <a:sysClr val="window" lastClr="FFFFFF"/>
              </a:solidFill>
              <a:latin typeface="Calibri"/>
            </a:endParaRPr>
          </a:p>
        </p:txBody>
      </p:sp>
      <p:sp>
        <p:nvSpPr>
          <p:cNvPr id="12" name="MH_Other_2"/>
          <p:cNvSpPr/>
          <p:nvPr>
            <p:custDataLst>
              <p:tags r:id="rId2"/>
            </p:custDataLst>
          </p:nvPr>
        </p:nvSpPr>
        <p:spPr>
          <a:xfrm flipH="1" flipV="1">
            <a:off x="5538263" y="3351602"/>
            <a:ext cx="1201396" cy="1867746"/>
          </a:xfrm>
          <a:custGeom>
            <a:avLst/>
            <a:gdLst>
              <a:gd name="connsiteX0" fmla="*/ 1180842 w 1601896"/>
              <a:gd name="connsiteY0" fmla="*/ 2927585 h 2927585"/>
              <a:gd name="connsiteX1" fmla="*/ 1033884 w 1601896"/>
              <a:gd name="connsiteY1" fmla="*/ 2769366 h 2927585"/>
              <a:gd name="connsiteX2" fmla="*/ 1033884 w 1601896"/>
              <a:gd name="connsiteY2" fmla="*/ 1841516 h 2927585"/>
              <a:gd name="connsiteX3" fmla="*/ 979475 w 1601896"/>
              <a:gd name="connsiteY3" fmla="*/ 1841516 h 2927585"/>
              <a:gd name="connsiteX4" fmla="*/ 979475 w 1601896"/>
              <a:gd name="connsiteY4" fmla="*/ 2060188 h 2927585"/>
              <a:gd name="connsiteX5" fmla="*/ 832517 w 1601896"/>
              <a:gd name="connsiteY5" fmla="*/ 2218408 h 2927585"/>
              <a:gd name="connsiteX6" fmla="*/ 685559 w 1601896"/>
              <a:gd name="connsiteY6" fmla="*/ 2060188 h 2927585"/>
              <a:gd name="connsiteX7" fmla="*/ 685559 w 1601896"/>
              <a:gd name="connsiteY7" fmla="*/ 1841516 h 2927585"/>
              <a:gd name="connsiteX8" fmla="*/ 636818 w 1601896"/>
              <a:gd name="connsiteY8" fmla="*/ 1841516 h 2927585"/>
              <a:gd name="connsiteX9" fmla="*/ 636818 w 1601896"/>
              <a:gd name="connsiteY9" fmla="*/ 1965861 h 2927585"/>
              <a:gd name="connsiteX10" fmla="*/ 489860 w 1601896"/>
              <a:gd name="connsiteY10" fmla="*/ 2124080 h 2927585"/>
              <a:gd name="connsiteX11" fmla="*/ 342902 w 1601896"/>
              <a:gd name="connsiteY11" fmla="*/ 1965861 h 2927585"/>
              <a:gd name="connsiteX12" fmla="*/ 342902 w 1601896"/>
              <a:gd name="connsiteY12" fmla="*/ 1841516 h 2927585"/>
              <a:gd name="connsiteX13" fmla="*/ 293916 w 1601896"/>
              <a:gd name="connsiteY13" fmla="*/ 1841516 h 2927585"/>
              <a:gd name="connsiteX14" fmla="*/ 293916 w 1601896"/>
              <a:gd name="connsiteY14" fmla="*/ 1946995 h 2927585"/>
              <a:gd name="connsiteX15" fmla="*/ 146958 w 1601896"/>
              <a:gd name="connsiteY15" fmla="*/ 2105214 h 2927585"/>
              <a:gd name="connsiteX16" fmla="*/ 0 w 1601896"/>
              <a:gd name="connsiteY16" fmla="*/ 1946995 h 2927585"/>
              <a:gd name="connsiteX17" fmla="*/ 0 w 1601896"/>
              <a:gd name="connsiteY17" fmla="*/ 1841516 h 2927585"/>
              <a:gd name="connsiteX18" fmla="*/ 0 w 1601896"/>
              <a:gd name="connsiteY18" fmla="*/ 1314118 h 2927585"/>
              <a:gd name="connsiteX19" fmla="*/ 0 w 1601896"/>
              <a:gd name="connsiteY19" fmla="*/ 479714 h 2927585"/>
              <a:gd name="connsiteX20" fmla="*/ 0 w 1601896"/>
              <a:gd name="connsiteY20" fmla="*/ 470282 h 2927585"/>
              <a:gd name="connsiteX21" fmla="*/ 848 w 1601896"/>
              <a:gd name="connsiteY21" fmla="*/ 470282 h 2927585"/>
              <a:gd name="connsiteX22" fmla="*/ 154112 w 1601896"/>
              <a:gd name="connsiteY22" fmla="*/ 7078 h 2927585"/>
              <a:gd name="connsiteX23" fmla="*/ 157308 w 1601896"/>
              <a:gd name="connsiteY23" fmla="*/ 0 h 2927585"/>
              <a:gd name="connsiteX24" fmla="*/ 1413509 w 1601896"/>
              <a:gd name="connsiteY24" fmla="*/ 0 h 2927585"/>
              <a:gd name="connsiteX25" fmla="*/ 1371813 w 1601896"/>
              <a:gd name="connsiteY25" fmla="*/ 52660 h 2927585"/>
              <a:gd name="connsiteX26" fmla="*/ 1372860 w 1601896"/>
              <a:gd name="connsiteY26" fmla="*/ 470282 h 2927585"/>
              <a:gd name="connsiteX27" fmla="*/ 1374267 w 1601896"/>
              <a:gd name="connsiteY27" fmla="*/ 470282 h 2927585"/>
              <a:gd name="connsiteX28" fmla="*/ 1589820 w 1601896"/>
              <a:gd name="connsiteY28" fmla="*/ 1007750 h 2927585"/>
              <a:gd name="connsiteX29" fmla="*/ 1513157 w 1601896"/>
              <a:gd name="connsiteY29" fmla="*/ 1215727 h 2927585"/>
              <a:gd name="connsiteX30" fmla="*/ 1327800 w 1601896"/>
              <a:gd name="connsiteY30" fmla="*/ 1145312 h 2927585"/>
              <a:gd name="connsiteX31" fmla="*/ 1327800 w 1601896"/>
              <a:gd name="connsiteY31" fmla="*/ 1777624 h 2927585"/>
              <a:gd name="connsiteX32" fmla="*/ 1327800 w 1601896"/>
              <a:gd name="connsiteY32" fmla="*/ 1841516 h 2927585"/>
              <a:gd name="connsiteX33" fmla="*/ 1327800 w 1601896"/>
              <a:gd name="connsiteY33" fmla="*/ 2769366 h 2927585"/>
              <a:gd name="connsiteX34" fmla="*/ 1180842 w 1601896"/>
              <a:gd name="connsiteY34" fmla="*/ 2927585 h 292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01896" h="2927585">
                <a:moveTo>
                  <a:pt x="1180842" y="2927585"/>
                </a:moveTo>
                <a:cubicBezTo>
                  <a:pt x="1099679" y="2927585"/>
                  <a:pt x="1033884" y="2856748"/>
                  <a:pt x="1033884" y="2769366"/>
                </a:cubicBezTo>
                <a:lnTo>
                  <a:pt x="1033884" y="1841516"/>
                </a:lnTo>
                <a:lnTo>
                  <a:pt x="979475" y="1841516"/>
                </a:lnTo>
                <a:lnTo>
                  <a:pt x="979475" y="2060188"/>
                </a:lnTo>
                <a:cubicBezTo>
                  <a:pt x="979475" y="2147571"/>
                  <a:pt x="913680" y="2218408"/>
                  <a:pt x="832517" y="2218408"/>
                </a:cubicBezTo>
                <a:cubicBezTo>
                  <a:pt x="751354" y="2218408"/>
                  <a:pt x="685559" y="2147571"/>
                  <a:pt x="685559" y="2060188"/>
                </a:cubicBezTo>
                <a:lnTo>
                  <a:pt x="685559" y="1841516"/>
                </a:lnTo>
                <a:lnTo>
                  <a:pt x="636818" y="1841516"/>
                </a:lnTo>
                <a:lnTo>
                  <a:pt x="636818" y="1965861"/>
                </a:lnTo>
                <a:cubicBezTo>
                  <a:pt x="636818" y="2053243"/>
                  <a:pt x="571022" y="2124080"/>
                  <a:pt x="489860" y="2124080"/>
                </a:cubicBezTo>
                <a:cubicBezTo>
                  <a:pt x="408697" y="2124080"/>
                  <a:pt x="342902" y="2053243"/>
                  <a:pt x="342902" y="1965861"/>
                </a:cubicBezTo>
                <a:lnTo>
                  <a:pt x="342902" y="1841516"/>
                </a:lnTo>
                <a:lnTo>
                  <a:pt x="293916" y="1841516"/>
                </a:lnTo>
                <a:lnTo>
                  <a:pt x="293916" y="1946995"/>
                </a:lnTo>
                <a:cubicBezTo>
                  <a:pt x="293916" y="2034377"/>
                  <a:pt x="228121" y="2105214"/>
                  <a:pt x="146958" y="2105214"/>
                </a:cubicBezTo>
                <a:cubicBezTo>
                  <a:pt x="65795" y="2105214"/>
                  <a:pt x="0" y="2034377"/>
                  <a:pt x="0" y="1946995"/>
                </a:cubicBezTo>
                <a:lnTo>
                  <a:pt x="0" y="1841516"/>
                </a:lnTo>
                <a:lnTo>
                  <a:pt x="0" y="1314118"/>
                </a:lnTo>
                <a:lnTo>
                  <a:pt x="0" y="479714"/>
                </a:lnTo>
                <a:lnTo>
                  <a:pt x="0" y="470282"/>
                </a:lnTo>
                <a:lnTo>
                  <a:pt x="848" y="470282"/>
                </a:lnTo>
                <a:cubicBezTo>
                  <a:pt x="30505" y="104530"/>
                  <a:pt x="93179" y="119322"/>
                  <a:pt x="154112" y="7078"/>
                </a:cubicBezTo>
                <a:lnTo>
                  <a:pt x="157308" y="0"/>
                </a:lnTo>
                <a:lnTo>
                  <a:pt x="1413509" y="0"/>
                </a:lnTo>
                <a:lnTo>
                  <a:pt x="1371813" y="52660"/>
                </a:lnTo>
                <a:cubicBezTo>
                  <a:pt x="1298456" y="181343"/>
                  <a:pt x="1369238" y="328121"/>
                  <a:pt x="1372860" y="470282"/>
                </a:cubicBezTo>
                <a:lnTo>
                  <a:pt x="1374267" y="470282"/>
                </a:lnTo>
                <a:lnTo>
                  <a:pt x="1589820" y="1007750"/>
                </a:lnTo>
                <a:cubicBezTo>
                  <a:pt x="1621993" y="1087974"/>
                  <a:pt x="1587670" y="1181088"/>
                  <a:pt x="1513157" y="1215727"/>
                </a:cubicBezTo>
                <a:cubicBezTo>
                  <a:pt x="1442862" y="1248406"/>
                  <a:pt x="1361911" y="1217368"/>
                  <a:pt x="1327800" y="1145312"/>
                </a:cubicBezTo>
                <a:lnTo>
                  <a:pt x="1327800" y="1777624"/>
                </a:lnTo>
                <a:lnTo>
                  <a:pt x="1327800" y="1841516"/>
                </a:lnTo>
                <a:lnTo>
                  <a:pt x="1327800" y="2769366"/>
                </a:lnTo>
                <a:cubicBezTo>
                  <a:pt x="1327800" y="2856748"/>
                  <a:pt x="1262005" y="2927585"/>
                  <a:pt x="1180842" y="2927585"/>
                </a:cubicBezTo>
                <a:close/>
              </a:path>
            </a:pathLst>
          </a:custGeom>
          <a:solidFill>
            <a:srgbClr val="00B0F0"/>
          </a:solidFill>
          <a:ln w="25400" cap="flat" cmpd="sng" algn="ctr">
            <a:solidFill>
              <a:srgbClr val="FFFFFF"/>
            </a:solidFill>
            <a:prstDash val="solid"/>
          </a:ln>
          <a:effectLst/>
        </p:spPr>
        <p:txBody>
          <a:bodyPr anchor="ctr"/>
          <a:lstStyle/>
          <a:p>
            <a:pPr algn="ctr">
              <a:defRPr/>
            </a:pPr>
            <a:endParaRPr lang="en-US" sz="1636" kern="0">
              <a:solidFill>
                <a:sysClr val="window" lastClr="FFFFFF"/>
              </a:solidFill>
              <a:latin typeface="Calibri"/>
            </a:endParaRPr>
          </a:p>
        </p:txBody>
      </p:sp>
      <p:sp>
        <p:nvSpPr>
          <p:cNvPr id="13" name="MH_Other_3"/>
          <p:cNvSpPr/>
          <p:nvPr>
            <p:custDataLst>
              <p:tags r:id="rId3"/>
            </p:custDataLst>
          </p:nvPr>
        </p:nvSpPr>
        <p:spPr>
          <a:xfrm flipH="1" flipV="1">
            <a:off x="4953637" y="3981505"/>
            <a:ext cx="872768" cy="1237844"/>
          </a:xfrm>
          <a:custGeom>
            <a:avLst/>
            <a:gdLst>
              <a:gd name="connsiteX0" fmla="*/ 858248 w 1164274"/>
              <a:gd name="connsiteY0" fmla="*/ 1921542 h 1921542"/>
              <a:gd name="connsiteX1" fmla="*/ 751437 w 1164274"/>
              <a:gd name="connsiteY1" fmla="*/ 1816439 h 1921542"/>
              <a:gd name="connsiteX2" fmla="*/ 751437 w 1164274"/>
              <a:gd name="connsiteY2" fmla="*/ 1200080 h 1921542"/>
              <a:gd name="connsiteX3" fmla="*/ 711892 w 1164274"/>
              <a:gd name="connsiteY3" fmla="*/ 1200080 h 1921542"/>
              <a:gd name="connsiteX4" fmla="*/ 711892 w 1164274"/>
              <a:gd name="connsiteY4" fmla="*/ 1345342 h 1921542"/>
              <a:gd name="connsiteX5" fmla="*/ 605082 w 1164274"/>
              <a:gd name="connsiteY5" fmla="*/ 1450445 h 1921542"/>
              <a:gd name="connsiteX6" fmla="*/ 498271 w 1164274"/>
              <a:gd name="connsiteY6" fmla="*/ 1345342 h 1921542"/>
              <a:gd name="connsiteX7" fmla="*/ 498271 w 1164274"/>
              <a:gd name="connsiteY7" fmla="*/ 1200080 h 1921542"/>
              <a:gd name="connsiteX8" fmla="*/ 462845 w 1164274"/>
              <a:gd name="connsiteY8" fmla="*/ 1200080 h 1921542"/>
              <a:gd name="connsiteX9" fmla="*/ 462845 w 1164274"/>
              <a:gd name="connsiteY9" fmla="*/ 1282681 h 1921542"/>
              <a:gd name="connsiteX10" fmla="*/ 356035 w 1164274"/>
              <a:gd name="connsiteY10" fmla="*/ 1387784 h 1921542"/>
              <a:gd name="connsiteX11" fmla="*/ 249225 w 1164274"/>
              <a:gd name="connsiteY11" fmla="*/ 1282681 h 1921542"/>
              <a:gd name="connsiteX12" fmla="*/ 249225 w 1164274"/>
              <a:gd name="connsiteY12" fmla="*/ 1200080 h 1921542"/>
              <a:gd name="connsiteX13" fmla="*/ 213621 w 1164274"/>
              <a:gd name="connsiteY13" fmla="*/ 1200080 h 1921542"/>
              <a:gd name="connsiteX14" fmla="*/ 213621 w 1164274"/>
              <a:gd name="connsiteY14" fmla="*/ 1270149 h 1921542"/>
              <a:gd name="connsiteX15" fmla="*/ 106811 w 1164274"/>
              <a:gd name="connsiteY15" fmla="*/ 1375252 h 1921542"/>
              <a:gd name="connsiteX16" fmla="*/ 0 w 1164274"/>
              <a:gd name="connsiteY16" fmla="*/ 1270149 h 1921542"/>
              <a:gd name="connsiteX17" fmla="*/ 0 w 1164274"/>
              <a:gd name="connsiteY17" fmla="*/ 1200080 h 1921542"/>
              <a:gd name="connsiteX18" fmla="*/ 0 w 1164274"/>
              <a:gd name="connsiteY18" fmla="*/ 849736 h 1921542"/>
              <a:gd name="connsiteX19" fmla="*/ 0 w 1164274"/>
              <a:gd name="connsiteY19" fmla="*/ 295452 h 1921542"/>
              <a:gd name="connsiteX20" fmla="*/ 0 w 1164274"/>
              <a:gd name="connsiteY20" fmla="*/ 289187 h 1921542"/>
              <a:gd name="connsiteX21" fmla="*/ 616 w 1164274"/>
              <a:gd name="connsiteY21" fmla="*/ 289187 h 1921542"/>
              <a:gd name="connsiteX22" fmla="*/ 93026 w 1164274"/>
              <a:gd name="connsiteY22" fmla="*/ 9258 h 1921542"/>
              <a:gd name="connsiteX23" fmla="*/ 99354 w 1164274"/>
              <a:gd name="connsiteY23" fmla="*/ 0 h 1921542"/>
              <a:gd name="connsiteX24" fmla="*/ 1007240 w 1164274"/>
              <a:gd name="connsiteY24" fmla="*/ 0 h 1921542"/>
              <a:gd name="connsiteX25" fmla="*/ 997047 w 1164274"/>
              <a:gd name="connsiteY25" fmla="*/ 11766 h 1921542"/>
              <a:gd name="connsiteX26" fmla="*/ 997808 w 1164274"/>
              <a:gd name="connsiteY26" fmla="*/ 289187 h 1921542"/>
              <a:gd name="connsiteX27" fmla="*/ 998831 w 1164274"/>
              <a:gd name="connsiteY27" fmla="*/ 289187 h 1921542"/>
              <a:gd name="connsiteX28" fmla="*/ 1155497 w 1164274"/>
              <a:gd name="connsiteY28" fmla="*/ 646220 h 1921542"/>
              <a:gd name="connsiteX29" fmla="*/ 1099778 w 1164274"/>
              <a:gd name="connsiteY29" fmla="*/ 784376 h 1921542"/>
              <a:gd name="connsiteX30" fmla="*/ 965058 w 1164274"/>
              <a:gd name="connsiteY30" fmla="*/ 737601 h 1921542"/>
              <a:gd name="connsiteX31" fmla="*/ 965058 w 1164274"/>
              <a:gd name="connsiteY31" fmla="*/ 1157638 h 1921542"/>
              <a:gd name="connsiteX32" fmla="*/ 965058 w 1164274"/>
              <a:gd name="connsiteY32" fmla="*/ 1200080 h 1921542"/>
              <a:gd name="connsiteX33" fmla="*/ 965058 w 1164274"/>
              <a:gd name="connsiteY33" fmla="*/ 1816439 h 1921542"/>
              <a:gd name="connsiteX34" fmla="*/ 858248 w 1164274"/>
              <a:gd name="connsiteY34" fmla="*/ 1921542 h 192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64274" h="1921542">
                <a:moveTo>
                  <a:pt x="858248" y="1921542"/>
                </a:moveTo>
                <a:cubicBezTo>
                  <a:pt x="799258" y="1921542"/>
                  <a:pt x="751437" y="1874486"/>
                  <a:pt x="751437" y="1816439"/>
                </a:cubicBezTo>
                <a:lnTo>
                  <a:pt x="751437" y="1200080"/>
                </a:lnTo>
                <a:lnTo>
                  <a:pt x="711892" y="1200080"/>
                </a:lnTo>
                <a:lnTo>
                  <a:pt x="711892" y="1345342"/>
                </a:lnTo>
                <a:cubicBezTo>
                  <a:pt x="711892" y="1403389"/>
                  <a:pt x="664072" y="1450445"/>
                  <a:pt x="605082" y="1450445"/>
                </a:cubicBezTo>
                <a:cubicBezTo>
                  <a:pt x="546092" y="1450445"/>
                  <a:pt x="498271" y="1403389"/>
                  <a:pt x="498271" y="1345342"/>
                </a:cubicBezTo>
                <a:lnTo>
                  <a:pt x="498271" y="1200080"/>
                </a:lnTo>
                <a:lnTo>
                  <a:pt x="462845" y="1200080"/>
                </a:lnTo>
                <a:lnTo>
                  <a:pt x="462845" y="1282681"/>
                </a:lnTo>
                <a:cubicBezTo>
                  <a:pt x="462845" y="1340728"/>
                  <a:pt x="415025" y="1387784"/>
                  <a:pt x="356035" y="1387784"/>
                </a:cubicBezTo>
                <a:cubicBezTo>
                  <a:pt x="297045" y="1387784"/>
                  <a:pt x="249225" y="1340728"/>
                  <a:pt x="249225" y="1282681"/>
                </a:cubicBezTo>
                <a:lnTo>
                  <a:pt x="249225" y="1200080"/>
                </a:lnTo>
                <a:lnTo>
                  <a:pt x="213621" y="1200080"/>
                </a:lnTo>
                <a:lnTo>
                  <a:pt x="213621" y="1270149"/>
                </a:lnTo>
                <a:cubicBezTo>
                  <a:pt x="213621" y="1328196"/>
                  <a:pt x="165801" y="1375252"/>
                  <a:pt x="106811" y="1375252"/>
                </a:cubicBezTo>
                <a:cubicBezTo>
                  <a:pt x="47821" y="1375252"/>
                  <a:pt x="0" y="1328196"/>
                  <a:pt x="0" y="1270149"/>
                </a:cubicBezTo>
                <a:lnTo>
                  <a:pt x="0" y="1200080"/>
                </a:lnTo>
                <a:lnTo>
                  <a:pt x="0" y="849736"/>
                </a:lnTo>
                <a:lnTo>
                  <a:pt x="0" y="295452"/>
                </a:lnTo>
                <a:lnTo>
                  <a:pt x="0" y="289187"/>
                </a:lnTo>
                <a:lnTo>
                  <a:pt x="616" y="289187"/>
                </a:lnTo>
                <a:cubicBezTo>
                  <a:pt x="19092" y="80932"/>
                  <a:pt x="55198" y="58400"/>
                  <a:pt x="93026" y="9258"/>
                </a:cubicBezTo>
                <a:lnTo>
                  <a:pt x="99354" y="0"/>
                </a:lnTo>
                <a:lnTo>
                  <a:pt x="1007240" y="0"/>
                </a:lnTo>
                <a:lnTo>
                  <a:pt x="997047" y="11766"/>
                </a:lnTo>
                <a:cubicBezTo>
                  <a:pt x="943731" y="97248"/>
                  <a:pt x="995176" y="194752"/>
                  <a:pt x="997808" y="289187"/>
                </a:cubicBezTo>
                <a:lnTo>
                  <a:pt x="998831" y="289187"/>
                </a:lnTo>
                <a:lnTo>
                  <a:pt x="1155497" y="646220"/>
                </a:lnTo>
                <a:cubicBezTo>
                  <a:pt x="1178881" y="699512"/>
                  <a:pt x="1153935" y="761366"/>
                  <a:pt x="1099778" y="784376"/>
                </a:cubicBezTo>
                <a:cubicBezTo>
                  <a:pt x="1048686" y="806085"/>
                  <a:pt x="989851" y="785467"/>
                  <a:pt x="965058" y="737601"/>
                </a:cubicBezTo>
                <a:lnTo>
                  <a:pt x="965058" y="1157638"/>
                </a:lnTo>
                <a:lnTo>
                  <a:pt x="965058" y="1200080"/>
                </a:lnTo>
                <a:lnTo>
                  <a:pt x="965058" y="1816439"/>
                </a:lnTo>
                <a:cubicBezTo>
                  <a:pt x="965058" y="1874486"/>
                  <a:pt x="917238" y="1921542"/>
                  <a:pt x="858248" y="1921542"/>
                </a:cubicBezTo>
                <a:close/>
              </a:path>
            </a:pathLst>
          </a:custGeom>
          <a:solidFill>
            <a:srgbClr val="0070C0"/>
          </a:solidFill>
          <a:ln w="25400" cap="flat" cmpd="sng" algn="ctr">
            <a:solidFill>
              <a:srgbClr val="FFFFFF"/>
            </a:solidFill>
            <a:prstDash val="solid"/>
          </a:ln>
          <a:effectLst/>
        </p:spPr>
        <p:txBody>
          <a:bodyPr anchor="ctr"/>
          <a:lstStyle/>
          <a:p>
            <a:pPr algn="ctr">
              <a:defRPr/>
            </a:pPr>
            <a:endParaRPr lang="en-US" sz="1636" kern="0">
              <a:solidFill>
                <a:sysClr val="window" lastClr="FFFFFF"/>
              </a:solidFill>
              <a:latin typeface="Calibri"/>
            </a:endParaRPr>
          </a:p>
        </p:txBody>
      </p:sp>
      <p:sp>
        <p:nvSpPr>
          <p:cNvPr id="14" name="MH_Other_4"/>
          <p:cNvSpPr/>
          <p:nvPr>
            <p:custDataLst>
              <p:tags r:id="rId4"/>
            </p:custDataLst>
          </p:nvPr>
        </p:nvSpPr>
        <p:spPr>
          <a:xfrm flipH="1" flipV="1">
            <a:off x="4591671" y="4625320"/>
            <a:ext cx="539378" cy="594030"/>
          </a:xfrm>
          <a:custGeom>
            <a:avLst/>
            <a:gdLst>
              <a:gd name="connsiteX0" fmla="*/ 530896 w 720198"/>
              <a:gd name="connsiteY0" fmla="*/ 1093431 h 1093431"/>
              <a:gd name="connsiteX1" fmla="*/ 464825 w 720198"/>
              <a:gd name="connsiteY1" fmla="*/ 1032050 h 1093431"/>
              <a:gd name="connsiteX2" fmla="*/ 464825 w 720198"/>
              <a:gd name="connsiteY2" fmla="*/ 672092 h 1093431"/>
              <a:gd name="connsiteX3" fmla="*/ 440363 w 720198"/>
              <a:gd name="connsiteY3" fmla="*/ 672092 h 1093431"/>
              <a:gd name="connsiteX4" fmla="*/ 440363 w 720198"/>
              <a:gd name="connsiteY4" fmla="*/ 756926 h 1093431"/>
              <a:gd name="connsiteX5" fmla="*/ 374292 w 720198"/>
              <a:gd name="connsiteY5" fmla="*/ 818307 h 1093431"/>
              <a:gd name="connsiteX6" fmla="*/ 308221 w 720198"/>
              <a:gd name="connsiteY6" fmla="*/ 756926 h 1093431"/>
              <a:gd name="connsiteX7" fmla="*/ 308221 w 720198"/>
              <a:gd name="connsiteY7" fmla="*/ 672092 h 1093431"/>
              <a:gd name="connsiteX8" fmla="*/ 286307 w 720198"/>
              <a:gd name="connsiteY8" fmla="*/ 672092 h 1093431"/>
              <a:gd name="connsiteX9" fmla="*/ 286307 w 720198"/>
              <a:gd name="connsiteY9" fmla="*/ 720331 h 1093431"/>
              <a:gd name="connsiteX10" fmla="*/ 220237 w 720198"/>
              <a:gd name="connsiteY10" fmla="*/ 781712 h 1093431"/>
              <a:gd name="connsiteX11" fmla="*/ 154166 w 720198"/>
              <a:gd name="connsiteY11" fmla="*/ 720331 h 1093431"/>
              <a:gd name="connsiteX12" fmla="*/ 154166 w 720198"/>
              <a:gd name="connsiteY12" fmla="*/ 672092 h 1093431"/>
              <a:gd name="connsiteX13" fmla="*/ 132142 w 720198"/>
              <a:gd name="connsiteY13" fmla="*/ 672092 h 1093431"/>
              <a:gd name="connsiteX14" fmla="*/ 132142 w 720198"/>
              <a:gd name="connsiteY14" fmla="*/ 713012 h 1093431"/>
              <a:gd name="connsiteX15" fmla="*/ 66071 w 720198"/>
              <a:gd name="connsiteY15" fmla="*/ 774393 h 1093431"/>
              <a:gd name="connsiteX16" fmla="*/ 0 w 720198"/>
              <a:gd name="connsiteY16" fmla="*/ 713012 h 1093431"/>
              <a:gd name="connsiteX17" fmla="*/ 0 w 720198"/>
              <a:gd name="connsiteY17" fmla="*/ 672092 h 1093431"/>
              <a:gd name="connsiteX18" fmla="*/ 0 w 720198"/>
              <a:gd name="connsiteY18" fmla="*/ 467489 h 1093431"/>
              <a:gd name="connsiteX19" fmla="*/ 0 w 720198"/>
              <a:gd name="connsiteY19" fmla="*/ 143782 h 1093431"/>
              <a:gd name="connsiteX20" fmla="*/ 0 w 720198"/>
              <a:gd name="connsiteY20" fmla="*/ 140123 h 1093431"/>
              <a:gd name="connsiteX21" fmla="*/ 381 w 720198"/>
              <a:gd name="connsiteY21" fmla="*/ 140123 h 1093431"/>
              <a:gd name="connsiteX22" fmla="*/ 34864 w 720198"/>
              <a:gd name="connsiteY22" fmla="*/ 4755 h 1093431"/>
              <a:gd name="connsiteX23" fmla="*/ 38700 w 720198"/>
              <a:gd name="connsiteY23" fmla="*/ 0 h 1093431"/>
              <a:gd name="connsiteX24" fmla="*/ 610475 w 720198"/>
              <a:gd name="connsiteY24" fmla="*/ 0 h 1093431"/>
              <a:gd name="connsiteX25" fmla="*/ 601857 w 720198"/>
              <a:gd name="connsiteY25" fmla="*/ 30043 h 1093431"/>
              <a:gd name="connsiteX26" fmla="*/ 617226 w 720198"/>
              <a:gd name="connsiteY26" fmla="*/ 140123 h 1093431"/>
              <a:gd name="connsiteX27" fmla="*/ 617858 w 720198"/>
              <a:gd name="connsiteY27" fmla="*/ 140123 h 1093431"/>
              <a:gd name="connsiteX28" fmla="*/ 714769 w 720198"/>
              <a:gd name="connsiteY28" fmla="*/ 348633 h 1093431"/>
              <a:gd name="connsiteX29" fmla="*/ 680302 w 720198"/>
              <a:gd name="connsiteY29" fmla="*/ 429318 h 1093431"/>
              <a:gd name="connsiteX30" fmla="*/ 596967 w 720198"/>
              <a:gd name="connsiteY30" fmla="*/ 402001 h 1093431"/>
              <a:gd name="connsiteX31" fmla="*/ 596967 w 720198"/>
              <a:gd name="connsiteY31" fmla="*/ 647305 h 1093431"/>
              <a:gd name="connsiteX32" fmla="*/ 596967 w 720198"/>
              <a:gd name="connsiteY32" fmla="*/ 672092 h 1093431"/>
              <a:gd name="connsiteX33" fmla="*/ 596967 w 720198"/>
              <a:gd name="connsiteY33" fmla="*/ 1032050 h 1093431"/>
              <a:gd name="connsiteX34" fmla="*/ 530896 w 720198"/>
              <a:gd name="connsiteY34" fmla="*/ 1093431 h 109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0198" h="1093431">
                <a:moveTo>
                  <a:pt x="530896" y="1093431"/>
                </a:moveTo>
                <a:cubicBezTo>
                  <a:pt x="494406" y="1093431"/>
                  <a:pt x="464825" y="1065950"/>
                  <a:pt x="464825" y="1032050"/>
                </a:cubicBezTo>
                <a:lnTo>
                  <a:pt x="464825" y="672092"/>
                </a:lnTo>
                <a:lnTo>
                  <a:pt x="440363" y="672092"/>
                </a:lnTo>
                <a:lnTo>
                  <a:pt x="440363" y="756926"/>
                </a:lnTo>
                <a:cubicBezTo>
                  <a:pt x="440363" y="790826"/>
                  <a:pt x="410782" y="818307"/>
                  <a:pt x="374292" y="818307"/>
                </a:cubicBezTo>
                <a:cubicBezTo>
                  <a:pt x="337802" y="818307"/>
                  <a:pt x="308221" y="790826"/>
                  <a:pt x="308221" y="756926"/>
                </a:cubicBezTo>
                <a:lnTo>
                  <a:pt x="308221" y="672092"/>
                </a:lnTo>
                <a:lnTo>
                  <a:pt x="286307" y="672092"/>
                </a:lnTo>
                <a:lnTo>
                  <a:pt x="286307" y="720331"/>
                </a:lnTo>
                <a:cubicBezTo>
                  <a:pt x="286307" y="754231"/>
                  <a:pt x="256726" y="781712"/>
                  <a:pt x="220237" y="781712"/>
                </a:cubicBezTo>
                <a:cubicBezTo>
                  <a:pt x="183747" y="781712"/>
                  <a:pt x="154166" y="754231"/>
                  <a:pt x="154166" y="720331"/>
                </a:cubicBezTo>
                <a:lnTo>
                  <a:pt x="154166" y="672092"/>
                </a:lnTo>
                <a:lnTo>
                  <a:pt x="132142" y="672092"/>
                </a:lnTo>
                <a:lnTo>
                  <a:pt x="132142" y="713012"/>
                </a:lnTo>
                <a:cubicBezTo>
                  <a:pt x="132142" y="746912"/>
                  <a:pt x="102561" y="774393"/>
                  <a:pt x="66071" y="774393"/>
                </a:cubicBezTo>
                <a:cubicBezTo>
                  <a:pt x="29581" y="774393"/>
                  <a:pt x="0" y="746912"/>
                  <a:pt x="0" y="713012"/>
                </a:cubicBezTo>
                <a:lnTo>
                  <a:pt x="0" y="672092"/>
                </a:lnTo>
                <a:lnTo>
                  <a:pt x="0" y="467489"/>
                </a:lnTo>
                <a:lnTo>
                  <a:pt x="0" y="143782"/>
                </a:lnTo>
                <a:lnTo>
                  <a:pt x="0" y="140123"/>
                </a:lnTo>
                <a:lnTo>
                  <a:pt x="381" y="140123"/>
                </a:lnTo>
                <a:cubicBezTo>
                  <a:pt x="8000" y="59042"/>
                  <a:pt x="20466" y="26166"/>
                  <a:pt x="34864" y="4755"/>
                </a:cubicBezTo>
                <a:lnTo>
                  <a:pt x="38700" y="0"/>
                </a:lnTo>
                <a:lnTo>
                  <a:pt x="610475" y="0"/>
                </a:lnTo>
                <a:lnTo>
                  <a:pt x="601857" y="30043"/>
                </a:lnTo>
                <a:cubicBezTo>
                  <a:pt x="601634" y="65792"/>
                  <a:pt x="616140" y="103356"/>
                  <a:pt x="617226" y="140123"/>
                </a:cubicBezTo>
                <a:lnTo>
                  <a:pt x="617858" y="140123"/>
                </a:lnTo>
                <a:lnTo>
                  <a:pt x="714769" y="348633"/>
                </a:lnTo>
                <a:cubicBezTo>
                  <a:pt x="729233" y="379756"/>
                  <a:pt x="713802" y="415880"/>
                  <a:pt x="680302" y="429318"/>
                </a:cubicBezTo>
                <a:cubicBezTo>
                  <a:pt x="648698" y="441996"/>
                  <a:pt x="612303" y="429955"/>
                  <a:pt x="596967" y="402001"/>
                </a:cubicBezTo>
                <a:lnTo>
                  <a:pt x="596967" y="647305"/>
                </a:lnTo>
                <a:lnTo>
                  <a:pt x="596967" y="672092"/>
                </a:lnTo>
                <a:lnTo>
                  <a:pt x="596967" y="1032050"/>
                </a:lnTo>
                <a:cubicBezTo>
                  <a:pt x="596967" y="1065950"/>
                  <a:pt x="567386" y="1093431"/>
                  <a:pt x="530896" y="1093431"/>
                </a:cubicBezTo>
                <a:close/>
              </a:path>
            </a:pathLst>
          </a:custGeom>
          <a:solidFill>
            <a:srgbClr val="00B0F0"/>
          </a:solidFill>
          <a:ln w="25400" cap="flat" cmpd="sng" algn="ctr">
            <a:solidFill>
              <a:srgbClr val="FFFFFF"/>
            </a:solidFill>
            <a:prstDash val="solid"/>
          </a:ln>
          <a:effectLst/>
        </p:spPr>
        <p:txBody>
          <a:bodyPr anchor="ctr"/>
          <a:lstStyle/>
          <a:p>
            <a:pPr algn="ctr">
              <a:defRPr/>
            </a:pPr>
            <a:endParaRPr lang="en-US" sz="1636" kern="0">
              <a:solidFill>
                <a:sysClr val="window" lastClr="FFFFFF"/>
              </a:solidFill>
              <a:latin typeface="Calibri"/>
            </a:endParaRPr>
          </a:p>
        </p:txBody>
      </p:sp>
      <p:sp>
        <p:nvSpPr>
          <p:cNvPr id="15" name="MH_SubTitle_1"/>
          <p:cNvSpPr txBox="1">
            <a:spLocks noChangeArrowheads="1"/>
          </p:cNvSpPr>
          <p:nvPr>
            <p:custDataLst>
              <p:tags r:id="rId5"/>
            </p:custDataLst>
          </p:nvPr>
        </p:nvSpPr>
        <p:spPr bwMode="auto">
          <a:xfrm flipH="1">
            <a:off x="2276440" y="4037165"/>
            <a:ext cx="1502638" cy="2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125" dirty="0">
                <a:solidFill>
                  <a:srgbClr val="0070C0"/>
                </a:solidFill>
                <a:latin typeface="微软雅黑" pitchFamily="34" charset="-122"/>
                <a:ea typeface="微软雅黑" pitchFamily="34" charset="-122"/>
                <a:cs typeface="宋体" pitchFamily="2" charset="-122"/>
              </a:rPr>
              <a:t>单击此处添加标题</a:t>
            </a:r>
            <a:endParaRPr lang="zh-CN" altLang="en-US" sz="1125" dirty="0">
              <a:solidFill>
                <a:srgbClr val="0070C0"/>
              </a:solidFill>
              <a:latin typeface="Arial" pitchFamily="34" charset="0"/>
              <a:ea typeface="微软雅黑"/>
              <a:cs typeface="宋体" pitchFamily="2" charset="-122"/>
            </a:endParaRPr>
          </a:p>
        </p:txBody>
      </p:sp>
      <p:sp>
        <p:nvSpPr>
          <p:cNvPr id="16" name="TextBox 15"/>
          <p:cNvSpPr txBox="1"/>
          <p:nvPr/>
        </p:nvSpPr>
        <p:spPr bwMode="auto">
          <a:xfrm>
            <a:off x="2198830" y="4270584"/>
            <a:ext cx="1620485" cy="335925"/>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5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a:t>
            </a:r>
          </a:p>
        </p:txBody>
      </p:sp>
      <p:sp>
        <p:nvSpPr>
          <p:cNvPr id="17" name="MH_SubTitle_1"/>
          <p:cNvSpPr txBox="1">
            <a:spLocks noChangeArrowheads="1"/>
          </p:cNvSpPr>
          <p:nvPr>
            <p:custDataLst>
              <p:tags r:id="rId6"/>
            </p:custDataLst>
          </p:nvPr>
        </p:nvSpPr>
        <p:spPr bwMode="auto">
          <a:xfrm flipH="1">
            <a:off x="3148182" y="3398288"/>
            <a:ext cx="1502638" cy="2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125" dirty="0">
                <a:solidFill>
                  <a:srgbClr val="0070C0"/>
                </a:solidFill>
                <a:latin typeface="微软雅黑" pitchFamily="34" charset="-122"/>
                <a:ea typeface="微软雅黑" pitchFamily="34" charset="-122"/>
                <a:cs typeface="宋体" pitchFamily="2" charset="-122"/>
              </a:rPr>
              <a:t>单击此处添加标题</a:t>
            </a:r>
            <a:endParaRPr lang="zh-CN" altLang="en-US" sz="1125" dirty="0">
              <a:solidFill>
                <a:srgbClr val="0070C0"/>
              </a:solidFill>
              <a:latin typeface="Arial" pitchFamily="34" charset="0"/>
              <a:ea typeface="微软雅黑"/>
              <a:cs typeface="宋体" pitchFamily="2" charset="-122"/>
            </a:endParaRPr>
          </a:p>
        </p:txBody>
      </p:sp>
      <p:sp>
        <p:nvSpPr>
          <p:cNvPr id="18" name="TextBox 17"/>
          <p:cNvSpPr txBox="1"/>
          <p:nvPr/>
        </p:nvSpPr>
        <p:spPr bwMode="auto">
          <a:xfrm>
            <a:off x="3070571" y="3620276"/>
            <a:ext cx="1660071" cy="335925"/>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5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a:t>
            </a:r>
          </a:p>
        </p:txBody>
      </p:sp>
      <p:sp>
        <p:nvSpPr>
          <p:cNvPr id="19" name="MH_SubTitle_1"/>
          <p:cNvSpPr txBox="1">
            <a:spLocks noChangeArrowheads="1"/>
          </p:cNvSpPr>
          <p:nvPr>
            <p:custDataLst>
              <p:tags r:id="rId7"/>
            </p:custDataLst>
          </p:nvPr>
        </p:nvSpPr>
        <p:spPr bwMode="auto">
          <a:xfrm flipH="1">
            <a:off x="3904612" y="2770513"/>
            <a:ext cx="1502638" cy="2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125" dirty="0">
                <a:solidFill>
                  <a:srgbClr val="0070C0"/>
                </a:solidFill>
                <a:latin typeface="微软雅黑" pitchFamily="34" charset="-122"/>
                <a:ea typeface="微软雅黑" pitchFamily="34" charset="-122"/>
                <a:cs typeface="宋体" pitchFamily="2" charset="-122"/>
              </a:rPr>
              <a:t>单击此处添加标题</a:t>
            </a:r>
            <a:endParaRPr lang="zh-CN" altLang="en-US" sz="1125" dirty="0">
              <a:solidFill>
                <a:srgbClr val="0070C0"/>
              </a:solidFill>
              <a:latin typeface="Arial" pitchFamily="34" charset="0"/>
              <a:ea typeface="微软雅黑"/>
              <a:cs typeface="宋体" pitchFamily="2" charset="-122"/>
            </a:endParaRPr>
          </a:p>
        </p:txBody>
      </p:sp>
      <p:sp>
        <p:nvSpPr>
          <p:cNvPr id="20" name="TextBox 19"/>
          <p:cNvSpPr txBox="1"/>
          <p:nvPr/>
        </p:nvSpPr>
        <p:spPr bwMode="auto">
          <a:xfrm>
            <a:off x="3834145" y="3003932"/>
            <a:ext cx="1624032" cy="335925"/>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50" dirty="0">
                <a:solidFill>
                  <a:schemeClr val="tx1">
                    <a:lumMod val="95000"/>
                    <a:lumOff val="5000"/>
                  </a:schemeClr>
                </a:solidFill>
                <a:latin typeface="微软雅黑" pitchFamily="34" charset="-122"/>
                <a:ea typeface="微软雅黑" pitchFamily="34" charset="-122"/>
              </a:rPr>
              <a:t>单击此处添加段落文本单击此处</a:t>
            </a:r>
            <a:endParaRPr lang="en-US" altLang="zh-CN" sz="750" dirty="0">
              <a:solidFill>
                <a:schemeClr val="tx1">
                  <a:lumMod val="95000"/>
                  <a:lumOff val="5000"/>
                </a:schemeClr>
              </a:solidFill>
              <a:latin typeface="微软雅黑" pitchFamily="34" charset="-122"/>
              <a:ea typeface="微软雅黑" pitchFamily="34" charset="-122"/>
            </a:endParaRPr>
          </a:p>
          <a:p>
            <a:pPr defTabSz="699722">
              <a:lnSpc>
                <a:spcPct val="120000"/>
              </a:lnSpc>
              <a:defRPr/>
            </a:pPr>
            <a:r>
              <a:rPr lang="zh-CN" altLang="en-US" sz="750" dirty="0">
                <a:solidFill>
                  <a:schemeClr val="tx1">
                    <a:lumMod val="95000"/>
                    <a:lumOff val="5000"/>
                  </a:schemeClr>
                </a:solidFill>
                <a:latin typeface="微软雅黑" pitchFamily="34" charset="-122"/>
                <a:ea typeface="微软雅黑" pitchFamily="34" charset="-122"/>
              </a:rPr>
              <a:t>单击此处添加段落文本单击此处</a:t>
            </a:r>
          </a:p>
        </p:txBody>
      </p:sp>
      <p:sp>
        <p:nvSpPr>
          <p:cNvPr id="21" name="MH_SubTitle_1"/>
          <p:cNvSpPr txBox="1">
            <a:spLocks noChangeArrowheads="1"/>
          </p:cNvSpPr>
          <p:nvPr>
            <p:custDataLst>
              <p:tags r:id="rId8"/>
            </p:custDataLst>
          </p:nvPr>
        </p:nvSpPr>
        <p:spPr bwMode="auto">
          <a:xfrm flipH="1">
            <a:off x="4859574" y="2163008"/>
            <a:ext cx="1502638" cy="2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125" dirty="0">
                <a:solidFill>
                  <a:srgbClr val="0070C0"/>
                </a:solidFill>
                <a:latin typeface="微软雅黑" pitchFamily="34" charset="-122"/>
                <a:ea typeface="微软雅黑" pitchFamily="34" charset="-122"/>
                <a:cs typeface="宋体" pitchFamily="2" charset="-122"/>
              </a:rPr>
              <a:t>单击此处添加标题</a:t>
            </a:r>
            <a:endParaRPr lang="zh-CN" altLang="en-US" sz="1125" dirty="0">
              <a:solidFill>
                <a:srgbClr val="0070C0"/>
              </a:solidFill>
              <a:latin typeface="Arial" pitchFamily="34" charset="0"/>
              <a:ea typeface="微软雅黑"/>
              <a:cs typeface="宋体" pitchFamily="2" charset="-122"/>
            </a:endParaRPr>
          </a:p>
        </p:txBody>
      </p:sp>
      <p:sp>
        <p:nvSpPr>
          <p:cNvPr id="22" name="TextBox 21"/>
          <p:cNvSpPr txBox="1"/>
          <p:nvPr/>
        </p:nvSpPr>
        <p:spPr bwMode="auto">
          <a:xfrm>
            <a:off x="4781963" y="2396426"/>
            <a:ext cx="1580248" cy="335925"/>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5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a:t>
            </a:r>
          </a:p>
        </p:txBody>
      </p:sp>
      <p:sp>
        <p:nvSpPr>
          <p:cNvPr id="24" name="矩形 23">
            <a:extLst>
              <a:ext uri="{FF2B5EF4-FFF2-40B4-BE49-F238E27FC236}">
                <a16:creationId xmlns:a16="http://schemas.microsoft.com/office/drawing/2014/main" id="{F894CE28-B052-437E-ACE1-311F2062136C}"/>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9370525"/>
      </p:ext>
    </p:extLst>
  </p:cSld>
  <p:clrMapOvr>
    <a:masterClrMapping/>
  </p:clrMapOvr>
  <p:transition advClick="0" advTm="6000">
    <p:blinds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91"/>
          <p:cNvSpPr txBox="1"/>
          <p:nvPr/>
        </p:nvSpPr>
        <p:spPr>
          <a:xfrm>
            <a:off x="1363399" y="2141894"/>
            <a:ext cx="1983235" cy="323165"/>
          </a:xfrm>
          <a:prstGeom prst="rect">
            <a:avLst/>
          </a:prstGeom>
          <a:noFill/>
        </p:spPr>
        <p:txBody>
          <a:bodyPr wrap="none" rtlCol="0">
            <a:spAutoFit/>
          </a:bodyPr>
          <a:lstStyle/>
          <a:p>
            <a:pPr marL="257175" indent="-257175" algn="ctr">
              <a:buFont typeface="Wingdings" panose="05000000000000000000" pitchFamily="2" charset="2"/>
              <a:buChar char="n"/>
            </a:pPr>
            <a:r>
              <a:rPr lang="zh-CN" altLang="en-US" sz="1500" b="1" dirty="0">
                <a:solidFill>
                  <a:srgbClr val="0070C0"/>
                </a:solidFill>
                <a:latin typeface="微软雅黑" panose="020B0503020204020204" pitchFamily="34" charset="-122"/>
                <a:ea typeface="微软雅黑" panose="020B0503020204020204" pitchFamily="34" charset="-122"/>
              </a:rPr>
              <a:t>国内业务完成情况</a:t>
            </a:r>
          </a:p>
        </p:txBody>
      </p:sp>
      <p:sp>
        <p:nvSpPr>
          <p:cNvPr id="119" name="MH_SubTitle_4">
            <a:extLst>
              <a:ext uri="{FF2B5EF4-FFF2-40B4-BE49-F238E27FC236}">
                <a16:creationId xmlns:a16="http://schemas.microsoft.com/office/drawing/2014/main" id="{DF81E4FA-C0AC-4D74-9589-AEA8E5FF2FDC}"/>
              </a:ext>
            </a:extLst>
          </p:cNvPr>
          <p:cNvSpPr txBox="1">
            <a:spLocks noChangeArrowheads="1"/>
          </p:cNvSpPr>
          <p:nvPr>
            <p:custDataLst>
              <p:tags r:id="rId1"/>
            </p:custDataLst>
          </p:nvPr>
        </p:nvSpPr>
        <p:spPr bwMode="auto">
          <a:xfrm>
            <a:off x="5927259" y="3730059"/>
            <a:ext cx="1652902" cy="22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500" b="1" dirty="0">
                <a:solidFill>
                  <a:srgbClr val="0070C0"/>
                </a:solidFill>
                <a:latin typeface="微软雅黑" pitchFamily="34" charset="-122"/>
                <a:ea typeface="微软雅黑" pitchFamily="34" charset="-122"/>
                <a:cs typeface="宋体" pitchFamily="2" charset="-122"/>
              </a:rPr>
              <a:t>单击此处添加标题</a:t>
            </a:r>
            <a:endParaRPr lang="zh-CN" altLang="en-US" sz="2400" dirty="0">
              <a:solidFill>
                <a:srgbClr val="0070C0"/>
              </a:solidFill>
              <a:latin typeface="Arial" pitchFamily="34" charset="0"/>
              <a:ea typeface="微软雅黑"/>
              <a:cs typeface="宋体" pitchFamily="2" charset="-122"/>
            </a:endParaRPr>
          </a:p>
        </p:txBody>
      </p:sp>
      <p:sp>
        <p:nvSpPr>
          <p:cNvPr id="120" name="TextBox 20">
            <a:extLst>
              <a:ext uri="{FF2B5EF4-FFF2-40B4-BE49-F238E27FC236}">
                <a16:creationId xmlns:a16="http://schemas.microsoft.com/office/drawing/2014/main" id="{2B15E6AF-4EC9-4F6B-81F9-20726BC45F1E}"/>
              </a:ext>
            </a:extLst>
          </p:cNvPr>
          <p:cNvSpPr txBox="1"/>
          <p:nvPr/>
        </p:nvSpPr>
        <p:spPr bwMode="auto">
          <a:xfrm>
            <a:off x="5803533" y="3963477"/>
            <a:ext cx="1828913" cy="494814"/>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88"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21" name="MH_SubTitle_4">
            <a:extLst>
              <a:ext uri="{FF2B5EF4-FFF2-40B4-BE49-F238E27FC236}">
                <a16:creationId xmlns:a16="http://schemas.microsoft.com/office/drawing/2014/main" id="{17112033-CACA-4E9F-97C3-404347704967}"/>
              </a:ext>
            </a:extLst>
          </p:cNvPr>
          <p:cNvSpPr txBox="1">
            <a:spLocks noChangeArrowheads="1"/>
          </p:cNvSpPr>
          <p:nvPr>
            <p:custDataLst>
              <p:tags r:id="rId2"/>
            </p:custDataLst>
          </p:nvPr>
        </p:nvSpPr>
        <p:spPr bwMode="auto">
          <a:xfrm>
            <a:off x="5927259" y="2758118"/>
            <a:ext cx="1652902" cy="22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500" b="1" dirty="0">
                <a:solidFill>
                  <a:srgbClr val="0070C0"/>
                </a:solidFill>
                <a:latin typeface="微软雅黑" pitchFamily="34" charset="-122"/>
                <a:ea typeface="微软雅黑" pitchFamily="34" charset="-122"/>
                <a:cs typeface="宋体" pitchFamily="2" charset="-122"/>
              </a:rPr>
              <a:t>单击此处添加标题</a:t>
            </a:r>
            <a:endParaRPr lang="zh-CN" altLang="en-US" sz="2400" dirty="0">
              <a:solidFill>
                <a:srgbClr val="0070C0"/>
              </a:solidFill>
              <a:latin typeface="Arial" pitchFamily="34" charset="0"/>
              <a:ea typeface="微软雅黑"/>
              <a:cs typeface="宋体" pitchFamily="2" charset="-122"/>
            </a:endParaRPr>
          </a:p>
        </p:txBody>
      </p:sp>
      <p:sp>
        <p:nvSpPr>
          <p:cNvPr id="122" name="TextBox 20">
            <a:extLst>
              <a:ext uri="{FF2B5EF4-FFF2-40B4-BE49-F238E27FC236}">
                <a16:creationId xmlns:a16="http://schemas.microsoft.com/office/drawing/2014/main" id="{F8C5A4FB-9969-4E34-8A19-3813EBA9D16C}"/>
              </a:ext>
            </a:extLst>
          </p:cNvPr>
          <p:cNvSpPr txBox="1"/>
          <p:nvPr/>
        </p:nvSpPr>
        <p:spPr bwMode="auto">
          <a:xfrm>
            <a:off x="5803533" y="2991536"/>
            <a:ext cx="1828913" cy="494814"/>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88"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23" name="MH_SubTitle_4">
            <a:extLst>
              <a:ext uri="{FF2B5EF4-FFF2-40B4-BE49-F238E27FC236}">
                <a16:creationId xmlns:a16="http://schemas.microsoft.com/office/drawing/2014/main" id="{B020B28B-C6FD-4E4B-A162-E7BBB40B9A08}"/>
              </a:ext>
            </a:extLst>
          </p:cNvPr>
          <p:cNvSpPr txBox="1">
            <a:spLocks noChangeArrowheads="1"/>
          </p:cNvSpPr>
          <p:nvPr>
            <p:custDataLst>
              <p:tags r:id="rId3"/>
            </p:custDataLst>
          </p:nvPr>
        </p:nvSpPr>
        <p:spPr bwMode="auto">
          <a:xfrm>
            <a:off x="3946565" y="3730059"/>
            <a:ext cx="1652902" cy="22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500" b="1" dirty="0">
                <a:solidFill>
                  <a:srgbClr val="0070C0"/>
                </a:solidFill>
                <a:latin typeface="微软雅黑" pitchFamily="34" charset="-122"/>
                <a:ea typeface="微软雅黑" pitchFamily="34" charset="-122"/>
                <a:cs typeface="宋体" pitchFamily="2" charset="-122"/>
              </a:rPr>
              <a:t>单击此处添加标题</a:t>
            </a:r>
            <a:endParaRPr lang="zh-CN" altLang="en-US" sz="2400" dirty="0">
              <a:solidFill>
                <a:srgbClr val="0070C0"/>
              </a:solidFill>
              <a:latin typeface="Arial" pitchFamily="34" charset="0"/>
              <a:ea typeface="微软雅黑"/>
              <a:cs typeface="宋体" pitchFamily="2" charset="-122"/>
            </a:endParaRPr>
          </a:p>
        </p:txBody>
      </p:sp>
      <p:sp>
        <p:nvSpPr>
          <p:cNvPr id="124" name="TextBox 20">
            <a:extLst>
              <a:ext uri="{FF2B5EF4-FFF2-40B4-BE49-F238E27FC236}">
                <a16:creationId xmlns:a16="http://schemas.microsoft.com/office/drawing/2014/main" id="{BF861581-C569-4334-9047-6246836B7A7F}"/>
              </a:ext>
            </a:extLst>
          </p:cNvPr>
          <p:cNvSpPr txBox="1"/>
          <p:nvPr/>
        </p:nvSpPr>
        <p:spPr bwMode="auto">
          <a:xfrm>
            <a:off x="3822839" y="3963477"/>
            <a:ext cx="1828913" cy="494814"/>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88"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25" name="MH_SubTitle_4">
            <a:extLst>
              <a:ext uri="{FF2B5EF4-FFF2-40B4-BE49-F238E27FC236}">
                <a16:creationId xmlns:a16="http://schemas.microsoft.com/office/drawing/2014/main" id="{C471DCC8-0768-4809-8CD4-3EAF591721DB}"/>
              </a:ext>
            </a:extLst>
          </p:cNvPr>
          <p:cNvSpPr txBox="1">
            <a:spLocks noChangeArrowheads="1"/>
          </p:cNvSpPr>
          <p:nvPr>
            <p:custDataLst>
              <p:tags r:id="rId4"/>
            </p:custDataLst>
          </p:nvPr>
        </p:nvSpPr>
        <p:spPr bwMode="auto">
          <a:xfrm>
            <a:off x="3946565" y="2758118"/>
            <a:ext cx="1652902" cy="22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500" b="1" dirty="0">
                <a:solidFill>
                  <a:srgbClr val="0070C0"/>
                </a:solidFill>
                <a:latin typeface="微软雅黑" pitchFamily="34" charset="-122"/>
                <a:ea typeface="微软雅黑" pitchFamily="34" charset="-122"/>
                <a:cs typeface="宋体" pitchFamily="2" charset="-122"/>
              </a:rPr>
              <a:t>单击此处添加标题</a:t>
            </a:r>
            <a:endParaRPr lang="zh-CN" altLang="en-US" sz="2400" dirty="0">
              <a:solidFill>
                <a:srgbClr val="0070C0"/>
              </a:solidFill>
              <a:latin typeface="Arial" pitchFamily="34" charset="0"/>
              <a:ea typeface="微软雅黑"/>
              <a:cs typeface="宋体" pitchFamily="2" charset="-122"/>
            </a:endParaRPr>
          </a:p>
        </p:txBody>
      </p:sp>
      <p:sp>
        <p:nvSpPr>
          <p:cNvPr id="126" name="TextBox 20">
            <a:extLst>
              <a:ext uri="{FF2B5EF4-FFF2-40B4-BE49-F238E27FC236}">
                <a16:creationId xmlns:a16="http://schemas.microsoft.com/office/drawing/2014/main" id="{610BAF3B-03C4-481A-9A40-26290E1D8F3D}"/>
              </a:ext>
            </a:extLst>
          </p:cNvPr>
          <p:cNvSpPr txBox="1"/>
          <p:nvPr/>
        </p:nvSpPr>
        <p:spPr bwMode="auto">
          <a:xfrm>
            <a:off x="3822839" y="2991536"/>
            <a:ext cx="1828913" cy="494814"/>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88"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4" name="矩形 3">
            <a:extLst>
              <a:ext uri="{FF2B5EF4-FFF2-40B4-BE49-F238E27FC236}">
                <a16:creationId xmlns:a16="http://schemas.microsoft.com/office/drawing/2014/main" id="{A15DBDCB-66FE-4B2B-89C4-E30B0EE0B4EF}"/>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grpSp>
        <p:nvGrpSpPr>
          <p:cNvPr id="17" name="组合 16">
            <a:extLst>
              <a:ext uri="{FF2B5EF4-FFF2-40B4-BE49-F238E27FC236}">
                <a16:creationId xmlns:a16="http://schemas.microsoft.com/office/drawing/2014/main" id="{4209B3B0-06B4-A647-9122-1CB81DCD3887}"/>
              </a:ext>
            </a:extLst>
          </p:cNvPr>
          <p:cNvGrpSpPr/>
          <p:nvPr/>
        </p:nvGrpSpPr>
        <p:grpSpPr>
          <a:xfrm>
            <a:off x="1523366" y="2638651"/>
            <a:ext cx="1823268" cy="1823261"/>
            <a:chOff x="1739057" y="1422404"/>
            <a:chExt cx="1536800" cy="1536794"/>
          </a:xfrm>
        </p:grpSpPr>
        <p:sp>
          <p:nvSpPr>
            <p:cNvPr id="18" name="MH_Other_3">
              <a:extLst>
                <a:ext uri="{FF2B5EF4-FFF2-40B4-BE49-F238E27FC236}">
                  <a16:creationId xmlns:a16="http://schemas.microsoft.com/office/drawing/2014/main" id="{E4773608-89FB-AB4E-906B-795F407006DE}"/>
                </a:ext>
              </a:extLst>
            </p:cNvPr>
            <p:cNvSpPr/>
            <p:nvPr>
              <p:custDataLst>
                <p:tags r:id="rId5"/>
              </p:custDataLst>
            </p:nvPr>
          </p:nvSpPr>
          <p:spPr>
            <a:xfrm>
              <a:off x="1809478" y="1494413"/>
              <a:ext cx="1394370" cy="1394364"/>
            </a:xfrm>
            <a:prstGeom prst="ellipse">
              <a:avLst/>
            </a:prstGeom>
            <a:blipFill dpi="0" rotWithShape="1">
              <a:blip r:embed="rId9"/>
              <a:srcRect/>
              <a:stretch>
                <a:fillRect l="-34000" r="-3000"/>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19" name="MH_Other_4">
              <a:extLst>
                <a:ext uri="{FF2B5EF4-FFF2-40B4-BE49-F238E27FC236}">
                  <a16:creationId xmlns:a16="http://schemas.microsoft.com/office/drawing/2014/main" id="{1C7E369C-1F7A-0141-8245-EE0D8730CA8F}"/>
                </a:ext>
              </a:extLst>
            </p:cNvPr>
            <p:cNvSpPr/>
            <p:nvPr>
              <p:custDataLst>
                <p:tags r:id="rId6"/>
              </p:custDataLst>
            </p:nvPr>
          </p:nvSpPr>
          <p:spPr>
            <a:xfrm>
              <a:off x="1739057" y="1422404"/>
              <a:ext cx="1536800" cy="1536794"/>
            </a:xfrm>
            <a:prstGeom prst="ellipse">
              <a:avLst/>
            </a:prstGeom>
            <a:noFill/>
            <a:ln w="6350">
              <a:solidFill>
                <a:srgbClr val="75DB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latin typeface="方正姚体" panose="02010601030101010101" pitchFamily="2" charset="-122"/>
                <a:ea typeface="方正姚体" panose="02010601030101010101" pitchFamily="2" charset="-122"/>
              </a:endParaRPr>
            </a:p>
          </p:txBody>
        </p:sp>
      </p:grpSp>
    </p:spTree>
    <p:extLst>
      <p:ext uri="{BB962C8B-B14F-4D97-AF65-F5344CB8AC3E}">
        <p14:creationId xmlns:p14="http://schemas.microsoft.com/office/powerpoint/2010/main" val="798281763"/>
      </p:ext>
    </p:extLst>
  </p:cSld>
  <p:clrMapOvr>
    <a:masterClrMapping/>
  </p:clrMapOvr>
  <mc:AlternateContent xmlns:mc="http://schemas.openxmlformats.org/markup-compatibility/2006" xmlns:p14="http://schemas.microsoft.com/office/powerpoint/2010/main">
    <mc:Choice Requires="p14">
      <p:transition spd="med" advClick="0" advTm="6000">
        <p14:gallery dir="l"/>
      </p:transition>
    </mc:Choice>
    <mc:Fallback xmlns="">
      <p:transition spd="med" advClick="0" advTm="6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1"/>
          <p:cNvSpPr/>
          <p:nvPr>
            <p:custDataLst>
              <p:tags r:id="rId1"/>
            </p:custDataLst>
          </p:nvPr>
        </p:nvSpPr>
        <p:spPr>
          <a:xfrm>
            <a:off x="4931201" y="2736729"/>
            <a:ext cx="634632" cy="163123"/>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9525">
            <a:solidFill>
              <a:srgbClr val="0070C0"/>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36">
              <a:latin typeface="Calibri" panose="020F0502020204030204" pitchFamily="34" charset="0"/>
              <a:ea typeface="微软雅黑" panose="020B0503020204020204" pitchFamily="34" charset="-122"/>
            </a:endParaRPr>
          </a:p>
        </p:txBody>
      </p:sp>
      <p:sp>
        <p:nvSpPr>
          <p:cNvPr id="5" name="MH_SubTitle_4"/>
          <p:cNvSpPr txBox="1">
            <a:spLocks noChangeArrowheads="1"/>
          </p:cNvSpPr>
          <p:nvPr>
            <p:custDataLst>
              <p:tags r:id="rId2"/>
            </p:custDataLst>
          </p:nvPr>
        </p:nvSpPr>
        <p:spPr bwMode="auto">
          <a:xfrm>
            <a:off x="5698803" y="2613857"/>
            <a:ext cx="1652902" cy="22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500" b="1" dirty="0">
                <a:solidFill>
                  <a:srgbClr val="0070C0"/>
                </a:solidFill>
                <a:latin typeface="微软雅黑" pitchFamily="34" charset="-122"/>
                <a:ea typeface="微软雅黑" pitchFamily="34" charset="-122"/>
                <a:cs typeface="宋体" pitchFamily="2" charset="-122"/>
              </a:rPr>
              <a:t>单击此处添加标题</a:t>
            </a:r>
            <a:endParaRPr lang="zh-CN" altLang="en-US" sz="2400" dirty="0">
              <a:solidFill>
                <a:srgbClr val="0070C0"/>
              </a:solidFill>
              <a:latin typeface="Arial" pitchFamily="34" charset="0"/>
              <a:ea typeface="微软雅黑"/>
              <a:cs typeface="宋体" pitchFamily="2" charset="-122"/>
            </a:endParaRPr>
          </a:p>
        </p:txBody>
      </p:sp>
      <p:sp>
        <p:nvSpPr>
          <p:cNvPr id="6" name="MH_Other_2"/>
          <p:cNvSpPr/>
          <p:nvPr>
            <p:custDataLst>
              <p:tags r:id="rId3"/>
            </p:custDataLst>
          </p:nvPr>
        </p:nvSpPr>
        <p:spPr>
          <a:xfrm flipH="1">
            <a:off x="3092790" y="2736729"/>
            <a:ext cx="633442" cy="163123"/>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9525">
            <a:solidFill>
              <a:srgbClr val="0070C0"/>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sz="1636">
              <a:latin typeface="Calibri" panose="020F0502020204030204" pitchFamily="34" charset="0"/>
              <a:ea typeface="微软雅黑" panose="020B0503020204020204" pitchFamily="34" charset="-122"/>
            </a:endParaRPr>
          </a:p>
        </p:txBody>
      </p:sp>
      <p:sp>
        <p:nvSpPr>
          <p:cNvPr id="7" name="MH_SubTitle_1"/>
          <p:cNvSpPr txBox="1">
            <a:spLocks noChangeArrowheads="1"/>
          </p:cNvSpPr>
          <p:nvPr>
            <p:custDataLst>
              <p:tags r:id="rId4"/>
            </p:custDataLst>
          </p:nvPr>
        </p:nvSpPr>
        <p:spPr bwMode="auto">
          <a:xfrm flipH="1">
            <a:off x="1311670" y="2613856"/>
            <a:ext cx="1820525" cy="2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636" b="1" dirty="0">
                <a:solidFill>
                  <a:srgbClr val="0070C0"/>
                </a:solidFill>
                <a:latin typeface="微软雅黑" pitchFamily="34" charset="-122"/>
                <a:ea typeface="微软雅黑" pitchFamily="34" charset="-122"/>
                <a:cs typeface="宋体" pitchFamily="2" charset="-122"/>
              </a:rPr>
              <a:t>单击此处添加标题</a:t>
            </a:r>
            <a:endParaRPr lang="zh-CN" altLang="en-US" sz="2100" dirty="0">
              <a:solidFill>
                <a:srgbClr val="0070C0"/>
              </a:solidFill>
              <a:latin typeface="Arial" pitchFamily="34" charset="0"/>
              <a:ea typeface="微软雅黑"/>
              <a:cs typeface="宋体" pitchFamily="2" charset="-122"/>
            </a:endParaRPr>
          </a:p>
        </p:txBody>
      </p:sp>
      <p:sp>
        <p:nvSpPr>
          <p:cNvPr id="8" name="MH_Other_3"/>
          <p:cNvSpPr/>
          <p:nvPr>
            <p:custDataLst>
              <p:tags r:id="rId5"/>
            </p:custDataLst>
          </p:nvPr>
        </p:nvSpPr>
        <p:spPr>
          <a:xfrm flipV="1">
            <a:off x="4931201" y="3846442"/>
            <a:ext cx="634632" cy="163123"/>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9525">
            <a:solidFill>
              <a:srgbClr val="0070C0"/>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36">
              <a:latin typeface="Calibri" panose="020F0502020204030204" pitchFamily="34" charset="0"/>
              <a:ea typeface="微软雅黑" panose="020B0503020204020204" pitchFamily="34" charset="-122"/>
            </a:endParaRPr>
          </a:p>
        </p:txBody>
      </p:sp>
      <p:sp>
        <p:nvSpPr>
          <p:cNvPr id="9" name="MH_Other_4"/>
          <p:cNvSpPr/>
          <p:nvPr>
            <p:custDataLst>
              <p:tags r:id="rId6"/>
            </p:custDataLst>
          </p:nvPr>
        </p:nvSpPr>
        <p:spPr>
          <a:xfrm flipH="1" flipV="1">
            <a:off x="3092790" y="3846442"/>
            <a:ext cx="633442" cy="163123"/>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9525">
            <a:solidFill>
              <a:srgbClr val="0070C0"/>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sz="1636">
              <a:latin typeface="Calibri" panose="020F0502020204030204" pitchFamily="34" charset="0"/>
              <a:ea typeface="微软雅黑" panose="020B0503020204020204" pitchFamily="34" charset="-122"/>
            </a:endParaRPr>
          </a:p>
        </p:txBody>
      </p:sp>
      <p:grpSp>
        <p:nvGrpSpPr>
          <p:cNvPr id="10" name="组合 9"/>
          <p:cNvGrpSpPr/>
          <p:nvPr/>
        </p:nvGrpSpPr>
        <p:grpSpPr>
          <a:xfrm>
            <a:off x="3553711" y="2610006"/>
            <a:ext cx="1547929" cy="1547927"/>
            <a:chOff x="3549820" y="2801258"/>
            <a:chExt cx="2063810" cy="2063808"/>
          </a:xfrm>
          <a:solidFill>
            <a:srgbClr val="0070C0"/>
          </a:solidFill>
        </p:grpSpPr>
        <p:sp>
          <p:nvSpPr>
            <p:cNvPr id="11" name="MH_Other_5"/>
            <p:cNvSpPr/>
            <p:nvPr>
              <p:custDataLst>
                <p:tags r:id="rId9"/>
              </p:custDataLst>
            </p:nvPr>
          </p:nvSpPr>
          <p:spPr>
            <a:xfrm>
              <a:off x="3549820" y="2801258"/>
              <a:ext cx="871728" cy="871727"/>
            </a:xfrm>
            <a:custGeom>
              <a:avLst/>
              <a:gdLst>
                <a:gd name="connsiteX0" fmla="*/ 1090749 w 1090749"/>
                <a:gd name="connsiteY0" fmla="*/ 0 h 1090749"/>
                <a:gd name="connsiteX1" fmla="*/ 1090749 w 1090749"/>
                <a:gd name="connsiteY1" fmla="*/ 520353 h 1090749"/>
                <a:gd name="connsiteX2" fmla="*/ 1054097 w 1090749"/>
                <a:gd name="connsiteY2" fmla="*/ 529777 h 1090749"/>
                <a:gd name="connsiteX3" fmla="*/ 529777 w 1090749"/>
                <a:gd name="connsiteY3" fmla="*/ 1054097 h 1090749"/>
                <a:gd name="connsiteX4" fmla="*/ 520353 w 1090749"/>
                <a:gd name="connsiteY4" fmla="*/ 1090749 h 1090749"/>
                <a:gd name="connsiteX5" fmla="*/ 0 w 1090749"/>
                <a:gd name="connsiteY5" fmla="*/ 1090749 h 1090749"/>
                <a:gd name="connsiteX6" fmla="*/ 9646 w 1090749"/>
                <a:gd name="connsiteY6" fmla="*/ 1027542 h 1090749"/>
                <a:gd name="connsiteX7" fmla="*/ 1027542 w 1090749"/>
                <a:gd name="connsiteY7" fmla="*/ 9646 h 1090749"/>
                <a:gd name="connsiteX8" fmla="*/ 1090749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1090749" y="0"/>
                  </a:moveTo>
                  <a:lnTo>
                    <a:pt x="1090749" y="520353"/>
                  </a:lnTo>
                  <a:lnTo>
                    <a:pt x="1054097" y="529777"/>
                  </a:lnTo>
                  <a:cubicBezTo>
                    <a:pt x="804459" y="607423"/>
                    <a:pt x="607423" y="804459"/>
                    <a:pt x="529777" y="1054097"/>
                  </a:cubicBezTo>
                  <a:lnTo>
                    <a:pt x="520353" y="1090749"/>
                  </a:lnTo>
                  <a:lnTo>
                    <a:pt x="0" y="1090749"/>
                  </a:lnTo>
                  <a:lnTo>
                    <a:pt x="9646" y="1027542"/>
                  </a:lnTo>
                  <a:cubicBezTo>
                    <a:pt x="114196" y="516617"/>
                    <a:pt x="516617" y="114196"/>
                    <a:pt x="1027542" y="9646"/>
                  </a:cubicBezTo>
                  <a:lnTo>
                    <a:pt x="10907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36">
                <a:solidFill>
                  <a:schemeClr val="tx1"/>
                </a:solidFill>
                <a:latin typeface="Calibri" panose="020F0502020204030204" pitchFamily="34" charset="0"/>
                <a:ea typeface="微软雅黑" panose="020B0503020204020204" pitchFamily="34" charset="-122"/>
              </a:endParaRPr>
            </a:p>
          </p:txBody>
        </p:sp>
        <p:sp>
          <p:nvSpPr>
            <p:cNvPr id="12" name="MH_Other_6"/>
            <p:cNvSpPr/>
            <p:nvPr>
              <p:custDataLst>
                <p:tags r:id="rId10"/>
              </p:custDataLst>
            </p:nvPr>
          </p:nvSpPr>
          <p:spPr>
            <a:xfrm>
              <a:off x="4741902" y="2801258"/>
              <a:ext cx="871728" cy="871727"/>
            </a:xfrm>
            <a:custGeom>
              <a:avLst/>
              <a:gdLst>
                <a:gd name="connsiteX0" fmla="*/ 0 w 1090749"/>
                <a:gd name="connsiteY0" fmla="*/ 0 h 1090749"/>
                <a:gd name="connsiteX1" fmla="*/ 63206 w 1090749"/>
                <a:gd name="connsiteY1" fmla="*/ 9646 h 1090749"/>
                <a:gd name="connsiteX2" fmla="*/ 1081102 w 1090749"/>
                <a:gd name="connsiteY2" fmla="*/ 1027542 h 1090749"/>
                <a:gd name="connsiteX3" fmla="*/ 1090749 w 1090749"/>
                <a:gd name="connsiteY3" fmla="*/ 1090749 h 1090749"/>
                <a:gd name="connsiteX4" fmla="*/ 570395 w 1090749"/>
                <a:gd name="connsiteY4" fmla="*/ 1090749 h 1090749"/>
                <a:gd name="connsiteX5" fmla="*/ 560971 w 1090749"/>
                <a:gd name="connsiteY5" fmla="*/ 1054097 h 1090749"/>
                <a:gd name="connsiteX6" fmla="*/ 36651 w 1090749"/>
                <a:gd name="connsiteY6" fmla="*/ 529777 h 1090749"/>
                <a:gd name="connsiteX7" fmla="*/ 0 w 1090749"/>
                <a:gd name="connsiteY7" fmla="*/ 520353 h 1090749"/>
                <a:gd name="connsiteX8" fmla="*/ 0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0" y="0"/>
                  </a:moveTo>
                  <a:lnTo>
                    <a:pt x="63206" y="9646"/>
                  </a:lnTo>
                  <a:cubicBezTo>
                    <a:pt x="574131" y="114196"/>
                    <a:pt x="976552" y="516617"/>
                    <a:pt x="1081102" y="1027542"/>
                  </a:cubicBezTo>
                  <a:lnTo>
                    <a:pt x="1090749" y="1090749"/>
                  </a:lnTo>
                  <a:lnTo>
                    <a:pt x="570395" y="1090749"/>
                  </a:lnTo>
                  <a:lnTo>
                    <a:pt x="560971" y="1054097"/>
                  </a:lnTo>
                  <a:cubicBezTo>
                    <a:pt x="483326" y="804459"/>
                    <a:pt x="286290" y="607423"/>
                    <a:pt x="36651" y="529777"/>
                  </a:cubicBezTo>
                  <a:lnTo>
                    <a:pt x="0" y="52035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36">
                <a:solidFill>
                  <a:schemeClr val="tx1"/>
                </a:solidFill>
                <a:latin typeface="Calibri" panose="020F0502020204030204" pitchFamily="34" charset="0"/>
                <a:ea typeface="微软雅黑" panose="020B0503020204020204" pitchFamily="34" charset="-122"/>
              </a:endParaRPr>
            </a:p>
          </p:txBody>
        </p:sp>
        <p:sp>
          <p:nvSpPr>
            <p:cNvPr id="13" name="MH_Other_7"/>
            <p:cNvSpPr/>
            <p:nvPr>
              <p:custDataLst>
                <p:tags r:id="rId11"/>
              </p:custDataLst>
            </p:nvPr>
          </p:nvSpPr>
          <p:spPr>
            <a:xfrm>
              <a:off x="3549820" y="3993339"/>
              <a:ext cx="871728" cy="871727"/>
            </a:xfrm>
            <a:custGeom>
              <a:avLst/>
              <a:gdLst>
                <a:gd name="connsiteX0" fmla="*/ 0 w 1090749"/>
                <a:gd name="connsiteY0" fmla="*/ 0 h 1090749"/>
                <a:gd name="connsiteX1" fmla="*/ 520353 w 1090749"/>
                <a:gd name="connsiteY1" fmla="*/ 0 h 1090749"/>
                <a:gd name="connsiteX2" fmla="*/ 529777 w 1090749"/>
                <a:gd name="connsiteY2" fmla="*/ 36651 h 1090749"/>
                <a:gd name="connsiteX3" fmla="*/ 1054097 w 1090749"/>
                <a:gd name="connsiteY3" fmla="*/ 560971 h 1090749"/>
                <a:gd name="connsiteX4" fmla="*/ 1090749 w 1090749"/>
                <a:gd name="connsiteY4" fmla="*/ 570395 h 1090749"/>
                <a:gd name="connsiteX5" fmla="*/ 1090749 w 1090749"/>
                <a:gd name="connsiteY5" fmla="*/ 1090749 h 1090749"/>
                <a:gd name="connsiteX6" fmla="*/ 1027542 w 1090749"/>
                <a:gd name="connsiteY6" fmla="*/ 1081102 h 1090749"/>
                <a:gd name="connsiteX7" fmla="*/ 9646 w 1090749"/>
                <a:gd name="connsiteY7" fmla="*/ 63206 h 1090749"/>
                <a:gd name="connsiteX8" fmla="*/ 0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0" y="0"/>
                  </a:moveTo>
                  <a:lnTo>
                    <a:pt x="520353" y="0"/>
                  </a:lnTo>
                  <a:lnTo>
                    <a:pt x="529777" y="36651"/>
                  </a:lnTo>
                  <a:cubicBezTo>
                    <a:pt x="607423" y="286290"/>
                    <a:pt x="804459" y="483326"/>
                    <a:pt x="1054097" y="560971"/>
                  </a:cubicBezTo>
                  <a:lnTo>
                    <a:pt x="1090749" y="570395"/>
                  </a:lnTo>
                  <a:lnTo>
                    <a:pt x="1090749" y="1090749"/>
                  </a:lnTo>
                  <a:lnTo>
                    <a:pt x="1027542" y="1081102"/>
                  </a:lnTo>
                  <a:cubicBezTo>
                    <a:pt x="516617" y="976552"/>
                    <a:pt x="114196" y="574131"/>
                    <a:pt x="9646" y="63206"/>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36">
                <a:solidFill>
                  <a:schemeClr val="tx1"/>
                </a:solidFill>
                <a:latin typeface="Calibri" panose="020F0502020204030204" pitchFamily="34" charset="0"/>
                <a:ea typeface="微软雅黑" panose="020B0503020204020204" pitchFamily="34" charset="-122"/>
              </a:endParaRPr>
            </a:p>
          </p:txBody>
        </p:sp>
        <p:sp>
          <p:nvSpPr>
            <p:cNvPr id="14" name="MH_Other_8"/>
            <p:cNvSpPr/>
            <p:nvPr>
              <p:custDataLst>
                <p:tags r:id="rId12"/>
              </p:custDataLst>
            </p:nvPr>
          </p:nvSpPr>
          <p:spPr>
            <a:xfrm>
              <a:off x="4741901" y="3993338"/>
              <a:ext cx="871727" cy="871726"/>
            </a:xfrm>
            <a:custGeom>
              <a:avLst/>
              <a:gdLst>
                <a:gd name="connsiteX0" fmla="*/ 570395 w 1090748"/>
                <a:gd name="connsiteY0" fmla="*/ 0 h 1090748"/>
                <a:gd name="connsiteX1" fmla="*/ 1090748 w 1090748"/>
                <a:gd name="connsiteY1" fmla="*/ 0 h 1090748"/>
                <a:gd name="connsiteX2" fmla="*/ 1081102 w 1090748"/>
                <a:gd name="connsiteY2" fmla="*/ 63206 h 1090748"/>
                <a:gd name="connsiteX3" fmla="*/ 63206 w 1090748"/>
                <a:gd name="connsiteY3" fmla="*/ 1081102 h 1090748"/>
                <a:gd name="connsiteX4" fmla="*/ 0 w 1090748"/>
                <a:gd name="connsiteY4" fmla="*/ 1090748 h 1090748"/>
                <a:gd name="connsiteX5" fmla="*/ 0 w 1090748"/>
                <a:gd name="connsiteY5" fmla="*/ 570395 h 1090748"/>
                <a:gd name="connsiteX6" fmla="*/ 36651 w 1090748"/>
                <a:gd name="connsiteY6" fmla="*/ 560971 h 1090748"/>
                <a:gd name="connsiteX7" fmla="*/ 560971 w 1090748"/>
                <a:gd name="connsiteY7" fmla="*/ 36651 h 1090748"/>
                <a:gd name="connsiteX8" fmla="*/ 570395 w 1090748"/>
                <a:gd name="connsiteY8" fmla="*/ 0 h 10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8" h="1090748">
                  <a:moveTo>
                    <a:pt x="570395" y="0"/>
                  </a:moveTo>
                  <a:lnTo>
                    <a:pt x="1090748" y="0"/>
                  </a:lnTo>
                  <a:lnTo>
                    <a:pt x="1081102" y="63206"/>
                  </a:lnTo>
                  <a:cubicBezTo>
                    <a:pt x="976552" y="574131"/>
                    <a:pt x="574131" y="976552"/>
                    <a:pt x="63206" y="1081102"/>
                  </a:cubicBezTo>
                  <a:lnTo>
                    <a:pt x="0" y="1090748"/>
                  </a:lnTo>
                  <a:lnTo>
                    <a:pt x="0" y="570395"/>
                  </a:lnTo>
                  <a:lnTo>
                    <a:pt x="36651" y="560971"/>
                  </a:lnTo>
                  <a:cubicBezTo>
                    <a:pt x="286290" y="483326"/>
                    <a:pt x="483326" y="286290"/>
                    <a:pt x="560971" y="36651"/>
                  </a:cubicBezTo>
                  <a:lnTo>
                    <a:pt x="57039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36">
                <a:solidFill>
                  <a:schemeClr val="tx1"/>
                </a:solidFill>
                <a:latin typeface="Calibri" panose="020F0502020204030204" pitchFamily="34" charset="0"/>
                <a:ea typeface="微软雅黑" panose="020B0503020204020204" pitchFamily="34" charset="-122"/>
              </a:endParaRPr>
            </a:p>
          </p:txBody>
        </p:sp>
      </p:grpSp>
      <p:sp>
        <p:nvSpPr>
          <p:cNvPr id="15" name="椭圆 14"/>
          <p:cNvSpPr/>
          <p:nvPr/>
        </p:nvSpPr>
        <p:spPr>
          <a:xfrm>
            <a:off x="3880625" y="2936919"/>
            <a:ext cx="894100" cy="8941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0070C0"/>
                </a:solidFill>
                <a:latin typeface="微软雅黑" panose="020B0503020204020204" pitchFamily="34" charset="-122"/>
                <a:ea typeface="微软雅黑" panose="020B0503020204020204" pitchFamily="34" charset="-122"/>
              </a:rPr>
              <a:t>添加标题</a:t>
            </a:r>
          </a:p>
        </p:txBody>
      </p:sp>
      <p:sp>
        <p:nvSpPr>
          <p:cNvPr id="16" name="TextBox 15"/>
          <p:cNvSpPr txBox="1"/>
          <p:nvPr/>
        </p:nvSpPr>
        <p:spPr bwMode="auto">
          <a:xfrm>
            <a:off x="1551947" y="2847275"/>
            <a:ext cx="1828913" cy="494814"/>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88"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7" name="TextBox 16"/>
          <p:cNvSpPr txBox="1"/>
          <p:nvPr/>
        </p:nvSpPr>
        <p:spPr bwMode="auto">
          <a:xfrm>
            <a:off x="5575077" y="2847275"/>
            <a:ext cx="1828913" cy="494814"/>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88"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8" name="MH_SubTitle_4"/>
          <p:cNvSpPr txBox="1">
            <a:spLocks noChangeArrowheads="1"/>
          </p:cNvSpPr>
          <p:nvPr>
            <p:custDataLst>
              <p:tags r:id="rId7"/>
            </p:custDataLst>
          </p:nvPr>
        </p:nvSpPr>
        <p:spPr bwMode="auto">
          <a:xfrm>
            <a:off x="5698803" y="3862241"/>
            <a:ext cx="1652902" cy="22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500" b="1" dirty="0">
                <a:solidFill>
                  <a:srgbClr val="0070C0"/>
                </a:solidFill>
                <a:latin typeface="微软雅黑" pitchFamily="34" charset="-122"/>
                <a:ea typeface="微软雅黑" pitchFamily="34" charset="-122"/>
                <a:cs typeface="宋体" pitchFamily="2" charset="-122"/>
              </a:rPr>
              <a:t>单击此处添加标题</a:t>
            </a:r>
            <a:endParaRPr lang="zh-CN" altLang="en-US" sz="2400" dirty="0">
              <a:solidFill>
                <a:srgbClr val="0070C0"/>
              </a:solidFill>
              <a:latin typeface="Arial" pitchFamily="34" charset="0"/>
              <a:ea typeface="微软雅黑"/>
              <a:cs typeface="宋体" pitchFamily="2" charset="-122"/>
            </a:endParaRPr>
          </a:p>
        </p:txBody>
      </p:sp>
      <p:sp>
        <p:nvSpPr>
          <p:cNvPr id="19" name="MH_SubTitle_1"/>
          <p:cNvSpPr txBox="1">
            <a:spLocks noChangeArrowheads="1"/>
          </p:cNvSpPr>
          <p:nvPr>
            <p:custDataLst>
              <p:tags r:id="rId8"/>
            </p:custDataLst>
          </p:nvPr>
        </p:nvSpPr>
        <p:spPr bwMode="auto">
          <a:xfrm flipH="1">
            <a:off x="1311669" y="3862241"/>
            <a:ext cx="1820526" cy="2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699722"/>
            <a:r>
              <a:rPr lang="zh-CN" altLang="en-US" sz="1636" b="1" dirty="0">
                <a:solidFill>
                  <a:srgbClr val="0070C0"/>
                </a:solidFill>
                <a:latin typeface="微软雅黑" pitchFamily="34" charset="-122"/>
                <a:ea typeface="微软雅黑" pitchFamily="34" charset="-122"/>
                <a:cs typeface="宋体" pitchFamily="2" charset="-122"/>
              </a:rPr>
              <a:t>单击此处添加标题</a:t>
            </a:r>
            <a:endParaRPr lang="zh-CN" altLang="en-US" sz="2100" dirty="0">
              <a:solidFill>
                <a:srgbClr val="0070C0"/>
              </a:solidFill>
              <a:latin typeface="Arial" pitchFamily="34" charset="0"/>
              <a:ea typeface="微软雅黑"/>
              <a:cs typeface="宋体" pitchFamily="2" charset="-122"/>
            </a:endParaRPr>
          </a:p>
        </p:txBody>
      </p:sp>
      <p:sp>
        <p:nvSpPr>
          <p:cNvPr id="20" name="TextBox 19"/>
          <p:cNvSpPr txBox="1"/>
          <p:nvPr/>
        </p:nvSpPr>
        <p:spPr bwMode="auto">
          <a:xfrm>
            <a:off x="1551947" y="4095659"/>
            <a:ext cx="1828913" cy="494814"/>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88"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21" name="TextBox 20"/>
          <p:cNvSpPr txBox="1"/>
          <p:nvPr/>
        </p:nvSpPr>
        <p:spPr bwMode="auto">
          <a:xfrm>
            <a:off x="5575077" y="4095659"/>
            <a:ext cx="1828913" cy="494814"/>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788"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3" name="矩形 2">
            <a:extLst>
              <a:ext uri="{FF2B5EF4-FFF2-40B4-BE49-F238E27FC236}">
                <a16:creationId xmlns:a16="http://schemas.microsoft.com/office/drawing/2014/main" id="{8CE3E136-DA2A-4B3B-8B02-49232E250731}"/>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924282292"/>
      </p:ext>
    </p:extLst>
  </p:cSld>
  <p:clrMapOvr>
    <a:masterClrMapping/>
  </p:clrMapOvr>
  <mc:AlternateContent xmlns:mc="http://schemas.openxmlformats.org/markup-compatibility/2006" xmlns:p14="http://schemas.microsoft.com/office/powerpoint/2010/main">
    <mc:Choice Requires="p14">
      <p:transition advClick="0" advTm="6000">
        <p14:doors dir="vert"/>
      </p:transition>
    </mc:Choice>
    <mc:Fallback xmlns="">
      <p:transition advClick="0" advTm="6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906" y="2218374"/>
            <a:ext cx="2646416" cy="369332"/>
          </a:xfrm>
          <a:prstGeom prst="rect">
            <a:avLst/>
          </a:prstGeom>
          <a:noFill/>
        </p:spPr>
        <p:txBody>
          <a:bodyPr wrap="square" rtlCol="0">
            <a:spAutoFit/>
          </a:bodyPr>
          <a:lstStyle/>
          <a:p>
            <a:pPr algn="ctr"/>
            <a:r>
              <a:rPr lang="zh-CN" altLang="en-US" sz="1800" b="1" dirty="0">
                <a:solidFill>
                  <a:srgbClr val="0070C0"/>
                </a:solidFill>
                <a:latin typeface="微软雅黑" panose="020B0503020204020204" pitchFamily="34" charset="-122"/>
                <a:ea typeface="微软雅黑" panose="020B0503020204020204" pitchFamily="34" charset="-122"/>
              </a:rPr>
              <a:t>此处添加图表标题</a:t>
            </a:r>
          </a:p>
        </p:txBody>
      </p:sp>
      <p:graphicFrame>
        <p:nvGraphicFramePr>
          <p:cNvPr id="3" name="对象 1"/>
          <p:cNvGraphicFramePr>
            <a:graphicFrameLocks noChangeAspect="1"/>
          </p:cNvGraphicFramePr>
          <p:nvPr>
            <p:extLst>
              <p:ext uri="{D42A27DB-BD31-4B8C-83A1-F6EECF244321}">
                <p14:modId xmlns:p14="http://schemas.microsoft.com/office/powerpoint/2010/main" val="1253751746"/>
              </p:ext>
            </p:extLst>
          </p:nvPr>
        </p:nvGraphicFramePr>
        <p:xfrm>
          <a:off x="2107284" y="2700002"/>
          <a:ext cx="4416608" cy="1966077"/>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5471019" y="2469124"/>
            <a:ext cx="1028987" cy="114576"/>
            <a:chOff x="6641257" y="1001295"/>
            <a:chExt cx="1371919" cy="152761"/>
          </a:xfrm>
        </p:grpSpPr>
        <p:sp>
          <p:nvSpPr>
            <p:cNvPr id="5" name="Freeform 331"/>
            <p:cNvSpPr>
              <a:spLocks/>
            </p:cNvSpPr>
            <p:nvPr/>
          </p:nvSpPr>
          <p:spPr bwMode="auto">
            <a:xfrm>
              <a:off x="7441550" y="1001295"/>
              <a:ext cx="210046" cy="152761"/>
            </a:xfrm>
            <a:custGeom>
              <a:avLst/>
              <a:gdLst>
                <a:gd name="T0" fmla="*/ 260 w 288"/>
                <a:gd name="T1" fmla="*/ 0 h 210"/>
                <a:gd name="T2" fmla="*/ 232 w 288"/>
                <a:gd name="T3" fmla="*/ 28 h 210"/>
                <a:gd name="T4" fmla="*/ 239 w 288"/>
                <a:gd name="T5" fmla="*/ 46 h 210"/>
                <a:gd name="T6" fmla="*/ 191 w 288"/>
                <a:gd name="T7" fmla="*/ 117 h 210"/>
                <a:gd name="T8" fmla="*/ 183 w 288"/>
                <a:gd name="T9" fmla="*/ 116 h 210"/>
                <a:gd name="T10" fmla="*/ 170 w 288"/>
                <a:gd name="T11" fmla="*/ 119 h 210"/>
                <a:gd name="T12" fmla="*/ 130 w 288"/>
                <a:gd name="T13" fmla="*/ 79 h 210"/>
                <a:gd name="T14" fmla="*/ 133 w 288"/>
                <a:gd name="T15" fmla="*/ 67 h 210"/>
                <a:gd name="T16" fmla="*/ 105 w 288"/>
                <a:gd name="T17" fmla="*/ 39 h 210"/>
                <a:gd name="T18" fmla="*/ 78 w 288"/>
                <a:gd name="T19" fmla="*/ 67 h 210"/>
                <a:gd name="T20" fmla="*/ 84 w 288"/>
                <a:gd name="T21" fmla="*/ 84 h 210"/>
                <a:gd name="T22" fmla="*/ 36 w 288"/>
                <a:gd name="T23" fmla="*/ 156 h 210"/>
                <a:gd name="T24" fmla="*/ 28 w 288"/>
                <a:gd name="T25" fmla="*/ 155 h 210"/>
                <a:gd name="T26" fmla="*/ 0 w 288"/>
                <a:gd name="T27" fmla="*/ 183 h 210"/>
                <a:gd name="T28" fmla="*/ 28 w 288"/>
                <a:gd name="T29" fmla="*/ 210 h 210"/>
                <a:gd name="T30" fmla="*/ 56 w 288"/>
                <a:gd name="T31" fmla="*/ 183 h 210"/>
                <a:gd name="T32" fmla="*/ 50 w 288"/>
                <a:gd name="T33" fmla="*/ 166 h 210"/>
                <a:gd name="T34" fmla="*/ 98 w 288"/>
                <a:gd name="T35" fmla="*/ 94 h 210"/>
                <a:gd name="T36" fmla="*/ 105 w 288"/>
                <a:gd name="T37" fmla="*/ 95 h 210"/>
                <a:gd name="T38" fmla="*/ 118 w 288"/>
                <a:gd name="T39" fmla="*/ 92 h 210"/>
                <a:gd name="T40" fmla="*/ 158 w 288"/>
                <a:gd name="T41" fmla="*/ 132 h 210"/>
                <a:gd name="T42" fmla="*/ 155 w 288"/>
                <a:gd name="T43" fmla="*/ 144 h 210"/>
                <a:gd name="T44" fmla="*/ 183 w 288"/>
                <a:gd name="T45" fmla="*/ 172 h 210"/>
                <a:gd name="T46" fmla="*/ 211 w 288"/>
                <a:gd name="T47" fmla="*/ 144 h 210"/>
                <a:gd name="T48" fmla="*/ 205 w 288"/>
                <a:gd name="T49" fmla="*/ 127 h 210"/>
                <a:gd name="T50" fmla="*/ 253 w 288"/>
                <a:gd name="T51" fmla="*/ 55 h 210"/>
                <a:gd name="T52" fmla="*/ 260 w 288"/>
                <a:gd name="T53" fmla="*/ 56 h 210"/>
                <a:gd name="T54" fmla="*/ 288 w 288"/>
                <a:gd name="T55" fmla="*/ 28 h 210"/>
                <a:gd name="T56" fmla="*/ 260 w 288"/>
                <a:gd name="T57"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10">
                  <a:moveTo>
                    <a:pt x="260" y="0"/>
                  </a:moveTo>
                  <a:cubicBezTo>
                    <a:pt x="245" y="0"/>
                    <a:pt x="232" y="12"/>
                    <a:pt x="232" y="28"/>
                  </a:cubicBezTo>
                  <a:cubicBezTo>
                    <a:pt x="232" y="34"/>
                    <a:pt x="235" y="41"/>
                    <a:pt x="239" y="46"/>
                  </a:cubicBezTo>
                  <a:cubicBezTo>
                    <a:pt x="191" y="117"/>
                    <a:pt x="191" y="117"/>
                    <a:pt x="191" y="117"/>
                  </a:cubicBezTo>
                  <a:cubicBezTo>
                    <a:pt x="188" y="116"/>
                    <a:pt x="186" y="116"/>
                    <a:pt x="183" y="116"/>
                  </a:cubicBezTo>
                  <a:cubicBezTo>
                    <a:pt x="178" y="116"/>
                    <a:pt x="174" y="117"/>
                    <a:pt x="170" y="119"/>
                  </a:cubicBezTo>
                  <a:cubicBezTo>
                    <a:pt x="130" y="79"/>
                    <a:pt x="130" y="79"/>
                    <a:pt x="130" y="79"/>
                  </a:cubicBezTo>
                  <a:cubicBezTo>
                    <a:pt x="132" y="76"/>
                    <a:pt x="133" y="71"/>
                    <a:pt x="133" y="67"/>
                  </a:cubicBezTo>
                  <a:cubicBezTo>
                    <a:pt x="133" y="51"/>
                    <a:pt x="121" y="39"/>
                    <a:pt x="105" y="39"/>
                  </a:cubicBezTo>
                  <a:cubicBezTo>
                    <a:pt x="90" y="39"/>
                    <a:pt x="78" y="51"/>
                    <a:pt x="78" y="67"/>
                  </a:cubicBezTo>
                  <a:cubicBezTo>
                    <a:pt x="78" y="73"/>
                    <a:pt x="80" y="79"/>
                    <a:pt x="84" y="84"/>
                  </a:cubicBezTo>
                  <a:cubicBezTo>
                    <a:pt x="36" y="156"/>
                    <a:pt x="36" y="156"/>
                    <a:pt x="36" y="156"/>
                  </a:cubicBezTo>
                  <a:cubicBezTo>
                    <a:pt x="34" y="155"/>
                    <a:pt x="31" y="155"/>
                    <a:pt x="28" y="155"/>
                  </a:cubicBezTo>
                  <a:cubicBezTo>
                    <a:pt x="13" y="155"/>
                    <a:pt x="0" y="167"/>
                    <a:pt x="0" y="183"/>
                  </a:cubicBezTo>
                  <a:cubicBezTo>
                    <a:pt x="0" y="198"/>
                    <a:pt x="13" y="210"/>
                    <a:pt x="28" y="210"/>
                  </a:cubicBezTo>
                  <a:cubicBezTo>
                    <a:pt x="43" y="210"/>
                    <a:pt x="56" y="198"/>
                    <a:pt x="56" y="183"/>
                  </a:cubicBezTo>
                  <a:cubicBezTo>
                    <a:pt x="56" y="176"/>
                    <a:pt x="54" y="170"/>
                    <a:pt x="50" y="166"/>
                  </a:cubicBezTo>
                  <a:cubicBezTo>
                    <a:pt x="98" y="94"/>
                    <a:pt x="98" y="94"/>
                    <a:pt x="98" y="94"/>
                  </a:cubicBezTo>
                  <a:cubicBezTo>
                    <a:pt x="100" y="94"/>
                    <a:pt x="103" y="95"/>
                    <a:pt x="105" y="95"/>
                  </a:cubicBezTo>
                  <a:cubicBezTo>
                    <a:pt x="110" y="95"/>
                    <a:pt x="114" y="93"/>
                    <a:pt x="118" y="92"/>
                  </a:cubicBezTo>
                  <a:cubicBezTo>
                    <a:pt x="158" y="132"/>
                    <a:pt x="158" y="132"/>
                    <a:pt x="158" y="132"/>
                  </a:cubicBezTo>
                  <a:cubicBezTo>
                    <a:pt x="156" y="135"/>
                    <a:pt x="155" y="140"/>
                    <a:pt x="155" y="144"/>
                  </a:cubicBezTo>
                  <a:cubicBezTo>
                    <a:pt x="155" y="159"/>
                    <a:pt x="167" y="172"/>
                    <a:pt x="183" y="172"/>
                  </a:cubicBezTo>
                  <a:cubicBezTo>
                    <a:pt x="198" y="172"/>
                    <a:pt x="211" y="159"/>
                    <a:pt x="211" y="144"/>
                  </a:cubicBezTo>
                  <a:cubicBezTo>
                    <a:pt x="211" y="138"/>
                    <a:pt x="209" y="132"/>
                    <a:pt x="205" y="127"/>
                  </a:cubicBezTo>
                  <a:cubicBezTo>
                    <a:pt x="253" y="55"/>
                    <a:pt x="253" y="55"/>
                    <a:pt x="253" y="55"/>
                  </a:cubicBezTo>
                  <a:cubicBezTo>
                    <a:pt x="255" y="55"/>
                    <a:pt x="258" y="56"/>
                    <a:pt x="260" y="56"/>
                  </a:cubicBezTo>
                  <a:cubicBezTo>
                    <a:pt x="276" y="56"/>
                    <a:pt x="288" y="43"/>
                    <a:pt x="288" y="28"/>
                  </a:cubicBezTo>
                  <a:cubicBezTo>
                    <a:pt x="288" y="12"/>
                    <a:pt x="276" y="0"/>
                    <a:pt x="260" y="0"/>
                  </a:cubicBezTo>
                  <a:close/>
                </a:path>
              </a:pathLst>
            </a:custGeom>
            <a:solidFill>
              <a:schemeClr val="accent6">
                <a:lumMod val="75000"/>
              </a:schemeClr>
            </a:solidFill>
            <a:ln w="9525">
              <a:noFill/>
              <a:round/>
              <a:headEnd/>
              <a:tailEnd/>
            </a:ln>
          </p:spPr>
          <p:txBody>
            <a:bodyPr vert="horz" wrap="square" lIns="68583" tIns="34292" rIns="68583" bIns="34292" numCol="1" anchor="t" anchorCtr="0" compatLnSpc="1">
              <a:prstTxWarp prst="textNoShape">
                <a:avLst/>
              </a:prstTxWarp>
            </a:bodyPr>
            <a:lstStyle/>
            <a:p>
              <a:endParaRPr lang="zh-CN" altLang="en-US" sz="1636"/>
            </a:p>
          </p:txBody>
        </p:sp>
        <p:sp>
          <p:nvSpPr>
            <p:cNvPr id="6" name="矩形 5"/>
            <p:cNvSpPr/>
            <p:nvPr/>
          </p:nvSpPr>
          <p:spPr>
            <a:xfrm>
              <a:off x="6641257" y="1033648"/>
              <a:ext cx="108012" cy="979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7" name="Text Box 23"/>
            <p:cNvSpPr txBox="1">
              <a:spLocks noChangeArrowheads="1"/>
            </p:cNvSpPr>
            <p:nvPr/>
          </p:nvSpPr>
          <p:spPr bwMode="auto">
            <a:xfrm>
              <a:off x="6842926" y="1023881"/>
              <a:ext cx="292450" cy="11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750" dirty="0">
                  <a:latin typeface="微软雅黑" panose="020B0503020204020204" pitchFamily="34" charset="-122"/>
                  <a:ea typeface="微软雅黑" panose="020B0503020204020204" pitchFamily="34" charset="-122"/>
                </a:rPr>
                <a:t>柱状图</a:t>
              </a:r>
              <a:endParaRPr kumimoji="1" lang="en-US" altLang="ko-KR" sz="750" dirty="0">
                <a:latin typeface="微软雅黑" panose="020B0503020204020204" pitchFamily="34" charset="-122"/>
                <a:ea typeface="微软雅黑" panose="020B0503020204020204" pitchFamily="34" charset="-122"/>
              </a:endParaRPr>
            </a:p>
          </p:txBody>
        </p:sp>
        <p:sp>
          <p:nvSpPr>
            <p:cNvPr id="8" name="Text Box 23"/>
            <p:cNvSpPr txBox="1">
              <a:spLocks noChangeArrowheads="1"/>
            </p:cNvSpPr>
            <p:nvPr/>
          </p:nvSpPr>
          <p:spPr bwMode="auto">
            <a:xfrm>
              <a:off x="7720726" y="1023881"/>
              <a:ext cx="292450" cy="11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750" dirty="0">
                  <a:latin typeface="微软雅黑" panose="020B0503020204020204" pitchFamily="34" charset="-122"/>
                  <a:ea typeface="微软雅黑" panose="020B0503020204020204" pitchFamily="34" charset="-122"/>
                </a:rPr>
                <a:t>折线图</a:t>
              </a:r>
              <a:endParaRPr kumimoji="1" lang="en-US" altLang="ko-KR" sz="750" dirty="0">
                <a:latin typeface="微软雅黑" panose="020B0503020204020204" pitchFamily="34" charset="-122"/>
                <a:ea typeface="微软雅黑" panose="020B0503020204020204" pitchFamily="34" charset="-122"/>
              </a:endParaRPr>
            </a:p>
          </p:txBody>
        </p:sp>
      </p:grpSp>
      <p:sp>
        <p:nvSpPr>
          <p:cNvPr id="9" name="矩形 8">
            <a:extLst>
              <a:ext uri="{FF2B5EF4-FFF2-40B4-BE49-F238E27FC236}">
                <a16:creationId xmlns:a16="http://schemas.microsoft.com/office/drawing/2014/main" id="{BE517EE9-0DC5-4C1E-9996-FEB72EFFE2E1}"/>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1063304528"/>
      </p:ext>
    </p:extLst>
  </p:cSld>
  <p:clrMapOvr>
    <a:masterClrMapping/>
  </p:clrMapOvr>
  <p:transition advClick="0" advTm="4000">
    <p:cover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MH_Other_2"/>
          <p:cNvCxnSpPr>
            <a:cxnSpLocks noChangeShapeType="1"/>
          </p:cNvCxnSpPr>
          <p:nvPr>
            <p:custDataLst>
              <p:tags r:id="rId1"/>
            </p:custDataLst>
          </p:nvPr>
        </p:nvCxnSpPr>
        <p:spPr bwMode="auto">
          <a:xfrm>
            <a:off x="1349915" y="3488411"/>
            <a:ext cx="5858144" cy="0"/>
          </a:xfrm>
          <a:prstGeom prst="line">
            <a:avLst/>
          </a:prstGeom>
          <a:noFill/>
          <a:ln w="12700" algn="ctr">
            <a:solidFill>
              <a:srgbClr val="0099FF"/>
            </a:solidFill>
            <a:miter lim="800000"/>
            <a:headEnd/>
            <a:tailEnd/>
          </a:ln>
          <a:extLst>
            <a:ext uri="{909E8E84-426E-40DD-AFC4-6F175D3DCCD1}">
              <a14:hiddenFill xmlns:a14="http://schemas.microsoft.com/office/drawing/2010/main">
                <a:noFill/>
              </a14:hiddenFill>
            </a:ext>
          </a:extLst>
        </p:spPr>
      </p:cxnSp>
      <p:grpSp>
        <p:nvGrpSpPr>
          <p:cNvPr id="5" name="组合 4"/>
          <p:cNvGrpSpPr/>
          <p:nvPr/>
        </p:nvGrpSpPr>
        <p:grpSpPr>
          <a:xfrm>
            <a:off x="3145460" y="3388394"/>
            <a:ext cx="201225" cy="200034"/>
            <a:chOff x="3005510" y="2787774"/>
            <a:chExt cx="268288" cy="266700"/>
          </a:xfrm>
        </p:grpSpPr>
        <p:sp>
          <p:nvSpPr>
            <p:cNvPr id="6" name="MH_Other_3"/>
            <p:cNvSpPr/>
            <p:nvPr>
              <p:custDataLst>
                <p:tags r:id="rId10"/>
              </p:custDataLst>
            </p:nvPr>
          </p:nvSpPr>
          <p:spPr>
            <a:xfrm>
              <a:off x="3005510" y="2787774"/>
              <a:ext cx="268288" cy="266700"/>
            </a:xfrm>
            <a:prstGeom prst="ellipse">
              <a:avLst/>
            </a:prstGeom>
            <a:solidFill>
              <a:srgbClr val="00B0F0"/>
            </a:solidFill>
            <a:ln w="12700" cap="flat" cmpd="sng" algn="ctr">
              <a:solidFill>
                <a:srgbClr val="0070C0"/>
              </a:solidFill>
              <a:prstDash val="solid"/>
              <a:miter lim="800000"/>
            </a:ln>
            <a:effectLst/>
          </p:spPr>
          <p:txBody>
            <a:bodyPr anchor="ctr">
              <a:normAutofit fontScale="25000" lnSpcReduction="20000"/>
            </a:bodyPr>
            <a:lstStyle/>
            <a:p>
              <a:pPr algn="ctr"/>
              <a:endParaRPr lang="zh-CN" altLang="en-US" sz="1636" kern="0">
                <a:solidFill>
                  <a:srgbClr val="FFFFFF"/>
                </a:solidFill>
                <a:latin typeface="Calibri"/>
                <a:ea typeface="幼圆"/>
              </a:endParaRPr>
            </a:p>
          </p:txBody>
        </p:sp>
        <p:sp>
          <p:nvSpPr>
            <p:cNvPr id="7" name="MH_Other_4"/>
            <p:cNvSpPr/>
            <p:nvPr>
              <p:custDataLst>
                <p:tags r:id="rId11"/>
              </p:custDataLst>
            </p:nvPr>
          </p:nvSpPr>
          <p:spPr>
            <a:xfrm>
              <a:off x="3067423" y="2848099"/>
              <a:ext cx="144462" cy="146050"/>
            </a:xfrm>
            <a:prstGeom prst="ellipse">
              <a:avLst/>
            </a:prstGeom>
            <a:solidFill>
              <a:srgbClr val="ABE9FF"/>
            </a:solidFill>
            <a:ln w="12700" cap="flat" cmpd="sng" algn="ctr">
              <a:noFill/>
              <a:prstDash val="solid"/>
              <a:miter lim="800000"/>
            </a:ln>
            <a:effectLst/>
          </p:spPr>
          <p:txBody>
            <a:bodyPr anchor="ctr">
              <a:normAutofit fontScale="25000" lnSpcReduction="20000"/>
            </a:bodyPr>
            <a:lstStyle/>
            <a:p>
              <a:pPr algn="ctr"/>
              <a:endParaRPr lang="zh-CN" altLang="en-US" sz="1636" kern="0">
                <a:solidFill>
                  <a:srgbClr val="FFFFFF"/>
                </a:solidFill>
                <a:latin typeface="Calibri"/>
                <a:ea typeface="幼圆"/>
              </a:endParaRPr>
            </a:p>
          </p:txBody>
        </p:sp>
      </p:grpSp>
      <p:grpSp>
        <p:nvGrpSpPr>
          <p:cNvPr id="8" name="组合 7"/>
          <p:cNvGrpSpPr/>
          <p:nvPr/>
        </p:nvGrpSpPr>
        <p:grpSpPr>
          <a:xfrm>
            <a:off x="2039320" y="3388394"/>
            <a:ext cx="201224" cy="200034"/>
            <a:chOff x="1530723" y="2787774"/>
            <a:chExt cx="268287" cy="266700"/>
          </a:xfrm>
        </p:grpSpPr>
        <p:sp>
          <p:nvSpPr>
            <p:cNvPr id="9" name="MH_Other_5"/>
            <p:cNvSpPr/>
            <p:nvPr>
              <p:custDataLst>
                <p:tags r:id="rId8"/>
              </p:custDataLst>
            </p:nvPr>
          </p:nvSpPr>
          <p:spPr>
            <a:xfrm>
              <a:off x="1530723" y="2787774"/>
              <a:ext cx="268287" cy="266700"/>
            </a:xfrm>
            <a:prstGeom prst="ellipse">
              <a:avLst/>
            </a:prstGeom>
            <a:solidFill>
              <a:srgbClr val="00B0F0"/>
            </a:solidFill>
            <a:ln w="12700" cap="flat" cmpd="sng" algn="ctr">
              <a:solidFill>
                <a:srgbClr val="0070C0"/>
              </a:solidFill>
              <a:prstDash val="solid"/>
              <a:miter lim="800000"/>
            </a:ln>
            <a:effectLst/>
          </p:spPr>
          <p:txBody>
            <a:bodyPr anchor="ctr">
              <a:normAutofit fontScale="25000" lnSpcReduction="20000"/>
            </a:bodyPr>
            <a:lstStyle/>
            <a:p>
              <a:pPr algn="ctr">
                <a:defRPr/>
              </a:pPr>
              <a:endParaRPr lang="zh-CN" altLang="en-US" sz="1636" kern="0">
                <a:solidFill>
                  <a:srgbClr val="FFFFFF"/>
                </a:solidFill>
                <a:latin typeface="Calibri"/>
                <a:ea typeface="幼圆"/>
              </a:endParaRPr>
            </a:p>
          </p:txBody>
        </p:sp>
        <p:sp>
          <p:nvSpPr>
            <p:cNvPr id="10" name="MH_Other_6"/>
            <p:cNvSpPr/>
            <p:nvPr>
              <p:custDataLst>
                <p:tags r:id="rId9"/>
              </p:custDataLst>
            </p:nvPr>
          </p:nvSpPr>
          <p:spPr>
            <a:xfrm>
              <a:off x="1592635" y="2848099"/>
              <a:ext cx="146050" cy="146050"/>
            </a:xfrm>
            <a:prstGeom prst="ellipse">
              <a:avLst/>
            </a:prstGeom>
            <a:solidFill>
              <a:srgbClr val="ABE9FF"/>
            </a:solidFill>
            <a:ln w="12700" cap="flat" cmpd="sng" algn="ctr">
              <a:noFill/>
              <a:prstDash val="solid"/>
              <a:miter lim="800000"/>
            </a:ln>
            <a:effectLst/>
          </p:spPr>
          <p:txBody>
            <a:bodyPr anchor="ctr">
              <a:normAutofit fontScale="25000" lnSpcReduction="20000"/>
            </a:bodyPr>
            <a:lstStyle/>
            <a:p>
              <a:pPr algn="ctr">
                <a:defRPr/>
              </a:pPr>
              <a:endParaRPr lang="zh-CN" altLang="en-US" sz="1636" kern="0">
                <a:solidFill>
                  <a:srgbClr val="FFFFFF"/>
                </a:solidFill>
                <a:latin typeface="Calibri"/>
                <a:ea typeface="幼圆"/>
              </a:endParaRPr>
            </a:p>
          </p:txBody>
        </p:sp>
      </p:grpSp>
      <p:grpSp>
        <p:nvGrpSpPr>
          <p:cNvPr id="11" name="组合 10"/>
          <p:cNvGrpSpPr/>
          <p:nvPr/>
        </p:nvGrpSpPr>
        <p:grpSpPr>
          <a:xfrm>
            <a:off x="5357742" y="3388394"/>
            <a:ext cx="200034" cy="200034"/>
            <a:chOff x="5955085" y="2787774"/>
            <a:chExt cx="266700" cy="266700"/>
          </a:xfrm>
        </p:grpSpPr>
        <p:sp>
          <p:nvSpPr>
            <p:cNvPr id="12" name="MH_Other_7"/>
            <p:cNvSpPr/>
            <p:nvPr>
              <p:custDataLst>
                <p:tags r:id="rId6"/>
              </p:custDataLst>
            </p:nvPr>
          </p:nvSpPr>
          <p:spPr>
            <a:xfrm>
              <a:off x="5955085" y="2787774"/>
              <a:ext cx="266700" cy="266700"/>
            </a:xfrm>
            <a:prstGeom prst="ellipse">
              <a:avLst/>
            </a:prstGeom>
            <a:solidFill>
              <a:srgbClr val="00B0F0"/>
            </a:solidFill>
            <a:ln w="12700" cap="flat" cmpd="sng" algn="ctr">
              <a:solidFill>
                <a:srgbClr val="0070C0"/>
              </a:solidFill>
              <a:prstDash val="solid"/>
              <a:miter lim="800000"/>
            </a:ln>
            <a:effectLst/>
          </p:spPr>
          <p:txBody>
            <a:bodyPr anchor="ctr">
              <a:normAutofit fontScale="25000" lnSpcReduction="20000"/>
            </a:bodyPr>
            <a:lstStyle/>
            <a:p>
              <a:pPr algn="ctr"/>
              <a:endParaRPr lang="zh-CN" altLang="en-US" sz="1636" kern="0">
                <a:solidFill>
                  <a:srgbClr val="FFFFFF"/>
                </a:solidFill>
                <a:latin typeface="Calibri"/>
                <a:ea typeface="幼圆"/>
              </a:endParaRPr>
            </a:p>
          </p:txBody>
        </p:sp>
        <p:sp>
          <p:nvSpPr>
            <p:cNvPr id="13" name="MH_Other_8"/>
            <p:cNvSpPr/>
            <p:nvPr>
              <p:custDataLst>
                <p:tags r:id="rId7"/>
              </p:custDataLst>
            </p:nvPr>
          </p:nvSpPr>
          <p:spPr>
            <a:xfrm>
              <a:off x="6015410" y="2848099"/>
              <a:ext cx="146050" cy="146050"/>
            </a:xfrm>
            <a:prstGeom prst="ellipse">
              <a:avLst/>
            </a:prstGeom>
            <a:solidFill>
              <a:srgbClr val="ABE9FF"/>
            </a:solidFill>
            <a:ln w="12700" cap="flat" cmpd="sng" algn="ctr">
              <a:noFill/>
              <a:prstDash val="solid"/>
              <a:miter lim="800000"/>
            </a:ln>
            <a:effectLst/>
          </p:spPr>
          <p:txBody>
            <a:bodyPr anchor="ctr">
              <a:normAutofit fontScale="25000" lnSpcReduction="20000"/>
            </a:bodyPr>
            <a:lstStyle/>
            <a:p>
              <a:pPr algn="ctr"/>
              <a:endParaRPr lang="zh-CN" altLang="en-US" sz="1636" kern="0">
                <a:solidFill>
                  <a:srgbClr val="FFFFFF"/>
                </a:solidFill>
                <a:latin typeface="Calibri"/>
                <a:ea typeface="幼圆"/>
              </a:endParaRPr>
            </a:p>
          </p:txBody>
        </p:sp>
      </p:grpSp>
      <p:grpSp>
        <p:nvGrpSpPr>
          <p:cNvPr id="14" name="组合 13"/>
          <p:cNvGrpSpPr/>
          <p:nvPr/>
        </p:nvGrpSpPr>
        <p:grpSpPr>
          <a:xfrm>
            <a:off x="4251603" y="3388394"/>
            <a:ext cx="201224" cy="200034"/>
            <a:chOff x="4273923" y="3328030"/>
            <a:chExt cx="268287" cy="266700"/>
          </a:xfrm>
        </p:grpSpPr>
        <p:sp>
          <p:nvSpPr>
            <p:cNvPr id="15" name="MH_Other_9"/>
            <p:cNvSpPr/>
            <p:nvPr>
              <p:custDataLst>
                <p:tags r:id="rId4"/>
              </p:custDataLst>
            </p:nvPr>
          </p:nvSpPr>
          <p:spPr>
            <a:xfrm>
              <a:off x="4273923" y="3328030"/>
              <a:ext cx="268287" cy="266700"/>
            </a:xfrm>
            <a:prstGeom prst="ellipse">
              <a:avLst/>
            </a:prstGeom>
            <a:solidFill>
              <a:srgbClr val="00B0F0"/>
            </a:solidFill>
            <a:ln w="12700" cap="flat" cmpd="sng" algn="ctr">
              <a:solidFill>
                <a:srgbClr val="0070C0"/>
              </a:solidFill>
              <a:prstDash val="solid"/>
              <a:miter lim="800000"/>
            </a:ln>
            <a:effectLst/>
          </p:spPr>
          <p:txBody>
            <a:bodyPr anchor="ctr">
              <a:normAutofit fontScale="25000" lnSpcReduction="20000"/>
            </a:bodyPr>
            <a:lstStyle/>
            <a:p>
              <a:pPr algn="ctr"/>
              <a:endParaRPr lang="zh-CN" altLang="en-US" sz="1636" kern="0">
                <a:solidFill>
                  <a:srgbClr val="FFFFFF"/>
                </a:solidFill>
                <a:latin typeface="Calibri"/>
                <a:ea typeface="幼圆"/>
              </a:endParaRPr>
            </a:p>
          </p:txBody>
        </p:sp>
        <p:sp>
          <p:nvSpPr>
            <p:cNvPr id="16" name="MH_Other_10"/>
            <p:cNvSpPr/>
            <p:nvPr>
              <p:custDataLst>
                <p:tags r:id="rId5"/>
              </p:custDataLst>
            </p:nvPr>
          </p:nvSpPr>
          <p:spPr>
            <a:xfrm>
              <a:off x="4335834" y="3388355"/>
              <a:ext cx="144463" cy="146050"/>
            </a:xfrm>
            <a:prstGeom prst="ellipse">
              <a:avLst/>
            </a:prstGeom>
            <a:solidFill>
              <a:srgbClr val="ABE9FF"/>
            </a:solidFill>
            <a:ln w="12700" cap="flat" cmpd="sng" algn="ctr">
              <a:noFill/>
              <a:prstDash val="solid"/>
              <a:miter lim="800000"/>
            </a:ln>
            <a:effectLst/>
          </p:spPr>
          <p:txBody>
            <a:bodyPr anchor="ctr">
              <a:normAutofit fontScale="25000" lnSpcReduction="20000"/>
            </a:bodyPr>
            <a:lstStyle/>
            <a:p>
              <a:pPr algn="ctr"/>
              <a:endParaRPr lang="zh-CN" altLang="en-US" sz="1636" kern="0">
                <a:solidFill>
                  <a:srgbClr val="FFFFFF"/>
                </a:solidFill>
                <a:latin typeface="Calibri"/>
                <a:ea typeface="幼圆"/>
              </a:endParaRPr>
            </a:p>
          </p:txBody>
        </p:sp>
      </p:grpSp>
      <p:grpSp>
        <p:nvGrpSpPr>
          <p:cNvPr id="17" name="组合 16"/>
          <p:cNvGrpSpPr/>
          <p:nvPr/>
        </p:nvGrpSpPr>
        <p:grpSpPr>
          <a:xfrm>
            <a:off x="6462693" y="3388394"/>
            <a:ext cx="201225" cy="200034"/>
            <a:chOff x="7428285" y="2787774"/>
            <a:chExt cx="268288" cy="266700"/>
          </a:xfrm>
        </p:grpSpPr>
        <p:sp>
          <p:nvSpPr>
            <p:cNvPr id="18" name="MH_Other_11"/>
            <p:cNvSpPr/>
            <p:nvPr>
              <p:custDataLst>
                <p:tags r:id="rId2"/>
              </p:custDataLst>
            </p:nvPr>
          </p:nvSpPr>
          <p:spPr>
            <a:xfrm>
              <a:off x="7428285" y="2787774"/>
              <a:ext cx="268288" cy="266700"/>
            </a:xfrm>
            <a:prstGeom prst="ellipse">
              <a:avLst/>
            </a:prstGeom>
            <a:solidFill>
              <a:srgbClr val="00B0F0"/>
            </a:solidFill>
            <a:ln w="12700" cap="flat" cmpd="sng" algn="ctr">
              <a:solidFill>
                <a:srgbClr val="0070C0"/>
              </a:solidFill>
              <a:prstDash val="solid"/>
              <a:miter lim="800000"/>
            </a:ln>
            <a:effectLst/>
          </p:spPr>
          <p:txBody>
            <a:bodyPr anchor="ctr">
              <a:normAutofit fontScale="25000" lnSpcReduction="20000"/>
            </a:bodyPr>
            <a:lstStyle/>
            <a:p>
              <a:pPr algn="ctr"/>
              <a:endParaRPr lang="zh-CN" altLang="en-US" sz="1636" kern="0">
                <a:solidFill>
                  <a:srgbClr val="FFFFFF"/>
                </a:solidFill>
                <a:latin typeface="Calibri"/>
                <a:ea typeface="幼圆"/>
              </a:endParaRPr>
            </a:p>
          </p:txBody>
        </p:sp>
        <p:sp>
          <p:nvSpPr>
            <p:cNvPr id="19" name="MH_Other_12"/>
            <p:cNvSpPr/>
            <p:nvPr>
              <p:custDataLst>
                <p:tags r:id="rId3"/>
              </p:custDataLst>
            </p:nvPr>
          </p:nvSpPr>
          <p:spPr>
            <a:xfrm>
              <a:off x="7490198" y="2848099"/>
              <a:ext cx="144462" cy="146050"/>
            </a:xfrm>
            <a:prstGeom prst="ellipse">
              <a:avLst/>
            </a:prstGeom>
            <a:solidFill>
              <a:srgbClr val="ABE9FF"/>
            </a:solidFill>
            <a:ln w="12700" cap="flat" cmpd="sng" algn="ctr">
              <a:noFill/>
              <a:prstDash val="solid"/>
              <a:miter lim="800000"/>
            </a:ln>
            <a:effectLst/>
          </p:spPr>
          <p:txBody>
            <a:bodyPr anchor="ctr">
              <a:normAutofit fontScale="25000" lnSpcReduction="20000"/>
            </a:bodyPr>
            <a:lstStyle/>
            <a:p>
              <a:pPr algn="ctr"/>
              <a:endParaRPr lang="zh-CN" altLang="en-US" sz="1636" kern="0">
                <a:solidFill>
                  <a:srgbClr val="FFFFFF"/>
                </a:solidFill>
                <a:latin typeface="Calibri"/>
                <a:ea typeface="幼圆"/>
              </a:endParaRPr>
            </a:p>
          </p:txBody>
        </p:sp>
      </p:grpSp>
      <p:sp>
        <p:nvSpPr>
          <p:cNvPr id="20" name="TextBox 6"/>
          <p:cNvSpPr txBox="1"/>
          <p:nvPr/>
        </p:nvSpPr>
        <p:spPr>
          <a:xfrm>
            <a:off x="1361542" y="2591986"/>
            <a:ext cx="1556776" cy="682559"/>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90000"/>
              <a:buFont typeface="Wingdings" panose="05000000000000000000" pitchFamily="2" charset="2"/>
              <a:buChar char="n"/>
            </a:pPr>
            <a:r>
              <a:rPr lang="zh-CN" altLang="en-US" sz="1050" dirty="0">
                <a:solidFill>
                  <a:schemeClr val="bg2">
                    <a:lumMod val="10000"/>
                  </a:schemeClr>
                </a:solidFill>
              </a:rPr>
              <a:t>添加文本说明内容添加文本说明内容添加文本说明内容</a:t>
            </a:r>
          </a:p>
        </p:txBody>
      </p:sp>
      <p:sp>
        <p:nvSpPr>
          <p:cNvPr id="21" name="TextBox 6"/>
          <p:cNvSpPr txBox="1"/>
          <p:nvPr/>
        </p:nvSpPr>
        <p:spPr>
          <a:xfrm>
            <a:off x="2479481" y="3768784"/>
            <a:ext cx="1533183" cy="682559"/>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90000"/>
              <a:buFont typeface="Wingdings" panose="05000000000000000000" pitchFamily="2" charset="2"/>
              <a:buChar char="n"/>
            </a:pPr>
            <a:r>
              <a:rPr lang="zh-CN" altLang="en-US" sz="1050" dirty="0">
                <a:solidFill>
                  <a:schemeClr val="bg2">
                    <a:lumMod val="10000"/>
                  </a:schemeClr>
                </a:solidFill>
              </a:rPr>
              <a:t>添加文本说明内容添加文本说明内容添加文本说明内容</a:t>
            </a:r>
          </a:p>
        </p:txBody>
      </p:sp>
      <p:sp>
        <p:nvSpPr>
          <p:cNvPr id="22" name="TextBox 6"/>
          <p:cNvSpPr txBox="1"/>
          <p:nvPr/>
        </p:nvSpPr>
        <p:spPr>
          <a:xfrm>
            <a:off x="3605006" y="2591986"/>
            <a:ext cx="1494414" cy="682559"/>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90000"/>
              <a:buFont typeface="Wingdings" panose="05000000000000000000" pitchFamily="2" charset="2"/>
              <a:buChar char="n"/>
            </a:pPr>
            <a:r>
              <a:rPr lang="zh-CN" altLang="en-US" sz="1050" dirty="0">
                <a:solidFill>
                  <a:schemeClr val="bg2">
                    <a:lumMod val="10000"/>
                  </a:schemeClr>
                </a:solidFill>
              </a:rPr>
              <a:t>添加文本说明内容添加文本说明内容添加文本说明内容</a:t>
            </a:r>
          </a:p>
        </p:txBody>
      </p:sp>
      <p:sp>
        <p:nvSpPr>
          <p:cNvPr id="23" name="TextBox 6"/>
          <p:cNvSpPr txBox="1"/>
          <p:nvPr/>
        </p:nvSpPr>
        <p:spPr>
          <a:xfrm>
            <a:off x="4708270" y="3768784"/>
            <a:ext cx="1524829" cy="682559"/>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90000"/>
              <a:buFont typeface="Wingdings" panose="05000000000000000000" pitchFamily="2" charset="2"/>
              <a:buChar char="n"/>
            </a:pPr>
            <a:r>
              <a:rPr lang="zh-CN" altLang="en-US" sz="1050" dirty="0">
                <a:solidFill>
                  <a:schemeClr val="bg2">
                    <a:lumMod val="10000"/>
                  </a:schemeClr>
                </a:solidFill>
              </a:rPr>
              <a:t>添加文本说明内容添加文本说明内容添加文本说明内容</a:t>
            </a:r>
          </a:p>
        </p:txBody>
      </p:sp>
      <p:sp>
        <p:nvSpPr>
          <p:cNvPr id="24" name="TextBox 6"/>
          <p:cNvSpPr txBox="1"/>
          <p:nvPr/>
        </p:nvSpPr>
        <p:spPr>
          <a:xfrm>
            <a:off x="5843345" y="2591986"/>
            <a:ext cx="1439921" cy="682559"/>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90000"/>
              <a:buFont typeface="Wingdings" panose="05000000000000000000" pitchFamily="2" charset="2"/>
              <a:buChar char="n"/>
            </a:pPr>
            <a:r>
              <a:rPr lang="zh-CN" altLang="en-US" sz="1050" dirty="0">
                <a:solidFill>
                  <a:schemeClr val="bg2">
                    <a:lumMod val="10000"/>
                  </a:schemeClr>
                </a:solidFill>
              </a:rPr>
              <a:t>添加文本说明内容添加文本说明内容添加文本说明内容</a:t>
            </a:r>
          </a:p>
        </p:txBody>
      </p:sp>
      <p:sp>
        <p:nvSpPr>
          <p:cNvPr id="3" name="矩形 2">
            <a:extLst>
              <a:ext uri="{FF2B5EF4-FFF2-40B4-BE49-F238E27FC236}">
                <a16:creationId xmlns:a16="http://schemas.microsoft.com/office/drawing/2014/main" id="{FF7B4DC9-0B3B-4957-B25F-07E91E44E8C2}"/>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4052623803"/>
      </p:ext>
    </p:extLst>
  </p:cSld>
  <p:clrMapOvr>
    <a:masterClrMapping/>
  </p:clrMapOvr>
  <mc:AlternateContent xmlns:mc="http://schemas.openxmlformats.org/markup-compatibility/2006" xmlns:p14="http://schemas.microsoft.com/office/powerpoint/2010/main">
    <mc:Choice Requires="p14">
      <p:transition advClick="0" advTm="5000">
        <p14:switch dir="r"/>
      </p:transition>
    </mc:Choice>
    <mc:Fallback xmlns="">
      <p:transition advClick="0" advTm="5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872396" y="2239328"/>
            <a:ext cx="1028987" cy="114576"/>
            <a:chOff x="6641257" y="1001295"/>
            <a:chExt cx="1371919" cy="152761"/>
          </a:xfrm>
        </p:grpSpPr>
        <p:sp>
          <p:nvSpPr>
            <p:cNvPr id="3" name="Freeform 331"/>
            <p:cNvSpPr>
              <a:spLocks/>
            </p:cNvSpPr>
            <p:nvPr/>
          </p:nvSpPr>
          <p:spPr bwMode="auto">
            <a:xfrm>
              <a:off x="7441550" y="1001295"/>
              <a:ext cx="210046" cy="152761"/>
            </a:xfrm>
            <a:custGeom>
              <a:avLst/>
              <a:gdLst>
                <a:gd name="T0" fmla="*/ 260 w 288"/>
                <a:gd name="T1" fmla="*/ 0 h 210"/>
                <a:gd name="T2" fmla="*/ 232 w 288"/>
                <a:gd name="T3" fmla="*/ 28 h 210"/>
                <a:gd name="T4" fmla="*/ 239 w 288"/>
                <a:gd name="T5" fmla="*/ 46 h 210"/>
                <a:gd name="T6" fmla="*/ 191 w 288"/>
                <a:gd name="T7" fmla="*/ 117 h 210"/>
                <a:gd name="T8" fmla="*/ 183 w 288"/>
                <a:gd name="T9" fmla="*/ 116 h 210"/>
                <a:gd name="T10" fmla="*/ 170 w 288"/>
                <a:gd name="T11" fmla="*/ 119 h 210"/>
                <a:gd name="T12" fmla="*/ 130 w 288"/>
                <a:gd name="T13" fmla="*/ 79 h 210"/>
                <a:gd name="T14" fmla="*/ 133 w 288"/>
                <a:gd name="T15" fmla="*/ 67 h 210"/>
                <a:gd name="T16" fmla="*/ 105 w 288"/>
                <a:gd name="T17" fmla="*/ 39 h 210"/>
                <a:gd name="T18" fmla="*/ 78 w 288"/>
                <a:gd name="T19" fmla="*/ 67 h 210"/>
                <a:gd name="T20" fmla="*/ 84 w 288"/>
                <a:gd name="T21" fmla="*/ 84 h 210"/>
                <a:gd name="T22" fmla="*/ 36 w 288"/>
                <a:gd name="T23" fmla="*/ 156 h 210"/>
                <a:gd name="T24" fmla="*/ 28 w 288"/>
                <a:gd name="T25" fmla="*/ 155 h 210"/>
                <a:gd name="T26" fmla="*/ 0 w 288"/>
                <a:gd name="T27" fmla="*/ 183 h 210"/>
                <a:gd name="T28" fmla="*/ 28 w 288"/>
                <a:gd name="T29" fmla="*/ 210 h 210"/>
                <a:gd name="T30" fmla="*/ 56 w 288"/>
                <a:gd name="T31" fmla="*/ 183 h 210"/>
                <a:gd name="T32" fmla="*/ 50 w 288"/>
                <a:gd name="T33" fmla="*/ 166 h 210"/>
                <a:gd name="T34" fmla="*/ 98 w 288"/>
                <a:gd name="T35" fmla="*/ 94 h 210"/>
                <a:gd name="T36" fmla="*/ 105 w 288"/>
                <a:gd name="T37" fmla="*/ 95 h 210"/>
                <a:gd name="T38" fmla="*/ 118 w 288"/>
                <a:gd name="T39" fmla="*/ 92 h 210"/>
                <a:gd name="T40" fmla="*/ 158 w 288"/>
                <a:gd name="T41" fmla="*/ 132 h 210"/>
                <a:gd name="T42" fmla="*/ 155 w 288"/>
                <a:gd name="T43" fmla="*/ 144 h 210"/>
                <a:gd name="T44" fmla="*/ 183 w 288"/>
                <a:gd name="T45" fmla="*/ 172 h 210"/>
                <a:gd name="T46" fmla="*/ 211 w 288"/>
                <a:gd name="T47" fmla="*/ 144 h 210"/>
                <a:gd name="T48" fmla="*/ 205 w 288"/>
                <a:gd name="T49" fmla="*/ 127 h 210"/>
                <a:gd name="T50" fmla="*/ 253 w 288"/>
                <a:gd name="T51" fmla="*/ 55 h 210"/>
                <a:gd name="T52" fmla="*/ 260 w 288"/>
                <a:gd name="T53" fmla="*/ 56 h 210"/>
                <a:gd name="T54" fmla="*/ 288 w 288"/>
                <a:gd name="T55" fmla="*/ 28 h 210"/>
                <a:gd name="T56" fmla="*/ 260 w 288"/>
                <a:gd name="T57"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10">
                  <a:moveTo>
                    <a:pt x="260" y="0"/>
                  </a:moveTo>
                  <a:cubicBezTo>
                    <a:pt x="245" y="0"/>
                    <a:pt x="232" y="12"/>
                    <a:pt x="232" y="28"/>
                  </a:cubicBezTo>
                  <a:cubicBezTo>
                    <a:pt x="232" y="34"/>
                    <a:pt x="235" y="41"/>
                    <a:pt x="239" y="46"/>
                  </a:cubicBezTo>
                  <a:cubicBezTo>
                    <a:pt x="191" y="117"/>
                    <a:pt x="191" y="117"/>
                    <a:pt x="191" y="117"/>
                  </a:cubicBezTo>
                  <a:cubicBezTo>
                    <a:pt x="188" y="116"/>
                    <a:pt x="186" y="116"/>
                    <a:pt x="183" y="116"/>
                  </a:cubicBezTo>
                  <a:cubicBezTo>
                    <a:pt x="178" y="116"/>
                    <a:pt x="174" y="117"/>
                    <a:pt x="170" y="119"/>
                  </a:cubicBezTo>
                  <a:cubicBezTo>
                    <a:pt x="130" y="79"/>
                    <a:pt x="130" y="79"/>
                    <a:pt x="130" y="79"/>
                  </a:cubicBezTo>
                  <a:cubicBezTo>
                    <a:pt x="132" y="76"/>
                    <a:pt x="133" y="71"/>
                    <a:pt x="133" y="67"/>
                  </a:cubicBezTo>
                  <a:cubicBezTo>
                    <a:pt x="133" y="51"/>
                    <a:pt x="121" y="39"/>
                    <a:pt x="105" y="39"/>
                  </a:cubicBezTo>
                  <a:cubicBezTo>
                    <a:pt x="90" y="39"/>
                    <a:pt x="78" y="51"/>
                    <a:pt x="78" y="67"/>
                  </a:cubicBezTo>
                  <a:cubicBezTo>
                    <a:pt x="78" y="73"/>
                    <a:pt x="80" y="79"/>
                    <a:pt x="84" y="84"/>
                  </a:cubicBezTo>
                  <a:cubicBezTo>
                    <a:pt x="36" y="156"/>
                    <a:pt x="36" y="156"/>
                    <a:pt x="36" y="156"/>
                  </a:cubicBezTo>
                  <a:cubicBezTo>
                    <a:pt x="34" y="155"/>
                    <a:pt x="31" y="155"/>
                    <a:pt x="28" y="155"/>
                  </a:cubicBezTo>
                  <a:cubicBezTo>
                    <a:pt x="13" y="155"/>
                    <a:pt x="0" y="167"/>
                    <a:pt x="0" y="183"/>
                  </a:cubicBezTo>
                  <a:cubicBezTo>
                    <a:pt x="0" y="198"/>
                    <a:pt x="13" y="210"/>
                    <a:pt x="28" y="210"/>
                  </a:cubicBezTo>
                  <a:cubicBezTo>
                    <a:pt x="43" y="210"/>
                    <a:pt x="56" y="198"/>
                    <a:pt x="56" y="183"/>
                  </a:cubicBezTo>
                  <a:cubicBezTo>
                    <a:pt x="56" y="176"/>
                    <a:pt x="54" y="170"/>
                    <a:pt x="50" y="166"/>
                  </a:cubicBezTo>
                  <a:cubicBezTo>
                    <a:pt x="98" y="94"/>
                    <a:pt x="98" y="94"/>
                    <a:pt x="98" y="94"/>
                  </a:cubicBezTo>
                  <a:cubicBezTo>
                    <a:pt x="100" y="94"/>
                    <a:pt x="103" y="95"/>
                    <a:pt x="105" y="95"/>
                  </a:cubicBezTo>
                  <a:cubicBezTo>
                    <a:pt x="110" y="95"/>
                    <a:pt x="114" y="93"/>
                    <a:pt x="118" y="92"/>
                  </a:cubicBezTo>
                  <a:cubicBezTo>
                    <a:pt x="158" y="132"/>
                    <a:pt x="158" y="132"/>
                    <a:pt x="158" y="132"/>
                  </a:cubicBezTo>
                  <a:cubicBezTo>
                    <a:pt x="156" y="135"/>
                    <a:pt x="155" y="140"/>
                    <a:pt x="155" y="144"/>
                  </a:cubicBezTo>
                  <a:cubicBezTo>
                    <a:pt x="155" y="159"/>
                    <a:pt x="167" y="172"/>
                    <a:pt x="183" y="172"/>
                  </a:cubicBezTo>
                  <a:cubicBezTo>
                    <a:pt x="198" y="172"/>
                    <a:pt x="211" y="159"/>
                    <a:pt x="211" y="144"/>
                  </a:cubicBezTo>
                  <a:cubicBezTo>
                    <a:pt x="211" y="138"/>
                    <a:pt x="209" y="132"/>
                    <a:pt x="205" y="127"/>
                  </a:cubicBezTo>
                  <a:cubicBezTo>
                    <a:pt x="253" y="55"/>
                    <a:pt x="253" y="55"/>
                    <a:pt x="253" y="55"/>
                  </a:cubicBezTo>
                  <a:cubicBezTo>
                    <a:pt x="255" y="55"/>
                    <a:pt x="258" y="56"/>
                    <a:pt x="260" y="56"/>
                  </a:cubicBezTo>
                  <a:cubicBezTo>
                    <a:pt x="276" y="56"/>
                    <a:pt x="288" y="43"/>
                    <a:pt x="288" y="28"/>
                  </a:cubicBezTo>
                  <a:cubicBezTo>
                    <a:pt x="288" y="12"/>
                    <a:pt x="276" y="0"/>
                    <a:pt x="260" y="0"/>
                  </a:cubicBezTo>
                  <a:close/>
                </a:path>
              </a:pathLst>
            </a:custGeom>
            <a:solidFill>
              <a:srgbClr val="00B050"/>
            </a:solidFill>
            <a:ln w="9525">
              <a:noFill/>
              <a:round/>
              <a:headEnd/>
              <a:tailEnd/>
            </a:ln>
          </p:spPr>
          <p:txBody>
            <a:bodyPr vert="horz" wrap="square" lIns="68583" tIns="34292" rIns="68583" bIns="34292" numCol="1" anchor="t" anchorCtr="0" compatLnSpc="1">
              <a:prstTxWarp prst="textNoShape">
                <a:avLst/>
              </a:prstTxWarp>
            </a:bodyPr>
            <a:lstStyle/>
            <a:p>
              <a:endParaRPr lang="zh-CN" altLang="en-US" sz="1636"/>
            </a:p>
          </p:txBody>
        </p:sp>
        <p:sp>
          <p:nvSpPr>
            <p:cNvPr id="4" name="矩形 3"/>
            <p:cNvSpPr/>
            <p:nvPr/>
          </p:nvSpPr>
          <p:spPr>
            <a:xfrm>
              <a:off x="6641257" y="1033648"/>
              <a:ext cx="108012" cy="979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5" name="Text Box 23"/>
            <p:cNvSpPr txBox="1">
              <a:spLocks noChangeArrowheads="1"/>
            </p:cNvSpPr>
            <p:nvPr/>
          </p:nvSpPr>
          <p:spPr bwMode="auto">
            <a:xfrm>
              <a:off x="6842926" y="1023881"/>
              <a:ext cx="292450" cy="11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750" dirty="0">
                  <a:latin typeface="微软雅黑" panose="020B0503020204020204" pitchFamily="34" charset="-122"/>
                  <a:ea typeface="微软雅黑" panose="020B0503020204020204" pitchFamily="34" charset="-122"/>
                </a:rPr>
                <a:t>类别</a:t>
              </a:r>
              <a:r>
                <a:rPr kumimoji="1" lang="en-US" altLang="zh-CN" sz="750" dirty="0">
                  <a:latin typeface="微软雅黑" panose="020B0503020204020204" pitchFamily="34" charset="-122"/>
                  <a:ea typeface="微软雅黑" panose="020B0503020204020204" pitchFamily="34" charset="-122"/>
                </a:rPr>
                <a:t>1</a:t>
              </a:r>
              <a:endParaRPr kumimoji="1" lang="en-US" altLang="ko-KR" sz="750" dirty="0">
                <a:latin typeface="微软雅黑" panose="020B0503020204020204" pitchFamily="34" charset="-122"/>
                <a:ea typeface="微软雅黑" panose="020B0503020204020204" pitchFamily="34" charset="-122"/>
              </a:endParaRPr>
            </a:p>
          </p:txBody>
        </p:sp>
        <p:sp>
          <p:nvSpPr>
            <p:cNvPr id="6" name="Text Box 23"/>
            <p:cNvSpPr txBox="1">
              <a:spLocks noChangeArrowheads="1"/>
            </p:cNvSpPr>
            <p:nvPr/>
          </p:nvSpPr>
          <p:spPr bwMode="auto">
            <a:xfrm>
              <a:off x="7720726" y="1023881"/>
              <a:ext cx="292450" cy="11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750" dirty="0">
                  <a:latin typeface="微软雅黑" panose="020B0503020204020204" pitchFamily="34" charset="-122"/>
                  <a:ea typeface="微软雅黑" panose="020B0503020204020204" pitchFamily="34" charset="-122"/>
                </a:rPr>
                <a:t>类别</a:t>
              </a:r>
              <a:r>
                <a:rPr kumimoji="1" lang="en-US" altLang="zh-CN" sz="750" dirty="0">
                  <a:latin typeface="微软雅黑" panose="020B0503020204020204" pitchFamily="34" charset="-122"/>
                  <a:ea typeface="微软雅黑" panose="020B0503020204020204" pitchFamily="34" charset="-122"/>
                </a:rPr>
                <a:t>2</a:t>
              </a:r>
              <a:endParaRPr kumimoji="1" lang="en-US" altLang="ko-KR" sz="750" dirty="0">
                <a:latin typeface="微软雅黑" panose="020B0503020204020204" pitchFamily="34" charset="-122"/>
                <a:ea typeface="微软雅黑" panose="020B0503020204020204" pitchFamily="34" charset="-122"/>
              </a:endParaRPr>
            </a:p>
          </p:txBody>
        </p:sp>
      </p:grpSp>
      <p:sp>
        <p:nvSpPr>
          <p:cNvPr id="7" name="矩形 6"/>
          <p:cNvSpPr/>
          <p:nvPr/>
        </p:nvSpPr>
        <p:spPr>
          <a:xfrm>
            <a:off x="1642948" y="2198546"/>
            <a:ext cx="1569661" cy="300082"/>
          </a:xfrm>
          <a:prstGeom prst="rect">
            <a:avLst/>
          </a:prstGeom>
        </p:spPr>
        <p:txBody>
          <a:bodyPr wrap="none">
            <a:spAutoFit/>
          </a:bodyPr>
          <a:lstStyle/>
          <a:p>
            <a:pPr algn="ctr">
              <a:defRPr sz="1800" b="1" i="0" u="none" strike="noStrike" kern="1200" baseline="0">
                <a:solidFill>
                  <a:srgbClr val="0070C0"/>
                </a:solidFill>
                <a:latin typeface="+mn-lt"/>
                <a:ea typeface="+mn-ea"/>
                <a:cs typeface="+mn-cs"/>
              </a:defRPr>
            </a:pPr>
            <a:r>
              <a:rPr lang="zh-CN" altLang="en-US" sz="1350" dirty="0">
                <a:solidFill>
                  <a:srgbClr val="0070C0"/>
                </a:solidFill>
                <a:latin typeface="微软雅黑" panose="020B0503020204020204" pitchFamily="34" charset="-122"/>
                <a:ea typeface="微软雅黑" panose="020B0503020204020204" pitchFamily="34" charset="-122"/>
              </a:rPr>
              <a:t>此处添加图表标题</a:t>
            </a:r>
          </a:p>
        </p:txBody>
      </p:sp>
      <p:sp>
        <p:nvSpPr>
          <p:cNvPr id="8" name="AutoShape 4"/>
          <p:cNvSpPr>
            <a:spLocks noChangeArrowheads="1"/>
          </p:cNvSpPr>
          <p:nvPr/>
        </p:nvSpPr>
        <p:spPr bwMode="auto">
          <a:xfrm>
            <a:off x="1565949" y="2513684"/>
            <a:ext cx="5670890" cy="2145734"/>
          </a:xfrm>
          <a:prstGeom prst="roundRect">
            <a:avLst>
              <a:gd name="adj" fmla="val 0"/>
            </a:avLst>
          </a:prstGeom>
          <a:solidFill>
            <a:schemeClr val="bg1">
              <a:lumMod val="95000"/>
              <a:alpha val="10000"/>
            </a:schemeClr>
          </a:solidFill>
          <a:ln w="6350" algn="ctr">
            <a:solidFill>
              <a:schemeClr val="bg1">
                <a:lumMod val="85000"/>
              </a:schemeClr>
            </a:solidFill>
            <a:round/>
            <a:headEnd/>
            <a:tailEnd/>
          </a:ln>
          <a:effectLst/>
        </p:spPr>
        <p:txBody>
          <a:bodyPr wrap="none" anchor="ctr"/>
          <a:lstStyle/>
          <a:p>
            <a:pPr algn="ctr">
              <a:spcBef>
                <a:spcPct val="20000"/>
              </a:spcBef>
              <a:buClr>
                <a:srgbClr val="E1B40C"/>
              </a:buClr>
              <a:buFont typeface="Wingdings" pitchFamily="2" charset="2"/>
              <a:buNone/>
            </a:pPr>
            <a:endParaRPr lang="zh-CN" altLang="en-US" sz="1636">
              <a:solidFill>
                <a:srgbClr val="000000"/>
              </a:solidFill>
              <a:effectLst>
                <a:outerShdw blurRad="38100" dist="38100" dir="2700000" algn="tl">
                  <a:srgbClr val="C0C0C0"/>
                </a:outerShdw>
              </a:effectLst>
              <a:latin typeface="宋体" pitchFamily="2" charset="-122"/>
            </a:endParaRPr>
          </a:p>
        </p:txBody>
      </p:sp>
      <p:grpSp>
        <p:nvGrpSpPr>
          <p:cNvPr id="9" name="组合 8"/>
          <p:cNvGrpSpPr/>
          <p:nvPr/>
        </p:nvGrpSpPr>
        <p:grpSpPr>
          <a:xfrm>
            <a:off x="2168772" y="2845700"/>
            <a:ext cx="4523234" cy="1367810"/>
            <a:chOff x="2357723" y="1721448"/>
            <a:chExt cx="4661111" cy="2053172"/>
          </a:xfrm>
        </p:grpSpPr>
        <p:sp>
          <p:nvSpPr>
            <p:cNvPr id="10" name="Line 5"/>
            <p:cNvSpPr>
              <a:spLocks noChangeShapeType="1"/>
            </p:cNvSpPr>
            <p:nvPr/>
          </p:nvSpPr>
          <p:spPr bwMode="auto">
            <a:xfrm>
              <a:off x="2357723" y="3087133"/>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685800">
                <a:defRPr/>
              </a:pPr>
              <a:endParaRPr lang="zh-CN" altLang="en-US" sz="1350" kern="0">
                <a:solidFill>
                  <a:sysClr val="windowText" lastClr="000000"/>
                </a:solidFill>
              </a:endParaRPr>
            </a:p>
          </p:txBody>
        </p:sp>
        <p:sp>
          <p:nvSpPr>
            <p:cNvPr id="11" name="Line 6"/>
            <p:cNvSpPr>
              <a:spLocks noChangeShapeType="1"/>
            </p:cNvSpPr>
            <p:nvPr/>
          </p:nvSpPr>
          <p:spPr bwMode="auto">
            <a:xfrm>
              <a:off x="2357723" y="3543688"/>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685800">
                <a:defRPr/>
              </a:pPr>
              <a:endParaRPr lang="zh-CN" altLang="en-US" sz="1350" kern="0">
                <a:solidFill>
                  <a:sysClr val="windowText" lastClr="000000"/>
                </a:solidFill>
              </a:endParaRPr>
            </a:p>
          </p:txBody>
        </p:sp>
        <p:sp>
          <p:nvSpPr>
            <p:cNvPr id="12" name="Line 7"/>
            <p:cNvSpPr>
              <a:spLocks noChangeShapeType="1"/>
            </p:cNvSpPr>
            <p:nvPr/>
          </p:nvSpPr>
          <p:spPr bwMode="auto">
            <a:xfrm>
              <a:off x="2357723" y="3774620"/>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685800">
                <a:defRPr/>
              </a:pPr>
              <a:endParaRPr lang="zh-CN" altLang="en-US" sz="1350" kern="0">
                <a:solidFill>
                  <a:sysClr val="windowText" lastClr="000000"/>
                </a:solidFill>
              </a:endParaRPr>
            </a:p>
          </p:txBody>
        </p:sp>
        <p:sp>
          <p:nvSpPr>
            <p:cNvPr id="13" name="Line 8"/>
            <p:cNvSpPr>
              <a:spLocks noChangeShapeType="1"/>
            </p:cNvSpPr>
            <p:nvPr/>
          </p:nvSpPr>
          <p:spPr bwMode="auto">
            <a:xfrm>
              <a:off x="2357723" y="3316737"/>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685800">
                <a:defRPr/>
              </a:pPr>
              <a:endParaRPr lang="zh-CN" altLang="en-US" sz="1350" kern="0">
                <a:solidFill>
                  <a:sysClr val="windowText" lastClr="000000"/>
                </a:solidFill>
              </a:endParaRPr>
            </a:p>
          </p:txBody>
        </p:sp>
        <p:sp>
          <p:nvSpPr>
            <p:cNvPr id="14" name="Line 9"/>
            <p:cNvSpPr>
              <a:spLocks noChangeShapeType="1"/>
            </p:cNvSpPr>
            <p:nvPr/>
          </p:nvSpPr>
          <p:spPr bwMode="auto">
            <a:xfrm>
              <a:off x="2357723" y="2862836"/>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685800">
                <a:defRPr/>
              </a:pPr>
              <a:endParaRPr lang="zh-CN" altLang="en-US" sz="1350" kern="0">
                <a:solidFill>
                  <a:sysClr val="windowText" lastClr="000000"/>
                </a:solidFill>
              </a:endParaRPr>
            </a:p>
          </p:txBody>
        </p:sp>
        <p:sp>
          <p:nvSpPr>
            <p:cNvPr id="15" name="Line 10"/>
            <p:cNvSpPr>
              <a:spLocks noChangeShapeType="1"/>
            </p:cNvSpPr>
            <p:nvPr/>
          </p:nvSpPr>
          <p:spPr bwMode="auto">
            <a:xfrm>
              <a:off x="2357723" y="2633232"/>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685800">
                <a:defRPr/>
              </a:pPr>
              <a:endParaRPr lang="zh-CN" altLang="en-US" sz="1350" kern="0">
                <a:solidFill>
                  <a:sysClr val="windowText" lastClr="000000"/>
                </a:solidFill>
              </a:endParaRPr>
            </a:p>
          </p:txBody>
        </p:sp>
        <p:sp>
          <p:nvSpPr>
            <p:cNvPr id="16" name="Line 11"/>
            <p:cNvSpPr>
              <a:spLocks noChangeShapeType="1"/>
            </p:cNvSpPr>
            <p:nvPr/>
          </p:nvSpPr>
          <p:spPr bwMode="auto">
            <a:xfrm>
              <a:off x="2357723" y="2404954"/>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685800">
                <a:defRPr/>
              </a:pPr>
              <a:endParaRPr lang="zh-CN" altLang="en-US" sz="1350" kern="0">
                <a:solidFill>
                  <a:sysClr val="windowText" lastClr="000000"/>
                </a:solidFill>
              </a:endParaRPr>
            </a:p>
          </p:txBody>
        </p:sp>
        <p:sp>
          <p:nvSpPr>
            <p:cNvPr id="17" name="Line 12"/>
            <p:cNvSpPr>
              <a:spLocks noChangeShapeType="1"/>
            </p:cNvSpPr>
            <p:nvPr/>
          </p:nvSpPr>
          <p:spPr bwMode="auto">
            <a:xfrm>
              <a:off x="2357723" y="2176676"/>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685800">
                <a:defRPr/>
              </a:pPr>
              <a:endParaRPr lang="zh-CN" altLang="en-US" sz="1350" kern="0">
                <a:solidFill>
                  <a:sysClr val="windowText" lastClr="000000"/>
                </a:solidFill>
              </a:endParaRPr>
            </a:p>
          </p:txBody>
        </p:sp>
        <p:sp>
          <p:nvSpPr>
            <p:cNvPr id="18" name="Line 13"/>
            <p:cNvSpPr>
              <a:spLocks noChangeShapeType="1"/>
            </p:cNvSpPr>
            <p:nvPr/>
          </p:nvSpPr>
          <p:spPr bwMode="auto">
            <a:xfrm>
              <a:off x="2357723" y="1951053"/>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685800">
                <a:defRPr/>
              </a:pPr>
              <a:endParaRPr lang="zh-CN" altLang="en-US" sz="1350" kern="0">
                <a:solidFill>
                  <a:sysClr val="windowText" lastClr="000000"/>
                </a:solidFill>
              </a:endParaRPr>
            </a:p>
          </p:txBody>
        </p:sp>
        <p:sp>
          <p:nvSpPr>
            <p:cNvPr id="19" name="Line 14"/>
            <p:cNvSpPr>
              <a:spLocks noChangeShapeType="1"/>
            </p:cNvSpPr>
            <p:nvPr/>
          </p:nvSpPr>
          <p:spPr bwMode="auto">
            <a:xfrm>
              <a:off x="2357723" y="1721448"/>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685800">
                <a:defRPr/>
              </a:pPr>
              <a:endParaRPr lang="zh-CN" altLang="en-US" sz="1350" kern="0">
                <a:solidFill>
                  <a:sysClr val="windowText" lastClr="000000"/>
                </a:solidFill>
              </a:endParaRPr>
            </a:p>
          </p:txBody>
        </p:sp>
      </p:grpSp>
      <p:sp>
        <p:nvSpPr>
          <p:cNvPr id="20" name="Freeform 53"/>
          <p:cNvSpPr>
            <a:spLocks/>
          </p:cNvSpPr>
          <p:nvPr/>
        </p:nvSpPr>
        <p:spPr bwMode="auto">
          <a:xfrm>
            <a:off x="2168771" y="2753744"/>
            <a:ext cx="4852035" cy="1610072"/>
          </a:xfrm>
          <a:custGeom>
            <a:avLst/>
            <a:gdLst>
              <a:gd name="T0" fmla="*/ 0 w 3016"/>
              <a:gd name="T1" fmla="*/ 0 h 2767"/>
              <a:gd name="T2" fmla="*/ 0 w 3016"/>
              <a:gd name="T3" fmla="*/ 2767 h 2767"/>
              <a:gd name="T4" fmla="*/ 3016 w 3016"/>
              <a:gd name="T5" fmla="*/ 2767 h 2767"/>
            </a:gdLst>
            <a:ahLst/>
            <a:cxnLst>
              <a:cxn ang="0">
                <a:pos x="T0" y="T1"/>
              </a:cxn>
              <a:cxn ang="0">
                <a:pos x="T2" y="T3"/>
              </a:cxn>
              <a:cxn ang="0">
                <a:pos x="T4" y="T5"/>
              </a:cxn>
            </a:cxnLst>
            <a:rect l="0" t="0" r="r" b="b"/>
            <a:pathLst>
              <a:path w="3016" h="2767">
                <a:moveTo>
                  <a:pt x="0" y="0"/>
                </a:moveTo>
                <a:lnTo>
                  <a:pt x="0" y="2767"/>
                </a:lnTo>
                <a:lnTo>
                  <a:pt x="3016" y="2767"/>
                </a:lnTo>
              </a:path>
            </a:pathLst>
          </a:custGeom>
          <a:noFill/>
          <a:ln w="25400" cap="flat" cmpd="sng">
            <a:solidFill>
              <a:srgbClr val="0070C0"/>
            </a:solidFill>
            <a:prstDash val="solid"/>
            <a:round/>
            <a:headEnd type="triangle" w="med" len="med"/>
            <a:tailEnd type="triangle" w="med" len="med"/>
          </a:ln>
          <a:effectLst/>
          <a:extLst>
            <a:ext uri="{909E8E84-426E-40DD-AFC4-6F175D3DCCD1}">
              <a14:hiddenFill xmlns:a14="http://schemas.microsoft.com/office/drawing/2010/main">
                <a:solidFill>
                  <a:srgbClr val="654E25"/>
                </a:solid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685800">
              <a:defRPr/>
            </a:pPr>
            <a:endParaRPr lang="zh-CN" altLang="en-US" sz="1350" kern="0">
              <a:solidFill>
                <a:sysClr val="windowText" lastClr="000000"/>
              </a:solidFill>
            </a:endParaRPr>
          </a:p>
        </p:txBody>
      </p:sp>
      <p:grpSp>
        <p:nvGrpSpPr>
          <p:cNvPr id="21" name="组合 20"/>
          <p:cNvGrpSpPr/>
          <p:nvPr/>
        </p:nvGrpSpPr>
        <p:grpSpPr>
          <a:xfrm>
            <a:off x="1735830" y="2740567"/>
            <a:ext cx="372218" cy="1751413"/>
            <a:chOff x="1126091" y="1669584"/>
            <a:chExt cx="496267" cy="2335110"/>
          </a:xfrm>
        </p:grpSpPr>
        <p:sp>
          <p:nvSpPr>
            <p:cNvPr id="22" name="Rectangle 24"/>
            <p:cNvSpPr>
              <a:spLocks noChangeArrowheads="1"/>
            </p:cNvSpPr>
            <p:nvPr/>
          </p:nvSpPr>
          <p:spPr bwMode="auto">
            <a:xfrm>
              <a:off x="1126091" y="1669584"/>
              <a:ext cx="496267" cy="2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685800">
                <a:defRPr/>
              </a:pPr>
              <a:r>
                <a:rPr lang="en-US" altLang="zh-CN" sz="825" kern="0" dirty="0">
                  <a:solidFill>
                    <a:sysClr val="windowText" lastClr="000000"/>
                  </a:solidFill>
                  <a:latin typeface="微软雅黑" pitchFamily="34" charset="-122"/>
                  <a:ea typeface="微软雅黑" pitchFamily="34" charset="-122"/>
                </a:rPr>
                <a:t>100</a:t>
              </a:r>
              <a:endParaRPr lang="zh-CN" altLang="en-US" sz="825" kern="0" dirty="0">
                <a:solidFill>
                  <a:sysClr val="windowText" lastClr="000000"/>
                </a:solidFill>
                <a:latin typeface="微软雅黑" pitchFamily="34" charset="-122"/>
                <a:ea typeface="微软雅黑" pitchFamily="34" charset="-122"/>
              </a:endParaRPr>
            </a:p>
          </p:txBody>
        </p:sp>
        <p:sp>
          <p:nvSpPr>
            <p:cNvPr id="23" name="Rectangle 25"/>
            <p:cNvSpPr>
              <a:spLocks noChangeArrowheads="1"/>
            </p:cNvSpPr>
            <p:nvPr/>
          </p:nvSpPr>
          <p:spPr bwMode="auto">
            <a:xfrm>
              <a:off x="1209443" y="3508041"/>
              <a:ext cx="412915" cy="2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685800">
                <a:defRPr/>
              </a:pPr>
              <a:r>
                <a:rPr lang="en-US" altLang="zh-CN" sz="825" kern="0" dirty="0">
                  <a:solidFill>
                    <a:sysClr val="windowText" lastClr="000000"/>
                  </a:solidFill>
                  <a:latin typeface="微软雅黑" pitchFamily="34" charset="-122"/>
                  <a:ea typeface="微软雅黑" pitchFamily="34" charset="-122"/>
                </a:rPr>
                <a:t>10</a:t>
              </a:r>
              <a:endParaRPr lang="zh-CN" altLang="en-US" sz="825" kern="0" dirty="0">
                <a:solidFill>
                  <a:sysClr val="windowText" lastClr="000000"/>
                </a:solidFill>
                <a:latin typeface="微软雅黑" pitchFamily="34" charset="-122"/>
                <a:ea typeface="微软雅黑" pitchFamily="34" charset="-122"/>
              </a:endParaRPr>
            </a:p>
          </p:txBody>
        </p:sp>
        <p:sp>
          <p:nvSpPr>
            <p:cNvPr id="24" name="Rectangle 26"/>
            <p:cNvSpPr>
              <a:spLocks noChangeArrowheads="1"/>
            </p:cNvSpPr>
            <p:nvPr/>
          </p:nvSpPr>
          <p:spPr bwMode="auto">
            <a:xfrm>
              <a:off x="1209443" y="3303769"/>
              <a:ext cx="412915" cy="2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685800">
                <a:defRPr/>
              </a:pPr>
              <a:r>
                <a:rPr lang="en-US" altLang="zh-CN" sz="825" kern="0" dirty="0">
                  <a:solidFill>
                    <a:sysClr val="windowText" lastClr="000000"/>
                  </a:solidFill>
                  <a:latin typeface="微软雅黑" pitchFamily="34" charset="-122"/>
                  <a:ea typeface="微软雅黑" pitchFamily="34" charset="-122"/>
                </a:rPr>
                <a:t>20</a:t>
              </a:r>
              <a:endParaRPr lang="zh-CN" altLang="en-US" sz="825" kern="0" dirty="0">
                <a:solidFill>
                  <a:sysClr val="windowText" lastClr="000000"/>
                </a:solidFill>
                <a:latin typeface="微软雅黑" pitchFamily="34" charset="-122"/>
                <a:ea typeface="微软雅黑" pitchFamily="34" charset="-122"/>
              </a:endParaRPr>
            </a:p>
          </p:txBody>
        </p:sp>
        <p:sp>
          <p:nvSpPr>
            <p:cNvPr id="25" name="Rectangle 27"/>
            <p:cNvSpPr>
              <a:spLocks noChangeArrowheads="1"/>
            </p:cNvSpPr>
            <p:nvPr/>
          </p:nvSpPr>
          <p:spPr bwMode="auto">
            <a:xfrm>
              <a:off x="1209443" y="3099496"/>
              <a:ext cx="412915" cy="2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685800">
                <a:defRPr/>
              </a:pPr>
              <a:r>
                <a:rPr lang="en-US" altLang="zh-CN" sz="825" kern="0" dirty="0">
                  <a:solidFill>
                    <a:sysClr val="windowText" lastClr="000000"/>
                  </a:solidFill>
                  <a:latin typeface="微软雅黑" pitchFamily="34" charset="-122"/>
                  <a:ea typeface="微软雅黑" pitchFamily="34" charset="-122"/>
                </a:rPr>
                <a:t>30</a:t>
              </a:r>
              <a:endParaRPr lang="zh-CN" altLang="en-US" sz="825" kern="0" dirty="0">
                <a:solidFill>
                  <a:sysClr val="windowText" lastClr="000000"/>
                </a:solidFill>
                <a:latin typeface="微软雅黑" pitchFamily="34" charset="-122"/>
                <a:ea typeface="微软雅黑" pitchFamily="34" charset="-122"/>
              </a:endParaRPr>
            </a:p>
          </p:txBody>
        </p:sp>
        <p:sp>
          <p:nvSpPr>
            <p:cNvPr id="26" name="Rectangle 28"/>
            <p:cNvSpPr>
              <a:spLocks noChangeArrowheads="1"/>
            </p:cNvSpPr>
            <p:nvPr/>
          </p:nvSpPr>
          <p:spPr bwMode="auto">
            <a:xfrm>
              <a:off x="1209443" y="2895223"/>
              <a:ext cx="412915" cy="2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685800">
                <a:defRPr/>
              </a:pPr>
              <a:r>
                <a:rPr lang="en-US" altLang="zh-CN" sz="825" kern="0" dirty="0">
                  <a:solidFill>
                    <a:sysClr val="windowText" lastClr="000000"/>
                  </a:solidFill>
                  <a:latin typeface="微软雅黑" pitchFamily="34" charset="-122"/>
                  <a:ea typeface="微软雅黑" pitchFamily="34" charset="-122"/>
                </a:rPr>
                <a:t>40</a:t>
              </a:r>
              <a:endParaRPr lang="zh-CN" altLang="en-US" sz="825" kern="0" dirty="0">
                <a:solidFill>
                  <a:sysClr val="windowText" lastClr="000000"/>
                </a:solidFill>
                <a:latin typeface="微软雅黑" pitchFamily="34" charset="-122"/>
                <a:ea typeface="微软雅黑" pitchFamily="34" charset="-122"/>
              </a:endParaRPr>
            </a:p>
          </p:txBody>
        </p:sp>
        <p:sp>
          <p:nvSpPr>
            <p:cNvPr id="27" name="Rectangle 29"/>
            <p:cNvSpPr>
              <a:spLocks noChangeArrowheads="1"/>
            </p:cNvSpPr>
            <p:nvPr/>
          </p:nvSpPr>
          <p:spPr bwMode="auto">
            <a:xfrm>
              <a:off x="1209443" y="2690949"/>
              <a:ext cx="412915" cy="2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685800">
                <a:defRPr/>
              </a:pPr>
              <a:r>
                <a:rPr lang="en-US" altLang="zh-CN" sz="825" kern="0" dirty="0">
                  <a:solidFill>
                    <a:sysClr val="windowText" lastClr="000000"/>
                  </a:solidFill>
                  <a:latin typeface="微软雅黑" pitchFamily="34" charset="-122"/>
                  <a:ea typeface="微软雅黑" pitchFamily="34" charset="-122"/>
                </a:rPr>
                <a:t>50</a:t>
              </a:r>
              <a:endParaRPr lang="zh-CN" altLang="en-US" sz="825" kern="0" dirty="0">
                <a:solidFill>
                  <a:sysClr val="windowText" lastClr="000000"/>
                </a:solidFill>
                <a:latin typeface="微软雅黑" pitchFamily="34" charset="-122"/>
                <a:ea typeface="微软雅黑" pitchFamily="34" charset="-122"/>
              </a:endParaRPr>
            </a:p>
          </p:txBody>
        </p:sp>
        <p:sp>
          <p:nvSpPr>
            <p:cNvPr id="28" name="Rectangle 30"/>
            <p:cNvSpPr>
              <a:spLocks noChangeArrowheads="1"/>
            </p:cNvSpPr>
            <p:nvPr/>
          </p:nvSpPr>
          <p:spPr bwMode="auto">
            <a:xfrm>
              <a:off x="1209443" y="2486677"/>
              <a:ext cx="412915" cy="2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685800">
                <a:defRPr/>
              </a:pPr>
              <a:r>
                <a:rPr lang="en-US" altLang="zh-CN" sz="825" kern="0" dirty="0">
                  <a:solidFill>
                    <a:sysClr val="windowText" lastClr="000000"/>
                  </a:solidFill>
                  <a:latin typeface="微软雅黑" pitchFamily="34" charset="-122"/>
                  <a:ea typeface="微软雅黑" pitchFamily="34" charset="-122"/>
                </a:rPr>
                <a:t>60</a:t>
              </a:r>
              <a:endParaRPr lang="zh-CN" altLang="en-US" sz="825" kern="0" dirty="0">
                <a:solidFill>
                  <a:sysClr val="windowText" lastClr="000000"/>
                </a:solidFill>
                <a:latin typeface="微软雅黑" pitchFamily="34" charset="-122"/>
                <a:ea typeface="微软雅黑" pitchFamily="34" charset="-122"/>
              </a:endParaRPr>
            </a:p>
          </p:txBody>
        </p:sp>
        <p:sp>
          <p:nvSpPr>
            <p:cNvPr id="29" name="Rectangle 31"/>
            <p:cNvSpPr>
              <a:spLocks noChangeArrowheads="1"/>
            </p:cNvSpPr>
            <p:nvPr/>
          </p:nvSpPr>
          <p:spPr bwMode="auto">
            <a:xfrm>
              <a:off x="1209443" y="2282404"/>
              <a:ext cx="412915" cy="2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685800">
                <a:defRPr/>
              </a:pPr>
              <a:r>
                <a:rPr lang="en-US" altLang="zh-CN" sz="825" kern="0" dirty="0">
                  <a:solidFill>
                    <a:sysClr val="windowText" lastClr="000000"/>
                  </a:solidFill>
                  <a:latin typeface="微软雅黑" pitchFamily="34" charset="-122"/>
                  <a:ea typeface="微软雅黑" pitchFamily="34" charset="-122"/>
                </a:rPr>
                <a:t>70</a:t>
              </a:r>
              <a:endParaRPr lang="zh-CN" altLang="en-US" sz="825" kern="0" dirty="0">
                <a:solidFill>
                  <a:sysClr val="windowText" lastClr="000000"/>
                </a:solidFill>
                <a:latin typeface="微软雅黑" pitchFamily="34" charset="-122"/>
                <a:ea typeface="微软雅黑" pitchFamily="34" charset="-122"/>
              </a:endParaRPr>
            </a:p>
          </p:txBody>
        </p:sp>
        <p:sp>
          <p:nvSpPr>
            <p:cNvPr id="30" name="Rectangle 32"/>
            <p:cNvSpPr>
              <a:spLocks noChangeArrowheads="1"/>
            </p:cNvSpPr>
            <p:nvPr/>
          </p:nvSpPr>
          <p:spPr bwMode="auto">
            <a:xfrm>
              <a:off x="1209443" y="2078131"/>
              <a:ext cx="412915" cy="2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685800">
                <a:defRPr/>
              </a:pPr>
              <a:r>
                <a:rPr lang="en-US" altLang="zh-CN" sz="825" kern="0" dirty="0">
                  <a:solidFill>
                    <a:sysClr val="windowText" lastClr="000000"/>
                  </a:solidFill>
                  <a:latin typeface="微软雅黑" pitchFamily="34" charset="-122"/>
                  <a:ea typeface="微软雅黑" pitchFamily="34" charset="-122"/>
                </a:rPr>
                <a:t>80</a:t>
              </a:r>
              <a:endParaRPr lang="zh-CN" altLang="en-US" sz="825" kern="0" dirty="0">
                <a:solidFill>
                  <a:sysClr val="windowText" lastClr="000000"/>
                </a:solidFill>
                <a:latin typeface="微软雅黑" pitchFamily="34" charset="-122"/>
                <a:ea typeface="微软雅黑" pitchFamily="34" charset="-122"/>
              </a:endParaRPr>
            </a:p>
          </p:txBody>
        </p:sp>
        <p:sp>
          <p:nvSpPr>
            <p:cNvPr id="31" name="Rectangle 33"/>
            <p:cNvSpPr>
              <a:spLocks noChangeArrowheads="1"/>
            </p:cNvSpPr>
            <p:nvPr/>
          </p:nvSpPr>
          <p:spPr bwMode="auto">
            <a:xfrm>
              <a:off x="1209443" y="1873857"/>
              <a:ext cx="412915" cy="2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685800">
                <a:defRPr/>
              </a:pPr>
              <a:r>
                <a:rPr lang="en-US" altLang="zh-CN" sz="825" kern="0" dirty="0">
                  <a:solidFill>
                    <a:sysClr val="windowText" lastClr="000000"/>
                  </a:solidFill>
                  <a:latin typeface="微软雅黑" pitchFamily="34" charset="-122"/>
                  <a:ea typeface="微软雅黑" pitchFamily="34" charset="-122"/>
                </a:rPr>
                <a:t>90</a:t>
              </a:r>
              <a:endParaRPr lang="zh-CN" altLang="en-US" sz="825" kern="0" dirty="0">
                <a:solidFill>
                  <a:sysClr val="windowText" lastClr="000000"/>
                </a:solidFill>
                <a:latin typeface="微软雅黑" pitchFamily="34" charset="-122"/>
                <a:ea typeface="微软雅黑" pitchFamily="34" charset="-122"/>
              </a:endParaRPr>
            </a:p>
          </p:txBody>
        </p:sp>
        <p:sp>
          <p:nvSpPr>
            <p:cNvPr id="32" name="Rectangle 25"/>
            <p:cNvSpPr>
              <a:spLocks noChangeArrowheads="1"/>
            </p:cNvSpPr>
            <p:nvPr/>
          </p:nvSpPr>
          <p:spPr bwMode="auto">
            <a:xfrm>
              <a:off x="1292795" y="3712319"/>
              <a:ext cx="329563" cy="2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685800">
                <a:defRPr/>
              </a:pPr>
              <a:r>
                <a:rPr lang="en-US" altLang="zh-CN" sz="825" kern="0" dirty="0">
                  <a:solidFill>
                    <a:sysClr val="windowText" lastClr="000000"/>
                  </a:solidFill>
                  <a:latin typeface="微软雅黑" pitchFamily="34" charset="-122"/>
                  <a:ea typeface="微软雅黑" pitchFamily="34" charset="-122"/>
                </a:rPr>
                <a:t>0</a:t>
              </a:r>
              <a:endParaRPr lang="zh-CN" altLang="en-US" sz="825" kern="0" dirty="0">
                <a:solidFill>
                  <a:sysClr val="windowText" lastClr="000000"/>
                </a:solidFill>
                <a:latin typeface="微软雅黑" pitchFamily="34" charset="-122"/>
                <a:ea typeface="微软雅黑" pitchFamily="34" charset="-122"/>
              </a:endParaRPr>
            </a:p>
          </p:txBody>
        </p:sp>
      </p:grpSp>
      <p:grpSp>
        <p:nvGrpSpPr>
          <p:cNvPr id="33" name="组合 32"/>
          <p:cNvGrpSpPr/>
          <p:nvPr/>
        </p:nvGrpSpPr>
        <p:grpSpPr>
          <a:xfrm>
            <a:off x="2322068" y="4441138"/>
            <a:ext cx="4362132" cy="104166"/>
            <a:chOff x="1907704" y="3936907"/>
            <a:chExt cx="5815909" cy="138881"/>
          </a:xfrm>
        </p:grpSpPr>
        <p:sp>
          <p:nvSpPr>
            <p:cNvPr id="34" name="Text Box 15"/>
            <p:cNvSpPr txBox="1">
              <a:spLocks noChangeArrowheads="1"/>
            </p:cNvSpPr>
            <p:nvPr/>
          </p:nvSpPr>
          <p:spPr bwMode="auto">
            <a:xfrm>
              <a:off x="190770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750" dirty="0">
                  <a:latin typeface="微软雅黑" panose="020B0503020204020204" pitchFamily="34" charset="-122"/>
                  <a:ea typeface="微软雅黑" panose="020B0503020204020204" pitchFamily="34" charset="-122"/>
                </a:rPr>
                <a:t>1</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sp>
          <p:nvSpPr>
            <p:cNvPr id="35" name="Text Box 16"/>
            <p:cNvSpPr txBox="1">
              <a:spLocks noChangeArrowheads="1"/>
            </p:cNvSpPr>
            <p:nvPr/>
          </p:nvSpPr>
          <p:spPr bwMode="auto">
            <a:xfrm>
              <a:off x="240507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750" dirty="0">
                  <a:latin typeface="微软雅黑" panose="020B0503020204020204" pitchFamily="34" charset="-122"/>
                  <a:ea typeface="微软雅黑" panose="020B0503020204020204" pitchFamily="34" charset="-122"/>
                </a:rPr>
                <a:t>2</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sp>
          <p:nvSpPr>
            <p:cNvPr id="36" name="Text Box 17"/>
            <p:cNvSpPr txBox="1">
              <a:spLocks noChangeArrowheads="1"/>
            </p:cNvSpPr>
            <p:nvPr/>
          </p:nvSpPr>
          <p:spPr bwMode="auto">
            <a:xfrm>
              <a:off x="290244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750" dirty="0">
                  <a:latin typeface="微软雅黑" panose="020B0503020204020204" pitchFamily="34" charset="-122"/>
                  <a:ea typeface="微软雅黑" panose="020B0503020204020204" pitchFamily="34" charset="-122"/>
                </a:rPr>
                <a:t>3</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sp>
          <p:nvSpPr>
            <p:cNvPr id="37" name="Text Box 18"/>
            <p:cNvSpPr txBox="1">
              <a:spLocks noChangeArrowheads="1"/>
            </p:cNvSpPr>
            <p:nvPr/>
          </p:nvSpPr>
          <p:spPr bwMode="auto">
            <a:xfrm>
              <a:off x="339981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750" dirty="0">
                  <a:latin typeface="微软雅黑" panose="020B0503020204020204" pitchFamily="34" charset="-122"/>
                  <a:ea typeface="微软雅黑" panose="020B0503020204020204" pitchFamily="34" charset="-122"/>
                </a:rPr>
                <a:t>4</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sp>
          <p:nvSpPr>
            <p:cNvPr id="38" name="Text Box 19"/>
            <p:cNvSpPr txBox="1">
              <a:spLocks noChangeArrowheads="1"/>
            </p:cNvSpPr>
            <p:nvPr/>
          </p:nvSpPr>
          <p:spPr bwMode="auto">
            <a:xfrm>
              <a:off x="389718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750" dirty="0">
                  <a:latin typeface="微软雅黑" panose="020B0503020204020204" pitchFamily="34" charset="-122"/>
                  <a:ea typeface="微软雅黑" panose="020B0503020204020204" pitchFamily="34" charset="-122"/>
                </a:rPr>
                <a:t>5</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sp>
          <p:nvSpPr>
            <p:cNvPr id="39" name="Text Box 20"/>
            <p:cNvSpPr txBox="1">
              <a:spLocks noChangeArrowheads="1"/>
            </p:cNvSpPr>
            <p:nvPr/>
          </p:nvSpPr>
          <p:spPr bwMode="auto">
            <a:xfrm>
              <a:off x="439455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750" dirty="0">
                  <a:latin typeface="微软雅黑" panose="020B0503020204020204" pitchFamily="34" charset="-122"/>
                  <a:ea typeface="微软雅黑" panose="020B0503020204020204" pitchFamily="34" charset="-122"/>
                </a:rPr>
                <a:t>6</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sp>
          <p:nvSpPr>
            <p:cNvPr id="40" name="Text Box 21"/>
            <p:cNvSpPr txBox="1">
              <a:spLocks noChangeArrowheads="1"/>
            </p:cNvSpPr>
            <p:nvPr/>
          </p:nvSpPr>
          <p:spPr bwMode="auto">
            <a:xfrm>
              <a:off x="489192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750" dirty="0">
                  <a:latin typeface="微软雅黑" panose="020B0503020204020204" pitchFamily="34" charset="-122"/>
                  <a:ea typeface="微软雅黑" panose="020B0503020204020204" pitchFamily="34" charset="-122"/>
                </a:rPr>
                <a:t>7</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sp>
          <p:nvSpPr>
            <p:cNvPr id="41" name="Text Box 22"/>
            <p:cNvSpPr txBox="1">
              <a:spLocks noChangeArrowheads="1"/>
            </p:cNvSpPr>
            <p:nvPr/>
          </p:nvSpPr>
          <p:spPr bwMode="auto">
            <a:xfrm>
              <a:off x="538929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750" dirty="0">
                  <a:latin typeface="微软雅黑" panose="020B0503020204020204" pitchFamily="34" charset="-122"/>
                  <a:ea typeface="微软雅黑" panose="020B0503020204020204" pitchFamily="34" charset="-122"/>
                </a:rPr>
                <a:t>8</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sp>
          <p:nvSpPr>
            <p:cNvPr id="42" name="Text Box 23"/>
            <p:cNvSpPr txBox="1">
              <a:spLocks noChangeArrowheads="1"/>
            </p:cNvSpPr>
            <p:nvPr/>
          </p:nvSpPr>
          <p:spPr bwMode="auto">
            <a:xfrm>
              <a:off x="588666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750" dirty="0">
                  <a:latin typeface="微软雅黑" panose="020B0503020204020204" pitchFamily="34" charset="-122"/>
                  <a:ea typeface="微软雅黑" panose="020B0503020204020204" pitchFamily="34" charset="-122"/>
                </a:rPr>
                <a:t>9</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sp>
          <p:nvSpPr>
            <p:cNvPr id="43" name="Text Box 23"/>
            <p:cNvSpPr txBox="1">
              <a:spLocks noChangeArrowheads="1"/>
            </p:cNvSpPr>
            <p:nvPr/>
          </p:nvSpPr>
          <p:spPr bwMode="auto">
            <a:xfrm>
              <a:off x="6384034"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750" dirty="0">
                  <a:latin typeface="微软雅黑" panose="020B0503020204020204" pitchFamily="34" charset="-122"/>
                  <a:ea typeface="微软雅黑" panose="020B0503020204020204" pitchFamily="34" charset="-122"/>
                </a:rPr>
                <a:t>10</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sp>
          <p:nvSpPr>
            <p:cNvPr id="44" name="Text Box 23"/>
            <p:cNvSpPr txBox="1">
              <a:spLocks noChangeArrowheads="1"/>
            </p:cNvSpPr>
            <p:nvPr/>
          </p:nvSpPr>
          <p:spPr bwMode="auto">
            <a:xfrm>
              <a:off x="6920890"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750" dirty="0">
                  <a:latin typeface="微软雅黑" panose="020B0503020204020204" pitchFamily="34" charset="-122"/>
                  <a:ea typeface="微软雅黑" panose="020B0503020204020204" pitchFamily="34" charset="-122"/>
                </a:rPr>
                <a:t>11</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sp>
          <p:nvSpPr>
            <p:cNvPr id="45" name="Text Box 23"/>
            <p:cNvSpPr txBox="1">
              <a:spLocks noChangeArrowheads="1"/>
            </p:cNvSpPr>
            <p:nvPr/>
          </p:nvSpPr>
          <p:spPr bwMode="auto">
            <a:xfrm>
              <a:off x="7457749"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750" dirty="0">
                  <a:latin typeface="微软雅黑" panose="020B0503020204020204" pitchFamily="34" charset="-122"/>
                  <a:ea typeface="微软雅黑" panose="020B0503020204020204" pitchFamily="34" charset="-122"/>
                </a:rPr>
                <a:t>12</a:t>
              </a:r>
              <a:r>
                <a:rPr kumimoji="1" lang="zh-CN" altLang="en-US" sz="750" dirty="0">
                  <a:latin typeface="微软雅黑" panose="020B0503020204020204" pitchFamily="34" charset="-122"/>
                  <a:ea typeface="微软雅黑" panose="020B0503020204020204" pitchFamily="34" charset="-122"/>
                </a:rPr>
                <a:t>月</a:t>
              </a:r>
              <a:endParaRPr kumimoji="1" lang="en-US" altLang="ko-KR" sz="750" dirty="0">
                <a:latin typeface="微软雅黑" panose="020B0503020204020204" pitchFamily="34" charset="-122"/>
                <a:ea typeface="微软雅黑" panose="020B0503020204020204" pitchFamily="34" charset="-122"/>
              </a:endParaRPr>
            </a:p>
          </p:txBody>
        </p:sp>
      </p:grpSp>
      <p:sp>
        <p:nvSpPr>
          <p:cNvPr id="46" name="矩形 45"/>
          <p:cNvSpPr/>
          <p:nvPr/>
        </p:nvSpPr>
        <p:spPr>
          <a:xfrm>
            <a:off x="2322067" y="3603874"/>
            <a:ext cx="162025" cy="75595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47" name="矩形 46"/>
          <p:cNvSpPr/>
          <p:nvPr/>
        </p:nvSpPr>
        <p:spPr>
          <a:xfrm>
            <a:off x="2700897" y="3670712"/>
            <a:ext cx="162025" cy="68911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48" name="矩形 47"/>
          <p:cNvSpPr/>
          <p:nvPr/>
        </p:nvSpPr>
        <p:spPr>
          <a:xfrm>
            <a:off x="3079727" y="3959304"/>
            <a:ext cx="162025" cy="40052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49" name="矩形 48"/>
          <p:cNvSpPr/>
          <p:nvPr/>
        </p:nvSpPr>
        <p:spPr>
          <a:xfrm>
            <a:off x="3458556" y="3828095"/>
            <a:ext cx="162025" cy="53173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50" name="矩形 49"/>
          <p:cNvSpPr/>
          <p:nvPr/>
        </p:nvSpPr>
        <p:spPr>
          <a:xfrm>
            <a:off x="3837386" y="3915236"/>
            <a:ext cx="162025" cy="4445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51" name="矩形 50"/>
          <p:cNvSpPr/>
          <p:nvPr/>
        </p:nvSpPr>
        <p:spPr>
          <a:xfrm>
            <a:off x="4216216" y="3982825"/>
            <a:ext cx="162025" cy="37700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52" name="矩形 51"/>
          <p:cNvSpPr/>
          <p:nvPr/>
        </p:nvSpPr>
        <p:spPr>
          <a:xfrm>
            <a:off x="4595045" y="3915236"/>
            <a:ext cx="162025" cy="4445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53" name="矩形 52"/>
          <p:cNvSpPr/>
          <p:nvPr/>
        </p:nvSpPr>
        <p:spPr>
          <a:xfrm>
            <a:off x="4973875" y="3844996"/>
            <a:ext cx="162025" cy="51483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54" name="矩形 53"/>
          <p:cNvSpPr/>
          <p:nvPr/>
        </p:nvSpPr>
        <p:spPr>
          <a:xfrm>
            <a:off x="5352705" y="3558782"/>
            <a:ext cx="162025" cy="801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55" name="矩形 54"/>
          <p:cNvSpPr/>
          <p:nvPr/>
        </p:nvSpPr>
        <p:spPr>
          <a:xfrm>
            <a:off x="5731534" y="3792510"/>
            <a:ext cx="162025" cy="5673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56" name="矩形 55"/>
          <p:cNvSpPr/>
          <p:nvPr/>
        </p:nvSpPr>
        <p:spPr>
          <a:xfrm>
            <a:off x="6110364" y="3982825"/>
            <a:ext cx="162025" cy="37700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57" name="矩形 56"/>
          <p:cNvSpPr/>
          <p:nvPr/>
        </p:nvSpPr>
        <p:spPr>
          <a:xfrm>
            <a:off x="6489196" y="3828095"/>
            <a:ext cx="162025" cy="53173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grpSp>
        <p:nvGrpSpPr>
          <p:cNvPr id="58" name="组合 57"/>
          <p:cNvGrpSpPr/>
          <p:nvPr/>
        </p:nvGrpSpPr>
        <p:grpSpPr>
          <a:xfrm>
            <a:off x="2168771" y="3050911"/>
            <a:ext cx="4401438" cy="555175"/>
            <a:chOff x="1703318" y="2083356"/>
            <a:chExt cx="5868314" cy="740199"/>
          </a:xfrm>
        </p:grpSpPr>
        <p:cxnSp>
          <p:nvCxnSpPr>
            <p:cNvPr id="59" name="直接连接符 58"/>
            <p:cNvCxnSpPr/>
            <p:nvPr/>
          </p:nvCxnSpPr>
          <p:spPr>
            <a:xfrm flipV="1">
              <a:off x="1703318" y="2565773"/>
              <a:ext cx="312398" cy="163722"/>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2491370" y="2477060"/>
              <a:ext cx="433781" cy="142556"/>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2925151" y="2573175"/>
              <a:ext cx="605814" cy="40137"/>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3533187" y="2573175"/>
              <a:ext cx="876505" cy="250380"/>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4409692" y="2522020"/>
              <a:ext cx="914400" cy="301535"/>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324092" y="2518236"/>
              <a:ext cx="227205" cy="95076"/>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5551297" y="2416856"/>
              <a:ext cx="505083" cy="202760"/>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056380" y="2416856"/>
              <a:ext cx="397071" cy="80273"/>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6453451" y="2456992"/>
              <a:ext cx="505083" cy="40137"/>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958534" y="2083356"/>
              <a:ext cx="613098" cy="373637"/>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2017716" y="2477060"/>
              <a:ext cx="475654" cy="96116"/>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0" name="椭圆形标注 69"/>
          <p:cNvSpPr/>
          <p:nvPr/>
        </p:nvSpPr>
        <p:spPr>
          <a:xfrm>
            <a:off x="3918399" y="3074657"/>
            <a:ext cx="799604" cy="416472"/>
          </a:xfrm>
          <a:prstGeom prst="wedgeEllipseCallout">
            <a:avLst>
              <a:gd name="adj1" fmla="val -14557"/>
              <a:gd name="adj2" fmla="val 69635"/>
            </a:avLst>
          </a:prstGeom>
          <a:solidFill>
            <a:srgbClr val="79DC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825" dirty="0">
                <a:solidFill>
                  <a:srgbClr val="002060"/>
                </a:solidFill>
                <a:latin typeface="微软雅黑" panose="020B0503020204020204" pitchFamily="34" charset="-122"/>
                <a:ea typeface="微软雅黑" panose="020B0503020204020204" pitchFamily="34" charset="-122"/>
              </a:rPr>
              <a:t>标注此处发生了什么？</a:t>
            </a:r>
          </a:p>
        </p:txBody>
      </p:sp>
      <p:sp>
        <p:nvSpPr>
          <p:cNvPr id="71" name="KSO_Shape"/>
          <p:cNvSpPr/>
          <p:nvPr/>
        </p:nvSpPr>
        <p:spPr>
          <a:xfrm>
            <a:off x="5598923" y="3399663"/>
            <a:ext cx="690081" cy="330536"/>
          </a:xfrm>
          <a:prstGeom prst="wedgeRoundRectCallout">
            <a:avLst>
              <a:gd name="adj1" fmla="val -63739"/>
              <a:gd name="adj2" fmla="val -9872"/>
              <a:gd name="adj3" fmla="val 1666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825" dirty="0">
                <a:solidFill>
                  <a:srgbClr val="002060"/>
                </a:solidFill>
                <a:latin typeface="微软雅黑" panose="020B0503020204020204" pitchFamily="34" charset="-122"/>
                <a:ea typeface="微软雅黑" panose="020B0503020204020204" pitchFamily="34" charset="-122"/>
              </a:rPr>
              <a:t>标注此处发生了什么？</a:t>
            </a:r>
          </a:p>
        </p:txBody>
      </p:sp>
      <p:sp>
        <p:nvSpPr>
          <p:cNvPr id="72" name="Text Box 23"/>
          <p:cNvSpPr txBox="1">
            <a:spLocks noChangeArrowheads="1"/>
          </p:cNvSpPr>
          <p:nvPr/>
        </p:nvSpPr>
        <p:spPr bwMode="auto">
          <a:xfrm>
            <a:off x="1806599" y="2600119"/>
            <a:ext cx="427448" cy="78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750" dirty="0">
                <a:latin typeface="微软雅黑" panose="020B0503020204020204" pitchFamily="34" charset="-122"/>
                <a:ea typeface="微软雅黑" panose="020B0503020204020204" pitchFamily="34" charset="-122"/>
              </a:rPr>
              <a:t>单位：亿元</a:t>
            </a:r>
            <a:endParaRPr kumimoji="1" lang="en-US" altLang="ko-KR" sz="750" dirty="0">
              <a:latin typeface="微软雅黑" panose="020B0503020204020204" pitchFamily="34" charset="-122"/>
              <a:ea typeface="微软雅黑" panose="020B0503020204020204" pitchFamily="34" charset="-122"/>
            </a:endParaRPr>
          </a:p>
        </p:txBody>
      </p:sp>
      <p:sp>
        <p:nvSpPr>
          <p:cNvPr id="73" name="TextBox 72"/>
          <p:cNvSpPr txBox="1"/>
          <p:nvPr/>
        </p:nvSpPr>
        <p:spPr>
          <a:xfrm>
            <a:off x="1457932" y="4767435"/>
            <a:ext cx="5826662" cy="254813"/>
          </a:xfrm>
          <a:prstGeom prst="rect">
            <a:avLst/>
          </a:prstGeom>
          <a:noFill/>
        </p:spPr>
        <p:txBody>
          <a:bodyPr wrap="square" rtlCol="0">
            <a:spAutoFit/>
          </a:bodyPr>
          <a:lstStyle/>
          <a:p>
            <a:pPr marL="128588" indent="-128588" algn="ctr">
              <a:lnSpc>
                <a:spcPct val="130000"/>
              </a:lnSpc>
              <a:buClr>
                <a:srgbClr val="0070C0"/>
              </a:buClr>
              <a:buFont typeface="Wingdings" panose="05000000000000000000" pitchFamily="2" charset="2"/>
              <a:buChar char="n"/>
              <a:defRPr/>
            </a:pPr>
            <a:r>
              <a:rPr lang="zh-CN" altLang="en-US" sz="900" kern="0" dirty="0">
                <a:solidFill>
                  <a:schemeClr val="tx1">
                    <a:lumMod val="95000"/>
                    <a:lumOff val="5000"/>
                  </a:schemeClr>
                </a:solidFill>
                <a:latin typeface="微软雅黑" pitchFamily="34" charset="-122"/>
                <a:ea typeface="微软雅黑" pitchFamily="34" charset="-122"/>
              </a:rPr>
              <a:t>您的内容打在这里，或通过复制您的文本后在此框中选择粘贴并选择只保留文字您的内容打在这里</a:t>
            </a:r>
            <a:endParaRPr lang="en-US" altLang="zh-CN" sz="1050" kern="0" dirty="0">
              <a:solidFill>
                <a:schemeClr val="tx1">
                  <a:lumMod val="95000"/>
                  <a:lumOff val="5000"/>
                </a:schemeClr>
              </a:solidFill>
              <a:latin typeface="微软雅黑" pitchFamily="34" charset="-122"/>
              <a:ea typeface="微软雅黑" pitchFamily="34" charset="-122"/>
            </a:endParaRPr>
          </a:p>
        </p:txBody>
      </p:sp>
      <p:sp>
        <p:nvSpPr>
          <p:cNvPr id="74" name="矩形 73">
            <a:extLst>
              <a:ext uri="{FF2B5EF4-FFF2-40B4-BE49-F238E27FC236}">
                <a16:creationId xmlns:a16="http://schemas.microsoft.com/office/drawing/2014/main" id="{2BBEF89B-DD66-4E6B-86BA-08C07B036999}"/>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2031251640"/>
      </p:ext>
    </p:extLst>
  </p:cSld>
  <p:clrMapOvr>
    <a:masterClrMapping/>
  </p:clrMapOvr>
  <p:transition advClick="0" advTm="5000">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26">
            <a:extLst>
              <a:ext uri="{FF2B5EF4-FFF2-40B4-BE49-F238E27FC236}">
                <a16:creationId xmlns:a16="http://schemas.microsoft.com/office/drawing/2014/main" id="{11AFD4B1-1F56-46DD-9DF0-E7C257E08896}"/>
              </a:ext>
            </a:extLst>
          </p:cNvPr>
          <p:cNvSpPr/>
          <p:nvPr/>
        </p:nvSpPr>
        <p:spPr>
          <a:xfrm rot="5400000">
            <a:off x="3594623" y="634434"/>
            <a:ext cx="1451516" cy="2376375"/>
          </a:xfrm>
          <a:prstGeom prst="homePlate">
            <a:avLst>
              <a:gd name="adj" fmla="val 28927"/>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3" name="TextBox 27">
            <a:extLst>
              <a:ext uri="{FF2B5EF4-FFF2-40B4-BE49-F238E27FC236}">
                <a16:creationId xmlns:a16="http://schemas.microsoft.com/office/drawing/2014/main" id="{1C5B3A23-0B89-43E6-8AF5-D3C6AD7925D6}"/>
              </a:ext>
            </a:extLst>
          </p:cNvPr>
          <p:cNvSpPr txBox="1"/>
          <p:nvPr/>
        </p:nvSpPr>
        <p:spPr bwMode="auto">
          <a:xfrm>
            <a:off x="3942322" y="1287608"/>
            <a:ext cx="648102" cy="940592"/>
          </a:xfrm>
          <a:prstGeom prst="rect">
            <a:avLst/>
          </a:prstGeom>
          <a:noFill/>
        </p:spPr>
        <p:txBody>
          <a:bodyPr vert="eaVert" wrap="none">
            <a:prstTxWarp prst="textPlain">
              <a:avLst/>
            </a:prstTxWarp>
            <a:spAutoFit/>
          </a:bodyPr>
          <a:lstStyle/>
          <a:p>
            <a:pPr algn="ctr">
              <a:defRPr/>
            </a:pPr>
            <a:r>
              <a:rPr lang="en-US" altLang="zh-CN" sz="3000" b="1" kern="0" spc="-113" dirty="0">
                <a:ln w="1905">
                  <a:noFill/>
                </a:ln>
                <a:solidFill>
                  <a:schemeClr val="bg1"/>
                </a:solidFill>
                <a:latin typeface="微软雅黑" panose="020B0503020204020204" pitchFamily="34" charset="-122"/>
                <a:ea typeface="微软雅黑" panose="020B0503020204020204" pitchFamily="34" charset="-122"/>
              </a:rPr>
              <a:t>2</a:t>
            </a:r>
            <a:endParaRPr lang="zh-CN" altLang="en-US" sz="3000" b="1" kern="0" spc="-113" dirty="0">
              <a:ln w="1905">
                <a:noFill/>
              </a:ln>
              <a:solidFill>
                <a:schemeClr val="bg1"/>
              </a:solidFill>
              <a:latin typeface="微软雅黑" panose="020B0503020204020204" pitchFamily="34" charset="-122"/>
              <a:ea typeface="微软雅黑" panose="020B0503020204020204" pitchFamily="34" charset="-122"/>
            </a:endParaRPr>
          </a:p>
        </p:txBody>
      </p:sp>
      <p:sp>
        <p:nvSpPr>
          <p:cNvPr id="5" name="矩形 3">
            <a:extLst>
              <a:ext uri="{FF2B5EF4-FFF2-40B4-BE49-F238E27FC236}">
                <a16:creationId xmlns:a16="http://schemas.microsoft.com/office/drawing/2014/main" id="{685AD7B3-2F8F-48F8-9613-A518CB2CD995}"/>
              </a:ext>
            </a:extLst>
          </p:cNvPr>
          <p:cNvSpPr/>
          <p:nvPr/>
        </p:nvSpPr>
        <p:spPr>
          <a:xfrm rot="5400000">
            <a:off x="2744465" y="2615617"/>
            <a:ext cx="3159015" cy="2376375"/>
          </a:xfrm>
          <a:custGeom>
            <a:avLst/>
            <a:gdLst/>
            <a:ahLst/>
            <a:cxnLst/>
            <a:rect l="l" t="t" r="r" b="b"/>
            <a:pathLst>
              <a:path w="4211826" h="3168355">
                <a:moveTo>
                  <a:pt x="283690" y="851398"/>
                </a:moveTo>
                <a:lnTo>
                  <a:pt x="4211826" y="851398"/>
                </a:lnTo>
                <a:lnTo>
                  <a:pt x="4211826" y="1465561"/>
                </a:lnTo>
                <a:lnTo>
                  <a:pt x="500721" y="1465561"/>
                </a:lnTo>
                <a:close/>
                <a:moveTo>
                  <a:pt x="283690" y="2316958"/>
                </a:moveTo>
                <a:lnTo>
                  <a:pt x="500721" y="1702795"/>
                </a:lnTo>
                <a:lnTo>
                  <a:pt x="4211826" y="1702795"/>
                </a:lnTo>
                <a:lnTo>
                  <a:pt x="4211826" y="2316958"/>
                </a:lnTo>
                <a:close/>
                <a:moveTo>
                  <a:pt x="0" y="0"/>
                </a:moveTo>
                <a:lnTo>
                  <a:pt x="4211826" y="0"/>
                </a:lnTo>
                <a:lnTo>
                  <a:pt x="4211826" y="614163"/>
                </a:lnTo>
                <a:lnTo>
                  <a:pt x="217032" y="614163"/>
                </a:lnTo>
                <a:close/>
                <a:moveTo>
                  <a:pt x="0" y="3168355"/>
                </a:moveTo>
                <a:lnTo>
                  <a:pt x="217032" y="2554192"/>
                </a:lnTo>
                <a:lnTo>
                  <a:pt x="4211826" y="2554192"/>
                </a:lnTo>
                <a:lnTo>
                  <a:pt x="4211826" y="316835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7" name="TextBox 20">
            <a:extLst>
              <a:ext uri="{FF2B5EF4-FFF2-40B4-BE49-F238E27FC236}">
                <a16:creationId xmlns:a16="http://schemas.microsoft.com/office/drawing/2014/main" id="{D1BB0E19-6443-4A2E-8635-B85ABE5FED4F}"/>
              </a:ext>
            </a:extLst>
          </p:cNvPr>
          <p:cNvSpPr txBox="1"/>
          <p:nvPr/>
        </p:nvSpPr>
        <p:spPr>
          <a:xfrm>
            <a:off x="1995297" y="3048879"/>
            <a:ext cx="4713468" cy="646331"/>
          </a:xfrm>
          <a:prstGeom prst="rect">
            <a:avLst/>
          </a:prstGeom>
        </p:spPr>
        <p:txBody>
          <a:bodyPr wrap="square">
            <a:spAutoFit/>
          </a:bodyPr>
          <a:lstStyle>
            <a:defPPr>
              <a:defRPr lang="zh-CN"/>
            </a:defPPr>
            <a:lvl1pPr algn="ctr">
              <a:defRPr sz="2800" b="1">
                <a:gradFill flip="none" rotWithShape="1">
                  <a:gsLst>
                    <a:gs pos="0">
                      <a:srgbClr val="0070C0"/>
                    </a:gs>
                    <a:gs pos="37000">
                      <a:srgbClr val="002060"/>
                    </a:gs>
                    <a:gs pos="97000">
                      <a:srgbClr val="0070C0"/>
                    </a:gs>
                  </a:gsLst>
                  <a:lin ang="8100000" scaled="1"/>
                  <a:tileRect/>
                </a:gradFill>
                <a:latin typeface="微软雅黑" panose="020B0503020204020204" pitchFamily="34" charset="-122"/>
                <a:ea typeface="微软雅黑" panose="020B0503020204020204" pitchFamily="34"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3600" dirty="0"/>
              <a:t>标题文字内容</a:t>
            </a:r>
          </a:p>
        </p:txBody>
      </p:sp>
      <p:pic>
        <p:nvPicPr>
          <p:cNvPr id="4" name="图片 3">
            <a:extLst>
              <a:ext uri="{FF2B5EF4-FFF2-40B4-BE49-F238E27FC236}">
                <a16:creationId xmlns:a16="http://schemas.microsoft.com/office/drawing/2014/main" id="{E7E95C87-E01D-4B41-BA3B-FF76A587D9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768" y="215751"/>
            <a:ext cx="1494670" cy="448401"/>
          </a:xfrm>
          <a:prstGeom prst="rect">
            <a:avLst/>
          </a:prstGeom>
        </p:spPr>
      </p:pic>
    </p:spTree>
    <p:extLst>
      <p:ext uri="{BB962C8B-B14F-4D97-AF65-F5344CB8AC3E}">
        <p14:creationId xmlns:p14="http://schemas.microsoft.com/office/powerpoint/2010/main" val="2235625439"/>
      </p:ext>
    </p:extLst>
  </p:cSld>
  <p:clrMapOvr>
    <a:masterClrMapping/>
  </p:clrMapOvr>
  <p:transition advClick="0" advTm="3000">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a:off x="1871712" y="2464894"/>
            <a:ext cx="532233" cy="332694"/>
          </a:xfrm>
          <a:custGeom>
            <a:avLst/>
            <a:gdLst>
              <a:gd name="connsiteX0" fmla="*/ 0 w 717819"/>
              <a:gd name="connsiteY0" fmla="*/ 0 h 779310"/>
              <a:gd name="connsiteX1" fmla="*/ 717819 w 717819"/>
              <a:gd name="connsiteY1" fmla="*/ 0 h 779310"/>
              <a:gd name="connsiteX2" fmla="*/ 1786 w 717819"/>
              <a:gd name="connsiteY2" fmla="*/ 779310 h 779310"/>
              <a:gd name="connsiteX3" fmla="*/ 0 w 717819"/>
              <a:gd name="connsiteY3" fmla="*/ 779310 h 779310"/>
            </a:gdLst>
            <a:ahLst/>
            <a:cxnLst>
              <a:cxn ang="0">
                <a:pos x="connsiteX0" y="connsiteY0"/>
              </a:cxn>
              <a:cxn ang="0">
                <a:pos x="connsiteX1" y="connsiteY1"/>
              </a:cxn>
              <a:cxn ang="0">
                <a:pos x="connsiteX2" y="connsiteY2"/>
              </a:cxn>
              <a:cxn ang="0">
                <a:pos x="connsiteX3" y="connsiteY3"/>
              </a:cxn>
            </a:cxnLst>
            <a:rect l="l" t="t" r="r" b="b"/>
            <a:pathLst>
              <a:path w="717819" h="779310">
                <a:moveTo>
                  <a:pt x="0" y="0"/>
                </a:moveTo>
                <a:lnTo>
                  <a:pt x="717819" y="0"/>
                </a:lnTo>
                <a:lnTo>
                  <a:pt x="1786" y="779310"/>
                </a:lnTo>
                <a:lnTo>
                  <a:pt x="0" y="77931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1" tIns="0" bIns="0"/>
          <a:lstStyle/>
          <a:p>
            <a:pPr>
              <a:defRPr/>
            </a:pPr>
            <a:r>
              <a:rPr lang="en-US" altLang="zh-CN" sz="1800" dirty="0">
                <a:solidFill>
                  <a:srgbClr val="FFFFFF"/>
                </a:solidFill>
                <a:ea typeface="微软雅黑" panose="020B0503020204020204" pitchFamily="34" charset="-122"/>
              </a:rPr>
              <a:t>A</a:t>
            </a:r>
            <a:endParaRPr lang="zh-CN" altLang="en-US" sz="1800" dirty="0">
              <a:solidFill>
                <a:srgbClr val="FFFFFF"/>
              </a:solidFill>
              <a:ea typeface="微软雅黑" panose="020B0503020204020204" pitchFamily="34" charset="-122"/>
            </a:endParaRPr>
          </a:p>
        </p:txBody>
      </p:sp>
      <p:sp>
        <p:nvSpPr>
          <p:cNvPr id="3" name="MH_SubTitle_1"/>
          <p:cNvSpPr/>
          <p:nvPr>
            <p:custDataLst>
              <p:tags r:id="rId2"/>
            </p:custDataLst>
          </p:nvPr>
        </p:nvSpPr>
        <p:spPr>
          <a:xfrm>
            <a:off x="1835991" y="2556615"/>
            <a:ext cx="2090834" cy="344523"/>
          </a:xfrm>
          <a:custGeom>
            <a:avLst/>
            <a:gdLst>
              <a:gd name="connsiteX0" fmla="*/ 2148718 w 2191263"/>
              <a:gd name="connsiteY0" fmla="*/ 0 h 626989"/>
              <a:gd name="connsiteX1" fmla="*/ 2191263 w 2191263"/>
              <a:gd name="connsiteY1" fmla="*/ 0 h 626989"/>
              <a:gd name="connsiteX2" fmla="*/ 2191263 w 2191263"/>
              <a:gd name="connsiteY2" fmla="*/ 626989 h 626989"/>
              <a:gd name="connsiteX3" fmla="*/ 2148718 w 2191263"/>
              <a:gd name="connsiteY3" fmla="*/ 626989 h 626989"/>
              <a:gd name="connsiteX4" fmla="*/ 565885 w 2191263"/>
              <a:gd name="connsiteY4" fmla="*/ 0 h 626989"/>
              <a:gd name="connsiteX5" fmla="*/ 2110617 w 2191263"/>
              <a:gd name="connsiteY5" fmla="*/ 0 h 626989"/>
              <a:gd name="connsiteX6" fmla="*/ 2110617 w 2191263"/>
              <a:gd name="connsiteY6" fmla="*/ 626989 h 626989"/>
              <a:gd name="connsiteX7" fmla="*/ 0 w 2191263"/>
              <a:gd name="connsiteY7" fmla="*/ 626989 h 626989"/>
              <a:gd name="connsiteX8" fmla="*/ 0 w 2191263"/>
              <a:gd name="connsiteY8" fmla="*/ 615893 h 62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1263" h="626989">
                <a:moveTo>
                  <a:pt x="2148718" y="0"/>
                </a:moveTo>
                <a:lnTo>
                  <a:pt x="2191263" y="0"/>
                </a:lnTo>
                <a:lnTo>
                  <a:pt x="2191263" y="626989"/>
                </a:lnTo>
                <a:lnTo>
                  <a:pt x="2148718" y="626989"/>
                </a:lnTo>
                <a:close/>
                <a:moveTo>
                  <a:pt x="565885" y="0"/>
                </a:moveTo>
                <a:lnTo>
                  <a:pt x="2110617" y="0"/>
                </a:lnTo>
                <a:lnTo>
                  <a:pt x="2110617" y="626989"/>
                </a:lnTo>
                <a:lnTo>
                  <a:pt x="0" y="626989"/>
                </a:lnTo>
                <a:lnTo>
                  <a:pt x="0" y="61589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54002" tIns="0" rIns="0" bIns="0" anchor="ctr" anchorCtr="1">
            <a:normAutofit lnSpcReduction="10000"/>
          </a:bodyPr>
          <a:lstStyle/>
          <a:p>
            <a:pPr algn="ctr">
              <a:defRPr/>
            </a:pPr>
            <a:r>
              <a:rPr lang="zh-CN" altLang="en-US" sz="2400" b="1" dirty="0">
                <a:solidFill>
                  <a:srgbClr val="FFFFFF"/>
                </a:solidFill>
                <a:ea typeface="微软雅黑" panose="020B0503020204020204" pitchFamily="34" charset="-122"/>
              </a:rPr>
              <a:t>标题</a:t>
            </a:r>
          </a:p>
        </p:txBody>
      </p:sp>
      <p:sp>
        <p:nvSpPr>
          <p:cNvPr id="4" name="MH_Other_2"/>
          <p:cNvSpPr/>
          <p:nvPr>
            <p:custDataLst>
              <p:tags r:id="rId3"/>
            </p:custDataLst>
          </p:nvPr>
        </p:nvSpPr>
        <p:spPr>
          <a:xfrm>
            <a:off x="4802477" y="2464894"/>
            <a:ext cx="532234" cy="332694"/>
          </a:xfrm>
          <a:custGeom>
            <a:avLst/>
            <a:gdLst>
              <a:gd name="connsiteX0" fmla="*/ 0 w 717819"/>
              <a:gd name="connsiteY0" fmla="*/ 0 h 779310"/>
              <a:gd name="connsiteX1" fmla="*/ 717819 w 717819"/>
              <a:gd name="connsiteY1" fmla="*/ 0 h 779310"/>
              <a:gd name="connsiteX2" fmla="*/ 1786 w 717819"/>
              <a:gd name="connsiteY2" fmla="*/ 779310 h 779310"/>
              <a:gd name="connsiteX3" fmla="*/ 0 w 717819"/>
              <a:gd name="connsiteY3" fmla="*/ 779310 h 779310"/>
            </a:gdLst>
            <a:ahLst/>
            <a:cxnLst>
              <a:cxn ang="0">
                <a:pos x="connsiteX0" y="connsiteY0"/>
              </a:cxn>
              <a:cxn ang="0">
                <a:pos x="connsiteX1" y="connsiteY1"/>
              </a:cxn>
              <a:cxn ang="0">
                <a:pos x="connsiteX2" y="connsiteY2"/>
              </a:cxn>
              <a:cxn ang="0">
                <a:pos x="connsiteX3" y="connsiteY3"/>
              </a:cxn>
            </a:cxnLst>
            <a:rect l="l" t="t" r="r" b="b"/>
            <a:pathLst>
              <a:path w="717819" h="779310">
                <a:moveTo>
                  <a:pt x="0" y="0"/>
                </a:moveTo>
                <a:lnTo>
                  <a:pt x="717819" y="0"/>
                </a:lnTo>
                <a:lnTo>
                  <a:pt x="1786" y="779310"/>
                </a:lnTo>
                <a:lnTo>
                  <a:pt x="0" y="77931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27001" tIns="0" bIns="0"/>
          <a:lstStyle/>
          <a:p>
            <a:pPr>
              <a:defRPr/>
            </a:pPr>
            <a:r>
              <a:rPr lang="en-US" altLang="zh-CN" sz="1800" dirty="0">
                <a:solidFill>
                  <a:srgbClr val="FFFFFF"/>
                </a:solidFill>
                <a:ea typeface="微软雅黑" panose="020B0503020204020204" pitchFamily="34" charset="-122"/>
              </a:rPr>
              <a:t>B</a:t>
            </a:r>
            <a:endParaRPr lang="zh-CN" altLang="en-US" sz="1800" dirty="0">
              <a:solidFill>
                <a:srgbClr val="FFFFFF"/>
              </a:solidFill>
              <a:ea typeface="微软雅黑" panose="020B0503020204020204" pitchFamily="34" charset="-122"/>
            </a:endParaRPr>
          </a:p>
        </p:txBody>
      </p:sp>
      <p:sp>
        <p:nvSpPr>
          <p:cNvPr id="5" name="MH_SubTitle_2"/>
          <p:cNvSpPr/>
          <p:nvPr>
            <p:custDataLst>
              <p:tags r:id="rId4"/>
            </p:custDataLst>
          </p:nvPr>
        </p:nvSpPr>
        <p:spPr>
          <a:xfrm>
            <a:off x="4766755" y="2556615"/>
            <a:ext cx="2092025" cy="344523"/>
          </a:xfrm>
          <a:custGeom>
            <a:avLst/>
            <a:gdLst>
              <a:gd name="connsiteX0" fmla="*/ 2148718 w 2191263"/>
              <a:gd name="connsiteY0" fmla="*/ 0 h 626989"/>
              <a:gd name="connsiteX1" fmla="*/ 2191263 w 2191263"/>
              <a:gd name="connsiteY1" fmla="*/ 0 h 626989"/>
              <a:gd name="connsiteX2" fmla="*/ 2191263 w 2191263"/>
              <a:gd name="connsiteY2" fmla="*/ 626989 h 626989"/>
              <a:gd name="connsiteX3" fmla="*/ 2148718 w 2191263"/>
              <a:gd name="connsiteY3" fmla="*/ 626989 h 626989"/>
              <a:gd name="connsiteX4" fmla="*/ 565885 w 2191263"/>
              <a:gd name="connsiteY4" fmla="*/ 0 h 626989"/>
              <a:gd name="connsiteX5" fmla="*/ 2110617 w 2191263"/>
              <a:gd name="connsiteY5" fmla="*/ 0 h 626989"/>
              <a:gd name="connsiteX6" fmla="*/ 2110617 w 2191263"/>
              <a:gd name="connsiteY6" fmla="*/ 626989 h 626989"/>
              <a:gd name="connsiteX7" fmla="*/ 0 w 2191263"/>
              <a:gd name="connsiteY7" fmla="*/ 626989 h 626989"/>
              <a:gd name="connsiteX8" fmla="*/ 0 w 2191263"/>
              <a:gd name="connsiteY8" fmla="*/ 615893 h 62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1263" h="626989">
                <a:moveTo>
                  <a:pt x="2148718" y="0"/>
                </a:moveTo>
                <a:lnTo>
                  <a:pt x="2191263" y="0"/>
                </a:lnTo>
                <a:lnTo>
                  <a:pt x="2191263" y="626989"/>
                </a:lnTo>
                <a:lnTo>
                  <a:pt x="2148718" y="626989"/>
                </a:lnTo>
                <a:close/>
                <a:moveTo>
                  <a:pt x="565885" y="0"/>
                </a:moveTo>
                <a:lnTo>
                  <a:pt x="2110617" y="0"/>
                </a:lnTo>
                <a:lnTo>
                  <a:pt x="2110617" y="626989"/>
                </a:lnTo>
                <a:lnTo>
                  <a:pt x="0" y="626989"/>
                </a:lnTo>
                <a:lnTo>
                  <a:pt x="0" y="61589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54002" tIns="0" rIns="0" bIns="0" anchor="ctr" anchorCtr="1">
            <a:normAutofit lnSpcReduction="10000"/>
          </a:bodyPr>
          <a:lstStyle/>
          <a:p>
            <a:pPr algn="ctr">
              <a:defRPr/>
            </a:pPr>
            <a:r>
              <a:rPr lang="zh-CN" altLang="en-US" sz="2400" b="1" dirty="0">
                <a:solidFill>
                  <a:srgbClr val="FFFFFF"/>
                </a:solidFill>
                <a:ea typeface="微软雅黑" panose="020B0503020204020204" pitchFamily="34" charset="-122"/>
              </a:rPr>
              <a:t>标题</a:t>
            </a:r>
          </a:p>
        </p:txBody>
      </p:sp>
      <p:sp>
        <p:nvSpPr>
          <p:cNvPr id="6" name="MH_SubTitle_1"/>
          <p:cNvSpPr/>
          <p:nvPr>
            <p:custDataLst>
              <p:tags r:id="rId5"/>
            </p:custDataLst>
          </p:nvPr>
        </p:nvSpPr>
        <p:spPr>
          <a:xfrm>
            <a:off x="2269753" y="1889876"/>
            <a:ext cx="4293292" cy="391589"/>
          </a:xfrm>
          <a:custGeom>
            <a:avLst/>
            <a:gdLst>
              <a:gd name="connsiteX0" fmla="*/ 0 w 6228184"/>
              <a:gd name="connsiteY0" fmla="*/ 0 h 936104"/>
              <a:gd name="connsiteX1" fmla="*/ 6228184 w 6228184"/>
              <a:gd name="connsiteY1" fmla="*/ 0 h 936104"/>
              <a:gd name="connsiteX2" fmla="*/ 6228184 w 6228184"/>
              <a:gd name="connsiteY2" fmla="*/ 936104 h 936104"/>
              <a:gd name="connsiteX3" fmla="*/ 0 w 6228184"/>
              <a:gd name="connsiteY3" fmla="*/ 936104 h 936104"/>
              <a:gd name="connsiteX4" fmla="*/ 0 w 6228184"/>
              <a:gd name="connsiteY4" fmla="*/ 0 h 936104"/>
              <a:gd name="connsiteX0" fmla="*/ 6228184 w 6319624"/>
              <a:gd name="connsiteY0" fmla="*/ 0 h 936104"/>
              <a:gd name="connsiteX1" fmla="*/ 6228184 w 6319624"/>
              <a:gd name="connsiteY1" fmla="*/ 936104 h 936104"/>
              <a:gd name="connsiteX2" fmla="*/ 0 w 6319624"/>
              <a:gd name="connsiteY2" fmla="*/ 936104 h 936104"/>
              <a:gd name="connsiteX3" fmla="*/ 0 w 6319624"/>
              <a:gd name="connsiteY3" fmla="*/ 0 h 936104"/>
              <a:gd name="connsiteX4" fmla="*/ 6319624 w 6319624"/>
              <a:gd name="connsiteY4" fmla="*/ 91440 h 936104"/>
              <a:gd name="connsiteX0" fmla="*/ 6228184 w 6250351"/>
              <a:gd name="connsiteY0" fmla="*/ 0 h 936104"/>
              <a:gd name="connsiteX1" fmla="*/ 6228184 w 6250351"/>
              <a:gd name="connsiteY1" fmla="*/ 936104 h 936104"/>
              <a:gd name="connsiteX2" fmla="*/ 0 w 6250351"/>
              <a:gd name="connsiteY2" fmla="*/ 936104 h 936104"/>
              <a:gd name="connsiteX3" fmla="*/ 0 w 6250351"/>
              <a:gd name="connsiteY3" fmla="*/ 0 h 936104"/>
              <a:gd name="connsiteX4" fmla="*/ 6250351 w 6250351"/>
              <a:gd name="connsiteY4" fmla="*/ 22167 h 936104"/>
              <a:gd name="connsiteX0" fmla="*/ 6228184 w 6228184"/>
              <a:gd name="connsiteY0" fmla="*/ 19397 h 955501"/>
              <a:gd name="connsiteX1" fmla="*/ 6228184 w 6228184"/>
              <a:gd name="connsiteY1" fmla="*/ 955501 h 955501"/>
              <a:gd name="connsiteX2" fmla="*/ 0 w 6228184"/>
              <a:gd name="connsiteY2" fmla="*/ 955501 h 955501"/>
              <a:gd name="connsiteX3" fmla="*/ 0 w 6228184"/>
              <a:gd name="connsiteY3" fmla="*/ 19397 h 955501"/>
              <a:gd name="connsiteX4" fmla="*/ 6222642 w 6228184"/>
              <a:gd name="connsiteY4" fmla="*/ 0 h 955501"/>
              <a:gd name="connsiteX0" fmla="*/ 6228184 w 6228184"/>
              <a:gd name="connsiteY0" fmla="*/ 102524 h 955501"/>
              <a:gd name="connsiteX1" fmla="*/ 6228184 w 6228184"/>
              <a:gd name="connsiteY1" fmla="*/ 955501 h 955501"/>
              <a:gd name="connsiteX2" fmla="*/ 0 w 6228184"/>
              <a:gd name="connsiteY2" fmla="*/ 955501 h 955501"/>
              <a:gd name="connsiteX3" fmla="*/ 0 w 6228184"/>
              <a:gd name="connsiteY3" fmla="*/ 19397 h 955501"/>
              <a:gd name="connsiteX4" fmla="*/ 6222642 w 6228184"/>
              <a:gd name="connsiteY4" fmla="*/ 0 h 955501"/>
              <a:gd name="connsiteX0" fmla="*/ 6228184 w 6228184"/>
              <a:gd name="connsiteY0" fmla="*/ 955501 h 955501"/>
              <a:gd name="connsiteX1" fmla="*/ 0 w 6228184"/>
              <a:gd name="connsiteY1" fmla="*/ 955501 h 955501"/>
              <a:gd name="connsiteX2" fmla="*/ 0 w 6228184"/>
              <a:gd name="connsiteY2" fmla="*/ 19397 h 955501"/>
              <a:gd name="connsiteX3" fmla="*/ 6222642 w 6228184"/>
              <a:gd name="connsiteY3" fmla="*/ 0 h 955501"/>
            </a:gdLst>
            <a:ahLst/>
            <a:cxnLst>
              <a:cxn ang="0">
                <a:pos x="connsiteX0" y="connsiteY0"/>
              </a:cxn>
              <a:cxn ang="0">
                <a:pos x="connsiteX1" y="connsiteY1"/>
              </a:cxn>
              <a:cxn ang="0">
                <a:pos x="connsiteX2" y="connsiteY2"/>
              </a:cxn>
              <a:cxn ang="0">
                <a:pos x="connsiteX3" y="connsiteY3"/>
              </a:cxn>
            </a:cxnLst>
            <a:rect l="l" t="t" r="r" b="b"/>
            <a:pathLst>
              <a:path w="6228184" h="955501">
                <a:moveTo>
                  <a:pt x="6228184" y="955501"/>
                </a:moveTo>
                <a:lnTo>
                  <a:pt x="0" y="955501"/>
                </a:lnTo>
                <a:lnTo>
                  <a:pt x="0" y="19397"/>
                </a:lnTo>
                <a:lnTo>
                  <a:pt x="6222642" y="0"/>
                </a:lnTo>
              </a:path>
            </a:pathLst>
          </a:cu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sp>
        <p:nvSpPr>
          <p:cNvPr id="7" name="TextBox 6"/>
          <p:cNvSpPr txBox="1"/>
          <p:nvPr/>
        </p:nvSpPr>
        <p:spPr>
          <a:xfrm>
            <a:off x="1856773" y="3078061"/>
            <a:ext cx="1869516" cy="425116"/>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81000"/>
              <a:buFont typeface="Wingdings" panose="05000000000000000000" pitchFamily="2" charset="2"/>
              <a:buChar char="n"/>
            </a:pPr>
            <a:r>
              <a:rPr lang="zh-CN" altLang="en-US" sz="900" dirty="0">
                <a:solidFill>
                  <a:schemeClr val="bg2">
                    <a:lumMod val="10000"/>
                  </a:schemeClr>
                </a:solidFill>
              </a:rPr>
              <a:t>添加文本说明内容添加文本说明内容添加文本说明内容</a:t>
            </a:r>
          </a:p>
        </p:txBody>
      </p:sp>
      <p:sp>
        <p:nvSpPr>
          <p:cNvPr id="8" name="TextBox 6"/>
          <p:cNvSpPr txBox="1"/>
          <p:nvPr/>
        </p:nvSpPr>
        <p:spPr>
          <a:xfrm>
            <a:off x="1856773" y="3546135"/>
            <a:ext cx="1869516" cy="425116"/>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81000"/>
              <a:buFont typeface="Wingdings" panose="05000000000000000000" pitchFamily="2" charset="2"/>
              <a:buChar char="n"/>
            </a:pPr>
            <a:r>
              <a:rPr lang="zh-CN" altLang="en-US" sz="900" dirty="0">
                <a:solidFill>
                  <a:schemeClr val="bg2">
                    <a:lumMod val="10000"/>
                  </a:schemeClr>
                </a:solidFill>
              </a:rPr>
              <a:t>添加文本说明内容添加文本说明内容添加文本说明内容</a:t>
            </a:r>
          </a:p>
        </p:txBody>
      </p:sp>
      <p:sp>
        <p:nvSpPr>
          <p:cNvPr id="9" name="TextBox 6"/>
          <p:cNvSpPr txBox="1"/>
          <p:nvPr/>
        </p:nvSpPr>
        <p:spPr>
          <a:xfrm>
            <a:off x="1856773" y="4014208"/>
            <a:ext cx="1869516" cy="425116"/>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81000"/>
              <a:buFont typeface="Wingdings" panose="05000000000000000000" pitchFamily="2" charset="2"/>
              <a:buChar char="n"/>
            </a:pPr>
            <a:r>
              <a:rPr lang="zh-CN" altLang="en-US" sz="900" dirty="0">
                <a:solidFill>
                  <a:schemeClr val="bg2">
                    <a:lumMod val="10000"/>
                  </a:schemeClr>
                </a:solidFill>
              </a:rPr>
              <a:t>添加文本说明内容添加文本说明内容添加文本说明内容</a:t>
            </a:r>
          </a:p>
        </p:txBody>
      </p:sp>
      <p:sp>
        <p:nvSpPr>
          <p:cNvPr id="10" name="TextBox 6"/>
          <p:cNvSpPr txBox="1"/>
          <p:nvPr/>
        </p:nvSpPr>
        <p:spPr>
          <a:xfrm>
            <a:off x="1856773" y="4482282"/>
            <a:ext cx="1869516" cy="425116"/>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81000"/>
              <a:buFont typeface="Wingdings" panose="05000000000000000000" pitchFamily="2" charset="2"/>
              <a:buChar char="n"/>
            </a:pPr>
            <a:r>
              <a:rPr lang="zh-CN" altLang="en-US" sz="900" dirty="0">
                <a:solidFill>
                  <a:schemeClr val="bg2">
                    <a:lumMod val="10000"/>
                  </a:schemeClr>
                </a:solidFill>
              </a:rPr>
              <a:t>添加文本说明内容添加文本说明内容添加文本说明内容</a:t>
            </a:r>
          </a:p>
        </p:txBody>
      </p:sp>
      <p:cxnSp>
        <p:nvCxnSpPr>
          <p:cNvPr id="11" name="直接连接符 10"/>
          <p:cNvCxnSpPr/>
          <p:nvPr/>
        </p:nvCxnSpPr>
        <p:spPr>
          <a:xfrm>
            <a:off x="2039664" y="3517834"/>
            <a:ext cx="1621184"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039664" y="3969033"/>
            <a:ext cx="1621184"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039664" y="4465136"/>
            <a:ext cx="1621184"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14" name="TextBox 6"/>
          <p:cNvSpPr txBox="1"/>
          <p:nvPr/>
        </p:nvSpPr>
        <p:spPr>
          <a:xfrm>
            <a:off x="4989265" y="3078061"/>
            <a:ext cx="1869516" cy="425116"/>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81000"/>
              <a:buFont typeface="Wingdings" panose="05000000000000000000" pitchFamily="2" charset="2"/>
              <a:buChar char="n"/>
            </a:pPr>
            <a:r>
              <a:rPr lang="zh-CN" altLang="en-US" sz="900" dirty="0">
                <a:solidFill>
                  <a:schemeClr val="bg2">
                    <a:lumMod val="10000"/>
                  </a:schemeClr>
                </a:solidFill>
              </a:rPr>
              <a:t>添加文本说明内容添加文本说明内容添加文本说明内容</a:t>
            </a:r>
          </a:p>
        </p:txBody>
      </p:sp>
      <p:sp>
        <p:nvSpPr>
          <p:cNvPr id="15" name="TextBox 6"/>
          <p:cNvSpPr txBox="1"/>
          <p:nvPr/>
        </p:nvSpPr>
        <p:spPr>
          <a:xfrm>
            <a:off x="4989265" y="3546135"/>
            <a:ext cx="1869516" cy="425116"/>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81000"/>
              <a:buFont typeface="Wingdings" panose="05000000000000000000" pitchFamily="2" charset="2"/>
              <a:buChar char="n"/>
            </a:pPr>
            <a:r>
              <a:rPr lang="zh-CN" altLang="en-US" sz="900" dirty="0">
                <a:solidFill>
                  <a:schemeClr val="bg2">
                    <a:lumMod val="10000"/>
                  </a:schemeClr>
                </a:solidFill>
              </a:rPr>
              <a:t>添加文本说明内容添加文本说明内容添加文本说明内容</a:t>
            </a:r>
          </a:p>
        </p:txBody>
      </p:sp>
      <p:sp>
        <p:nvSpPr>
          <p:cNvPr id="16" name="TextBox 6"/>
          <p:cNvSpPr txBox="1"/>
          <p:nvPr/>
        </p:nvSpPr>
        <p:spPr>
          <a:xfrm>
            <a:off x="4989265" y="4014208"/>
            <a:ext cx="1869516" cy="425116"/>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81000"/>
              <a:buFont typeface="Wingdings" panose="05000000000000000000" pitchFamily="2" charset="2"/>
              <a:buChar char="n"/>
            </a:pPr>
            <a:r>
              <a:rPr lang="zh-CN" altLang="en-US" sz="900" dirty="0">
                <a:solidFill>
                  <a:schemeClr val="bg2">
                    <a:lumMod val="10000"/>
                  </a:schemeClr>
                </a:solidFill>
              </a:rPr>
              <a:t>添加文本说明内容添加文本说明内容添加文本说明内容</a:t>
            </a:r>
          </a:p>
        </p:txBody>
      </p:sp>
      <p:sp>
        <p:nvSpPr>
          <p:cNvPr id="17" name="TextBox 6"/>
          <p:cNvSpPr txBox="1"/>
          <p:nvPr/>
        </p:nvSpPr>
        <p:spPr>
          <a:xfrm>
            <a:off x="4989265" y="4482282"/>
            <a:ext cx="1869516" cy="425116"/>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81000"/>
              <a:buFont typeface="Wingdings" panose="05000000000000000000" pitchFamily="2" charset="2"/>
              <a:buChar char="n"/>
            </a:pPr>
            <a:r>
              <a:rPr lang="zh-CN" altLang="en-US" sz="900" dirty="0">
                <a:solidFill>
                  <a:schemeClr val="bg2">
                    <a:lumMod val="10000"/>
                  </a:schemeClr>
                </a:solidFill>
              </a:rPr>
              <a:t>添加文本说明内容添加文本说明内容添加文本说明内容</a:t>
            </a:r>
          </a:p>
        </p:txBody>
      </p:sp>
      <p:cxnSp>
        <p:nvCxnSpPr>
          <p:cNvPr id="18" name="直接连接符 17"/>
          <p:cNvCxnSpPr/>
          <p:nvPr/>
        </p:nvCxnSpPr>
        <p:spPr>
          <a:xfrm>
            <a:off x="5172156" y="3517834"/>
            <a:ext cx="1621184"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172156" y="3969033"/>
            <a:ext cx="1621184"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172156" y="4465136"/>
            <a:ext cx="1621184"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1" name="虚尾箭头 20"/>
          <p:cNvSpPr/>
          <p:nvPr/>
        </p:nvSpPr>
        <p:spPr>
          <a:xfrm rot="16200000">
            <a:off x="3429243" y="3788930"/>
            <a:ext cx="1782280" cy="576578"/>
          </a:xfrm>
          <a:prstGeom prst="stripedRightArrow">
            <a:avLst/>
          </a:prstGeom>
          <a:gradFill flip="none" rotWithShape="1">
            <a:gsLst>
              <a:gs pos="0">
                <a:srgbClr val="03D4A8">
                  <a:alpha val="0"/>
                </a:srgbClr>
              </a:gs>
              <a:gs pos="36000">
                <a:srgbClr val="21D6E0">
                  <a:alpha val="36000"/>
                </a:srgbClr>
              </a:gs>
              <a:gs pos="70000">
                <a:srgbClr val="0087E6"/>
              </a:gs>
              <a:gs pos="100000">
                <a:srgbClr val="005CBF"/>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22" name="KSO_Shape"/>
          <p:cNvSpPr>
            <a:spLocks noChangeArrowheads="1"/>
          </p:cNvSpPr>
          <p:nvPr/>
        </p:nvSpPr>
        <p:spPr bwMode="auto">
          <a:xfrm>
            <a:off x="6426712" y="2617247"/>
            <a:ext cx="259315" cy="271776"/>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bg1"/>
          </a:solidFill>
          <a:ln>
            <a:noFill/>
          </a:ln>
        </p:spPr>
        <p:txBody>
          <a:bodyPr anchor="ctr" anchorCtr="1"/>
          <a:lstStyle/>
          <a:p>
            <a:endParaRPr lang="zh-CN" altLang="en-US" sz="1636"/>
          </a:p>
        </p:txBody>
      </p:sp>
      <p:sp>
        <p:nvSpPr>
          <p:cNvPr id="23" name="KSO_Shape"/>
          <p:cNvSpPr>
            <a:spLocks/>
          </p:cNvSpPr>
          <p:nvPr/>
        </p:nvSpPr>
        <p:spPr bwMode="auto">
          <a:xfrm>
            <a:off x="3419618" y="2627366"/>
            <a:ext cx="316875" cy="225509"/>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636">
              <a:solidFill>
                <a:srgbClr val="FFFFFF"/>
              </a:solidFill>
              <a:ea typeface="宋体" panose="02010600030101010101" pitchFamily="2" charset="-122"/>
            </a:endParaRPr>
          </a:p>
        </p:txBody>
      </p:sp>
      <p:pic>
        <p:nvPicPr>
          <p:cNvPr id="24" name="MH_Other_2"/>
          <p:cNvPicPr>
            <a:picLocks noChangeAspect="1"/>
          </p:cNvPicPr>
          <p:nvPr>
            <p:custDataLst>
              <p:tags r:id="rId6"/>
            </p:custDataLst>
          </p:nvPr>
        </p:nvPicPr>
        <p:blipFill>
          <a:blip r:embed="rId9" cstate="print">
            <a:extLst>
              <a:ext uri="{28A0092B-C50C-407E-A947-70E740481C1C}">
                <a14:useLocalDpi xmlns:a14="http://schemas.microsoft.com/office/drawing/2010/main" val="0"/>
              </a:ext>
            </a:extLst>
          </a:blip>
          <a:srcRect b="50887"/>
          <a:stretch>
            <a:fillRect/>
          </a:stretch>
        </p:blipFill>
        <p:spPr bwMode="auto">
          <a:xfrm>
            <a:off x="2169228" y="2281464"/>
            <a:ext cx="4503451" cy="4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矩形 24">
            <a:extLst>
              <a:ext uri="{FF2B5EF4-FFF2-40B4-BE49-F238E27FC236}">
                <a16:creationId xmlns:a16="http://schemas.microsoft.com/office/drawing/2014/main" id="{75805C3A-C90F-4916-8673-FE5033D52E23}"/>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1393488086"/>
      </p:ext>
    </p:extLst>
  </p:cSld>
  <p:clrMapOvr>
    <a:masterClrMapping/>
  </p:clrMapOvr>
  <mc:AlternateContent xmlns:mc="http://schemas.openxmlformats.org/markup-compatibility/2006" xmlns:p14="http://schemas.microsoft.com/office/powerpoint/2010/main">
    <mc:Choice Requires="p14">
      <p:transition advClick="0" advTm="5000">
        <p14:gallery dir="l"/>
      </p:transition>
    </mc:Choice>
    <mc:Fallback xmlns="">
      <p:transition advClick="0" advTm="5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4368766" y="2462319"/>
            <a:ext cx="0" cy="249514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087550" y="3292948"/>
            <a:ext cx="562438" cy="562630"/>
            <a:chOff x="4157954" y="1779662"/>
            <a:chExt cx="828092" cy="828092"/>
          </a:xfrm>
        </p:grpSpPr>
        <p:sp>
          <p:nvSpPr>
            <p:cNvPr id="4" name="椭圆 3"/>
            <p:cNvSpPr/>
            <p:nvPr/>
          </p:nvSpPr>
          <p:spPr>
            <a:xfrm>
              <a:off x="4157954" y="1779662"/>
              <a:ext cx="828092" cy="828092"/>
            </a:xfrm>
            <a:prstGeom prst="ellipse">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5" name="TextBox 4"/>
            <p:cNvSpPr txBox="1"/>
            <p:nvPr/>
          </p:nvSpPr>
          <p:spPr>
            <a:xfrm>
              <a:off x="4233168" y="1948231"/>
              <a:ext cx="710593" cy="560578"/>
            </a:xfrm>
            <a:prstGeom prst="rect">
              <a:avLst/>
            </a:prstGeom>
            <a:noFill/>
          </p:spPr>
          <p:txBody>
            <a:bodyPr wrap="none" rtlCol="0">
              <a:spAutoFit/>
            </a:bodyPr>
            <a:lstStyle/>
            <a:p>
              <a:r>
                <a:rPr lang="en-US" altLang="zh-CN" sz="1875" dirty="0">
                  <a:solidFill>
                    <a:schemeClr val="bg1"/>
                  </a:solidFill>
                  <a:latin typeface="微软雅黑" panose="020B0503020204020204" pitchFamily="34" charset="-122"/>
                  <a:ea typeface="微软雅黑" panose="020B0503020204020204" pitchFamily="34" charset="-122"/>
                </a:rPr>
                <a:t>VS</a:t>
              </a:r>
              <a:endParaRPr lang="zh-CN" altLang="en-US" sz="1875" dirty="0">
                <a:solidFill>
                  <a:schemeClr val="bg1"/>
                </a:solidFill>
                <a:latin typeface="微软雅黑" panose="020B0503020204020204" pitchFamily="34" charset="-122"/>
                <a:ea typeface="微软雅黑" panose="020B0503020204020204" pitchFamily="34" charset="-122"/>
              </a:endParaRPr>
            </a:p>
          </p:txBody>
        </p:sp>
      </p:grpSp>
      <p:sp>
        <p:nvSpPr>
          <p:cNvPr id="6" name="TextBox 5"/>
          <p:cNvSpPr txBox="1"/>
          <p:nvPr/>
        </p:nvSpPr>
        <p:spPr>
          <a:xfrm>
            <a:off x="2383541" y="2590449"/>
            <a:ext cx="1385391" cy="314450"/>
          </a:xfrm>
          <a:prstGeom prst="rect">
            <a:avLst/>
          </a:prstGeom>
          <a:noFill/>
        </p:spPr>
        <p:txBody>
          <a:bodyPr wrap="none" lIns="62109" tIns="31054" rIns="62109" bIns="31054" rtlCol="0">
            <a:spAutoFit/>
          </a:bodyPr>
          <a:lstStyle/>
          <a:p>
            <a:pPr algn="r"/>
            <a:r>
              <a:rPr lang="zh-CN" altLang="en-US" sz="1636" b="1" dirty="0">
                <a:solidFill>
                  <a:srgbClr val="0070C0"/>
                </a:solidFill>
                <a:latin typeface="微软雅黑" panose="020B0503020204020204" pitchFamily="34" charset="-122"/>
                <a:ea typeface="微软雅黑" panose="020B0503020204020204" pitchFamily="34" charset="-122"/>
              </a:rPr>
              <a:t>标题文字内容</a:t>
            </a:r>
          </a:p>
        </p:txBody>
      </p:sp>
      <p:sp>
        <p:nvSpPr>
          <p:cNvPr id="7" name="TextBox 6"/>
          <p:cNvSpPr txBox="1"/>
          <p:nvPr/>
        </p:nvSpPr>
        <p:spPr>
          <a:xfrm>
            <a:off x="2045938" y="2841009"/>
            <a:ext cx="1744693" cy="478213"/>
          </a:xfrm>
          <a:prstGeom prst="rect">
            <a:avLst/>
          </a:prstGeom>
          <a:noFill/>
        </p:spPr>
        <p:txBody>
          <a:bodyPr wrap="square" lIns="62109" tIns="31054" rIns="62109" bIns="31054" rtlCol="0">
            <a:spAutoFit/>
          </a:bodyPr>
          <a:lstStyle/>
          <a:p>
            <a:r>
              <a:rPr lang="zh-CN" altLang="en-US" sz="900" dirty="0">
                <a:latin typeface="微软雅黑" panose="020B0503020204020204" pitchFamily="34" charset="-122"/>
                <a:ea typeface="微软雅黑" panose="020B0503020204020204" pitchFamily="34" charset="-122"/>
              </a:rPr>
              <a:t>点击添加文字点击添加文字点击添加文字点击添加文字点击添加文字点击添加文字点击添加文字</a:t>
            </a:r>
          </a:p>
        </p:txBody>
      </p:sp>
      <p:grpSp>
        <p:nvGrpSpPr>
          <p:cNvPr id="8" name="组合 7"/>
          <p:cNvGrpSpPr/>
          <p:nvPr/>
        </p:nvGrpSpPr>
        <p:grpSpPr>
          <a:xfrm>
            <a:off x="2583920" y="3585964"/>
            <a:ext cx="1085663" cy="238268"/>
            <a:chOff x="1884751" y="2471451"/>
            <a:chExt cx="1598449" cy="350688"/>
          </a:xfrm>
          <a:solidFill>
            <a:srgbClr val="0070C0"/>
          </a:solidFill>
        </p:grpSpPr>
        <p:sp>
          <p:nvSpPr>
            <p:cNvPr id="9" name="矩形 8"/>
            <p:cNvSpPr/>
            <p:nvPr/>
          </p:nvSpPr>
          <p:spPr>
            <a:xfrm>
              <a:off x="1884751" y="2471451"/>
              <a:ext cx="1598449" cy="324000"/>
            </a:xfrm>
            <a:prstGeom prst="rect">
              <a:avLst/>
            </a:prstGeom>
            <a:grpFill/>
            <a:ln w="19050">
              <a:noFill/>
            </a:ln>
          </p:spPr>
          <p:txBody>
            <a:bodyPr lIns="0" rIns="0" anchor="b"/>
            <a:lstStyle/>
            <a:p>
              <a:pPr algn="ctr">
                <a:lnSpc>
                  <a:spcPct val="120000"/>
                </a:lnSpc>
                <a:spcBef>
                  <a:spcPts val="450"/>
                </a:spcBef>
                <a:spcAft>
                  <a:spcPts val="450"/>
                </a:spcAft>
              </a:pPr>
              <a:endParaRPr lang="zh-CN" altLang="en-US" sz="1636" b="1" kern="0">
                <a:solidFill>
                  <a:sysClr val="window" lastClr="FFFFFF"/>
                </a:solidFill>
                <a:latin typeface="Impact" pitchFamily="34" charset="0"/>
                <a:ea typeface="微软雅黑" pitchFamily="34" charset="-122"/>
              </a:endParaRPr>
            </a:p>
          </p:txBody>
        </p:sp>
        <p:sp>
          <p:nvSpPr>
            <p:cNvPr id="10" name="TextBox 9"/>
            <p:cNvSpPr txBox="1"/>
            <p:nvPr/>
          </p:nvSpPr>
          <p:spPr>
            <a:xfrm>
              <a:off x="2303164" y="2482395"/>
              <a:ext cx="1130981" cy="339744"/>
            </a:xfrm>
            <a:prstGeom prst="rect">
              <a:avLst/>
            </a:prstGeom>
            <a:grpFill/>
          </p:spPr>
          <p:txBody>
            <a:bodyPr wrap="none" rtlCol="0">
              <a:spAutoFit/>
            </a:bodyPr>
            <a:lstStyle/>
            <a:p>
              <a:pPr algn="r"/>
              <a:r>
                <a:rPr lang="zh-CN" altLang="en-US" sz="900" dirty="0">
                  <a:solidFill>
                    <a:schemeClr val="bg1"/>
                  </a:solidFill>
                  <a:latin typeface="微软雅黑" panose="020B0503020204020204" pitchFamily="34" charset="-122"/>
                  <a:ea typeface="微软雅黑" panose="020B0503020204020204" pitchFamily="34" charset="-122"/>
                </a:rPr>
                <a:t>标题：</a:t>
              </a:r>
              <a:r>
                <a:rPr lang="en-US" altLang="zh-CN" sz="900" dirty="0">
                  <a:solidFill>
                    <a:schemeClr val="bg1"/>
                  </a:solidFill>
                  <a:latin typeface="微软雅黑" panose="020B0503020204020204" pitchFamily="34" charset="-122"/>
                  <a:ea typeface="微软雅黑" panose="020B0503020204020204" pitchFamily="34" charset="-122"/>
                </a:rPr>
                <a:t>56%</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192659" y="3861448"/>
            <a:ext cx="1476924" cy="238268"/>
            <a:chOff x="1308687" y="2471451"/>
            <a:chExt cx="2174513" cy="350688"/>
          </a:xfrm>
        </p:grpSpPr>
        <p:sp>
          <p:nvSpPr>
            <p:cNvPr id="12" name="矩形 11"/>
            <p:cNvSpPr/>
            <p:nvPr/>
          </p:nvSpPr>
          <p:spPr>
            <a:xfrm>
              <a:off x="1308687" y="2471451"/>
              <a:ext cx="2174513"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13" name="TextBox 12"/>
            <p:cNvSpPr txBox="1"/>
            <p:nvPr/>
          </p:nvSpPr>
          <p:spPr>
            <a:xfrm>
              <a:off x="2142674" y="2482395"/>
              <a:ext cx="1291471" cy="339744"/>
            </a:xfrm>
            <a:prstGeom prst="rect">
              <a:avLst/>
            </a:prstGeom>
            <a:noFill/>
          </p:spPr>
          <p:txBody>
            <a:bodyPr wrap="none" rtlCol="0">
              <a:spAutoFit/>
            </a:bodyPr>
            <a:lstStyle/>
            <a:p>
              <a:pPr algn="r"/>
              <a:r>
                <a:rPr lang="zh-CN" altLang="en-US" sz="900" dirty="0">
                  <a:solidFill>
                    <a:schemeClr val="tx1">
                      <a:lumMod val="95000"/>
                      <a:lumOff val="5000"/>
                    </a:schemeClr>
                  </a:solidFill>
                  <a:latin typeface="微软雅黑" panose="020B0503020204020204" pitchFamily="34" charset="-122"/>
                  <a:ea typeface="微软雅黑" panose="020B0503020204020204" pitchFamily="34" charset="-122"/>
                </a:rPr>
                <a:t>标题文字内容</a:t>
              </a:r>
            </a:p>
          </p:txBody>
        </p:sp>
      </p:grpSp>
      <p:grpSp>
        <p:nvGrpSpPr>
          <p:cNvPr id="14" name="组合 13"/>
          <p:cNvGrpSpPr/>
          <p:nvPr/>
        </p:nvGrpSpPr>
        <p:grpSpPr>
          <a:xfrm>
            <a:off x="2374057" y="4136930"/>
            <a:ext cx="1295526" cy="238268"/>
            <a:chOff x="1575765" y="2471451"/>
            <a:chExt cx="1907435" cy="350688"/>
          </a:xfrm>
        </p:grpSpPr>
        <p:sp>
          <p:nvSpPr>
            <p:cNvPr id="15" name="矩形 14"/>
            <p:cNvSpPr/>
            <p:nvPr/>
          </p:nvSpPr>
          <p:spPr>
            <a:xfrm>
              <a:off x="1575765" y="2471451"/>
              <a:ext cx="1907435"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solidFill>
                  <a:schemeClr val="tx1">
                    <a:lumMod val="95000"/>
                    <a:lumOff val="5000"/>
                  </a:schemeClr>
                </a:solidFill>
              </a:endParaRPr>
            </a:p>
          </p:txBody>
        </p:sp>
        <p:sp>
          <p:nvSpPr>
            <p:cNvPr id="16" name="TextBox 15"/>
            <p:cNvSpPr txBox="1"/>
            <p:nvPr/>
          </p:nvSpPr>
          <p:spPr>
            <a:xfrm>
              <a:off x="2142675" y="2482395"/>
              <a:ext cx="1291470" cy="339744"/>
            </a:xfrm>
            <a:prstGeom prst="rect">
              <a:avLst/>
            </a:prstGeom>
            <a:noFill/>
          </p:spPr>
          <p:txBody>
            <a:bodyPr wrap="none" rtlCol="0">
              <a:spAutoFit/>
            </a:bodyPr>
            <a:lstStyle/>
            <a:p>
              <a:pPr algn="r"/>
              <a:r>
                <a:rPr lang="zh-CN" altLang="en-US" sz="900" dirty="0">
                  <a:solidFill>
                    <a:schemeClr val="tx1">
                      <a:lumMod val="95000"/>
                      <a:lumOff val="5000"/>
                    </a:schemeClr>
                  </a:solidFill>
                  <a:latin typeface="微软雅黑" panose="020B0503020204020204" pitchFamily="34" charset="-122"/>
                  <a:ea typeface="微软雅黑" panose="020B0503020204020204" pitchFamily="34" charset="-122"/>
                </a:rPr>
                <a:t>标题文字内容</a:t>
              </a:r>
            </a:p>
          </p:txBody>
        </p:sp>
      </p:grpSp>
      <p:grpSp>
        <p:nvGrpSpPr>
          <p:cNvPr id="17" name="组合 16"/>
          <p:cNvGrpSpPr/>
          <p:nvPr/>
        </p:nvGrpSpPr>
        <p:grpSpPr>
          <a:xfrm>
            <a:off x="2925086" y="4412413"/>
            <a:ext cx="744500" cy="238270"/>
            <a:chOff x="2387054" y="2471451"/>
            <a:chExt cx="1096146" cy="350691"/>
          </a:xfrm>
        </p:grpSpPr>
        <p:sp>
          <p:nvSpPr>
            <p:cNvPr id="18" name="矩形 17"/>
            <p:cNvSpPr/>
            <p:nvPr/>
          </p:nvSpPr>
          <p:spPr>
            <a:xfrm>
              <a:off x="2387054" y="2471451"/>
              <a:ext cx="1096146"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solidFill>
                  <a:schemeClr val="tx1">
                    <a:lumMod val="95000"/>
                    <a:lumOff val="5000"/>
                  </a:schemeClr>
                </a:solidFill>
              </a:endParaRPr>
            </a:p>
          </p:txBody>
        </p:sp>
        <p:sp>
          <p:nvSpPr>
            <p:cNvPr id="19" name="TextBox 18"/>
            <p:cNvSpPr txBox="1"/>
            <p:nvPr/>
          </p:nvSpPr>
          <p:spPr>
            <a:xfrm>
              <a:off x="2482536" y="2482398"/>
              <a:ext cx="951609" cy="339744"/>
            </a:xfrm>
            <a:prstGeom prst="rect">
              <a:avLst/>
            </a:prstGeom>
            <a:noFill/>
          </p:spPr>
          <p:txBody>
            <a:bodyPr wrap="none" rtlCol="0">
              <a:spAutoFit/>
            </a:bodyPr>
            <a:lstStyle/>
            <a:p>
              <a:pPr algn="r"/>
              <a:r>
                <a:rPr lang="zh-CN" altLang="en-US" sz="900" dirty="0">
                  <a:solidFill>
                    <a:schemeClr val="tx1">
                      <a:lumMod val="95000"/>
                      <a:lumOff val="5000"/>
                    </a:schemeClr>
                  </a:solidFill>
                  <a:latin typeface="微软雅黑" panose="020B0503020204020204" pitchFamily="34" charset="-122"/>
                  <a:ea typeface="微软雅黑" panose="020B0503020204020204" pitchFamily="34" charset="-122"/>
                </a:rPr>
                <a:t>标题文字</a:t>
              </a:r>
            </a:p>
          </p:txBody>
        </p:sp>
      </p:grpSp>
      <p:sp>
        <p:nvSpPr>
          <p:cNvPr id="20" name="TextBox 19"/>
          <p:cNvSpPr txBox="1"/>
          <p:nvPr/>
        </p:nvSpPr>
        <p:spPr>
          <a:xfrm>
            <a:off x="4950136" y="2590449"/>
            <a:ext cx="1385391" cy="314450"/>
          </a:xfrm>
          <a:prstGeom prst="rect">
            <a:avLst/>
          </a:prstGeom>
          <a:noFill/>
        </p:spPr>
        <p:txBody>
          <a:bodyPr wrap="none" lIns="62109" tIns="31054" rIns="62109" bIns="31054" rtlCol="0">
            <a:spAutoFit/>
          </a:bodyPr>
          <a:lstStyle/>
          <a:p>
            <a:r>
              <a:rPr lang="zh-CN" altLang="en-US" sz="1636" b="1" dirty="0">
                <a:solidFill>
                  <a:srgbClr val="0070C0"/>
                </a:solidFill>
                <a:latin typeface="微软雅黑" panose="020B0503020204020204" pitchFamily="34" charset="-122"/>
                <a:ea typeface="微软雅黑" panose="020B0503020204020204" pitchFamily="34" charset="-122"/>
              </a:rPr>
              <a:t>标题文字内容</a:t>
            </a:r>
          </a:p>
        </p:txBody>
      </p:sp>
      <p:sp>
        <p:nvSpPr>
          <p:cNvPr id="21" name="TextBox 20"/>
          <p:cNvSpPr txBox="1"/>
          <p:nvPr/>
        </p:nvSpPr>
        <p:spPr>
          <a:xfrm>
            <a:off x="4946906" y="2841009"/>
            <a:ext cx="1744693" cy="478213"/>
          </a:xfrm>
          <a:prstGeom prst="rect">
            <a:avLst/>
          </a:prstGeom>
          <a:noFill/>
        </p:spPr>
        <p:txBody>
          <a:bodyPr wrap="square" lIns="62109" tIns="31054" rIns="62109" bIns="31054" rtlCol="0">
            <a:spAutoFit/>
          </a:bodyPr>
          <a:lstStyle/>
          <a:p>
            <a:r>
              <a:rPr lang="zh-CN" altLang="en-US" sz="900" dirty="0">
                <a:latin typeface="微软雅黑" panose="020B0503020204020204" pitchFamily="34" charset="-122"/>
                <a:ea typeface="微软雅黑" panose="020B0503020204020204" pitchFamily="34" charset="-122"/>
              </a:rPr>
              <a:t>点击添加文字点击添加文字点击添加文字点击添加文字点击添加文字点击添加文字点击添加文字</a:t>
            </a:r>
          </a:p>
        </p:txBody>
      </p:sp>
      <p:grpSp>
        <p:nvGrpSpPr>
          <p:cNvPr id="22" name="组合 21"/>
          <p:cNvGrpSpPr/>
          <p:nvPr/>
        </p:nvGrpSpPr>
        <p:grpSpPr>
          <a:xfrm>
            <a:off x="4946903" y="3585964"/>
            <a:ext cx="1085663" cy="238268"/>
            <a:chOff x="1884751" y="2471451"/>
            <a:chExt cx="1598449" cy="350688"/>
          </a:xfrm>
          <a:solidFill>
            <a:srgbClr val="0070C0"/>
          </a:solidFill>
        </p:grpSpPr>
        <p:sp>
          <p:nvSpPr>
            <p:cNvPr id="23" name="矩形 22"/>
            <p:cNvSpPr/>
            <p:nvPr/>
          </p:nvSpPr>
          <p:spPr>
            <a:xfrm>
              <a:off x="1884751" y="2471451"/>
              <a:ext cx="1598449" cy="324000"/>
            </a:xfrm>
            <a:prstGeom prst="rect">
              <a:avLst/>
            </a:prstGeom>
            <a:grpFill/>
            <a:ln w="19050">
              <a:noFill/>
            </a:ln>
          </p:spPr>
          <p:txBody>
            <a:bodyPr lIns="0" rIns="0" anchor="b"/>
            <a:lstStyle/>
            <a:p>
              <a:pPr algn="ctr">
                <a:lnSpc>
                  <a:spcPct val="120000"/>
                </a:lnSpc>
                <a:spcBef>
                  <a:spcPts val="450"/>
                </a:spcBef>
                <a:spcAft>
                  <a:spcPts val="450"/>
                </a:spcAft>
              </a:pPr>
              <a:endParaRPr lang="zh-CN" altLang="en-US" sz="1636" b="1" kern="0">
                <a:solidFill>
                  <a:sysClr val="window" lastClr="FFFFFF"/>
                </a:solidFill>
                <a:latin typeface="Impact" pitchFamily="34" charset="0"/>
                <a:ea typeface="微软雅黑" pitchFamily="34" charset="-122"/>
              </a:endParaRPr>
            </a:p>
          </p:txBody>
        </p:sp>
        <p:sp>
          <p:nvSpPr>
            <p:cNvPr id="24" name="TextBox 23"/>
            <p:cNvSpPr txBox="1"/>
            <p:nvPr/>
          </p:nvSpPr>
          <p:spPr>
            <a:xfrm>
              <a:off x="2062966" y="2482395"/>
              <a:ext cx="1282279" cy="339744"/>
            </a:xfrm>
            <a:prstGeom prst="rect">
              <a:avLst/>
            </a:prstGeom>
            <a:grpFill/>
          </p:spPr>
          <p:txBody>
            <a:bodyPr wrap="squar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标题：</a:t>
              </a:r>
              <a:r>
                <a:rPr lang="en-US" altLang="zh-CN" sz="900" dirty="0">
                  <a:solidFill>
                    <a:schemeClr val="bg1"/>
                  </a:solidFill>
                  <a:latin typeface="微软雅黑" panose="020B0503020204020204" pitchFamily="34" charset="-122"/>
                  <a:ea typeface="微软雅黑" panose="020B0503020204020204" pitchFamily="34" charset="-122"/>
                </a:rPr>
                <a:t>56%</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946904" y="3861448"/>
            <a:ext cx="1476924" cy="238268"/>
            <a:chOff x="1308687" y="2471451"/>
            <a:chExt cx="2174513" cy="350688"/>
          </a:xfrm>
        </p:grpSpPr>
        <p:sp>
          <p:nvSpPr>
            <p:cNvPr id="26" name="矩形 25"/>
            <p:cNvSpPr/>
            <p:nvPr/>
          </p:nvSpPr>
          <p:spPr>
            <a:xfrm>
              <a:off x="1308687" y="2471451"/>
              <a:ext cx="2174513"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27" name="TextBox 26"/>
            <p:cNvSpPr txBox="1"/>
            <p:nvPr/>
          </p:nvSpPr>
          <p:spPr>
            <a:xfrm>
              <a:off x="1366838" y="2482395"/>
              <a:ext cx="1520806" cy="339744"/>
            </a:xfrm>
            <a:prstGeom prst="rect">
              <a:avLst/>
            </a:prstGeom>
            <a:noFill/>
          </p:spPr>
          <p:txBody>
            <a:bodyPr wrap="square" rtlCol="0">
              <a:spAutoFit/>
            </a:bodyPr>
            <a:lstStyle/>
            <a:p>
              <a:r>
                <a:rPr lang="zh-CN" altLang="en-US" sz="900" dirty="0">
                  <a:solidFill>
                    <a:schemeClr val="tx1">
                      <a:lumMod val="95000"/>
                      <a:lumOff val="5000"/>
                    </a:schemeClr>
                  </a:solidFill>
                  <a:latin typeface="微软雅黑" panose="020B0503020204020204" pitchFamily="34" charset="-122"/>
                  <a:ea typeface="微软雅黑" panose="020B0503020204020204" pitchFamily="34" charset="-122"/>
                </a:rPr>
                <a:t>标题文字内容</a:t>
              </a:r>
            </a:p>
          </p:txBody>
        </p:sp>
      </p:grpSp>
      <p:grpSp>
        <p:nvGrpSpPr>
          <p:cNvPr id="28" name="组合 27"/>
          <p:cNvGrpSpPr/>
          <p:nvPr/>
        </p:nvGrpSpPr>
        <p:grpSpPr>
          <a:xfrm>
            <a:off x="4946903" y="4136930"/>
            <a:ext cx="1295526" cy="238268"/>
            <a:chOff x="1575765" y="2471451"/>
            <a:chExt cx="1907435" cy="350688"/>
          </a:xfrm>
        </p:grpSpPr>
        <p:sp>
          <p:nvSpPr>
            <p:cNvPr id="29" name="矩形 28"/>
            <p:cNvSpPr/>
            <p:nvPr/>
          </p:nvSpPr>
          <p:spPr>
            <a:xfrm>
              <a:off x="1575765" y="2471451"/>
              <a:ext cx="1907435"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solidFill>
                  <a:schemeClr val="tx1">
                    <a:lumMod val="95000"/>
                    <a:lumOff val="5000"/>
                  </a:schemeClr>
                </a:solidFill>
              </a:endParaRPr>
            </a:p>
          </p:txBody>
        </p:sp>
        <p:sp>
          <p:nvSpPr>
            <p:cNvPr id="30" name="TextBox 29"/>
            <p:cNvSpPr txBox="1"/>
            <p:nvPr/>
          </p:nvSpPr>
          <p:spPr>
            <a:xfrm>
              <a:off x="1609988" y="2482395"/>
              <a:ext cx="1291469" cy="339744"/>
            </a:xfrm>
            <a:prstGeom prst="rect">
              <a:avLst/>
            </a:prstGeom>
            <a:noFill/>
          </p:spPr>
          <p:txBody>
            <a:bodyPr wrap="none" rtlCol="0">
              <a:spAutoFit/>
            </a:bodyPr>
            <a:lstStyle/>
            <a:p>
              <a:r>
                <a:rPr lang="zh-CN" altLang="en-US" sz="900" dirty="0">
                  <a:solidFill>
                    <a:schemeClr val="tx1">
                      <a:lumMod val="95000"/>
                      <a:lumOff val="5000"/>
                    </a:schemeClr>
                  </a:solidFill>
                  <a:latin typeface="微软雅黑" panose="020B0503020204020204" pitchFamily="34" charset="-122"/>
                  <a:ea typeface="微软雅黑" panose="020B0503020204020204" pitchFamily="34" charset="-122"/>
                </a:rPr>
                <a:t>标题文字内容</a:t>
              </a:r>
            </a:p>
          </p:txBody>
        </p:sp>
      </p:grpSp>
      <p:grpSp>
        <p:nvGrpSpPr>
          <p:cNvPr id="31" name="组合 30"/>
          <p:cNvGrpSpPr/>
          <p:nvPr/>
        </p:nvGrpSpPr>
        <p:grpSpPr>
          <a:xfrm>
            <a:off x="4946906" y="4412413"/>
            <a:ext cx="744500" cy="238268"/>
            <a:chOff x="2387054" y="2471451"/>
            <a:chExt cx="1096146" cy="350688"/>
          </a:xfrm>
        </p:grpSpPr>
        <p:sp>
          <p:nvSpPr>
            <p:cNvPr id="32" name="矩形 31"/>
            <p:cNvSpPr/>
            <p:nvPr/>
          </p:nvSpPr>
          <p:spPr>
            <a:xfrm>
              <a:off x="2387054" y="2471451"/>
              <a:ext cx="1096146"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solidFill>
                  <a:schemeClr val="tx1">
                    <a:lumMod val="95000"/>
                    <a:lumOff val="5000"/>
                  </a:schemeClr>
                </a:solidFill>
              </a:endParaRPr>
            </a:p>
          </p:txBody>
        </p:sp>
        <p:sp>
          <p:nvSpPr>
            <p:cNvPr id="33" name="TextBox 32"/>
            <p:cNvSpPr txBox="1"/>
            <p:nvPr/>
          </p:nvSpPr>
          <p:spPr>
            <a:xfrm>
              <a:off x="2404335" y="2482395"/>
              <a:ext cx="951609" cy="339744"/>
            </a:xfrm>
            <a:prstGeom prst="rect">
              <a:avLst/>
            </a:prstGeom>
            <a:noFill/>
          </p:spPr>
          <p:txBody>
            <a:bodyPr wrap="none" rtlCol="0">
              <a:spAutoFit/>
            </a:bodyPr>
            <a:lstStyle/>
            <a:p>
              <a:r>
                <a:rPr lang="zh-CN" altLang="en-US" sz="900" dirty="0">
                  <a:solidFill>
                    <a:schemeClr val="tx1">
                      <a:lumMod val="95000"/>
                      <a:lumOff val="5000"/>
                    </a:schemeClr>
                  </a:solidFill>
                  <a:latin typeface="微软雅黑" panose="020B0503020204020204" pitchFamily="34" charset="-122"/>
                  <a:ea typeface="微软雅黑" panose="020B0503020204020204" pitchFamily="34" charset="-122"/>
                </a:rPr>
                <a:t>标题文字</a:t>
              </a:r>
            </a:p>
          </p:txBody>
        </p:sp>
      </p:grpSp>
      <p:pic>
        <p:nvPicPr>
          <p:cNvPr id="34" name="MH_Other_2"/>
          <p:cNvPicPr>
            <a:picLocks noChangeAspect="1"/>
          </p:cNvPicPr>
          <p:nvPr>
            <p:custDataLst>
              <p:tags r:id="rId1"/>
            </p:custDataLst>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rcRect b="50887"/>
          <a:stretch>
            <a:fillRect/>
          </a:stretch>
        </p:blipFill>
        <p:spPr bwMode="auto">
          <a:xfrm>
            <a:off x="2169228" y="2225264"/>
            <a:ext cx="4503451" cy="4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4"/>
          <p:cNvSpPr txBox="1"/>
          <p:nvPr/>
        </p:nvSpPr>
        <p:spPr>
          <a:xfrm>
            <a:off x="3535551" y="1889876"/>
            <a:ext cx="1569661" cy="369332"/>
          </a:xfrm>
          <a:prstGeom prst="rect">
            <a:avLst/>
          </a:prstGeom>
          <a:noFill/>
        </p:spPr>
        <p:txBody>
          <a:bodyPr wrap="none" rtlCol="0">
            <a:spAutoFit/>
          </a:bodyPr>
          <a:lstStyle/>
          <a:p>
            <a:pPr algn="ctr"/>
            <a:r>
              <a:rPr lang="zh-CN" altLang="en-US" sz="1800" b="1" dirty="0">
                <a:solidFill>
                  <a:srgbClr val="0070C0"/>
                </a:solidFill>
                <a:latin typeface="微软雅黑" panose="020B0503020204020204" pitchFamily="34" charset="-122"/>
                <a:ea typeface="微软雅黑" panose="020B0503020204020204" pitchFamily="34" charset="-122"/>
              </a:rPr>
              <a:t>标题文字内容</a:t>
            </a:r>
          </a:p>
        </p:txBody>
      </p:sp>
      <p:sp>
        <p:nvSpPr>
          <p:cNvPr id="36" name="矩形 35">
            <a:extLst>
              <a:ext uri="{FF2B5EF4-FFF2-40B4-BE49-F238E27FC236}">
                <a16:creationId xmlns:a16="http://schemas.microsoft.com/office/drawing/2014/main" id="{91F07B6C-B3CB-4065-9488-9D3C1DCFFDCD}"/>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629898399"/>
      </p:ext>
    </p:extLst>
  </p:cSld>
  <p:clrMapOvr>
    <a:masterClrMapping/>
  </p:clrMapOvr>
  <mc:AlternateContent xmlns:mc="http://schemas.openxmlformats.org/markup-compatibility/2006" xmlns:p14="http://schemas.microsoft.com/office/powerpoint/2010/main">
    <mc:Choice Requires="p14">
      <p:transition advClick="0" advTm="5000">
        <p14:flip dir="r"/>
      </p:transition>
    </mc:Choice>
    <mc:Fallback xmlns="">
      <p:transition advClick="0" advTm="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SubTitle_2"/>
          <p:cNvSpPr/>
          <p:nvPr>
            <p:custDataLst>
              <p:tags r:id="rId1"/>
            </p:custDataLst>
          </p:nvPr>
        </p:nvSpPr>
        <p:spPr>
          <a:xfrm>
            <a:off x="3046807" y="3582446"/>
            <a:ext cx="1204968" cy="359585"/>
          </a:xfrm>
          <a:prstGeom prst="wedgeRoundRectCallout">
            <a:avLst>
              <a:gd name="adj1" fmla="val -20833"/>
              <a:gd name="adj2" fmla="val 101383"/>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r>
              <a:rPr lang="zh-CN" altLang="en-US" sz="1500" b="1" dirty="0">
                <a:solidFill>
                  <a:srgbClr val="FFFFFF"/>
                </a:solidFill>
                <a:latin typeface="微软雅黑" panose="020B0503020204020204" pitchFamily="34" charset="-122"/>
                <a:ea typeface="微软雅黑" panose="020B0503020204020204" pitchFamily="34" charset="-122"/>
              </a:rPr>
              <a:t>标题文字内容</a:t>
            </a:r>
          </a:p>
        </p:txBody>
      </p:sp>
      <p:sp>
        <p:nvSpPr>
          <p:cNvPr id="3" name="MH_SubTitle_4"/>
          <p:cNvSpPr/>
          <p:nvPr>
            <p:custDataLst>
              <p:tags r:id="rId2"/>
            </p:custDataLst>
          </p:nvPr>
        </p:nvSpPr>
        <p:spPr>
          <a:xfrm>
            <a:off x="5778201" y="3582446"/>
            <a:ext cx="1204968" cy="359585"/>
          </a:xfrm>
          <a:prstGeom prst="wedgeRoundRectCallout">
            <a:avLst>
              <a:gd name="adj1" fmla="val -20833"/>
              <a:gd name="adj2" fmla="val 101383"/>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defRPr/>
            </a:pPr>
            <a:r>
              <a:rPr lang="zh-CN" altLang="en-US" sz="1500" b="1" dirty="0">
                <a:solidFill>
                  <a:srgbClr val="FFFFFF"/>
                </a:solidFill>
                <a:latin typeface="微软雅黑" panose="020B0503020204020204" pitchFamily="34" charset="-122"/>
                <a:ea typeface="微软雅黑" panose="020B0503020204020204" pitchFamily="34" charset="-122"/>
              </a:rPr>
              <a:t>标题文字内容</a:t>
            </a:r>
          </a:p>
        </p:txBody>
      </p:sp>
      <p:sp>
        <p:nvSpPr>
          <p:cNvPr id="4" name="MH_SubTitle_1"/>
          <p:cNvSpPr/>
          <p:nvPr>
            <p:custDataLst>
              <p:tags r:id="rId3"/>
            </p:custDataLst>
          </p:nvPr>
        </p:nvSpPr>
        <p:spPr>
          <a:xfrm>
            <a:off x="1681109" y="3397890"/>
            <a:ext cx="1204968" cy="544142"/>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tIns="216010" anchor="ctr">
            <a:normAutofit fontScale="85000" lnSpcReduction="10000"/>
          </a:bodyPr>
          <a:lstStyle/>
          <a:p>
            <a:pPr algn="ctr">
              <a:defRPr/>
            </a:pPr>
            <a:r>
              <a:rPr lang="zh-CN" altLang="en-US" sz="1500" b="1" dirty="0">
                <a:solidFill>
                  <a:srgbClr val="FFFFFF"/>
                </a:solidFill>
                <a:latin typeface="微软雅黑" panose="020B0503020204020204" pitchFamily="34" charset="-122"/>
                <a:ea typeface="微软雅黑" panose="020B0503020204020204" pitchFamily="34" charset="-122"/>
              </a:rPr>
              <a:t>标题文字内容</a:t>
            </a:r>
          </a:p>
        </p:txBody>
      </p:sp>
      <p:sp>
        <p:nvSpPr>
          <p:cNvPr id="5" name="MH_SubTitle_3"/>
          <p:cNvSpPr/>
          <p:nvPr>
            <p:custDataLst>
              <p:tags r:id="rId4"/>
            </p:custDataLst>
          </p:nvPr>
        </p:nvSpPr>
        <p:spPr>
          <a:xfrm>
            <a:off x="4412504" y="3397890"/>
            <a:ext cx="1204968" cy="544142"/>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tIns="216010" anchor="ctr">
            <a:normAutofit fontScale="85000" lnSpcReduction="10000"/>
          </a:bodyPr>
          <a:lstStyle/>
          <a:p>
            <a:pPr algn="ctr">
              <a:defRPr/>
            </a:pPr>
            <a:r>
              <a:rPr lang="zh-CN" altLang="en-US" sz="1500" b="1" dirty="0">
                <a:solidFill>
                  <a:srgbClr val="FFFFFF"/>
                </a:solidFill>
                <a:latin typeface="微软雅黑" panose="020B0503020204020204" pitchFamily="34" charset="-122"/>
                <a:ea typeface="微软雅黑" panose="020B0503020204020204" pitchFamily="34" charset="-122"/>
              </a:rPr>
              <a:t>标题文字内容</a:t>
            </a:r>
          </a:p>
        </p:txBody>
      </p:sp>
      <p:sp>
        <p:nvSpPr>
          <p:cNvPr id="6" name="TextBox 6"/>
          <p:cNvSpPr txBox="1"/>
          <p:nvPr/>
        </p:nvSpPr>
        <p:spPr>
          <a:xfrm>
            <a:off x="1562805" y="2841179"/>
            <a:ext cx="1303123" cy="598241"/>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90000"/>
              <a:buFont typeface="Wingdings" panose="05000000000000000000" pitchFamily="2" charset="2"/>
              <a:buChar char="p"/>
            </a:pPr>
            <a:r>
              <a:rPr lang="zh-CN" altLang="en-US" sz="900" dirty="0">
                <a:solidFill>
                  <a:schemeClr val="bg2">
                    <a:lumMod val="10000"/>
                  </a:schemeClr>
                </a:solidFill>
              </a:rPr>
              <a:t>添加文本说明内容添加文本说明内容添加文本说明内容</a:t>
            </a:r>
          </a:p>
        </p:txBody>
      </p:sp>
      <p:sp>
        <p:nvSpPr>
          <p:cNvPr id="7" name="TextBox 6"/>
          <p:cNvSpPr txBox="1"/>
          <p:nvPr/>
        </p:nvSpPr>
        <p:spPr>
          <a:xfrm>
            <a:off x="4259514" y="2870897"/>
            <a:ext cx="1490112" cy="598241"/>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90000"/>
              <a:buFont typeface="Wingdings" panose="05000000000000000000" pitchFamily="2" charset="2"/>
              <a:buChar char="p"/>
            </a:pPr>
            <a:r>
              <a:rPr lang="zh-CN" altLang="en-US" sz="900" dirty="0">
                <a:solidFill>
                  <a:schemeClr val="bg2">
                    <a:lumMod val="10000"/>
                  </a:schemeClr>
                </a:solidFill>
              </a:rPr>
              <a:t>添加文本说明内容添加文本说明内容添加文本说明内容</a:t>
            </a:r>
          </a:p>
        </p:txBody>
      </p:sp>
      <p:sp>
        <p:nvSpPr>
          <p:cNvPr id="8" name="TextBox 6"/>
          <p:cNvSpPr txBox="1"/>
          <p:nvPr/>
        </p:nvSpPr>
        <p:spPr>
          <a:xfrm>
            <a:off x="2883584" y="4069666"/>
            <a:ext cx="1457833" cy="598241"/>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90000"/>
              <a:buFont typeface="Wingdings" panose="05000000000000000000" pitchFamily="2" charset="2"/>
              <a:buChar char="p"/>
            </a:pPr>
            <a:r>
              <a:rPr lang="zh-CN" altLang="en-US" sz="900" dirty="0">
                <a:solidFill>
                  <a:schemeClr val="bg2">
                    <a:lumMod val="10000"/>
                  </a:schemeClr>
                </a:solidFill>
              </a:rPr>
              <a:t>添加文本说明内容添加文本说明内容添加文本说明内容</a:t>
            </a:r>
          </a:p>
        </p:txBody>
      </p:sp>
      <p:sp>
        <p:nvSpPr>
          <p:cNvPr id="9" name="TextBox 6"/>
          <p:cNvSpPr txBox="1"/>
          <p:nvPr/>
        </p:nvSpPr>
        <p:spPr>
          <a:xfrm>
            <a:off x="5615660" y="4099385"/>
            <a:ext cx="1502874" cy="598241"/>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28588" indent="-128588">
              <a:buClr>
                <a:srgbClr val="0070C0"/>
              </a:buClr>
              <a:buSzPct val="90000"/>
              <a:buFont typeface="Wingdings" panose="05000000000000000000" pitchFamily="2" charset="2"/>
              <a:buChar char="p"/>
            </a:pPr>
            <a:r>
              <a:rPr lang="zh-CN" altLang="en-US" sz="900" dirty="0">
                <a:solidFill>
                  <a:schemeClr val="bg2">
                    <a:lumMod val="10000"/>
                  </a:schemeClr>
                </a:solidFill>
              </a:rPr>
              <a:t>添加文本说明内容添加文本说明内容添加文本说明内容</a:t>
            </a:r>
          </a:p>
        </p:txBody>
      </p:sp>
      <p:pic>
        <p:nvPicPr>
          <p:cNvPr id="10" name="MH_Other_2"/>
          <p:cNvPicPr>
            <a:picLocks noChangeAspect="1"/>
          </p:cNvPicPr>
          <p:nvPr>
            <p:custDataLst>
              <p:tags r:id="rId5"/>
            </p:custDataLst>
          </p:nvPr>
        </p:nvPicPr>
        <p:blipFill>
          <a:blip r:embed="rId8" cstate="print">
            <a:extLst>
              <a:ext uri="{28A0092B-C50C-407E-A947-70E740481C1C}">
                <a14:useLocalDpi xmlns:a14="http://schemas.microsoft.com/office/drawing/2010/main" val="0"/>
              </a:ext>
            </a:extLst>
          </a:blip>
          <a:srcRect b="50887"/>
          <a:stretch>
            <a:fillRect/>
          </a:stretch>
        </p:blipFill>
        <p:spPr bwMode="auto">
          <a:xfrm>
            <a:off x="2169228" y="2563914"/>
            <a:ext cx="4503451" cy="4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3535553" y="2207871"/>
            <a:ext cx="1569661" cy="369332"/>
          </a:xfrm>
          <a:prstGeom prst="rect">
            <a:avLst/>
          </a:prstGeom>
          <a:noFill/>
        </p:spPr>
        <p:txBody>
          <a:bodyPr wrap="none" rtlCol="0">
            <a:spAutoFit/>
          </a:bodyPr>
          <a:lstStyle/>
          <a:p>
            <a:pPr algn="ctr"/>
            <a:r>
              <a:rPr lang="zh-CN" altLang="en-US" sz="1800" b="1" dirty="0">
                <a:solidFill>
                  <a:srgbClr val="0070C0"/>
                </a:solidFill>
                <a:latin typeface="微软雅黑" panose="020B0503020204020204" pitchFamily="34" charset="-122"/>
                <a:ea typeface="微软雅黑" panose="020B0503020204020204" pitchFamily="34" charset="-122"/>
              </a:rPr>
              <a:t>标题文字内容</a:t>
            </a:r>
          </a:p>
        </p:txBody>
      </p:sp>
      <p:grpSp>
        <p:nvGrpSpPr>
          <p:cNvPr id="12" name="组合 11"/>
          <p:cNvGrpSpPr/>
          <p:nvPr/>
        </p:nvGrpSpPr>
        <p:grpSpPr>
          <a:xfrm>
            <a:off x="5485856" y="2085061"/>
            <a:ext cx="775278" cy="489730"/>
            <a:chOff x="6415988" y="1492467"/>
            <a:chExt cx="742197" cy="468833"/>
          </a:xfrm>
        </p:grpSpPr>
        <p:sp>
          <p:nvSpPr>
            <p:cNvPr id="13" name="Freeform 88"/>
            <p:cNvSpPr>
              <a:spLocks noEditPoints="1"/>
            </p:cNvSpPr>
            <p:nvPr/>
          </p:nvSpPr>
          <p:spPr bwMode="auto">
            <a:xfrm>
              <a:off x="6733351" y="1610037"/>
              <a:ext cx="424834" cy="351263"/>
            </a:xfrm>
            <a:custGeom>
              <a:avLst/>
              <a:gdLst>
                <a:gd name="T0" fmla="*/ 241 w 249"/>
                <a:gd name="T1" fmla="*/ 171 h 206"/>
                <a:gd name="T2" fmla="*/ 184 w 249"/>
                <a:gd name="T3" fmla="*/ 133 h 206"/>
                <a:gd name="T4" fmla="*/ 172 w 249"/>
                <a:gd name="T5" fmla="*/ 125 h 206"/>
                <a:gd name="T6" fmla="*/ 140 w 249"/>
                <a:gd name="T7" fmla="*/ 16 h 206"/>
                <a:gd name="T8" fmla="*/ 115 w 249"/>
                <a:gd name="T9" fmla="*/ 4 h 206"/>
                <a:gd name="T10" fmla="*/ 101 w 249"/>
                <a:gd name="T11" fmla="*/ 1 h 206"/>
                <a:gd name="T12" fmla="*/ 80 w 249"/>
                <a:gd name="T13" fmla="*/ 1 h 206"/>
                <a:gd name="T14" fmla="*/ 53 w 249"/>
                <a:gd name="T15" fmla="*/ 9 h 206"/>
                <a:gd name="T16" fmla="*/ 38 w 249"/>
                <a:gd name="T17" fmla="*/ 17 h 206"/>
                <a:gd name="T18" fmla="*/ 32 w 249"/>
                <a:gd name="T19" fmla="*/ 22 h 206"/>
                <a:gd name="T20" fmla="*/ 25 w 249"/>
                <a:gd name="T21" fmla="*/ 29 h 206"/>
                <a:gd name="T22" fmla="*/ 16 w 249"/>
                <a:gd name="T23" fmla="*/ 40 h 206"/>
                <a:gd name="T24" fmla="*/ 14 w 249"/>
                <a:gd name="T25" fmla="*/ 43 h 206"/>
                <a:gd name="T26" fmla="*/ 9 w 249"/>
                <a:gd name="T27" fmla="*/ 52 h 206"/>
                <a:gd name="T28" fmla="*/ 5 w 249"/>
                <a:gd name="T29" fmla="*/ 62 h 206"/>
                <a:gd name="T30" fmla="*/ 5 w 249"/>
                <a:gd name="T31" fmla="*/ 62 h 206"/>
                <a:gd name="T32" fmla="*/ 1 w 249"/>
                <a:gd name="T33" fmla="*/ 88 h 206"/>
                <a:gd name="T34" fmla="*/ 2 w 249"/>
                <a:gd name="T35" fmla="*/ 108 h 206"/>
                <a:gd name="T36" fmla="*/ 5 w 249"/>
                <a:gd name="T37" fmla="*/ 117 h 206"/>
                <a:gd name="T38" fmla="*/ 40 w 249"/>
                <a:gd name="T39" fmla="*/ 164 h 206"/>
                <a:gd name="T40" fmla="*/ 149 w 249"/>
                <a:gd name="T41" fmla="*/ 158 h 206"/>
                <a:gd name="T42" fmla="*/ 149 w 249"/>
                <a:gd name="T43" fmla="*/ 158 h 206"/>
                <a:gd name="T44" fmla="*/ 161 w 249"/>
                <a:gd name="T45" fmla="*/ 166 h 206"/>
                <a:gd name="T46" fmla="*/ 219 w 249"/>
                <a:gd name="T47" fmla="*/ 204 h 206"/>
                <a:gd name="T48" fmla="*/ 239 w 249"/>
                <a:gd name="T49" fmla="*/ 192 h 206"/>
                <a:gd name="T50" fmla="*/ 241 w 249"/>
                <a:gd name="T51" fmla="*/ 171 h 206"/>
                <a:gd name="T52" fmla="*/ 141 w 249"/>
                <a:gd name="T53" fmla="*/ 124 h 206"/>
                <a:gd name="T54" fmla="*/ 56 w 249"/>
                <a:gd name="T55" fmla="*/ 141 h 206"/>
                <a:gd name="T56" fmla="*/ 35 w 249"/>
                <a:gd name="T57" fmla="*/ 117 h 206"/>
                <a:gd name="T58" fmla="*/ 33 w 249"/>
                <a:gd name="T59" fmla="*/ 111 h 206"/>
                <a:gd name="T60" fmla="*/ 32 w 249"/>
                <a:gd name="T61" fmla="*/ 108 h 206"/>
                <a:gd name="T62" fmla="*/ 29 w 249"/>
                <a:gd name="T63" fmla="*/ 88 h 206"/>
                <a:gd name="T64" fmla="*/ 32 w 249"/>
                <a:gd name="T65" fmla="*/ 71 h 206"/>
                <a:gd name="T66" fmla="*/ 38 w 249"/>
                <a:gd name="T67" fmla="*/ 59 h 206"/>
                <a:gd name="T68" fmla="*/ 39 w 249"/>
                <a:gd name="T69" fmla="*/ 56 h 206"/>
                <a:gd name="T70" fmla="*/ 53 w 249"/>
                <a:gd name="T71" fmla="*/ 42 h 206"/>
                <a:gd name="T72" fmla="*/ 80 w 249"/>
                <a:gd name="T73" fmla="*/ 30 h 206"/>
                <a:gd name="T74" fmla="*/ 101 w 249"/>
                <a:gd name="T75" fmla="*/ 30 h 206"/>
                <a:gd name="T76" fmla="*/ 103 w 249"/>
                <a:gd name="T77" fmla="*/ 31 h 206"/>
                <a:gd name="T78" fmla="*/ 115 w 249"/>
                <a:gd name="T79" fmla="*/ 35 h 206"/>
                <a:gd name="T80" fmla="*/ 124 w 249"/>
                <a:gd name="T81" fmla="*/ 40 h 206"/>
                <a:gd name="T82" fmla="*/ 141 w 249"/>
                <a:gd name="T83" fmla="*/ 12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9" h="206">
                  <a:moveTo>
                    <a:pt x="241" y="171"/>
                  </a:moveTo>
                  <a:cubicBezTo>
                    <a:pt x="184" y="133"/>
                    <a:pt x="184" y="133"/>
                    <a:pt x="184" y="133"/>
                  </a:cubicBezTo>
                  <a:cubicBezTo>
                    <a:pt x="172" y="125"/>
                    <a:pt x="172" y="125"/>
                    <a:pt x="172" y="125"/>
                  </a:cubicBezTo>
                  <a:cubicBezTo>
                    <a:pt x="189" y="86"/>
                    <a:pt x="176" y="40"/>
                    <a:pt x="140" y="16"/>
                  </a:cubicBezTo>
                  <a:cubicBezTo>
                    <a:pt x="132" y="11"/>
                    <a:pt x="124" y="7"/>
                    <a:pt x="115" y="4"/>
                  </a:cubicBezTo>
                  <a:cubicBezTo>
                    <a:pt x="111" y="3"/>
                    <a:pt x="106" y="2"/>
                    <a:pt x="101" y="1"/>
                  </a:cubicBezTo>
                  <a:cubicBezTo>
                    <a:pt x="94" y="0"/>
                    <a:pt x="87" y="0"/>
                    <a:pt x="80" y="1"/>
                  </a:cubicBezTo>
                  <a:cubicBezTo>
                    <a:pt x="71" y="2"/>
                    <a:pt x="62" y="5"/>
                    <a:pt x="53" y="9"/>
                  </a:cubicBezTo>
                  <a:cubicBezTo>
                    <a:pt x="48" y="11"/>
                    <a:pt x="43" y="14"/>
                    <a:pt x="38" y="17"/>
                  </a:cubicBezTo>
                  <a:cubicBezTo>
                    <a:pt x="36" y="19"/>
                    <a:pt x="34" y="20"/>
                    <a:pt x="32" y="22"/>
                  </a:cubicBezTo>
                  <a:cubicBezTo>
                    <a:pt x="30" y="24"/>
                    <a:pt x="27" y="26"/>
                    <a:pt x="25" y="29"/>
                  </a:cubicBezTo>
                  <a:cubicBezTo>
                    <a:pt x="22" y="32"/>
                    <a:pt x="19" y="36"/>
                    <a:pt x="16" y="40"/>
                  </a:cubicBezTo>
                  <a:cubicBezTo>
                    <a:pt x="15" y="41"/>
                    <a:pt x="15" y="42"/>
                    <a:pt x="14" y="43"/>
                  </a:cubicBezTo>
                  <a:cubicBezTo>
                    <a:pt x="12" y="46"/>
                    <a:pt x="10" y="49"/>
                    <a:pt x="9" y="52"/>
                  </a:cubicBezTo>
                  <a:cubicBezTo>
                    <a:pt x="7" y="55"/>
                    <a:pt x="6" y="59"/>
                    <a:pt x="5" y="62"/>
                  </a:cubicBezTo>
                  <a:cubicBezTo>
                    <a:pt x="5" y="62"/>
                    <a:pt x="5" y="62"/>
                    <a:pt x="5" y="62"/>
                  </a:cubicBezTo>
                  <a:cubicBezTo>
                    <a:pt x="2" y="70"/>
                    <a:pt x="1" y="79"/>
                    <a:pt x="1" y="88"/>
                  </a:cubicBezTo>
                  <a:cubicBezTo>
                    <a:pt x="0" y="95"/>
                    <a:pt x="1" y="101"/>
                    <a:pt x="2" y="108"/>
                  </a:cubicBezTo>
                  <a:cubicBezTo>
                    <a:pt x="3" y="111"/>
                    <a:pt x="4" y="114"/>
                    <a:pt x="5" y="117"/>
                  </a:cubicBezTo>
                  <a:cubicBezTo>
                    <a:pt x="10" y="136"/>
                    <a:pt x="23" y="153"/>
                    <a:pt x="40" y="164"/>
                  </a:cubicBezTo>
                  <a:cubicBezTo>
                    <a:pt x="75" y="187"/>
                    <a:pt x="119" y="184"/>
                    <a:pt x="149" y="158"/>
                  </a:cubicBezTo>
                  <a:cubicBezTo>
                    <a:pt x="149" y="158"/>
                    <a:pt x="149" y="158"/>
                    <a:pt x="149" y="158"/>
                  </a:cubicBezTo>
                  <a:cubicBezTo>
                    <a:pt x="161" y="166"/>
                    <a:pt x="161" y="166"/>
                    <a:pt x="161" y="166"/>
                  </a:cubicBezTo>
                  <a:cubicBezTo>
                    <a:pt x="219" y="204"/>
                    <a:pt x="219" y="204"/>
                    <a:pt x="219" y="204"/>
                  </a:cubicBezTo>
                  <a:cubicBezTo>
                    <a:pt x="219" y="204"/>
                    <a:pt x="229" y="206"/>
                    <a:pt x="239" y="192"/>
                  </a:cubicBezTo>
                  <a:cubicBezTo>
                    <a:pt x="249" y="177"/>
                    <a:pt x="241" y="171"/>
                    <a:pt x="241" y="171"/>
                  </a:cubicBezTo>
                  <a:close/>
                  <a:moveTo>
                    <a:pt x="141" y="124"/>
                  </a:moveTo>
                  <a:cubicBezTo>
                    <a:pt x="122" y="152"/>
                    <a:pt x="84" y="159"/>
                    <a:pt x="56" y="141"/>
                  </a:cubicBezTo>
                  <a:cubicBezTo>
                    <a:pt x="47" y="134"/>
                    <a:pt x="40" y="126"/>
                    <a:pt x="35" y="117"/>
                  </a:cubicBezTo>
                  <a:cubicBezTo>
                    <a:pt x="34" y="115"/>
                    <a:pt x="34" y="113"/>
                    <a:pt x="33" y="111"/>
                  </a:cubicBezTo>
                  <a:cubicBezTo>
                    <a:pt x="33" y="110"/>
                    <a:pt x="32" y="109"/>
                    <a:pt x="32" y="108"/>
                  </a:cubicBezTo>
                  <a:cubicBezTo>
                    <a:pt x="30" y="102"/>
                    <a:pt x="29" y="95"/>
                    <a:pt x="29" y="88"/>
                  </a:cubicBezTo>
                  <a:cubicBezTo>
                    <a:pt x="29" y="82"/>
                    <a:pt x="30" y="76"/>
                    <a:pt x="32" y="71"/>
                  </a:cubicBezTo>
                  <a:cubicBezTo>
                    <a:pt x="34" y="67"/>
                    <a:pt x="36" y="63"/>
                    <a:pt x="38" y="59"/>
                  </a:cubicBezTo>
                  <a:cubicBezTo>
                    <a:pt x="38" y="58"/>
                    <a:pt x="39" y="57"/>
                    <a:pt x="39" y="56"/>
                  </a:cubicBezTo>
                  <a:cubicBezTo>
                    <a:pt x="43" y="51"/>
                    <a:pt x="48" y="46"/>
                    <a:pt x="53" y="42"/>
                  </a:cubicBezTo>
                  <a:cubicBezTo>
                    <a:pt x="61" y="36"/>
                    <a:pt x="70" y="32"/>
                    <a:pt x="80" y="30"/>
                  </a:cubicBezTo>
                  <a:cubicBezTo>
                    <a:pt x="87" y="29"/>
                    <a:pt x="94" y="29"/>
                    <a:pt x="101" y="30"/>
                  </a:cubicBezTo>
                  <a:cubicBezTo>
                    <a:pt x="102" y="30"/>
                    <a:pt x="103" y="31"/>
                    <a:pt x="103" y="31"/>
                  </a:cubicBezTo>
                  <a:cubicBezTo>
                    <a:pt x="107" y="32"/>
                    <a:pt x="111" y="33"/>
                    <a:pt x="115" y="35"/>
                  </a:cubicBezTo>
                  <a:cubicBezTo>
                    <a:pt x="118" y="36"/>
                    <a:pt x="121" y="38"/>
                    <a:pt x="124" y="40"/>
                  </a:cubicBezTo>
                  <a:cubicBezTo>
                    <a:pt x="152" y="58"/>
                    <a:pt x="159" y="96"/>
                    <a:pt x="141" y="124"/>
                  </a:cubicBezTo>
                  <a:close/>
                </a:path>
              </a:pathLst>
            </a:custGeom>
            <a:solidFill>
              <a:srgbClr val="0070C0"/>
            </a:solidFill>
            <a:ln>
              <a:noFill/>
            </a:ln>
          </p:spPr>
          <p:txBody>
            <a:bodyPr vert="horz" wrap="square" lIns="68583" tIns="34292" rIns="68583" bIns="34292" numCol="1" anchor="t" anchorCtr="0" compatLnSpc="1">
              <a:prstTxWarp prst="textNoShape">
                <a:avLst/>
              </a:prstTxWarp>
            </a:bodyPr>
            <a:lstStyle/>
            <a:p>
              <a:endParaRPr lang="zh-CN" altLang="en-US" sz="1636"/>
            </a:p>
          </p:txBody>
        </p:sp>
        <p:sp>
          <p:nvSpPr>
            <p:cNvPr id="14" name="Freeform 89"/>
            <p:cNvSpPr>
              <a:spLocks/>
            </p:cNvSpPr>
            <p:nvPr/>
          </p:nvSpPr>
          <p:spPr bwMode="auto">
            <a:xfrm>
              <a:off x="6415988" y="1492467"/>
              <a:ext cx="513552" cy="316642"/>
            </a:xfrm>
            <a:custGeom>
              <a:avLst/>
              <a:gdLst/>
              <a:ahLst/>
              <a:cxnLst/>
              <a:rect l="l" t="t" r="r" b="b"/>
              <a:pathLst>
                <a:path w="513552" h="316642">
                  <a:moveTo>
                    <a:pt x="489621" y="185369"/>
                  </a:moveTo>
                  <a:cubicBezTo>
                    <a:pt x="498168" y="187074"/>
                    <a:pt x="506715" y="190484"/>
                    <a:pt x="513552" y="193893"/>
                  </a:cubicBezTo>
                  <a:cubicBezTo>
                    <a:pt x="513552" y="193931"/>
                    <a:pt x="513552" y="196053"/>
                    <a:pt x="513552" y="316642"/>
                  </a:cubicBezTo>
                  <a:cubicBezTo>
                    <a:pt x="513515" y="316642"/>
                    <a:pt x="511457" y="316642"/>
                    <a:pt x="395608" y="316642"/>
                  </a:cubicBezTo>
                  <a:cubicBezTo>
                    <a:pt x="392189" y="311528"/>
                    <a:pt x="390480" y="306413"/>
                    <a:pt x="388770" y="301298"/>
                  </a:cubicBezTo>
                  <a:cubicBezTo>
                    <a:pt x="388802" y="301298"/>
                    <a:pt x="390552" y="301298"/>
                    <a:pt x="489621" y="301298"/>
                  </a:cubicBezTo>
                  <a:close/>
                  <a:moveTo>
                    <a:pt x="453685" y="185369"/>
                  </a:moveTo>
                  <a:lnTo>
                    <a:pt x="453685" y="267595"/>
                  </a:lnTo>
                  <a:cubicBezTo>
                    <a:pt x="453659" y="267595"/>
                    <a:pt x="452573" y="267595"/>
                    <a:pt x="407523" y="267595"/>
                  </a:cubicBezTo>
                  <a:cubicBezTo>
                    <a:pt x="407523" y="267562"/>
                    <a:pt x="407523" y="266208"/>
                    <a:pt x="407523" y="209352"/>
                  </a:cubicBezTo>
                  <a:cubicBezTo>
                    <a:pt x="419491" y="197360"/>
                    <a:pt x="436588" y="188795"/>
                    <a:pt x="453685" y="185369"/>
                  </a:cubicBezTo>
                  <a:close/>
                  <a:moveTo>
                    <a:pt x="407523" y="47605"/>
                  </a:moveTo>
                  <a:cubicBezTo>
                    <a:pt x="407549" y="47605"/>
                    <a:pt x="408629" y="47605"/>
                    <a:pt x="453685" y="47605"/>
                  </a:cubicBezTo>
                  <a:cubicBezTo>
                    <a:pt x="453685" y="47631"/>
                    <a:pt x="453685" y="48723"/>
                    <a:pt x="453685" y="95124"/>
                  </a:cubicBezTo>
                  <a:cubicBezTo>
                    <a:pt x="438298" y="96821"/>
                    <a:pt x="422911" y="100216"/>
                    <a:pt x="407523" y="105307"/>
                  </a:cubicBezTo>
                  <a:cubicBezTo>
                    <a:pt x="407523" y="105275"/>
                    <a:pt x="407523" y="103944"/>
                    <a:pt x="407523" y="47605"/>
                  </a:cubicBezTo>
                  <a:close/>
                  <a:moveTo>
                    <a:pt x="372180" y="47605"/>
                  </a:moveTo>
                  <a:cubicBezTo>
                    <a:pt x="372189" y="47605"/>
                    <a:pt x="372287" y="47605"/>
                    <a:pt x="373442" y="47605"/>
                  </a:cubicBezTo>
                  <a:lnTo>
                    <a:pt x="382278" y="47605"/>
                  </a:lnTo>
                  <a:cubicBezTo>
                    <a:pt x="382278" y="47626"/>
                    <a:pt x="382278" y="48833"/>
                    <a:pt x="382278" y="118964"/>
                  </a:cubicBezTo>
                  <a:cubicBezTo>
                    <a:pt x="378912" y="120663"/>
                    <a:pt x="375546" y="122362"/>
                    <a:pt x="372180" y="124061"/>
                  </a:cubicBezTo>
                  <a:cubicBezTo>
                    <a:pt x="372180" y="124038"/>
                    <a:pt x="372180" y="122745"/>
                    <a:pt x="372180" y="47605"/>
                  </a:cubicBezTo>
                  <a:close/>
                  <a:moveTo>
                    <a:pt x="341165" y="47605"/>
                  </a:moveTo>
                  <a:cubicBezTo>
                    <a:pt x="341176" y="47605"/>
                    <a:pt x="341331" y="47605"/>
                    <a:pt x="343509" y="47605"/>
                  </a:cubicBezTo>
                  <a:lnTo>
                    <a:pt x="359918" y="47605"/>
                  </a:lnTo>
                  <a:cubicBezTo>
                    <a:pt x="359918" y="47630"/>
                    <a:pt x="359918" y="49052"/>
                    <a:pt x="359918" y="132739"/>
                  </a:cubicBezTo>
                  <a:cubicBezTo>
                    <a:pt x="353098" y="139550"/>
                    <a:pt x="346279" y="144658"/>
                    <a:pt x="341165" y="151469"/>
                  </a:cubicBezTo>
                  <a:cubicBezTo>
                    <a:pt x="341165" y="151439"/>
                    <a:pt x="341165" y="149709"/>
                    <a:pt x="341165" y="47605"/>
                  </a:cubicBezTo>
                  <a:close/>
                  <a:moveTo>
                    <a:pt x="326018" y="47605"/>
                  </a:moveTo>
                  <a:cubicBezTo>
                    <a:pt x="326028" y="47605"/>
                    <a:pt x="326107" y="47605"/>
                    <a:pt x="326829" y="47605"/>
                  </a:cubicBezTo>
                  <a:lnTo>
                    <a:pt x="332510" y="47605"/>
                  </a:lnTo>
                  <a:cubicBezTo>
                    <a:pt x="332510" y="47637"/>
                    <a:pt x="332510" y="49518"/>
                    <a:pt x="332510" y="161707"/>
                  </a:cubicBezTo>
                  <a:lnTo>
                    <a:pt x="326018" y="170222"/>
                  </a:lnTo>
                  <a:cubicBezTo>
                    <a:pt x="326018" y="170188"/>
                    <a:pt x="326018" y="168174"/>
                    <a:pt x="326018" y="47605"/>
                  </a:cubicBezTo>
                  <a:close/>
                  <a:moveTo>
                    <a:pt x="310871" y="47605"/>
                  </a:moveTo>
                  <a:cubicBezTo>
                    <a:pt x="310881" y="47605"/>
                    <a:pt x="310959" y="47605"/>
                    <a:pt x="311682" y="47605"/>
                  </a:cubicBezTo>
                  <a:lnTo>
                    <a:pt x="317363" y="47605"/>
                  </a:lnTo>
                  <a:cubicBezTo>
                    <a:pt x="317363" y="47626"/>
                    <a:pt x="317363" y="49295"/>
                    <a:pt x="317363" y="185697"/>
                  </a:cubicBezTo>
                  <a:cubicBezTo>
                    <a:pt x="314117" y="189107"/>
                    <a:pt x="312494" y="192517"/>
                    <a:pt x="310871" y="197631"/>
                  </a:cubicBezTo>
                  <a:close/>
                  <a:moveTo>
                    <a:pt x="293561" y="47605"/>
                  </a:moveTo>
                  <a:cubicBezTo>
                    <a:pt x="293570" y="47605"/>
                    <a:pt x="293648" y="47605"/>
                    <a:pt x="294372" y="47605"/>
                  </a:cubicBezTo>
                  <a:lnTo>
                    <a:pt x="300053" y="47605"/>
                  </a:lnTo>
                  <a:cubicBezTo>
                    <a:pt x="300053" y="47631"/>
                    <a:pt x="300053" y="49747"/>
                    <a:pt x="300053" y="226667"/>
                  </a:cubicBezTo>
                  <a:cubicBezTo>
                    <a:pt x="296807" y="240309"/>
                    <a:pt x="295184" y="253952"/>
                    <a:pt x="295184" y="267595"/>
                  </a:cubicBezTo>
                  <a:lnTo>
                    <a:pt x="293561" y="267595"/>
                  </a:lnTo>
                  <a:cubicBezTo>
                    <a:pt x="293561" y="267563"/>
                    <a:pt x="293561" y="264955"/>
                    <a:pt x="293561" y="47605"/>
                  </a:cubicBezTo>
                  <a:close/>
                  <a:moveTo>
                    <a:pt x="278414" y="47605"/>
                  </a:moveTo>
                  <a:lnTo>
                    <a:pt x="284906" y="47605"/>
                  </a:lnTo>
                  <a:lnTo>
                    <a:pt x="284906" y="267595"/>
                  </a:lnTo>
                  <a:lnTo>
                    <a:pt x="278414" y="267595"/>
                  </a:lnTo>
                  <a:close/>
                  <a:moveTo>
                    <a:pt x="204843" y="47605"/>
                  </a:moveTo>
                  <a:lnTo>
                    <a:pt x="268316" y="47605"/>
                  </a:lnTo>
                  <a:lnTo>
                    <a:pt x="268316" y="267595"/>
                  </a:lnTo>
                  <a:lnTo>
                    <a:pt x="204843" y="267595"/>
                  </a:lnTo>
                  <a:close/>
                  <a:moveTo>
                    <a:pt x="175992" y="47605"/>
                  </a:moveTo>
                  <a:lnTo>
                    <a:pt x="193303" y="47605"/>
                  </a:lnTo>
                  <a:lnTo>
                    <a:pt x="193303" y="267595"/>
                  </a:lnTo>
                  <a:lnTo>
                    <a:pt x="175992" y="267595"/>
                  </a:lnTo>
                  <a:close/>
                  <a:moveTo>
                    <a:pt x="150026" y="47605"/>
                  </a:moveTo>
                  <a:lnTo>
                    <a:pt x="165894" y="47605"/>
                  </a:lnTo>
                  <a:lnTo>
                    <a:pt x="165894" y="267595"/>
                  </a:lnTo>
                  <a:lnTo>
                    <a:pt x="150026" y="267595"/>
                  </a:lnTo>
                  <a:close/>
                  <a:moveTo>
                    <a:pt x="107471" y="47605"/>
                  </a:moveTo>
                  <a:lnTo>
                    <a:pt x="137044" y="47605"/>
                  </a:lnTo>
                  <a:lnTo>
                    <a:pt x="137044" y="267595"/>
                  </a:lnTo>
                  <a:lnTo>
                    <a:pt x="107471" y="267595"/>
                  </a:lnTo>
                  <a:close/>
                  <a:moveTo>
                    <a:pt x="63472" y="47605"/>
                  </a:moveTo>
                  <a:lnTo>
                    <a:pt x="92323" y="47605"/>
                  </a:lnTo>
                  <a:lnTo>
                    <a:pt x="92323" y="267595"/>
                  </a:lnTo>
                  <a:lnTo>
                    <a:pt x="63472" y="267595"/>
                  </a:lnTo>
                  <a:close/>
                  <a:moveTo>
                    <a:pt x="0" y="0"/>
                  </a:moveTo>
                  <a:cubicBezTo>
                    <a:pt x="0" y="0"/>
                    <a:pt x="0" y="0"/>
                    <a:pt x="513551" y="0"/>
                  </a:cubicBezTo>
                  <a:cubicBezTo>
                    <a:pt x="513551" y="0"/>
                    <a:pt x="513551" y="0"/>
                    <a:pt x="513551" y="100440"/>
                  </a:cubicBezTo>
                  <a:cubicBezTo>
                    <a:pt x="506727" y="97035"/>
                    <a:pt x="498196" y="97035"/>
                    <a:pt x="489665" y="95333"/>
                  </a:cubicBezTo>
                  <a:cubicBezTo>
                    <a:pt x="489665" y="95333"/>
                    <a:pt x="489665" y="95333"/>
                    <a:pt x="489665" y="18726"/>
                  </a:cubicBezTo>
                  <a:cubicBezTo>
                    <a:pt x="489665" y="18726"/>
                    <a:pt x="489665" y="18726"/>
                    <a:pt x="23886" y="18726"/>
                  </a:cubicBezTo>
                  <a:cubicBezTo>
                    <a:pt x="23886" y="18726"/>
                    <a:pt x="23886" y="18726"/>
                    <a:pt x="23886" y="301321"/>
                  </a:cubicBezTo>
                  <a:lnTo>
                    <a:pt x="296870" y="301321"/>
                  </a:lnTo>
                  <a:cubicBezTo>
                    <a:pt x="298576" y="306428"/>
                    <a:pt x="298576" y="311535"/>
                    <a:pt x="300282" y="316642"/>
                  </a:cubicBezTo>
                  <a:cubicBezTo>
                    <a:pt x="300282" y="316642"/>
                    <a:pt x="300282" y="316642"/>
                    <a:pt x="0" y="316642"/>
                  </a:cubicBezTo>
                  <a:cubicBezTo>
                    <a:pt x="0" y="316642"/>
                    <a:pt x="0" y="316642"/>
                    <a:pt x="0" y="0"/>
                  </a:cubicBezTo>
                  <a:close/>
                </a:path>
              </a:pathLst>
            </a:custGeom>
            <a:solidFill>
              <a:srgbClr val="00B0F0"/>
            </a:solidFill>
            <a:ln>
              <a:noFill/>
            </a:ln>
          </p:spPr>
          <p:txBody>
            <a:bodyPr vert="horz" wrap="square" lIns="68583" tIns="34292" rIns="68583" bIns="34292" numCol="1" anchor="t" anchorCtr="0" compatLnSpc="1">
              <a:prstTxWarp prst="textNoShape">
                <a:avLst/>
              </a:prstTxWarp>
            </a:bodyPr>
            <a:lstStyle/>
            <a:p>
              <a:endParaRPr lang="zh-CN" altLang="en-US" sz="1636"/>
            </a:p>
          </p:txBody>
        </p:sp>
      </p:grpSp>
      <p:sp>
        <p:nvSpPr>
          <p:cNvPr id="15" name="矩形 14">
            <a:extLst>
              <a:ext uri="{FF2B5EF4-FFF2-40B4-BE49-F238E27FC236}">
                <a16:creationId xmlns:a16="http://schemas.microsoft.com/office/drawing/2014/main" id="{56694C73-92B0-4598-AC40-72B1B8013989}"/>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3213038572"/>
      </p:ext>
    </p:extLst>
  </p:cSld>
  <p:clrMapOvr>
    <a:masterClrMapping/>
  </p:clrMapOvr>
  <p:transition advClick="0" advTm="6000">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rot="21439215">
            <a:off x="3026304" y="4294502"/>
            <a:ext cx="595529" cy="602352"/>
          </a:xfrm>
          <a:prstGeom prst="roundRect">
            <a:avLst>
              <a:gd name="adj" fmla="val 18567"/>
            </a:avLst>
          </a:prstGeom>
          <a:solidFill>
            <a:srgbClr val="D3D3D3"/>
          </a:solid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600" dirty="0">
                <a:solidFill>
                  <a:srgbClr val="0070C0"/>
                </a:solidFill>
                <a:latin typeface="方正姚体" panose="02010601030101010101" pitchFamily="2" charset="-122"/>
                <a:ea typeface="方正姚体" panose="02010601030101010101" pitchFamily="2" charset="-122"/>
              </a:rPr>
              <a:t>1</a:t>
            </a:r>
            <a:endParaRPr lang="zh-CN" altLang="en-US" sz="3600" dirty="0">
              <a:solidFill>
                <a:srgbClr val="0070C0"/>
              </a:solidFill>
              <a:latin typeface="方正姚体" panose="02010601030101010101" pitchFamily="2" charset="-122"/>
              <a:ea typeface="方正姚体" panose="02010601030101010101" pitchFamily="2" charset="-122"/>
            </a:endParaRPr>
          </a:p>
        </p:txBody>
      </p:sp>
      <p:cxnSp>
        <p:nvCxnSpPr>
          <p:cNvPr id="3" name="MH_Other_2"/>
          <p:cNvCxnSpPr/>
          <p:nvPr>
            <p:custDataLst>
              <p:tags r:id="rId2"/>
            </p:custDataLst>
          </p:nvPr>
        </p:nvCxnSpPr>
        <p:spPr>
          <a:xfrm>
            <a:off x="3635479" y="4585929"/>
            <a:ext cx="328763" cy="0"/>
          </a:xfrm>
          <a:prstGeom prst="straightConnector1">
            <a:avLst/>
          </a:prstGeom>
          <a:ln>
            <a:solidFill>
              <a:srgbClr val="B2B2B2"/>
            </a:solidFill>
            <a:tailEnd type="triangle"/>
          </a:ln>
        </p:spPr>
        <p:style>
          <a:lnRef idx="1">
            <a:schemeClr val="accent1"/>
          </a:lnRef>
          <a:fillRef idx="0">
            <a:schemeClr val="accent1"/>
          </a:fillRef>
          <a:effectRef idx="0">
            <a:schemeClr val="accent1"/>
          </a:effectRef>
          <a:fontRef idx="minor">
            <a:schemeClr val="tx1"/>
          </a:fontRef>
        </p:style>
      </p:cxnSp>
      <p:sp>
        <p:nvSpPr>
          <p:cNvPr id="4" name="MH_Other_3"/>
          <p:cNvSpPr/>
          <p:nvPr>
            <p:custDataLst>
              <p:tags r:id="rId3"/>
            </p:custDataLst>
          </p:nvPr>
        </p:nvSpPr>
        <p:spPr>
          <a:xfrm rot="21439215">
            <a:off x="3164708" y="3704821"/>
            <a:ext cx="595529" cy="602352"/>
          </a:xfrm>
          <a:prstGeom prst="roundRect">
            <a:avLst>
              <a:gd name="adj" fmla="val 18567"/>
            </a:avLst>
          </a:prstGeom>
          <a:solidFill>
            <a:srgbClr val="D3D3D3"/>
          </a:solid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600" dirty="0">
                <a:solidFill>
                  <a:srgbClr val="0070C0"/>
                </a:solidFill>
                <a:latin typeface="方正姚体" panose="02010601030101010101" pitchFamily="2" charset="-122"/>
                <a:ea typeface="方正姚体" panose="02010601030101010101" pitchFamily="2" charset="-122"/>
              </a:rPr>
              <a:t>2</a:t>
            </a:r>
            <a:endParaRPr lang="zh-CN" altLang="en-US" sz="3600" dirty="0">
              <a:solidFill>
                <a:srgbClr val="0070C0"/>
              </a:solidFill>
              <a:latin typeface="方正姚体" panose="02010601030101010101" pitchFamily="2" charset="-122"/>
              <a:ea typeface="方正姚体" panose="02010601030101010101" pitchFamily="2" charset="-122"/>
            </a:endParaRPr>
          </a:p>
        </p:txBody>
      </p:sp>
      <p:cxnSp>
        <p:nvCxnSpPr>
          <p:cNvPr id="5" name="MH_Other_4"/>
          <p:cNvCxnSpPr/>
          <p:nvPr>
            <p:custDataLst>
              <p:tags r:id="rId4"/>
            </p:custDataLst>
          </p:nvPr>
        </p:nvCxnSpPr>
        <p:spPr>
          <a:xfrm>
            <a:off x="3759263" y="3960450"/>
            <a:ext cx="409957" cy="0"/>
          </a:xfrm>
          <a:prstGeom prst="straightConnector1">
            <a:avLst/>
          </a:prstGeom>
          <a:ln>
            <a:solidFill>
              <a:srgbClr val="B2B2B2"/>
            </a:solidFill>
            <a:tailEnd type="triangle"/>
          </a:ln>
        </p:spPr>
        <p:style>
          <a:lnRef idx="1">
            <a:schemeClr val="accent1"/>
          </a:lnRef>
          <a:fillRef idx="0">
            <a:schemeClr val="accent1"/>
          </a:fillRef>
          <a:effectRef idx="0">
            <a:schemeClr val="accent1"/>
          </a:effectRef>
          <a:fontRef idx="minor">
            <a:schemeClr val="tx1"/>
          </a:fontRef>
        </p:style>
      </p:cxnSp>
      <p:sp>
        <p:nvSpPr>
          <p:cNvPr id="6" name="MH_Other_5"/>
          <p:cNvSpPr/>
          <p:nvPr>
            <p:custDataLst>
              <p:tags r:id="rId5"/>
            </p:custDataLst>
          </p:nvPr>
        </p:nvSpPr>
        <p:spPr>
          <a:xfrm rot="21439215">
            <a:off x="2947355" y="3120987"/>
            <a:ext cx="595530" cy="602352"/>
          </a:xfrm>
          <a:prstGeom prst="roundRect">
            <a:avLst>
              <a:gd name="adj" fmla="val 18567"/>
            </a:avLst>
          </a:prstGeom>
          <a:solidFill>
            <a:srgbClr val="D3D3D3"/>
          </a:solid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600" dirty="0">
                <a:solidFill>
                  <a:srgbClr val="0070C0"/>
                </a:solidFill>
                <a:latin typeface="方正姚体" panose="02010601030101010101" pitchFamily="2" charset="-122"/>
                <a:ea typeface="方正姚体" panose="02010601030101010101" pitchFamily="2" charset="-122"/>
              </a:rPr>
              <a:t>3</a:t>
            </a:r>
            <a:endParaRPr lang="zh-CN" altLang="en-US" sz="3600" dirty="0">
              <a:solidFill>
                <a:srgbClr val="0070C0"/>
              </a:solidFill>
              <a:latin typeface="方正姚体" panose="02010601030101010101" pitchFamily="2" charset="-122"/>
              <a:ea typeface="方正姚体" panose="02010601030101010101" pitchFamily="2" charset="-122"/>
            </a:endParaRPr>
          </a:p>
        </p:txBody>
      </p:sp>
      <p:cxnSp>
        <p:nvCxnSpPr>
          <p:cNvPr id="7" name="MH_Other_6"/>
          <p:cNvCxnSpPr/>
          <p:nvPr>
            <p:custDataLst>
              <p:tags r:id="rId6"/>
            </p:custDataLst>
          </p:nvPr>
        </p:nvCxnSpPr>
        <p:spPr>
          <a:xfrm>
            <a:off x="3537037" y="3431908"/>
            <a:ext cx="357707" cy="0"/>
          </a:xfrm>
          <a:prstGeom prst="straightConnector1">
            <a:avLst/>
          </a:prstGeom>
          <a:ln>
            <a:solidFill>
              <a:srgbClr val="B2B2B2"/>
            </a:solidFill>
            <a:tailEnd type="triangle"/>
          </a:ln>
        </p:spPr>
        <p:style>
          <a:lnRef idx="1">
            <a:schemeClr val="accent1"/>
          </a:lnRef>
          <a:fillRef idx="0">
            <a:schemeClr val="accent1"/>
          </a:fillRef>
          <a:effectRef idx="0">
            <a:schemeClr val="accent1"/>
          </a:effectRef>
          <a:fontRef idx="minor">
            <a:schemeClr val="tx1"/>
          </a:fontRef>
        </p:style>
      </p:cxnSp>
      <p:sp>
        <p:nvSpPr>
          <p:cNvPr id="8" name="MH_Other_7"/>
          <p:cNvSpPr/>
          <p:nvPr>
            <p:custDataLst>
              <p:tags r:id="rId7"/>
            </p:custDataLst>
          </p:nvPr>
        </p:nvSpPr>
        <p:spPr>
          <a:xfrm rot="21116664">
            <a:off x="2750470" y="2528382"/>
            <a:ext cx="595530" cy="602352"/>
          </a:xfrm>
          <a:prstGeom prst="roundRect">
            <a:avLst>
              <a:gd name="adj" fmla="val 1856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600" dirty="0">
                <a:solidFill>
                  <a:srgbClr val="FFFFFF"/>
                </a:solidFill>
                <a:latin typeface="方正姚体" panose="02010601030101010101" pitchFamily="2" charset="-122"/>
                <a:ea typeface="方正姚体" panose="02010601030101010101" pitchFamily="2" charset="-122"/>
              </a:rPr>
              <a:t>4</a:t>
            </a:r>
            <a:endParaRPr lang="zh-CN" altLang="en-US" sz="3600" dirty="0">
              <a:solidFill>
                <a:srgbClr val="FFFFFF"/>
              </a:solidFill>
              <a:latin typeface="方正姚体" panose="02010601030101010101" pitchFamily="2" charset="-122"/>
              <a:ea typeface="方正姚体" panose="02010601030101010101" pitchFamily="2" charset="-122"/>
            </a:endParaRPr>
          </a:p>
        </p:txBody>
      </p:sp>
      <p:cxnSp>
        <p:nvCxnSpPr>
          <p:cNvPr id="9" name="MH_Other_8"/>
          <p:cNvCxnSpPr/>
          <p:nvPr>
            <p:custDataLst>
              <p:tags r:id="rId8"/>
            </p:custDataLst>
          </p:nvPr>
        </p:nvCxnSpPr>
        <p:spPr>
          <a:xfrm>
            <a:off x="3320658" y="2755501"/>
            <a:ext cx="574086"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 name="MH_Other_9"/>
          <p:cNvSpPr/>
          <p:nvPr>
            <p:custDataLst>
              <p:tags r:id="rId9"/>
            </p:custDataLst>
          </p:nvPr>
        </p:nvSpPr>
        <p:spPr>
          <a:xfrm>
            <a:off x="1998017" y="2896810"/>
            <a:ext cx="963959" cy="1983474"/>
          </a:xfrm>
          <a:custGeom>
            <a:avLst/>
            <a:gdLst>
              <a:gd name="connsiteX0" fmla="*/ 353236 w 1570676"/>
              <a:gd name="connsiteY0" fmla="*/ 0 h 3230989"/>
              <a:gd name="connsiteX1" fmla="*/ 704078 w 1570676"/>
              <a:gd name="connsiteY1" fmla="*/ 350842 h 3230989"/>
              <a:gd name="connsiteX2" fmla="*/ 696950 w 1570676"/>
              <a:gd name="connsiteY2" fmla="*/ 421549 h 3230989"/>
              <a:gd name="connsiteX3" fmla="*/ 693971 w 1570676"/>
              <a:gd name="connsiteY3" fmla="*/ 431148 h 3230989"/>
              <a:gd name="connsiteX4" fmla="*/ 1124583 w 1570676"/>
              <a:gd name="connsiteY4" fmla="*/ 115308 h 3230989"/>
              <a:gd name="connsiteX5" fmla="*/ 1182673 w 1570676"/>
              <a:gd name="connsiteY5" fmla="*/ 124239 h 3230989"/>
              <a:gd name="connsiteX6" fmla="*/ 1280987 w 1570676"/>
              <a:gd name="connsiteY6" fmla="*/ 258279 h 3230989"/>
              <a:gd name="connsiteX7" fmla="*/ 1272055 w 1570676"/>
              <a:gd name="connsiteY7" fmla="*/ 316369 h 3230989"/>
              <a:gd name="connsiteX8" fmla="*/ 737572 w 1570676"/>
              <a:gd name="connsiteY8" fmla="*/ 708396 h 3230989"/>
              <a:gd name="connsiteX9" fmla="*/ 1421618 w 1570676"/>
              <a:gd name="connsiteY9" fmla="*/ 295118 h 3230989"/>
              <a:gd name="connsiteX10" fmla="*/ 1478696 w 1570676"/>
              <a:gd name="connsiteY10" fmla="*/ 309203 h 3230989"/>
              <a:gd name="connsiteX11" fmla="*/ 1564680 w 1570676"/>
              <a:gd name="connsiteY11" fmla="*/ 451522 h 3230989"/>
              <a:gd name="connsiteX12" fmla="*/ 1550596 w 1570676"/>
              <a:gd name="connsiteY12" fmla="*/ 508600 h 3230989"/>
              <a:gd name="connsiteX13" fmla="*/ 625846 w 1570676"/>
              <a:gd name="connsiteY13" fmla="*/ 1067303 h 3230989"/>
              <a:gd name="connsiteX14" fmla="*/ 625846 w 1570676"/>
              <a:gd name="connsiteY14" fmla="*/ 1840572 h 3230989"/>
              <a:gd name="connsiteX15" fmla="*/ 621798 w 1570676"/>
              <a:gd name="connsiteY15" fmla="*/ 1860622 h 3230989"/>
              <a:gd name="connsiteX16" fmla="*/ 630588 w 1570676"/>
              <a:gd name="connsiteY16" fmla="*/ 1874274 h 3230989"/>
              <a:gd name="connsiteX17" fmla="*/ 719607 w 1570676"/>
              <a:gd name="connsiteY17" fmla="*/ 2101869 h 3230989"/>
              <a:gd name="connsiteX18" fmla="*/ 724451 w 1570676"/>
              <a:gd name="connsiteY18" fmla="*/ 2103875 h 3230989"/>
              <a:gd name="connsiteX19" fmla="*/ 738159 w 1570676"/>
              <a:gd name="connsiteY19" fmla="*/ 2136968 h 3230989"/>
              <a:gd name="connsiteX20" fmla="*/ 738159 w 1570676"/>
              <a:gd name="connsiteY20" fmla="*/ 3173493 h 3230989"/>
              <a:gd name="connsiteX21" fmla="*/ 691358 w 1570676"/>
              <a:gd name="connsiteY21" fmla="*/ 3220294 h 3230989"/>
              <a:gd name="connsiteX22" fmla="*/ 504158 w 1570676"/>
              <a:gd name="connsiteY22" fmla="*/ 3220294 h 3230989"/>
              <a:gd name="connsiteX23" fmla="*/ 457357 w 1570676"/>
              <a:gd name="connsiteY23" fmla="*/ 3173493 h 3230989"/>
              <a:gd name="connsiteX24" fmla="*/ 457357 w 1570676"/>
              <a:gd name="connsiteY24" fmla="*/ 2183074 h 3230989"/>
              <a:gd name="connsiteX25" fmla="*/ 375586 w 1570676"/>
              <a:gd name="connsiteY25" fmla="*/ 1974012 h 3230989"/>
              <a:gd name="connsiteX26" fmla="*/ 370477 w 1570676"/>
              <a:gd name="connsiteY26" fmla="*/ 1944882 h 3230989"/>
              <a:gd name="connsiteX27" fmla="*/ 280842 w 1570676"/>
              <a:gd name="connsiteY27" fmla="*/ 1944882 h 3230989"/>
              <a:gd name="connsiteX28" fmla="*/ 280842 w 1570676"/>
              <a:gd name="connsiteY28" fmla="*/ 3185353 h 3230989"/>
              <a:gd name="connsiteX29" fmla="*/ 235206 w 1570676"/>
              <a:gd name="connsiteY29" fmla="*/ 3230989 h 3230989"/>
              <a:gd name="connsiteX30" fmla="*/ 52665 w 1570676"/>
              <a:gd name="connsiteY30" fmla="*/ 3230989 h 3230989"/>
              <a:gd name="connsiteX31" fmla="*/ 7029 w 1570676"/>
              <a:gd name="connsiteY31" fmla="*/ 3185353 h 3230989"/>
              <a:gd name="connsiteX32" fmla="*/ 7029 w 1570676"/>
              <a:gd name="connsiteY32" fmla="*/ 1902195 h 3230989"/>
              <a:gd name="connsiteX33" fmla="*/ 10564 w 1570676"/>
              <a:gd name="connsiteY33" fmla="*/ 1884685 h 3230989"/>
              <a:gd name="connsiteX34" fmla="*/ 8197 w 1570676"/>
              <a:gd name="connsiteY34" fmla="*/ 1881174 h 3230989"/>
              <a:gd name="connsiteX35" fmla="*/ 0 w 1570676"/>
              <a:gd name="connsiteY35" fmla="*/ 1840572 h 3230989"/>
              <a:gd name="connsiteX36" fmla="*/ 0 w 1570676"/>
              <a:gd name="connsiteY36" fmla="*/ 836612 h 3230989"/>
              <a:gd name="connsiteX37" fmla="*/ 104310 w 1570676"/>
              <a:gd name="connsiteY37" fmla="*/ 732302 h 3230989"/>
              <a:gd name="connsiteX38" fmla="*/ 283381 w 1570676"/>
              <a:gd name="connsiteY38" fmla="*/ 732302 h 3230989"/>
              <a:gd name="connsiteX39" fmla="*/ 331193 w 1570676"/>
              <a:gd name="connsiteY39" fmla="*/ 697234 h 3230989"/>
              <a:gd name="connsiteX40" fmla="*/ 216672 w 1570676"/>
              <a:gd name="connsiteY40" fmla="*/ 674113 h 3230989"/>
              <a:gd name="connsiteX41" fmla="*/ 2394 w 1570676"/>
              <a:gd name="connsiteY41" fmla="*/ 350842 h 3230989"/>
              <a:gd name="connsiteX42" fmla="*/ 353236 w 1570676"/>
              <a:gd name="connsiteY42" fmla="*/ 0 h 323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70676" h="3230989">
                <a:moveTo>
                  <a:pt x="353236" y="0"/>
                </a:moveTo>
                <a:cubicBezTo>
                  <a:pt x="547001" y="0"/>
                  <a:pt x="704078" y="157077"/>
                  <a:pt x="704078" y="350842"/>
                </a:cubicBezTo>
                <a:cubicBezTo>
                  <a:pt x="704078" y="375063"/>
                  <a:pt x="701624" y="398710"/>
                  <a:pt x="696950" y="421549"/>
                </a:cubicBezTo>
                <a:lnTo>
                  <a:pt x="693971" y="431148"/>
                </a:lnTo>
                <a:lnTo>
                  <a:pt x="1124583" y="115308"/>
                </a:lnTo>
                <a:cubicBezTo>
                  <a:pt x="1143090" y="101733"/>
                  <a:pt x="1169099" y="105732"/>
                  <a:pt x="1182673" y="124239"/>
                </a:cubicBezTo>
                <a:lnTo>
                  <a:pt x="1280987" y="258279"/>
                </a:lnTo>
                <a:cubicBezTo>
                  <a:pt x="1294562" y="276786"/>
                  <a:pt x="1290563" y="302795"/>
                  <a:pt x="1272055" y="316369"/>
                </a:cubicBezTo>
                <a:lnTo>
                  <a:pt x="737572" y="708396"/>
                </a:lnTo>
                <a:lnTo>
                  <a:pt x="1421618" y="295118"/>
                </a:lnTo>
                <a:cubicBezTo>
                  <a:pt x="1441269" y="283246"/>
                  <a:pt x="1466824" y="289552"/>
                  <a:pt x="1478696" y="309203"/>
                </a:cubicBezTo>
                <a:lnTo>
                  <a:pt x="1564680" y="451522"/>
                </a:lnTo>
                <a:cubicBezTo>
                  <a:pt x="1576553" y="471173"/>
                  <a:pt x="1570247" y="496728"/>
                  <a:pt x="1550596" y="508600"/>
                </a:cubicBezTo>
                <a:lnTo>
                  <a:pt x="625846" y="1067303"/>
                </a:lnTo>
                <a:lnTo>
                  <a:pt x="625846" y="1840572"/>
                </a:lnTo>
                <a:lnTo>
                  <a:pt x="621798" y="1860622"/>
                </a:lnTo>
                <a:lnTo>
                  <a:pt x="630588" y="1874274"/>
                </a:lnTo>
                <a:lnTo>
                  <a:pt x="719607" y="2101869"/>
                </a:lnTo>
                <a:lnTo>
                  <a:pt x="724451" y="2103875"/>
                </a:lnTo>
                <a:cubicBezTo>
                  <a:pt x="732921" y="2112345"/>
                  <a:pt x="738159" y="2124045"/>
                  <a:pt x="738159" y="2136968"/>
                </a:cubicBezTo>
                <a:lnTo>
                  <a:pt x="738159" y="3173493"/>
                </a:lnTo>
                <a:cubicBezTo>
                  <a:pt x="738159" y="3199340"/>
                  <a:pt x="717205" y="3220294"/>
                  <a:pt x="691358" y="3220294"/>
                </a:cubicBezTo>
                <a:lnTo>
                  <a:pt x="504158" y="3220294"/>
                </a:lnTo>
                <a:cubicBezTo>
                  <a:pt x="478311" y="3220294"/>
                  <a:pt x="457357" y="3199340"/>
                  <a:pt x="457357" y="3173493"/>
                </a:cubicBezTo>
                <a:lnTo>
                  <a:pt x="457357" y="2183074"/>
                </a:lnTo>
                <a:lnTo>
                  <a:pt x="375586" y="1974012"/>
                </a:lnTo>
                <a:lnTo>
                  <a:pt x="370477" y="1944882"/>
                </a:lnTo>
                <a:lnTo>
                  <a:pt x="280842" y="1944882"/>
                </a:lnTo>
                <a:lnTo>
                  <a:pt x="280842" y="3185353"/>
                </a:lnTo>
                <a:cubicBezTo>
                  <a:pt x="280842" y="3210557"/>
                  <a:pt x="260410" y="3230989"/>
                  <a:pt x="235206" y="3230989"/>
                </a:cubicBezTo>
                <a:lnTo>
                  <a:pt x="52665" y="3230989"/>
                </a:lnTo>
                <a:cubicBezTo>
                  <a:pt x="27461" y="3230989"/>
                  <a:pt x="7029" y="3210557"/>
                  <a:pt x="7029" y="3185353"/>
                </a:cubicBezTo>
                <a:lnTo>
                  <a:pt x="7029" y="1902195"/>
                </a:lnTo>
                <a:lnTo>
                  <a:pt x="10564" y="1884685"/>
                </a:lnTo>
                <a:lnTo>
                  <a:pt x="8197" y="1881174"/>
                </a:lnTo>
                <a:cubicBezTo>
                  <a:pt x="2919" y="1868695"/>
                  <a:pt x="0" y="1854975"/>
                  <a:pt x="0" y="1840572"/>
                </a:cubicBezTo>
                <a:lnTo>
                  <a:pt x="0" y="836612"/>
                </a:lnTo>
                <a:cubicBezTo>
                  <a:pt x="0" y="779003"/>
                  <a:pt x="46701" y="732302"/>
                  <a:pt x="104310" y="732302"/>
                </a:cubicBezTo>
                <a:lnTo>
                  <a:pt x="283381" y="732302"/>
                </a:lnTo>
                <a:lnTo>
                  <a:pt x="331193" y="697234"/>
                </a:lnTo>
                <a:lnTo>
                  <a:pt x="216672" y="674113"/>
                </a:lnTo>
                <a:cubicBezTo>
                  <a:pt x="90750" y="620853"/>
                  <a:pt x="2394" y="496166"/>
                  <a:pt x="2394" y="350842"/>
                </a:cubicBezTo>
                <a:cubicBezTo>
                  <a:pt x="2394" y="157077"/>
                  <a:pt x="159471" y="0"/>
                  <a:pt x="353236" y="0"/>
                </a:cubicBezTo>
                <a:close/>
              </a:path>
            </a:pathLst>
          </a:custGeom>
          <a:solidFill>
            <a:srgbClr val="2DC8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36"/>
          </a:p>
        </p:txBody>
      </p:sp>
      <p:sp>
        <p:nvSpPr>
          <p:cNvPr id="11" name="MH_Text_4"/>
          <p:cNvSpPr txBox="1">
            <a:spLocks/>
          </p:cNvSpPr>
          <p:nvPr>
            <p:custDataLst>
              <p:tags r:id="rId10"/>
            </p:custDataLst>
          </p:nvPr>
        </p:nvSpPr>
        <p:spPr>
          <a:xfrm>
            <a:off x="4713030" y="2569824"/>
            <a:ext cx="1791104" cy="371353"/>
          </a:xfrm>
          <a:prstGeom prst="rect">
            <a:avLst/>
          </a:prstGeom>
          <a:noFill/>
        </p:spPr>
        <p:txBody>
          <a:bodyPr lIns="0" tIns="0" rIns="0" bIns="0">
            <a:normAutofit fontScale="92500" lnSpcReduction="20000"/>
          </a:bodyPr>
          <a:lstStyle>
            <a:defPPr>
              <a:defRPr lang="zh-CN"/>
            </a:defPPr>
            <a:lvl1pPr>
              <a:lnSpc>
                <a:spcPct val="130000"/>
              </a:lnSpc>
              <a:defRPr sz="1200"/>
            </a:lvl1pPr>
          </a:lstStyle>
          <a:p>
            <a:pPr>
              <a:buClr>
                <a:srgbClr val="0070C0"/>
              </a:buClr>
              <a:buSzPct val="90000"/>
            </a:pPr>
            <a:r>
              <a:rPr lang="zh-CN" altLang="en-US" dirty="0">
                <a:solidFill>
                  <a:schemeClr val="bg2">
                    <a:lumMod val="10000"/>
                  </a:schemeClr>
                </a:solidFill>
                <a:latin typeface="微软雅黑" panose="020B0503020204020204" pitchFamily="34" charset="-122"/>
                <a:ea typeface="微软雅黑" panose="020B0503020204020204" pitchFamily="34" charset="-122"/>
              </a:rPr>
              <a:t>添加文本说明内容添加文本说明内容添加文本说明内容</a:t>
            </a:r>
          </a:p>
        </p:txBody>
      </p:sp>
      <p:sp>
        <p:nvSpPr>
          <p:cNvPr id="12" name="MH_SubTitle_4"/>
          <p:cNvSpPr txBox="1">
            <a:spLocks/>
          </p:cNvSpPr>
          <p:nvPr>
            <p:custDataLst>
              <p:tags r:id="rId11"/>
            </p:custDataLst>
          </p:nvPr>
        </p:nvSpPr>
        <p:spPr bwMode="auto">
          <a:xfrm>
            <a:off x="3991596" y="2598448"/>
            <a:ext cx="808368" cy="278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30000"/>
              </a:lnSpc>
            </a:pPr>
            <a:r>
              <a:rPr lang="zh-CN" altLang="en-US" sz="1500" b="1" dirty="0">
                <a:solidFill>
                  <a:srgbClr val="0070C0"/>
                </a:solidFill>
                <a:ea typeface="微软雅黑" pitchFamily="34" charset="-122"/>
              </a:rPr>
              <a:t>标题</a:t>
            </a:r>
          </a:p>
        </p:txBody>
      </p:sp>
      <p:sp>
        <p:nvSpPr>
          <p:cNvPr id="13" name="MH_SubTitle_3"/>
          <p:cNvSpPr txBox="1">
            <a:spLocks/>
          </p:cNvSpPr>
          <p:nvPr>
            <p:custDataLst>
              <p:tags r:id="rId12"/>
            </p:custDataLst>
          </p:nvPr>
        </p:nvSpPr>
        <p:spPr bwMode="auto">
          <a:xfrm>
            <a:off x="3993187" y="3282783"/>
            <a:ext cx="914124" cy="278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30000"/>
              </a:lnSpc>
            </a:pPr>
            <a:r>
              <a:rPr lang="zh-CN" altLang="en-US" sz="1500" b="1" dirty="0">
                <a:solidFill>
                  <a:srgbClr val="404040"/>
                </a:solidFill>
                <a:ea typeface="微软雅黑" pitchFamily="34" charset="-122"/>
              </a:rPr>
              <a:t>标题</a:t>
            </a:r>
          </a:p>
        </p:txBody>
      </p:sp>
      <p:sp>
        <p:nvSpPr>
          <p:cNvPr id="14" name="MH_SubTitle_2"/>
          <p:cNvSpPr txBox="1">
            <a:spLocks/>
          </p:cNvSpPr>
          <p:nvPr>
            <p:custDataLst>
              <p:tags r:id="rId13"/>
            </p:custDataLst>
          </p:nvPr>
        </p:nvSpPr>
        <p:spPr bwMode="auto">
          <a:xfrm>
            <a:off x="4277237" y="3821071"/>
            <a:ext cx="741000" cy="278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30000"/>
              </a:lnSpc>
            </a:pPr>
            <a:r>
              <a:rPr lang="zh-CN" altLang="en-US" sz="1500" b="1" dirty="0">
                <a:solidFill>
                  <a:srgbClr val="404040"/>
                </a:solidFill>
                <a:ea typeface="微软雅黑" pitchFamily="34" charset="-122"/>
              </a:rPr>
              <a:t>标题</a:t>
            </a:r>
          </a:p>
        </p:txBody>
      </p:sp>
      <p:sp>
        <p:nvSpPr>
          <p:cNvPr id="15" name="MH_SubTitle_1"/>
          <p:cNvSpPr txBox="1">
            <a:spLocks/>
          </p:cNvSpPr>
          <p:nvPr>
            <p:custDataLst>
              <p:tags r:id="rId14"/>
            </p:custDataLst>
          </p:nvPr>
        </p:nvSpPr>
        <p:spPr bwMode="auto">
          <a:xfrm>
            <a:off x="4026629" y="4454349"/>
            <a:ext cx="682675" cy="278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30000"/>
              </a:lnSpc>
            </a:pPr>
            <a:r>
              <a:rPr lang="zh-CN" altLang="en-US" sz="1500" b="1" dirty="0">
                <a:solidFill>
                  <a:srgbClr val="404040"/>
                </a:solidFill>
                <a:ea typeface="微软雅黑" pitchFamily="34" charset="-122"/>
              </a:rPr>
              <a:t>标题</a:t>
            </a:r>
          </a:p>
        </p:txBody>
      </p:sp>
      <p:sp>
        <p:nvSpPr>
          <p:cNvPr id="16" name="MH_Text_4"/>
          <p:cNvSpPr txBox="1">
            <a:spLocks/>
          </p:cNvSpPr>
          <p:nvPr>
            <p:custDataLst>
              <p:tags r:id="rId15"/>
            </p:custDataLst>
          </p:nvPr>
        </p:nvSpPr>
        <p:spPr>
          <a:xfrm>
            <a:off x="4711338" y="3248177"/>
            <a:ext cx="1791104" cy="371353"/>
          </a:xfrm>
          <a:prstGeom prst="rect">
            <a:avLst/>
          </a:prstGeom>
          <a:noFill/>
        </p:spPr>
        <p:txBody>
          <a:bodyPr lIns="0" tIns="0" rIns="0" bIns="0">
            <a:normAutofit fontScale="92500" lnSpcReduction="20000"/>
          </a:bodyPr>
          <a:lstStyle>
            <a:defPPr>
              <a:defRPr lang="zh-CN"/>
            </a:defPPr>
            <a:lvl1pPr>
              <a:lnSpc>
                <a:spcPct val="130000"/>
              </a:lnSpc>
              <a:defRPr sz="1200"/>
            </a:lvl1pPr>
          </a:lstStyle>
          <a:p>
            <a:pPr>
              <a:buClr>
                <a:srgbClr val="0070C0"/>
              </a:buClr>
              <a:buSzPct val="90000"/>
            </a:pPr>
            <a:r>
              <a:rPr lang="zh-CN" altLang="en-US" dirty="0">
                <a:solidFill>
                  <a:schemeClr val="bg2">
                    <a:lumMod val="10000"/>
                  </a:schemeClr>
                </a:solidFill>
                <a:latin typeface="微软雅黑" panose="020B0503020204020204" pitchFamily="34" charset="-122"/>
                <a:ea typeface="微软雅黑" panose="020B0503020204020204" pitchFamily="34" charset="-122"/>
              </a:rPr>
              <a:t>添加文本说明内容添加文本说明内容添加文本说明内容</a:t>
            </a:r>
          </a:p>
        </p:txBody>
      </p:sp>
      <p:sp>
        <p:nvSpPr>
          <p:cNvPr id="17" name="MH_Text_4"/>
          <p:cNvSpPr txBox="1">
            <a:spLocks/>
          </p:cNvSpPr>
          <p:nvPr>
            <p:custDataLst>
              <p:tags r:id="rId16"/>
            </p:custDataLst>
          </p:nvPr>
        </p:nvSpPr>
        <p:spPr>
          <a:xfrm>
            <a:off x="5010498" y="3789062"/>
            <a:ext cx="1791104" cy="371353"/>
          </a:xfrm>
          <a:prstGeom prst="rect">
            <a:avLst/>
          </a:prstGeom>
          <a:noFill/>
        </p:spPr>
        <p:txBody>
          <a:bodyPr lIns="0" tIns="0" rIns="0" bIns="0">
            <a:normAutofit fontScale="92500" lnSpcReduction="20000"/>
          </a:bodyPr>
          <a:lstStyle>
            <a:defPPr>
              <a:defRPr lang="zh-CN"/>
            </a:defPPr>
            <a:lvl1pPr>
              <a:lnSpc>
                <a:spcPct val="130000"/>
              </a:lnSpc>
              <a:defRPr sz="1200"/>
            </a:lvl1pPr>
          </a:lstStyle>
          <a:p>
            <a:pPr>
              <a:buClr>
                <a:srgbClr val="0070C0"/>
              </a:buClr>
              <a:buSzPct val="90000"/>
            </a:pPr>
            <a:r>
              <a:rPr lang="zh-CN" altLang="en-US" dirty="0">
                <a:solidFill>
                  <a:schemeClr val="bg2">
                    <a:lumMod val="10000"/>
                  </a:schemeClr>
                </a:solidFill>
                <a:latin typeface="微软雅黑" panose="020B0503020204020204" pitchFamily="34" charset="-122"/>
                <a:ea typeface="微软雅黑" panose="020B0503020204020204" pitchFamily="34" charset="-122"/>
              </a:rPr>
              <a:t>添加文本说明内容添加文本说明内容添加文本说明内容</a:t>
            </a:r>
          </a:p>
        </p:txBody>
      </p:sp>
      <p:sp>
        <p:nvSpPr>
          <p:cNvPr id="18" name="MH_Text_4"/>
          <p:cNvSpPr txBox="1">
            <a:spLocks/>
          </p:cNvSpPr>
          <p:nvPr>
            <p:custDataLst>
              <p:tags r:id="rId17"/>
            </p:custDataLst>
          </p:nvPr>
        </p:nvSpPr>
        <p:spPr>
          <a:xfrm>
            <a:off x="4749614" y="4432915"/>
            <a:ext cx="1791104" cy="371353"/>
          </a:xfrm>
          <a:prstGeom prst="rect">
            <a:avLst/>
          </a:prstGeom>
          <a:noFill/>
        </p:spPr>
        <p:txBody>
          <a:bodyPr lIns="0" tIns="0" rIns="0" bIns="0">
            <a:normAutofit fontScale="92500" lnSpcReduction="20000"/>
          </a:bodyPr>
          <a:lstStyle>
            <a:defPPr>
              <a:defRPr lang="zh-CN"/>
            </a:defPPr>
            <a:lvl1pPr>
              <a:lnSpc>
                <a:spcPct val="130000"/>
              </a:lnSpc>
              <a:defRPr sz="1200"/>
            </a:lvl1pPr>
          </a:lstStyle>
          <a:p>
            <a:pPr>
              <a:buClr>
                <a:srgbClr val="0070C0"/>
              </a:buClr>
              <a:buSzPct val="90000"/>
            </a:pPr>
            <a:r>
              <a:rPr lang="zh-CN" altLang="en-US" dirty="0">
                <a:solidFill>
                  <a:schemeClr val="bg2">
                    <a:lumMod val="10000"/>
                  </a:schemeClr>
                </a:solidFill>
                <a:latin typeface="微软雅黑" panose="020B0503020204020204" pitchFamily="34" charset="-122"/>
                <a:ea typeface="微软雅黑" panose="020B0503020204020204" pitchFamily="34" charset="-122"/>
              </a:rPr>
              <a:t>添加文本说明内容添加文本说明内容添加文本说明内容</a:t>
            </a:r>
          </a:p>
        </p:txBody>
      </p:sp>
      <p:pic>
        <p:nvPicPr>
          <p:cNvPr id="19" name="MH_Other_2"/>
          <p:cNvPicPr>
            <a:picLocks noChangeAspect="1"/>
          </p:cNvPicPr>
          <p:nvPr>
            <p:custDataLst>
              <p:tags r:id="rId18"/>
            </p:custDataLst>
          </p:nvPr>
        </p:nvPicPr>
        <p:blipFill>
          <a:blip r:embed="rId21" cstate="print">
            <a:duotone>
              <a:schemeClr val="bg2">
                <a:shade val="45000"/>
                <a:satMod val="135000"/>
              </a:schemeClr>
              <a:prstClr val="white"/>
            </a:duotone>
            <a:extLst>
              <a:ext uri="{28A0092B-C50C-407E-A947-70E740481C1C}">
                <a14:useLocalDpi xmlns:a14="http://schemas.microsoft.com/office/drawing/2010/main" val="0"/>
              </a:ext>
            </a:extLst>
          </a:blip>
          <a:srcRect b="50887"/>
          <a:stretch>
            <a:fillRect/>
          </a:stretch>
        </p:blipFill>
        <p:spPr bwMode="auto">
          <a:xfrm>
            <a:off x="2169228" y="2278238"/>
            <a:ext cx="4503451" cy="4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3535552" y="1922196"/>
            <a:ext cx="1569661" cy="369332"/>
          </a:xfrm>
          <a:prstGeom prst="rect">
            <a:avLst/>
          </a:prstGeom>
          <a:noFill/>
        </p:spPr>
        <p:txBody>
          <a:bodyPr wrap="none" rtlCol="0">
            <a:spAutoFit/>
          </a:bodyPr>
          <a:lstStyle/>
          <a:p>
            <a:pPr algn="ctr"/>
            <a:r>
              <a:rPr lang="zh-CN" altLang="en-US" sz="1800" b="1" dirty="0">
                <a:solidFill>
                  <a:srgbClr val="0070C0"/>
                </a:solidFill>
                <a:latin typeface="微软雅黑" panose="020B0503020204020204" pitchFamily="34" charset="-122"/>
                <a:ea typeface="微软雅黑" panose="020B0503020204020204" pitchFamily="34" charset="-122"/>
              </a:rPr>
              <a:t>标题文字内容</a:t>
            </a:r>
          </a:p>
        </p:txBody>
      </p:sp>
      <p:sp>
        <p:nvSpPr>
          <p:cNvPr id="21" name="矩形 20">
            <a:extLst>
              <a:ext uri="{FF2B5EF4-FFF2-40B4-BE49-F238E27FC236}">
                <a16:creationId xmlns:a16="http://schemas.microsoft.com/office/drawing/2014/main" id="{EF65F566-D58A-4481-B2D2-DCBE08234D4B}"/>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1217290554"/>
      </p:ext>
    </p:extLst>
  </p:cSld>
  <p:clrMapOvr>
    <a:masterClrMapping/>
  </p:clrMapOvr>
  <p:transition advClick="0" advTm="5000">
    <p:pull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25771" y="3966396"/>
            <a:ext cx="1437970" cy="385880"/>
          </a:xfrm>
          <a:prstGeom prst="rect">
            <a:avLst/>
          </a:prstGeom>
          <a:noFill/>
        </p:spPr>
        <p:txBody>
          <a:bodyPr wrap="none" lIns="62109" tIns="31054" rIns="62109" bIns="31054">
            <a:spAutoFit/>
          </a:bodyPr>
          <a:lstStyle/>
          <a:p>
            <a:pPr marL="232896" indent="-232896" fontAlgn="base">
              <a:spcBef>
                <a:spcPct val="0"/>
              </a:spcBef>
              <a:spcAft>
                <a:spcPct val="0"/>
              </a:spcAft>
              <a:buFont typeface="Arial" pitchFamily="34" charset="0"/>
              <a:buChar char="•"/>
              <a:defRPr/>
            </a:pPr>
            <a:r>
              <a:rPr lang="zh-CN" altLang="en-US" sz="1050" dirty="0">
                <a:solidFill>
                  <a:prstClr val="black">
                    <a:lumMod val="75000"/>
                    <a:lumOff val="25000"/>
                  </a:prstClr>
                </a:solidFill>
                <a:latin typeface="微软雅黑" pitchFamily="34" charset="-122"/>
                <a:ea typeface="微软雅黑" pitchFamily="34" charset="-122"/>
              </a:rPr>
              <a:t>点击此处输入文字</a:t>
            </a:r>
            <a:endParaRPr lang="en-US" altLang="zh-CN" sz="1050" dirty="0">
              <a:solidFill>
                <a:prstClr val="black">
                  <a:lumMod val="75000"/>
                  <a:lumOff val="25000"/>
                </a:prstClr>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1050" dirty="0">
                <a:solidFill>
                  <a:prstClr val="black">
                    <a:lumMod val="75000"/>
                    <a:lumOff val="25000"/>
                  </a:prstClr>
                </a:solidFill>
                <a:latin typeface="微软雅黑" pitchFamily="34" charset="-122"/>
                <a:ea typeface="微软雅黑" pitchFamily="34" charset="-122"/>
              </a:rPr>
              <a:t>点击此处输入文字</a:t>
            </a:r>
            <a:endParaRPr lang="en-US" altLang="zh-CN" sz="1050" dirty="0">
              <a:solidFill>
                <a:prstClr val="black">
                  <a:lumMod val="75000"/>
                  <a:lumOff val="25000"/>
                </a:prstClr>
              </a:solidFill>
              <a:latin typeface="微软雅黑" pitchFamily="34" charset="-122"/>
              <a:ea typeface="微软雅黑" pitchFamily="34" charset="-122"/>
            </a:endParaRPr>
          </a:p>
        </p:txBody>
      </p:sp>
      <p:sp>
        <p:nvSpPr>
          <p:cNvPr id="3" name="TextBox 2"/>
          <p:cNvSpPr txBox="1"/>
          <p:nvPr/>
        </p:nvSpPr>
        <p:spPr>
          <a:xfrm>
            <a:off x="3154542" y="4459113"/>
            <a:ext cx="2040699" cy="566186"/>
          </a:xfrm>
          <a:prstGeom prst="rect">
            <a:avLst/>
          </a:prstGeom>
          <a:noFill/>
        </p:spPr>
        <p:txBody>
          <a:bodyPr wrap="none" lIns="62109" tIns="31054" rIns="62109" bIns="31054">
            <a:spAutoFit/>
          </a:bodyPr>
          <a:lstStyle/>
          <a:p>
            <a:pPr marL="232896" indent="-232896" fontAlgn="base">
              <a:spcBef>
                <a:spcPct val="0"/>
              </a:spcBef>
              <a:spcAft>
                <a:spcPct val="0"/>
              </a:spcAft>
              <a:buFont typeface="Arial" pitchFamily="34" charset="0"/>
              <a:buChar char="•"/>
              <a:defRPr/>
            </a:pPr>
            <a:r>
              <a:rPr lang="zh-CN" altLang="en-US" sz="1636" b="1" dirty="0">
                <a:solidFill>
                  <a:srgbClr val="0070C0"/>
                </a:solidFill>
                <a:latin typeface="微软雅黑" pitchFamily="34" charset="-122"/>
                <a:ea typeface="微软雅黑" pitchFamily="34" charset="-122"/>
              </a:rPr>
              <a:t>点击此处输入文字</a:t>
            </a:r>
            <a:endParaRPr lang="en-US" altLang="zh-CN" sz="1636" b="1" dirty="0">
              <a:solidFill>
                <a:srgbClr val="0070C0"/>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1636" b="1" dirty="0">
                <a:solidFill>
                  <a:srgbClr val="0070C0"/>
                </a:solidFill>
                <a:latin typeface="微软雅黑" pitchFamily="34" charset="-122"/>
                <a:ea typeface="微软雅黑" pitchFamily="34" charset="-122"/>
              </a:rPr>
              <a:t>点击此处输入文字</a:t>
            </a:r>
            <a:endParaRPr lang="en-US" altLang="zh-CN" sz="1636" b="1" dirty="0">
              <a:solidFill>
                <a:srgbClr val="0070C0"/>
              </a:solidFill>
              <a:latin typeface="微软雅黑" pitchFamily="34" charset="-122"/>
              <a:ea typeface="微软雅黑" pitchFamily="34" charset="-122"/>
            </a:endParaRPr>
          </a:p>
        </p:txBody>
      </p:sp>
      <p:sp>
        <p:nvSpPr>
          <p:cNvPr id="4" name="TextBox 3"/>
          <p:cNvSpPr txBox="1"/>
          <p:nvPr/>
        </p:nvSpPr>
        <p:spPr>
          <a:xfrm>
            <a:off x="5639855" y="3418472"/>
            <a:ext cx="1284082" cy="339713"/>
          </a:xfrm>
          <a:prstGeom prst="rect">
            <a:avLst/>
          </a:prstGeom>
          <a:noFill/>
        </p:spPr>
        <p:txBody>
          <a:bodyPr wrap="none" lIns="62109" tIns="31054" rIns="62109" bIns="31054">
            <a:spAutoFit/>
          </a:bodyPr>
          <a:lstStyle/>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p:txBody>
      </p:sp>
      <p:grpSp>
        <p:nvGrpSpPr>
          <p:cNvPr id="5" name="组合 4"/>
          <p:cNvGrpSpPr/>
          <p:nvPr/>
        </p:nvGrpSpPr>
        <p:grpSpPr>
          <a:xfrm>
            <a:off x="2060143" y="2979164"/>
            <a:ext cx="1320828" cy="1821741"/>
            <a:chOff x="681032" y="1902140"/>
            <a:chExt cx="1944688" cy="2681281"/>
          </a:xfrm>
        </p:grpSpPr>
        <p:sp>
          <p:nvSpPr>
            <p:cNvPr id="6"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solidFill>
            <a:ln w="19050">
              <a:noFill/>
            </a:ln>
          </p:spPr>
          <p:txBody>
            <a:bodyPr lIns="0" rIns="0" anchor="b"/>
            <a:lstStyle/>
            <a:p>
              <a:pPr algn="ctr">
                <a:lnSpc>
                  <a:spcPct val="120000"/>
                </a:lnSpc>
                <a:spcBef>
                  <a:spcPts val="450"/>
                </a:spcBef>
                <a:spcAft>
                  <a:spcPts val="450"/>
                </a:spcAft>
              </a:pPr>
              <a:endParaRPr lang="zh-CN" altLang="en-US" sz="1636" b="1" kern="0" dirty="0">
                <a:solidFill>
                  <a:sysClr val="window" lastClr="FFFFFF"/>
                </a:solidFill>
                <a:latin typeface="Impact" pitchFamily="34" charset="0"/>
                <a:ea typeface="微软雅黑" pitchFamily="34" charset="-122"/>
              </a:endParaRPr>
            </a:p>
          </p:txBody>
        </p:sp>
        <p:sp>
          <p:nvSpPr>
            <p:cNvPr id="7"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sz="1636" kern="0">
                <a:solidFill>
                  <a:prstClr val="white"/>
                </a:solidFill>
              </a:endParaRPr>
            </a:p>
          </p:txBody>
        </p:sp>
        <p:sp>
          <p:nvSpPr>
            <p:cNvPr id="8" name="矩形​​ 16"/>
            <p:cNvSpPr>
              <a:spLocks noChangeArrowheads="1"/>
            </p:cNvSpPr>
            <p:nvPr/>
          </p:nvSpPr>
          <p:spPr bwMode="auto">
            <a:xfrm>
              <a:off x="1038510" y="2412848"/>
              <a:ext cx="1206504" cy="88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defRPr/>
              </a:pPr>
              <a:r>
                <a:rPr lang="zh-CN" altLang="en-US" sz="1650" b="1" kern="0" dirty="0">
                  <a:solidFill>
                    <a:schemeClr val="bg1"/>
                  </a:solidFill>
                  <a:latin typeface="微软雅黑" pitchFamily="34" charset="-122"/>
                  <a:ea typeface="微软雅黑" pitchFamily="34" charset="-122"/>
                  <a:cs typeface="Arial Unicode MS" pitchFamily="34" charset="-122"/>
                </a:rPr>
                <a:t>标题文</a:t>
              </a:r>
              <a:endParaRPr lang="en-US" altLang="zh-CN" sz="165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defRPr/>
              </a:pPr>
              <a:r>
                <a:rPr lang="zh-CN" altLang="en-US" sz="1650" b="1" kern="0" dirty="0">
                  <a:solidFill>
                    <a:schemeClr val="bg1"/>
                  </a:solidFill>
                  <a:latin typeface="微软雅黑" pitchFamily="34" charset="-122"/>
                  <a:ea typeface="微软雅黑" pitchFamily="34" charset="-122"/>
                  <a:cs typeface="Arial Unicode MS" pitchFamily="34" charset="-122"/>
                </a:rPr>
                <a:t>字内容</a:t>
              </a:r>
            </a:p>
          </p:txBody>
        </p:sp>
      </p:grpSp>
      <p:grpSp>
        <p:nvGrpSpPr>
          <p:cNvPr id="9" name="组合 8"/>
          <p:cNvGrpSpPr/>
          <p:nvPr/>
        </p:nvGrpSpPr>
        <p:grpSpPr>
          <a:xfrm>
            <a:off x="3734629" y="2838186"/>
            <a:ext cx="977951" cy="1322347"/>
            <a:chOff x="3146420" y="1529078"/>
            <a:chExt cx="1439862" cy="1946260"/>
          </a:xfrm>
        </p:grpSpPr>
        <p:sp>
          <p:nvSpPr>
            <p:cNvPr id="10"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B0F0"/>
            </a:solidFill>
            <a:ln>
              <a:noFill/>
            </a:ln>
          </p:spPr>
          <p:txBody>
            <a:bodyPr wrap="none" anchor="ctr"/>
            <a:lstStyle/>
            <a:p>
              <a:pPr fontAlgn="base">
                <a:spcBef>
                  <a:spcPct val="0"/>
                </a:spcBef>
                <a:spcAft>
                  <a:spcPct val="0"/>
                </a:spcAft>
              </a:pPr>
              <a:endParaRPr lang="zh-CN" altLang="en-US" sz="1636" kern="0">
                <a:solidFill>
                  <a:srgbClr val="000000"/>
                </a:solidFill>
                <a:latin typeface="Arial" pitchFamily="34" charset="0"/>
                <a:ea typeface="华文细黑" pitchFamily="2" charset="-122"/>
              </a:endParaRPr>
            </a:p>
          </p:txBody>
        </p:sp>
        <p:sp>
          <p:nvSpPr>
            <p:cNvPr id="11"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sz="1636" kern="0">
                <a:solidFill>
                  <a:prstClr val="white"/>
                </a:solidFill>
              </a:endParaRPr>
            </a:p>
          </p:txBody>
        </p:sp>
        <p:sp>
          <p:nvSpPr>
            <p:cNvPr id="12" name="矩形​​ 17"/>
            <p:cNvSpPr>
              <a:spLocks noChangeArrowheads="1"/>
            </p:cNvSpPr>
            <p:nvPr/>
          </p:nvSpPr>
          <p:spPr bwMode="auto">
            <a:xfrm>
              <a:off x="3319078" y="1855756"/>
              <a:ext cx="1036576" cy="74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350" b="1" kern="0" dirty="0">
                  <a:solidFill>
                    <a:schemeClr val="bg1"/>
                  </a:solidFill>
                  <a:latin typeface="微软雅黑" pitchFamily="34" charset="-122"/>
                  <a:ea typeface="微软雅黑" pitchFamily="34" charset="-122"/>
                  <a:cs typeface="Arial Unicode MS" pitchFamily="34" charset="-122"/>
                </a:rPr>
                <a:t>标题文</a:t>
              </a:r>
              <a:endParaRPr lang="en-US" altLang="zh-CN" sz="135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pPr>
              <a:r>
                <a:rPr lang="zh-CN" altLang="en-US" sz="1350" b="1" kern="0" dirty="0">
                  <a:solidFill>
                    <a:schemeClr val="bg1"/>
                  </a:solidFill>
                  <a:latin typeface="微软雅黑" pitchFamily="34" charset="-122"/>
                  <a:ea typeface="微软雅黑" pitchFamily="34" charset="-122"/>
                  <a:cs typeface="Arial Unicode MS" pitchFamily="34" charset="-122"/>
                </a:rPr>
                <a:t>字内容</a:t>
              </a:r>
            </a:p>
          </p:txBody>
        </p:sp>
      </p:grpSp>
      <p:grpSp>
        <p:nvGrpSpPr>
          <p:cNvPr id="13" name="组合 12"/>
          <p:cNvGrpSpPr/>
          <p:nvPr/>
        </p:nvGrpSpPr>
        <p:grpSpPr>
          <a:xfrm>
            <a:off x="5043594" y="2755137"/>
            <a:ext cx="687909" cy="922446"/>
            <a:chOff x="5073645" y="1252853"/>
            <a:chExt cx="1012825" cy="1357676"/>
          </a:xfrm>
        </p:grpSpPr>
        <p:sp>
          <p:nvSpPr>
            <p:cNvPr id="14"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1">
                <a:lumMod val="75000"/>
                <a:lumOff val="25000"/>
              </a:schemeClr>
            </a:solidFill>
            <a:ln>
              <a:noFill/>
            </a:ln>
          </p:spPr>
          <p:txBody>
            <a:bodyPr wrap="none" anchor="ctr"/>
            <a:lstStyle/>
            <a:p>
              <a:pPr fontAlgn="base">
                <a:spcBef>
                  <a:spcPct val="0"/>
                </a:spcBef>
                <a:spcAft>
                  <a:spcPct val="0"/>
                </a:spcAft>
              </a:pPr>
              <a:endParaRPr lang="zh-CN" altLang="en-US" sz="1636" kern="0">
                <a:solidFill>
                  <a:srgbClr val="000000"/>
                </a:solidFill>
                <a:latin typeface="Arial" pitchFamily="34" charset="0"/>
                <a:ea typeface="华文细黑" pitchFamily="2" charset="-122"/>
              </a:endParaRPr>
            </a:p>
          </p:txBody>
        </p:sp>
        <p:sp>
          <p:nvSpPr>
            <p:cNvPr id="15"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sz="1636" kern="0">
                <a:solidFill>
                  <a:prstClr val="white"/>
                </a:solidFill>
              </a:endParaRPr>
            </a:p>
          </p:txBody>
        </p:sp>
        <p:sp>
          <p:nvSpPr>
            <p:cNvPr id="16" name="矩形​​ 18"/>
            <p:cNvSpPr>
              <a:spLocks noChangeArrowheads="1"/>
            </p:cNvSpPr>
            <p:nvPr/>
          </p:nvSpPr>
          <p:spPr bwMode="auto">
            <a:xfrm>
              <a:off x="5145942" y="1463485"/>
              <a:ext cx="866645" cy="611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050" b="1" kern="0" dirty="0">
                  <a:solidFill>
                    <a:schemeClr val="bg1"/>
                  </a:solidFill>
                  <a:latin typeface="微软雅黑" pitchFamily="34" charset="-122"/>
                  <a:ea typeface="微软雅黑" pitchFamily="34" charset="-122"/>
                  <a:cs typeface="Arial Unicode MS" pitchFamily="34" charset="-122"/>
                </a:rPr>
                <a:t>标题文</a:t>
              </a:r>
              <a:endParaRPr lang="en-US" altLang="zh-CN" sz="105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pPr>
              <a:r>
                <a:rPr lang="zh-CN" altLang="en-US" sz="1050" b="1" kern="0" dirty="0">
                  <a:solidFill>
                    <a:schemeClr val="bg1"/>
                  </a:solidFill>
                  <a:latin typeface="微软雅黑" pitchFamily="34" charset="-122"/>
                  <a:ea typeface="微软雅黑" pitchFamily="34" charset="-122"/>
                  <a:cs typeface="Arial Unicode MS" pitchFamily="34" charset="-122"/>
                </a:rPr>
                <a:t>字内容</a:t>
              </a:r>
            </a:p>
          </p:txBody>
        </p:sp>
      </p:grpSp>
      <p:pic>
        <p:nvPicPr>
          <p:cNvPr id="17" name="MH_Other_2"/>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rcRect b="50887"/>
          <a:stretch>
            <a:fillRect/>
          </a:stretch>
        </p:blipFill>
        <p:spPr bwMode="auto">
          <a:xfrm>
            <a:off x="2169228" y="2454771"/>
            <a:ext cx="4503451" cy="4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3304722" y="2029927"/>
            <a:ext cx="2031325" cy="461665"/>
          </a:xfrm>
          <a:prstGeom prst="rect">
            <a:avLst/>
          </a:prstGeom>
          <a:noFill/>
        </p:spPr>
        <p:txBody>
          <a:bodyPr wrap="none" rtlCol="0">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sp>
        <p:nvSpPr>
          <p:cNvPr id="19" name="矩形 18">
            <a:extLst>
              <a:ext uri="{FF2B5EF4-FFF2-40B4-BE49-F238E27FC236}">
                <a16:creationId xmlns:a16="http://schemas.microsoft.com/office/drawing/2014/main" id="{0DE48FB5-6FF5-4F7D-A2AA-902830DE81BF}"/>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3481219958"/>
      </p:ext>
    </p:extLst>
  </p:cSld>
  <p:clrMapOvr>
    <a:masterClrMapping/>
  </p:clrMapOvr>
  <p:transition advClick="0" advTm="5000">
    <p:randomBa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H_Other_2"/>
          <p:cNvPicPr>
            <a:picLocks noChangeAspect="1"/>
          </p:cNvPicPr>
          <p:nvPr>
            <p:custDataLst>
              <p:tags r:id="rId1"/>
            </p:custDataLst>
          </p:nvPr>
        </p:nvPicPr>
        <p:blipFill>
          <a:blip r:embed="rId12" cstate="print">
            <a:extLst>
              <a:ext uri="{28A0092B-C50C-407E-A947-70E740481C1C}">
                <a14:useLocalDpi xmlns:a14="http://schemas.microsoft.com/office/drawing/2010/main" val="0"/>
              </a:ext>
            </a:extLst>
          </a:blip>
          <a:srcRect b="50887"/>
          <a:stretch>
            <a:fillRect/>
          </a:stretch>
        </p:blipFill>
        <p:spPr bwMode="auto">
          <a:xfrm>
            <a:off x="2169228" y="2453536"/>
            <a:ext cx="4503451" cy="4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304721" y="2028692"/>
            <a:ext cx="2031325" cy="461665"/>
          </a:xfrm>
          <a:prstGeom prst="rect">
            <a:avLst/>
          </a:prstGeom>
          <a:noFill/>
        </p:spPr>
        <p:txBody>
          <a:bodyPr wrap="none" rtlCol="0">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grpSp>
        <p:nvGrpSpPr>
          <p:cNvPr id="4" name="组合 3"/>
          <p:cNvGrpSpPr/>
          <p:nvPr/>
        </p:nvGrpSpPr>
        <p:grpSpPr>
          <a:xfrm>
            <a:off x="3358312" y="2739406"/>
            <a:ext cx="1045878" cy="965258"/>
            <a:chOff x="3165475" y="1666973"/>
            <a:chExt cx="1524000" cy="1406525"/>
          </a:xfrm>
        </p:grpSpPr>
        <p:sp>
          <p:nvSpPr>
            <p:cNvPr id="5" name="MH_Other_1"/>
            <p:cNvSpPr/>
            <p:nvPr>
              <p:custDataLst>
                <p:tags r:id="rId8"/>
              </p:custDataLst>
            </p:nvPr>
          </p:nvSpPr>
          <p:spPr>
            <a:xfrm rot="16200000">
              <a:off x="3224212" y="1608236"/>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B5ECF5"/>
            </a:solidFill>
            <a:ln w="12700" cap="flat" cmpd="sng" algn="ctr">
              <a:noFill/>
              <a:prstDash val="solid"/>
            </a:ln>
            <a:effectLst/>
          </p:spPr>
          <p:txBody>
            <a:bodyPr anchor="ctr"/>
            <a:lstStyle/>
            <a:p>
              <a:pPr algn="ctr">
                <a:defRPr/>
              </a:pPr>
              <a:endParaRPr lang="en-US" sz="1013" kern="0">
                <a:solidFill>
                  <a:sysClr val="window" lastClr="FFFFFF"/>
                </a:solidFill>
                <a:latin typeface="Calibri"/>
              </a:endParaRPr>
            </a:p>
          </p:txBody>
        </p:sp>
        <p:sp>
          <p:nvSpPr>
            <p:cNvPr id="6" name="MH_SubTitle_1"/>
            <p:cNvSpPr/>
            <p:nvPr>
              <p:custDataLst>
                <p:tags r:id="rId9"/>
              </p:custDataLst>
            </p:nvPr>
          </p:nvSpPr>
          <p:spPr>
            <a:xfrm>
              <a:off x="3289300" y="1776510"/>
              <a:ext cx="1171575" cy="1173163"/>
            </a:xfrm>
            <a:prstGeom prst="ellipse">
              <a:avLst/>
            </a:prstGeom>
            <a:solidFill>
              <a:srgbClr val="0070C0"/>
            </a:solidFill>
            <a:ln w="25400" cap="flat" cmpd="sng" algn="ctr">
              <a:noFill/>
              <a:prstDash val="solid"/>
            </a:ln>
            <a:effectLst/>
          </p:spPr>
          <p:txBody>
            <a:bodyPr lIns="0" tIns="0" rIns="0" bIns="0" anchor="ctr">
              <a:normAutofit/>
            </a:bodyPr>
            <a:lstStyle/>
            <a:p>
              <a:pPr algn="ctr">
                <a:defRPr/>
              </a:pPr>
              <a:r>
                <a:rPr lang="zh-CN" altLang="en-US" sz="1800" kern="0" dirty="0">
                  <a:solidFill>
                    <a:srgbClr val="FFFFFF"/>
                  </a:solidFill>
                  <a:latin typeface="微软雅黑" panose="020B0503020204020204" pitchFamily="34" charset="-122"/>
                  <a:ea typeface="微软雅黑" panose="020B0503020204020204" pitchFamily="34" charset="-122"/>
                </a:rPr>
                <a:t>标题内容</a:t>
              </a:r>
              <a:endParaRPr lang="en-US" sz="1800" kern="0" dirty="0">
                <a:solidFill>
                  <a:srgbClr val="FFFFFF"/>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358312" y="3737245"/>
            <a:ext cx="965258" cy="1045878"/>
            <a:chOff x="3165475" y="3063973"/>
            <a:chExt cx="1406525" cy="1524000"/>
          </a:xfrm>
        </p:grpSpPr>
        <p:sp>
          <p:nvSpPr>
            <p:cNvPr id="8" name="MH_Other_2"/>
            <p:cNvSpPr/>
            <p:nvPr>
              <p:custDataLst>
                <p:tags r:id="rId6"/>
              </p:custDataLst>
            </p:nvPr>
          </p:nvSpPr>
          <p:spPr>
            <a:xfrm rot="10800000">
              <a:off x="3165475" y="3063973"/>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B5ECF5"/>
            </a:solidFill>
            <a:ln w="12700" cap="flat" cmpd="sng" algn="ctr">
              <a:noFill/>
              <a:prstDash val="solid"/>
            </a:ln>
            <a:effectLst/>
          </p:spPr>
          <p:txBody>
            <a:bodyPr anchor="ctr"/>
            <a:lstStyle/>
            <a:p>
              <a:pPr algn="ctr">
                <a:defRPr/>
              </a:pPr>
              <a:endParaRPr lang="en-US" sz="1013" kern="0">
                <a:solidFill>
                  <a:sysClr val="window" lastClr="FFFFFF"/>
                </a:solidFill>
                <a:latin typeface="Calibri"/>
              </a:endParaRPr>
            </a:p>
          </p:txBody>
        </p:sp>
        <p:sp>
          <p:nvSpPr>
            <p:cNvPr id="9" name="MH_SubTitle_4"/>
            <p:cNvSpPr/>
            <p:nvPr>
              <p:custDataLst>
                <p:tags r:id="rId7"/>
              </p:custDataLst>
            </p:nvPr>
          </p:nvSpPr>
          <p:spPr>
            <a:xfrm>
              <a:off x="3275013" y="3292573"/>
              <a:ext cx="1173162" cy="1171575"/>
            </a:xfrm>
            <a:prstGeom prst="ellipse">
              <a:avLst/>
            </a:prstGeom>
            <a:solidFill>
              <a:srgbClr val="0070C0"/>
            </a:solidFill>
            <a:ln w="25400" cap="flat" cmpd="sng" algn="ctr">
              <a:noFill/>
              <a:prstDash val="solid"/>
            </a:ln>
            <a:effectLst/>
          </p:spPr>
          <p:txBody>
            <a:bodyPr lIns="0" tIns="0" rIns="0" bIns="0" anchor="ctr">
              <a:normAutofit/>
            </a:bodyPr>
            <a:lstStyle/>
            <a:p>
              <a:pPr algn="ctr">
                <a:defRPr/>
              </a:pPr>
              <a:r>
                <a:rPr lang="zh-CN" altLang="en-US" sz="1800" kern="0" dirty="0">
                  <a:solidFill>
                    <a:srgbClr val="FFFFFF"/>
                  </a:solidFill>
                  <a:latin typeface="微软雅黑" panose="020B0503020204020204" pitchFamily="34" charset="-122"/>
                  <a:ea typeface="微软雅黑" panose="020B0503020204020204" pitchFamily="34" charset="-122"/>
                </a:rPr>
                <a:t>标题内容</a:t>
              </a:r>
              <a:endParaRPr lang="en-US" sz="1800" kern="0" dirty="0">
                <a:solidFill>
                  <a:srgbClr val="FFFFFF"/>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354673" y="3817865"/>
            <a:ext cx="1045878" cy="965258"/>
            <a:chOff x="4554538" y="3181448"/>
            <a:chExt cx="1524000" cy="1406525"/>
          </a:xfrm>
        </p:grpSpPr>
        <p:sp>
          <p:nvSpPr>
            <p:cNvPr id="11" name="MH_Other_3"/>
            <p:cNvSpPr/>
            <p:nvPr>
              <p:custDataLst>
                <p:tags r:id="rId4"/>
              </p:custDataLst>
            </p:nvPr>
          </p:nvSpPr>
          <p:spPr>
            <a:xfrm rot="5400000">
              <a:off x="4613275" y="3122711"/>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B5ECF5"/>
            </a:solidFill>
            <a:ln w="12700" cap="flat" cmpd="sng" algn="ctr">
              <a:noFill/>
              <a:prstDash val="solid"/>
            </a:ln>
            <a:effectLst/>
          </p:spPr>
          <p:txBody>
            <a:bodyPr anchor="ctr"/>
            <a:lstStyle/>
            <a:p>
              <a:pPr algn="ctr">
                <a:defRPr/>
              </a:pPr>
              <a:endParaRPr lang="en-US" sz="1013" kern="0">
                <a:solidFill>
                  <a:srgbClr val="FFFFFF"/>
                </a:solidFill>
                <a:latin typeface="Calibri"/>
              </a:endParaRPr>
            </a:p>
          </p:txBody>
        </p:sp>
        <p:sp>
          <p:nvSpPr>
            <p:cNvPr id="12" name="MH_SubTitle_3"/>
            <p:cNvSpPr/>
            <p:nvPr>
              <p:custDataLst>
                <p:tags r:id="rId5"/>
              </p:custDataLst>
            </p:nvPr>
          </p:nvSpPr>
          <p:spPr>
            <a:xfrm>
              <a:off x="4783138" y="3305273"/>
              <a:ext cx="1171575" cy="1171575"/>
            </a:xfrm>
            <a:prstGeom prst="ellipse">
              <a:avLst/>
            </a:prstGeom>
            <a:solidFill>
              <a:srgbClr val="0070C0"/>
            </a:solidFill>
            <a:ln w="25400" cap="flat" cmpd="sng" algn="ctr">
              <a:noFill/>
              <a:prstDash val="solid"/>
            </a:ln>
            <a:effectLst/>
          </p:spPr>
          <p:txBody>
            <a:bodyPr lIns="0" tIns="0" rIns="0" bIns="0" anchor="ctr">
              <a:normAutofit/>
            </a:bodyPr>
            <a:lstStyle/>
            <a:p>
              <a:pPr algn="ctr">
                <a:defRPr/>
              </a:pPr>
              <a:r>
                <a:rPr lang="zh-CN" altLang="en-US" sz="1800" kern="0" dirty="0">
                  <a:solidFill>
                    <a:sysClr val="window" lastClr="FFFFFF"/>
                  </a:solidFill>
                  <a:latin typeface="微软雅黑" panose="020B0503020204020204" pitchFamily="34" charset="-122"/>
                  <a:ea typeface="微软雅黑" panose="020B0503020204020204" pitchFamily="34" charset="-122"/>
                </a:rPr>
                <a:t>标题内容</a:t>
              </a:r>
              <a:endParaRPr lang="en-US" sz="1800"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435292" y="2739406"/>
            <a:ext cx="965258" cy="1045878"/>
            <a:chOff x="4672013" y="1666973"/>
            <a:chExt cx="1406525" cy="1524000"/>
          </a:xfrm>
        </p:grpSpPr>
        <p:sp>
          <p:nvSpPr>
            <p:cNvPr id="14" name="MH_Other_4"/>
            <p:cNvSpPr/>
            <p:nvPr>
              <p:custDataLst>
                <p:tags r:id="rId2"/>
              </p:custDataLst>
            </p:nvPr>
          </p:nvSpPr>
          <p:spPr>
            <a:xfrm>
              <a:off x="4672013" y="1666973"/>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B5ECF5"/>
            </a:solidFill>
            <a:ln w="12700" cap="flat" cmpd="sng" algn="ctr">
              <a:noFill/>
              <a:prstDash val="solid"/>
            </a:ln>
            <a:effectLst/>
          </p:spPr>
          <p:txBody>
            <a:bodyPr anchor="ctr"/>
            <a:lstStyle/>
            <a:p>
              <a:pPr algn="ctr">
                <a:defRPr/>
              </a:pPr>
              <a:endParaRPr lang="en-US" sz="1013" kern="0">
                <a:solidFill>
                  <a:sysClr val="window" lastClr="FFFFFF"/>
                </a:solidFill>
                <a:latin typeface="Calibri"/>
              </a:endParaRPr>
            </a:p>
          </p:txBody>
        </p:sp>
        <p:sp>
          <p:nvSpPr>
            <p:cNvPr id="15" name="MH_SubTitle_2"/>
            <p:cNvSpPr/>
            <p:nvPr>
              <p:custDataLst>
                <p:tags r:id="rId3"/>
              </p:custDataLst>
            </p:nvPr>
          </p:nvSpPr>
          <p:spPr>
            <a:xfrm>
              <a:off x="4795838" y="1790798"/>
              <a:ext cx="1171575" cy="1171575"/>
            </a:xfrm>
            <a:prstGeom prst="ellipse">
              <a:avLst/>
            </a:prstGeom>
            <a:solidFill>
              <a:srgbClr val="0070C0"/>
            </a:solidFill>
            <a:ln w="25400" cap="flat" cmpd="sng" algn="ctr">
              <a:noFill/>
              <a:prstDash val="solid"/>
            </a:ln>
            <a:effectLst/>
          </p:spPr>
          <p:txBody>
            <a:bodyPr lIns="0" tIns="0" rIns="0" bIns="0" anchor="ctr">
              <a:normAutofit/>
            </a:bodyPr>
            <a:lstStyle/>
            <a:p>
              <a:pPr algn="ctr">
                <a:defRPr/>
              </a:pPr>
              <a:r>
                <a:rPr lang="zh-CN" altLang="en-US" sz="1800" kern="0" dirty="0">
                  <a:solidFill>
                    <a:srgbClr val="FFFFFF"/>
                  </a:solidFill>
                  <a:latin typeface="微软雅黑" panose="020B0503020204020204" pitchFamily="34" charset="-122"/>
                  <a:ea typeface="微软雅黑" panose="020B0503020204020204" pitchFamily="34" charset="-122"/>
                </a:rPr>
                <a:t>标题内容</a:t>
              </a:r>
              <a:endParaRPr lang="en-US" sz="1800" kern="0" dirty="0">
                <a:solidFill>
                  <a:srgbClr val="FFFFFF"/>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526454" y="2714026"/>
            <a:ext cx="320076" cy="300246"/>
            <a:chOff x="3108756" y="2110160"/>
            <a:chExt cx="745081" cy="698920"/>
          </a:xfrm>
        </p:grpSpPr>
        <p:sp>
          <p:nvSpPr>
            <p:cNvPr id="17" name="Freeform 489"/>
            <p:cNvSpPr>
              <a:spLocks/>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18" name="Freeform 490"/>
            <p:cNvSpPr>
              <a:spLocks/>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19" name="Freeform 491"/>
            <p:cNvSpPr>
              <a:spLocks/>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20" name="Rectangle 492"/>
            <p:cNvSpPr>
              <a:spLocks noChangeArrowheads="1"/>
            </p:cNvSpPr>
            <p:nvPr/>
          </p:nvSpPr>
          <p:spPr bwMode="auto">
            <a:xfrm>
              <a:off x="3237144" y="2495323"/>
              <a:ext cx="168779" cy="15147"/>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21" name="Rectangle 493"/>
            <p:cNvSpPr>
              <a:spLocks noChangeArrowheads="1"/>
            </p:cNvSpPr>
            <p:nvPr/>
          </p:nvSpPr>
          <p:spPr bwMode="auto">
            <a:xfrm>
              <a:off x="3237144" y="2449161"/>
              <a:ext cx="168779" cy="17311"/>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22" name="Rectangle 494"/>
            <p:cNvSpPr>
              <a:spLocks noChangeArrowheads="1"/>
            </p:cNvSpPr>
            <p:nvPr/>
          </p:nvSpPr>
          <p:spPr bwMode="auto">
            <a:xfrm>
              <a:off x="3237144" y="2403000"/>
              <a:ext cx="168779" cy="15868"/>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23" name="Rectangle 495"/>
            <p:cNvSpPr>
              <a:spLocks noChangeArrowheads="1"/>
            </p:cNvSpPr>
            <p:nvPr/>
          </p:nvSpPr>
          <p:spPr bwMode="auto">
            <a:xfrm>
              <a:off x="3237144" y="2357559"/>
              <a:ext cx="168779" cy="15147"/>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24" name="Freeform 496"/>
            <p:cNvSpPr>
              <a:spLocks/>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grpSp>
      <p:cxnSp>
        <p:nvCxnSpPr>
          <p:cNvPr id="25" name="直接连接符 24"/>
          <p:cNvCxnSpPr/>
          <p:nvPr/>
        </p:nvCxnSpPr>
        <p:spPr>
          <a:xfrm>
            <a:off x="1526453" y="3041992"/>
            <a:ext cx="164741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bwMode="auto">
          <a:xfrm>
            <a:off x="1436525" y="3041993"/>
            <a:ext cx="1828913" cy="514820"/>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825"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cxnSp>
        <p:nvCxnSpPr>
          <p:cNvPr id="27" name="直接连接符 26"/>
          <p:cNvCxnSpPr/>
          <p:nvPr/>
        </p:nvCxnSpPr>
        <p:spPr>
          <a:xfrm>
            <a:off x="5556297" y="3041992"/>
            <a:ext cx="164741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bwMode="auto">
          <a:xfrm>
            <a:off x="5466370" y="3041993"/>
            <a:ext cx="1828913" cy="514820"/>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825"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grpSp>
        <p:nvGrpSpPr>
          <p:cNvPr id="29" name="组合 28"/>
          <p:cNvGrpSpPr/>
          <p:nvPr/>
        </p:nvGrpSpPr>
        <p:grpSpPr>
          <a:xfrm>
            <a:off x="5564275" y="2739405"/>
            <a:ext cx="370338" cy="282440"/>
            <a:chOff x="6117843" y="1646219"/>
            <a:chExt cx="683774" cy="521485"/>
          </a:xfrm>
        </p:grpSpPr>
        <p:sp>
          <p:nvSpPr>
            <p:cNvPr id="30" name="Freeform 373"/>
            <p:cNvSpPr>
              <a:spLocks noEditPoints="1"/>
            </p:cNvSpPr>
            <p:nvPr/>
          </p:nvSpPr>
          <p:spPr bwMode="auto">
            <a:xfrm>
              <a:off x="6523202" y="1891454"/>
              <a:ext cx="142092" cy="141371"/>
            </a:xfrm>
            <a:custGeom>
              <a:avLst/>
              <a:gdLst>
                <a:gd name="T0" fmla="*/ 41 w 83"/>
                <a:gd name="T1" fmla="*/ 0 h 83"/>
                <a:gd name="T2" fmla="*/ 0 w 83"/>
                <a:gd name="T3" fmla="*/ 41 h 83"/>
                <a:gd name="T4" fmla="*/ 41 w 83"/>
                <a:gd name="T5" fmla="*/ 83 h 83"/>
                <a:gd name="T6" fmla="*/ 83 w 83"/>
                <a:gd name="T7" fmla="*/ 41 h 83"/>
                <a:gd name="T8" fmla="*/ 41 w 83"/>
                <a:gd name="T9" fmla="*/ 0 h 83"/>
                <a:gd name="T10" fmla="*/ 41 w 83"/>
                <a:gd name="T11" fmla="*/ 73 h 83"/>
                <a:gd name="T12" fmla="*/ 10 w 83"/>
                <a:gd name="T13" fmla="*/ 41 h 83"/>
                <a:gd name="T14" fmla="*/ 41 w 83"/>
                <a:gd name="T15" fmla="*/ 10 h 83"/>
                <a:gd name="T16" fmla="*/ 73 w 83"/>
                <a:gd name="T17" fmla="*/ 41 h 83"/>
                <a:gd name="T18" fmla="*/ 41 w 83"/>
                <a:gd name="T19"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83">
                  <a:moveTo>
                    <a:pt x="41" y="0"/>
                  </a:moveTo>
                  <a:cubicBezTo>
                    <a:pt x="18" y="0"/>
                    <a:pt x="0" y="18"/>
                    <a:pt x="0" y="41"/>
                  </a:cubicBezTo>
                  <a:cubicBezTo>
                    <a:pt x="0" y="64"/>
                    <a:pt x="18" y="83"/>
                    <a:pt x="41" y="83"/>
                  </a:cubicBezTo>
                  <a:cubicBezTo>
                    <a:pt x="64" y="83"/>
                    <a:pt x="83" y="64"/>
                    <a:pt x="83" y="41"/>
                  </a:cubicBezTo>
                  <a:cubicBezTo>
                    <a:pt x="83" y="18"/>
                    <a:pt x="64" y="0"/>
                    <a:pt x="41" y="0"/>
                  </a:cubicBezTo>
                  <a:close/>
                  <a:moveTo>
                    <a:pt x="41" y="73"/>
                  </a:moveTo>
                  <a:cubicBezTo>
                    <a:pt x="24" y="73"/>
                    <a:pt x="10" y="59"/>
                    <a:pt x="10" y="41"/>
                  </a:cubicBezTo>
                  <a:cubicBezTo>
                    <a:pt x="10" y="24"/>
                    <a:pt x="24" y="10"/>
                    <a:pt x="41" y="10"/>
                  </a:cubicBezTo>
                  <a:cubicBezTo>
                    <a:pt x="59" y="10"/>
                    <a:pt x="73" y="24"/>
                    <a:pt x="73" y="41"/>
                  </a:cubicBezTo>
                  <a:cubicBezTo>
                    <a:pt x="73" y="59"/>
                    <a:pt x="59" y="73"/>
                    <a:pt x="41" y="7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31" name="Freeform 374"/>
            <p:cNvSpPr>
              <a:spLocks noEditPoints="1"/>
            </p:cNvSpPr>
            <p:nvPr/>
          </p:nvSpPr>
          <p:spPr bwMode="auto">
            <a:xfrm>
              <a:off x="6386881" y="1757296"/>
              <a:ext cx="414736" cy="410408"/>
            </a:xfrm>
            <a:custGeom>
              <a:avLst/>
              <a:gdLst>
                <a:gd name="T0" fmla="*/ 216 w 243"/>
                <a:gd name="T1" fmla="*/ 110 h 241"/>
                <a:gd name="T2" fmla="*/ 243 w 243"/>
                <a:gd name="T3" fmla="*/ 95 h 241"/>
                <a:gd name="T4" fmla="*/ 234 w 243"/>
                <a:gd name="T5" fmla="*/ 73 h 241"/>
                <a:gd name="T6" fmla="*/ 204 w 243"/>
                <a:gd name="T7" fmla="*/ 75 h 241"/>
                <a:gd name="T8" fmla="*/ 194 w 243"/>
                <a:gd name="T9" fmla="*/ 59 h 241"/>
                <a:gd name="T10" fmla="*/ 204 w 243"/>
                <a:gd name="T11" fmla="*/ 29 h 241"/>
                <a:gd name="T12" fmla="*/ 187 w 243"/>
                <a:gd name="T13" fmla="*/ 16 h 241"/>
                <a:gd name="T14" fmla="*/ 163 w 243"/>
                <a:gd name="T15" fmla="*/ 38 h 241"/>
                <a:gd name="T16" fmla="*/ 142 w 243"/>
                <a:gd name="T17" fmla="*/ 32 h 241"/>
                <a:gd name="T18" fmla="*/ 134 w 243"/>
                <a:gd name="T19" fmla="*/ 0 h 241"/>
                <a:gd name="T20" fmla="*/ 110 w 243"/>
                <a:gd name="T21" fmla="*/ 0 h 241"/>
                <a:gd name="T22" fmla="*/ 102 w 243"/>
                <a:gd name="T23" fmla="*/ 31 h 241"/>
                <a:gd name="T24" fmla="*/ 80 w 243"/>
                <a:gd name="T25" fmla="*/ 35 h 241"/>
                <a:gd name="T26" fmla="*/ 75 w 243"/>
                <a:gd name="T27" fmla="*/ 31 h 241"/>
                <a:gd name="T28" fmla="*/ 65 w 243"/>
                <a:gd name="T29" fmla="*/ 22 h 241"/>
                <a:gd name="T30" fmla="*/ 58 w 243"/>
                <a:gd name="T31" fmla="*/ 16 h 241"/>
                <a:gd name="T32" fmla="*/ 38 w 243"/>
                <a:gd name="T33" fmla="*/ 32 h 241"/>
                <a:gd name="T34" fmla="*/ 49 w 243"/>
                <a:gd name="T35" fmla="*/ 60 h 241"/>
                <a:gd name="T36" fmla="*/ 40 w 243"/>
                <a:gd name="T37" fmla="*/ 73 h 241"/>
                <a:gd name="T38" fmla="*/ 17 w 243"/>
                <a:gd name="T39" fmla="*/ 72 h 241"/>
                <a:gd name="T40" fmla="*/ 7 w 243"/>
                <a:gd name="T41" fmla="*/ 71 h 241"/>
                <a:gd name="T42" fmla="*/ 4 w 243"/>
                <a:gd name="T43" fmla="*/ 78 h 241"/>
                <a:gd name="T44" fmla="*/ 0 w 243"/>
                <a:gd name="T45" fmla="*/ 91 h 241"/>
                <a:gd name="T46" fmla="*/ 23 w 243"/>
                <a:gd name="T47" fmla="*/ 105 h 241"/>
                <a:gd name="T48" fmla="*/ 28 w 243"/>
                <a:gd name="T49" fmla="*/ 108 h 241"/>
                <a:gd name="T50" fmla="*/ 27 w 243"/>
                <a:gd name="T51" fmla="*/ 112 h 241"/>
                <a:gd name="T52" fmla="*/ 26 w 243"/>
                <a:gd name="T53" fmla="*/ 128 h 241"/>
                <a:gd name="T54" fmla="*/ 0 w 243"/>
                <a:gd name="T55" fmla="*/ 146 h 241"/>
                <a:gd name="T56" fmla="*/ 8 w 243"/>
                <a:gd name="T57" fmla="*/ 168 h 241"/>
                <a:gd name="T58" fmla="*/ 38 w 243"/>
                <a:gd name="T59" fmla="*/ 165 h 241"/>
                <a:gd name="T60" fmla="*/ 48 w 243"/>
                <a:gd name="T61" fmla="*/ 182 h 241"/>
                <a:gd name="T62" fmla="*/ 38 w 243"/>
                <a:gd name="T63" fmla="*/ 210 h 241"/>
                <a:gd name="T64" fmla="*/ 58 w 243"/>
                <a:gd name="T65" fmla="*/ 223 h 241"/>
                <a:gd name="T66" fmla="*/ 82 w 243"/>
                <a:gd name="T67" fmla="*/ 205 h 241"/>
                <a:gd name="T68" fmla="*/ 101 w 243"/>
                <a:gd name="T69" fmla="*/ 212 h 241"/>
                <a:gd name="T70" fmla="*/ 109 w 243"/>
                <a:gd name="T71" fmla="*/ 241 h 241"/>
                <a:gd name="T72" fmla="*/ 131 w 243"/>
                <a:gd name="T73" fmla="*/ 241 h 241"/>
                <a:gd name="T74" fmla="*/ 140 w 243"/>
                <a:gd name="T75" fmla="*/ 211 h 241"/>
                <a:gd name="T76" fmla="*/ 163 w 243"/>
                <a:gd name="T77" fmla="*/ 205 h 241"/>
                <a:gd name="T78" fmla="*/ 184 w 243"/>
                <a:gd name="T79" fmla="*/ 224 h 241"/>
                <a:gd name="T80" fmla="*/ 203 w 243"/>
                <a:gd name="T81" fmla="*/ 211 h 241"/>
                <a:gd name="T82" fmla="*/ 192 w 243"/>
                <a:gd name="T83" fmla="*/ 183 h 241"/>
                <a:gd name="T84" fmla="*/ 205 w 243"/>
                <a:gd name="T85" fmla="*/ 168 h 241"/>
                <a:gd name="T86" fmla="*/ 236 w 243"/>
                <a:gd name="T87" fmla="*/ 168 h 241"/>
                <a:gd name="T88" fmla="*/ 243 w 243"/>
                <a:gd name="T89" fmla="*/ 147 h 241"/>
                <a:gd name="T90" fmla="*/ 216 w 243"/>
                <a:gd name="T91" fmla="*/ 130 h 241"/>
                <a:gd name="T92" fmla="*/ 216 w 243"/>
                <a:gd name="T93" fmla="*/ 110 h 241"/>
                <a:gd name="T94" fmla="*/ 121 w 243"/>
                <a:gd name="T95" fmla="*/ 170 h 241"/>
                <a:gd name="T96" fmla="*/ 72 w 243"/>
                <a:gd name="T97" fmla="*/ 120 h 241"/>
                <a:gd name="T98" fmla="*/ 121 w 243"/>
                <a:gd name="T99" fmla="*/ 71 h 241"/>
                <a:gd name="T100" fmla="*/ 171 w 243"/>
                <a:gd name="T101" fmla="*/ 120 h 241"/>
                <a:gd name="T102" fmla="*/ 121 w 243"/>
                <a:gd name="T103" fmla="*/ 17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3" h="241">
                  <a:moveTo>
                    <a:pt x="216" y="110"/>
                  </a:moveTo>
                  <a:cubicBezTo>
                    <a:pt x="243" y="95"/>
                    <a:pt x="243" y="95"/>
                    <a:pt x="243" y="95"/>
                  </a:cubicBezTo>
                  <a:cubicBezTo>
                    <a:pt x="234" y="73"/>
                    <a:pt x="234" y="73"/>
                    <a:pt x="234" y="73"/>
                  </a:cubicBezTo>
                  <a:cubicBezTo>
                    <a:pt x="204" y="75"/>
                    <a:pt x="204" y="75"/>
                    <a:pt x="204" y="75"/>
                  </a:cubicBezTo>
                  <a:cubicBezTo>
                    <a:pt x="194" y="59"/>
                    <a:pt x="194" y="59"/>
                    <a:pt x="194" y="59"/>
                  </a:cubicBezTo>
                  <a:cubicBezTo>
                    <a:pt x="204" y="29"/>
                    <a:pt x="204" y="29"/>
                    <a:pt x="204" y="29"/>
                  </a:cubicBezTo>
                  <a:cubicBezTo>
                    <a:pt x="187" y="16"/>
                    <a:pt x="187" y="16"/>
                    <a:pt x="187" y="16"/>
                  </a:cubicBezTo>
                  <a:cubicBezTo>
                    <a:pt x="163" y="38"/>
                    <a:pt x="163" y="38"/>
                    <a:pt x="163" y="38"/>
                  </a:cubicBezTo>
                  <a:cubicBezTo>
                    <a:pt x="142" y="32"/>
                    <a:pt x="142" y="32"/>
                    <a:pt x="142" y="32"/>
                  </a:cubicBezTo>
                  <a:cubicBezTo>
                    <a:pt x="134" y="0"/>
                    <a:pt x="134" y="0"/>
                    <a:pt x="134" y="0"/>
                  </a:cubicBezTo>
                  <a:cubicBezTo>
                    <a:pt x="110" y="0"/>
                    <a:pt x="110" y="0"/>
                    <a:pt x="110" y="0"/>
                  </a:cubicBezTo>
                  <a:cubicBezTo>
                    <a:pt x="102" y="31"/>
                    <a:pt x="102" y="31"/>
                    <a:pt x="102" y="31"/>
                  </a:cubicBezTo>
                  <a:cubicBezTo>
                    <a:pt x="80" y="35"/>
                    <a:pt x="80" y="35"/>
                    <a:pt x="80" y="35"/>
                  </a:cubicBezTo>
                  <a:cubicBezTo>
                    <a:pt x="75" y="31"/>
                    <a:pt x="75" y="31"/>
                    <a:pt x="75" y="31"/>
                  </a:cubicBezTo>
                  <a:cubicBezTo>
                    <a:pt x="65" y="22"/>
                    <a:pt x="65" y="22"/>
                    <a:pt x="65" y="22"/>
                  </a:cubicBezTo>
                  <a:cubicBezTo>
                    <a:pt x="58" y="16"/>
                    <a:pt x="58" y="16"/>
                    <a:pt x="58" y="16"/>
                  </a:cubicBezTo>
                  <a:cubicBezTo>
                    <a:pt x="38" y="32"/>
                    <a:pt x="38" y="32"/>
                    <a:pt x="38" y="32"/>
                  </a:cubicBezTo>
                  <a:cubicBezTo>
                    <a:pt x="49" y="60"/>
                    <a:pt x="49" y="60"/>
                    <a:pt x="49" y="60"/>
                  </a:cubicBezTo>
                  <a:cubicBezTo>
                    <a:pt x="40" y="73"/>
                    <a:pt x="40" y="73"/>
                    <a:pt x="40" y="73"/>
                  </a:cubicBezTo>
                  <a:cubicBezTo>
                    <a:pt x="17" y="72"/>
                    <a:pt x="17" y="72"/>
                    <a:pt x="17" y="72"/>
                  </a:cubicBezTo>
                  <a:cubicBezTo>
                    <a:pt x="7" y="71"/>
                    <a:pt x="7" y="71"/>
                    <a:pt x="7" y="71"/>
                  </a:cubicBezTo>
                  <a:cubicBezTo>
                    <a:pt x="4" y="78"/>
                    <a:pt x="4" y="78"/>
                    <a:pt x="4" y="78"/>
                  </a:cubicBezTo>
                  <a:cubicBezTo>
                    <a:pt x="0" y="91"/>
                    <a:pt x="0" y="91"/>
                    <a:pt x="0" y="91"/>
                  </a:cubicBezTo>
                  <a:cubicBezTo>
                    <a:pt x="23" y="105"/>
                    <a:pt x="23" y="105"/>
                    <a:pt x="23" y="105"/>
                  </a:cubicBezTo>
                  <a:cubicBezTo>
                    <a:pt x="28" y="108"/>
                    <a:pt x="28" y="108"/>
                    <a:pt x="28" y="108"/>
                  </a:cubicBezTo>
                  <a:cubicBezTo>
                    <a:pt x="27" y="112"/>
                    <a:pt x="27" y="112"/>
                    <a:pt x="27" y="112"/>
                  </a:cubicBezTo>
                  <a:cubicBezTo>
                    <a:pt x="26" y="128"/>
                    <a:pt x="26" y="128"/>
                    <a:pt x="26" y="128"/>
                  </a:cubicBezTo>
                  <a:cubicBezTo>
                    <a:pt x="0" y="146"/>
                    <a:pt x="0" y="146"/>
                    <a:pt x="0" y="146"/>
                  </a:cubicBezTo>
                  <a:cubicBezTo>
                    <a:pt x="8" y="168"/>
                    <a:pt x="8" y="168"/>
                    <a:pt x="8" y="168"/>
                  </a:cubicBezTo>
                  <a:cubicBezTo>
                    <a:pt x="38" y="165"/>
                    <a:pt x="38" y="165"/>
                    <a:pt x="38" y="165"/>
                  </a:cubicBezTo>
                  <a:cubicBezTo>
                    <a:pt x="48" y="182"/>
                    <a:pt x="48" y="182"/>
                    <a:pt x="48" y="182"/>
                  </a:cubicBezTo>
                  <a:cubicBezTo>
                    <a:pt x="38" y="210"/>
                    <a:pt x="38" y="210"/>
                    <a:pt x="38" y="210"/>
                  </a:cubicBezTo>
                  <a:cubicBezTo>
                    <a:pt x="58" y="223"/>
                    <a:pt x="58" y="223"/>
                    <a:pt x="58" y="223"/>
                  </a:cubicBezTo>
                  <a:cubicBezTo>
                    <a:pt x="82" y="205"/>
                    <a:pt x="82" y="205"/>
                    <a:pt x="82" y="205"/>
                  </a:cubicBezTo>
                  <a:cubicBezTo>
                    <a:pt x="101" y="212"/>
                    <a:pt x="101" y="212"/>
                    <a:pt x="101" y="212"/>
                  </a:cubicBezTo>
                  <a:cubicBezTo>
                    <a:pt x="109" y="241"/>
                    <a:pt x="109" y="241"/>
                    <a:pt x="109" y="241"/>
                  </a:cubicBezTo>
                  <a:cubicBezTo>
                    <a:pt x="131" y="241"/>
                    <a:pt x="131" y="241"/>
                    <a:pt x="131" y="241"/>
                  </a:cubicBezTo>
                  <a:cubicBezTo>
                    <a:pt x="140" y="211"/>
                    <a:pt x="140" y="211"/>
                    <a:pt x="140" y="211"/>
                  </a:cubicBezTo>
                  <a:cubicBezTo>
                    <a:pt x="163" y="205"/>
                    <a:pt x="163" y="205"/>
                    <a:pt x="163" y="205"/>
                  </a:cubicBezTo>
                  <a:cubicBezTo>
                    <a:pt x="184" y="224"/>
                    <a:pt x="184" y="224"/>
                    <a:pt x="184" y="224"/>
                  </a:cubicBezTo>
                  <a:cubicBezTo>
                    <a:pt x="203" y="211"/>
                    <a:pt x="203" y="211"/>
                    <a:pt x="203" y="211"/>
                  </a:cubicBezTo>
                  <a:cubicBezTo>
                    <a:pt x="192" y="183"/>
                    <a:pt x="192" y="183"/>
                    <a:pt x="192" y="183"/>
                  </a:cubicBezTo>
                  <a:cubicBezTo>
                    <a:pt x="205" y="168"/>
                    <a:pt x="205" y="168"/>
                    <a:pt x="205" y="168"/>
                  </a:cubicBezTo>
                  <a:cubicBezTo>
                    <a:pt x="236" y="168"/>
                    <a:pt x="236" y="168"/>
                    <a:pt x="236" y="168"/>
                  </a:cubicBezTo>
                  <a:cubicBezTo>
                    <a:pt x="243" y="147"/>
                    <a:pt x="243" y="147"/>
                    <a:pt x="243" y="147"/>
                  </a:cubicBezTo>
                  <a:cubicBezTo>
                    <a:pt x="216" y="130"/>
                    <a:pt x="216" y="130"/>
                    <a:pt x="216" y="130"/>
                  </a:cubicBezTo>
                  <a:lnTo>
                    <a:pt x="216" y="110"/>
                  </a:lnTo>
                  <a:close/>
                  <a:moveTo>
                    <a:pt x="121" y="170"/>
                  </a:moveTo>
                  <a:cubicBezTo>
                    <a:pt x="94" y="170"/>
                    <a:pt x="72" y="148"/>
                    <a:pt x="72" y="120"/>
                  </a:cubicBezTo>
                  <a:cubicBezTo>
                    <a:pt x="72" y="93"/>
                    <a:pt x="94" y="71"/>
                    <a:pt x="121" y="71"/>
                  </a:cubicBezTo>
                  <a:cubicBezTo>
                    <a:pt x="148" y="71"/>
                    <a:pt x="171" y="93"/>
                    <a:pt x="171" y="120"/>
                  </a:cubicBezTo>
                  <a:cubicBezTo>
                    <a:pt x="171" y="148"/>
                    <a:pt x="148" y="170"/>
                    <a:pt x="121" y="17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32" name="Freeform 375"/>
            <p:cNvSpPr>
              <a:spLocks/>
            </p:cNvSpPr>
            <p:nvPr/>
          </p:nvSpPr>
          <p:spPr bwMode="auto">
            <a:xfrm>
              <a:off x="6231805" y="1678677"/>
              <a:ext cx="261103" cy="271201"/>
            </a:xfrm>
            <a:custGeom>
              <a:avLst/>
              <a:gdLst>
                <a:gd name="T0" fmla="*/ 88 w 153"/>
                <a:gd name="T1" fmla="*/ 137 h 159"/>
                <a:gd name="T2" fmla="*/ 85 w 153"/>
                <a:gd name="T3" fmla="*/ 126 h 159"/>
                <a:gd name="T4" fmla="*/ 59 w 153"/>
                <a:gd name="T5" fmla="*/ 120 h 159"/>
                <a:gd name="T6" fmla="*/ 44 w 153"/>
                <a:gd name="T7" fmla="*/ 59 h 159"/>
                <a:gd name="T8" fmla="*/ 105 w 153"/>
                <a:gd name="T9" fmla="*/ 44 h 159"/>
                <a:gd name="T10" fmla="*/ 123 w 153"/>
                <a:gd name="T11" fmla="*/ 65 h 159"/>
                <a:gd name="T12" fmla="*/ 148 w 153"/>
                <a:gd name="T13" fmla="*/ 58 h 159"/>
                <a:gd name="T14" fmla="*/ 153 w 153"/>
                <a:gd name="T15" fmla="*/ 56 h 159"/>
                <a:gd name="T16" fmla="*/ 121 w 153"/>
                <a:gd name="T17" fmla="*/ 17 h 159"/>
                <a:gd name="T18" fmla="*/ 31 w 153"/>
                <a:gd name="T19" fmla="*/ 25 h 159"/>
                <a:gd name="T20" fmla="*/ 17 w 153"/>
                <a:gd name="T21" fmla="*/ 43 h 159"/>
                <a:gd name="T22" fmla="*/ 8 w 153"/>
                <a:gd name="T23" fmla="*/ 62 h 159"/>
                <a:gd name="T24" fmla="*/ 42 w 153"/>
                <a:gd name="T25" fmla="*/ 147 h 159"/>
                <a:gd name="T26" fmla="*/ 92 w 153"/>
                <a:gd name="T27" fmla="*/ 157 h 159"/>
                <a:gd name="T28" fmla="*/ 88 w 153"/>
                <a:gd name="T29" fmla="*/ 13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159">
                  <a:moveTo>
                    <a:pt x="88" y="137"/>
                  </a:moveTo>
                  <a:cubicBezTo>
                    <a:pt x="85" y="126"/>
                    <a:pt x="85" y="126"/>
                    <a:pt x="85" y="126"/>
                  </a:cubicBezTo>
                  <a:cubicBezTo>
                    <a:pt x="76" y="127"/>
                    <a:pt x="67" y="125"/>
                    <a:pt x="59" y="120"/>
                  </a:cubicBezTo>
                  <a:cubicBezTo>
                    <a:pt x="38" y="107"/>
                    <a:pt x="31" y="80"/>
                    <a:pt x="44" y="59"/>
                  </a:cubicBezTo>
                  <a:cubicBezTo>
                    <a:pt x="56" y="38"/>
                    <a:pt x="84" y="31"/>
                    <a:pt x="105" y="44"/>
                  </a:cubicBezTo>
                  <a:cubicBezTo>
                    <a:pt x="113" y="49"/>
                    <a:pt x="119" y="56"/>
                    <a:pt x="123" y="65"/>
                  </a:cubicBezTo>
                  <a:cubicBezTo>
                    <a:pt x="148" y="58"/>
                    <a:pt x="148" y="58"/>
                    <a:pt x="148" y="58"/>
                  </a:cubicBezTo>
                  <a:cubicBezTo>
                    <a:pt x="153" y="56"/>
                    <a:pt x="153" y="56"/>
                    <a:pt x="153" y="56"/>
                  </a:cubicBezTo>
                  <a:cubicBezTo>
                    <a:pt x="147" y="40"/>
                    <a:pt x="136" y="26"/>
                    <a:pt x="121" y="17"/>
                  </a:cubicBezTo>
                  <a:cubicBezTo>
                    <a:pt x="92" y="0"/>
                    <a:pt x="55" y="4"/>
                    <a:pt x="31" y="25"/>
                  </a:cubicBezTo>
                  <a:cubicBezTo>
                    <a:pt x="26" y="30"/>
                    <a:pt x="21" y="36"/>
                    <a:pt x="17" y="43"/>
                  </a:cubicBezTo>
                  <a:cubicBezTo>
                    <a:pt x="13" y="49"/>
                    <a:pt x="10" y="56"/>
                    <a:pt x="8" y="62"/>
                  </a:cubicBezTo>
                  <a:cubicBezTo>
                    <a:pt x="0" y="94"/>
                    <a:pt x="13" y="129"/>
                    <a:pt x="42" y="147"/>
                  </a:cubicBezTo>
                  <a:cubicBezTo>
                    <a:pt x="58" y="156"/>
                    <a:pt x="75" y="159"/>
                    <a:pt x="92" y="157"/>
                  </a:cubicBezTo>
                  <a:lnTo>
                    <a:pt x="88" y="13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33" name="Freeform 376"/>
            <p:cNvSpPr>
              <a:spLocks/>
            </p:cNvSpPr>
            <p:nvPr/>
          </p:nvSpPr>
          <p:spPr bwMode="auto">
            <a:xfrm>
              <a:off x="6117843" y="1646219"/>
              <a:ext cx="155075" cy="131273"/>
            </a:xfrm>
            <a:custGeom>
              <a:avLst/>
              <a:gdLst>
                <a:gd name="T0" fmla="*/ 91 w 91"/>
                <a:gd name="T1" fmla="*/ 40 h 77"/>
                <a:gd name="T2" fmla="*/ 30 w 91"/>
                <a:gd name="T3" fmla="*/ 3 h 77"/>
                <a:gd name="T4" fmla="*/ 14 w 91"/>
                <a:gd name="T5" fmla="*/ 7 h 77"/>
                <a:gd name="T6" fmla="*/ 3 w 91"/>
                <a:gd name="T7" fmla="*/ 24 h 77"/>
                <a:gd name="T8" fmla="*/ 7 w 91"/>
                <a:gd name="T9" fmla="*/ 40 h 77"/>
                <a:gd name="T10" fmla="*/ 68 w 91"/>
                <a:gd name="T11" fmla="*/ 77 h 77"/>
                <a:gd name="T12" fmla="*/ 77 w 91"/>
                <a:gd name="T13" fmla="*/ 57 h 77"/>
                <a:gd name="T14" fmla="*/ 91 w 91"/>
                <a:gd name="T15" fmla="*/ 4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77">
                  <a:moveTo>
                    <a:pt x="91" y="40"/>
                  </a:moveTo>
                  <a:cubicBezTo>
                    <a:pt x="30" y="3"/>
                    <a:pt x="30" y="3"/>
                    <a:pt x="30" y="3"/>
                  </a:cubicBezTo>
                  <a:cubicBezTo>
                    <a:pt x="24" y="0"/>
                    <a:pt x="17" y="1"/>
                    <a:pt x="14" y="7"/>
                  </a:cubicBezTo>
                  <a:cubicBezTo>
                    <a:pt x="3" y="24"/>
                    <a:pt x="3" y="24"/>
                    <a:pt x="3" y="24"/>
                  </a:cubicBezTo>
                  <a:cubicBezTo>
                    <a:pt x="0" y="30"/>
                    <a:pt x="2" y="37"/>
                    <a:pt x="7" y="40"/>
                  </a:cubicBezTo>
                  <a:cubicBezTo>
                    <a:pt x="68" y="77"/>
                    <a:pt x="68" y="77"/>
                    <a:pt x="68" y="77"/>
                  </a:cubicBezTo>
                  <a:cubicBezTo>
                    <a:pt x="70" y="70"/>
                    <a:pt x="73" y="64"/>
                    <a:pt x="77" y="57"/>
                  </a:cubicBezTo>
                  <a:cubicBezTo>
                    <a:pt x="81" y="51"/>
                    <a:pt x="85" y="45"/>
                    <a:pt x="91" y="4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grpSp>
      <p:cxnSp>
        <p:nvCxnSpPr>
          <p:cNvPr id="34" name="直接连接符 33"/>
          <p:cNvCxnSpPr/>
          <p:nvPr/>
        </p:nvCxnSpPr>
        <p:spPr>
          <a:xfrm>
            <a:off x="5556297" y="4221494"/>
            <a:ext cx="164741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bwMode="auto">
          <a:xfrm>
            <a:off x="5466370" y="4221494"/>
            <a:ext cx="1828913" cy="514820"/>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825"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cxnSp>
        <p:nvCxnSpPr>
          <p:cNvPr id="36" name="直接连接符 35"/>
          <p:cNvCxnSpPr/>
          <p:nvPr/>
        </p:nvCxnSpPr>
        <p:spPr>
          <a:xfrm>
            <a:off x="1526453" y="4210201"/>
            <a:ext cx="164741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bwMode="auto">
          <a:xfrm>
            <a:off x="1436525" y="4210202"/>
            <a:ext cx="1828913" cy="514820"/>
          </a:xfrm>
          <a:prstGeom prst="rect">
            <a:avLst/>
          </a:prstGeom>
          <a:noFill/>
        </p:spPr>
        <p:txBody>
          <a:bodyPr vert="horz" wrap="square" lIns="69975" tIns="34988" rIns="69975" bIns="34988" numCol="1" anchor="t" anchorCtr="0" compatLnSpc="1">
            <a:prstTxWarp prst="textNoShape">
              <a:avLst/>
            </a:prstTxWarp>
            <a:spAutoFit/>
          </a:bodyPr>
          <a:lstStyle/>
          <a:p>
            <a:pPr defTabSz="699722">
              <a:lnSpc>
                <a:spcPct val="120000"/>
              </a:lnSpc>
              <a:defRPr/>
            </a:pPr>
            <a:r>
              <a:rPr lang="zh-CN" altLang="en-US" sz="825"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grpSp>
        <p:nvGrpSpPr>
          <p:cNvPr id="38" name="组合 37"/>
          <p:cNvGrpSpPr/>
          <p:nvPr/>
        </p:nvGrpSpPr>
        <p:grpSpPr>
          <a:xfrm>
            <a:off x="5588600" y="3840809"/>
            <a:ext cx="346013" cy="368508"/>
            <a:chOff x="4222411" y="4893577"/>
            <a:chExt cx="610202" cy="649873"/>
          </a:xfrm>
        </p:grpSpPr>
        <p:sp>
          <p:nvSpPr>
            <p:cNvPr id="39" name="Freeform 397"/>
            <p:cNvSpPr>
              <a:spLocks/>
            </p:cNvSpPr>
            <p:nvPr/>
          </p:nvSpPr>
          <p:spPr bwMode="auto">
            <a:xfrm>
              <a:off x="4663834" y="5236185"/>
              <a:ext cx="168779" cy="136322"/>
            </a:xfrm>
            <a:custGeom>
              <a:avLst/>
              <a:gdLst>
                <a:gd name="T0" fmla="*/ 89 w 99"/>
                <a:gd name="T1" fmla="*/ 48 h 80"/>
                <a:gd name="T2" fmla="*/ 60 w 99"/>
                <a:gd name="T3" fmla="*/ 0 h 80"/>
                <a:gd name="T4" fmla="*/ 0 w 99"/>
                <a:gd name="T5" fmla="*/ 0 h 80"/>
                <a:gd name="T6" fmla="*/ 38 w 99"/>
                <a:gd name="T7" fmla="*/ 65 h 80"/>
                <a:gd name="T8" fmla="*/ 38 w 99"/>
                <a:gd name="T9" fmla="*/ 80 h 80"/>
                <a:gd name="T10" fmla="*/ 73 w 99"/>
                <a:gd name="T11" fmla="*/ 80 h 80"/>
                <a:gd name="T12" fmla="*/ 89 w 99"/>
                <a:gd name="T13" fmla="*/ 48 h 80"/>
              </a:gdLst>
              <a:ahLst/>
              <a:cxnLst>
                <a:cxn ang="0">
                  <a:pos x="T0" y="T1"/>
                </a:cxn>
                <a:cxn ang="0">
                  <a:pos x="T2" y="T3"/>
                </a:cxn>
                <a:cxn ang="0">
                  <a:pos x="T4" y="T5"/>
                </a:cxn>
                <a:cxn ang="0">
                  <a:pos x="T6" y="T7"/>
                </a:cxn>
                <a:cxn ang="0">
                  <a:pos x="T8" y="T9"/>
                </a:cxn>
                <a:cxn ang="0">
                  <a:pos x="T10" y="T11"/>
                </a:cxn>
                <a:cxn ang="0">
                  <a:pos x="T12" y="T13"/>
                </a:cxn>
              </a:cxnLst>
              <a:rect l="0" t="0" r="r" b="b"/>
              <a:pathLst>
                <a:path w="99" h="80">
                  <a:moveTo>
                    <a:pt x="89" y="48"/>
                  </a:moveTo>
                  <a:cubicBezTo>
                    <a:pt x="60" y="0"/>
                    <a:pt x="60" y="0"/>
                    <a:pt x="60" y="0"/>
                  </a:cubicBezTo>
                  <a:cubicBezTo>
                    <a:pt x="0" y="0"/>
                    <a:pt x="0" y="0"/>
                    <a:pt x="0" y="0"/>
                  </a:cubicBezTo>
                  <a:cubicBezTo>
                    <a:pt x="21" y="14"/>
                    <a:pt x="38" y="34"/>
                    <a:pt x="38" y="65"/>
                  </a:cubicBezTo>
                  <a:cubicBezTo>
                    <a:pt x="38" y="70"/>
                    <a:pt x="38" y="76"/>
                    <a:pt x="38" y="80"/>
                  </a:cubicBezTo>
                  <a:cubicBezTo>
                    <a:pt x="53" y="80"/>
                    <a:pt x="66" y="80"/>
                    <a:pt x="73" y="80"/>
                  </a:cubicBezTo>
                  <a:cubicBezTo>
                    <a:pt x="99" y="80"/>
                    <a:pt x="89" y="48"/>
                    <a:pt x="89" y="48"/>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40" name="Freeform 398"/>
            <p:cNvSpPr>
              <a:spLocks/>
            </p:cNvSpPr>
            <p:nvPr/>
          </p:nvSpPr>
          <p:spPr bwMode="auto">
            <a:xfrm>
              <a:off x="4433746" y="5003212"/>
              <a:ext cx="177435" cy="205565"/>
            </a:xfrm>
            <a:custGeom>
              <a:avLst/>
              <a:gdLst>
                <a:gd name="T0" fmla="*/ 52 w 104"/>
                <a:gd name="T1" fmla="*/ 0 h 121"/>
                <a:gd name="T2" fmla="*/ 0 w 104"/>
                <a:gd name="T3" fmla="*/ 60 h 121"/>
                <a:gd name="T4" fmla="*/ 31 w 104"/>
                <a:gd name="T5" fmla="*/ 116 h 121"/>
                <a:gd name="T6" fmla="*/ 31 w 104"/>
                <a:gd name="T7" fmla="*/ 116 h 121"/>
                <a:gd name="T8" fmla="*/ 52 w 104"/>
                <a:gd name="T9" fmla="*/ 121 h 121"/>
                <a:gd name="T10" fmla="*/ 73 w 104"/>
                <a:gd name="T11" fmla="*/ 116 h 121"/>
                <a:gd name="T12" fmla="*/ 74 w 104"/>
                <a:gd name="T13" fmla="*/ 115 h 121"/>
                <a:gd name="T14" fmla="*/ 104 w 104"/>
                <a:gd name="T15" fmla="*/ 60 h 121"/>
                <a:gd name="T16" fmla="*/ 52 w 104"/>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21">
                  <a:moveTo>
                    <a:pt x="52" y="0"/>
                  </a:moveTo>
                  <a:cubicBezTo>
                    <a:pt x="23" y="0"/>
                    <a:pt x="0" y="27"/>
                    <a:pt x="0" y="60"/>
                  </a:cubicBezTo>
                  <a:cubicBezTo>
                    <a:pt x="0" y="85"/>
                    <a:pt x="13" y="106"/>
                    <a:pt x="31" y="116"/>
                  </a:cubicBezTo>
                  <a:cubicBezTo>
                    <a:pt x="31" y="116"/>
                    <a:pt x="31" y="116"/>
                    <a:pt x="31" y="116"/>
                  </a:cubicBezTo>
                  <a:cubicBezTo>
                    <a:pt x="38" y="119"/>
                    <a:pt x="45" y="121"/>
                    <a:pt x="52" y="121"/>
                  </a:cubicBezTo>
                  <a:cubicBezTo>
                    <a:pt x="59" y="121"/>
                    <a:pt x="66" y="119"/>
                    <a:pt x="73" y="116"/>
                  </a:cubicBezTo>
                  <a:cubicBezTo>
                    <a:pt x="73" y="116"/>
                    <a:pt x="74" y="115"/>
                    <a:pt x="74" y="115"/>
                  </a:cubicBezTo>
                  <a:cubicBezTo>
                    <a:pt x="92" y="105"/>
                    <a:pt x="104" y="84"/>
                    <a:pt x="104" y="60"/>
                  </a:cubicBezTo>
                  <a:cubicBezTo>
                    <a:pt x="104" y="27"/>
                    <a:pt x="81" y="0"/>
                    <a:pt x="52"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41" name="Freeform 399"/>
            <p:cNvSpPr>
              <a:spLocks/>
            </p:cNvSpPr>
            <p:nvPr/>
          </p:nvSpPr>
          <p:spPr bwMode="auto">
            <a:xfrm>
              <a:off x="4350078" y="5227530"/>
              <a:ext cx="351263" cy="315920"/>
            </a:xfrm>
            <a:custGeom>
              <a:avLst/>
              <a:gdLst>
                <a:gd name="T0" fmla="*/ 150 w 206"/>
                <a:gd name="T1" fmla="*/ 5 h 185"/>
                <a:gd name="T2" fmla="*/ 134 w 206"/>
                <a:gd name="T3" fmla="*/ 0 h 185"/>
                <a:gd name="T4" fmla="*/ 134 w 206"/>
                <a:gd name="T5" fmla="*/ 0 h 185"/>
                <a:gd name="T6" fmla="*/ 120 w 206"/>
                <a:gd name="T7" fmla="*/ 5 h 185"/>
                <a:gd name="T8" fmla="*/ 103 w 206"/>
                <a:gd name="T9" fmla="*/ 12 h 185"/>
                <a:gd name="T10" fmla="*/ 87 w 206"/>
                <a:gd name="T11" fmla="*/ 5 h 185"/>
                <a:gd name="T12" fmla="*/ 73 w 206"/>
                <a:gd name="T13" fmla="*/ 0 h 185"/>
                <a:gd name="T14" fmla="*/ 57 w 206"/>
                <a:gd name="T15" fmla="*/ 5 h 185"/>
                <a:gd name="T16" fmla="*/ 0 w 206"/>
                <a:gd name="T17" fmla="*/ 73 h 185"/>
                <a:gd name="T18" fmla="*/ 0 w 206"/>
                <a:gd name="T19" fmla="*/ 85 h 185"/>
                <a:gd name="T20" fmla="*/ 0 w 206"/>
                <a:gd name="T21" fmla="*/ 151 h 185"/>
                <a:gd name="T22" fmla="*/ 94 w 206"/>
                <a:gd name="T23" fmla="*/ 185 h 185"/>
                <a:gd name="T24" fmla="*/ 113 w 206"/>
                <a:gd name="T25" fmla="*/ 185 h 185"/>
                <a:gd name="T26" fmla="*/ 206 w 206"/>
                <a:gd name="T27" fmla="*/ 151 h 185"/>
                <a:gd name="T28" fmla="*/ 206 w 206"/>
                <a:gd name="T29" fmla="*/ 85 h 185"/>
                <a:gd name="T30" fmla="*/ 206 w 206"/>
                <a:gd name="T31" fmla="*/ 73 h 185"/>
                <a:gd name="T32" fmla="*/ 150 w 206"/>
                <a:gd name="T33" fmla="*/ 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6" h="185">
                  <a:moveTo>
                    <a:pt x="150" y="5"/>
                  </a:moveTo>
                  <a:cubicBezTo>
                    <a:pt x="144" y="3"/>
                    <a:pt x="139" y="2"/>
                    <a:pt x="134" y="0"/>
                  </a:cubicBezTo>
                  <a:cubicBezTo>
                    <a:pt x="134" y="0"/>
                    <a:pt x="134" y="0"/>
                    <a:pt x="134" y="0"/>
                  </a:cubicBezTo>
                  <a:cubicBezTo>
                    <a:pt x="120" y="5"/>
                    <a:pt x="120" y="5"/>
                    <a:pt x="120" y="5"/>
                  </a:cubicBezTo>
                  <a:cubicBezTo>
                    <a:pt x="103" y="12"/>
                    <a:pt x="103" y="12"/>
                    <a:pt x="103" y="12"/>
                  </a:cubicBezTo>
                  <a:cubicBezTo>
                    <a:pt x="87" y="5"/>
                    <a:pt x="87" y="5"/>
                    <a:pt x="87" y="5"/>
                  </a:cubicBezTo>
                  <a:cubicBezTo>
                    <a:pt x="73" y="0"/>
                    <a:pt x="73" y="0"/>
                    <a:pt x="73" y="0"/>
                  </a:cubicBezTo>
                  <a:cubicBezTo>
                    <a:pt x="68" y="2"/>
                    <a:pt x="62" y="3"/>
                    <a:pt x="57" y="5"/>
                  </a:cubicBezTo>
                  <a:cubicBezTo>
                    <a:pt x="30" y="15"/>
                    <a:pt x="0" y="35"/>
                    <a:pt x="0" y="73"/>
                  </a:cubicBezTo>
                  <a:cubicBezTo>
                    <a:pt x="0" y="77"/>
                    <a:pt x="0" y="81"/>
                    <a:pt x="0" y="85"/>
                  </a:cubicBezTo>
                  <a:cubicBezTo>
                    <a:pt x="0" y="141"/>
                    <a:pt x="0" y="151"/>
                    <a:pt x="0" y="151"/>
                  </a:cubicBezTo>
                  <a:cubicBezTo>
                    <a:pt x="0" y="151"/>
                    <a:pt x="3" y="185"/>
                    <a:pt x="94" y="185"/>
                  </a:cubicBezTo>
                  <a:cubicBezTo>
                    <a:pt x="113" y="185"/>
                    <a:pt x="113" y="185"/>
                    <a:pt x="113" y="185"/>
                  </a:cubicBezTo>
                  <a:cubicBezTo>
                    <a:pt x="204" y="185"/>
                    <a:pt x="206" y="151"/>
                    <a:pt x="206" y="151"/>
                  </a:cubicBezTo>
                  <a:cubicBezTo>
                    <a:pt x="206" y="151"/>
                    <a:pt x="206" y="141"/>
                    <a:pt x="206" y="85"/>
                  </a:cubicBezTo>
                  <a:cubicBezTo>
                    <a:pt x="206" y="81"/>
                    <a:pt x="206" y="77"/>
                    <a:pt x="206" y="73"/>
                  </a:cubicBezTo>
                  <a:cubicBezTo>
                    <a:pt x="206" y="35"/>
                    <a:pt x="176" y="15"/>
                    <a:pt x="150" y="5"/>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42" name="Freeform 400"/>
            <p:cNvSpPr>
              <a:spLocks/>
            </p:cNvSpPr>
            <p:nvPr/>
          </p:nvSpPr>
          <p:spPr bwMode="auto">
            <a:xfrm>
              <a:off x="4222411" y="5236185"/>
              <a:ext cx="166616" cy="136322"/>
            </a:xfrm>
            <a:custGeom>
              <a:avLst/>
              <a:gdLst>
                <a:gd name="T0" fmla="*/ 98 w 98"/>
                <a:gd name="T1" fmla="*/ 0 h 80"/>
                <a:gd name="T2" fmla="*/ 39 w 98"/>
                <a:gd name="T3" fmla="*/ 0 h 80"/>
                <a:gd name="T4" fmla="*/ 10 w 98"/>
                <a:gd name="T5" fmla="*/ 48 h 80"/>
                <a:gd name="T6" fmla="*/ 26 w 98"/>
                <a:gd name="T7" fmla="*/ 80 h 80"/>
                <a:gd name="T8" fmla="*/ 60 w 98"/>
                <a:gd name="T9" fmla="*/ 80 h 80"/>
                <a:gd name="T10" fmla="*/ 60 w 98"/>
                <a:gd name="T11" fmla="*/ 65 h 80"/>
                <a:gd name="T12" fmla="*/ 98 w 98"/>
                <a:gd name="T13" fmla="*/ 0 h 80"/>
              </a:gdLst>
              <a:ahLst/>
              <a:cxnLst>
                <a:cxn ang="0">
                  <a:pos x="T0" y="T1"/>
                </a:cxn>
                <a:cxn ang="0">
                  <a:pos x="T2" y="T3"/>
                </a:cxn>
                <a:cxn ang="0">
                  <a:pos x="T4" y="T5"/>
                </a:cxn>
                <a:cxn ang="0">
                  <a:pos x="T6" y="T7"/>
                </a:cxn>
                <a:cxn ang="0">
                  <a:pos x="T8" y="T9"/>
                </a:cxn>
                <a:cxn ang="0">
                  <a:pos x="T10" y="T11"/>
                </a:cxn>
                <a:cxn ang="0">
                  <a:pos x="T12" y="T13"/>
                </a:cxn>
              </a:cxnLst>
              <a:rect l="0" t="0" r="r" b="b"/>
              <a:pathLst>
                <a:path w="98" h="80">
                  <a:moveTo>
                    <a:pt x="98" y="0"/>
                  </a:moveTo>
                  <a:cubicBezTo>
                    <a:pt x="39" y="0"/>
                    <a:pt x="39" y="0"/>
                    <a:pt x="39" y="0"/>
                  </a:cubicBezTo>
                  <a:cubicBezTo>
                    <a:pt x="10" y="48"/>
                    <a:pt x="10" y="48"/>
                    <a:pt x="10" y="48"/>
                  </a:cubicBezTo>
                  <a:cubicBezTo>
                    <a:pt x="10" y="48"/>
                    <a:pt x="0" y="80"/>
                    <a:pt x="26" y="80"/>
                  </a:cubicBezTo>
                  <a:cubicBezTo>
                    <a:pt x="33" y="80"/>
                    <a:pt x="45" y="80"/>
                    <a:pt x="60" y="80"/>
                  </a:cubicBezTo>
                  <a:cubicBezTo>
                    <a:pt x="60" y="76"/>
                    <a:pt x="60" y="70"/>
                    <a:pt x="60" y="65"/>
                  </a:cubicBezTo>
                  <a:cubicBezTo>
                    <a:pt x="60" y="34"/>
                    <a:pt x="77" y="14"/>
                    <a:pt x="9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43" name="Freeform 401"/>
            <p:cNvSpPr>
              <a:spLocks/>
            </p:cNvSpPr>
            <p:nvPr/>
          </p:nvSpPr>
          <p:spPr bwMode="auto">
            <a:xfrm>
              <a:off x="4295260" y="4893577"/>
              <a:ext cx="462340" cy="331067"/>
            </a:xfrm>
            <a:custGeom>
              <a:avLst/>
              <a:gdLst>
                <a:gd name="T0" fmla="*/ 28 w 271"/>
                <a:gd name="T1" fmla="*/ 194 h 194"/>
                <a:gd name="T2" fmla="*/ 68 w 271"/>
                <a:gd name="T3" fmla="*/ 194 h 194"/>
                <a:gd name="T4" fmla="*/ 84 w 271"/>
                <a:gd name="T5" fmla="*/ 188 h 194"/>
                <a:gd name="T6" fmla="*/ 96 w 271"/>
                <a:gd name="T7" fmla="*/ 183 h 194"/>
                <a:gd name="T8" fmla="*/ 93 w 271"/>
                <a:gd name="T9" fmla="*/ 180 h 194"/>
                <a:gd name="T10" fmla="*/ 42 w 271"/>
                <a:gd name="T11" fmla="*/ 180 h 194"/>
                <a:gd name="T12" fmla="*/ 18 w 271"/>
                <a:gd name="T13" fmla="*/ 156 h 194"/>
                <a:gd name="T14" fmla="*/ 18 w 271"/>
                <a:gd name="T15" fmla="*/ 39 h 194"/>
                <a:gd name="T16" fmla="*/ 42 w 271"/>
                <a:gd name="T17" fmla="*/ 15 h 194"/>
                <a:gd name="T18" fmla="*/ 228 w 271"/>
                <a:gd name="T19" fmla="*/ 15 h 194"/>
                <a:gd name="T20" fmla="*/ 253 w 271"/>
                <a:gd name="T21" fmla="*/ 39 h 194"/>
                <a:gd name="T22" fmla="*/ 253 w 271"/>
                <a:gd name="T23" fmla="*/ 156 h 194"/>
                <a:gd name="T24" fmla="*/ 228 w 271"/>
                <a:gd name="T25" fmla="*/ 180 h 194"/>
                <a:gd name="T26" fmla="*/ 176 w 271"/>
                <a:gd name="T27" fmla="*/ 180 h 194"/>
                <a:gd name="T28" fmla="*/ 173 w 271"/>
                <a:gd name="T29" fmla="*/ 183 h 194"/>
                <a:gd name="T30" fmla="*/ 203 w 271"/>
                <a:gd name="T31" fmla="*/ 194 h 194"/>
                <a:gd name="T32" fmla="*/ 243 w 271"/>
                <a:gd name="T33" fmla="*/ 194 h 194"/>
                <a:gd name="T34" fmla="*/ 271 w 271"/>
                <a:gd name="T35" fmla="*/ 166 h 194"/>
                <a:gd name="T36" fmla="*/ 271 w 271"/>
                <a:gd name="T37" fmla="*/ 29 h 194"/>
                <a:gd name="T38" fmla="*/ 243 w 271"/>
                <a:gd name="T39" fmla="*/ 0 h 194"/>
                <a:gd name="T40" fmla="*/ 28 w 271"/>
                <a:gd name="T41" fmla="*/ 0 h 194"/>
                <a:gd name="T42" fmla="*/ 0 w 271"/>
                <a:gd name="T43" fmla="*/ 29 h 194"/>
                <a:gd name="T44" fmla="*/ 0 w 271"/>
                <a:gd name="T45" fmla="*/ 166 h 194"/>
                <a:gd name="T46" fmla="*/ 28 w 271"/>
                <a:gd name="T47"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1" h="194">
                  <a:moveTo>
                    <a:pt x="28" y="194"/>
                  </a:moveTo>
                  <a:cubicBezTo>
                    <a:pt x="68" y="194"/>
                    <a:pt x="68" y="194"/>
                    <a:pt x="68" y="194"/>
                  </a:cubicBezTo>
                  <a:cubicBezTo>
                    <a:pt x="74" y="192"/>
                    <a:pt x="79" y="189"/>
                    <a:pt x="84" y="188"/>
                  </a:cubicBezTo>
                  <a:cubicBezTo>
                    <a:pt x="88" y="186"/>
                    <a:pt x="92" y="185"/>
                    <a:pt x="96" y="183"/>
                  </a:cubicBezTo>
                  <a:cubicBezTo>
                    <a:pt x="95" y="182"/>
                    <a:pt x="94" y="181"/>
                    <a:pt x="93" y="180"/>
                  </a:cubicBezTo>
                  <a:cubicBezTo>
                    <a:pt x="42" y="180"/>
                    <a:pt x="42" y="180"/>
                    <a:pt x="42" y="180"/>
                  </a:cubicBezTo>
                  <a:cubicBezTo>
                    <a:pt x="29" y="180"/>
                    <a:pt x="18" y="169"/>
                    <a:pt x="18" y="156"/>
                  </a:cubicBezTo>
                  <a:cubicBezTo>
                    <a:pt x="18" y="39"/>
                    <a:pt x="18" y="39"/>
                    <a:pt x="18" y="39"/>
                  </a:cubicBezTo>
                  <a:cubicBezTo>
                    <a:pt x="18" y="25"/>
                    <a:pt x="29" y="15"/>
                    <a:pt x="42" y="15"/>
                  </a:cubicBezTo>
                  <a:cubicBezTo>
                    <a:pt x="228" y="15"/>
                    <a:pt x="228" y="15"/>
                    <a:pt x="228" y="15"/>
                  </a:cubicBezTo>
                  <a:cubicBezTo>
                    <a:pt x="242" y="15"/>
                    <a:pt x="253" y="25"/>
                    <a:pt x="253" y="39"/>
                  </a:cubicBezTo>
                  <a:cubicBezTo>
                    <a:pt x="253" y="156"/>
                    <a:pt x="253" y="156"/>
                    <a:pt x="253" y="156"/>
                  </a:cubicBezTo>
                  <a:cubicBezTo>
                    <a:pt x="253" y="169"/>
                    <a:pt x="242" y="180"/>
                    <a:pt x="228" y="180"/>
                  </a:cubicBezTo>
                  <a:cubicBezTo>
                    <a:pt x="176" y="180"/>
                    <a:pt x="176" y="180"/>
                    <a:pt x="176" y="180"/>
                  </a:cubicBezTo>
                  <a:cubicBezTo>
                    <a:pt x="175" y="181"/>
                    <a:pt x="174" y="182"/>
                    <a:pt x="173" y="183"/>
                  </a:cubicBezTo>
                  <a:cubicBezTo>
                    <a:pt x="182" y="186"/>
                    <a:pt x="192" y="189"/>
                    <a:pt x="203" y="194"/>
                  </a:cubicBezTo>
                  <a:cubicBezTo>
                    <a:pt x="243" y="194"/>
                    <a:pt x="243" y="194"/>
                    <a:pt x="243" y="194"/>
                  </a:cubicBezTo>
                  <a:cubicBezTo>
                    <a:pt x="258" y="194"/>
                    <a:pt x="271" y="181"/>
                    <a:pt x="271" y="166"/>
                  </a:cubicBezTo>
                  <a:cubicBezTo>
                    <a:pt x="271" y="29"/>
                    <a:pt x="271" y="29"/>
                    <a:pt x="271" y="29"/>
                  </a:cubicBezTo>
                  <a:cubicBezTo>
                    <a:pt x="271" y="13"/>
                    <a:pt x="258" y="0"/>
                    <a:pt x="243" y="0"/>
                  </a:cubicBezTo>
                  <a:cubicBezTo>
                    <a:pt x="28" y="0"/>
                    <a:pt x="28" y="0"/>
                    <a:pt x="28" y="0"/>
                  </a:cubicBezTo>
                  <a:cubicBezTo>
                    <a:pt x="13" y="0"/>
                    <a:pt x="0" y="13"/>
                    <a:pt x="0" y="29"/>
                  </a:cubicBezTo>
                  <a:cubicBezTo>
                    <a:pt x="0" y="166"/>
                    <a:pt x="0" y="166"/>
                    <a:pt x="0" y="166"/>
                  </a:cubicBezTo>
                  <a:cubicBezTo>
                    <a:pt x="0" y="181"/>
                    <a:pt x="13" y="194"/>
                    <a:pt x="28" y="194"/>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grpSp>
      <p:grpSp>
        <p:nvGrpSpPr>
          <p:cNvPr id="44" name="组合 43"/>
          <p:cNvGrpSpPr/>
          <p:nvPr/>
        </p:nvGrpSpPr>
        <p:grpSpPr>
          <a:xfrm>
            <a:off x="1549570" y="3826520"/>
            <a:ext cx="314468" cy="355087"/>
            <a:chOff x="1027865" y="1177546"/>
            <a:chExt cx="670069" cy="756622"/>
          </a:xfrm>
        </p:grpSpPr>
        <p:sp>
          <p:nvSpPr>
            <p:cNvPr id="45" name="Oval 648"/>
            <p:cNvSpPr>
              <a:spLocks noChangeArrowheads="1"/>
            </p:cNvSpPr>
            <p:nvPr/>
          </p:nvSpPr>
          <p:spPr bwMode="auto">
            <a:xfrm>
              <a:off x="1494533" y="1264821"/>
              <a:ext cx="189697" cy="219269"/>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46" name="Freeform 649"/>
            <p:cNvSpPr>
              <a:spLocks noEditPoints="1"/>
            </p:cNvSpPr>
            <p:nvPr/>
          </p:nvSpPr>
          <p:spPr bwMode="auto">
            <a:xfrm>
              <a:off x="1301951" y="1177546"/>
              <a:ext cx="199795" cy="173829"/>
            </a:xfrm>
            <a:custGeom>
              <a:avLst/>
              <a:gdLst>
                <a:gd name="T0" fmla="*/ 106 w 117"/>
                <a:gd name="T1" fmla="*/ 67 h 102"/>
                <a:gd name="T2" fmla="*/ 117 w 117"/>
                <a:gd name="T3" fmla="*/ 45 h 102"/>
                <a:gd name="T4" fmla="*/ 117 w 117"/>
                <a:gd name="T5" fmla="*/ 24 h 102"/>
                <a:gd name="T6" fmla="*/ 94 w 117"/>
                <a:gd name="T7" fmla="*/ 0 h 102"/>
                <a:gd name="T8" fmla="*/ 23 w 117"/>
                <a:gd name="T9" fmla="*/ 0 h 102"/>
                <a:gd name="T10" fmla="*/ 0 w 117"/>
                <a:gd name="T11" fmla="*/ 24 h 102"/>
                <a:gd name="T12" fmla="*/ 0 w 117"/>
                <a:gd name="T13" fmla="*/ 45 h 102"/>
                <a:gd name="T14" fmla="*/ 23 w 117"/>
                <a:gd name="T15" fmla="*/ 70 h 102"/>
                <a:gd name="T16" fmla="*/ 73 w 117"/>
                <a:gd name="T17" fmla="*/ 70 h 102"/>
                <a:gd name="T18" fmla="*/ 110 w 117"/>
                <a:gd name="T19" fmla="*/ 102 h 102"/>
                <a:gd name="T20" fmla="*/ 106 w 117"/>
                <a:gd name="T21" fmla="*/ 67 h 102"/>
                <a:gd name="T22" fmla="*/ 88 w 117"/>
                <a:gd name="T23" fmla="*/ 60 h 102"/>
                <a:gd name="T24" fmla="*/ 31 w 117"/>
                <a:gd name="T25" fmla="*/ 60 h 102"/>
                <a:gd name="T26" fmla="*/ 13 w 117"/>
                <a:gd name="T27" fmla="*/ 43 h 102"/>
                <a:gd name="T28" fmla="*/ 13 w 117"/>
                <a:gd name="T29" fmla="*/ 27 h 102"/>
                <a:gd name="T30" fmla="*/ 31 w 117"/>
                <a:gd name="T31" fmla="*/ 9 h 102"/>
                <a:gd name="T32" fmla="*/ 88 w 117"/>
                <a:gd name="T33" fmla="*/ 9 h 102"/>
                <a:gd name="T34" fmla="*/ 106 w 117"/>
                <a:gd name="T35" fmla="*/ 27 h 102"/>
                <a:gd name="T36" fmla="*/ 106 w 117"/>
                <a:gd name="T37" fmla="*/ 43 h 102"/>
                <a:gd name="T38" fmla="*/ 88 w 117"/>
                <a:gd name="T39"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7" h="102">
                  <a:moveTo>
                    <a:pt x="106" y="67"/>
                  </a:moveTo>
                  <a:cubicBezTo>
                    <a:pt x="112" y="62"/>
                    <a:pt x="117" y="55"/>
                    <a:pt x="117" y="45"/>
                  </a:cubicBezTo>
                  <a:cubicBezTo>
                    <a:pt x="117" y="24"/>
                    <a:pt x="117" y="24"/>
                    <a:pt x="117" y="24"/>
                  </a:cubicBezTo>
                  <a:cubicBezTo>
                    <a:pt x="117" y="11"/>
                    <a:pt x="107" y="0"/>
                    <a:pt x="94" y="0"/>
                  </a:cubicBezTo>
                  <a:cubicBezTo>
                    <a:pt x="23" y="0"/>
                    <a:pt x="23" y="0"/>
                    <a:pt x="23" y="0"/>
                  </a:cubicBezTo>
                  <a:cubicBezTo>
                    <a:pt x="10" y="0"/>
                    <a:pt x="0" y="11"/>
                    <a:pt x="0" y="24"/>
                  </a:cubicBezTo>
                  <a:cubicBezTo>
                    <a:pt x="0" y="45"/>
                    <a:pt x="0" y="45"/>
                    <a:pt x="0" y="45"/>
                  </a:cubicBezTo>
                  <a:cubicBezTo>
                    <a:pt x="0" y="59"/>
                    <a:pt x="10" y="70"/>
                    <a:pt x="23" y="70"/>
                  </a:cubicBezTo>
                  <a:cubicBezTo>
                    <a:pt x="73" y="70"/>
                    <a:pt x="73" y="70"/>
                    <a:pt x="73" y="70"/>
                  </a:cubicBezTo>
                  <a:cubicBezTo>
                    <a:pt x="110" y="102"/>
                    <a:pt x="110" y="102"/>
                    <a:pt x="110" y="102"/>
                  </a:cubicBezTo>
                  <a:lnTo>
                    <a:pt x="106" y="67"/>
                  </a:lnTo>
                  <a:close/>
                  <a:moveTo>
                    <a:pt x="88" y="60"/>
                  </a:moveTo>
                  <a:cubicBezTo>
                    <a:pt x="31" y="60"/>
                    <a:pt x="31" y="60"/>
                    <a:pt x="31" y="60"/>
                  </a:cubicBezTo>
                  <a:cubicBezTo>
                    <a:pt x="21" y="60"/>
                    <a:pt x="13" y="52"/>
                    <a:pt x="13" y="43"/>
                  </a:cubicBezTo>
                  <a:cubicBezTo>
                    <a:pt x="13" y="27"/>
                    <a:pt x="13" y="27"/>
                    <a:pt x="13" y="27"/>
                  </a:cubicBezTo>
                  <a:cubicBezTo>
                    <a:pt x="13" y="17"/>
                    <a:pt x="21" y="9"/>
                    <a:pt x="31" y="9"/>
                  </a:cubicBezTo>
                  <a:cubicBezTo>
                    <a:pt x="88" y="9"/>
                    <a:pt x="88" y="9"/>
                    <a:pt x="88" y="9"/>
                  </a:cubicBezTo>
                  <a:cubicBezTo>
                    <a:pt x="98" y="9"/>
                    <a:pt x="106" y="17"/>
                    <a:pt x="106" y="27"/>
                  </a:cubicBezTo>
                  <a:cubicBezTo>
                    <a:pt x="106" y="43"/>
                    <a:pt x="106" y="43"/>
                    <a:pt x="106" y="43"/>
                  </a:cubicBezTo>
                  <a:cubicBezTo>
                    <a:pt x="106" y="52"/>
                    <a:pt x="98" y="60"/>
                    <a:pt x="88" y="6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47" name="Freeform 650"/>
            <p:cNvSpPr>
              <a:spLocks/>
            </p:cNvSpPr>
            <p:nvPr/>
          </p:nvSpPr>
          <p:spPr bwMode="auto">
            <a:xfrm>
              <a:off x="1455584" y="1491302"/>
              <a:ext cx="242350" cy="325297"/>
            </a:xfrm>
            <a:custGeom>
              <a:avLst/>
              <a:gdLst>
                <a:gd name="T0" fmla="*/ 71 w 142"/>
                <a:gd name="T1" fmla="*/ 3 h 191"/>
                <a:gd name="T2" fmla="*/ 57 w 142"/>
                <a:gd name="T3" fmla="*/ 97 h 191"/>
                <a:gd name="T4" fmla="*/ 15 w 142"/>
                <a:gd name="T5" fmla="*/ 123 h 191"/>
                <a:gd name="T6" fmla="*/ 15 w 142"/>
                <a:gd name="T7" fmla="*/ 85 h 191"/>
                <a:gd name="T8" fmla="*/ 71 w 142"/>
                <a:gd name="T9" fmla="*/ 3 h 191"/>
                <a:gd name="T10" fmla="*/ 0 w 142"/>
                <a:gd name="T11" fmla="*/ 97 h 191"/>
                <a:gd name="T12" fmla="*/ 0 w 142"/>
                <a:gd name="T13" fmla="*/ 150 h 191"/>
                <a:gd name="T14" fmla="*/ 71 w 142"/>
                <a:gd name="T15" fmla="*/ 191 h 191"/>
                <a:gd name="T16" fmla="*/ 142 w 142"/>
                <a:gd name="T17" fmla="*/ 163 h 191"/>
                <a:gd name="T18" fmla="*/ 142 w 142"/>
                <a:gd name="T19" fmla="*/ 49 h 191"/>
                <a:gd name="T20" fmla="*/ 71 w 142"/>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91">
                  <a:moveTo>
                    <a:pt x="71" y="3"/>
                  </a:moveTo>
                  <a:cubicBezTo>
                    <a:pt x="57" y="97"/>
                    <a:pt x="57" y="97"/>
                    <a:pt x="57" y="97"/>
                  </a:cubicBezTo>
                  <a:cubicBezTo>
                    <a:pt x="15" y="123"/>
                    <a:pt x="15" y="123"/>
                    <a:pt x="15" y="123"/>
                  </a:cubicBezTo>
                  <a:cubicBezTo>
                    <a:pt x="15" y="85"/>
                    <a:pt x="15" y="85"/>
                    <a:pt x="15" y="85"/>
                  </a:cubicBezTo>
                  <a:cubicBezTo>
                    <a:pt x="71" y="3"/>
                    <a:pt x="71" y="3"/>
                    <a:pt x="71" y="3"/>
                  </a:cubicBezTo>
                  <a:cubicBezTo>
                    <a:pt x="16" y="3"/>
                    <a:pt x="0" y="97"/>
                    <a:pt x="0" y="97"/>
                  </a:cubicBezTo>
                  <a:cubicBezTo>
                    <a:pt x="0" y="97"/>
                    <a:pt x="0" y="128"/>
                    <a:pt x="0" y="150"/>
                  </a:cubicBezTo>
                  <a:cubicBezTo>
                    <a:pt x="0" y="173"/>
                    <a:pt x="8" y="191"/>
                    <a:pt x="71" y="191"/>
                  </a:cubicBezTo>
                  <a:cubicBezTo>
                    <a:pt x="134" y="191"/>
                    <a:pt x="142" y="163"/>
                    <a:pt x="142" y="163"/>
                  </a:cubicBezTo>
                  <a:cubicBezTo>
                    <a:pt x="142" y="163"/>
                    <a:pt x="142" y="98"/>
                    <a:pt x="142" y="49"/>
                  </a:cubicBezTo>
                  <a:cubicBezTo>
                    <a:pt x="142" y="0"/>
                    <a:pt x="71" y="3"/>
                    <a:pt x="71"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48" name="Oval 651"/>
            <p:cNvSpPr>
              <a:spLocks noChangeArrowheads="1"/>
            </p:cNvSpPr>
            <p:nvPr/>
          </p:nvSpPr>
          <p:spPr bwMode="auto">
            <a:xfrm>
              <a:off x="1421683" y="1225150"/>
              <a:ext cx="21638" cy="23802"/>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49" name="Oval 652"/>
            <p:cNvSpPr>
              <a:spLocks noChangeArrowheads="1"/>
            </p:cNvSpPr>
            <p:nvPr/>
          </p:nvSpPr>
          <p:spPr bwMode="auto">
            <a:xfrm>
              <a:off x="1387062" y="1225150"/>
              <a:ext cx="23802" cy="23802"/>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50" name="Oval 653"/>
            <p:cNvSpPr>
              <a:spLocks noChangeArrowheads="1"/>
            </p:cNvSpPr>
            <p:nvPr/>
          </p:nvSpPr>
          <p:spPr bwMode="auto">
            <a:xfrm>
              <a:off x="1351719" y="1223708"/>
              <a:ext cx="23802" cy="23802"/>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51" name="Oval 654"/>
            <p:cNvSpPr>
              <a:spLocks noChangeArrowheads="1"/>
            </p:cNvSpPr>
            <p:nvPr/>
          </p:nvSpPr>
          <p:spPr bwMode="auto">
            <a:xfrm>
              <a:off x="1353162" y="1396094"/>
              <a:ext cx="22360" cy="21638"/>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52" name="Oval 655"/>
            <p:cNvSpPr>
              <a:spLocks noChangeArrowheads="1"/>
            </p:cNvSpPr>
            <p:nvPr/>
          </p:nvSpPr>
          <p:spPr bwMode="auto">
            <a:xfrm>
              <a:off x="1317098" y="1397536"/>
              <a:ext cx="22360" cy="22360"/>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53" name="Oval 656"/>
            <p:cNvSpPr>
              <a:spLocks noChangeArrowheads="1"/>
            </p:cNvSpPr>
            <p:nvPr/>
          </p:nvSpPr>
          <p:spPr bwMode="auto">
            <a:xfrm>
              <a:off x="1283198" y="1397536"/>
              <a:ext cx="23802" cy="22360"/>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54" name="Freeform 657"/>
            <p:cNvSpPr>
              <a:spLocks/>
            </p:cNvSpPr>
            <p:nvPr/>
          </p:nvSpPr>
          <p:spPr bwMode="auto">
            <a:xfrm>
              <a:off x="1027865" y="1608871"/>
              <a:ext cx="240186" cy="325297"/>
            </a:xfrm>
            <a:custGeom>
              <a:avLst/>
              <a:gdLst>
                <a:gd name="T0" fmla="*/ 71 w 141"/>
                <a:gd name="T1" fmla="*/ 3 h 191"/>
                <a:gd name="T2" fmla="*/ 127 w 141"/>
                <a:gd name="T3" fmla="*/ 84 h 191"/>
                <a:gd name="T4" fmla="*/ 127 w 141"/>
                <a:gd name="T5" fmla="*/ 122 h 191"/>
                <a:gd name="T6" fmla="*/ 85 w 141"/>
                <a:gd name="T7" fmla="*/ 97 h 191"/>
                <a:gd name="T8" fmla="*/ 71 w 141"/>
                <a:gd name="T9" fmla="*/ 3 h 191"/>
                <a:gd name="T10" fmla="*/ 0 w 141"/>
                <a:gd name="T11" fmla="*/ 48 h 191"/>
                <a:gd name="T12" fmla="*/ 0 w 141"/>
                <a:gd name="T13" fmla="*/ 163 h 191"/>
                <a:gd name="T14" fmla="*/ 71 w 141"/>
                <a:gd name="T15" fmla="*/ 191 h 191"/>
                <a:gd name="T16" fmla="*/ 141 w 141"/>
                <a:gd name="T17" fmla="*/ 150 h 191"/>
                <a:gd name="T18" fmla="*/ 141 w 141"/>
                <a:gd name="T19" fmla="*/ 97 h 191"/>
                <a:gd name="T20" fmla="*/ 71 w 141"/>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91">
                  <a:moveTo>
                    <a:pt x="71" y="3"/>
                  </a:moveTo>
                  <a:cubicBezTo>
                    <a:pt x="127" y="84"/>
                    <a:pt x="127" y="84"/>
                    <a:pt x="127" y="84"/>
                  </a:cubicBezTo>
                  <a:cubicBezTo>
                    <a:pt x="127" y="122"/>
                    <a:pt x="127" y="122"/>
                    <a:pt x="127" y="122"/>
                  </a:cubicBezTo>
                  <a:cubicBezTo>
                    <a:pt x="85" y="97"/>
                    <a:pt x="85" y="97"/>
                    <a:pt x="85" y="97"/>
                  </a:cubicBezTo>
                  <a:cubicBezTo>
                    <a:pt x="71" y="3"/>
                    <a:pt x="71" y="3"/>
                    <a:pt x="71" y="3"/>
                  </a:cubicBezTo>
                  <a:cubicBezTo>
                    <a:pt x="71" y="3"/>
                    <a:pt x="0" y="0"/>
                    <a:pt x="0" y="48"/>
                  </a:cubicBezTo>
                  <a:cubicBezTo>
                    <a:pt x="0" y="98"/>
                    <a:pt x="0" y="163"/>
                    <a:pt x="0" y="163"/>
                  </a:cubicBezTo>
                  <a:cubicBezTo>
                    <a:pt x="0" y="163"/>
                    <a:pt x="8" y="191"/>
                    <a:pt x="71" y="191"/>
                  </a:cubicBezTo>
                  <a:cubicBezTo>
                    <a:pt x="134" y="191"/>
                    <a:pt x="141" y="173"/>
                    <a:pt x="141" y="150"/>
                  </a:cubicBezTo>
                  <a:cubicBezTo>
                    <a:pt x="141" y="127"/>
                    <a:pt x="141" y="97"/>
                    <a:pt x="141" y="97"/>
                  </a:cubicBezTo>
                  <a:cubicBezTo>
                    <a:pt x="141" y="97"/>
                    <a:pt x="126" y="3"/>
                    <a:pt x="71"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55" name="Freeform 658"/>
            <p:cNvSpPr>
              <a:spLocks noEditPoints="1"/>
            </p:cNvSpPr>
            <p:nvPr/>
          </p:nvSpPr>
          <p:spPr bwMode="auto">
            <a:xfrm>
              <a:off x="1226938" y="1347768"/>
              <a:ext cx="197631" cy="175992"/>
            </a:xfrm>
            <a:custGeom>
              <a:avLst/>
              <a:gdLst>
                <a:gd name="T0" fmla="*/ 94 w 116"/>
                <a:gd name="T1" fmla="*/ 0 h 103"/>
                <a:gd name="T2" fmla="*/ 22 w 116"/>
                <a:gd name="T3" fmla="*/ 0 h 103"/>
                <a:gd name="T4" fmla="*/ 0 w 116"/>
                <a:gd name="T5" fmla="*/ 25 h 103"/>
                <a:gd name="T6" fmla="*/ 0 w 116"/>
                <a:gd name="T7" fmla="*/ 46 h 103"/>
                <a:gd name="T8" fmla="*/ 11 w 116"/>
                <a:gd name="T9" fmla="*/ 67 h 103"/>
                <a:gd name="T10" fmla="*/ 6 w 116"/>
                <a:gd name="T11" fmla="*/ 103 h 103"/>
                <a:gd name="T12" fmla="*/ 43 w 116"/>
                <a:gd name="T13" fmla="*/ 71 h 103"/>
                <a:gd name="T14" fmla="*/ 94 w 116"/>
                <a:gd name="T15" fmla="*/ 71 h 103"/>
                <a:gd name="T16" fmla="*/ 116 w 116"/>
                <a:gd name="T17" fmla="*/ 46 h 103"/>
                <a:gd name="T18" fmla="*/ 116 w 116"/>
                <a:gd name="T19" fmla="*/ 25 h 103"/>
                <a:gd name="T20" fmla="*/ 94 w 116"/>
                <a:gd name="T21" fmla="*/ 0 h 103"/>
                <a:gd name="T22" fmla="*/ 104 w 116"/>
                <a:gd name="T23" fmla="*/ 43 h 103"/>
                <a:gd name="T24" fmla="*/ 86 w 116"/>
                <a:gd name="T25" fmla="*/ 61 h 103"/>
                <a:gd name="T26" fmla="*/ 29 w 116"/>
                <a:gd name="T27" fmla="*/ 61 h 103"/>
                <a:gd name="T28" fmla="*/ 11 w 116"/>
                <a:gd name="T29" fmla="*/ 43 h 103"/>
                <a:gd name="T30" fmla="*/ 11 w 116"/>
                <a:gd name="T31" fmla="*/ 28 h 103"/>
                <a:gd name="T32" fmla="*/ 29 w 116"/>
                <a:gd name="T33" fmla="*/ 10 h 103"/>
                <a:gd name="T34" fmla="*/ 86 w 116"/>
                <a:gd name="T35" fmla="*/ 10 h 103"/>
                <a:gd name="T36" fmla="*/ 104 w 116"/>
                <a:gd name="T37" fmla="*/ 28 h 103"/>
                <a:gd name="T38" fmla="*/ 104 w 116"/>
                <a:gd name="T3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03">
                  <a:moveTo>
                    <a:pt x="94" y="0"/>
                  </a:moveTo>
                  <a:cubicBezTo>
                    <a:pt x="22" y="0"/>
                    <a:pt x="22" y="0"/>
                    <a:pt x="22" y="0"/>
                  </a:cubicBezTo>
                  <a:cubicBezTo>
                    <a:pt x="10" y="0"/>
                    <a:pt x="0" y="11"/>
                    <a:pt x="0" y="25"/>
                  </a:cubicBezTo>
                  <a:cubicBezTo>
                    <a:pt x="0" y="46"/>
                    <a:pt x="0" y="46"/>
                    <a:pt x="0" y="46"/>
                  </a:cubicBezTo>
                  <a:cubicBezTo>
                    <a:pt x="0" y="55"/>
                    <a:pt x="4" y="63"/>
                    <a:pt x="11" y="67"/>
                  </a:cubicBezTo>
                  <a:cubicBezTo>
                    <a:pt x="6" y="103"/>
                    <a:pt x="6" y="103"/>
                    <a:pt x="6" y="103"/>
                  </a:cubicBezTo>
                  <a:cubicBezTo>
                    <a:pt x="43" y="71"/>
                    <a:pt x="43" y="71"/>
                    <a:pt x="43" y="71"/>
                  </a:cubicBezTo>
                  <a:cubicBezTo>
                    <a:pt x="94" y="71"/>
                    <a:pt x="94" y="71"/>
                    <a:pt x="94" y="71"/>
                  </a:cubicBezTo>
                  <a:cubicBezTo>
                    <a:pt x="106" y="71"/>
                    <a:pt x="116" y="60"/>
                    <a:pt x="116" y="46"/>
                  </a:cubicBezTo>
                  <a:cubicBezTo>
                    <a:pt x="116" y="25"/>
                    <a:pt x="116" y="25"/>
                    <a:pt x="116" y="25"/>
                  </a:cubicBezTo>
                  <a:cubicBezTo>
                    <a:pt x="116" y="11"/>
                    <a:pt x="106" y="0"/>
                    <a:pt x="94" y="0"/>
                  </a:cubicBezTo>
                  <a:close/>
                  <a:moveTo>
                    <a:pt x="104" y="43"/>
                  </a:moveTo>
                  <a:cubicBezTo>
                    <a:pt x="104" y="53"/>
                    <a:pt x="96" y="61"/>
                    <a:pt x="86" y="61"/>
                  </a:cubicBezTo>
                  <a:cubicBezTo>
                    <a:pt x="29" y="61"/>
                    <a:pt x="29" y="61"/>
                    <a:pt x="29" y="61"/>
                  </a:cubicBezTo>
                  <a:cubicBezTo>
                    <a:pt x="19" y="61"/>
                    <a:pt x="11" y="53"/>
                    <a:pt x="11" y="43"/>
                  </a:cubicBezTo>
                  <a:cubicBezTo>
                    <a:pt x="11" y="28"/>
                    <a:pt x="11" y="28"/>
                    <a:pt x="11" y="28"/>
                  </a:cubicBezTo>
                  <a:cubicBezTo>
                    <a:pt x="11" y="18"/>
                    <a:pt x="19" y="10"/>
                    <a:pt x="29" y="10"/>
                  </a:cubicBezTo>
                  <a:cubicBezTo>
                    <a:pt x="86" y="10"/>
                    <a:pt x="86" y="10"/>
                    <a:pt x="86" y="10"/>
                  </a:cubicBezTo>
                  <a:cubicBezTo>
                    <a:pt x="96" y="10"/>
                    <a:pt x="104" y="18"/>
                    <a:pt x="104" y="28"/>
                  </a:cubicBezTo>
                  <a:lnTo>
                    <a:pt x="104" y="43"/>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56" name="Oval 659"/>
            <p:cNvSpPr>
              <a:spLocks noChangeArrowheads="1"/>
            </p:cNvSpPr>
            <p:nvPr/>
          </p:nvSpPr>
          <p:spPr bwMode="auto">
            <a:xfrm>
              <a:off x="1041569" y="1380225"/>
              <a:ext cx="188975" cy="222154"/>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grpSp>
      <p:sp>
        <p:nvSpPr>
          <p:cNvPr id="57" name="矩形 56">
            <a:extLst>
              <a:ext uri="{FF2B5EF4-FFF2-40B4-BE49-F238E27FC236}">
                <a16:creationId xmlns:a16="http://schemas.microsoft.com/office/drawing/2014/main" id="{6A0F7085-95CB-4A05-B6A9-8D3FCDFC4DF8}"/>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1667722277"/>
      </p:ext>
    </p:extLst>
  </p:cSld>
  <p:clrMapOvr>
    <a:masterClrMapping/>
  </p:clrMapOvr>
  <p:transition advClick="0" advTm="5000">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SubTitle_2"/>
          <p:cNvSpPr>
            <a:spLocks noChangeArrowheads="1"/>
          </p:cNvSpPr>
          <p:nvPr>
            <p:custDataLst>
              <p:tags r:id="rId1"/>
            </p:custDataLst>
          </p:nvPr>
        </p:nvSpPr>
        <p:spPr bwMode="auto">
          <a:xfrm>
            <a:off x="4329739" y="2659566"/>
            <a:ext cx="789801" cy="789801"/>
          </a:xfrm>
          <a:prstGeom prst="ellipse">
            <a:avLst/>
          </a:prstGeom>
          <a:solidFill>
            <a:srgbClr val="FFFFFF"/>
          </a:solidFill>
          <a:ln w="38100">
            <a:solidFill>
              <a:schemeClr val="bg1">
                <a:lumMod val="65000"/>
              </a:schemeClr>
            </a:solidFill>
            <a:round/>
            <a:headEnd/>
            <a:tailEnd/>
          </a:ln>
        </p:spPr>
        <p:txBody>
          <a:bodyPr lIns="0" tIns="0" rIns="0" bIns="0" anchor="ctr" anchorCtr="1"/>
          <a:lstStyle/>
          <a:p>
            <a:r>
              <a:rPr lang="zh-CN" altLang="en-US" sz="1500" dirty="0">
                <a:latin typeface="微软雅黑" pitchFamily="34" charset="-122"/>
                <a:ea typeface="微软雅黑" pitchFamily="34" charset="-122"/>
              </a:rPr>
              <a:t>标题</a:t>
            </a:r>
            <a:endParaRPr lang="fr-FR" altLang="zh-CN" sz="1500" dirty="0">
              <a:latin typeface="微软雅黑" pitchFamily="34" charset="-122"/>
              <a:ea typeface="微软雅黑" pitchFamily="34" charset="-122"/>
            </a:endParaRPr>
          </a:p>
        </p:txBody>
      </p:sp>
      <p:sp>
        <p:nvSpPr>
          <p:cNvPr id="3" name="MH_Other_2"/>
          <p:cNvSpPr>
            <a:spLocks/>
          </p:cNvSpPr>
          <p:nvPr>
            <p:custDataLst>
              <p:tags r:id="rId2"/>
            </p:custDataLst>
          </p:nvPr>
        </p:nvSpPr>
        <p:spPr bwMode="auto">
          <a:xfrm flipH="1">
            <a:off x="4996737" y="2793608"/>
            <a:ext cx="253635" cy="630075"/>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1">
              <a:lumMod val="75000"/>
            </a:schemeClr>
          </a:solidFill>
          <a:ln w="12700">
            <a:noFill/>
            <a:round/>
            <a:headEnd/>
            <a:tailEnd/>
          </a:ln>
        </p:spPr>
        <p:txBody>
          <a:bodyPr/>
          <a:lstStyle/>
          <a:p>
            <a:endParaRPr lang="zh-CN" altLang="en-US" sz="1636"/>
          </a:p>
        </p:txBody>
      </p:sp>
      <p:sp>
        <p:nvSpPr>
          <p:cNvPr id="4" name="MH_SubTitle_1"/>
          <p:cNvSpPr>
            <a:spLocks noChangeArrowheads="1"/>
          </p:cNvSpPr>
          <p:nvPr>
            <p:custDataLst>
              <p:tags r:id="rId3"/>
            </p:custDataLst>
          </p:nvPr>
        </p:nvSpPr>
        <p:spPr bwMode="auto">
          <a:xfrm>
            <a:off x="3390645" y="2659566"/>
            <a:ext cx="790604" cy="789801"/>
          </a:xfrm>
          <a:prstGeom prst="ellipse">
            <a:avLst/>
          </a:prstGeom>
          <a:solidFill>
            <a:srgbClr val="FFFFFF"/>
          </a:solidFill>
          <a:ln w="38100">
            <a:solidFill>
              <a:srgbClr val="0070C0"/>
            </a:solidFill>
            <a:round/>
            <a:headEnd/>
            <a:tailEnd/>
          </a:ln>
        </p:spPr>
        <p:txBody>
          <a:bodyPr lIns="0" tIns="0" rIns="0" bIns="0" anchor="ctr" anchorCtr="1"/>
          <a:lstStyle/>
          <a:p>
            <a:r>
              <a:rPr lang="zh-CN" altLang="en-US" sz="1500" dirty="0">
                <a:latin typeface="微软雅黑" pitchFamily="34" charset="-122"/>
                <a:ea typeface="微软雅黑" pitchFamily="34" charset="-122"/>
              </a:rPr>
              <a:t>标题</a:t>
            </a:r>
            <a:endParaRPr lang="fr-FR" altLang="zh-CN" sz="1500" dirty="0">
              <a:latin typeface="微软雅黑" pitchFamily="34" charset="-122"/>
              <a:ea typeface="微软雅黑" pitchFamily="34" charset="-122"/>
            </a:endParaRPr>
          </a:p>
        </p:txBody>
      </p:sp>
      <p:sp>
        <p:nvSpPr>
          <p:cNvPr id="5" name="MH_Other_4"/>
          <p:cNvSpPr>
            <a:spLocks/>
          </p:cNvSpPr>
          <p:nvPr>
            <p:custDataLst>
              <p:tags r:id="rId4"/>
            </p:custDataLst>
          </p:nvPr>
        </p:nvSpPr>
        <p:spPr bwMode="auto">
          <a:xfrm>
            <a:off x="3260618" y="2793608"/>
            <a:ext cx="253635" cy="630075"/>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rgbClr val="0070C0"/>
          </a:solidFill>
          <a:ln w="12700">
            <a:noFill/>
            <a:round/>
            <a:headEnd/>
            <a:tailEnd/>
          </a:ln>
        </p:spPr>
        <p:txBody>
          <a:bodyPr/>
          <a:lstStyle/>
          <a:p>
            <a:endParaRPr lang="zh-CN" altLang="en-US" sz="1636"/>
          </a:p>
        </p:txBody>
      </p:sp>
      <p:sp>
        <p:nvSpPr>
          <p:cNvPr id="6" name="MH_SubTitle_4"/>
          <p:cNvSpPr>
            <a:spLocks noChangeArrowheads="1"/>
          </p:cNvSpPr>
          <p:nvPr>
            <p:custDataLst>
              <p:tags r:id="rId5"/>
            </p:custDataLst>
          </p:nvPr>
        </p:nvSpPr>
        <p:spPr bwMode="auto">
          <a:xfrm>
            <a:off x="4329739" y="3643607"/>
            <a:ext cx="789801" cy="789801"/>
          </a:xfrm>
          <a:prstGeom prst="ellipse">
            <a:avLst/>
          </a:prstGeom>
          <a:solidFill>
            <a:srgbClr val="FFFFFF"/>
          </a:solidFill>
          <a:ln w="38100">
            <a:solidFill>
              <a:srgbClr val="0070C0"/>
            </a:solidFill>
            <a:round/>
            <a:headEnd/>
            <a:tailEnd/>
          </a:ln>
        </p:spPr>
        <p:txBody>
          <a:bodyPr lIns="0" tIns="0" rIns="0" bIns="0" anchor="ctr" anchorCtr="1"/>
          <a:lstStyle/>
          <a:p>
            <a:r>
              <a:rPr lang="zh-CN" altLang="en-US" sz="1500" dirty="0">
                <a:latin typeface="微软雅黑" pitchFamily="34" charset="-122"/>
                <a:ea typeface="微软雅黑" pitchFamily="34" charset="-122"/>
              </a:rPr>
              <a:t>标题</a:t>
            </a:r>
            <a:endParaRPr lang="fr-FR" altLang="zh-CN" sz="1500" dirty="0">
              <a:latin typeface="微软雅黑" pitchFamily="34" charset="-122"/>
              <a:ea typeface="微软雅黑" pitchFamily="34" charset="-122"/>
            </a:endParaRPr>
          </a:p>
        </p:txBody>
      </p:sp>
      <p:sp>
        <p:nvSpPr>
          <p:cNvPr id="7" name="MH_Other_6"/>
          <p:cNvSpPr>
            <a:spLocks/>
          </p:cNvSpPr>
          <p:nvPr>
            <p:custDataLst>
              <p:tags r:id="rId6"/>
            </p:custDataLst>
          </p:nvPr>
        </p:nvSpPr>
        <p:spPr bwMode="auto">
          <a:xfrm flipH="1">
            <a:off x="4996737" y="3777650"/>
            <a:ext cx="253635" cy="630075"/>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rgbClr val="0070C0"/>
          </a:solidFill>
          <a:ln w="12700">
            <a:noFill/>
            <a:round/>
            <a:headEnd/>
            <a:tailEnd/>
          </a:ln>
        </p:spPr>
        <p:txBody>
          <a:bodyPr/>
          <a:lstStyle/>
          <a:p>
            <a:endParaRPr lang="zh-CN" altLang="en-US" sz="1636"/>
          </a:p>
        </p:txBody>
      </p:sp>
      <p:sp>
        <p:nvSpPr>
          <p:cNvPr id="8" name="MH_SubTitle_3"/>
          <p:cNvSpPr>
            <a:spLocks noChangeArrowheads="1"/>
          </p:cNvSpPr>
          <p:nvPr>
            <p:custDataLst>
              <p:tags r:id="rId7"/>
            </p:custDataLst>
          </p:nvPr>
        </p:nvSpPr>
        <p:spPr bwMode="auto">
          <a:xfrm>
            <a:off x="3390645" y="3643607"/>
            <a:ext cx="790604" cy="789801"/>
          </a:xfrm>
          <a:prstGeom prst="ellipse">
            <a:avLst/>
          </a:prstGeom>
          <a:solidFill>
            <a:srgbClr val="FFFFFF"/>
          </a:solidFill>
          <a:ln w="38100">
            <a:solidFill>
              <a:schemeClr val="bg1">
                <a:lumMod val="65000"/>
              </a:schemeClr>
            </a:solidFill>
            <a:round/>
            <a:headEnd/>
            <a:tailEnd/>
          </a:ln>
        </p:spPr>
        <p:txBody>
          <a:bodyPr lIns="0" tIns="0" rIns="0" bIns="0" anchor="ctr" anchorCtr="1"/>
          <a:lstStyle/>
          <a:p>
            <a:r>
              <a:rPr lang="zh-CN" altLang="en-US" sz="1500" dirty="0">
                <a:latin typeface="微软雅黑" pitchFamily="34" charset="-122"/>
                <a:ea typeface="微软雅黑" pitchFamily="34" charset="-122"/>
              </a:rPr>
              <a:t>标题</a:t>
            </a:r>
            <a:endParaRPr lang="fr-FR" altLang="zh-CN" sz="1500" dirty="0">
              <a:latin typeface="微软雅黑" pitchFamily="34" charset="-122"/>
              <a:ea typeface="微软雅黑" pitchFamily="34" charset="-122"/>
            </a:endParaRPr>
          </a:p>
        </p:txBody>
      </p:sp>
      <p:sp>
        <p:nvSpPr>
          <p:cNvPr id="9" name="MH_Other_8"/>
          <p:cNvSpPr>
            <a:spLocks/>
          </p:cNvSpPr>
          <p:nvPr>
            <p:custDataLst>
              <p:tags r:id="rId8"/>
            </p:custDataLst>
          </p:nvPr>
        </p:nvSpPr>
        <p:spPr bwMode="auto">
          <a:xfrm>
            <a:off x="3260618" y="3777650"/>
            <a:ext cx="253635" cy="630075"/>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1">
              <a:lumMod val="75000"/>
            </a:schemeClr>
          </a:solidFill>
          <a:ln w="12700">
            <a:noFill/>
            <a:round/>
            <a:headEnd/>
            <a:tailEnd/>
          </a:ln>
        </p:spPr>
        <p:txBody>
          <a:bodyPr/>
          <a:lstStyle/>
          <a:p>
            <a:endParaRPr lang="zh-CN" altLang="en-US" sz="1636"/>
          </a:p>
        </p:txBody>
      </p:sp>
      <p:cxnSp>
        <p:nvCxnSpPr>
          <p:cNvPr id="10" name="MH_Other_9"/>
          <p:cNvCxnSpPr/>
          <p:nvPr>
            <p:custDataLst>
              <p:tags r:id="rId9"/>
            </p:custDataLst>
          </p:nvPr>
        </p:nvCxnSpPr>
        <p:spPr>
          <a:xfrm>
            <a:off x="3260617" y="3562540"/>
            <a:ext cx="1989754" cy="0"/>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11" name="MH_Other_10"/>
          <p:cNvCxnSpPr/>
          <p:nvPr>
            <p:custDataLst>
              <p:tags r:id="rId10"/>
            </p:custDataLst>
          </p:nvPr>
        </p:nvCxnSpPr>
        <p:spPr>
          <a:xfrm>
            <a:off x="4255895" y="2577696"/>
            <a:ext cx="0" cy="1977715"/>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3282528" y="1997892"/>
            <a:ext cx="2031325" cy="461665"/>
          </a:xfrm>
          <a:prstGeom prst="rect">
            <a:avLst/>
          </a:prstGeom>
        </p:spPr>
        <p:txBody>
          <a:bodyPr wrap="none">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sp>
        <p:nvSpPr>
          <p:cNvPr id="13" name="TextBox 12"/>
          <p:cNvSpPr txBox="1"/>
          <p:nvPr/>
        </p:nvSpPr>
        <p:spPr>
          <a:xfrm>
            <a:off x="1364920" y="2700575"/>
            <a:ext cx="1383688" cy="807465"/>
          </a:xfrm>
          <a:prstGeom prst="rect">
            <a:avLst/>
          </a:prstGeom>
          <a:noFill/>
        </p:spPr>
        <p:txBody>
          <a:bodyPr wrap="square" rtlCol="0">
            <a:spAutoFit/>
          </a:bodyPr>
          <a:lstStyle/>
          <a:p>
            <a:pPr marL="128588" indent="-128588">
              <a:lnSpc>
                <a:spcPct val="120000"/>
              </a:lnSpc>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endParaRPr lang="en-US" altLang="zh-CN" sz="788" dirty="0">
              <a:latin typeface="微软雅黑" panose="020B0503020204020204" pitchFamily="34" charset="-122"/>
              <a:ea typeface="微软雅黑" panose="020B0503020204020204" pitchFamily="34" charset="-122"/>
            </a:endParaRPr>
          </a:p>
          <a:p>
            <a:pPr marL="128588" indent="-128588">
              <a:lnSpc>
                <a:spcPct val="120000"/>
              </a:lnSpc>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endParaRPr lang="en-US" altLang="zh-CN" sz="788" dirty="0">
              <a:latin typeface="微软雅黑" panose="020B0503020204020204" pitchFamily="34" charset="-122"/>
              <a:ea typeface="微软雅黑" panose="020B0503020204020204" pitchFamily="34" charset="-122"/>
            </a:endParaRPr>
          </a:p>
          <a:p>
            <a:pPr marL="128588" indent="-128588">
              <a:lnSpc>
                <a:spcPct val="120000"/>
              </a:lnSpc>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endParaRPr lang="en-US" altLang="zh-CN" sz="788" dirty="0">
              <a:latin typeface="微软雅黑" panose="020B0503020204020204" pitchFamily="34" charset="-122"/>
              <a:ea typeface="微软雅黑" panose="020B0503020204020204" pitchFamily="34" charset="-122"/>
            </a:endParaRPr>
          </a:p>
          <a:p>
            <a:pPr marL="128588" indent="-128588">
              <a:lnSpc>
                <a:spcPct val="120000"/>
              </a:lnSpc>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endParaRPr lang="en-US" altLang="zh-CN" sz="788" dirty="0">
              <a:latin typeface="微软雅黑" panose="020B0503020204020204" pitchFamily="34" charset="-122"/>
              <a:ea typeface="微软雅黑" panose="020B0503020204020204" pitchFamily="34" charset="-122"/>
            </a:endParaRPr>
          </a:p>
          <a:p>
            <a:pPr marL="128588" indent="-128588">
              <a:lnSpc>
                <a:spcPct val="120000"/>
              </a:lnSpc>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p>
        </p:txBody>
      </p:sp>
      <p:sp>
        <p:nvSpPr>
          <p:cNvPr id="14" name="TextBox 13"/>
          <p:cNvSpPr txBox="1"/>
          <p:nvPr/>
        </p:nvSpPr>
        <p:spPr>
          <a:xfrm>
            <a:off x="5557549" y="2700575"/>
            <a:ext cx="1944305" cy="807465"/>
          </a:xfrm>
          <a:prstGeom prst="rect">
            <a:avLst/>
          </a:prstGeom>
          <a:noFill/>
        </p:spPr>
        <p:txBody>
          <a:bodyPr wrap="square" rtlCol="0">
            <a:spAutoFit/>
          </a:bodyPr>
          <a:lstStyle/>
          <a:p>
            <a:pPr marL="128588" indent="-128588">
              <a:lnSpc>
                <a:spcPct val="120000"/>
              </a:lnSpc>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endParaRPr lang="en-US" altLang="zh-CN" sz="788" dirty="0">
              <a:latin typeface="微软雅黑" panose="020B0503020204020204" pitchFamily="34" charset="-122"/>
              <a:ea typeface="微软雅黑" panose="020B0503020204020204" pitchFamily="34" charset="-122"/>
            </a:endParaRPr>
          </a:p>
          <a:p>
            <a:pPr marL="128588" indent="-128588">
              <a:lnSpc>
                <a:spcPct val="120000"/>
              </a:lnSpc>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endParaRPr lang="en-US" altLang="zh-CN" sz="788" dirty="0">
              <a:latin typeface="微软雅黑" panose="020B0503020204020204" pitchFamily="34" charset="-122"/>
              <a:ea typeface="微软雅黑" panose="020B0503020204020204" pitchFamily="34" charset="-122"/>
            </a:endParaRPr>
          </a:p>
          <a:p>
            <a:pPr marL="128588" indent="-128588">
              <a:lnSpc>
                <a:spcPct val="120000"/>
              </a:lnSpc>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endParaRPr lang="en-US" altLang="zh-CN" sz="788" dirty="0">
              <a:latin typeface="微软雅黑" panose="020B0503020204020204" pitchFamily="34" charset="-122"/>
              <a:ea typeface="微软雅黑" panose="020B0503020204020204" pitchFamily="34" charset="-122"/>
            </a:endParaRPr>
          </a:p>
          <a:p>
            <a:pPr marL="128588" indent="-128588">
              <a:lnSpc>
                <a:spcPct val="120000"/>
              </a:lnSpc>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endParaRPr lang="en-US" altLang="zh-CN" sz="788" dirty="0">
              <a:latin typeface="微软雅黑" panose="020B0503020204020204" pitchFamily="34" charset="-122"/>
              <a:ea typeface="微软雅黑" panose="020B0503020204020204" pitchFamily="34" charset="-122"/>
            </a:endParaRPr>
          </a:p>
          <a:p>
            <a:pPr marL="128588" indent="-128588">
              <a:lnSpc>
                <a:spcPct val="120000"/>
              </a:lnSpc>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p>
        </p:txBody>
      </p:sp>
      <p:sp>
        <p:nvSpPr>
          <p:cNvPr id="15" name="TextBox 14"/>
          <p:cNvSpPr txBox="1"/>
          <p:nvPr/>
        </p:nvSpPr>
        <p:spPr>
          <a:xfrm>
            <a:off x="1364920" y="3657866"/>
            <a:ext cx="1841689" cy="769698"/>
          </a:xfrm>
          <a:prstGeom prst="rect">
            <a:avLst/>
          </a:prstGeom>
          <a:noFill/>
        </p:spPr>
        <p:txBody>
          <a:bodyPr wrap="square" rtlCol="0">
            <a:spAutoFit/>
          </a:bodyPr>
          <a:lstStyle/>
          <a:p>
            <a:pPr marL="128588" indent="-128588">
              <a:spcAft>
                <a:spcPts val="450"/>
              </a:spcAft>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endParaRPr lang="en-US" altLang="zh-CN" sz="788" dirty="0">
              <a:latin typeface="微软雅黑" panose="020B0503020204020204" pitchFamily="34" charset="-122"/>
              <a:ea typeface="微软雅黑" panose="020B0503020204020204" pitchFamily="34" charset="-122"/>
            </a:endParaRPr>
          </a:p>
          <a:p>
            <a:pPr marL="128588" indent="-128588">
              <a:spcAft>
                <a:spcPts val="450"/>
              </a:spcAft>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endParaRPr lang="en-US" altLang="zh-CN" sz="788" dirty="0">
              <a:latin typeface="微软雅黑" panose="020B0503020204020204" pitchFamily="34" charset="-122"/>
              <a:ea typeface="微软雅黑" panose="020B0503020204020204" pitchFamily="34" charset="-122"/>
            </a:endParaRPr>
          </a:p>
          <a:p>
            <a:pPr marL="128588" indent="-128588">
              <a:spcAft>
                <a:spcPts val="450"/>
              </a:spcAft>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endParaRPr lang="en-US" altLang="zh-CN" sz="788" dirty="0">
              <a:latin typeface="微软雅黑" panose="020B0503020204020204" pitchFamily="34" charset="-122"/>
              <a:ea typeface="微软雅黑" panose="020B0503020204020204" pitchFamily="34" charset="-122"/>
            </a:endParaRPr>
          </a:p>
          <a:p>
            <a:pPr marL="128588" indent="-128588">
              <a:spcAft>
                <a:spcPts val="450"/>
              </a:spcAft>
              <a:buClr>
                <a:srgbClr val="0070C0"/>
              </a:buClr>
              <a:buFont typeface="Wingdings" panose="05000000000000000000" pitchFamily="2" charset="2"/>
              <a:buChar char="n"/>
            </a:pPr>
            <a:r>
              <a:rPr lang="zh-CN" altLang="en-US" sz="788" dirty="0">
                <a:latin typeface="微软雅黑" panose="020B0503020204020204" pitchFamily="34" charset="-122"/>
                <a:ea typeface="微软雅黑" panose="020B0503020204020204" pitchFamily="34" charset="-122"/>
              </a:rPr>
              <a:t>标题文字内容</a:t>
            </a:r>
          </a:p>
        </p:txBody>
      </p:sp>
      <p:sp>
        <p:nvSpPr>
          <p:cNvPr id="16" name="TextBox 15"/>
          <p:cNvSpPr txBox="1"/>
          <p:nvPr/>
        </p:nvSpPr>
        <p:spPr>
          <a:xfrm>
            <a:off x="5557549" y="3657867"/>
            <a:ext cx="1944305" cy="746358"/>
          </a:xfrm>
          <a:prstGeom prst="rect">
            <a:avLst/>
          </a:prstGeom>
          <a:noFill/>
        </p:spPr>
        <p:txBody>
          <a:bodyPr wrap="square" rtlCol="0">
            <a:spAutoFit/>
          </a:bodyPr>
          <a:lstStyle/>
          <a:p>
            <a:pPr marL="128588" indent="-128588">
              <a:spcAft>
                <a:spcPts val="450"/>
              </a:spcAft>
              <a:buClr>
                <a:srgbClr val="0070C0"/>
              </a:buClr>
              <a:buFont typeface="Wingdings" panose="05000000000000000000" pitchFamily="2" charset="2"/>
              <a:buChar char="n"/>
            </a:pPr>
            <a:r>
              <a:rPr lang="zh-CN" altLang="en-US" sz="750" dirty="0">
                <a:latin typeface="微软雅黑" panose="020B0503020204020204" pitchFamily="34" charset="-122"/>
                <a:ea typeface="微软雅黑" panose="020B0503020204020204" pitchFamily="34" charset="-122"/>
              </a:rPr>
              <a:t>标题文字内容</a:t>
            </a:r>
            <a:endParaRPr lang="en-US" altLang="zh-CN" sz="750" dirty="0">
              <a:latin typeface="微软雅黑" panose="020B0503020204020204" pitchFamily="34" charset="-122"/>
              <a:ea typeface="微软雅黑" panose="020B0503020204020204" pitchFamily="34" charset="-122"/>
            </a:endParaRPr>
          </a:p>
          <a:p>
            <a:pPr marL="128588" indent="-128588">
              <a:spcAft>
                <a:spcPts val="450"/>
              </a:spcAft>
              <a:buClr>
                <a:srgbClr val="0070C0"/>
              </a:buClr>
              <a:buFont typeface="Wingdings" panose="05000000000000000000" pitchFamily="2" charset="2"/>
              <a:buChar char="n"/>
            </a:pPr>
            <a:r>
              <a:rPr lang="zh-CN" altLang="en-US" sz="750" dirty="0">
                <a:latin typeface="微软雅黑" panose="020B0503020204020204" pitchFamily="34" charset="-122"/>
                <a:ea typeface="微软雅黑" panose="020B0503020204020204" pitchFamily="34" charset="-122"/>
              </a:rPr>
              <a:t>标题文字内容</a:t>
            </a:r>
            <a:endParaRPr lang="en-US" altLang="zh-CN" sz="750" dirty="0">
              <a:latin typeface="微软雅黑" panose="020B0503020204020204" pitchFamily="34" charset="-122"/>
              <a:ea typeface="微软雅黑" panose="020B0503020204020204" pitchFamily="34" charset="-122"/>
            </a:endParaRPr>
          </a:p>
          <a:p>
            <a:pPr marL="128588" indent="-128588">
              <a:spcAft>
                <a:spcPts val="450"/>
              </a:spcAft>
              <a:buClr>
                <a:srgbClr val="0070C0"/>
              </a:buClr>
              <a:buFont typeface="Wingdings" panose="05000000000000000000" pitchFamily="2" charset="2"/>
              <a:buChar char="n"/>
            </a:pPr>
            <a:r>
              <a:rPr lang="zh-CN" altLang="en-US" sz="750" dirty="0">
                <a:latin typeface="微软雅黑" panose="020B0503020204020204" pitchFamily="34" charset="-122"/>
                <a:ea typeface="微软雅黑" panose="020B0503020204020204" pitchFamily="34" charset="-122"/>
              </a:rPr>
              <a:t>标题文字内容</a:t>
            </a:r>
            <a:endParaRPr lang="en-US" altLang="zh-CN" sz="750" dirty="0">
              <a:latin typeface="微软雅黑" panose="020B0503020204020204" pitchFamily="34" charset="-122"/>
              <a:ea typeface="微软雅黑" panose="020B0503020204020204" pitchFamily="34" charset="-122"/>
            </a:endParaRPr>
          </a:p>
          <a:p>
            <a:pPr marL="128588" indent="-128588">
              <a:spcAft>
                <a:spcPts val="450"/>
              </a:spcAft>
              <a:buClr>
                <a:srgbClr val="0070C0"/>
              </a:buClr>
              <a:buFont typeface="Wingdings" panose="05000000000000000000" pitchFamily="2" charset="2"/>
              <a:buChar char="n"/>
            </a:pPr>
            <a:r>
              <a:rPr lang="zh-CN" altLang="en-US" sz="750" dirty="0">
                <a:latin typeface="微软雅黑" panose="020B0503020204020204" pitchFamily="34" charset="-122"/>
                <a:ea typeface="微软雅黑" panose="020B0503020204020204" pitchFamily="34" charset="-122"/>
              </a:rPr>
              <a:t>标题文字内容</a:t>
            </a:r>
          </a:p>
        </p:txBody>
      </p:sp>
      <p:sp>
        <p:nvSpPr>
          <p:cNvPr id="17" name="矩形 16">
            <a:extLst>
              <a:ext uri="{FF2B5EF4-FFF2-40B4-BE49-F238E27FC236}">
                <a16:creationId xmlns:a16="http://schemas.microsoft.com/office/drawing/2014/main" id="{CFDC4363-C0B5-463F-88CF-CA94D25D2E37}"/>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4223972558"/>
      </p:ext>
    </p:extLst>
  </p:cSld>
  <p:clrMapOvr>
    <a:masterClrMapping/>
  </p:clrMapOvr>
  <p:transition advClick="0" advTm="5000">
    <p:plus/>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26">
            <a:extLst>
              <a:ext uri="{FF2B5EF4-FFF2-40B4-BE49-F238E27FC236}">
                <a16:creationId xmlns:a16="http://schemas.microsoft.com/office/drawing/2014/main" id="{1AB00EE5-B76B-4BFE-A018-022A18B9BCC6}"/>
              </a:ext>
            </a:extLst>
          </p:cNvPr>
          <p:cNvSpPr/>
          <p:nvPr/>
        </p:nvSpPr>
        <p:spPr>
          <a:xfrm rot="5400000">
            <a:off x="3594623" y="634434"/>
            <a:ext cx="1451516" cy="2376375"/>
          </a:xfrm>
          <a:prstGeom prst="homePlate">
            <a:avLst>
              <a:gd name="adj" fmla="val 28927"/>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3" name="TextBox 27">
            <a:extLst>
              <a:ext uri="{FF2B5EF4-FFF2-40B4-BE49-F238E27FC236}">
                <a16:creationId xmlns:a16="http://schemas.microsoft.com/office/drawing/2014/main" id="{6EDCD50E-ACEF-4C35-B4BB-8729D5478A35}"/>
              </a:ext>
            </a:extLst>
          </p:cNvPr>
          <p:cNvSpPr txBox="1"/>
          <p:nvPr/>
        </p:nvSpPr>
        <p:spPr bwMode="auto">
          <a:xfrm>
            <a:off x="3942322" y="1287608"/>
            <a:ext cx="648102" cy="940592"/>
          </a:xfrm>
          <a:prstGeom prst="rect">
            <a:avLst/>
          </a:prstGeom>
          <a:noFill/>
        </p:spPr>
        <p:txBody>
          <a:bodyPr vert="eaVert" wrap="none">
            <a:prstTxWarp prst="textPlain">
              <a:avLst/>
            </a:prstTxWarp>
            <a:spAutoFit/>
          </a:bodyPr>
          <a:lstStyle/>
          <a:p>
            <a:pPr algn="ctr">
              <a:defRPr/>
            </a:pPr>
            <a:r>
              <a:rPr lang="en-US" altLang="zh-CN" sz="3000" b="1" kern="0" spc="-113" dirty="0">
                <a:ln w="1905">
                  <a:noFill/>
                </a:ln>
                <a:solidFill>
                  <a:schemeClr val="bg1"/>
                </a:solidFill>
                <a:latin typeface="微软雅黑" panose="020B0503020204020204" pitchFamily="34" charset="-122"/>
                <a:ea typeface="微软雅黑" panose="020B0503020204020204" pitchFamily="34" charset="-122"/>
              </a:rPr>
              <a:t>3</a:t>
            </a:r>
            <a:endParaRPr lang="zh-CN" altLang="en-US" sz="3000" b="1" kern="0" spc="-113" dirty="0">
              <a:ln w="1905">
                <a:noFill/>
              </a:ln>
              <a:solidFill>
                <a:schemeClr val="bg1"/>
              </a:solidFill>
              <a:latin typeface="微软雅黑" panose="020B0503020204020204" pitchFamily="34" charset="-122"/>
              <a:ea typeface="微软雅黑" panose="020B0503020204020204" pitchFamily="34" charset="-122"/>
            </a:endParaRPr>
          </a:p>
        </p:txBody>
      </p:sp>
      <p:sp>
        <p:nvSpPr>
          <p:cNvPr id="5" name="矩形 3">
            <a:extLst>
              <a:ext uri="{FF2B5EF4-FFF2-40B4-BE49-F238E27FC236}">
                <a16:creationId xmlns:a16="http://schemas.microsoft.com/office/drawing/2014/main" id="{724189E4-6685-4428-98AE-93001C2BC156}"/>
              </a:ext>
            </a:extLst>
          </p:cNvPr>
          <p:cNvSpPr/>
          <p:nvPr/>
        </p:nvSpPr>
        <p:spPr>
          <a:xfrm rot="5400000">
            <a:off x="2744465" y="2615617"/>
            <a:ext cx="3159015" cy="2376375"/>
          </a:xfrm>
          <a:custGeom>
            <a:avLst/>
            <a:gdLst/>
            <a:ahLst/>
            <a:cxnLst/>
            <a:rect l="l" t="t" r="r" b="b"/>
            <a:pathLst>
              <a:path w="4211826" h="3168355">
                <a:moveTo>
                  <a:pt x="283690" y="851398"/>
                </a:moveTo>
                <a:lnTo>
                  <a:pt x="4211826" y="851398"/>
                </a:lnTo>
                <a:lnTo>
                  <a:pt x="4211826" y="1465561"/>
                </a:lnTo>
                <a:lnTo>
                  <a:pt x="500721" y="1465561"/>
                </a:lnTo>
                <a:close/>
                <a:moveTo>
                  <a:pt x="283690" y="2316958"/>
                </a:moveTo>
                <a:lnTo>
                  <a:pt x="500721" y="1702795"/>
                </a:lnTo>
                <a:lnTo>
                  <a:pt x="4211826" y="1702795"/>
                </a:lnTo>
                <a:lnTo>
                  <a:pt x="4211826" y="2316958"/>
                </a:lnTo>
                <a:close/>
                <a:moveTo>
                  <a:pt x="0" y="0"/>
                </a:moveTo>
                <a:lnTo>
                  <a:pt x="4211826" y="0"/>
                </a:lnTo>
                <a:lnTo>
                  <a:pt x="4211826" y="614163"/>
                </a:lnTo>
                <a:lnTo>
                  <a:pt x="217032" y="614163"/>
                </a:lnTo>
                <a:close/>
                <a:moveTo>
                  <a:pt x="0" y="3168355"/>
                </a:moveTo>
                <a:lnTo>
                  <a:pt x="217032" y="2554192"/>
                </a:lnTo>
                <a:lnTo>
                  <a:pt x="4211826" y="2554192"/>
                </a:lnTo>
                <a:lnTo>
                  <a:pt x="4211826" y="316835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7" name="TextBox 20">
            <a:extLst>
              <a:ext uri="{FF2B5EF4-FFF2-40B4-BE49-F238E27FC236}">
                <a16:creationId xmlns:a16="http://schemas.microsoft.com/office/drawing/2014/main" id="{5F965EA4-FD6D-4F03-B419-890BF30E58E7}"/>
              </a:ext>
            </a:extLst>
          </p:cNvPr>
          <p:cNvSpPr txBox="1"/>
          <p:nvPr/>
        </p:nvSpPr>
        <p:spPr>
          <a:xfrm>
            <a:off x="1995297" y="3048879"/>
            <a:ext cx="4713468" cy="646331"/>
          </a:xfrm>
          <a:prstGeom prst="rect">
            <a:avLst/>
          </a:prstGeom>
        </p:spPr>
        <p:txBody>
          <a:bodyPr wrap="square">
            <a:spAutoFit/>
          </a:bodyPr>
          <a:lstStyle>
            <a:defPPr>
              <a:defRPr lang="zh-CN"/>
            </a:defPPr>
            <a:lvl1pPr algn="ctr">
              <a:defRPr sz="2800" b="1">
                <a:gradFill flip="none" rotWithShape="1">
                  <a:gsLst>
                    <a:gs pos="0">
                      <a:srgbClr val="0070C0"/>
                    </a:gs>
                    <a:gs pos="37000">
                      <a:srgbClr val="002060"/>
                    </a:gs>
                    <a:gs pos="97000">
                      <a:srgbClr val="0070C0"/>
                    </a:gs>
                  </a:gsLst>
                  <a:lin ang="8100000" scaled="1"/>
                  <a:tileRect/>
                </a:gradFill>
                <a:latin typeface="微软雅黑" panose="020B0503020204020204" pitchFamily="34" charset="-122"/>
                <a:ea typeface="微软雅黑" panose="020B0503020204020204" pitchFamily="34"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3600" dirty="0"/>
              <a:t>标题文字内容</a:t>
            </a:r>
          </a:p>
        </p:txBody>
      </p:sp>
      <p:pic>
        <p:nvPicPr>
          <p:cNvPr id="4" name="图片 3">
            <a:extLst>
              <a:ext uri="{FF2B5EF4-FFF2-40B4-BE49-F238E27FC236}">
                <a16:creationId xmlns:a16="http://schemas.microsoft.com/office/drawing/2014/main" id="{243580FE-F638-451D-A460-A43F2E9B68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768" y="215751"/>
            <a:ext cx="1494670" cy="448401"/>
          </a:xfrm>
          <a:prstGeom prst="rect">
            <a:avLst/>
          </a:prstGeom>
        </p:spPr>
      </p:pic>
    </p:spTree>
    <p:extLst>
      <p:ext uri="{BB962C8B-B14F-4D97-AF65-F5344CB8AC3E}">
        <p14:creationId xmlns:p14="http://schemas.microsoft.com/office/powerpoint/2010/main" val="3823645201"/>
      </p:ext>
    </p:extLst>
  </p:cSld>
  <p:clrMapOvr>
    <a:masterClrMapping/>
  </p:clrMapOvr>
  <mc:AlternateContent xmlns:mc="http://schemas.openxmlformats.org/markup-compatibility/2006" xmlns:p14="http://schemas.microsoft.com/office/powerpoint/2010/main">
    <mc:Choice Requires="p14">
      <p:transition spd="med" advClick="0" advTm="3000">
        <p14:warp dir="in"/>
      </p:transition>
    </mc:Choice>
    <mc:Fallback xmlns="">
      <p:transition spd="med" advClick="0" advTm="3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4685886" y="2856773"/>
            <a:ext cx="2300504" cy="432916"/>
          </a:xfrm>
          <a:prstGeom prst="rect">
            <a:avLst/>
          </a:prstGeom>
          <a:gradFill flip="none" rotWithShape="1">
            <a:gsLst>
              <a:gs pos="0">
                <a:srgbClr val="0070C0"/>
              </a:gs>
              <a:gs pos="94000">
                <a:srgbClr val="00B0F0"/>
              </a:gs>
            </a:gsLst>
            <a:lin ang="5400000" scaled="1"/>
            <a:tileRect/>
          </a:gradFill>
          <a:ln w="25400" cap="flat" cmpd="sng" algn="ctr">
            <a:noFill/>
            <a:prstDash val="solid"/>
          </a:ln>
          <a:effectLst/>
        </p:spPr>
        <p:txBody>
          <a:bodyPr rtlCol="0" anchor="ctr"/>
          <a:lstStyle/>
          <a:p>
            <a:pPr algn="ctr"/>
            <a:endParaRPr lang="zh-CN" altLang="en-US" sz="1636" kern="0">
              <a:solidFill>
                <a:sysClr val="window" lastClr="FFFFFF"/>
              </a:solidFill>
              <a:latin typeface="Calibri"/>
              <a:ea typeface="宋体"/>
            </a:endParaRPr>
          </a:p>
        </p:txBody>
      </p:sp>
      <p:sp>
        <p:nvSpPr>
          <p:cNvPr id="20" name="矩形 15"/>
          <p:cNvSpPr/>
          <p:nvPr/>
        </p:nvSpPr>
        <p:spPr>
          <a:xfrm>
            <a:off x="4607508" y="3292023"/>
            <a:ext cx="2457267" cy="362309"/>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 fmla="*/ 85725 w 2461989"/>
              <a:gd name="connsiteY0" fmla="*/ 0 h 451098"/>
              <a:gd name="connsiteX1" fmla="*/ 2461989 w 2461989"/>
              <a:gd name="connsiteY1" fmla="*/ 0 h 451098"/>
              <a:gd name="connsiteX2" fmla="*/ 2461989 w 2461989"/>
              <a:gd name="connsiteY2" fmla="*/ 432048 h 451098"/>
              <a:gd name="connsiteX3" fmla="*/ 0 w 2461989"/>
              <a:gd name="connsiteY3" fmla="*/ 451098 h 451098"/>
              <a:gd name="connsiteX4" fmla="*/ 85725 w 2461989"/>
              <a:gd name="connsiteY4" fmla="*/ 0 h 451098"/>
              <a:gd name="connsiteX0" fmla="*/ 85725 w 2538189"/>
              <a:gd name="connsiteY0" fmla="*/ 0 h 451098"/>
              <a:gd name="connsiteX1" fmla="*/ 2461989 w 2538189"/>
              <a:gd name="connsiteY1" fmla="*/ 0 h 451098"/>
              <a:gd name="connsiteX2" fmla="*/ 2538189 w 2538189"/>
              <a:gd name="connsiteY2" fmla="*/ 451098 h 451098"/>
              <a:gd name="connsiteX3" fmla="*/ 0 w 2538189"/>
              <a:gd name="connsiteY3" fmla="*/ 451098 h 451098"/>
              <a:gd name="connsiteX4" fmla="*/ 85725 w 2538189"/>
              <a:gd name="connsiteY4" fmla="*/ 0 h 45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0C0"/>
              </a:gs>
              <a:gs pos="94000">
                <a:srgbClr val="00B0F0"/>
              </a:gs>
            </a:gsLst>
            <a:lin ang="5400000" scaled="1"/>
            <a:tileRect/>
          </a:gradFill>
          <a:ln w="25400" cap="flat" cmpd="sng" algn="ctr">
            <a:noFill/>
            <a:prstDash val="solid"/>
          </a:ln>
          <a:effectLst/>
        </p:spPr>
        <p:txBody>
          <a:bodyPr rtlCol="0" anchor="ctr"/>
          <a:lstStyle/>
          <a:p>
            <a:pPr algn="ctr"/>
            <a:endParaRPr lang="zh-CN" altLang="en-US" sz="1636" kern="0">
              <a:solidFill>
                <a:sysClr val="window" lastClr="FFFFFF"/>
              </a:solidFill>
              <a:latin typeface="Calibri"/>
              <a:ea typeface="宋体"/>
            </a:endParaRPr>
          </a:p>
        </p:txBody>
      </p:sp>
      <p:sp>
        <p:nvSpPr>
          <p:cNvPr id="21" name="矩形 15"/>
          <p:cNvSpPr/>
          <p:nvPr/>
        </p:nvSpPr>
        <p:spPr>
          <a:xfrm flipV="1">
            <a:off x="4607508" y="3657405"/>
            <a:ext cx="2457267" cy="362309"/>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 fmla="*/ 85725 w 2461989"/>
              <a:gd name="connsiteY0" fmla="*/ 0 h 451098"/>
              <a:gd name="connsiteX1" fmla="*/ 2461989 w 2461989"/>
              <a:gd name="connsiteY1" fmla="*/ 0 h 451098"/>
              <a:gd name="connsiteX2" fmla="*/ 2461989 w 2461989"/>
              <a:gd name="connsiteY2" fmla="*/ 432048 h 451098"/>
              <a:gd name="connsiteX3" fmla="*/ 0 w 2461989"/>
              <a:gd name="connsiteY3" fmla="*/ 451098 h 451098"/>
              <a:gd name="connsiteX4" fmla="*/ 85725 w 2461989"/>
              <a:gd name="connsiteY4" fmla="*/ 0 h 451098"/>
              <a:gd name="connsiteX0" fmla="*/ 85725 w 2538189"/>
              <a:gd name="connsiteY0" fmla="*/ 0 h 451098"/>
              <a:gd name="connsiteX1" fmla="*/ 2461989 w 2538189"/>
              <a:gd name="connsiteY1" fmla="*/ 0 h 451098"/>
              <a:gd name="connsiteX2" fmla="*/ 2538189 w 2538189"/>
              <a:gd name="connsiteY2" fmla="*/ 451098 h 451098"/>
              <a:gd name="connsiteX3" fmla="*/ 0 w 2538189"/>
              <a:gd name="connsiteY3" fmla="*/ 451098 h 451098"/>
              <a:gd name="connsiteX4" fmla="*/ 85725 w 2538189"/>
              <a:gd name="connsiteY4" fmla="*/ 0 h 45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0C0"/>
              </a:gs>
              <a:gs pos="94000">
                <a:srgbClr val="00B0F0"/>
              </a:gs>
            </a:gsLst>
            <a:lin ang="16200000" scaled="1"/>
            <a:tileRect/>
          </a:gradFill>
          <a:ln w="25400" cap="flat" cmpd="sng" algn="ctr">
            <a:noFill/>
            <a:prstDash val="solid"/>
          </a:ln>
          <a:effectLst/>
        </p:spPr>
        <p:txBody>
          <a:bodyPr rtlCol="0" anchor="ctr"/>
          <a:lstStyle/>
          <a:p>
            <a:pPr algn="ctr"/>
            <a:endParaRPr lang="zh-CN" altLang="en-US" sz="1636" kern="0">
              <a:solidFill>
                <a:sysClr val="window" lastClr="FFFFFF"/>
              </a:solidFill>
              <a:latin typeface="Calibri"/>
              <a:ea typeface="宋体"/>
            </a:endParaRPr>
          </a:p>
        </p:txBody>
      </p:sp>
      <p:sp>
        <p:nvSpPr>
          <p:cNvPr id="22" name="矩形 15"/>
          <p:cNvSpPr/>
          <p:nvPr/>
        </p:nvSpPr>
        <p:spPr>
          <a:xfrm>
            <a:off x="4607508" y="4021919"/>
            <a:ext cx="2457267" cy="289979"/>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 fmla="*/ 85725 w 2461989"/>
              <a:gd name="connsiteY0" fmla="*/ 0 h 451098"/>
              <a:gd name="connsiteX1" fmla="*/ 2461989 w 2461989"/>
              <a:gd name="connsiteY1" fmla="*/ 0 h 451098"/>
              <a:gd name="connsiteX2" fmla="*/ 2461989 w 2461989"/>
              <a:gd name="connsiteY2" fmla="*/ 432048 h 451098"/>
              <a:gd name="connsiteX3" fmla="*/ 0 w 2461989"/>
              <a:gd name="connsiteY3" fmla="*/ 451098 h 451098"/>
              <a:gd name="connsiteX4" fmla="*/ 85725 w 2461989"/>
              <a:gd name="connsiteY4" fmla="*/ 0 h 451098"/>
              <a:gd name="connsiteX0" fmla="*/ 85725 w 2538189"/>
              <a:gd name="connsiteY0" fmla="*/ 0 h 451098"/>
              <a:gd name="connsiteX1" fmla="*/ 2461989 w 2538189"/>
              <a:gd name="connsiteY1" fmla="*/ 0 h 451098"/>
              <a:gd name="connsiteX2" fmla="*/ 2538189 w 2538189"/>
              <a:gd name="connsiteY2" fmla="*/ 451098 h 451098"/>
              <a:gd name="connsiteX3" fmla="*/ 0 w 2538189"/>
              <a:gd name="connsiteY3" fmla="*/ 451098 h 451098"/>
              <a:gd name="connsiteX4" fmla="*/ 85725 w 2538189"/>
              <a:gd name="connsiteY4" fmla="*/ 0 h 45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0C0"/>
              </a:gs>
              <a:gs pos="94000">
                <a:srgbClr val="00B0F0"/>
              </a:gs>
            </a:gsLst>
            <a:lin ang="5400000" scaled="1"/>
            <a:tileRect/>
          </a:gradFill>
          <a:ln w="25400" cap="flat" cmpd="sng" algn="ctr">
            <a:noFill/>
            <a:prstDash val="solid"/>
          </a:ln>
          <a:effectLst/>
        </p:spPr>
        <p:txBody>
          <a:bodyPr rtlCol="0" anchor="ctr"/>
          <a:lstStyle/>
          <a:p>
            <a:pPr algn="ctr"/>
            <a:endParaRPr lang="zh-CN" altLang="en-US" sz="1636" kern="0">
              <a:solidFill>
                <a:sysClr val="window" lastClr="FFFFFF"/>
              </a:solidFill>
              <a:latin typeface="Calibri"/>
              <a:ea typeface="宋体"/>
            </a:endParaRPr>
          </a:p>
        </p:txBody>
      </p:sp>
      <p:grpSp>
        <p:nvGrpSpPr>
          <p:cNvPr id="23" name="组合 22"/>
          <p:cNvGrpSpPr/>
          <p:nvPr/>
        </p:nvGrpSpPr>
        <p:grpSpPr>
          <a:xfrm>
            <a:off x="4923257" y="2362727"/>
            <a:ext cx="1841605" cy="653639"/>
            <a:chOff x="886651" y="1654399"/>
            <a:chExt cx="2455361" cy="871479"/>
          </a:xfrm>
        </p:grpSpPr>
        <p:sp>
          <p:nvSpPr>
            <p:cNvPr id="24" name="椭圆 23"/>
            <p:cNvSpPr/>
            <p:nvPr/>
          </p:nvSpPr>
          <p:spPr>
            <a:xfrm>
              <a:off x="886651" y="2436585"/>
              <a:ext cx="89293" cy="89293"/>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sz="1636" kern="0">
                <a:solidFill>
                  <a:sysClr val="window" lastClr="FFFFFF"/>
                </a:solidFill>
                <a:latin typeface="Calibri"/>
                <a:ea typeface="宋体"/>
              </a:endParaRPr>
            </a:p>
          </p:txBody>
        </p:sp>
        <p:sp>
          <p:nvSpPr>
            <p:cNvPr id="25" name="椭圆 24"/>
            <p:cNvSpPr/>
            <p:nvPr/>
          </p:nvSpPr>
          <p:spPr>
            <a:xfrm>
              <a:off x="3252719" y="2431211"/>
              <a:ext cx="89293" cy="89293"/>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sz="1636" kern="0">
                <a:solidFill>
                  <a:sysClr val="window" lastClr="FFFFFF"/>
                </a:solidFill>
                <a:latin typeface="Calibri"/>
                <a:ea typeface="宋体"/>
              </a:endParaRPr>
            </a:p>
          </p:txBody>
        </p:sp>
        <p:grpSp>
          <p:nvGrpSpPr>
            <p:cNvPr id="26" name="组合 25"/>
            <p:cNvGrpSpPr/>
            <p:nvPr/>
          </p:nvGrpSpPr>
          <p:grpSpPr>
            <a:xfrm>
              <a:off x="899728" y="1654399"/>
              <a:ext cx="2429208" cy="858403"/>
              <a:chOff x="899728" y="1654399"/>
              <a:chExt cx="2429208" cy="858403"/>
            </a:xfrm>
          </p:grpSpPr>
          <p:cxnSp>
            <p:nvCxnSpPr>
              <p:cNvPr id="27" name="直接连接符 26"/>
              <p:cNvCxnSpPr>
                <a:stCxn id="29" idx="6"/>
                <a:endCxn id="25" idx="5"/>
              </p:cNvCxnSpPr>
              <p:nvPr/>
            </p:nvCxnSpPr>
            <p:spPr>
              <a:xfrm>
                <a:off x="2195020" y="1772923"/>
                <a:ext cx="1133916" cy="734504"/>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cxnSp>
            <p:nvCxnSpPr>
              <p:cNvPr id="28" name="直接连接符 27"/>
              <p:cNvCxnSpPr>
                <a:stCxn id="29" idx="2"/>
                <a:endCxn id="24" idx="3"/>
              </p:cNvCxnSpPr>
              <p:nvPr/>
            </p:nvCxnSpPr>
            <p:spPr>
              <a:xfrm flipH="1">
                <a:off x="899728" y="1772923"/>
                <a:ext cx="1058243" cy="739879"/>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sp>
            <p:nvSpPr>
              <p:cNvPr id="29" name="椭圆 28"/>
              <p:cNvSpPr/>
              <p:nvPr/>
            </p:nvSpPr>
            <p:spPr>
              <a:xfrm>
                <a:off x="1957971" y="1654399"/>
                <a:ext cx="237049" cy="237049"/>
              </a:xfrm>
              <a:prstGeom prst="ellipse">
                <a:avLst/>
              </a:pr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path path="circle">
                  <a:fillToRect l="50000" t="50000" r="50000" b="50000"/>
                </a:path>
                <a:tileRect/>
              </a:gradFill>
              <a:ln w="12700" cap="flat" cmpd="sng" algn="ctr">
                <a:solidFill>
                  <a:sysClr val="window" lastClr="FFFFFF">
                    <a:lumMod val="50000"/>
                  </a:sysClr>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12700"/>
              </a:sp3d>
            </p:spPr>
            <p:txBody>
              <a:bodyPr rtlCol="0" anchor="ctr"/>
              <a:lstStyle/>
              <a:p>
                <a:pPr algn="ctr">
                  <a:defRPr/>
                </a:pPr>
                <a:endParaRPr lang="zh-CN" altLang="en-US" sz="1636" kern="0">
                  <a:solidFill>
                    <a:sysClr val="window" lastClr="FFFFFF"/>
                  </a:solidFill>
                  <a:latin typeface="Calibri"/>
                  <a:ea typeface="宋体"/>
                </a:endParaRPr>
              </a:p>
            </p:txBody>
          </p:sp>
        </p:grpSp>
      </p:grpSp>
      <p:sp>
        <p:nvSpPr>
          <p:cNvPr id="31" name="TextBox 30"/>
          <p:cNvSpPr txBox="1"/>
          <p:nvPr/>
        </p:nvSpPr>
        <p:spPr>
          <a:xfrm>
            <a:off x="4989900" y="3340426"/>
            <a:ext cx="1922888" cy="344069"/>
          </a:xfrm>
          <a:prstGeom prst="rect">
            <a:avLst/>
          </a:prstGeom>
          <a:noFill/>
        </p:spPr>
        <p:txBody>
          <a:bodyPr wrap="square" rtlCol="0">
            <a:spAutoFit/>
          </a:bodyPr>
          <a:lstStyle/>
          <a:p>
            <a:pPr>
              <a:defRPr/>
            </a:pPr>
            <a:r>
              <a:rPr lang="en-US" altLang="zh-CN" sz="1636" b="1" kern="0" dirty="0">
                <a:solidFill>
                  <a:sysClr val="window" lastClr="FFFFFF"/>
                </a:solidFill>
                <a:latin typeface="微软雅黑" pitchFamily="34" charset="-122"/>
                <a:ea typeface="微软雅黑" pitchFamily="34" charset="-122"/>
              </a:rPr>
              <a:t>2.</a:t>
            </a:r>
            <a:r>
              <a:rPr lang="zh-CN" altLang="en-US" sz="1636" b="1" kern="0" dirty="0">
                <a:solidFill>
                  <a:sysClr val="window" lastClr="FFFFFF"/>
                </a:solidFill>
                <a:latin typeface="微软雅黑" pitchFamily="34" charset="-122"/>
                <a:ea typeface="微软雅黑" pitchFamily="34" charset="-122"/>
              </a:rPr>
              <a:t>标题文字内容</a:t>
            </a:r>
            <a:endParaRPr lang="en-US" altLang="zh-CN" sz="1636" b="1" kern="0" dirty="0">
              <a:solidFill>
                <a:sysClr val="window" lastClr="FFFFFF"/>
              </a:solidFill>
              <a:latin typeface="微软雅黑" pitchFamily="34" charset="-122"/>
              <a:ea typeface="微软雅黑" pitchFamily="34" charset="-122"/>
            </a:endParaRPr>
          </a:p>
        </p:txBody>
      </p:sp>
      <p:sp>
        <p:nvSpPr>
          <p:cNvPr id="32" name="TextBox 31"/>
          <p:cNvSpPr txBox="1"/>
          <p:nvPr/>
        </p:nvSpPr>
        <p:spPr>
          <a:xfrm>
            <a:off x="4989900" y="3700053"/>
            <a:ext cx="2074874" cy="344069"/>
          </a:xfrm>
          <a:prstGeom prst="rect">
            <a:avLst/>
          </a:prstGeom>
          <a:noFill/>
        </p:spPr>
        <p:txBody>
          <a:bodyPr wrap="square" rtlCol="0">
            <a:spAutoFit/>
          </a:bodyPr>
          <a:lstStyle/>
          <a:p>
            <a:pPr>
              <a:defRPr/>
            </a:pPr>
            <a:r>
              <a:rPr lang="en-US" altLang="zh-CN" sz="1636" b="1" kern="0" dirty="0">
                <a:solidFill>
                  <a:sysClr val="window" lastClr="FFFFFF"/>
                </a:solidFill>
                <a:latin typeface="微软雅黑" pitchFamily="34" charset="-122"/>
                <a:ea typeface="微软雅黑" pitchFamily="34" charset="-122"/>
              </a:rPr>
              <a:t>3.</a:t>
            </a:r>
            <a:r>
              <a:rPr lang="zh-CN" altLang="en-US" sz="1636" b="1" kern="0" dirty="0">
                <a:solidFill>
                  <a:sysClr val="window" lastClr="FFFFFF"/>
                </a:solidFill>
                <a:latin typeface="微软雅黑" pitchFamily="34" charset="-122"/>
                <a:ea typeface="微软雅黑" pitchFamily="34" charset="-122"/>
              </a:rPr>
              <a:t>标题文字内容</a:t>
            </a:r>
          </a:p>
        </p:txBody>
      </p:sp>
      <p:sp>
        <p:nvSpPr>
          <p:cNvPr id="33" name="TextBox 32"/>
          <p:cNvSpPr txBox="1"/>
          <p:nvPr/>
        </p:nvSpPr>
        <p:spPr>
          <a:xfrm>
            <a:off x="4989899" y="4027633"/>
            <a:ext cx="1747708" cy="595804"/>
          </a:xfrm>
          <a:prstGeom prst="rect">
            <a:avLst/>
          </a:prstGeom>
          <a:noFill/>
        </p:spPr>
        <p:txBody>
          <a:bodyPr wrap="square" rtlCol="0">
            <a:spAutoFit/>
          </a:bodyPr>
          <a:lstStyle/>
          <a:p>
            <a:pPr>
              <a:defRPr/>
            </a:pPr>
            <a:r>
              <a:rPr lang="en-US" altLang="zh-CN" sz="1636" b="1" kern="0" dirty="0">
                <a:solidFill>
                  <a:sysClr val="window" lastClr="FFFFFF"/>
                </a:solidFill>
                <a:latin typeface="微软雅黑" pitchFamily="34" charset="-122"/>
                <a:ea typeface="微软雅黑" pitchFamily="34" charset="-122"/>
              </a:rPr>
              <a:t>4.</a:t>
            </a:r>
            <a:r>
              <a:rPr lang="zh-CN" altLang="en-US" sz="1636" b="1" kern="0" dirty="0">
                <a:solidFill>
                  <a:sysClr val="window" lastClr="FFFFFF"/>
                </a:solidFill>
                <a:latin typeface="微软雅黑" pitchFamily="34" charset="-122"/>
                <a:ea typeface="微软雅黑" pitchFamily="34" charset="-122"/>
              </a:rPr>
              <a:t>标题文字内容工作</a:t>
            </a:r>
          </a:p>
        </p:txBody>
      </p:sp>
      <p:sp>
        <p:nvSpPr>
          <p:cNvPr id="34" name="TextBox 33"/>
          <p:cNvSpPr txBox="1"/>
          <p:nvPr/>
        </p:nvSpPr>
        <p:spPr>
          <a:xfrm>
            <a:off x="1241897" y="2191202"/>
            <a:ext cx="2898858" cy="461665"/>
          </a:xfrm>
          <a:prstGeom prst="rect">
            <a:avLst/>
          </a:prstGeom>
          <a:noFill/>
        </p:spPr>
        <p:txBody>
          <a:bodyPr wrap="square" rtlCol="0">
            <a:spAutoFit/>
          </a:bodyPr>
          <a:lstStyle/>
          <a:p>
            <a:pPr algn="ctr"/>
            <a:r>
              <a:rPr lang="zh-CN" altLang="en-US" sz="2400" b="1" dirty="0">
                <a:solidFill>
                  <a:srgbClr val="006FBC"/>
                </a:solidFill>
                <a:latin typeface="微软雅黑" panose="020B0503020204020204" pitchFamily="34" charset="-122"/>
                <a:ea typeface="微软雅黑" panose="020B0503020204020204" pitchFamily="34" charset="-122"/>
              </a:rPr>
              <a:t>标题文字内容</a:t>
            </a:r>
          </a:p>
        </p:txBody>
      </p:sp>
      <p:sp>
        <p:nvSpPr>
          <p:cNvPr id="35" name="TextBox 34"/>
          <p:cNvSpPr txBox="1"/>
          <p:nvPr/>
        </p:nvSpPr>
        <p:spPr>
          <a:xfrm>
            <a:off x="1476221" y="2593798"/>
            <a:ext cx="2790153" cy="660309"/>
          </a:xfrm>
          <a:prstGeom prst="rect">
            <a:avLst/>
          </a:prstGeom>
          <a:noFill/>
        </p:spPr>
        <p:txBody>
          <a:bodyPr wrap="square" rtlCol="0">
            <a:spAutoFit/>
          </a:bodyPr>
          <a:lstStyle/>
          <a:p>
            <a:pPr>
              <a:lnSpc>
                <a:spcPct val="120000"/>
              </a:lnSpc>
            </a:pPr>
            <a:r>
              <a:rPr lang="zh-CN" altLang="en-US" sz="1050" dirty="0">
                <a:solidFill>
                  <a:schemeClr val="tx1">
                    <a:lumMod val="95000"/>
                    <a:lumOff val="5000"/>
                  </a:schemeClr>
                </a:solidFill>
                <a:ea typeface="微软雅黑"/>
              </a:rPr>
              <a:t>为了促进我公司讯速发展，总结过去，展望未来，做好管理工作，使我们在新的一年里取得显著成效，特此制定</a:t>
            </a:r>
            <a:r>
              <a:rPr lang="en-US" altLang="zh-CN" sz="1050" dirty="0">
                <a:solidFill>
                  <a:schemeClr val="tx1">
                    <a:lumMod val="95000"/>
                    <a:lumOff val="5000"/>
                  </a:schemeClr>
                </a:solidFill>
                <a:ea typeface="微软雅黑"/>
              </a:rPr>
              <a:t>2019</a:t>
            </a:r>
            <a:r>
              <a:rPr lang="zh-CN" altLang="en-US" sz="1050" dirty="0">
                <a:solidFill>
                  <a:schemeClr val="tx1">
                    <a:lumMod val="95000"/>
                    <a:lumOff val="5000"/>
                  </a:schemeClr>
                </a:solidFill>
                <a:ea typeface="微软雅黑"/>
              </a:rPr>
              <a:t>年工作计划。</a:t>
            </a:r>
            <a:endParaRPr lang="zh-CN" altLang="en-US" sz="1050" dirty="0">
              <a:solidFill>
                <a:schemeClr val="tx1">
                  <a:lumMod val="95000"/>
                  <a:lumOff val="5000"/>
                </a:schemeClr>
              </a:solidFill>
              <a:latin typeface="Calibri"/>
              <a:ea typeface="微软雅黑"/>
            </a:endParaRPr>
          </a:p>
        </p:txBody>
      </p:sp>
      <p:sp>
        <p:nvSpPr>
          <p:cNvPr id="36" name="矩形 15"/>
          <p:cNvSpPr/>
          <p:nvPr/>
        </p:nvSpPr>
        <p:spPr>
          <a:xfrm flipV="1">
            <a:off x="4607508" y="4311898"/>
            <a:ext cx="2457267" cy="362309"/>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 fmla="*/ 85725 w 2461989"/>
              <a:gd name="connsiteY0" fmla="*/ 0 h 451098"/>
              <a:gd name="connsiteX1" fmla="*/ 2461989 w 2461989"/>
              <a:gd name="connsiteY1" fmla="*/ 0 h 451098"/>
              <a:gd name="connsiteX2" fmla="*/ 2461989 w 2461989"/>
              <a:gd name="connsiteY2" fmla="*/ 432048 h 451098"/>
              <a:gd name="connsiteX3" fmla="*/ 0 w 2461989"/>
              <a:gd name="connsiteY3" fmla="*/ 451098 h 451098"/>
              <a:gd name="connsiteX4" fmla="*/ 85725 w 2461989"/>
              <a:gd name="connsiteY4" fmla="*/ 0 h 451098"/>
              <a:gd name="connsiteX0" fmla="*/ 85725 w 2538189"/>
              <a:gd name="connsiteY0" fmla="*/ 0 h 451098"/>
              <a:gd name="connsiteX1" fmla="*/ 2461989 w 2538189"/>
              <a:gd name="connsiteY1" fmla="*/ 0 h 451098"/>
              <a:gd name="connsiteX2" fmla="*/ 2538189 w 2538189"/>
              <a:gd name="connsiteY2" fmla="*/ 451098 h 451098"/>
              <a:gd name="connsiteX3" fmla="*/ 0 w 2538189"/>
              <a:gd name="connsiteY3" fmla="*/ 451098 h 451098"/>
              <a:gd name="connsiteX4" fmla="*/ 85725 w 2538189"/>
              <a:gd name="connsiteY4" fmla="*/ 0 h 45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0C0"/>
              </a:gs>
              <a:gs pos="94000">
                <a:srgbClr val="00B0F0"/>
              </a:gs>
            </a:gsLst>
            <a:lin ang="16200000" scaled="1"/>
            <a:tileRect/>
          </a:gradFill>
          <a:ln w="25400" cap="flat" cmpd="sng" algn="ctr">
            <a:noFill/>
            <a:prstDash val="solid"/>
          </a:ln>
          <a:effectLst/>
        </p:spPr>
        <p:txBody>
          <a:bodyPr rtlCol="0" anchor="ctr"/>
          <a:lstStyle/>
          <a:p>
            <a:pPr algn="ctr"/>
            <a:endParaRPr lang="zh-CN" altLang="en-US" sz="1636" kern="0">
              <a:solidFill>
                <a:sysClr val="window" lastClr="FFFFFF"/>
              </a:solidFill>
              <a:latin typeface="Calibri"/>
              <a:ea typeface="宋体"/>
            </a:endParaRPr>
          </a:p>
        </p:txBody>
      </p:sp>
      <p:sp>
        <p:nvSpPr>
          <p:cNvPr id="37" name="TextBox 36"/>
          <p:cNvSpPr txBox="1"/>
          <p:nvPr/>
        </p:nvSpPr>
        <p:spPr>
          <a:xfrm>
            <a:off x="4989899" y="4354545"/>
            <a:ext cx="1868880" cy="344069"/>
          </a:xfrm>
          <a:prstGeom prst="rect">
            <a:avLst/>
          </a:prstGeom>
          <a:noFill/>
        </p:spPr>
        <p:txBody>
          <a:bodyPr wrap="square" rtlCol="0">
            <a:spAutoFit/>
          </a:bodyPr>
          <a:lstStyle/>
          <a:p>
            <a:pPr>
              <a:defRPr/>
            </a:pPr>
            <a:r>
              <a:rPr lang="en-US" altLang="zh-CN" sz="1636" b="1" kern="0" dirty="0">
                <a:solidFill>
                  <a:sysClr val="window" lastClr="FFFFFF"/>
                </a:solidFill>
                <a:latin typeface="微软雅黑" pitchFamily="34" charset="-122"/>
                <a:ea typeface="微软雅黑" pitchFamily="34" charset="-122"/>
              </a:rPr>
              <a:t>5.</a:t>
            </a:r>
            <a:r>
              <a:rPr lang="zh-CN" altLang="en-US" sz="1636" b="1" kern="0" dirty="0">
                <a:solidFill>
                  <a:sysClr val="window" lastClr="FFFFFF"/>
                </a:solidFill>
                <a:latin typeface="微软雅黑" pitchFamily="34" charset="-122"/>
                <a:ea typeface="微软雅黑" pitchFamily="34" charset="-122"/>
              </a:rPr>
              <a:t>标题文字内容</a:t>
            </a:r>
          </a:p>
        </p:txBody>
      </p:sp>
      <p:sp>
        <p:nvSpPr>
          <p:cNvPr id="38" name="MH_Picture_3"/>
          <p:cNvSpPr/>
          <p:nvPr>
            <p:custDataLst>
              <p:tags r:id="rId1"/>
            </p:custDataLst>
          </p:nvPr>
        </p:nvSpPr>
        <p:spPr bwMode="auto">
          <a:xfrm>
            <a:off x="2954504" y="3395812"/>
            <a:ext cx="824741" cy="851408"/>
          </a:xfrm>
          <a:prstGeom prst="round2DiagRect">
            <a:avLst>
              <a:gd name="adj1" fmla="val 22914"/>
              <a:gd name="adj2" fmla="val 0"/>
            </a:avLst>
          </a:prstGeom>
          <a:blipFill dpi="0" rotWithShape="1">
            <a:blip r:embed="rId5"/>
            <a:srcRect/>
            <a:stretch>
              <a:fillRect l="-16000" r="-22000"/>
            </a:stretch>
          </a:blipFill>
          <a:ln>
            <a:noFill/>
          </a:ln>
          <a:effectLst/>
        </p:spPr>
        <p:txBody>
          <a:bodyPr anchor="ctr"/>
          <a:lstStyle/>
          <a:p>
            <a:pPr algn="ctr">
              <a:defRPr/>
            </a:pPr>
            <a:endParaRPr lang="zh-CN" altLang="en-US" sz="1636">
              <a:solidFill>
                <a:srgbClr val="FFFFFF"/>
              </a:solidFill>
            </a:endParaRPr>
          </a:p>
        </p:txBody>
      </p:sp>
      <p:sp>
        <p:nvSpPr>
          <p:cNvPr id="39" name="MH_Picture_2"/>
          <p:cNvSpPr>
            <a:spLocks/>
          </p:cNvSpPr>
          <p:nvPr>
            <p:custDataLst>
              <p:tags r:id="rId2"/>
            </p:custDataLst>
          </p:nvPr>
        </p:nvSpPr>
        <p:spPr bwMode="auto">
          <a:xfrm>
            <a:off x="1705516" y="3672823"/>
            <a:ext cx="1165781" cy="1263644"/>
          </a:xfrm>
          <a:custGeom>
            <a:avLst/>
            <a:gdLst>
              <a:gd name="T0" fmla="*/ 0 w 2592288"/>
              <a:gd name="T1" fmla="*/ 0 h 2808311"/>
              <a:gd name="T2" fmla="*/ 1986851 w 2592288"/>
              <a:gd name="T3" fmla="*/ 0 h 2808311"/>
              <a:gd name="T4" fmla="*/ 2577447 w 2592288"/>
              <a:gd name="T5" fmla="*/ 593947 h 2808311"/>
              <a:gd name="T6" fmla="*/ 2577447 w 2592288"/>
              <a:gd name="T7" fmla="*/ 2808071 h 2808311"/>
              <a:gd name="T8" fmla="*/ 590596 w 2592288"/>
              <a:gd name="T9" fmla="*/ 2808071 h 2808311"/>
              <a:gd name="T10" fmla="*/ 0 w 2592288"/>
              <a:gd name="T11" fmla="*/ 2214124 h 28083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2288" h="2808311">
                <a:moveTo>
                  <a:pt x="0" y="0"/>
                </a:moveTo>
                <a:lnTo>
                  <a:pt x="1998291" y="0"/>
                </a:lnTo>
                <a:cubicBezTo>
                  <a:pt x="2326346" y="0"/>
                  <a:pt x="2592288" y="265942"/>
                  <a:pt x="2592288" y="593997"/>
                </a:cubicBezTo>
                <a:lnTo>
                  <a:pt x="2592288" y="2808311"/>
                </a:lnTo>
                <a:lnTo>
                  <a:pt x="593997" y="2808311"/>
                </a:lnTo>
                <a:cubicBezTo>
                  <a:pt x="265942" y="2808311"/>
                  <a:pt x="0" y="2542369"/>
                  <a:pt x="0" y="2214314"/>
                </a:cubicBezTo>
                <a:lnTo>
                  <a:pt x="0" y="0"/>
                </a:lnTo>
                <a:close/>
              </a:path>
            </a:pathLst>
          </a:custGeom>
          <a:blipFill dpi="0" rotWithShape="1">
            <a:blip r:embed="rId6"/>
            <a:srcRect/>
            <a:stretch>
              <a:fillRect l="-31000" r="-14000"/>
            </a:stretch>
          </a:blipFill>
          <a:ln>
            <a:noFill/>
          </a:ln>
        </p:spPr>
        <p:txBody>
          <a:bodyPr anchor="ctr"/>
          <a:lstStyle/>
          <a:p>
            <a:endParaRPr lang="zh-CN" altLang="en-US" sz="1636"/>
          </a:p>
        </p:txBody>
      </p:sp>
      <p:sp>
        <p:nvSpPr>
          <p:cNvPr id="47" name="TextBox 30">
            <a:extLst>
              <a:ext uri="{FF2B5EF4-FFF2-40B4-BE49-F238E27FC236}">
                <a16:creationId xmlns:a16="http://schemas.microsoft.com/office/drawing/2014/main" id="{E547FD29-943C-4434-8859-F72FAE179C83}"/>
              </a:ext>
            </a:extLst>
          </p:cNvPr>
          <p:cNvSpPr txBox="1"/>
          <p:nvPr/>
        </p:nvSpPr>
        <p:spPr>
          <a:xfrm>
            <a:off x="5012518" y="2949618"/>
            <a:ext cx="1922888" cy="344069"/>
          </a:xfrm>
          <a:prstGeom prst="rect">
            <a:avLst/>
          </a:prstGeom>
          <a:noFill/>
        </p:spPr>
        <p:txBody>
          <a:bodyPr wrap="square" rtlCol="0">
            <a:spAutoFit/>
          </a:bodyPr>
          <a:lstStyle/>
          <a:p>
            <a:pPr>
              <a:defRPr/>
            </a:pPr>
            <a:r>
              <a:rPr lang="en-US" altLang="zh-CN" sz="1636" b="1" kern="0" dirty="0">
                <a:solidFill>
                  <a:sysClr val="window" lastClr="FFFFFF"/>
                </a:solidFill>
                <a:latin typeface="微软雅黑" pitchFamily="34" charset="-122"/>
                <a:ea typeface="微软雅黑" pitchFamily="34" charset="-122"/>
              </a:rPr>
              <a:t>1.</a:t>
            </a:r>
            <a:r>
              <a:rPr lang="zh-CN" altLang="en-US" sz="1636" b="1" kern="0" dirty="0">
                <a:solidFill>
                  <a:sysClr val="window" lastClr="FFFFFF"/>
                </a:solidFill>
                <a:latin typeface="微软雅黑" pitchFamily="34" charset="-122"/>
                <a:ea typeface="微软雅黑" pitchFamily="34" charset="-122"/>
              </a:rPr>
              <a:t>标题文字内容</a:t>
            </a:r>
            <a:endParaRPr lang="en-US" altLang="zh-CN" sz="1636" b="1" kern="0" dirty="0">
              <a:solidFill>
                <a:sysClr val="window" lastClr="FFFFFF"/>
              </a:solidFill>
              <a:latin typeface="微软雅黑" pitchFamily="34" charset="-122"/>
              <a:ea typeface="微软雅黑" pitchFamily="34" charset="-122"/>
            </a:endParaRPr>
          </a:p>
        </p:txBody>
      </p:sp>
      <p:sp>
        <p:nvSpPr>
          <p:cNvPr id="3" name="矩形 2">
            <a:extLst>
              <a:ext uri="{FF2B5EF4-FFF2-40B4-BE49-F238E27FC236}">
                <a16:creationId xmlns:a16="http://schemas.microsoft.com/office/drawing/2014/main" id="{A78A695E-8B9E-4C24-A2AD-8BFA5DC1FFBF}"/>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1593899562"/>
      </p:ext>
    </p:extLst>
  </p:cSld>
  <p:clrMapOvr>
    <a:masterClrMapping/>
  </p:clrMapOvr>
  <p:transition advClick="0" advTm="6000">
    <p:cover dir="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0"/>
          <p:cNvSpPr txBox="1">
            <a:spLocks noChangeArrowheads="1"/>
          </p:cNvSpPr>
          <p:nvPr/>
        </p:nvSpPr>
        <p:spPr bwMode="auto">
          <a:xfrm>
            <a:off x="5342414" y="3874810"/>
            <a:ext cx="1646370" cy="369332"/>
          </a:xfrm>
          <a:prstGeom prst="rect">
            <a:avLst/>
          </a:prstGeom>
          <a:noFill/>
          <a:ln w="9525">
            <a:noFill/>
            <a:miter lim="800000"/>
            <a:headEnd/>
            <a:tailEnd/>
          </a:ln>
        </p:spPr>
        <p:txBody>
          <a:bodyPr wrap="square">
            <a:spAutoFit/>
          </a:bodyPr>
          <a:lstStyle/>
          <a:p>
            <a:pPr marL="128588" indent="-128588" latinLnBrk="1">
              <a:buClr>
                <a:srgbClr val="0070C0"/>
              </a:buClr>
              <a:buSzPct val="70000"/>
              <a:buFont typeface="Wingdings" panose="05000000000000000000" pitchFamily="2" charset="2"/>
              <a:buChar char="n"/>
              <a:defRPr/>
            </a:pPr>
            <a:r>
              <a:rPr kumimoji="1" lang="zh-CN" altLang="en-US" sz="900" dirty="0">
                <a:solidFill>
                  <a:schemeClr val="tx1">
                    <a:lumMod val="95000"/>
                    <a:lumOff val="5000"/>
                  </a:schemeClr>
                </a:solidFill>
                <a:latin typeface="微软雅黑" pitchFamily="34" charset="-122"/>
                <a:ea typeface="微软雅黑" pitchFamily="34" charset="-122"/>
              </a:rPr>
              <a:t>点击添加文本点击添加文本内容添加文本说明内容</a:t>
            </a:r>
          </a:p>
        </p:txBody>
      </p:sp>
      <p:sp>
        <p:nvSpPr>
          <p:cNvPr id="3" name="Freeform 7"/>
          <p:cNvSpPr>
            <a:spLocks/>
          </p:cNvSpPr>
          <p:nvPr/>
        </p:nvSpPr>
        <p:spPr bwMode="auto">
          <a:xfrm>
            <a:off x="3915730" y="2592355"/>
            <a:ext cx="3181069" cy="2195591"/>
          </a:xfrm>
          <a:custGeom>
            <a:avLst/>
            <a:gdLst/>
            <a:ahLst/>
            <a:cxnLst>
              <a:cxn ang="0">
                <a:pos x="0" y="455"/>
              </a:cxn>
              <a:cxn ang="0">
                <a:pos x="117" y="455"/>
              </a:cxn>
              <a:cxn ang="0">
                <a:pos x="117" y="378"/>
              </a:cxn>
              <a:cxn ang="0">
                <a:pos x="117" y="337"/>
              </a:cxn>
              <a:cxn ang="0">
                <a:pos x="158" y="337"/>
              </a:cxn>
              <a:cxn ang="0">
                <a:pos x="235" y="337"/>
              </a:cxn>
              <a:cxn ang="0">
                <a:pos x="235" y="260"/>
              </a:cxn>
              <a:cxn ang="0">
                <a:pos x="235" y="219"/>
              </a:cxn>
              <a:cxn ang="0">
                <a:pos x="276" y="219"/>
              </a:cxn>
              <a:cxn ang="0">
                <a:pos x="353" y="219"/>
              </a:cxn>
              <a:cxn ang="0">
                <a:pos x="353" y="142"/>
              </a:cxn>
              <a:cxn ang="0">
                <a:pos x="353" y="101"/>
              </a:cxn>
              <a:cxn ang="0">
                <a:pos x="394" y="101"/>
              </a:cxn>
              <a:cxn ang="0">
                <a:pos x="495" y="101"/>
              </a:cxn>
              <a:cxn ang="0">
                <a:pos x="568" y="29"/>
              </a:cxn>
              <a:cxn ang="0">
                <a:pos x="560" y="21"/>
              </a:cxn>
              <a:cxn ang="0">
                <a:pos x="593" y="10"/>
              </a:cxn>
              <a:cxn ang="0">
                <a:pos x="625" y="0"/>
              </a:cxn>
              <a:cxn ang="0">
                <a:pos x="615" y="32"/>
              </a:cxn>
              <a:cxn ang="0">
                <a:pos x="604" y="65"/>
              </a:cxn>
              <a:cxn ang="0">
                <a:pos x="596" y="57"/>
              </a:cxn>
              <a:cxn ang="0">
                <a:pos x="512" y="142"/>
              </a:cxn>
              <a:cxn ang="0">
                <a:pos x="512" y="142"/>
              </a:cxn>
              <a:cxn ang="0">
                <a:pos x="394" y="142"/>
              </a:cxn>
              <a:cxn ang="0">
                <a:pos x="394" y="219"/>
              </a:cxn>
              <a:cxn ang="0">
                <a:pos x="394" y="260"/>
              </a:cxn>
              <a:cxn ang="0">
                <a:pos x="353" y="260"/>
              </a:cxn>
              <a:cxn ang="0">
                <a:pos x="276" y="260"/>
              </a:cxn>
              <a:cxn ang="0">
                <a:pos x="276" y="337"/>
              </a:cxn>
              <a:cxn ang="0">
                <a:pos x="276" y="378"/>
              </a:cxn>
              <a:cxn ang="0">
                <a:pos x="235" y="378"/>
              </a:cxn>
              <a:cxn ang="0">
                <a:pos x="158" y="378"/>
              </a:cxn>
              <a:cxn ang="0">
                <a:pos x="158" y="455"/>
              </a:cxn>
              <a:cxn ang="0">
                <a:pos x="158" y="495"/>
              </a:cxn>
              <a:cxn ang="0">
                <a:pos x="117" y="495"/>
              </a:cxn>
              <a:cxn ang="0">
                <a:pos x="0" y="495"/>
              </a:cxn>
              <a:cxn ang="0">
                <a:pos x="0" y="455"/>
              </a:cxn>
            </a:cxnLst>
            <a:rect l="0" t="0"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rgbClr val="00B0F0"/>
          </a:solidFill>
          <a:ln w="19050">
            <a:noFill/>
            <a:round/>
            <a:headEnd/>
            <a:tailEnd/>
          </a:ln>
          <a:effectLst/>
        </p:spPr>
        <p:txBody>
          <a:bodyPr wrap="none" anchor="ctr"/>
          <a:lstStyle/>
          <a:p>
            <a:endParaRPr lang="zh-CN" altLang="en-US" sz="1636" kern="0" dirty="0">
              <a:solidFill>
                <a:sysClr val="windowText" lastClr="000000"/>
              </a:solidFill>
              <a:latin typeface="Impact" pitchFamily="34" charset="0"/>
              <a:ea typeface="微软雅黑" pitchFamily="34" charset="-122"/>
            </a:endParaRPr>
          </a:p>
        </p:txBody>
      </p:sp>
      <p:sp>
        <p:nvSpPr>
          <p:cNvPr id="4" name="矩形 8"/>
          <p:cNvSpPr>
            <a:spLocks noChangeArrowheads="1"/>
          </p:cNvSpPr>
          <p:nvPr/>
        </p:nvSpPr>
        <p:spPr bwMode="auto">
          <a:xfrm>
            <a:off x="3870862" y="4386556"/>
            <a:ext cx="64633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900" dirty="0">
                <a:solidFill>
                  <a:schemeClr val="tx1">
                    <a:lumMod val="65000"/>
                    <a:lumOff val="35000"/>
                  </a:schemeClr>
                </a:solidFill>
                <a:ea typeface="微软雅黑" pitchFamily="34" charset="-122"/>
              </a:rPr>
              <a:t>第一阶段</a:t>
            </a:r>
          </a:p>
        </p:txBody>
      </p:sp>
      <p:sp>
        <p:nvSpPr>
          <p:cNvPr id="5" name="矩形 4"/>
          <p:cNvSpPr>
            <a:spLocks noChangeArrowheads="1"/>
          </p:cNvSpPr>
          <p:nvPr/>
        </p:nvSpPr>
        <p:spPr bwMode="auto">
          <a:xfrm>
            <a:off x="4459568" y="3871611"/>
            <a:ext cx="64633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kumimoji="1" lang="zh-CN" altLang="en-US" sz="900" dirty="0">
                <a:solidFill>
                  <a:schemeClr val="tx1">
                    <a:lumMod val="65000"/>
                    <a:lumOff val="35000"/>
                  </a:schemeClr>
                </a:solidFill>
                <a:latin typeface="微软雅黑" pitchFamily="34" charset="-122"/>
                <a:ea typeface="微软雅黑" pitchFamily="34" charset="-122"/>
              </a:rPr>
              <a:t>第二阶段</a:t>
            </a:r>
          </a:p>
        </p:txBody>
      </p:sp>
      <p:sp>
        <p:nvSpPr>
          <p:cNvPr id="6" name="矩形 10"/>
          <p:cNvSpPr>
            <a:spLocks noChangeArrowheads="1"/>
          </p:cNvSpPr>
          <p:nvPr/>
        </p:nvSpPr>
        <p:spPr bwMode="auto">
          <a:xfrm>
            <a:off x="5075026" y="3346873"/>
            <a:ext cx="64633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685800" latinLnBrk="1">
              <a:buClr>
                <a:srgbClr val="FF0000"/>
              </a:buClr>
              <a:buSzPct val="70000"/>
              <a:defRPr/>
            </a:pPr>
            <a:r>
              <a:rPr kumimoji="1" lang="zh-CN" altLang="en-US" sz="900" kern="0" dirty="0">
                <a:solidFill>
                  <a:schemeClr val="tx1">
                    <a:lumMod val="65000"/>
                    <a:lumOff val="35000"/>
                  </a:schemeClr>
                </a:solidFill>
                <a:latin typeface="微软雅黑" pitchFamily="34" charset="-122"/>
                <a:ea typeface="微软雅黑" pitchFamily="34" charset="-122"/>
              </a:rPr>
              <a:t>第三阶段</a:t>
            </a:r>
          </a:p>
        </p:txBody>
      </p:sp>
      <p:sp>
        <p:nvSpPr>
          <p:cNvPr id="7" name="矩形 11"/>
          <p:cNvSpPr>
            <a:spLocks noChangeArrowheads="1"/>
          </p:cNvSpPr>
          <p:nvPr/>
        </p:nvSpPr>
        <p:spPr bwMode="auto">
          <a:xfrm>
            <a:off x="5734340" y="2807408"/>
            <a:ext cx="64633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itchFamily="2" charset="2"/>
              <a:buNone/>
            </a:pPr>
            <a:r>
              <a:rPr kumimoji="1" lang="zh-CN" altLang="en-US" sz="900" dirty="0">
                <a:solidFill>
                  <a:schemeClr val="tx1">
                    <a:lumMod val="65000"/>
                    <a:lumOff val="35000"/>
                  </a:schemeClr>
                </a:solidFill>
                <a:latin typeface="微软雅黑" pitchFamily="34" charset="-122"/>
                <a:ea typeface="微软雅黑" pitchFamily="34" charset="-122"/>
              </a:rPr>
              <a:t>第四阶段</a:t>
            </a:r>
          </a:p>
        </p:txBody>
      </p:sp>
      <p:sp>
        <p:nvSpPr>
          <p:cNvPr id="8" name="Text Box 30"/>
          <p:cNvSpPr txBox="1">
            <a:spLocks noChangeArrowheads="1"/>
          </p:cNvSpPr>
          <p:nvPr/>
        </p:nvSpPr>
        <p:spPr bwMode="auto">
          <a:xfrm>
            <a:off x="5905786" y="3309179"/>
            <a:ext cx="1461057" cy="369332"/>
          </a:xfrm>
          <a:prstGeom prst="rect">
            <a:avLst/>
          </a:prstGeom>
          <a:noFill/>
          <a:ln w="9525">
            <a:noFill/>
            <a:miter lim="800000"/>
            <a:headEnd/>
            <a:tailEnd/>
          </a:ln>
        </p:spPr>
        <p:txBody>
          <a:bodyPr wrap="square">
            <a:spAutoFit/>
          </a:bodyPr>
          <a:lstStyle/>
          <a:p>
            <a:pPr marL="128588" indent="-128588" latinLnBrk="1">
              <a:buClr>
                <a:srgbClr val="0070C0"/>
              </a:buClr>
              <a:buSzPct val="70000"/>
              <a:buFont typeface="Wingdings" panose="05000000000000000000" pitchFamily="2" charset="2"/>
              <a:buChar char="n"/>
              <a:defRPr/>
            </a:pPr>
            <a:r>
              <a:rPr kumimoji="1" lang="zh-CN" altLang="en-US" sz="900" dirty="0">
                <a:solidFill>
                  <a:schemeClr val="tx1">
                    <a:lumMod val="95000"/>
                    <a:lumOff val="5000"/>
                  </a:schemeClr>
                </a:solidFill>
                <a:latin typeface="微软雅黑" pitchFamily="34" charset="-122"/>
                <a:ea typeface="微软雅黑" pitchFamily="34" charset="-122"/>
              </a:rPr>
              <a:t>点击添加文本点击添加文本点击添加文本</a:t>
            </a:r>
          </a:p>
        </p:txBody>
      </p:sp>
      <p:sp>
        <p:nvSpPr>
          <p:cNvPr id="9" name="Text Box 30"/>
          <p:cNvSpPr txBox="1">
            <a:spLocks noChangeArrowheads="1"/>
          </p:cNvSpPr>
          <p:nvPr/>
        </p:nvSpPr>
        <p:spPr bwMode="auto">
          <a:xfrm>
            <a:off x="4762211" y="4340679"/>
            <a:ext cx="2334588" cy="369332"/>
          </a:xfrm>
          <a:prstGeom prst="rect">
            <a:avLst/>
          </a:prstGeom>
          <a:noFill/>
          <a:ln w="9525">
            <a:noFill/>
            <a:miter lim="800000"/>
            <a:headEnd/>
            <a:tailEnd/>
          </a:ln>
        </p:spPr>
        <p:txBody>
          <a:bodyPr wrap="square">
            <a:spAutoFit/>
          </a:bodyPr>
          <a:lstStyle/>
          <a:p>
            <a:pPr marL="128588" indent="-128588" latinLnBrk="1">
              <a:buClr>
                <a:srgbClr val="0070C0"/>
              </a:buClr>
              <a:buSzPct val="70000"/>
              <a:buFont typeface="Wingdings" panose="05000000000000000000" pitchFamily="2" charset="2"/>
              <a:buChar char="n"/>
              <a:defRPr/>
            </a:pPr>
            <a:r>
              <a:rPr kumimoji="1" lang="zh-CN" altLang="en-US" sz="900" dirty="0">
                <a:solidFill>
                  <a:schemeClr val="tx1">
                    <a:lumMod val="95000"/>
                    <a:lumOff val="5000"/>
                  </a:schemeClr>
                </a:solidFill>
                <a:latin typeface="微软雅黑" pitchFamily="34" charset="-122"/>
                <a:ea typeface="微软雅黑" pitchFamily="34" charset="-122"/>
              </a:rPr>
              <a:t>点击添加文本点击添加文本内容添加文本说明内容添加文本说明内容添加内容</a:t>
            </a:r>
          </a:p>
        </p:txBody>
      </p:sp>
      <p:sp>
        <p:nvSpPr>
          <p:cNvPr id="10" name="Text Box 30"/>
          <p:cNvSpPr txBox="1">
            <a:spLocks noChangeArrowheads="1"/>
          </p:cNvSpPr>
          <p:nvPr/>
        </p:nvSpPr>
        <p:spPr bwMode="auto">
          <a:xfrm>
            <a:off x="3877428" y="4784216"/>
            <a:ext cx="1704832" cy="230832"/>
          </a:xfrm>
          <a:prstGeom prst="rect">
            <a:avLst/>
          </a:prstGeom>
          <a:noFill/>
          <a:ln w="9525">
            <a:noFill/>
            <a:miter lim="800000"/>
            <a:headEnd/>
            <a:tailEnd/>
          </a:ln>
        </p:spPr>
        <p:txBody>
          <a:bodyPr wrap="square">
            <a:spAutoFit/>
          </a:bodyPr>
          <a:lstStyle/>
          <a:p>
            <a:pPr marL="128588" indent="-128588" latinLnBrk="1">
              <a:buClr>
                <a:srgbClr val="0070C0"/>
              </a:buClr>
              <a:buSzPct val="70000"/>
              <a:buFont typeface="Wingdings" panose="05000000000000000000" pitchFamily="2" charset="2"/>
              <a:buChar char="n"/>
              <a:defRPr/>
            </a:pPr>
            <a:r>
              <a:rPr kumimoji="1" lang="zh-CN" altLang="en-US" sz="900" dirty="0">
                <a:solidFill>
                  <a:schemeClr val="tx1">
                    <a:lumMod val="95000"/>
                    <a:lumOff val="5000"/>
                  </a:schemeClr>
                </a:solidFill>
                <a:latin typeface="微软雅黑" pitchFamily="34" charset="-122"/>
                <a:ea typeface="微软雅黑" pitchFamily="34" charset="-122"/>
              </a:rPr>
              <a:t>点击添加文本点击添加文本</a:t>
            </a:r>
          </a:p>
        </p:txBody>
      </p:sp>
      <p:sp>
        <p:nvSpPr>
          <p:cNvPr id="11" name="TextBox 10"/>
          <p:cNvSpPr txBox="1"/>
          <p:nvPr/>
        </p:nvSpPr>
        <p:spPr>
          <a:xfrm>
            <a:off x="1380128" y="2137475"/>
            <a:ext cx="1800493" cy="369332"/>
          </a:xfrm>
          <a:prstGeom prst="rect">
            <a:avLst/>
          </a:prstGeom>
          <a:noFill/>
        </p:spPr>
        <p:txBody>
          <a:bodyPr wrap="non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标题文字内容：</a:t>
            </a: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2071" y="3892888"/>
            <a:ext cx="1195868" cy="794056"/>
          </a:xfrm>
          <a:prstGeom prst="rect">
            <a:avLst/>
          </a:prstGeom>
          <a:solidFill>
            <a:srgbClr val="FFFFFF">
              <a:shade val="85000"/>
            </a:srgbClr>
          </a:solidFill>
          <a:ln w="762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9262" y="3004219"/>
            <a:ext cx="1464162" cy="1100826"/>
          </a:xfrm>
          <a:prstGeom prst="rect">
            <a:avLst/>
          </a:prstGeom>
          <a:solidFill>
            <a:srgbClr val="FFFFFF">
              <a:shade val="85000"/>
            </a:srgbClr>
          </a:solidFill>
          <a:ln w="762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椭圆 13"/>
          <p:cNvSpPr/>
          <p:nvPr/>
        </p:nvSpPr>
        <p:spPr>
          <a:xfrm>
            <a:off x="3888522" y="3847025"/>
            <a:ext cx="540912" cy="540912"/>
          </a:xfrm>
          <a:prstGeom prst="ellipse">
            <a:avLst/>
          </a:prstGeom>
          <a:gradFill flip="none" rotWithShape="1">
            <a:gsLst>
              <a:gs pos="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636" b="1" dirty="0">
                <a:solidFill>
                  <a:srgbClr val="0070C0"/>
                </a:solidFill>
                <a:latin typeface="微软雅黑" panose="020B0503020204020204" pitchFamily="34" charset="-122"/>
                <a:ea typeface="微软雅黑" panose="020B0503020204020204" pitchFamily="34" charset="-122"/>
              </a:rPr>
              <a:t>标题</a:t>
            </a:r>
          </a:p>
        </p:txBody>
      </p:sp>
      <p:sp>
        <p:nvSpPr>
          <p:cNvPr id="15" name="椭圆 14"/>
          <p:cNvSpPr/>
          <p:nvPr/>
        </p:nvSpPr>
        <p:spPr>
          <a:xfrm>
            <a:off x="4491755" y="3298750"/>
            <a:ext cx="540912" cy="540912"/>
          </a:xfrm>
          <a:prstGeom prst="ellipse">
            <a:avLst/>
          </a:prstGeom>
          <a:gradFill flip="none" rotWithShape="1">
            <a:gsLst>
              <a:gs pos="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636" b="1" dirty="0">
                <a:solidFill>
                  <a:srgbClr val="0070C0"/>
                </a:solidFill>
                <a:latin typeface="微软雅黑" panose="020B0503020204020204" pitchFamily="34" charset="-122"/>
                <a:ea typeface="微软雅黑" panose="020B0503020204020204" pitchFamily="34" charset="-122"/>
              </a:rPr>
              <a:t>标题</a:t>
            </a:r>
          </a:p>
        </p:txBody>
      </p:sp>
      <p:sp>
        <p:nvSpPr>
          <p:cNvPr id="16" name="椭圆 15"/>
          <p:cNvSpPr/>
          <p:nvPr/>
        </p:nvSpPr>
        <p:spPr>
          <a:xfrm>
            <a:off x="5105206" y="2779051"/>
            <a:ext cx="540912" cy="540912"/>
          </a:xfrm>
          <a:prstGeom prst="ellipse">
            <a:avLst/>
          </a:prstGeom>
          <a:gradFill flip="none" rotWithShape="1">
            <a:gsLst>
              <a:gs pos="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636" b="1" dirty="0">
                <a:solidFill>
                  <a:srgbClr val="0070C0"/>
                </a:solidFill>
                <a:latin typeface="微软雅黑" panose="020B0503020204020204" pitchFamily="34" charset="-122"/>
                <a:ea typeface="微软雅黑" panose="020B0503020204020204" pitchFamily="34" charset="-122"/>
              </a:rPr>
              <a:t>标题</a:t>
            </a:r>
          </a:p>
        </p:txBody>
      </p:sp>
      <p:sp>
        <p:nvSpPr>
          <p:cNvPr id="17" name="椭圆 16"/>
          <p:cNvSpPr/>
          <p:nvPr/>
        </p:nvSpPr>
        <p:spPr>
          <a:xfrm>
            <a:off x="5759311" y="2278606"/>
            <a:ext cx="540912" cy="540912"/>
          </a:xfrm>
          <a:prstGeom prst="ellipse">
            <a:avLst/>
          </a:prstGeom>
          <a:gradFill flip="none" rotWithShape="1">
            <a:gsLst>
              <a:gs pos="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636" b="1" dirty="0">
                <a:solidFill>
                  <a:srgbClr val="0070C0"/>
                </a:solidFill>
                <a:latin typeface="微软雅黑" panose="020B0503020204020204" pitchFamily="34" charset="-122"/>
                <a:ea typeface="微软雅黑" panose="020B0503020204020204" pitchFamily="34" charset="-122"/>
              </a:rPr>
              <a:t>标题</a:t>
            </a:r>
          </a:p>
        </p:txBody>
      </p:sp>
      <p:sp>
        <p:nvSpPr>
          <p:cNvPr id="18" name="TextBox 6"/>
          <p:cNvSpPr txBox="1"/>
          <p:nvPr/>
        </p:nvSpPr>
        <p:spPr>
          <a:xfrm>
            <a:off x="1396201" y="2461623"/>
            <a:ext cx="3558547" cy="507831"/>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lnSpc>
                <a:spcPct val="100000"/>
              </a:lnSpc>
            </a:pPr>
            <a:r>
              <a:rPr lang="zh-CN" altLang="en-US" sz="900" dirty="0">
                <a:solidFill>
                  <a:schemeClr val="bg2">
                    <a:lumMod val="10000"/>
                  </a:schemeClr>
                </a:solidFill>
              </a:rPr>
              <a:t>添加文本说明内容添加文本说明内容添加文本说明内容添加文本说明内容添加内容添加文本说明内容添加文本说明内容添加文本说明内容添加文本说明内容添加内容</a:t>
            </a:r>
          </a:p>
        </p:txBody>
      </p:sp>
      <p:sp>
        <p:nvSpPr>
          <p:cNvPr id="19" name="矩形 18">
            <a:extLst>
              <a:ext uri="{FF2B5EF4-FFF2-40B4-BE49-F238E27FC236}">
                <a16:creationId xmlns:a16="http://schemas.microsoft.com/office/drawing/2014/main" id="{5230CD2E-D9AF-4560-A3C1-D411E755019B}"/>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3562110217"/>
      </p:ext>
    </p:extLst>
  </p:cSld>
  <p:clrMapOvr>
    <a:masterClrMapping/>
  </p:clrMapOvr>
  <mc:AlternateContent xmlns:mc="http://schemas.openxmlformats.org/markup-compatibility/2006" xmlns:p14="http://schemas.microsoft.com/office/powerpoint/2010/main">
    <mc:Choice Requires="p14">
      <p:transition spd="med" advClick="0" advTm="6000">
        <p14:doors dir="vert"/>
      </p:transition>
    </mc:Choice>
    <mc:Fallback xmlns="">
      <p:transition spd="med" advClick="0" advTm="6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536416" y="3830093"/>
            <a:ext cx="660828" cy="756081"/>
          </a:xfrm>
          <a:custGeom>
            <a:avLst/>
            <a:gdLst/>
            <a:ahLst/>
            <a:cxnLst/>
            <a:rect l="l" t="t" r="r" b="b"/>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solidFill>
            <a:srgbClr val="0070C0"/>
          </a:solidFill>
          <a:ln w="3175" cap="flat" cmpd="sng" algn="ctr">
            <a:noFill/>
            <a:prstDash val="solid"/>
          </a:ln>
          <a:effectLst/>
        </p:spPr>
        <p:txBody>
          <a:bodyPr anchor="ctr"/>
          <a:lstStyle/>
          <a:p>
            <a:pPr>
              <a:lnSpc>
                <a:spcPct val="120000"/>
              </a:lnSpc>
              <a:defRPr/>
            </a:pPr>
            <a:endParaRPr lang="zh-CN" altLang="en-US" sz="900" kern="0">
              <a:solidFill>
                <a:srgbClr val="4D4D4D"/>
              </a:solidFill>
            </a:endParaRPr>
          </a:p>
        </p:txBody>
      </p:sp>
      <p:sp>
        <p:nvSpPr>
          <p:cNvPr id="3" name="任意多边形 2"/>
          <p:cNvSpPr>
            <a:spLocks noChangeArrowheads="1"/>
          </p:cNvSpPr>
          <p:nvPr/>
        </p:nvSpPr>
        <p:spPr bwMode="auto">
          <a:xfrm>
            <a:off x="6054136" y="2584609"/>
            <a:ext cx="659637" cy="756081"/>
          </a:xfrm>
          <a:custGeom>
            <a:avLst/>
            <a:gdLst>
              <a:gd name="T0" fmla="*/ 0 w 1184474"/>
              <a:gd name="T1" fmla="*/ 0 h 1305883"/>
              <a:gd name="T2" fmla="*/ 1184474 w 1184474"/>
              <a:gd name="T3" fmla="*/ 1305883 h 1305883"/>
            </a:gdLst>
            <a:ahLst/>
            <a:cxnLst/>
            <a:rect l="T0" t="T1" r="T2" b="T3"/>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sz="1636" kern="0" dirty="0">
              <a:solidFill>
                <a:prstClr val="white"/>
              </a:solidFill>
              <a:latin typeface="Calibri"/>
              <a:ea typeface="微软雅黑" pitchFamily="34" charset="-122"/>
            </a:endParaRPr>
          </a:p>
        </p:txBody>
      </p:sp>
      <p:sp>
        <p:nvSpPr>
          <p:cNvPr id="4" name="TextBox 3"/>
          <p:cNvSpPr txBox="1"/>
          <p:nvPr/>
        </p:nvSpPr>
        <p:spPr>
          <a:xfrm>
            <a:off x="5454428" y="4180154"/>
            <a:ext cx="1284743" cy="369332"/>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algn="r">
              <a:lnSpc>
                <a:spcPct val="100000"/>
              </a:lnSpc>
              <a:defRPr/>
            </a:pPr>
            <a:r>
              <a:rPr lang="zh-CN" altLang="en-US" sz="900" kern="0" dirty="0"/>
              <a:t>单击此处添加文本</a:t>
            </a:r>
          </a:p>
          <a:p>
            <a:pPr algn="r">
              <a:lnSpc>
                <a:spcPct val="100000"/>
              </a:lnSpc>
              <a:defRPr/>
            </a:pPr>
            <a:r>
              <a:rPr lang="zh-CN" altLang="en-US" sz="900" kern="0" dirty="0"/>
              <a:t>单击此处添加文本</a:t>
            </a:r>
          </a:p>
        </p:txBody>
      </p:sp>
      <p:sp>
        <p:nvSpPr>
          <p:cNvPr id="5" name="TextBox 4"/>
          <p:cNvSpPr txBox="1"/>
          <p:nvPr/>
        </p:nvSpPr>
        <p:spPr>
          <a:xfrm>
            <a:off x="4852740" y="2526488"/>
            <a:ext cx="1351422" cy="369332"/>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a:lnSpc>
                <a:spcPct val="100000"/>
              </a:lnSpc>
              <a:defRPr/>
            </a:pPr>
            <a:r>
              <a:rPr lang="zh-CN" altLang="en-US" sz="900" kern="0" dirty="0"/>
              <a:t>单击此处添加文本</a:t>
            </a:r>
          </a:p>
          <a:p>
            <a:pPr>
              <a:lnSpc>
                <a:spcPct val="100000"/>
              </a:lnSpc>
              <a:defRPr/>
            </a:pPr>
            <a:r>
              <a:rPr lang="zh-CN" altLang="en-US" sz="900" kern="0" dirty="0"/>
              <a:t>单击此处添加文本</a:t>
            </a:r>
          </a:p>
        </p:txBody>
      </p:sp>
      <p:sp>
        <p:nvSpPr>
          <p:cNvPr id="6" name="TextBox 5"/>
          <p:cNvSpPr txBox="1"/>
          <p:nvPr/>
        </p:nvSpPr>
        <p:spPr>
          <a:xfrm>
            <a:off x="2098270" y="3823199"/>
            <a:ext cx="1428816" cy="507831"/>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a:lnSpc>
                <a:spcPct val="100000"/>
              </a:lnSpc>
              <a:defRPr/>
            </a:pPr>
            <a:r>
              <a:rPr lang="zh-CN" altLang="en-US" sz="900" kern="0" dirty="0"/>
              <a:t>单击此处添加文本</a:t>
            </a:r>
          </a:p>
          <a:p>
            <a:pPr>
              <a:lnSpc>
                <a:spcPct val="100000"/>
              </a:lnSpc>
              <a:defRPr/>
            </a:pPr>
            <a:r>
              <a:rPr lang="zh-CN" altLang="en-US" sz="900" kern="0" dirty="0"/>
              <a:t>单击此处添加文本</a:t>
            </a:r>
          </a:p>
          <a:p>
            <a:pPr>
              <a:lnSpc>
                <a:spcPct val="100000"/>
              </a:lnSpc>
              <a:defRPr/>
            </a:pPr>
            <a:r>
              <a:rPr lang="zh-CN" altLang="en-US" sz="900" kern="0" dirty="0"/>
              <a:t>单击此处添加文本</a:t>
            </a:r>
          </a:p>
        </p:txBody>
      </p:sp>
      <p:sp>
        <p:nvSpPr>
          <p:cNvPr id="7" name="TextBox 6"/>
          <p:cNvSpPr txBox="1"/>
          <p:nvPr/>
        </p:nvSpPr>
        <p:spPr>
          <a:xfrm>
            <a:off x="3125511" y="2912642"/>
            <a:ext cx="1324036" cy="507831"/>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a:lnSpc>
                <a:spcPct val="100000"/>
              </a:lnSpc>
              <a:defRPr/>
            </a:pPr>
            <a:r>
              <a:rPr lang="zh-CN" altLang="en-US" sz="900" kern="0" dirty="0"/>
              <a:t>单击此处添加文本</a:t>
            </a:r>
          </a:p>
          <a:p>
            <a:pPr>
              <a:lnSpc>
                <a:spcPct val="100000"/>
              </a:lnSpc>
              <a:defRPr/>
            </a:pPr>
            <a:r>
              <a:rPr lang="zh-CN" altLang="en-US" sz="900" kern="0" dirty="0"/>
              <a:t>单击此处添加文本</a:t>
            </a:r>
          </a:p>
          <a:p>
            <a:pPr>
              <a:lnSpc>
                <a:spcPct val="100000"/>
              </a:lnSpc>
              <a:defRPr/>
            </a:pPr>
            <a:r>
              <a:rPr lang="zh-CN" altLang="en-US" sz="900" kern="0" dirty="0"/>
              <a:t>单击此处添加文本</a:t>
            </a:r>
          </a:p>
        </p:txBody>
      </p:sp>
      <p:sp>
        <p:nvSpPr>
          <p:cNvPr id="8" name="矩形 1"/>
          <p:cNvSpPr>
            <a:spLocks noChangeArrowheads="1"/>
          </p:cNvSpPr>
          <p:nvPr/>
        </p:nvSpPr>
        <p:spPr bwMode="auto">
          <a:xfrm>
            <a:off x="4426015" y="3226773"/>
            <a:ext cx="756082" cy="660828"/>
          </a:xfrm>
          <a:custGeom>
            <a:avLst/>
            <a:gdLst>
              <a:gd name="T0" fmla="*/ 0 w 1008063"/>
              <a:gd name="T1" fmla="*/ 0 h 881063"/>
              <a:gd name="T2" fmla="*/ 1008063 w 1008063"/>
              <a:gd name="T3" fmla="*/ 881063 h 881063"/>
            </a:gdLst>
            <a:ahLst/>
            <a:cxnLst/>
            <a:rect l="T0" t="T1" r="T2" b="T3"/>
            <a:pathLst>
              <a:path w="1008063" h="881063">
                <a:moveTo>
                  <a:pt x="942728" y="158110"/>
                </a:moveTo>
                <a:cubicBezTo>
                  <a:pt x="958837" y="158686"/>
                  <a:pt x="976062" y="164329"/>
                  <a:pt x="988810" y="176613"/>
                </a:cubicBezTo>
                <a:cubicBezTo>
                  <a:pt x="1001557" y="188897"/>
                  <a:pt x="1007414" y="205494"/>
                  <a:pt x="1008012" y="221018"/>
                </a:cubicBezTo>
                <a:cubicBezTo>
                  <a:pt x="1008611" y="236540"/>
                  <a:pt x="1003951" y="250988"/>
                  <a:pt x="995667" y="258970"/>
                </a:cubicBezTo>
                <a:cubicBezTo>
                  <a:pt x="979099" y="274935"/>
                  <a:pt x="914897" y="296968"/>
                  <a:pt x="889402" y="272402"/>
                </a:cubicBezTo>
                <a:cubicBezTo>
                  <a:pt x="863908" y="247835"/>
                  <a:pt x="886774" y="185970"/>
                  <a:pt x="903342" y="170005"/>
                </a:cubicBezTo>
                <a:cubicBezTo>
                  <a:pt x="911626" y="162023"/>
                  <a:pt x="926619" y="157533"/>
                  <a:pt x="942728" y="158110"/>
                </a:cubicBezTo>
                <a:close/>
                <a:moveTo>
                  <a:pt x="601892" y="104078"/>
                </a:moveTo>
                <a:cubicBezTo>
                  <a:pt x="647770" y="105923"/>
                  <a:pt x="699852" y="116845"/>
                  <a:pt x="735390" y="142824"/>
                </a:cubicBezTo>
                <a:cubicBezTo>
                  <a:pt x="782774" y="177463"/>
                  <a:pt x="843230" y="264059"/>
                  <a:pt x="843230" y="312867"/>
                </a:cubicBezTo>
                <a:cubicBezTo>
                  <a:pt x="843230" y="361676"/>
                  <a:pt x="782774" y="426229"/>
                  <a:pt x="735390" y="435676"/>
                </a:cubicBezTo>
                <a:cubicBezTo>
                  <a:pt x="688006" y="445123"/>
                  <a:pt x="607942" y="364825"/>
                  <a:pt x="558924" y="369548"/>
                </a:cubicBezTo>
                <a:cubicBezTo>
                  <a:pt x="509906" y="374272"/>
                  <a:pt x="472326" y="430952"/>
                  <a:pt x="441281" y="464016"/>
                </a:cubicBezTo>
                <a:cubicBezTo>
                  <a:pt x="410236" y="497080"/>
                  <a:pt x="390628" y="519122"/>
                  <a:pt x="372655" y="567931"/>
                </a:cubicBezTo>
                <a:cubicBezTo>
                  <a:pt x="354682" y="616740"/>
                  <a:pt x="388995" y="649804"/>
                  <a:pt x="333441" y="756867"/>
                </a:cubicBezTo>
                <a:cubicBezTo>
                  <a:pt x="277887" y="863931"/>
                  <a:pt x="173315" y="887548"/>
                  <a:pt x="117761" y="879676"/>
                </a:cubicBezTo>
                <a:cubicBezTo>
                  <a:pt x="62207" y="871804"/>
                  <a:pt x="-3151" y="766314"/>
                  <a:pt x="117" y="709633"/>
                </a:cubicBezTo>
                <a:cubicBezTo>
                  <a:pt x="3385" y="652952"/>
                  <a:pt x="91617" y="596272"/>
                  <a:pt x="137368" y="539591"/>
                </a:cubicBezTo>
                <a:cubicBezTo>
                  <a:pt x="183119" y="482910"/>
                  <a:pt x="351414" y="243591"/>
                  <a:pt x="421673" y="171165"/>
                </a:cubicBezTo>
                <a:cubicBezTo>
                  <a:pt x="491933" y="98739"/>
                  <a:pt x="506638" y="109761"/>
                  <a:pt x="558924" y="105037"/>
                </a:cubicBezTo>
                <a:cubicBezTo>
                  <a:pt x="571996" y="103856"/>
                  <a:pt x="586599" y="103463"/>
                  <a:pt x="601892" y="104078"/>
                </a:cubicBezTo>
                <a:close/>
                <a:moveTo>
                  <a:pt x="862789" y="66481"/>
                </a:moveTo>
                <a:cubicBezTo>
                  <a:pt x="874025" y="66822"/>
                  <a:pt x="886019" y="70694"/>
                  <a:pt x="894862" y="79215"/>
                </a:cubicBezTo>
                <a:cubicBezTo>
                  <a:pt x="903705" y="87737"/>
                  <a:pt x="907724" y="99294"/>
                  <a:pt x="908078" y="110121"/>
                </a:cubicBezTo>
                <a:cubicBezTo>
                  <a:pt x="908432" y="120948"/>
                  <a:pt x="905123" y="131044"/>
                  <a:pt x="899312" y="136645"/>
                </a:cubicBezTo>
                <a:cubicBezTo>
                  <a:pt x="887688" y="147845"/>
                  <a:pt x="842810" y="163459"/>
                  <a:pt x="825123" y="146416"/>
                </a:cubicBezTo>
                <a:cubicBezTo>
                  <a:pt x="807437" y="129374"/>
                  <a:pt x="823640" y="86128"/>
                  <a:pt x="835263" y="74928"/>
                </a:cubicBezTo>
                <a:cubicBezTo>
                  <a:pt x="841075" y="69328"/>
                  <a:pt x="851553" y="66139"/>
                  <a:pt x="862789" y="66481"/>
                </a:cubicBezTo>
                <a:close/>
                <a:moveTo>
                  <a:pt x="763988" y="18007"/>
                </a:moveTo>
                <a:cubicBezTo>
                  <a:pt x="774440" y="17883"/>
                  <a:pt x="785448" y="21017"/>
                  <a:pt x="793324" y="28607"/>
                </a:cubicBezTo>
                <a:cubicBezTo>
                  <a:pt x="801200" y="36196"/>
                  <a:pt x="804453" y="46804"/>
                  <a:pt x="804324" y="56876"/>
                </a:cubicBezTo>
                <a:cubicBezTo>
                  <a:pt x="804196" y="66947"/>
                  <a:pt x="800685" y="76483"/>
                  <a:pt x="795034" y="81927"/>
                </a:cubicBezTo>
                <a:cubicBezTo>
                  <a:pt x="783732" y="92818"/>
                  <a:pt x="741264" y="109129"/>
                  <a:pt x="725512" y="93950"/>
                </a:cubicBezTo>
                <a:cubicBezTo>
                  <a:pt x="709760" y="78771"/>
                  <a:pt x="726687" y="37850"/>
                  <a:pt x="737989" y="26959"/>
                </a:cubicBezTo>
                <a:cubicBezTo>
                  <a:pt x="743640" y="21514"/>
                  <a:pt x="753536" y="18131"/>
                  <a:pt x="763988" y="18007"/>
                </a:cubicBezTo>
                <a:close/>
                <a:moveTo>
                  <a:pt x="551220" y="4923"/>
                </a:moveTo>
                <a:cubicBezTo>
                  <a:pt x="559475" y="6401"/>
                  <a:pt x="568701" y="10543"/>
                  <a:pt x="576170" y="17741"/>
                </a:cubicBezTo>
                <a:cubicBezTo>
                  <a:pt x="583640" y="24939"/>
                  <a:pt x="587939" y="33828"/>
                  <a:pt x="589473" y="41784"/>
                </a:cubicBezTo>
                <a:cubicBezTo>
                  <a:pt x="591007" y="49739"/>
                  <a:pt x="589776" y="56760"/>
                  <a:pt x="586186" y="60219"/>
                </a:cubicBezTo>
                <a:cubicBezTo>
                  <a:pt x="579006" y="67138"/>
                  <a:pt x="548030" y="73648"/>
                  <a:pt x="533091" y="59253"/>
                </a:cubicBezTo>
                <a:cubicBezTo>
                  <a:pt x="518152" y="44857"/>
                  <a:pt x="524908" y="15008"/>
                  <a:pt x="532088" y="8090"/>
                </a:cubicBezTo>
                <a:cubicBezTo>
                  <a:pt x="535678" y="4631"/>
                  <a:pt x="542964" y="3445"/>
                  <a:pt x="551220" y="4923"/>
                </a:cubicBezTo>
                <a:close/>
                <a:moveTo>
                  <a:pt x="651821" y="257"/>
                </a:moveTo>
                <a:cubicBezTo>
                  <a:pt x="661466" y="1276"/>
                  <a:pt x="672006" y="5368"/>
                  <a:pt x="680172" y="13237"/>
                </a:cubicBezTo>
                <a:cubicBezTo>
                  <a:pt x="688338" y="21106"/>
                  <a:pt x="692585" y="31263"/>
                  <a:pt x="693642" y="40556"/>
                </a:cubicBezTo>
                <a:cubicBezTo>
                  <a:pt x="694701" y="49851"/>
                  <a:pt x="692571" y="58282"/>
                  <a:pt x="687985" y="62701"/>
                </a:cubicBezTo>
                <a:cubicBezTo>
                  <a:pt x="678813" y="71540"/>
                  <a:pt x="641472" y="82005"/>
                  <a:pt x="625139" y="66267"/>
                </a:cubicBezTo>
                <a:cubicBezTo>
                  <a:pt x="608806" y="50529"/>
                  <a:pt x="619667" y="14547"/>
                  <a:pt x="628840" y="5709"/>
                </a:cubicBezTo>
                <a:cubicBezTo>
                  <a:pt x="633426" y="1290"/>
                  <a:pt x="642176" y="-763"/>
                  <a:pt x="651821" y="257"/>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sz="1636" kern="0">
              <a:solidFill>
                <a:prstClr val="white"/>
              </a:solidFill>
              <a:latin typeface="Calibri"/>
              <a:ea typeface="微软雅黑" pitchFamily="34" charset="-122"/>
            </a:endParaRPr>
          </a:p>
        </p:txBody>
      </p:sp>
      <p:sp>
        <p:nvSpPr>
          <p:cNvPr id="9" name="矩形 21"/>
          <p:cNvSpPr/>
          <p:nvPr/>
        </p:nvSpPr>
        <p:spPr>
          <a:xfrm>
            <a:off x="3309193" y="4104290"/>
            <a:ext cx="756082" cy="659637"/>
          </a:xfrm>
          <a:custGeom>
            <a:avLst/>
            <a:gdLst/>
            <a:ahLst/>
            <a:cxnLst/>
            <a:rect l="l" t="t" r="r" b="b"/>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solidFill>
            <a:srgbClr val="0070C0"/>
          </a:solidFill>
          <a:ln w="3175" cap="flat" cmpd="sng" algn="ctr">
            <a:noFill/>
            <a:prstDash val="solid"/>
          </a:ln>
          <a:effectLst/>
        </p:spPr>
        <p:txBody>
          <a:bodyPr anchor="ctr"/>
          <a:lstStyle/>
          <a:p>
            <a:pPr>
              <a:lnSpc>
                <a:spcPct val="120000"/>
              </a:lnSpc>
              <a:defRPr/>
            </a:pPr>
            <a:endParaRPr lang="zh-CN" altLang="en-US" sz="900" kern="0">
              <a:solidFill>
                <a:srgbClr val="4D4D4D"/>
              </a:solidFill>
            </a:endParaRPr>
          </a:p>
        </p:txBody>
      </p:sp>
      <p:cxnSp>
        <p:nvCxnSpPr>
          <p:cNvPr id="10" name="直接连接符 9"/>
          <p:cNvCxnSpPr>
            <a:cxnSpLocks noChangeShapeType="1"/>
          </p:cNvCxnSpPr>
          <p:nvPr/>
        </p:nvCxnSpPr>
        <p:spPr bwMode="auto">
          <a:xfrm>
            <a:off x="3125513" y="3390192"/>
            <a:ext cx="1702672" cy="0"/>
          </a:xfrm>
          <a:prstGeom prst="line">
            <a:avLst/>
          </a:prstGeom>
          <a:noFill/>
          <a:ln w="9525" algn="ctr">
            <a:solidFill>
              <a:srgbClr val="0070C0"/>
            </a:solidFill>
            <a:round/>
            <a:headEnd type="none" w="med" len="med"/>
            <a:tailEnd type="none" w="med" len="med"/>
          </a:ln>
          <a:extLst>
            <a:ext uri="{909E8E84-426E-40DD-AFC4-6F175D3DCCD1}">
              <a14:hiddenFill xmlns:a14="http://schemas.microsoft.com/office/drawing/2010/main">
                <a:noFill/>
              </a14:hiddenFill>
            </a:ext>
          </a:extLst>
        </p:spPr>
      </p:cxnSp>
      <p:cxnSp>
        <p:nvCxnSpPr>
          <p:cNvPr id="11" name="直接连接符 10"/>
          <p:cNvCxnSpPr>
            <a:cxnSpLocks noChangeShapeType="1"/>
          </p:cNvCxnSpPr>
          <p:nvPr/>
        </p:nvCxnSpPr>
        <p:spPr bwMode="auto">
          <a:xfrm>
            <a:off x="4852737" y="2882278"/>
            <a:ext cx="1701482" cy="0"/>
          </a:xfrm>
          <a:prstGeom prst="line">
            <a:avLst/>
          </a:prstGeom>
          <a:noFill/>
          <a:ln w="9525" algn="ctr">
            <a:solidFill>
              <a:srgbClr val="0070C0"/>
            </a:solidFill>
            <a:round/>
            <a:headEnd type="none" w="med" len="med"/>
            <a:tailEnd type="none" w="med" len="med"/>
          </a:ln>
          <a:extLst>
            <a:ext uri="{909E8E84-426E-40DD-AFC4-6F175D3DCCD1}">
              <a14:hiddenFill xmlns:a14="http://schemas.microsoft.com/office/drawing/2010/main">
                <a:noFill/>
              </a14:hiddenFill>
            </a:ext>
          </a:extLst>
        </p:spPr>
      </p:cxnSp>
      <p:cxnSp>
        <p:nvCxnSpPr>
          <p:cNvPr id="12" name="直接连接符 11"/>
          <p:cNvCxnSpPr>
            <a:cxnSpLocks noChangeShapeType="1"/>
          </p:cNvCxnSpPr>
          <p:nvPr/>
        </p:nvCxnSpPr>
        <p:spPr bwMode="auto">
          <a:xfrm>
            <a:off x="2098272" y="4332898"/>
            <a:ext cx="1701481" cy="0"/>
          </a:xfrm>
          <a:prstGeom prst="line">
            <a:avLst/>
          </a:prstGeom>
          <a:noFill/>
          <a:ln w="9525" algn="ctr">
            <a:solidFill>
              <a:srgbClr val="0070C0"/>
            </a:solidFill>
            <a:round/>
            <a:headEnd type="none" w="med" len="med"/>
            <a:tailEnd type="none" w="med" len="med"/>
          </a:ln>
          <a:extLst>
            <a:ext uri="{909E8E84-426E-40DD-AFC4-6F175D3DCCD1}">
              <a14:hiddenFill xmlns:a14="http://schemas.microsoft.com/office/drawing/2010/main">
                <a:noFill/>
              </a14:hiddenFill>
            </a:ext>
          </a:extLst>
        </p:spPr>
      </p:cxnSp>
      <p:cxnSp>
        <p:nvCxnSpPr>
          <p:cNvPr id="13" name="直接连接符 12"/>
          <p:cNvCxnSpPr>
            <a:cxnSpLocks noChangeShapeType="1"/>
          </p:cNvCxnSpPr>
          <p:nvPr/>
        </p:nvCxnSpPr>
        <p:spPr bwMode="auto">
          <a:xfrm>
            <a:off x="5036501" y="4180152"/>
            <a:ext cx="1702672" cy="0"/>
          </a:xfrm>
          <a:prstGeom prst="line">
            <a:avLst/>
          </a:prstGeom>
          <a:noFill/>
          <a:ln w="9525" algn="ctr">
            <a:solidFill>
              <a:srgbClr val="0070C0"/>
            </a:solidFill>
            <a:round/>
            <a:headEnd type="none" w="med" len="med"/>
            <a:tailEnd type="none" w="med" len="med"/>
          </a:ln>
          <a:extLst>
            <a:ext uri="{909E8E84-426E-40DD-AFC4-6F175D3DCCD1}">
              <a14:hiddenFill xmlns:a14="http://schemas.microsoft.com/office/drawing/2010/main">
                <a:noFill/>
              </a14:hiddenFill>
            </a:ext>
          </a:extLst>
        </p:spPr>
      </p:cxnSp>
      <p:sp>
        <p:nvSpPr>
          <p:cNvPr id="14" name="TextBox 13"/>
          <p:cNvSpPr txBox="1"/>
          <p:nvPr/>
        </p:nvSpPr>
        <p:spPr>
          <a:xfrm>
            <a:off x="1371106" y="2250750"/>
            <a:ext cx="1800493" cy="369332"/>
          </a:xfrm>
          <a:prstGeom prst="rect">
            <a:avLst/>
          </a:prstGeom>
          <a:noFill/>
        </p:spPr>
        <p:txBody>
          <a:bodyPr wrap="non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标题文字内容：</a:t>
            </a:r>
          </a:p>
        </p:txBody>
      </p:sp>
      <p:sp>
        <p:nvSpPr>
          <p:cNvPr id="15" name="矩形 21"/>
          <p:cNvSpPr/>
          <p:nvPr/>
        </p:nvSpPr>
        <p:spPr>
          <a:xfrm>
            <a:off x="2566005" y="4524193"/>
            <a:ext cx="559506" cy="488137"/>
          </a:xfrm>
          <a:custGeom>
            <a:avLst/>
            <a:gdLst/>
            <a:ahLst/>
            <a:cxnLst/>
            <a:rect l="l" t="t" r="r" b="b"/>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solidFill>
            <a:schemeClr val="bg1">
              <a:lumMod val="95000"/>
            </a:schemeClr>
          </a:solidFill>
          <a:ln w="3175" cap="flat" cmpd="sng" algn="ctr">
            <a:noFill/>
            <a:prstDash val="solid"/>
          </a:ln>
          <a:effectLst/>
        </p:spPr>
        <p:txBody>
          <a:bodyPr anchor="ctr"/>
          <a:lstStyle/>
          <a:p>
            <a:pPr>
              <a:lnSpc>
                <a:spcPct val="120000"/>
              </a:lnSpc>
              <a:defRPr/>
            </a:pPr>
            <a:endParaRPr lang="zh-CN" altLang="en-US" sz="900" kern="0">
              <a:solidFill>
                <a:srgbClr val="4D4D4D"/>
              </a:solidFill>
            </a:endParaRPr>
          </a:p>
        </p:txBody>
      </p:sp>
      <p:sp>
        <p:nvSpPr>
          <p:cNvPr id="16" name="矩形 21"/>
          <p:cNvSpPr/>
          <p:nvPr/>
        </p:nvSpPr>
        <p:spPr>
          <a:xfrm>
            <a:off x="5303324" y="3279833"/>
            <a:ext cx="618546" cy="539645"/>
          </a:xfrm>
          <a:custGeom>
            <a:avLst/>
            <a:gdLst/>
            <a:ahLst/>
            <a:cxnLst/>
            <a:rect l="l" t="t" r="r" b="b"/>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solidFill>
            <a:schemeClr val="bg1">
              <a:lumMod val="95000"/>
            </a:schemeClr>
          </a:solidFill>
          <a:ln w="3175" cap="flat" cmpd="sng" algn="ctr">
            <a:noFill/>
            <a:prstDash val="solid"/>
          </a:ln>
          <a:effectLst/>
        </p:spPr>
        <p:txBody>
          <a:bodyPr anchor="ctr"/>
          <a:lstStyle/>
          <a:p>
            <a:pPr>
              <a:lnSpc>
                <a:spcPct val="120000"/>
              </a:lnSpc>
              <a:defRPr/>
            </a:pPr>
            <a:endParaRPr lang="zh-CN" altLang="en-US" sz="900" kern="0">
              <a:solidFill>
                <a:srgbClr val="4D4D4D"/>
              </a:solidFill>
            </a:endParaRPr>
          </a:p>
        </p:txBody>
      </p:sp>
      <p:sp>
        <p:nvSpPr>
          <p:cNvPr id="17" name="矩形 21"/>
          <p:cNvSpPr/>
          <p:nvPr/>
        </p:nvSpPr>
        <p:spPr>
          <a:xfrm>
            <a:off x="6016258" y="2038483"/>
            <a:ext cx="697515" cy="608540"/>
          </a:xfrm>
          <a:custGeom>
            <a:avLst/>
            <a:gdLst/>
            <a:ahLst/>
            <a:cxnLst/>
            <a:rect l="l" t="t" r="r" b="b"/>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solidFill>
            <a:schemeClr val="bg1">
              <a:lumMod val="85000"/>
            </a:schemeClr>
          </a:solidFill>
          <a:ln w="3175" cap="flat" cmpd="sng" algn="ctr">
            <a:noFill/>
            <a:prstDash val="solid"/>
          </a:ln>
          <a:effectLst/>
        </p:spPr>
        <p:txBody>
          <a:bodyPr anchor="ctr"/>
          <a:lstStyle/>
          <a:p>
            <a:pPr>
              <a:lnSpc>
                <a:spcPct val="120000"/>
              </a:lnSpc>
              <a:defRPr/>
            </a:pPr>
            <a:endParaRPr lang="zh-CN" altLang="en-US" sz="900" kern="0">
              <a:solidFill>
                <a:srgbClr val="4D4D4D"/>
              </a:solidFill>
            </a:endParaRPr>
          </a:p>
        </p:txBody>
      </p:sp>
      <p:sp>
        <p:nvSpPr>
          <p:cNvPr id="18" name="矩形 17">
            <a:extLst>
              <a:ext uri="{FF2B5EF4-FFF2-40B4-BE49-F238E27FC236}">
                <a16:creationId xmlns:a16="http://schemas.microsoft.com/office/drawing/2014/main" id="{AF1FA88D-71E3-4430-923F-7F68735655FB}"/>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3925119161"/>
      </p:ext>
    </p:extLst>
  </p:cSld>
  <p:clrMapOvr>
    <a:masterClrMapping/>
  </p:clrMapOvr>
  <p:transition spd="med" advClick="0" advTm="5000">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6">
            <a:extLst>
              <a:ext uri="{FF2B5EF4-FFF2-40B4-BE49-F238E27FC236}">
                <a16:creationId xmlns:a16="http://schemas.microsoft.com/office/drawing/2014/main" id="{2CD83918-DE9C-4419-9443-FFBE9922A868}"/>
              </a:ext>
            </a:extLst>
          </p:cNvPr>
          <p:cNvSpPr/>
          <p:nvPr/>
        </p:nvSpPr>
        <p:spPr>
          <a:xfrm rot="5400000">
            <a:off x="3594623" y="634434"/>
            <a:ext cx="1451516" cy="2376375"/>
          </a:xfrm>
          <a:prstGeom prst="homePlate">
            <a:avLst>
              <a:gd name="adj" fmla="val 28927"/>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5" name="TextBox 27">
            <a:extLst>
              <a:ext uri="{FF2B5EF4-FFF2-40B4-BE49-F238E27FC236}">
                <a16:creationId xmlns:a16="http://schemas.microsoft.com/office/drawing/2014/main" id="{4A2067F2-ADC4-4517-85F1-CE9022683DA0}"/>
              </a:ext>
            </a:extLst>
          </p:cNvPr>
          <p:cNvSpPr txBox="1"/>
          <p:nvPr/>
        </p:nvSpPr>
        <p:spPr bwMode="auto">
          <a:xfrm>
            <a:off x="3942322" y="1287608"/>
            <a:ext cx="648102" cy="940592"/>
          </a:xfrm>
          <a:prstGeom prst="rect">
            <a:avLst/>
          </a:prstGeom>
          <a:noFill/>
        </p:spPr>
        <p:txBody>
          <a:bodyPr vert="eaVert" wrap="none">
            <a:prstTxWarp prst="textPlain">
              <a:avLst/>
            </a:prstTxWarp>
            <a:spAutoFit/>
          </a:bodyPr>
          <a:lstStyle/>
          <a:p>
            <a:pPr algn="ctr">
              <a:defRPr/>
            </a:pPr>
            <a:r>
              <a:rPr lang="en-US" altLang="zh-CN" sz="3000" b="1" kern="0" spc="-113" dirty="0">
                <a:ln w="1905">
                  <a:noFill/>
                </a:ln>
                <a:solidFill>
                  <a:schemeClr val="bg1"/>
                </a:solidFill>
                <a:latin typeface="微软雅黑" panose="020B0503020204020204" pitchFamily="34" charset="-122"/>
                <a:ea typeface="微软雅黑" panose="020B0503020204020204" pitchFamily="34" charset="-122"/>
              </a:rPr>
              <a:t>4</a:t>
            </a:r>
            <a:endParaRPr lang="zh-CN" altLang="en-US" sz="3000" b="1" kern="0" spc="-113" dirty="0">
              <a:ln w="1905">
                <a:noFill/>
              </a:ln>
              <a:solidFill>
                <a:schemeClr val="bg1"/>
              </a:solidFill>
              <a:latin typeface="微软雅黑" panose="020B0503020204020204" pitchFamily="34" charset="-122"/>
              <a:ea typeface="微软雅黑" panose="020B0503020204020204" pitchFamily="34" charset="-122"/>
            </a:endParaRPr>
          </a:p>
        </p:txBody>
      </p:sp>
      <p:sp>
        <p:nvSpPr>
          <p:cNvPr id="7" name="矩形 3">
            <a:extLst>
              <a:ext uri="{FF2B5EF4-FFF2-40B4-BE49-F238E27FC236}">
                <a16:creationId xmlns:a16="http://schemas.microsoft.com/office/drawing/2014/main" id="{67552148-C81E-478E-93CF-791D88524019}"/>
              </a:ext>
            </a:extLst>
          </p:cNvPr>
          <p:cNvSpPr/>
          <p:nvPr/>
        </p:nvSpPr>
        <p:spPr>
          <a:xfrm rot="5400000">
            <a:off x="2744465" y="2615617"/>
            <a:ext cx="3159015" cy="2376375"/>
          </a:xfrm>
          <a:custGeom>
            <a:avLst/>
            <a:gdLst/>
            <a:ahLst/>
            <a:cxnLst/>
            <a:rect l="l" t="t" r="r" b="b"/>
            <a:pathLst>
              <a:path w="4211826" h="3168355">
                <a:moveTo>
                  <a:pt x="283690" y="851398"/>
                </a:moveTo>
                <a:lnTo>
                  <a:pt x="4211826" y="851398"/>
                </a:lnTo>
                <a:lnTo>
                  <a:pt x="4211826" y="1465561"/>
                </a:lnTo>
                <a:lnTo>
                  <a:pt x="500721" y="1465561"/>
                </a:lnTo>
                <a:close/>
                <a:moveTo>
                  <a:pt x="283690" y="2316958"/>
                </a:moveTo>
                <a:lnTo>
                  <a:pt x="500721" y="1702795"/>
                </a:lnTo>
                <a:lnTo>
                  <a:pt x="4211826" y="1702795"/>
                </a:lnTo>
                <a:lnTo>
                  <a:pt x="4211826" y="2316958"/>
                </a:lnTo>
                <a:close/>
                <a:moveTo>
                  <a:pt x="0" y="0"/>
                </a:moveTo>
                <a:lnTo>
                  <a:pt x="4211826" y="0"/>
                </a:lnTo>
                <a:lnTo>
                  <a:pt x="4211826" y="614163"/>
                </a:lnTo>
                <a:lnTo>
                  <a:pt x="217032" y="614163"/>
                </a:lnTo>
                <a:close/>
                <a:moveTo>
                  <a:pt x="0" y="3168355"/>
                </a:moveTo>
                <a:lnTo>
                  <a:pt x="217032" y="2554192"/>
                </a:lnTo>
                <a:lnTo>
                  <a:pt x="4211826" y="2554192"/>
                </a:lnTo>
                <a:lnTo>
                  <a:pt x="4211826" y="316835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sp>
        <p:nvSpPr>
          <p:cNvPr id="9" name="TextBox 20">
            <a:extLst>
              <a:ext uri="{FF2B5EF4-FFF2-40B4-BE49-F238E27FC236}">
                <a16:creationId xmlns:a16="http://schemas.microsoft.com/office/drawing/2014/main" id="{9AFE74D4-7443-4A5D-9B0F-F922549C8395}"/>
              </a:ext>
            </a:extLst>
          </p:cNvPr>
          <p:cNvSpPr txBox="1"/>
          <p:nvPr/>
        </p:nvSpPr>
        <p:spPr>
          <a:xfrm>
            <a:off x="1995297" y="3048879"/>
            <a:ext cx="4713468" cy="646331"/>
          </a:xfrm>
          <a:prstGeom prst="rect">
            <a:avLst/>
          </a:prstGeom>
        </p:spPr>
        <p:txBody>
          <a:bodyPr wrap="square">
            <a:spAutoFit/>
          </a:bodyPr>
          <a:lstStyle>
            <a:defPPr>
              <a:defRPr lang="zh-CN"/>
            </a:defPPr>
            <a:lvl1pPr algn="ctr">
              <a:defRPr sz="2800" b="1">
                <a:gradFill flip="none" rotWithShape="1">
                  <a:gsLst>
                    <a:gs pos="0">
                      <a:srgbClr val="0070C0"/>
                    </a:gs>
                    <a:gs pos="37000">
                      <a:srgbClr val="002060"/>
                    </a:gs>
                    <a:gs pos="97000">
                      <a:srgbClr val="0070C0"/>
                    </a:gs>
                  </a:gsLst>
                  <a:lin ang="8100000" scaled="1"/>
                  <a:tileRect/>
                </a:gradFill>
                <a:latin typeface="微软雅黑" panose="020B0503020204020204" pitchFamily="34" charset="-122"/>
                <a:ea typeface="微软雅黑" panose="020B0503020204020204" pitchFamily="34"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3600" dirty="0"/>
              <a:t>标题文字内容</a:t>
            </a:r>
          </a:p>
        </p:txBody>
      </p:sp>
      <p:pic>
        <p:nvPicPr>
          <p:cNvPr id="2" name="图片 1">
            <a:extLst>
              <a:ext uri="{FF2B5EF4-FFF2-40B4-BE49-F238E27FC236}">
                <a16:creationId xmlns:a16="http://schemas.microsoft.com/office/drawing/2014/main" id="{46AE20B6-DB98-43A5-BE9C-ABC610E205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768" y="215751"/>
            <a:ext cx="1494670" cy="448401"/>
          </a:xfrm>
          <a:prstGeom prst="rect">
            <a:avLst/>
          </a:prstGeom>
        </p:spPr>
      </p:pic>
    </p:spTree>
    <p:extLst>
      <p:ext uri="{BB962C8B-B14F-4D97-AF65-F5344CB8AC3E}">
        <p14:creationId xmlns:p14="http://schemas.microsoft.com/office/powerpoint/2010/main" val="400011443"/>
      </p:ext>
    </p:extLst>
  </p:cSld>
  <p:clrMapOvr>
    <a:masterClrMapping/>
  </p:clrMapOvr>
  <mc:AlternateContent xmlns:mc="http://schemas.openxmlformats.org/markup-compatibility/2006" xmlns:p14="http://schemas.microsoft.com/office/powerpoint/2010/main">
    <mc:Choice Requires="p14">
      <p:transition spd="med" advClick="0" advTm="3000">
        <p14:gallery dir="l"/>
      </p:transition>
    </mc:Choice>
    <mc:Fallback xmlns="">
      <p:transition spd="med" advClick="0" advTm="3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739504" y="2354623"/>
            <a:ext cx="3010036" cy="173378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1505258" y="2584115"/>
            <a:ext cx="685748" cy="663561"/>
            <a:chOff x="4661090" y="703608"/>
            <a:chExt cx="1153707" cy="1116000"/>
          </a:xfrm>
        </p:grpSpPr>
        <p:grpSp>
          <p:nvGrpSpPr>
            <p:cNvPr id="4" name="组合 3"/>
            <p:cNvGrpSpPr/>
            <p:nvPr/>
          </p:nvGrpSpPr>
          <p:grpSpPr>
            <a:xfrm>
              <a:off x="4661090" y="703608"/>
              <a:ext cx="1116000" cy="1116000"/>
              <a:chOff x="4661090" y="703608"/>
              <a:chExt cx="1116000" cy="1116000"/>
            </a:xfrm>
          </p:grpSpPr>
          <p:sp>
            <p:nvSpPr>
              <p:cNvPr id="6" name="椭圆 5"/>
              <p:cNvSpPr>
                <a:spLocks noChangeAspect="1"/>
              </p:cNvSpPr>
              <p:nvPr/>
            </p:nvSpPr>
            <p:spPr>
              <a:xfrm>
                <a:off x="4661090" y="703608"/>
                <a:ext cx="1116000" cy="1116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 name="椭圆 6"/>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5" name="TextBox 4"/>
            <p:cNvSpPr txBox="1"/>
            <p:nvPr/>
          </p:nvSpPr>
          <p:spPr>
            <a:xfrm>
              <a:off x="4727405" y="969220"/>
              <a:ext cx="1087392" cy="621155"/>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点击添加</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文字模板</a:t>
              </a:r>
            </a:p>
          </p:txBody>
        </p:sp>
      </p:grpSp>
      <p:grpSp>
        <p:nvGrpSpPr>
          <p:cNvPr id="8" name="组合 7"/>
          <p:cNvGrpSpPr/>
          <p:nvPr/>
        </p:nvGrpSpPr>
        <p:grpSpPr>
          <a:xfrm>
            <a:off x="1505258" y="3381567"/>
            <a:ext cx="709610" cy="663561"/>
            <a:chOff x="4661090" y="703608"/>
            <a:chExt cx="1193853" cy="1116000"/>
          </a:xfrm>
        </p:grpSpPr>
        <p:grpSp>
          <p:nvGrpSpPr>
            <p:cNvPr id="9" name="组合 8"/>
            <p:cNvGrpSpPr/>
            <p:nvPr/>
          </p:nvGrpSpPr>
          <p:grpSpPr>
            <a:xfrm>
              <a:off x="4661090" y="703608"/>
              <a:ext cx="1116000" cy="1116000"/>
              <a:chOff x="4661090" y="703608"/>
              <a:chExt cx="1116000" cy="1116000"/>
            </a:xfrm>
          </p:grpSpPr>
          <p:sp>
            <p:nvSpPr>
              <p:cNvPr id="11" name="椭圆 10"/>
              <p:cNvSpPr>
                <a:spLocks noChangeAspect="1"/>
              </p:cNvSpPr>
              <p:nvPr/>
            </p:nvSpPr>
            <p:spPr>
              <a:xfrm>
                <a:off x="4661090" y="703608"/>
                <a:ext cx="1116000" cy="111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2" name="椭圆 11"/>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0" name="TextBox 9"/>
            <p:cNvSpPr txBox="1"/>
            <p:nvPr/>
          </p:nvSpPr>
          <p:spPr>
            <a:xfrm>
              <a:off x="4767551" y="947180"/>
              <a:ext cx="1087392" cy="621155"/>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点击添加</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文字模板</a:t>
              </a:r>
            </a:p>
          </p:txBody>
        </p:sp>
      </p:grpSp>
      <p:grpSp>
        <p:nvGrpSpPr>
          <p:cNvPr id="13" name="组合 12"/>
          <p:cNvGrpSpPr/>
          <p:nvPr/>
        </p:nvGrpSpPr>
        <p:grpSpPr>
          <a:xfrm>
            <a:off x="1505256" y="4179019"/>
            <a:ext cx="702983" cy="663561"/>
            <a:chOff x="4661090" y="703608"/>
            <a:chExt cx="1182704" cy="1116000"/>
          </a:xfrm>
        </p:grpSpPr>
        <p:grpSp>
          <p:nvGrpSpPr>
            <p:cNvPr id="14" name="组合 13"/>
            <p:cNvGrpSpPr/>
            <p:nvPr/>
          </p:nvGrpSpPr>
          <p:grpSpPr>
            <a:xfrm>
              <a:off x="4661090" y="703608"/>
              <a:ext cx="1116000" cy="1116000"/>
              <a:chOff x="4661090" y="703608"/>
              <a:chExt cx="1116000" cy="1116000"/>
            </a:xfrm>
          </p:grpSpPr>
          <p:sp>
            <p:nvSpPr>
              <p:cNvPr id="16" name="椭圆 15"/>
              <p:cNvSpPr>
                <a:spLocks noChangeAspect="1"/>
              </p:cNvSpPr>
              <p:nvPr/>
            </p:nvSpPr>
            <p:spPr>
              <a:xfrm>
                <a:off x="4661090" y="703608"/>
                <a:ext cx="1116000" cy="1116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椭圆 16"/>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5" name="TextBox 14"/>
            <p:cNvSpPr txBox="1"/>
            <p:nvPr/>
          </p:nvSpPr>
          <p:spPr>
            <a:xfrm>
              <a:off x="4756402" y="935768"/>
              <a:ext cx="1087392" cy="621155"/>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点击添加</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文字模板</a:t>
              </a:r>
            </a:p>
          </p:txBody>
        </p:sp>
      </p:grpSp>
      <p:sp>
        <p:nvSpPr>
          <p:cNvPr id="18" name="TextBox 17"/>
          <p:cNvSpPr txBox="1"/>
          <p:nvPr/>
        </p:nvSpPr>
        <p:spPr bwMode="auto">
          <a:xfrm>
            <a:off x="2260916" y="2680121"/>
            <a:ext cx="2491534" cy="506875"/>
          </a:xfrm>
          <a:prstGeom prst="rect">
            <a:avLst/>
          </a:prstGeom>
          <a:noFill/>
        </p:spPr>
        <p:txBody>
          <a:bodyPr wrap="square" lIns="62109" tIns="31054" rIns="62109" bIns="31054">
            <a:spAutoFit/>
          </a:bodyPr>
          <a:lstStyle/>
          <a:p>
            <a:pPr>
              <a:lnSpc>
                <a:spcPct val="120000"/>
              </a:lnSpc>
              <a:defRPr/>
            </a:pPr>
            <a:r>
              <a:rPr lang="zh-CN" altLang="en-US" sz="825"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a:t>
            </a:r>
          </a:p>
        </p:txBody>
      </p:sp>
      <p:sp>
        <p:nvSpPr>
          <p:cNvPr id="19" name="TextBox 18"/>
          <p:cNvSpPr txBox="1"/>
          <p:nvPr/>
        </p:nvSpPr>
        <p:spPr bwMode="auto">
          <a:xfrm>
            <a:off x="2260916" y="3453457"/>
            <a:ext cx="3139636" cy="506875"/>
          </a:xfrm>
          <a:prstGeom prst="rect">
            <a:avLst/>
          </a:prstGeom>
          <a:noFill/>
        </p:spPr>
        <p:txBody>
          <a:bodyPr wrap="square" lIns="62109" tIns="31054" rIns="62109" bIns="31054">
            <a:spAutoFit/>
          </a:bodyPr>
          <a:lstStyle/>
          <a:p>
            <a:pPr>
              <a:lnSpc>
                <a:spcPct val="120000"/>
              </a:lnSpc>
              <a:defRPr/>
            </a:pPr>
            <a:r>
              <a:rPr lang="zh-CN" altLang="en-US" sz="825"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p:txBody>
      </p:sp>
      <p:sp>
        <p:nvSpPr>
          <p:cNvPr id="20" name="TextBox 19"/>
          <p:cNvSpPr txBox="1"/>
          <p:nvPr/>
        </p:nvSpPr>
        <p:spPr bwMode="auto">
          <a:xfrm>
            <a:off x="2260916" y="4289415"/>
            <a:ext cx="3787738" cy="506875"/>
          </a:xfrm>
          <a:prstGeom prst="rect">
            <a:avLst/>
          </a:prstGeom>
          <a:noFill/>
        </p:spPr>
        <p:txBody>
          <a:bodyPr wrap="square" lIns="62109" tIns="31054" rIns="62109" bIns="31054">
            <a:spAutoFit/>
          </a:bodyPr>
          <a:lstStyle/>
          <a:p>
            <a:pPr>
              <a:lnSpc>
                <a:spcPct val="120000"/>
              </a:lnSpc>
              <a:defRPr/>
            </a:pPr>
            <a:r>
              <a:rPr lang="zh-CN" altLang="en-US" sz="825"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p:txBody>
      </p:sp>
      <p:sp>
        <p:nvSpPr>
          <p:cNvPr id="21" name="MH_SubTitle_1"/>
          <p:cNvSpPr/>
          <p:nvPr>
            <p:custDataLst>
              <p:tags r:id="rId1"/>
            </p:custDataLst>
          </p:nvPr>
        </p:nvSpPr>
        <p:spPr>
          <a:xfrm>
            <a:off x="891225" y="1956307"/>
            <a:ext cx="6858314" cy="391589"/>
          </a:xfrm>
          <a:custGeom>
            <a:avLst/>
            <a:gdLst>
              <a:gd name="connsiteX0" fmla="*/ 0 w 6228184"/>
              <a:gd name="connsiteY0" fmla="*/ 0 h 936104"/>
              <a:gd name="connsiteX1" fmla="*/ 6228184 w 6228184"/>
              <a:gd name="connsiteY1" fmla="*/ 0 h 936104"/>
              <a:gd name="connsiteX2" fmla="*/ 6228184 w 6228184"/>
              <a:gd name="connsiteY2" fmla="*/ 936104 h 936104"/>
              <a:gd name="connsiteX3" fmla="*/ 0 w 6228184"/>
              <a:gd name="connsiteY3" fmla="*/ 936104 h 936104"/>
              <a:gd name="connsiteX4" fmla="*/ 0 w 6228184"/>
              <a:gd name="connsiteY4" fmla="*/ 0 h 936104"/>
              <a:gd name="connsiteX0" fmla="*/ 6228184 w 6319624"/>
              <a:gd name="connsiteY0" fmla="*/ 0 h 936104"/>
              <a:gd name="connsiteX1" fmla="*/ 6228184 w 6319624"/>
              <a:gd name="connsiteY1" fmla="*/ 936104 h 936104"/>
              <a:gd name="connsiteX2" fmla="*/ 0 w 6319624"/>
              <a:gd name="connsiteY2" fmla="*/ 936104 h 936104"/>
              <a:gd name="connsiteX3" fmla="*/ 0 w 6319624"/>
              <a:gd name="connsiteY3" fmla="*/ 0 h 936104"/>
              <a:gd name="connsiteX4" fmla="*/ 6319624 w 6319624"/>
              <a:gd name="connsiteY4" fmla="*/ 91440 h 936104"/>
              <a:gd name="connsiteX0" fmla="*/ 6228184 w 6250351"/>
              <a:gd name="connsiteY0" fmla="*/ 0 h 936104"/>
              <a:gd name="connsiteX1" fmla="*/ 6228184 w 6250351"/>
              <a:gd name="connsiteY1" fmla="*/ 936104 h 936104"/>
              <a:gd name="connsiteX2" fmla="*/ 0 w 6250351"/>
              <a:gd name="connsiteY2" fmla="*/ 936104 h 936104"/>
              <a:gd name="connsiteX3" fmla="*/ 0 w 6250351"/>
              <a:gd name="connsiteY3" fmla="*/ 0 h 936104"/>
              <a:gd name="connsiteX4" fmla="*/ 6250351 w 6250351"/>
              <a:gd name="connsiteY4" fmla="*/ 22167 h 936104"/>
              <a:gd name="connsiteX0" fmla="*/ 6228184 w 6228184"/>
              <a:gd name="connsiteY0" fmla="*/ 19397 h 955501"/>
              <a:gd name="connsiteX1" fmla="*/ 6228184 w 6228184"/>
              <a:gd name="connsiteY1" fmla="*/ 955501 h 955501"/>
              <a:gd name="connsiteX2" fmla="*/ 0 w 6228184"/>
              <a:gd name="connsiteY2" fmla="*/ 955501 h 955501"/>
              <a:gd name="connsiteX3" fmla="*/ 0 w 6228184"/>
              <a:gd name="connsiteY3" fmla="*/ 19397 h 955501"/>
              <a:gd name="connsiteX4" fmla="*/ 6222642 w 6228184"/>
              <a:gd name="connsiteY4" fmla="*/ 0 h 955501"/>
              <a:gd name="connsiteX0" fmla="*/ 6228184 w 6228184"/>
              <a:gd name="connsiteY0" fmla="*/ 102524 h 955501"/>
              <a:gd name="connsiteX1" fmla="*/ 6228184 w 6228184"/>
              <a:gd name="connsiteY1" fmla="*/ 955501 h 955501"/>
              <a:gd name="connsiteX2" fmla="*/ 0 w 6228184"/>
              <a:gd name="connsiteY2" fmla="*/ 955501 h 955501"/>
              <a:gd name="connsiteX3" fmla="*/ 0 w 6228184"/>
              <a:gd name="connsiteY3" fmla="*/ 19397 h 955501"/>
              <a:gd name="connsiteX4" fmla="*/ 6222642 w 6228184"/>
              <a:gd name="connsiteY4" fmla="*/ 0 h 955501"/>
              <a:gd name="connsiteX0" fmla="*/ 6228184 w 6228184"/>
              <a:gd name="connsiteY0" fmla="*/ 955501 h 955501"/>
              <a:gd name="connsiteX1" fmla="*/ 0 w 6228184"/>
              <a:gd name="connsiteY1" fmla="*/ 955501 h 955501"/>
              <a:gd name="connsiteX2" fmla="*/ 0 w 6228184"/>
              <a:gd name="connsiteY2" fmla="*/ 19397 h 955501"/>
              <a:gd name="connsiteX3" fmla="*/ 6222642 w 6228184"/>
              <a:gd name="connsiteY3" fmla="*/ 0 h 955501"/>
            </a:gdLst>
            <a:ahLst/>
            <a:cxnLst>
              <a:cxn ang="0">
                <a:pos x="connsiteX0" y="connsiteY0"/>
              </a:cxn>
              <a:cxn ang="0">
                <a:pos x="connsiteX1" y="connsiteY1"/>
              </a:cxn>
              <a:cxn ang="0">
                <a:pos x="connsiteX2" y="connsiteY2"/>
              </a:cxn>
              <a:cxn ang="0">
                <a:pos x="connsiteX3" y="connsiteY3"/>
              </a:cxn>
            </a:cxnLst>
            <a:rect l="l" t="t" r="r" b="b"/>
            <a:pathLst>
              <a:path w="6228184" h="955501">
                <a:moveTo>
                  <a:pt x="6228184" y="955501"/>
                </a:moveTo>
                <a:lnTo>
                  <a:pt x="0" y="955501"/>
                </a:lnTo>
                <a:lnTo>
                  <a:pt x="0" y="19397"/>
                </a:lnTo>
                <a:lnTo>
                  <a:pt x="6222642" y="0"/>
                </a:lnTo>
              </a:path>
            </a:pathLst>
          </a:custGeom>
          <a:solidFill>
            <a:srgbClr val="0070C0">
              <a:alpha val="2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sp>
        <p:nvSpPr>
          <p:cNvPr id="22" name="椭圆 21"/>
          <p:cNvSpPr/>
          <p:nvPr/>
        </p:nvSpPr>
        <p:spPr>
          <a:xfrm>
            <a:off x="4752449" y="2383541"/>
            <a:ext cx="864136" cy="864136"/>
          </a:xfrm>
          <a:prstGeom prst="ellipse">
            <a:avLst/>
          </a:prstGeom>
          <a:blipFill dpi="0" rotWithShape="1">
            <a:blip r:embed="rId5"/>
            <a:srcRect/>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dirty="0"/>
          </a:p>
        </p:txBody>
      </p:sp>
      <p:sp>
        <p:nvSpPr>
          <p:cNvPr id="23" name="椭圆 22"/>
          <p:cNvSpPr/>
          <p:nvPr/>
        </p:nvSpPr>
        <p:spPr>
          <a:xfrm>
            <a:off x="5381500" y="3010903"/>
            <a:ext cx="1252502" cy="1252502"/>
          </a:xfrm>
          <a:prstGeom prst="ellipse">
            <a:avLst/>
          </a:prstGeom>
          <a:blipFill dpi="0" rotWithShape="1">
            <a:blip r:embed="rId6"/>
            <a:srcRect/>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24" name="椭圆 23"/>
          <p:cNvSpPr/>
          <p:nvPr/>
        </p:nvSpPr>
        <p:spPr>
          <a:xfrm>
            <a:off x="6496905" y="3974646"/>
            <a:ext cx="874330" cy="874330"/>
          </a:xfrm>
          <a:prstGeom prst="ellipse">
            <a:avLst/>
          </a:prstGeom>
          <a:blipFill dpi="0" rotWithShape="1">
            <a:blip r:embed="rId7"/>
            <a:srcRect/>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p>
        </p:txBody>
      </p:sp>
      <p:sp>
        <p:nvSpPr>
          <p:cNvPr id="25" name="矩形 24">
            <a:extLst>
              <a:ext uri="{FF2B5EF4-FFF2-40B4-BE49-F238E27FC236}">
                <a16:creationId xmlns:a16="http://schemas.microsoft.com/office/drawing/2014/main" id="{BD39CD22-812C-41A7-B87B-426E59D7B379}"/>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1246379491"/>
      </p:ext>
    </p:extLst>
  </p:cSld>
  <p:clrMapOvr>
    <a:masterClrMapping/>
  </p:clrMapOvr>
  <mc:AlternateContent xmlns:mc="http://schemas.openxmlformats.org/markup-compatibility/2006" xmlns:p14="http://schemas.microsoft.com/office/powerpoint/2010/main">
    <mc:Choice Requires="p14">
      <p:transition advClick="0" advTm="4000">
        <p14:prism isContent="1"/>
      </p:transition>
    </mc:Choice>
    <mc:Fallback xmlns="">
      <p:transition advClick="0" advTm="4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SubTitle_1"/>
          <p:cNvSpPr>
            <a:spLocks noChangeArrowheads="1"/>
          </p:cNvSpPr>
          <p:nvPr>
            <p:custDataLst>
              <p:tags r:id="rId1"/>
            </p:custDataLst>
          </p:nvPr>
        </p:nvSpPr>
        <p:spPr bwMode="auto">
          <a:xfrm>
            <a:off x="1991008" y="3169926"/>
            <a:ext cx="1365913" cy="39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p:txBody>
      </p:sp>
      <p:grpSp>
        <p:nvGrpSpPr>
          <p:cNvPr id="3" name="组合 1"/>
          <p:cNvGrpSpPr>
            <a:grpSpLocks/>
          </p:cNvGrpSpPr>
          <p:nvPr/>
        </p:nvGrpSpPr>
        <p:grpSpPr bwMode="auto">
          <a:xfrm>
            <a:off x="2052025" y="2649711"/>
            <a:ext cx="1270726" cy="519407"/>
            <a:chOff x="614363" y="2160000"/>
            <a:chExt cx="2104479" cy="860425"/>
          </a:xfrm>
        </p:grpSpPr>
        <p:sp>
          <p:nvSpPr>
            <p:cNvPr id="4" name="MH_Other_1"/>
            <p:cNvSpPr/>
            <p:nvPr>
              <p:custDataLst>
                <p:tags r:id="rId15"/>
              </p:custDataLst>
            </p:nvPr>
          </p:nvSpPr>
          <p:spPr>
            <a:xfrm>
              <a:off x="788943" y="2160000"/>
              <a:ext cx="1745797" cy="860425"/>
            </a:xfrm>
            <a:custGeom>
              <a:avLst/>
              <a:gdLst>
                <a:gd name="connsiteX0" fmla="*/ 1015267 w 2030534"/>
                <a:gd name="connsiteY0" fmla="*/ 0 h 1001485"/>
                <a:gd name="connsiteX1" fmla="*/ 2026022 w 2030534"/>
                <a:gd name="connsiteY1" fmla="*/ 912120 h 1001485"/>
                <a:gd name="connsiteX2" fmla="*/ 2030534 w 2030534"/>
                <a:gd name="connsiteY2" fmla="*/ 1001485 h 1001485"/>
                <a:gd name="connsiteX3" fmla="*/ 1775804 w 2030534"/>
                <a:gd name="connsiteY3" fmla="*/ 1001485 h 1001485"/>
                <a:gd name="connsiteX4" fmla="*/ 1761786 w 2030534"/>
                <a:gd name="connsiteY4" fmla="*/ 862431 h 1001485"/>
                <a:gd name="connsiteX5" fmla="*/ 1015267 w 2030534"/>
                <a:gd name="connsiteY5" fmla="*/ 254000 h 1001485"/>
                <a:gd name="connsiteX6" fmla="*/ 268748 w 2030534"/>
                <a:gd name="connsiteY6" fmla="*/ 862431 h 1001485"/>
                <a:gd name="connsiteX7" fmla="*/ 254730 w 2030534"/>
                <a:gd name="connsiteY7" fmla="*/ 1001485 h 1001485"/>
                <a:gd name="connsiteX8" fmla="*/ 0 w 2030534"/>
                <a:gd name="connsiteY8" fmla="*/ 1001485 h 1001485"/>
                <a:gd name="connsiteX9" fmla="*/ 4513 w 2030534"/>
                <a:gd name="connsiteY9" fmla="*/ 912120 h 1001485"/>
                <a:gd name="connsiteX10" fmla="*/ 1015267 w 2030534"/>
                <a:gd name="connsiteY10" fmla="*/ 0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0534" h="1001485">
                  <a:moveTo>
                    <a:pt x="1015267" y="0"/>
                  </a:moveTo>
                  <a:cubicBezTo>
                    <a:pt x="1541318" y="0"/>
                    <a:pt x="1973992" y="399796"/>
                    <a:pt x="2026022" y="912120"/>
                  </a:cubicBezTo>
                  <a:lnTo>
                    <a:pt x="2030534" y="1001485"/>
                  </a:lnTo>
                  <a:lnTo>
                    <a:pt x="1775804" y="1001485"/>
                  </a:lnTo>
                  <a:lnTo>
                    <a:pt x="1761786" y="862431"/>
                  </a:lnTo>
                  <a:cubicBezTo>
                    <a:pt x="1690732" y="515200"/>
                    <a:pt x="1383503" y="254000"/>
                    <a:pt x="1015267" y="254000"/>
                  </a:cubicBezTo>
                  <a:cubicBezTo>
                    <a:pt x="647031" y="254000"/>
                    <a:pt x="339802" y="515200"/>
                    <a:pt x="268748" y="862431"/>
                  </a:cubicBezTo>
                  <a:lnTo>
                    <a:pt x="254730" y="1001485"/>
                  </a:lnTo>
                  <a:lnTo>
                    <a:pt x="0" y="1001485"/>
                  </a:lnTo>
                  <a:lnTo>
                    <a:pt x="4513" y="912120"/>
                  </a:lnTo>
                  <a:cubicBezTo>
                    <a:pt x="56542" y="399796"/>
                    <a:pt x="489216" y="0"/>
                    <a:pt x="1015267" y="0"/>
                  </a:cubicBezTo>
                  <a:close/>
                </a:path>
              </a:pathLst>
            </a:custGeom>
            <a:solidFill>
              <a:srgbClr val="00B0F0"/>
            </a:solidFill>
            <a:ln w="12700" cap="flat" cmpd="sng" algn="ctr">
              <a:noFill/>
              <a:prstDash val="solid"/>
              <a:miter lim="800000"/>
            </a:ln>
            <a:effectLst/>
          </p:spPr>
          <p:txBody>
            <a:bodyPr tIns="108005" bIns="0" anchor="b"/>
            <a:lstStyle/>
            <a:p>
              <a:pPr algn="ctr">
                <a:defRPr/>
              </a:pPr>
              <a:r>
                <a:rPr lang="zh-CN" altLang="en-US" sz="1200" kern="0" dirty="0">
                  <a:solidFill>
                    <a:srgbClr val="0070C0"/>
                  </a:solidFill>
                  <a:latin typeface="微软雅黑" panose="020B0503020204020204" pitchFamily="34" charset="-122"/>
                  <a:ea typeface="微软雅黑" panose="020B0503020204020204" pitchFamily="34" charset="-122"/>
                </a:rPr>
                <a:t>项目名称</a:t>
              </a:r>
            </a:p>
          </p:txBody>
        </p:sp>
        <p:pic>
          <p:nvPicPr>
            <p:cNvPr id="5" name="MH_Other_2"/>
            <p:cNvPicPr>
              <a:picLocks noChangeAspect="1"/>
            </p:cNvPicPr>
            <p:nvPr>
              <p:custDataLst>
                <p:tags r:id="rId16"/>
              </p:custDataLst>
            </p:nvPr>
          </p:nvPicPr>
          <p:blipFill>
            <a:blip r:embed="rId19" cstate="print">
              <a:extLst>
                <a:ext uri="{28A0092B-C50C-407E-A947-70E740481C1C}">
                  <a14:useLocalDpi xmlns:a14="http://schemas.microsoft.com/office/drawing/2010/main" val="0"/>
                </a:ext>
              </a:extLst>
            </a:blip>
            <a:srcRect b="50887"/>
            <a:stretch>
              <a:fillRect/>
            </a:stretch>
          </p:blipFill>
          <p:spPr bwMode="auto">
            <a:xfrm>
              <a:off x="614363" y="2970212"/>
              <a:ext cx="2104479"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MH_SubTitle_2"/>
          <p:cNvSpPr>
            <a:spLocks noChangeArrowheads="1"/>
          </p:cNvSpPr>
          <p:nvPr>
            <p:custDataLst>
              <p:tags r:id="rId2"/>
            </p:custDataLst>
          </p:nvPr>
        </p:nvSpPr>
        <p:spPr bwMode="auto">
          <a:xfrm>
            <a:off x="3629575" y="3169926"/>
            <a:ext cx="1278722" cy="39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p:txBody>
      </p:sp>
      <p:sp>
        <p:nvSpPr>
          <p:cNvPr id="7" name="MH_SubTitle_4"/>
          <p:cNvSpPr>
            <a:spLocks noChangeArrowheads="1"/>
          </p:cNvSpPr>
          <p:nvPr>
            <p:custDataLst>
              <p:tags r:id="rId3"/>
            </p:custDataLst>
          </p:nvPr>
        </p:nvSpPr>
        <p:spPr bwMode="auto">
          <a:xfrm>
            <a:off x="2733309" y="3613316"/>
            <a:ext cx="1404890" cy="39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p:txBody>
      </p:sp>
      <p:sp>
        <p:nvSpPr>
          <p:cNvPr id="8" name="MH_SubTitle_5"/>
          <p:cNvSpPr>
            <a:spLocks noChangeArrowheads="1"/>
          </p:cNvSpPr>
          <p:nvPr>
            <p:custDataLst>
              <p:tags r:id="rId4"/>
            </p:custDataLst>
          </p:nvPr>
        </p:nvSpPr>
        <p:spPr bwMode="auto">
          <a:xfrm>
            <a:off x="4503720" y="3613316"/>
            <a:ext cx="1282413" cy="39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p:txBody>
      </p:sp>
      <p:sp>
        <p:nvSpPr>
          <p:cNvPr id="9" name="MH_SubTitle_3"/>
          <p:cNvSpPr>
            <a:spLocks noChangeArrowheads="1"/>
          </p:cNvSpPr>
          <p:nvPr>
            <p:custDataLst>
              <p:tags r:id="rId5"/>
            </p:custDataLst>
          </p:nvPr>
        </p:nvSpPr>
        <p:spPr bwMode="auto">
          <a:xfrm>
            <a:off x="5187723" y="3169926"/>
            <a:ext cx="1347810" cy="39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a:p>
            <a:pPr marL="232896" indent="-232896" fontAlgn="base">
              <a:spcBef>
                <a:spcPct val="0"/>
              </a:spcBef>
              <a:spcAft>
                <a:spcPct val="0"/>
              </a:spcAft>
              <a:buFont typeface="Arial" pitchFamily="34" charset="0"/>
              <a:buChar char="•"/>
              <a:defRPr/>
            </a:pPr>
            <a:r>
              <a:rPr lang="zh-CN" altLang="en-US" sz="900" dirty="0">
                <a:solidFill>
                  <a:prstClr val="black">
                    <a:lumMod val="75000"/>
                    <a:lumOff val="25000"/>
                  </a:prstClr>
                </a:solidFill>
                <a:latin typeface="微软雅黑" pitchFamily="34" charset="-122"/>
                <a:ea typeface="微软雅黑" pitchFamily="34" charset="-122"/>
              </a:rPr>
              <a:t>点击此处输入文字</a:t>
            </a:r>
            <a:endParaRPr lang="en-US" altLang="zh-CN" sz="900" dirty="0">
              <a:solidFill>
                <a:prstClr val="black">
                  <a:lumMod val="75000"/>
                  <a:lumOff val="25000"/>
                </a:prstClr>
              </a:solidFill>
              <a:latin typeface="微软雅黑" pitchFamily="34" charset="-122"/>
              <a:ea typeface="微软雅黑" pitchFamily="34" charset="-122"/>
            </a:endParaRPr>
          </a:p>
        </p:txBody>
      </p:sp>
      <p:grpSp>
        <p:nvGrpSpPr>
          <p:cNvPr id="10" name="组合 2"/>
          <p:cNvGrpSpPr>
            <a:grpSpLocks/>
          </p:cNvGrpSpPr>
          <p:nvPr/>
        </p:nvGrpSpPr>
        <p:grpSpPr bwMode="auto">
          <a:xfrm>
            <a:off x="3660452" y="2646836"/>
            <a:ext cx="1270726" cy="519407"/>
            <a:chOff x="3519760" y="2155825"/>
            <a:chExt cx="2104479" cy="860425"/>
          </a:xfrm>
        </p:grpSpPr>
        <p:sp>
          <p:nvSpPr>
            <p:cNvPr id="11" name="MH_Other_4"/>
            <p:cNvSpPr/>
            <p:nvPr>
              <p:custDataLst>
                <p:tags r:id="rId13"/>
              </p:custDataLst>
            </p:nvPr>
          </p:nvSpPr>
          <p:spPr>
            <a:xfrm>
              <a:off x="3699100" y="2155825"/>
              <a:ext cx="1745797" cy="860425"/>
            </a:xfrm>
            <a:custGeom>
              <a:avLst/>
              <a:gdLst>
                <a:gd name="connsiteX0" fmla="*/ 1015267 w 2030534"/>
                <a:gd name="connsiteY0" fmla="*/ 0 h 1001485"/>
                <a:gd name="connsiteX1" fmla="*/ 2026022 w 2030534"/>
                <a:gd name="connsiteY1" fmla="*/ 912120 h 1001485"/>
                <a:gd name="connsiteX2" fmla="*/ 2030534 w 2030534"/>
                <a:gd name="connsiteY2" fmla="*/ 1001485 h 1001485"/>
                <a:gd name="connsiteX3" fmla="*/ 1775804 w 2030534"/>
                <a:gd name="connsiteY3" fmla="*/ 1001485 h 1001485"/>
                <a:gd name="connsiteX4" fmla="*/ 1761786 w 2030534"/>
                <a:gd name="connsiteY4" fmla="*/ 862431 h 1001485"/>
                <a:gd name="connsiteX5" fmla="*/ 1015267 w 2030534"/>
                <a:gd name="connsiteY5" fmla="*/ 254000 h 1001485"/>
                <a:gd name="connsiteX6" fmla="*/ 268748 w 2030534"/>
                <a:gd name="connsiteY6" fmla="*/ 862431 h 1001485"/>
                <a:gd name="connsiteX7" fmla="*/ 254730 w 2030534"/>
                <a:gd name="connsiteY7" fmla="*/ 1001485 h 1001485"/>
                <a:gd name="connsiteX8" fmla="*/ 0 w 2030534"/>
                <a:gd name="connsiteY8" fmla="*/ 1001485 h 1001485"/>
                <a:gd name="connsiteX9" fmla="*/ 4513 w 2030534"/>
                <a:gd name="connsiteY9" fmla="*/ 912120 h 1001485"/>
                <a:gd name="connsiteX10" fmla="*/ 1015267 w 2030534"/>
                <a:gd name="connsiteY10" fmla="*/ 0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0534" h="1001485">
                  <a:moveTo>
                    <a:pt x="1015267" y="0"/>
                  </a:moveTo>
                  <a:cubicBezTo>
                    <a:pt x="1541318" y="0"/>
                    <a:pt x="1973992" y="399796"/>
                    <a:pt x="2026022" y="912120"/>
                  </a:cubicBezTo>
                  <a:lnTo>
                    <a:pt x="2030534" y="1001485"/>
                  </a:lnTo>
                  <a:lnTo>
                    <a:pt x="1775804" y="1001485"/>
                  </a:lnTo>
                  <a:lnTo>
                    <a:pt x="1761786" y="862431"/>
                  </a:lnTo>
                  <a:cubicBezTo>
                    <a:pt x="1690732" y="515200"/>
                    <a:pt x="1383503" y="254000"/>
                    <a:pt x="1015267" y="254000"/>
                  </a:cubicBezTo>
                  <a:cubicBezTo>
                    <a:pt x="647031" y="254000"/>
                    <a:pt x="339802" y="515200"/>
                    <a:pt x="268748" y="862431"/>
                  </a:cubicBezTo>
                  <a:lnTo>
                    <a:pt x="254730" y="1001485"/>
                  </a:lnTo>
                  <a:lnTo>
                    <a:pt x="0" y="1001485"/>
                  </a:lnTo>
                  <a:lnTo>
                    <a:pt x="4513" y="912120"/>
                  </a:lnTo>
                  <a:cubicBezTo>
                    <a:pt x="56542" y="399796"/>
                    <a:pt x="489216" y="0"/>
                    <a:pt x="1015267" y="0"/>
                  </a:cubicBezTo>
                  <a:close/>
                </a:path>
              </a:pathLst>
            </a:custGeom>
            <a:solidFill>
              <a:srgbClr val="0070C0"/>
            </a:solidFill>
            <a:ln w="12700" cap="flat" cmpd="sng" algn="ctr">
              <a:noFill/>
              <a:prstDash val="solid"/>
              <a:miter lim="800000"/>
            </a:ln>
            <a:effectLst/>
          </p:spPr>
          <p:txBody>
            <a:bodyPr tIns="54002" bIns="0" anchor="b"/>
            <a:lstStyle/>
            <a:p>
              <a:pPr lvl="0" algn="ctr">
                <a:defRPr/>
              </a:pPr>
              <a:r>
                <a:rPr lang="zh-CN" altLang="en-US" sz="1200" kern="0" dirty="0">
                  <a:solidFill>
                    <a:srgbClr val="0070C0"/>
                  </a:solidFill>
                  <a:latin typeface="微软雅黑" panose="020B0503020204020204" pitchFamily="34" charset="-122"/>
                  <a:ea typeface="微软雅黑" panose="020B0503020204020204" pitchFamily="34" charset="-122"/>
                </a:rPr>
                <a:t>项目名称</a:t>
              </a:r>
            </a:p>
          </p:txBody>
        </p:sp>
        <p:pic>
          <p:nvPicPr>
            <p:cNvPr id="12" name="MH_Other_2"/>
            <p:cNvPicPr>
              <a:picLocks noChangeAspect="1"/>
            </p:cNvPicPr>
            <p:nvPr>
              <p:custDataLst>
                <p:tags r:id="rId14"/>
              </p:custDataLst>
            </p:nvPr>
          </p:nvPicPr>
          <p:blipFill>
            <a:blip r:embed="rId19" cstate="print">
              <a:extLst>
                <a:ext uri="{28A0092B-C50C-407E-A947-70E740481C1C}">
                  <a14:useLocalDpi xmlns:a14="http://schemas.microsoft.com/office/drawing/2010/main" val="0"/>
                </a:ext>
              </a:extLst>
            </a:blip>
            <a:srcRect b="50887"/>
            <a:stretch>
              <a:fillRect/>
            </a:stretch>
          </p:blipFill>
          <p:spPr bwMode="auto">
            <a:xfrm>
              <a:off x="3519760" y="2970212"/>
              <a:ext cx="2104479"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3"/>
          <p:cNvGrpSpPr>
            <a:grpSpLocks/>
          </p:cNvGrpSpPr>
          <p:nvPr/>
        </p:nvGrpSpPr>
        <p:grpSpPr bwMode="auto">
          <a:xfrm>
            <a:off x="5264807" y="2646836"/>
            <a:ext cx="1270726" cy="519407"/>
            <a:chOff x="6429648" y="2155825"/>
            <a:chExt cx="2104479" cy="860425"/>
          </a:xfrm>
        </p:grpSpPr>
        <p:sp>
          <p:nvSpPr>
            <p:cNvPr id="14" name="MH_Other_13"/>
            <p:cNvSpPr/>
            <p:nvPr>
              <p:custDataLst>
                <p:tags r:id="rId11"/>
              </p:custDataLst>
            </p:nvPr>
          </p:nvSpPr>
          <p:spPr>
            <a:xfrm>
              <a:off x="6608989" y="2155825"/>
              <a:ext cx="1745797" cy="860425"/>
            </a:xfrm>
            <a:custGeom>
              <a:avLst/>
              <a:gdLst>
                <a:gd name="connsiteX0" fmla="*/ 1015267 w 2030534"/>
                <a:gd name="connsiteY0" fmla="*/ 0 h 1001485"/>
                <a:gd name="connsiteX1" fmla="*/ 2026022 w 2030534"/>
                <a:gd name="connsiteY1" fmla="*/ 912120 h 1001485"/>
                <a:gd name="connsiteX2" fmla="*/ 2030534 w 2030534"/>
                <a:gd name="connsiteY2" fmla="*/ 1001485 h 1001485"/>
                <a:gd name="connsiteX3" fmla="*/ 1775804 w 2030534"/>
                <a:gd name="connsiteY3" fmla="*/ 1001485 h 1001485"/>
                <a:gd name="connsiteX4" fmla="*/ 1761786 w 2030534"/>
                <a:gd name="connsiteY4" fmla="*/ 862431 h 1001485"/>
                <a:gd name="connsiteX5" fmla="*/ 1015267 w 2030534"/>
                <a:gd name="connsiteY5" fmla="*/ 254000 h 1001485"/>
                <a:gd name="connsiteX6" fmla="*/ 268748 w 2030534"/>
                <a:gd name="connsiteY6" fmla="*/ 862431 h 1001485"/>
                <a:gd name="connsiteX7" fmla="*/ 254730 w 2030534"/>
                <a:gd name="connsiteY7" fmla="*/ 1001485 h 1001485"/>
                <a:gd name="connsiteX8" fmla="*/ 0 w 2030534"/>
                <a:gd name="connsiteY8" fmla="*/ 1001485 h 1001485"/>
                <a:gd name="connsiteX9" fmla="*/ 4513 w 2030534"/>
                <a:gd name="connsiteY9" fmla="*/ 912120 h 1001485"/>
                <a:gd name="connsiteX10" fmla="*/ 1015267 w 2030534"/>
                <a:gd name="connsiteY10" fmla="*/ 0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0534" h="1001485">
                  <a:moveTo>
                    <a:pt x="1015267" y="0"/>
                  </a:moveTo>
                  <a:cubicBezTo>
                    <a:pt x="1541318" y="0"/>
                    <a:pt x="1973992" y="399796"/>
                    <a:pt x="2026022" y="912120"/>
                  </a:cubicBezTo>
                  <a:lnTo>
                    <a:pt x="2030534" y="1001485"/>
                  </a:lnTo>
                  <a:lnTo>
                    <a:pt x="1775804" y="1001485"/>
                  </a:lnTo>
                  <a:lnTo>
                    <a:pt x="1761786" y="862431"/>
                  </a:lnTo>
                  <a:cubicBezTo>
                    <a:pt x="1690732" y="515200"/>
                    <a:pt x="1383503" y="254000"/>
                    <a:pt x="1015267" y="254000"/>
                  </a:cubicBezTo>
                  <a:cubicBezTo>
                    <a:pt x="647031" y="254000"/>
                    <a:pt x="339802" y="515200"/>
                    <a:pt x="268748" y="862431"/>
                  </a:cubicBezTo>
                  <a:lnTo>
                    <a:pt x="254730" y="1001485"/>
                  </a:lnTo>
                  <a:lnTo>
                    <a:pt x="0" y="1001485"/>
                  </a:lnTo>
                  <a:lnTo>
                    <a:pt x="4513" y="912120"/>
                  </a:lnTo>
                  <a:cubicBezTo>
                    <a:pt x="56542" y="399796"/>
                    <a:pt x="489216" y="0"/>
                    <a:pt x="1015267" y="0"/>
                  </a:cubicBezTo>
                  <a:close/>
                </a:path>
              </a:pathLst>
            </a:custGeom>
            <a:solidFill>
              <a:srgbClr val="00B0F0"/>
            </a:solidFill>
            <a:ln w="12700" cap="flat" cmpd="sng" algn="ctr">
              <a:noFill/>
              <a:prstDash val="solid"/>
              <a:miter lim="800000"/>
            </a:ln>
            <a:effectLst/>
          </p:spPr>
          <p:txBody>
            <a:bodyPr tIns="54002" bIns="0" anchor="b"/>
            <a:lstStyle/>
            <a:p>
              <a:pPr lvl="0" algn="ctr">
                <a:defRPr/>
              </a:pPr>
              <a:r>
                <a:rPr lang="zh-CN" altLang="en-US" sz="1200" kern="0" dirty="0">
                  <a:solidFill>
                    <a:srgbClr val="0070C0"/>
                  </a:solidFill>
                  <a:latin typeface="微软雅黑" panose="020B0503020204020204" pitchFamily="34" charset="-122"/>
                  <a:ea typeface="微软雅黑" panose="020B0503020204020204" pitchFamily="34" charset="-122"/>
                </a:rPr>
                <a:t>项目名称</a:t>
              </a:r>
            </a:p>
          </p:txBody>
        </p:sp>
        <p:pic>
          <p:nvPicPr>
            <p:cNvPr id="15" name="MH_Other_2"/>
            <p:cNvPicPr>
              <a:picLocks noChangeAspect="1"/>
            </p:cNvPicPr>
            <p:nvPr>
              <p:custDataLst>
                <p:tags r:id="rId12"/>
              </p:custDataLst>
            </p:nvPr>
          </p:nvPicPr>
          <p:blipFill>
            <a:blip r:embed="rId19" cstate="print">
              <a:extLst>
                <a:ext uri="{28A0092B-C50C-407E-A947-70E740481C1C}">
                  <a14:useLocalDpi xmlns:a14="http://schemas.microsoft.com/office/drawing/2010/main" val="0"/>
                </a:ext>
              </a:extLst>
            </a:blip>
            <a:srcRect b="50887"/>
            <a:stretch>
              <a:fillRect/>
            </a:stretch>
          </p:blipFill>
          <p:spPr bwMode="auto">
            <a:xfrm>
              <a:off x="6429648" y="2970212"/>
              <a:ext cx="2104479"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5"/>
          <p:cNvGrpSpPr>
            <a:grpSpLocks/>
          </p:cNvGrpSpPr>
          <p:nvPr/>
        </p:nvGrpSpPr>
        <p:grpSpPr bwMode="auto">
          <a:xfrm>
            <a:off x="2782636" y="4012935"/>
            <a:ext cx="1269768" cy="524198"/>
            <a:chOff x="2064816" y="4958081"/>
            <a:chExt cx="2104479" cy="868044"/>
          </a:xfrm>
        </p:grpSpPr>
        <p:sp>
          <p:nvSpPr>
            <p:cNvPr id="17" name="MH_Other_9"/>
            <p:cNvSpPr/>
            <p:nvPr>
              <p:custDataLst>
                <p:tags r:id="rId9"/>
              </p:custDataLst>
            </p:nvPr>
          </p:nvSpPr>
          <p:spPr>
            <a:xfrm>
              <a:off x="2244292" y="4966015"/>
              <a:ext cx="1745527" cy="860110"/>
            </a:xfrm>
            <a:custGeom>
              <a:avLst/>
              <a:gdLst>
                <a:gd name="connsiteX0" fmla="*/ 0 w 2030534"/>
                <a:gd name="connsiteY0" fmla="*/ 0 h 1001485"/>
                <a:gd name="connsiteX1" fmla="*/ 254730 w 2030534"/>
                <a:gd name="connsiteY1" fmla="*/ 0 h 1001485"/>
                <a:gd name="connsiteX2" fmla="*/ 268748 w 2030534"/>
                <a:gd name="connsiteY2" fmla="*/ 139054 h 1001485"/>
                <a:gd name="connsiteX3" fmla="*/ 1015267 w 2030534"/>
                <a:gd name="connsiteY3" fmla="*/ 747485 h 1001485"/>
                <a:gd name="connsiteX4" fmla="*/ 1761786 w 2030534"/>
                <a:gd name="connsiteY4" fmla="*/ 139054 h 1001485"/>
                <a:gd name="connsiteX5" fmla="*/ 1775804 w 2030534"/>
                <a:gd name="connsiteY5" fmla="*/ 0 h 1001485"/>
                <a:gd name="connsiteX6" fmla="*/ 2030534 w 2030534"/>
                <a:gd name="connsiteY6" fmla="*/ 0 h 1001485"/>
                <a:gd name="connsiteX7" fmla="*/ 2026022 w 2030534"/>
                <a:gd name="connsiteY7" fmla="*/ 89365 h 1001485"/>
                <a:gd name="connsiteX8" fmla="*/ 1015267 w 2030534"/>
                <a:gd name="connsiteY8" fmla="*/ 1001485 h 1001485"/>
                <a:gd name="connsiteX9" fmla="*/ 4513 w 2030534"/>
                <a:gd name="connsiteY9" fmla="*/ 89365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0534" h="1001485">
                  <a:moveTo>
                    <a:pt x="0" y="0"/>
                  </a:moveTo>
                  <a:lnTo>
                    <a:pt x="254730" y="0"/>
                  </a:lnTo>
                  <a:lnTo>
                    <a:pt x="268748" y="139054"/>
                  </a:lnTo>
                  <a:cubicBezTo>
                    <a:pt x="339802" y="486285"/>
                    <a:pt x="647031" y="747485"/>
                    <a:pt x="1015267" y="747485"/>
                  </a:cubicBezTo>
                  <a:cubicBezTo>
                    <a:pt x="1383503" y="747485"/>
                    <a:pt x="1690732" y="486285"/>
                    <a:pt x="1761786" y="139054"/>
                  </a:cubicBezTo>
                  <a:lnTo>
                    <a:pt x="1775804" y="0"/>
                  </a:lnTo>
                  <a:lnTo>
                    <a:pt x="2030534" y="0"/>
                  </a:lnTo>
                  <a:lnTo>
                    <a:pt x="2026022" y="89365"/>
                  </a:lnTo>
                  <a:cubicBezTo>
                    <a:pt x="1973992" y="601689"/>
                    <a:pt x="1541318" y="1001485"/>
                    <a:pt x="1015267" y="1001485"/>
                  </a:cubicBezTo>
                  <a:cubicBezTo>
                    <a:pt x="489216" y="1001485"/>
                    <a:pt x="56542" y="601689"/>
                    <a:pt x="4513" y="89365"/>
                  </a:cubicBezTo>
                  <a:close/>
                </a:path>
              </a:pathLst>
            </a:custGeom>
            <a:solidFill>
              <a:srgbClr val="0070C0"/>
            </a:solidFill>
            <a:ln w="12700" cap="flat" cmpd="sng" algn="ctr">
              <a:noFill/>
              <a:prstDash val="solid"/>
              <a:miter lim="800000"/>
            </a:ln>
            <a:effectLst/>
          </p:spPr>
          <p:txBody>
            <a:bodyPr tIns="0" bIns="54002"/>
            <a:lstStyle/>
            <a:p>
              <a:pPr lvl="0" algn="ctr">
                <a:defRPr/>
              </a:pPr>
              <a:r>
                <a:rPr lang="zh-CN" altLang="en-US" sz="1200" kern="0" dirty="0">
                  <a:solidFill>
                    <a:srgbClr val="0070C0"/>
                  </a:solidFill>
                  <a:latin typeface="微软雅黑" panose="020B0503020204020204" pitchFamily="34" charset="-122"/>
                  <a:ea typeface="微软雅黑" panose="020B0503020204020204" pitchFamily="34" charset="-122"/>
                </a:rPr>
                <a:t>项目名称</a:t>
              </a:r>
            </a:p>
          </p:txBody>
        </p:sp>
        <p:pic>
          <p:nvPicPr>
            <p:cNvPr id="18" name="MH_Other_2"/>
            <p:cNvPicPr>
              <a:picLocks noChangeAspect="1"/>
            </p:cNvPicPr>
            <p:nvPr>
              <p:custDataLst>
                <p:tags r:id="rId10"/>
              </p:custDataLst>
            </p:nvPr>
          </p:nvPicPr>
          <p:blipFill>
            <a:blip r:embed="rId19" cstate="print">
              <a:extLst>
                <a:ext uri="{28A0092B-C50C-407E-A947-70E740481C1C}">
                  <a14:useLocalDpi xmlns:a14="http://schemas.microsoft.com/office/drawing/2010/main" val="0"/>
                </a:ext>
              </a:extLst>
            </a:blip>
            <a:srcRect b="50887"/>
            <a:stretch>
              <a:fillRect/>
            </a:stretch>
          </p:blipFill>
          <p:spPr bwMode="auto">
            <a:xfrm flipV="1">
              <a:off x="2064816" y="4958081"/>
              <a:ext cx="2104479"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组合 4"/>
          <p:cNvGrpSpPr>
            <a:grpSpLocks/>
          </p:cNvGrpSpPr>
          <p:nvPr/>
        </p:nvGrpSpPr>
        <p:grpSpPr bwMode="auto">
          <a:xfrm>
            <a:off x="4539227" y="4012935"/>
            <a:ext cx="1269768" cy="524198"/>
            <a:chOff x="4974704" y="4958081"/>
            <a:chExt cx="2104479" cy="868044"/>
          </a:xfrm>
        </p:grpSpPr>
        <p:sp>
          <p:nvSpPr>
            <p:cNvPr id="20" name="MH_Other_12"/>
            <p:cNvSpPr/>
            <p:nvPr>
              <p:custDataLst>
                <p:tags r:id="rId7"/>
              </p:custDataLst>
            </p:nvPr>
          </p:nvSpPr>
          <p:spPr>
            <a:xfrm>
              <a:off x="5154181" y="4966015"/>
              <a:ext cx="1745525" cy="860110"/>
            </a:xfrm>
            <a:custGeom>
              <a:avLst/>
              <a:gdLst>
                <a:gd name="connsiteX0" fmla="*/ 0 w 2030534"/>
                <a:gd name="connsiteY0" fmla="*/ 0 h 1001485"/>
                <a:gd name="connsiteX1" fmla="*/ 254730 w 2030534"/>
                <a:gd name="connsiteY1" fmla="*/ 0 h 1001485"/>
                <a:gd name="connsiteX2" fmla="*/ 268748 w 2030534"/>
                <a:gd name="connsiteY2" fmla="*/ 139054 h 1001485"/>
                <a:gd name="connsiteX3" fmla="*/ 1015267 w 2030534"/>
                <a:gd name="connsiteY3" fmla="*/ 747485 h 1001485"/>
                <a:gd name="connsiteX4" fmla="*/ 1761786 w 2030534"/>
                <a:gd name="connsiteY4" fmla="*/ 139054 h 1001485"/>
                <a:gd name="connsiteX5" fmla="*/ 1775804 w 2030534"/>
                <a:gd name="connsiteY5" fmla="*/ 0 h 1001485"/>
                <a:gd name="connsiteX6" fmla="*/ 2030534 w 2030534"/>
                <a:gd name="connsiteY6" fmla="*/ 0 h 1001485"/>
                <a:gd name="connsiteX7" fmla="*/ 2026022 w 2030534"/>
                <a:gd name="connsiteY7" fmla="*/ 89365 h 1001485"/>
                <a:gd name="connsiteX8" fmla="*/ 1015267 w 2030534"/>
                <a:gd name="connsiteY8" fmla="*/ 1001485 h 1001485"/>
                <a:gd name="connsiteX9" fmla="*/ 4513 w 2030534"/>
                <a:gd name="connsiteY9" fmla="*/ 89365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0534" h="1001485">
                  <a:moveTo>
                    <a:pt x="0" y="0"/>
                  </a:moveTo>
                  <a:lnTo>
                    <a:pt x="254730" y="0"/>
                  </a:lnTo>
                  <a:lnTo>
                    <a:pt x="268748" y="139054"/>
                  </a:lnTo>
                  <a:cubicBezTo>
                    <a:pt x="339802" y="486285"/>
                    <a:pt x="647031" y="747485"/>
                    <a:pt x="1015267" y="747485"/>
                  </a:cubicBezTo>
                  <a:cubicBezTo>
                    <a:pt x="1383503" y="747485"/>
                    <a:pt x="1690732" y="486285"/>
                    <a:pt x="1761786" y="139054"/>
                  </a:cubicBezTo>
                  <a:lnTo>
                    <a:pt x="1775804" y="0"/>
                  </a:lnTo>
                  <a:lnTo>
                    <a:pt x="2030534" y="0"/>
                  </a:lnTo>
                  <a:lnTo>
                    <a:pt x="2026022" y="89365"/>
                  </a:lnTo>
                  <a:cubicBezTo>
                    <a:pt x="1973992" y="601689"/>
                    <a:pt x="1541318" y="1001485"/>
                    <a:pt x="1015267" y="1001485"/>
                  </a:cubicBezTo>
                  <a:cubicBezTo>
                    <a:pt x="489216" y="1001485"/>
                    <a:pt x="56542" y="601689"/>
                    <a:pt x="4513" y="89365"/>
                  </a:cubicBezTo>
                  <a:close/>
                </a:path>
              </a:pathLst>
            </a:custGeom>
            <a:solidFill>
              <a:srgbClr val="00B0F0"/>
            </a:solidFill>
            <a:ln w="12700" cap="flat" cmpd="sng" algn="ctr">
              <a:noFill/>
              <a:prstDash val="solid"/>
              <a:miter lim="800000"/>
            </a:ln>
            <a:effectLst/>
          </p:spPr>
          <p:txBody>
            <a:bodyPr tIns="0" bIns="54002"/>
            <a:lstStyle/>
            <a:p>
              <a:pPr lvl="0" algn="ctr">
                <a:defRPr/>
              </a:pPr>
              <a:r>
                <a:rPr lang="zh-CN" altLang="en-US" sz="1200" kern="0" dirty="0">
                  <a:solidFill>
                    <a:srgbClr val="0070C0"/>
                  </a:solidFill>
                  <a:latin typeface="微软雅黑" panose="020B0503020204020204" pitchFamily="34" charset="-122"/>
                  <a:ea typeface="微软雅黑" panose="020B0503020204020204" pitchFamily="34" charset="-122"/>
                </a:rPr>
                <a:t>项目名称</a:t>
              </a:r>
            </a:p>
          </p:txBody>
        </p:sp>
        <p:pic>
          <p:nvPicPr>
            <p:cNvPr id="21" name="MH_Other_2"/>
            <p:cNvPicPr>
              <a:picLocks noChangeAspect="1"/>
            </p:cNvPicPr>
            <p:nvPr>
              <p:custDataLst>
                <p:tags r:id="rId8"/>
              </p:custDataLst>
            </p:nvPr>
          </p:nvPicPr>
          <p:blipFill>
            <a:blip r:embed="rId19" cstate="print">
              <a:extLst>
                <a:ext uri="{28A0092B-C50C-407E-A947-70E740481C1C}">
                  <a14:useLocalDpi xmlns:a14="http://schemas.microsoft.com/office/drawing/2010/main" val="0"/>
                </a:ext>
              </a:extLst>
            </a:blip>
            <a:srcRect b="50887"/>
            <a:stretch>
              <a:fillRect/>
            </a:stretch>
          </p:blipFill>
          <p:spPr bwMode="auto">
            <a:xfrm flipV="1">
              <a:off x="4974704" y="4958081"/>
              <a:ext cx="2104479"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MH_Other_2"/>
          <p:cNvPicPr>
            <a:picLocks noChangeAspect="1"/>
          </p:cNvPicPr>
          <p:nvPr>
            <p:custDataLst>
              <p:tags r:id="rId6"/>
            </p:custDataLst>
          </p:nvPr>
        </p:nvPicPr>
        <p:blipFill>
          <a:blip r:embed="rId20" cstate="print">
            <a:duotone>
              <a:schemeClr val="bg2">
                <a:shade val="45000"/>
                <a:satMod val="135000"/>
              </a:schemeClr>
              <a:prstClr val="white"/>
            </a:duotone>
            <a:extLst>
              <a:ext uri="{28A0092B-C50C-407E-A947-70E740481C1C}">
                <a14:useLocalDpi xmlns:a14="http://schemas.microsoft.com/office/drawing/2010/main" val="0"/>
              </a:ext>
            </a:extLst>
          </a:blip>
          <a:srcRect b="50887"/>
          <a:stretch>
            <a:fillRect/>
          </a:stretch>
        </p:blipFill>
        <p:spPr bwMode="auto">
          <a:xfrm>
            <a:off x="2169228" y="2267934"/>
            <a:ext cx="4503451" cy="4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p:cNvSpPr txBox="1"/>
          <p:nvPr/>
        </p:nvSpPr>
        <p:spPr>
          <a:xfrm>
            <a:off x="3535554" y="1911892"/>
            <a:ext cx="1569661" cy="369332"/>
          </a:xfrm>
          <a:prstGeom prst="rect">
            <a:avLst/>
          </a:prstGeom>
          <a:noFill/>
        </p:spPr>
        <p:txBody>
          <a:bodyPr wrap="none" rtlCol="0">
            <a:spAutoFit/>
          </a:bodyPr>
          <a:lstStyle/>
          <a:p>
            <a:pPr algn="ctr"/>
            <a:r>
              <a:rPr lang="zh-CN" altLang="en-US" sz="1800" b="1" dirty="0">
                <a:solidFill>
                  <a:srgbClr val="0070C0"/>
                </a:solidFill>
                <a:latin typeface="微软雅黑" panose="020B0503020204020204" pitchFamily="34" charset="-122"/>
                <a:ea typeface="微软雅黑" panose="020B0503020204020204" pitchFamily="34" charset="-122"/>
              </a:rPr>
              <a:t>标题文字内容</a:t>
            </a:r>
          </a:p>
        </p:txBody>
      </p:sp>
      <p:grpSp>
        <p:nvGrpSpPr>
          <p:cNvPr id="24" name="组合 23"/>
          <p:cNvGrpSpPr/>
          <p:nvPr/>
        </p:nvGrpSpPr>
        <p:grpSpPr>
          <a:xfrm>
            <a:off x="6435021" y="3895413"/>
            <a:ext cx="851141" cy="856899"/>
            <a:chOff x="7325629" y="3823580"/>
            <a:chExt cx="702937" cy="707692"/>
          </a:xfrm>
        </p:grpSpPr>
        <p:sp>
          <p:nvSpPr>
            <p:cNvPr id="25" name="Freeform 12"/>
            <p:cNvSpPr>
              <a:spLocks/>
            </p:cNvSpPr>
            <p:nvPr/>
          </p:nvSpPr>
          <p:spPr bwMode="auto">
            <a:xfrm>
              <a:off x="7567744" y="433962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sp>
          <p:nvSpPr>
            <p:cNvPr id="26" name="Freeform 13"/>
            <p:cNvSpPr>
              <a:spLocks noEditPoints="1"/>
            </p:cNvSpPr>
            <p:nvPr/>
          </p:nvSpPr>
          <p:spPr bwMode="auto">
            <a:xfrm>
              <a:off x="7325629" y="382358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solidFill>
              <a:srgbClr val="0061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p>
              <a:endParaRPr lang="zh-CN" altLang="en-US" sz="1636"/>
            </a:p>
          </p:txBody>
        </p:sp>
      </p:grpSp>
      <p:sp>
        <p:nvSpPr>
          <p:cNvPr id="27" name="矩形 26">
            <a:extLst>
              <a:ext uri="{FF2B5EF4-FFF2-40B4-BE49-F238E27FC236}">
                <a16:creationId xmlns:a16="http://schemas.microsoft.com/office/drawing/2014/main" id="{7AB88ADB-8AE6-4BC4-9C81-C32BB6C889CE}"/>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3958129988"/>
      </p:ext>
    </p:extLst>
  </p:cSld>
  <p:clrMapOvr>
    <a:masterClrMapping/>
  </p:clrMapOvr>
  <mc:AlternateContent xmlns:mc="http://schemas.openxmlformats.org/markup-compatibility/2006" xmlns:p14="http://schemas.microsoft.com/office/powerpoint/2010/main">
    <mc:Choice Requires="p14">
      <p:transition advClick="0" advTm="4000">
        <p14:flip dir="r"/>
      </p:transition>
    </mc:Choice>
    <mc:Fallback xmlns="">
      <p:transition advClick="0" advTm="4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466005" y="3048018"/>
            <a:ext cx="2722741" cy="507831"/>
          </a:xfrm>
          <a:prstGeom prst="rect">
            <a:avLst/>
          </a:prstGeom>
          <a:noFill/>
        </p:spPr>
        <p:txBody>
          <a:bodyPr wrap="square" rtlCol="0">
            <a:spAutoFit/>
          </a:bodyPr>
          <a:lstStyle/>
          <a:p>
            <a:r>
              <a:rPr lang="zh-CN" altLang="en-US" sz="900" dirty="0">
                <a:solidFill>
                  <a:schemeClr val="bg2">
                    <a:lumMod val="10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3" name="TextBox 6"/>
          <p:cNvSpPr txBox="1"/>
          <p:nvPr/>
        </p:nvSpPr>
        <p:spPr>
          <a:xfrm>
            <a:off x="1447258" y="3827052"/>
            <a:ext cx="2544202" cy="277961"/>
          </a:xfrm>
          <a:prstGeom prst="rect">
            <a:avLst/>
          </a:prstGeom>
          <a:noFill/>
        </p:spPr>
        <p:txBody>
          <a:bodyPr wrap="square" rtlCol="0">
            <a:spAutoFit/>
          </a:bodyPr>
          <a:lstStyle/>
          <a:p>
            <a:pPr>
              <a:lnSpc>
                <a:spcPct val="150000"/>
              </a:lnSpc>
            </a:pPr>
            <a:r>
              <a:rPr lang="zh-CN" altLang="en-US" sz="900" dirty="0">
                <a:solidFill>
                  <a:schemeClr val="bg2">
                    <a:lumMod val="10000"/>
                  </a:schemeClr>
                </a:solidFill>
                <a:latin typeface="Calibri"/>
                <a:ea typeface="微软雅黑"/>
              </a:rPr>
              <a:t>添加文本说明内容添加文本说明内容添加文本</a:t>
            </a:r>
          </a:p>
        </p:txBody>
      </p:sp>
      <p:sp>
        <p:nvSpPr>
          <p:cNvPr id="4" name="对角圆角矩形 3"/>
          <p:cNvSpPr/>
          <p:nvPr/>
        </p:nvSpPr>
        <p:spPr>
          <a:xfrm>
            <a:off x="1512153" y="2777974"/>
            <a:ext cx="1069282" cy="286053"/>
          </a:xfrm>
          <a:prstGeom prst="round2DiagRect">
            <a:avLst>
              <a:gd name="adj1" fmla="val 30205"/>
              <a:gd name="adj2" fmla="val 0"/>
            </a:avLst>
          </a:prstGeom>
          <a:solidFill>
            <a:srgbClr val="006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36" b="1" dirty="0">
                <a:solidFill>
                  <a:schemeClr val="bg1"/>
                </a:solidFill>
                <a:latin typeface="微软雅黑" pitchFamily="34" charset="-122"/>
                <a:ea typeface="微软雅黑" pitchFamily="34" charset="-122"/>
              </a:rPr>
              <a:t>标题一</a:t>
            </a:r>
          </a:p>
        </p:txBody>
      </p:sp>
      <p:sp>
        <p:nvSpPr>
          <p:cNvPr id="5" name="对角圆角矩形 4"/>
          <p:cNvSpPr/>
          <p:nvPr/>
        </p:nvSpPr>
        <p:spPr>
          <a:xfrm>
            <a:off x="1512153" y="3574947"/>
            <a:ext cx="1069282" cy="286053"/>
          </a:xfrm>
          <a:prstGeom prst="round2DiagRect">
            <a:avLst>
              <a:gd name="adj1" fmla="val 30205"/>
              <a:gd name="adj2" fmla="val 0"/>
            </a:avLst>
          </a:prstGeom>
          <a:solidFill>
            <a:srgbClr val="006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36" b="1" dirty="0">
                <a:solidFill>
                  <a:schemeClr val="bg1"/>
                </a:solidFill>
                <a:latin typeface="微软雅黑" pitchFamily="34" charset="-122"/>
                <a:ea typeface="微软雅黑" pitchFamily="34" charset="-122"/>
              </a:rPr>
              <a:t>标题二</a:t>
            </a:r>
          </a:p>
        </p:txBody>
      </p:sp>
      <p:sp>
        <p:nvSpPr>
          <p:cNvPr id="6" name="对角圆角矩形 5"/>
          <p:cNvSpPr/>
          <p:nvPr/>
        </p:nvSpPr>
        <p:spPr>
          <a:xfrm>
            <a:off x="1512153" y="4115032"/>
            <a:ext cx="1069282" cy="286053"/>
          </a:xfrm>
          <a:prstGeom prst="round2DiagRect">
            <a:avLst>
              <a:gd name="adj1" fmla="val 30205"/>
              <a:gd name="adj2" fmla="val 0"/>
            </a:avLst>
          </a:prstGeom>
          <a:solidFill>
            <a:srgbClr val="006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36" b="1" dirty="0">
                <a:solidFill>
                  <a:schemeClr val="bg1"/>
                </a:solidFill>
                <a:latin typeface="微软雅黑" pitchFamily="34" charset="-122"/>
                <a:ea typeface="微软雅黑" pitchFamily="34" charset="-122"/>
              </a:rPr>
              <a:t>标题三</a:t>
            </a:r>
          </a:p>
        </p:txBody>
      </p:sp>
      <p:sp>
        <p:nvSpPr>
          <p:cNvPr id="7" name="TextBox 6"/>
          <p:cNvSpPr txBox="1"/>
          <p:nvPr/>
        </p:nvSpPr>
        <p:spPr>
          <a:xfrm>
            <a:off x="1466005" y="4392526"/>
            <a:ext cx="2722741" cy="369332"/>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lnSpc>
                <a:spcPct val="100000"/>
              </a:lnSpc>
            </a:pPr>
            <a:r>
              <a:rPr lang="zh-CN" altLang="en-US" sz="900" dirty="0">
                <a:solidFill>
                  <a:schemeClr val="bg2">
                    <a:lumMod val="10000"/>
                  </a:schemeClr>
                </a:solidFill>
              </a:rPr>
              <a:t>添加文本说明内容添加文本说明内容添加文本说明内容添加文本说明内容添加内容</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5056081" y="2925054"/>
            <a:ext cx="1647086" cy="10994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rot="422593">
            <a:off x="5237978" y="2967053"/>
            <a:ext cx="2004829" cy="133822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rot="854817">
            <a:off x="5004540" y="3719377"/>
            <a:ext cx="1482670" cy="9925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TextBox 10"/>
          <p:cNvSpPr txBox="1"/>
          <p:nvPr/>
        </p:nvSpPr>
        <p:spPr>
          <a:xfrm>
            <a:off x="1447257" y="2212373"/>
            <a:ext cx="1800493" cy="369332"/>
          </a:xfrm>
          <a:prstGeom prst="rect">
            <a:avLst/>
          </a:prstGeom>
          <a:noFill/>
        </p:spPr>
        <p:txBody>
          <a:bodyPr wrap="non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标题文字内容：</a:t>
            </a:r>
          </a:p>
        </p:txBody>
      </p:sp>
      <p:sp>
        <p:nvSpPr>
          <p:cNvPr id="12" name="矩形 11">
            <a:extLst>
              <a:ext uri="{FF2B5EF4-FFF2-40B4-BE49-F238E27FC236}">
                <a16:creationId xmlns:a16="http://schemas.microsoft.com/office/drawing/2014/main" id="{652F857A-CE44-4E99-AC46-21211AE6747E}"/>
              </a:ext>
            </a:extLst>
          </p:cNvPr>
          <p:cNvSpPr/>
          <p:nvPr/>
        </p:nvSpPr>
        <p:spPr>
          <a:xfrm>
            <a:off x="1835992" y="160521"/>
            <a:ext cx="4860654" cy="369332"/>
          </a:xfrm>
          <a:prstGeom prst="rect">
            <a:avLst/>
          </a:prstGeom>
          <a:noFill/>
        </p:spPr>
        <p:txBody>
          <a:bodyPr wrap="square" rtlCol="0">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4074313810"/>
      </p:ext>
    </p:extLst>
  </p:cSld>
  <p:clrMapOvr>
    <a:masterClrMapping/>
  </p:clrMapOvr>
  <mc:AlternateContent xmlns:mc="http://schemas.openxmlformats.org/markup-compatibility/2006" xmlns:p14="http://schemas.microsoft.com/office/powerpoint/2010/main">
    <mc:Choice Requires="p14">
      <p:transition advClick="0" advTm="10000">
        <p14:prism dir="r" isInverted="1"/>
      </p:transition>
    </mc:Choice>
    <mc:Fallback xmlns="">
      <p:transition advClick="0" advTm="10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lumMod val="99000"/>
              </a:schemeClr>
            </a:gs>
            <a:gs pos="99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8000" contrast="40000"/>
                    </a14:imgEffect>
                  </a14:imgLayer>
                </a14:imgProps>
              </a:ext>
              <a:ext uri="{28A0092B-C50C-407E-A947-70E740481C1C}">
                <a14:useLocalDpi xmlns:a14="http://schemas.microsoft.com/office/drawing/2010/main" val="0"/>
              </a:ext>
            </a:extLst>
          </a:blip>
          <a:stretch>
            <a:fillRect/>
          </a:stretch>
        </p:blipFill>
        <p:spPr bwMode="auto">
          <a:xfrm>
            <a:off x="-1" y="0"/>
            <a:ext cx="8640763" cy="6480175"/>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2149156" y="2687775"/>
            <a:ext cx="4482704" cy="923330"/>
          </a:xfrm>
          <a:prstGeom prst="rect">
            <a:avLst/>
          </a:prstGeom>
        </p:spPr>
        <p:txBody>
          <a:bodyPr wrap="square">
            <a:spAutoFit/>
          </a:bodyPr>
          <a:lstStyle/>
          <a:p>
            <a:pPr algn="ctr"/>
            <a:r>
              <a:rPr lang="zh-CN" altLang="en-US" sz="5400" b="1" dirty="0">
                <a:gradFill flip="none" rotWithShape="1">
                  <a:gsLst>
                    <a:gs pos="0">
                      <a:srgbClr val="0070C0"/>
                    </a:gs>
                    <a:gs pos="37000">
                      <a:srgbClr val="002060"/>
                    </a:gs>
                    <a:gs pos="97000">
                      <a:srgbClr val="0070C0"/>
                    </a:gs>
                  </a:gsLst>
                  <a:lin ang="8100000" scaled="1"/>
                  <a:tileRect/>
                </a:gradFill>
                <a:latin typeface="微软雅黑" panose="020B0503020204020204" pitchFamily="34" charset="-122"/>
                <a:ea typeface="微软雅黑" panose="020B0503020204020204" pitchFamily="34" charset="-122"/>
              </a:rPr>
              <a:t>感谢您的聆听</a:t>
            </a:r>
          </a:p>
        </p:txBody>
      </p:sp>
      <p:sp>
        <p:nvSpPr>
          <p:cNvPr id="13" name="TextBox 12"/>
          <p:cNvSpPr txBox="1"/>
          <p:nvPr/>
        </p:nvSpPr>
        <p:spPr>
          <a:xfrm>
            <a:off x="3640560" y="3618426"/>
            <a:ext cx="1350050" cy="507831"/>
          </a:xfrm>
          <a:prstGeom prst="rect">
            <a:avLst/>
          </a:prstGeom>
          <a:noFill/>
        </p:spPr>
        <p:txBody>
          <a:bodyPr wrap="none" rtlCol="0">
            <a:spAutoFit/>
          </a:bodyPr>
          <a:lstStyle/>
          <a:p>
            <a:r>
              <a:rPr lang="en-US" altLang="zh-CN" sz="2700" i="1" dirty="0">
                <a:solidFill>
                  <a:schemeClr val="bg1">
                    <a:lumMod val="65000"/>
                  </a:schemeClr>
                </a:solidFill>
                <a:latin typeface="微软雅黑" pitchFamily="34" charset="-122"/>
                <a:ea typeface="微软雅黑" pitchFamily="34" charset="-122"/>
              </a:rPr>
              <a:t>Thanks</a:t>
            </a:r>
            <a:endParaRPr lang="zh-CN" altLang="en-US" sz="2700" i="1" dirty="0">
              <a:solidFill>
                <a:schemeClr val="bg1">
                  <a:lumMod val="65000"/>
                </a:schemeClr>
              </a:solidFill>
              <a:latin typeface="微软雅黑" pitchFamily="34" charset="-122"/>
              <a:ea typeface="微软雅黑" pitchFamily="34" charset="-122"/>
            </a:endParaRPr>
          </a:p>
        </p:txBody>
      </p:sp>
      <p:sp>
        <p:nvSpPr>
          <p:cNvPr id="10" name="五边形 9"/>
          <p:cNvSpPr/>
          <p:nvPr/>
        </p:nvSpPr>
        <p:spPr>
          <a:xfrm rot="5400000">
            <a:off x="3639712" y="533319"/>
            <a:ext cx="1361334" cy="2488422"/>
          </a:xfrm>
          <a:prstGeom prst="homePlate">
            <a:avLst>
              <a:gd name="adj" fmla="val 28927"/>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8100000" scaled="1"/>
            <a:tileRect/>
          </a:gradFill>
          <a:ln>
            <a:noFill/>
          </a:ln>
          <a:effectLst>
            <a:outerShdw dist="88900" dir="42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36">
              <a:ea typeface="微软雅黑" panose="020B0503020204020204" pitchFamily="34" charset="-122"/>
            </a:endParaRPr>
          </a:p>
        </p:txBody>
      </p:sp>
      <p:pic>
        <p:nvPicPr>
          <p:cNvPr id="3" name="图片 2">
            <a:extLst>
              <a:ext uri="{FF2B5EF4-FFF2-40B4-BE49-F238E27FC236}">
                <a16:creationId xmlns:a16="http://schemas.microsoft.com/office/drawing/2014/main" id="{8BD46C67-6A9F-4EDB-85B6-2BA60518FB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4558" y="1292028"/>
            <a:ext cx="814342" cy="795223"/>
          </a:xfrm>
          <a:prstGeom prst="rect">
            <a:avLst/>
          </a:prstGeom>
        </p:spPr>
      </p:pic>
    </p:spTree>
    <p:extLst>
      <p:ext uri="{BB962C8B-B14F-4D97-AF65-F5344CB8AC3E}">
        <p14:creationId xmlns:p14="http://schemas.microsoft.com/office/powerpoint/2010/main" val="30826831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预览视频"/>
</p:tagLst>
</file>

<file path=ppt/tags/tag2.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PageTitle"/>
  <p:tag name="MH_ORDER" val="PageTitle"/>
</p:tagLst>
</file>

<file path=ppt/tags/tag3.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Desc"/>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Pictur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Picture"/>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Picture"/>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5"/>
</p:tagLst>
</file>

<file path=ppt/tags/tag14.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6"/>
</p:tagLst>
</file>

<file path=ppt/tags/tag15.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7"/>
</p:tagLst>
</file>

<file path=ppt/tags/tag16.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7"/>
</p:tagLst>
</file>

<file path=ppt/tags/tag24.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8"/>
</p:tagLst>
</file>

<file path=ppt/tags/tag25.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9"/>
</p:tagLst>
</file>

<file path=ppt/tags/tag26.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10"/>
</p:tagLst>
</file>

<file path=ppt/tags/tag27.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11"/>
</p:tagLst>
</file>

<file path=ppt/tags/tag28.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12"/>
</p:tagLst>
</file>

<file path=ppt/tags/tag29.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SubTitle"/>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5"/>
</p:tagLst>
</file>

<file path=ppt/tags/tag32.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9"/>
</p:tagLst>
</file>

<file path=ppt/tags/tag33.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SubTitle"/>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SubTitle"/>
  <p:tag name="MH_ORDER" val="3"/>
</p:tagLst>
</file>

<file path=ppt/tags/tag35.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3"/>
</p:tagLst>
</file>

<file path=ppt/tags/tag36.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4"/>
</p:tagLst>
</file>

<file path=ppt/tags/tag37.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3"/>
</p:tagLst>
</file>

<file path=ppt/tags/tag38.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3"/>
</p:tagLst>
</file>

<file path=ppt/tags/tag40.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4"/>
</p:tagLst>
</file>

<file path=ppt/tags/tag41.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2"/>
</p:tagLst>
</file>

<file path=ppt/tags/tag42.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2"/>
</p:tagLst>
</file>

<file path=ppt/tags/tag43.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2"/>
</p:tagLst>
</file>

<file path=ppt/tags/tag44.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2"/>
</p:tagLst>
</file>

<file path=ppt/tags/tag45.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3"/>
</p:tagLst>
</file>

<file path=ppt/tags/tag46.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4"/>
</p:tagLst>
</file>

<file path=ppt/tags/tag47.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5"/>
</p:tagLst>
</file>

<file path=ppt/tags/tag48.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6"/>
</p:tagLst>
</file>

<file path=ppt/tags/tag49.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9"/>
</p:tagLst>
</file>

<file path=ppt/tags/tag50.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0"/>
</p:tagLst>
</file>

<file path=ppt/tags/tag51.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1"/>
</p:tagLst>
</file>

<file path=ppt/tags/tag52.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2"/>
</p:tagLst>
</file>

<file path=ppt/tags/tag53.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5"/>
</p:tagLst>
</file>

<file path=ppt/tags/tag54.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6"/>
</p:tagLst>
</file>

<file path=ppt/tags/tag55.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7"/>
</p:tagLst>
</file>

<file path=ppt/tags/tag56.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8"/>
</p:tagLst>
</file>

<file path=ppt/tags/tag57.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
</p:tagLst>
</file>

<file path=ppt/tags/tag58.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2"/>
</p:tagLst>
</file>

<file path=ppt/tags/tag59.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3"/>
</p:tagLst>
</file>

<file path=ppt/tags/tag60.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2"/>
</p:tagLst>
</file>

<file path=ppt/tags/tag63.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3"/>
</p:tagLst>
</file>

<file path=ppt/tags/tag64.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4"/>
</p:tagLst>
</file>

<file path=ppt/tags/tag65.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5"/>
</p:tagLst>
</file>

<file path=ppt/tags/tag66.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6"/>
</p:tagLst>
</file>

<file path=ppt/tags/tag67.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2"/>
</p:tagLst>
</file>

<file path=ppt/tags/tag69.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3"/>
</p:tagLst>
</file>

<file path=ppt/tags/tag70.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4"/>
</p:tagLst>
</file>

<file path=ppt/tags/tag71.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5"/>
</p:tagLst>
</file>

<file path=ppt/tags/tag72.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6"/>
</p:tagLst>
</file>

<file path=ppt/tags/tag73.xml><?xml version="1.0" encoding="utf-8"?>
<p:tagLst xmlns:a="http://schemas.openxmlformats.org/drawingml/2006/main" xmlns:r="http://schemas.openxmlformats.org/officeDocument/2006/relationships" xmlns:p="http://schemas.openxmlformats.org/presentationml/2006/main">
  <p:tag name="MH" val="20151119211140"/>
  <p:tag name="MH_LIBRARY" val="GRAPHIC"/>
  <p:tag name="MH_TYPE" val="Other"/>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51119211140"/>
  <p:tag name="MH_LIBRARY" val="GRAPHIC"/>
  <p:tag name="MH_TYPE" val="Other"/>
  <p:tag name="MH_ORDER" val="2"/>
</p:tagLst>
</file>

<file path=ppt/tags/tag75.xml><?xml version="1.0" encoding="utf-8"?>
<p:tagLst xmlns:a="http://schemas.openxmlformats.org/drawingml/2006/main" xmlns:r="http://schemas.openxmlformats.org/officeDocument/2006/relationships" xmlns:p="http://schemas.openxmlformats.org/presentationml/2006/main">
  <p:tag name="MH" val="20151119211140"/>
  <p:tag name="MH_LIBRARY" val="GRAPHIC"/>
  <p:tag name="MH_TYPE" val="Other"/>
  <p:tag name="MH_ORDER" val="3"/>
</p:tagLst>
</file>

<file path=ppt/tags/tag76.xml><?xml version="1.0" encoding="utf-8"?>
<p:tagLst xmlns:a="http://schemas.openxmlformats.org/drawingml/2006/main" xmlns:r="http://schemas.openxmlformats.org/officeDocument/2006/relationships" xmlns:p="http://schemas.openxmlformats.org/presentationml/2006/main">
  <p:tag name="MH" val="20151119211140"/>
  <p:tag name="MH_LIBRARY" val="GRAPHIC"/>
  <p:tag name="MH_TYPE" val="Other"/>
  <p:tag name="MH_ORDER" val="4"/>
</p:tagLst>
</file>

<file path=ppt/tags/tag77.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82.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83.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84.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85.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3"/>
</p:tagLst>
</file>

<file path=ppt/tags/tag86.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4"/>
</p:tagLst>
</file>

<file path=ppt/tags/tag87.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1"/>
</p:tagLst>
</file>

<file path=ppt/tags/tag88.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89.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2"/>
</p:tagLst>
</file>

<file path=ppt/tags/tag90.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91.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3"/>
</p:tagLst>
</file>

<file path=ppt/tags/tag92.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4"/>
</p:tagLst>
</file>

<file path=ppt/tags/tag93.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94.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95.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5"/>
</p:tagLst>
</file>

<file path=ppt/tags/tag96.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6"/>
</p:tagLst>
</file>

<file path=ppt/tags/tag97.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7"/>
</p:tagLst>
</file>

<file path=ppt/tags/tag98.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8"/>
</p:tagLst>
</file>

<file path=ppt/tags/tag99.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2"/>
</p:tagLst>
</file>

<file path=ppt/tags/tag100.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11"/>
</p:tagLst>
</file>

<file path=ppt/tags/tag101.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12"/>
</p:tagLst>
</file>

<file path=ppt/tags/tag102.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9"/>
</p:tagLst>
</file>

<file path=ppt/tags/tag103.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10"/>
</p:tagLst>
</file>

<file path=ppt/tags/tag104.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7"/>
</p:tagLst>
</file>

<file path=ppt/tags/tag105.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8"/>
</p:tagLst>
</file>

<file path=ppt/tags/tag106.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5"/>
</p:tagLst>
</file>

<file path=ppt/tags/tag107.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6"/>
</p:tagLst>
</file>

<file path=ppt/tags/tag108.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3"/>
</p:tagLst>
</file>

<file path=ppt/tags/tag109.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4"/>
</p:tagLst>
</file>

<file path=ppt/tags/tag110.xml><?xml version="1.0" encoding="utf-8"?>
<p:tagLst xmlns:a="http://schemas.openxmlformats.org/drawingml/2006/main" xmlns:r="http://schemas.openxmlformats.org/officeDocument/2006/relationships" xmlns:p="http://schemas.openxmlformats.org/presentationml/2006/main">
  <p:tag name="MH" val="20151122101054"/>
  <p:tag name="MH_LIBRARY" val="GRAPHIC"/>
  <p:tag name="MH_TYPE" val="Other"/>
  <p:tag name="MH_ORDER" val="1"/>
</p:tagLst>
</file>

<file path=ppt/tags/tag111.xml><?xml version="1.0" encoding="utf-8"?>
<p:tagLst xmlns:a="http://schemas.openxmlformats.org/drawingml/2006/main" xmlns:r="http://schemas.openxmlformats.org/officeDocument/2006/relationships" xmlns:p="http://schemas.openxmlformats.org/presentationml/2006/main">
  <p:tag name="MH" val="20151122101054"/>
  <p:tag name="MH_LIBRARY" val="GRAPHIC"/>
  <p:tag name="MH_TYPE" val="SubTitle"/>
  <p:tag name="MH_ORDER" val="1"/>
</p:tagLst>
</file>

<file path=ppt/tags/tag112.xml><?xml version="1.0" encoding="utf-8"?>
<p:tagLst xmlns:a="http://schemas.openxmlformats.org/drawingml/2006/main" xmlns:r="http://schemas.openxmlformats.org/officeDocument/2006/relationships" xmlns:p="http://schemas.openxmlformats.org/presentationml/2006/main">
  <p:tag name="MH" val="20151122101054"/>
  <p:tag name="MH_LIBRARY" val="GRAPHIC"/>
  <p:tag name="MH_TYPE" val="Other"/>
  <p:tag name="MH_ORDER" val="2"/>
</p:tagLst>
</file>

<file path=ppt/tags/tag113.xml><?xml version="1.0" encoding="utf-8"?>
<p:tagLst xmlns:a="http://schemas.openxmlformats.org/drawingml/2006/main" xmlns:r="http://schemas.openxmlformats.org/officeDocument/2006/relationships" xmlns:p="http://schemas.openxmlformats.org/presentationml/2006/main">
  <p:tag name="MH" val="20151122101054"/>
  <p:tag name="MH_LIBRARY" val="GRAPHIC"/>
  <p:tag name="MH_TYPE" val="SubTitle"/>
  <p:tag name="MH_ORDER" val="2"/>
</p:tagLst>
</file>

<file path=ppt/tags/tag114.xml><?xml version="1.0" encoding="utf-8"?>
<p:tagLst xmlns:a="http://schemas.openxmlformats.org/drawingml/2006/main" xmlns:r="http://schemas.openxmlformats.org/officeDocument/2006/relationships" xmlns:p="http://schemas.openxmlformats.org/presentationml/2006/main">
  <p:tag name="MH" val="20151121172327"/>
  <p:tag name="MH_LIBRARY" val="GRAPHIC"/>
  <p:tag name="MH_TYPE" val="SubTitle"/>
  <p:tag name="MH_ORDER" val="1"/>
</p:tagLst>
</file>

<file path=ppt/tags/tag115.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16.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17.xml><?xml version="1.0" encoding="utf-8"?>
<p:tagLst xmlns:a="http://schemas.openxmlformats.org/drawingml/2006/main" xmlns:r="http://schemas.openxmlformats.org/officeDocument/2006/relationships" xmlns:p="http://schemas.openxmlformats.org/presentationml/2006/main">
  <p:tag name="MH" val="20151122105828"/>
  <p:tag name="MH_LIBRARY" val="GRAPHIC"/>
  <p:tag name="MH_TYPE" val="SubTitle"/>
  <p:tag name="MH_ORDER" val="2"/>
</p:tagLst>
</file>

<file path=ppt/tags/tag118.xml><?xml version="1.0" encoding="utf-8"?>
<p:tagLst xmlns:a="http://schemas.openxmlformats.org/drawingml/2006/main" xmlns:r="http://schemas.openxmlformats.org/officeDocument/2006/relationships" xmlns:p="http://schemas.openxmlformats.org/presentationml/2006/main">
  <p:tag name="MH" val="20151122105828"/>
  <p:tag name="MH_LIBRARY" val="GRAPHIC"/>
  <p:tag name="MH_TYPE" val="SubTitle"/>
  <p:tag name="MH_ORDER" val="4"/>
</p:tagLst>
</file>

<file path=ppt/tags/tag119.xml><?xml version="1.0" encoding="utf-8"?>
<p:tagLst xmlns:a="http://schemas.openxmlformats.org/drawingml/2006/main" xmlns:r="http://schemas.openxmlformats.org/officeDocument/2006/relationships" xmlns:p="http://schemas.openxmlformats.org/presentationml/2006/main">
  <p:tag name="MH" val="20151122105828"/>
  <p:tag name="MH_LIBRARY" val="GRAPHIC"/>
  <p:tag name="MH_TYPE" val="SubTitle"/>
  <p:tag name="MH_ORDER" val="1"/>
</p:tagLst>
</file>

<file path=ppt/tags/tag120.xml><?xml version="1.0" encoding="utf-8"?>
<p:tagLst xmlns:a="http://schemas.openxmlformats.org/drawingml/2006/main" xmlns:r="http://schemas.openxmlformats.org/officeDocument/2006/relationships" xmlns:p="http://schemas.openxmlformats.org/presentationml/2006/main">
  <p:tag name="MH" val="20151122105828"/>
  <p:tag name="MH_LIBRARY" val="GRAPHIC"/>
  <p:tag name="MH_TYPE" val="SubTitle"/>
  <p:tag name="MH_ORDER" val="3"/>
</p:tagLst>
</file>

<file path=ppt/tags/tag121.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22.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1"/>
</p:tagLst>
</file>

<file path=ppt/tags/tag123.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2"/>
</p:tagLst>
</file>

<file path=ppt/tags/tag124.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3"/>
</p:tagLst>
</file>

<file path=ppt/tags/tag125.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4"/>
</p:tagLst>
</file>

<file path=ppt/tags/tag126.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5"/>
</p:tagLst>
</file>

<file path=ppt/tags/tag127.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6"/>
</p:tagLst>
</file>

<file path=ppt/tags/tag128.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7"/>
</p:tagLst>
</file>

<file path=ppt/tags/tag129.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8"/>
</p:tagLst>
</file>

<file path=ppt/tags/tag130.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9"/>
</p:tagLst>
</file>

<file path=ppt/tags/tag131.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Text"/>
  <p:tag name="MH_ORDER" val="4"/>
</p:tagLst>
</file>

<file path=ppt/tags/tag132.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SubTitle"/>
  <p:tag name="MH_ORDER" val="4"/>
</p:tagLst>
</file>

<file path=ppt/tags/tag133.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SubTitle"/>
  <p:tag name="MH_ORDER" val="3"/>
</p:tagLst>
</file>

<file path=ppt/tags/tag134.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SubTitle"/>
  <p:tag name="MH_ORDER" val="2"/>
</p:tagLst>
</file>

<file path=ppt/tags/tag135.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SubTitle"/>
  <p:tag name="MH_ORDER" val="1"/>
</p:tagLst>
</file>

<file path=ppt/tags/tag136.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Text"/>
  <p:tag name="MH_ORDER" val="4"/>
</p:tagLst>
</file>

<file path=ppt/tags/tag137.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Text"/>
  <p:tag name="MH_ORDER" val="4"/>
</p:tagLst>
</file>

<file path=ppt/tags/tag138.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Text"/>
  <p:tag name="MH_ORDER" val="4"/>
</p:tagLst>
</file>

<file path=ppt/tags/tag139.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40.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41.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42.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Other"/>
  <p:tag name="MH_ORDER" val="4"/>
</p:tagLst>
</file>

<file path=ppt/tags/tag143.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SubTitle"/>
  <p:tag name="MH_ORDER" val="2"/>
</p:tagLst>
</file>

<file path=ppt/tags/tag144.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Other"/>
  <p:tag name="MH_ORDER" val="3"/>
</p:tagLst>
</file>

<file path=ppt/tags/tag145.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SubTitle"/>
  <p:tag name="MH_ORDER" val="3"/>
</p:tagLst>
</file>

<file path=ppt/tags/tag146.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Other"/>
  <p:tag name="MH_ORDER" val="2"/>
</p:tagLst>
</file>

<file path=ppt/tags/tag147.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SubTitle"/>
  <p:tag name="MH_ORDER" val="4"/>
</p:tagLst>
</file>

<file path=ppt/tags/tag148.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Other"/>
  <p:tag name="MH_ORDER" val="1"/>
</p:tagLst>
</file>

<file path=ppt/tags/tag149.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SubTitle"/>
  <p:tag name="MH_ORDER" val="1"/>
</p:tagLst>
</file>

<file path=ppt/tags/tag150.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SubTitle"/>
  <p:tag name="MH_ORDER" val="2"/>
</p:tagLst>
</file>

<file path=ppt/tags/tag151.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2"/>
</p:tagLst>
</file>

<file path=ppt/tags/tag152.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SubTitle"/>
  <p:tag name="MH_ORDER" val="1"/>
</p:tagLst>
</file>

<file path=ppt/tags/tag153.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4"/>
</p:tagLst>
</file>

<file path=ppt/tags/tag154.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SubTitle"/>
  <p:tag name="MH_ORDER" val="4"/>
</p:tagLst>
</file>

<file path=ppt/tags/tag155.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6"/>
</p:tagLst>
</file>

<file path=ppt/tags/tag156.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SubTitle"/>
  <p:tag name="MH_ORDER" val="3"/>
</p:tagLst>
</file>

<file path=ppt/tags/tag157.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8"/>
</p:tagLst>
</file>

<file path=ppt/tags/tag158.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9"/>
</p:tagLst>
</file>

<file path=ppt/tags/tag159.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10"/>
</p:tagLst>
</file>

<file path=ppt/tags/tag160.xml><?xml version="1.0" encoding="utf-8"?>
<p:tagLst xmlns:a="http://schemas.openxmlformats.org/drawingml/2006/main" xmlns:r="http://schemas.openxmlformats.org/officeDocument/2006/relationships" xmlns:p="http://schemas.openxmlformats.org/presentationml/2006/main">
  <p:tag name="MH" val="20151120192509"/>
  <p:tag name="MH_LIBRARY" val="GRAPHIC"/>
  <p:tag name="MH_TYPE" val="Picture"/>
  <p:tag name="MH_ORDER" val="3"/>
</p:tagLst>
</file>

<file path=ppt/tags/tag161.xml><?xml version="1.0" encoding="utf-8"?>
<p:tagLst xmlns:a="http://schemas.openxmlformats.org/drawingml/2006/main" xmlns:r="http://schemas.openxmlformats.org/officeDocument/2006/relationships" xmlns:p="http://schemas.openxmlformats.org/presentationml/2006/main">
  <p:tag name="MH" val="20151120192509"/>
  <p:tag name="MH_LIBRARY" val="GRAPHIC"/>
  <p:tag name="MH_TYPE" val="Picture"/>
  <p:tag name="MH_ORDER" val="2"/>
</p:tagLst>
</file>

<file path=ppt/tags/tag162.xml><?xml version="1.0" encoding="utf-8"?>
<p:tagLst xmlns:a="http://schemas.openxmlformats.org/drawingml/2006/main" xmlns:r="http://schemas.openxmlformats.org/officeDocument/2006/relationships" xmlns:p="http://schemas.openxmlformats.org/presentationml/2006/main">
  <p:tag name="MH" val="20151121172327"/>
  <p:tag name="MH_LIBRARY" val="GRAPHIC"/>
  <p:tag name="MH_TYPE" val="SubTitle"/>
  <p:tag name="MH_ORDER" val="1"/>
</p:tagLst>
</file>

<file path=ppt/tags/tag163.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1"/>
</p:tagLst>
</file>

<file path=ppt/tags/tag164.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2"/>
</p:tagLst>
</file>

<file path=ppt/tags/tag165.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4"/>
</p:tagLst>
</file>

<file path=ppt/tags/tag166.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5"/>
</p:tagLst>
</file>

<file path=ppt/tags/tag167.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3"/>
</p:tagLst>
</file>

<file path=ppt/tags/tag168.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69.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12"/>
</p:tagLst>
</file>

<file path=ppt/tags/tag170.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71.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9"/>
</p:tagLst>
</file>

<file path=ppt/tags/tag172.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73.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13"/>
</p:tagLst>
</file>

<file path=ppt/tags/tag174.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75.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4"/>
</p:tagLst>
</file>

<file path=ppt/tags/tag176.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77.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1"/>
</p:tagLst>
</file>

<file path=ppt/tags/tag178.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3102</TotalTime>
  <Words>2146</Words>
  <Application>Microsoft Macintosh PowerPoint</Application>
  <PresentationFormat>自定义</PresentationFormat>
  <Paragraphs>405</Paragraphs>
  <Slides>34</Slides>
  <Notes>34</Notes>
  <HiddenSlides>0</HiddenSlides>
  <MMClips>0</MMClips>
  <ScaleCrop>false</ScaleCrop>
  <HeadingPairs>
    <vt:vector size="6" baseType="variant">
      <vt:variant>
        <vt:lpstr>已用的字体</vt:lpstr>
      </vt:variant>
      <vt:variant>
        <vt:i4>8</vt:i4>
      </vt:variant>
      <vt:variant>
        <vt:lpstr>主题</vt:lpstr>
      </vt:variant>
      <vt:variant>
        <vt:i4>3</vt:i4>
      </vt:variant>
      <vt:variant>
        <vt:lpstr>幻灯片标题</vt:lpstr>
      </vt:variant>
      <vt:variant>
        <vt:i4>34</vt:i4>
      </vt:variant>
    </vt:vector>
  </HeadingPairs>
  <TitlesOfParts>
    <vt:vector size="45" baseType="lpstr">
      <vt:lpstr>方正姚体</vt:lpstr>
      <vt:lpstr>方正准圆简体</vt:lpstr>
      <vt:lpstr>宋体</vt:lpstr>
      <vt:lpstr>微软雅黑</vt:lpstr>
      <vt:lpstr>Arial</vt:lpstr>
      <vt:lpstr>Calibri</vt:lpstr>
      <vt:lpstr>Impact</vt:lpstr>
      <vt:lpstr>Wingdings</vt:lpstr>
      <vt:lpstr>Office 主题</vt:lpstr>
      <vt:lpstr>1_Office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预览视频</dc:title>
  <dc:creator>MLOONG</dc:creator>
  <cp:lastModifiedBy>陈 亮</cp:lastModifiedBy>
  <cp:revision>233</cp:revision>
  <dcterms:created xsi:type="dcterms:W3CDTF">2013-05-08T06:52:36Z</dcterms:created>
  <dcterms:modified xsi:type="dcterms:W3CDTF">2023-04-03T01:55:56Z</dcterms:modified>
</cp:coreProperties>
</file>