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handoutMasterIdLst>
    <p:handoutMasterId r:id="rId32"/>
  </p:handoutMasterIdLst>
  <p:sldIdLst>
    <p:sldId id="256" r:id="rId2"/>
    <p:sldId id="287" r:id="rId3"/>
    <p:sldId id="288" r:id="rId4"/>
    <p:sldId id="286" r:id="rId5"/>
    <p:sldId id="262" r:id="rId6"/>
    <p:sldId id="257" r:id="rId7"/>
    <p:sldId id="258" r:id="rId8"/>
    <p:sldId id="259" r:id="rId9"/>
    <p:sldId id="289" r:id="rId10"/>
    <p:sldId id="265" r:id="rId11"/>
    <p:sldId id="261" r:id="rId12"/>
    <p:sldId id="260" r:id="rId13"/>
    <p:sldId id="263" r:id="rId14"/>
    <p:sldId id="264" r:id="rId15"/>
    <p:sldId id="290" r:id="rId16"/>
    <p:sldId id="266" r:id="rId17"/>
    <p:sldId id="269" r:id="rId18"/>
    <p:sldId id="270" r:id="rId19"/>
    <p:sldId id="271" r:id="rId20"/>
    <p:sldId id="291" r:id="rId21"/>
    <p:sldId id="267" r:id="rId22"/>
    <p:sldId id="272" r:id="rId23"/>
    <p:sldId id="273" r:id="rId24"/>
    <p:sldId id="275" r:id="rId25"/>
    <p:sldId id="292" r:id="rId26"/>
    <p:sldId id="282" r:id="rId27"/>
    <p:sldId id="278" r:id="rId28"/>
    <p:sldId id="279" r:id="rId29"/>
    <p:sldId id="293" r:id="rId30"/>
  </p:sldIdLst>
  <p:sldSz cx="11520488" cy="6480175"/>
  <p:notesSz cx="6858000" cy="9144000"/>
  <p:custDataLst>
    <p:tags r:id="rId33"/>
  </p:custDataLst>
  <p:defaultTextStyle>
    <a:defPPr>
      <a:defRPr lang="zh-CN"/>
    </a:defPPr>
    <a:lvl1pPr marL="0" algn="l" defTabSz="864017" rtl="0" eaLnBrk="1" latinLnBrk="0" hangingPunct="1">
      <a:defRPr sz="1701" kern="1200">
        <a:solidFill>
          <a:schemeClr val="tx1"/>
        </a:solidFill>
        <a:latin typeface="+mn-lt"/>
        <a:ea typeface="+mn-ea"/>
        <a:cs typeface="+mn-cs"/>
      </a:defRPr>
    </a:lvl1pPr>
    <a:lvl2pPr marL="432008" algn="l" defTabSz="864017" rtl="0" eaLnBrk="1" latinLnBrk="0" hangingPunct="1">
      <a:defRPr sz="1701" kern="1200">
        <a:solidFill>
          <a:schemeClr val="tx1"/>
        </a:solidFill>
        <a:latin typeface="+mn-lt"/>
        <a:ea typeface="+mn-ea"/>
        <a:cs typeface="+mn-cs"/>
      </a:defRPr>
    </a:lvl2pPr>
    <a:lvl3pPr marL="864017" algn="l" defTabSz="864017" rtl="0" eaLnBrk="1" latinLnBrk="0" hangingPunct="1">
      <a:defRPr sz="1701" kern="1200">
        <a:solidFill>
          <a:schemeClr val="tx1"/>
        </a:solidFill>
        <a:latin typeface="+mn-lt"/>
        <a:ea typeface="+mn-ea"/>
        <a:cs typeface="+mn-cs"/>
      </a:defRPr>
    </a:lvl3pPr>
    <a:lvl4pPr marL="1296025" algn="l" defTabSz="864017" rtl="0" eaLnBrk="1" latinLnBrk="0" hangingPunct="1">
      <a:defRPr sz="1701" kern="1200">
        <a:solidFill>
          <a:schemeClr val="tx1"/>
        </a:solidFill>
        <a:latin typeface="+mn-lt"/>
        <a:ea typeface="+mn-ea"/>
        <a:cs typeface="+mn-cs"/>
      </a:defRPr>
    </a:lvl4pPr>
    <a:lvl5pPr marL="1728033" algn="l" defTabSz="864017" rtl="0" eaLnBrk="1" latinLnBrk="0" hangingPunct="1">
      <a:defRPr sz="1701" kern="1200">
        <a:solidFill>
          <a:schemeClr val="tx1"/>
        </a:solidFill>
        <a:latin typeface="+mn-lt"/>
        <a:ea typeface="+mn-ea"/>
        <a:cs typeface="+mn-cs"/>
      </a:defRPr>
    </a:lvl5pPr>
    <a:lvl6pPr marL="2160041" algn="l" defTabSz="864017" rtl="0" eaLnBrk="1" latinLnBrk="0" hangingPunct="1">
      <a:defRPr sz="1701" kern="1200">
        <a:solidFill>
          <a:schemeClr val="tx1"/>
        </a:solidFill>
        <a:latin typeface="+mn-lt"/>
        <a:ea typeface="+mn-ea"/>
        <a:cs typeface="+mn-cs"/>
      </a:defRPr>
    </a:lvl6pPr>
    <a:lvl7pPr marL="2592050" algn="l" defTabSz="864017" rtl="0" eaLnBrk="1" latinLnBrk="0" hangingPunct="1">
      <a:defRPr sz="1701" kern="1200">
        <a:solidFill>
          <a:schemeClr val="tx1"/>
        </a:solidFill>
        <a:latin typeface="+mn-lt"/>
        <a:ea typeface="+mn-ea"/>
        <a:cs typeface="+mn-cs"/>
      </a:defRPr>
    </a:lvl7pPr>
    <a:lvl8pPr marL="3024058" algn="l" defTabSz="864017" rtl="0" eaLnBrk="1" latinLnBrk="0" hangingPunct="1">
      <a:defRPr sz="1701" kern="1200">
        <a:solidFill>
          <a:schemeClr val="tx1"/>
        </a:solidFill>
        <a:latin typeface="+mn-lt"/>
        <a:ea typeface="+mn-ea"/>
        <a:cs typeface="+mn-cs"/>
      </a:defRPr>
    </a:lvl8pPr>
    <a:lvl9pPr marL="3456066" algn="l" defTabSz="864017" rtl="0" eaLnBrk="1" latinLnBrk="0" hangingPunct="1">
      <a:defRPr sz="1701"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63" userDrawn="1">
          <p15:clr>
            <a:srgbClr val="A4A3A4"/>
          </p15:clr>
        </p15:guide>
        <p15:guide id="2" pos="5814" userDrawn="1">
          <p15:clr>
            <a:srgbClr val="A4A3A4"/>
          </p15:clr>
        </p15:guide>
        <p15:guide id="3" pos="2557" userDrawn="1">
          <p15:clr>
            <a:srgbClr val="A4A3A4"/>
          </p15:clr>
        </p15:guide>
        <p15:guide id="5" orient="horz" pos="1548" userDrawn="1">
          <p15:clr>
            <a:srgbClr val="A4A3A4"/>
          </p15:clr>
        </p15:guide>
        <p15:guide id="6" pos="2150" userDrawn="1">
          <p15:clr>
            <a:srgbClr val="A4A3A4"/>
          </p15:clr>
        </p15:guide>
        <p15:guide id="7" pos="4057"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ACBE"/>
    <a:srgbClr val="00AF92"/>
    <a:srgbClr val="FFB850"/>
    <a:srgbClr val="E87071"/>
    <a:srgbClr val="663A77"/>
    <a:srgbClr val="FBFBFB"/>
    <a:srgbClr val="E4E4E4"/>
    <a:srgbClr val="D7D7D7"/>
    <a:srgbClr val="CDCDCD"/>
    <a:srgbClr val="DBDB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72" autoAdjust="0"/>
    <p:restoredTop sz="94173" autoAdjust="0"/>
  </p:normalViewPr>
  <p:slideViewPr>
    <p:cSldViewPr snapToGrid="0" showGuides="1">
      <p:cViewPr varScale="1">
        <p:scale>
          <a:sx n="73" d="100"/>
          <a:sy n="73" d="100"/>
        </p:scale>
        <p:origin x="72" y="432"/>
      </p:cViewPr>
      <p:guideLst>
        <p:guide orient="horz" pos="2063"/>
        <p:guide pos="5814"/>
        <p:guide pos="2557"/>
        <p:guide orient="horz" pos="1548"/>
        <p:guide pos="2150"/>
        <p:guide pos="4057"/>
      </p:guideLst>
    </p:cSldViewPr>
  </p:slideViewPr>
  <p:notesTextViewPr>
    <p:cViewPr>
      <p:scale>
        <a:sx n="20" d="100"/>
        <a:sy n="20" d="100"/>
      </p:scale>
      <p:origin x="0" y="0"/>
    </p:cViewPr>
  </p:notesTextViewPr>
  <p:sorterViewPr>
    <p:cViewPr varScale="1">
      <p:scale>
        <a:sx n="1" d="1"/>
        <a:sy n="1" d="1"/>
      </p:scale>
      <p:origin x="0" y="47004"/>
    </p:cViewPr>
  </p:sorterViewPr>
  <p:notesViewPr>
    <p:cSldViewPr snapToGrid="0">
      <p:cViewPr varScale="1">
        <p:scale>
          <a:sx n="86" d="100"/>
          <a:sy n="86" d="100"/>
        </p:scale>
        <p:origin x="-384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B6AAD5-BB22-443A-B98E-11707CBE16C9}" type="doc">
      <dgm:prSet loTypeId="urn:microsoft.com/office/officeart/2005/8/layout/lProcess3" loCatId="process" qsTypeId="urn:microsoft.com/office/officeart/2005/8/quickstyle/simple1" qsCatId="simple" csTypeId="urn:microsoft.com/office/officeart/2005/8/colors/colorful1#6" csCatId="colorful" phldr="1"/>
      <dgm:spPr/>
      <dgm:t>
        <a:bodyPr/>
        <a:lstStyle/>
        <a:p>
          <a:endParaRPr lang="en-US"/>
        </a:p>
      </dgm:t>
    </dgm:pt>
    <dgm:pt modelId="{62F3A35F-EA2B-462C-89DA-224952DBD84B}">
      <dgm:prSet phldrT="[Text]" custT="1"/>
      <dgm:spPr>
        <a:solidFill>
          <a:schemeClr val="accent2"/>
        </a:solidFill>
        <a:ln>
          <a:noFill/>
        </a:ln>
      </dgm:spPr>
      <dgm:t>
        <a:bodyPr/>
        <a:lstStyle/>
        <a:p>
          <a:pPr algn="ctr">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68C8E73F-A05A-4DC8-914A-C484D8568F55}" type="parTrans" cxnId="{78D5CF50-3633-4A11-9FE0-D306D94A091D}">
      <dgm:prSet/>
      <dgm:spPr/>
      <dgm:t>
        <a:bodyPr/>
        <a:lstStyle/>
        <a:p>
          <a:endParaRPr lang="en-US" sz="950">
            <a:solidFill>
              <a:schemeClr val="bg1"/>
            </a:solidFill>
          </a:endParaRPr>
        </a:p>
      </dgm:t>
    </dgm:pt>
    <dgm:pt modelId="{12A631F8-73E8-4437-A632-1DA4C96C2081}" type="sibTrans" cxnId="{78D5CF50-3633-4A11-9FE0-D306D94A091D}">
      <dgm:prSet/>
      <dgm:spPr>
        <a:ln>
          <a:noFill/>
        </a:ln>
      </dgm:spPr>
      <dgm:t>
        <a:bodyPr/>
        <a:lstStyle/>
        <a:p>
          <a:endParaRPr lang="en-US" sz="950">
            <a:solidFill>
              <a:schemeClr val="bg1"/>
            </a:solidFill>
          </a:endParaRPr>
        </a:p>
      </dgm:t>
    </dgm:pt>
    <dgm:pt modelId="{37FDA6AE-027B-4120-90CE-09301A415796}">
      <dgm:prSet phldrT="[Text]" custT="1"/>
      <dgm:spPr>
        <a:solidFill>
          <a:schemeClr val="accent3"/>
        </a:solidFill>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F547554B-51EF-4D52-BD83-B530786A53F6}" type="parTrans" cxnId="{97371629-EAFB-49C5-8D4C-1C2CC8EF98DA}">
      <dgm:prSet/>
      <dgm:spPr/>
      <dgm:t>
        <a:bodyPr/>
        <a:lstStyle/>
        <a:p>
          <a:endParaRPr lang="en-US" sz="950">
            <a:solidFill>
              <a:schemeClr val="bg1"/>
            </a:solidFill>
          </a:endParaRPr>
        </a:p>
      </dgm:t>
    </dgm:pt>
    <dgm:pt modelId="{AACFA7FC-124D-47F0-AAB7-D837F03A13D6}" type="sibTrans" cxnId="{97371629-EAFB-49C5-8D4C-1C2CC8EF98DA}">
      <dgm:prSet/>
      <dgm:spPr>
        <a:ln>
          <a:noFill/>
        </a:ln>
      </dgm:spPr>
      <dgm:t>
        <a:bodyPr/>
        <a:lstStyle/>
        <a:p>
          <a:endParaRPr lang="en-US" sz="950">
            <a:solidFill>
              <a:schemeClr val="bg1"/>
            </a:solidFill>
          </a:endParaRPr>
        </a:p>
      </dgm:t>
    </dgm:pt>
    <dgm:pt modelId="{8C92A023-B595-4B7E-9FD1-86305B47363F}">
      <dgm:prSet phldrT="[Text]" custT="1"/>
      <dgm:spPr>
        <a:solidFill>
          <a:schemeClr val="accent4"/>
        </a:solidFill>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126030B6-AD92-4139-8AC7-ED96A61FFA13}" type="parTrans" cxnId="{6393EA77-6C35-4795-B9F8-BC384CEB01BB}">
      <dgm:prSet/>
      <dgm:spPr/>
      <dgm:t>
        <a:bodyPr/>
        <a:lstStyle/>
        <a:p>
          <a:endParaRPr lang="en-US" sz="950">
            <a:solidFill>
              <a:schemeClr val="bg1"/>
            </a:solidFill>
          </a:endParaRPr>
        </a:p>
      </dgm:t>
    </dgm:pt>
    <dgm:pt modelId="{45610BF7-B096-4636-A867-71803911F6BC}" type="sibTrans" cxnId="{6393EA77-6C35-4795-B9F8-BC384CEB01BB}">
      <dgm:prSet/>
      <dgm:spPr>
        <a:ln>
          <a:noFill/>
        </a:ln>
      </dgm:spPr>
      <dgm:t>
        <a:bodyPr/>
        <a:lstStyle/>
        <a:p>
          <a:endParaRPr lang="en-US" sz="950">
            <a:solidFill>
              <a:schemeClr val="bg1"/>
            </a:solidFill>
          </a:endParaRPr>
        </a:p>
      </dgm:t>
    </dgm:pt>
    <dgm:pt modelId="{839B389E-0F3A-4E44-B6E2-13F1399C142F}">
      <dgm:prSet phldrT="[Text]" custT="1"/>
      <dgm:spPr>
        <a:ln>
          <a:noFill/>
        </a:ln>
      </dgm:spPr>
      <dgm:t>
        <a:bodyPr/>
        <a:lstStyle/>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pPr>
          <a:endParaRPr lang="en-US" sz="95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gm:t>
    </dgm:pt>
    <dgm:pt modelId="{9C2D419A-4208-435A-8DFE-59E57C79B927}" type="parTrans" cxnId="{E9F581C8-1891-4557-8FD4-140226A54CF9}">
      <dgm:prSet/>
      <dgm:spPr/>
      <dgm:t>
        <a:bodyPr/>
        <a:lstStyle/>
        <a:p>
          <a:endParaRPr lang="en-US" sz="950"/>
        </a:p>
      </dgm:t>
    </dgm:pt>
    <dgm:pt modelId="{8F45AFFE-9FF4-4A34-B11A-ED475E2D4999}" type="sibTrans" cxnId="{E9F581C8-1891-4557-8FD4-140226A54CF9}">
      <dgm:prSet/>
      <dgm:spPr/>
      <dgm:t>
        <a:bodyPr/>
        <a:lstStyle/>
        <a:p>
          <a:endParaRPr lang="en-US" sz="950"/>
        </a:p>
      </dgm:t>
    </dgm:pt>
    <dgm:pt modelId="{8CF3E522-5D57-4AC6-A114-9011ECADB126}" type="pres">
      <dgm:prSet presAssocID="{ABB6AAD5-BB22-443A-B98E-11707CBE16C9}" presName="Name0" presStyleCnt="0">
        <dgm:presLayoutVars>
          <dgm:chPref val="3"/>
          <dgm:dir/>
          <dgm:animLvl val="lvl"/>
          <dgm:resizeHandles/>
        </dgm:presLayoutVars>
      </dgm:prSet>
      <dgm:spPr/>
    </dgm:pt>
    <dgm:pt modelId="{D6096381-8E40-4A96-8F38-09C01A4CFDEC}" type="pres">
      <dgm:prSet presAssocID="{62F3A35F-EA2B-462C-89DA-224952DBD84B}" presName="horFlow" presStyleCnt="0"/>
      <dgm:spPr/>
    </dgm:pt>
    <dgm:pt modelId="{C3C5C488-2D82-48FA-94E1-E6ED648AE07E}" type="pres">
      <dgm:prSet presAssocID="{62F3A35F-EA2B-462C-89DA-224952DBD84B}" presName="bigChev" presStyleLbl="node1" presStyleIdx="0" presStyleCnt="4" custScaleX="143820" custLinFactNeighborX="878"/>
      <dgm:spPr>
        <a:prstGeom prst="flowChartDelay">
          <a:avLst/>
        </a:prstGeom>
      </dgm:spPr>
    </dgm:pt>
    <dgm:pt modelId="{373A085F-9DBE-46BF-A47E-0C735CD1391E}" type="pres">
      <dgm:prSet presAssocID="{62F3A35F-EA2B-462C-89DA-224952DBD84B}" presName="vSp" presStyleCnt="0"/>
      <dgm:spPr/>
    </dgm:pt>
    <dgm:pt modelId="{9268F6D1-F112-4A65-8301-E74A81AB70DA}" type="pres">
      <dgm:prSet presAssocID="{37FDA6AE-027B-4120-90CE-09301A415796}" presName="horFlow" presStyleCnt="0"/>
      <dgm:spPr/>
    </dgm:pt>
    <dgm:pt modelId="{5F7C99BF-9C18-4701-B642-69C8B195B816}" type="pres">
      <dgm:prSet presAssocID="{37FDA6AE-027B-4120-90CE-09301A415796}" presName="bigChev" presStyleLbl="node1" presStyleIdx="1" presStyleCnt="4" custScaleX="79859"/>
      <dgm:spPr>
        <a:prstGeom prst="flowChartDelay">
          <a:avLst/>
        </a:prstGeom>
      </dgm:spPr>
    </dgm:pt>
    <dgm:pt modelId="{6489C701-29A2-43EE-B483-7F35B23E0462}" type="pres">
      <dgm:prSet presAssocID="{37FDA6AE-027B-4120-90CE-09301A415796}" presName="vSp" presStyleCnt="0"/>
      <dgm:spPr/>
    </dgm:pt>
    <dgm:pt modelId="{34BC7A11-46D6-4CD3-A2C1-3FD5B3D3F123}" type="pres">
      <dgm:prSet presAssocID="{8C92A023-B595-4B7E-9FD1-86305B47363F}" presName="horFlow" presStyleCnt="0"/>
      <dgm:spPr/>
    </dgm:pt>
    <dgm:pt modelId="{803580E4-39B5-44E5-A355-43EEFE242A45}" type="pres">
      <dgm:prSet presAssocID="{8C92A023-B595-4B7E-9FD1-86305B47363F}" presName="bigChev" presStyleLbl="node1" presStyleIdx="2" presStyleCnt="4" custScaleX="70788"/>
      <dgm:spPr>
        <a:prstGeom prst="flowChartDelay">
          <a:avLst/>
        </a:prstGeom>
      </dgm:spPr>
    </dgm:pt>
    <dgm:pt modelId="{48968FDD-2CAD-44D2-ABC1-A074F5AEE7EE}" type="pres">
      <dgm:prSet presAssocID="{8C92A023-B595-4B7E-9FD1-86305B47363F}" presName="vSp" presStyleCnt="0"/>
      <dgm:spPr/>
    </dgm:pt>
    <dgm:pt modelId="{E5CACCF2-1E9C-4594-B0E5-63D54C4C3B51}" type="pres">
      <dgm:prSet presAssocID="{839B389E-0F3A-4E44-B6E2-13F1399C142F}" presName="horFlow" presStyleCnt="0"/>
      <dgm:spPr/>
    </dgm:pt>
    <dgm:pt modelId="{38B3533C-0604-42C2-B6E4-34D51AE7EEAA}" type="pres">
      <dgm:prSet presAssocID="{839B389E-0F3A-4E44-B6E2-13F1399C142F}" presName="bigChev" presStyleLbl="node1" presStyleIdx="3" presStyleCnt="4" custScaleX="59528"/>
      <dgm:spPr>
        <a:prstGeom prst="flowChartDelay">
          <a:avLst/>
        </a:prstGeom>
      </dgm:spPr>
    </dgm:pt>
  </dgm:ptLst>
  <dgm:cxnLst>
    <dgm:cxn modelId="{4A492409-E122-4CEB-980F-37030C06BB07}" type="presOf" srcId="{62F3A35F-EA2B-462C-89DA-224952DBD84B}" destId="{C3C5C488-2D82-48FA-94E1-E6ED648AE07E}" srcOrd="0" destOrd="0" presId="urn:microsoft.com/office/officeart/2005/8/layout/lProcess3"/>
    <dgm:cxn modelId="{97371629-EAFB-49C5-8D4C-1C2CC8EF98DA}" srcId="{ABB6AAD5-BB22-443A-B98E-11707CBE16C9}" destId="{37FDA6AE-027B-4120-90CE-09301A415796}" srcOrd="1" destOrd="0" parTransId="{F547554B-51EF-4D52-BD83-B530786A53F6}" sibTransId="{AACFA7FC-124D-47F0-AAB7-D837F03A13D6}"/>
    <dgm:cxn modelId="{3EED1740-D583-43BE-8552-587DC07CC4B0}" type="presOf" srcId="{ABB6AAD5-BB22-443A-B98E-11707CBE16C9}" destId="{8CF3E522-5D57-4AC6-A114-9011ECADB126}" srcOrd="0" destOrd="0" presId="urn:microsoft.com/office/officeart/2005/8/layout/lProcess3"/>
    <dgm:cxn modelId="{A226014B-8B12-405D-89DB-A550EFDEFA6B}" type="presOf" srcId="{8C92A023-B595-4B7E-9FD1-86305B47363F}" destId="{803580E4-39B5-44E5-A355-43EEFE242A45}" srcOrd="0" destOrd="0" presId="urn:microsoft.com/office/officeart/2005/8/layout/lProcess3"/>
    <dgm:cxn modelId="{78D5CF50-3633-4A11-9FE0-D306D94A091D}" srcId="{ABB6AAD5-BB22-443A-B98E-11707CBE16C9}" destId="{62F3A35F-EA2B-462C-89DA-224952DBD84B}" srcOrd="0" destOrd="0" parTransId="{68C8E73F-A05A-4DC8-914A-C484D8568F55}" sibTransId="{12A631F8-73E8-4437-A632-1DA4C96C2081}"/>
    <dgm:cxn modelId="{6393EA77-6C35-4795-B9F8-BC384CEB01BB}" srcId="{ABB6AAD5-BB22-443A-B98E-11707CBE16C9}" destId="{8C92A023-B595-4B7E-9FD1-86305B47363F}" srcOrd="2" destOrd="0" parTransId="{126030B6-AD92-4139-8AC7-ED96A61FFA13}" sibTransId="{45610BF7-B096-4636-A867-71803911F6BC}"/>
    <dgm:cxn modelId="{1E44AE86-9633-435A-AF03-7C15FE70B43F}" type="presOf" srcId="{37FDA6AE-027B-4120-90CE-09301A415796}" destId="{5F7C99BF-9C18-4701-B642-69C8B195B816}" srcOrd="0" destOrd="0" presId="urn:microsoft.com/office/officeart/2005/8/layout/lProcess3"/>
    <dgm:cxn modelId="{E9F581C8-1891-4557-8FD4-140226A54CF9}" srcId="{ABB6AAD5-BB22-443A-B98E-11707CBE16C9}" destId="{839B389E-0F3A-4E44-B6E2-13F1399C142F}" srcOrd="3" destOrd="0" parTransId="{9C2D419A-4208-435A-8DFE-59E57C79B927}" sibTransId="{8F45AFFE-9FF4-4A34-B11A-ED475E2D4999}"/>
    <dgm:cxn modelId="{CE17A4D9-1608-40ED-9D57-09485324D742}" type="presOf" srcId="{839B389E-0F3A-4E44-B6E2-13F1399C142F}" destId="{38B3533C-0604-42C2-B6E4-34D51AE7EEAA}" srcOrd="0" destOrd="0" presId="urn:microsoft.com/office/officeart/2005/8/layout/lProcess3"/>
    <dgm:cxn modelId="{8D5D5A07-17E7-4D54-B0D7-B4AF0FFB7ABA}" type="presParOf" srcId="{8CF3E522-5D57-4AC6-A114-9011ECADB126}" destId="{D6096381-8E40-4A96-8F38-09C01A4CFDEC}" srcOrd="0" destOrd="0" presId="urn:microsoft.com/office/officeart/2005/8/layout/lProcess3"/>
    <dgm:cxn modelId="{3736C979-88CE-4CE1-B998-C4D966295553}" type="presParOf" srcId="{D6096381-8E40-4A96-8F38-09C01A4CFDEC}" destId="{C3C5C488-2D82-48FA-94E1-E6ED648AE07E}" srcOrd="0" destOrd="0" presId="urn:microsoft.com/office/officeart/2005/8/layout/lProcess3"/>
    <dgm:cxn modelId="{4D021380-3EE2-45F2-9745-DB2FF96EA2CB}" type="presParOf" srcId="{8CF3E522-5D57-4AC6-A114-9011ECADB126}" destId="{373A085F-9DBE-46BF-A47E-0C735CD1391E}" srcOrd="1" destOrd="0" presId="urn:microsoft.com/office/officeart/2005/8/layout/lProcess3"/>
    <dgm:cxn modelId="{5114B34B-4F9C-4156-94BE-52A766CF0DAB}" type="presParOf" srcId="{8CF3E522-5D57-4AC6-A114-9011ECADB126}" destId="{9268F6D1-F112-4A65-8301-E74A81AB70DA}" srcOrd="2" destOrd="0" presId="urn:microsoft.com/office/officeart/2005/8/layout/lProcess3"/>
    <dgm:cxn modelId="{7FA9BF3F-FCCC-46C3-8416-10286B2BACEC}" type="presParOf" srcId="{9268F6D1-F112-4A65-8301-E74A81AB70DA}" destId="{5F7C99BF-9C18-4701-B642-69C8B195B816}" srcOrd="0" destOrd="0" presId="urn:microsoft.com/office/officeart/2005/8/layout/lProcess3"/>
    <dgm:cxn modelId="{43A65EC8-D10C-4E89-BAF2-A63951AA3BDA}" type="presParOf" srcId="{8CF3E522-5D57-4AC6-A114-9011ECADB126}" destId="{6489C701-29A2-43EE-B483-7F35B23E0462}" srcOrd="3" destOrd="0" presId="urn:microsoft.com/office/officeart/2005/8/layout/lProcess3"/>
    <dgm:cxn modelId="{CFDA3FFF-FEF2-4B8A-94EF-CD7002AC0B9F}" type="presParOf" srcId="{8CF3E522-5D57-4AC6-A114-9011ECADB126}" destId="{34BC7A11-46D6-4CD3-A2C1-3FD5B3D3F123}" srcOrd="4" destOrd="0" presId="urn:microsoft.com/office/officeart/2005/8/layout/lProcess3"/>
    <dgm:cxn modelId="{E79B8224-C88D-49DF-B665-38E7AD225D5B}" type="presParOf" srcId="{34BC7A11-46D6-4CD3-A2C1-3FD5B3D3F123}" destId="{803580E4-39B5-44E5-A355-43EEFE242A45}" srcOrd="0" destOrd="0" presId="urn:microsoft.com/office/officeart/2005/8/layout/lProcess3"/>
    <dgm:cxn modelId="{0F2398FA-7FAC-4B40-A12E-6B6C10526AC8}" type="presParOf" srcId="{8CF3E522-5D57-4AC6-A114-9011ECADB126}" destId="{48968FDD-2CAD-44D2-ABC1-A074F5AEE7EE}" srcOrd="5" destOrd="0" presId="urn:microsoft.com/office/officeart/2005/8/layout/lProcess3"/>
    <dgm:cxn modelId="{2AF40773-73B2-4011-A2B7-C2F60F2E2881}" type="presParOf" srcId="{8CF3E522-5D57-4AC6-A114-9011ECADB126}" destId="{E5CACCF2-1E9C-4594-B0E5-63D54C4C3B51}" srcOrd="6" destOrd="0" presId="urn:microsoft.com/office/officeart/2005/8/layout/lProcess3"/>
    <dgm:cxn modelId="{49E66D64-0D27-4E0E-9D7D-FA31691E157C}" type="presParOf" srcId="{E5CACCF2-1E9C-4594-B0E5-63D54C4C3B51}" destId="{38B3533C-0604-42C2-B6E4-34D51AE7EEAA}" srcOrd="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C5C488-2D82-48FA-94E1-E6ED648AE07E}">
      <dsp:nvSpPr>
        <dsp:cNvPr id="0" name=""/>
        <dsp:cNvSpPr/>
      </dsp:nvSpPr>
      <dsp:spPr>
        <a:xfrm>
          <a:off x="3" y="215"/>
          <a:ext cx="2525381" cy="702372"/>
        </a:xfrm>
        <a:prstGeom prst="flowChartDelay">
          <a:avLst/>
        </a:prstGeom>
        <a:solidFill>
          <a:schemeClr val="accent2"/>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6350" rIns="0" bIns="6350" numCol="1" spcCol="1270" anchor="ctr" anchorCtr="0">
          <a:noAutofit/>
        </a:bodyPr>
        <a:lstStyle/>
        <a:p>
          <a:pPr marL="0" lvl="0" indent="0" algn="ctr"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marL="0" lvl="0" indent="0" algn="ctr"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marL="0" lvl="0" indent="0" algn="l"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sp:txBody>
      <dsp:txXfrm>
        <a:off x="3" y="103075"/>
        <a:ext cx="2155548" cy="496652"/>
      </dsp:txXfrm>
    </dsp:sp>
    <dsp:sp modelId="{5F7C99BF-9C18-4701-B642-69C8B195B816}">
      <dsp:nvSpPr>
        <dsp:cNvPr id="0" name=""/>
        <dsp:cNvSpPr/>
      </dsp:nvSpPr>
      <dsp:spPr>
        <a:xfrm>
          <a:off x="1" y="800920"/>
          <a:ext cx="1402269" cy="702372"/>
        </a:xfrm>
        <a:prstGeom prst="flowChartDelay">
          <a:avLst/>
        </a:prstGeom>
        <a:solidFill>
          <a:schemeClr val="accent3"/>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6350" rIns="0" bIns="6350" numCol="1" spcCol="1270" anchor="ctr" anchorCtr="0">
          <a:noAutofit/>
        </a:bodyPr>
        <a:lstStyle/>
        <a:p>
          <a:pPr marL="0" lvl="0" indent="0" algn="l"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marL="0" lvl="0" indent="0" algn="l"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marL="0" lvl="0" indent="0" algn="l"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sp:txBody>
      <dsp:txXfrm>
        <a:off x="1" y="903780"/>
        <a:ext cx="1196911" cy="496652"/>
      </dsp:txXfrm>
    </dsp:sp>
    <dsp:sp modelId="{803580E4-39B5-44E5-A355-43EEFE242A45}">
      <dsp:nvSpPr>
        <dsp:cNvPr id="0" name=""/>
        <dsp:cNvSpPr/>
      </dsp:nvSpPr>
      <dsp:spPr>
        <a:xfrm>
          <a:off x="1" y="1601625"/>
          <a:ext cx="1242988" cy="702372"/>
        </a:xfrm>
        <a:prstGeom prst="flowChartDelay">
          <a:avLst/>
        </a:prstGeom>
        <a:solidFill>
          <a:schemeClr val="accent4"/>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6350" rIns="0" bIns="6350" numCol="1" spcCol="1270" anchor="ctr" anchorCtr="0">
          <a:noAutofit/>
        </a:bodyPr>
        <a:lstStyle/>
        <a:p>
          <a:pPr marL="0" lvl="0" indent="0" algn="l"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marL="0" lvl="0" indent="0" algn="l"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marL="0" lvl="0" indent="0" algn="l"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sp:txBody>
      <dsp:txXfrm>
        <a:off x="1" y="1704485"/>
        <a:ext cx="1060957" cy="496652"/>
      </dsp:txXfrm>
    </dsp:sp>
    <dsp:sp modelId="{38B3533C-0604-42C2-B6E4-34D51AE7EEAA}">
      <dsp:nvSpPr>
        <dsp:cNvPr id="0" name=""/>
        <dsp:cNvSpPr/>
      </dsp:nvSpPr>
      <dsp:spPr>
        <a:xfrm>
          <a:off x="1" y="2402329"/>
          <a:ext cx="1045271" cy="702372"/>
        </a:xfrm>
        <a:prstGeom prst="flowChartDelay">
          <a:avLst/>
        </a:prstGeom>
        <a:solidFill>
          <a:schemeClr val="accent5">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6350" rIns="0" bIns="6350" numCol="1" spcCol="1270" anchor="ctr" anchorCtr="0">
          <a:noAutofit/>
        </a:bodyPr>
        <a:lstStyle/>
        <a:p>
          <a:pPr marL="0" lvl="0" indent="0" algn="l"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marL="0" lvl="0" indent="0" algn="l"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marL="0" lvl="0" indent="0" algn="l" defTabSz="422275">
            <a:lnSpc>
              <a:spcPct val="120000"/>
            </a:lnSpc>
            <a:spcBef>
              <a:spcPct val="0"/>
            </a:spcBef>
            <a:spcAft>
              <a:spcPct val="35000"/>
            </a:spcAft>
            <a:buNone/>
          </a:pPr>
          <a:endParaRPr lang="en-US" sz="950" b="1" kern="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dsp:txBody>
      <dsp:txXfrm>
        <a:off x="1" y="2505189"/>
        <a:ext cx="892195" cy="496652"/>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AE7AE32-FE0A-499C-8586-C64F68E7A169}" type="datetimeFigureOut">
              <a:rPr lang="zh-CN" altLang="en-US" smtClean="0"/>
              <a:t>2020/11/21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20F5E53-8514-4000-B462-339186561C88}" type="slidenum">
              <a:rPr lang="zh-CN" altLang="en-US" smtClean="0"/>
              <a:t>‹#›</a:t>
            </a:fld>
            <a:endParaRPr lang="zh-CN" altLang="en-US"/>
          </a:p>
        </p:txBody>
      </p:sp>
    </p:spTree>
    <p:extLst>
      <p:ext uri="{BB962C8B-B14F-4D97-AF65-F5344CB8AC3E}">
        <p14:creationId xmlns:p14="http://schemas.microsoft.com/office/powerpoint/2010/main" val="3266740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B7388A-9CD3-4374-B6A7-100DA9D08128}" type="datetimeFigureOut">
              <a:rPr lang="zh-CN" altLang="en-US" smtClean="0"/>
              <a:t>2020/11/21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EE0B30-C635-4C7C-98E8-12E41BE490BB}" type="slidenum">
              <a:rPr lang="zh-CN" altLang="en-US" smtClean="0"/>
              <a:t>‹#›</a:t>
            </a:fld>
            <a:endParaRPr lang="zh-CN" altLang="en-US"/>
          </a:p>
        </p:txBody>
      </p:sp>
    </p:spTree>
    <p:extLst>
      <p:ext uri="{BB962C8B-B14F-4D97-AF65-F5344CB8AC3E}">
        <p14:creationId xmlns:p14="http://schemas.microsoft.com/office/powerpoint/2010/main" val="4270537745"/>
      </p:ext>
    </p:extLst>
  </p:cSld>
  <p:clrMap bg1="lt1" tx1="dk1" bg2="lt2" tx2="dk2" accent1="accent1" accent2="accent2" accent3="accent3" accent4="accent4" accent5="accent5" accent6="accent6" hlink="hlink" folHlink="folHlink"/>
  <p:notesStyle>
    <a:lvl1pPr marL="0" algn="l" defTabSz="864017" rtl="0" eaLnBrk="1" latinLnBrk="0" hangingPunct="1">
      <a:defRPr sz="1134" kern="1200">
        <a:solidFill>
          <a:schemeClr val="tx1"/>
        </a:solidFill>
        <a:latin typeface="+mn-lt"/>
        <a:ea typeface="+mn-ea"/>
        <a:cs typeface="+mn-cs"/>
      </a:defRPr>
    </a:lvl1pPr>
    <a:lvl2pPr marL="432008" algn="l" defTabSz="864017" rtl="0" eaLnBrk="1" latinLnBrk="0" hangingPunct="1">
      <a:defRPr sz="1134" kern="1200">
        <a:solidFill>
          <a:schemeClr val="tx1"/>
        </a:solidFill>
        <a:latin typeface="+mn-lt"/>
        <a:ea typeface="+mn-ea"/>
        <a:cs typeface="+mn-cs"/>
      </a:defRPr>
    </a:lvl2pPr>
    <a:lvl3pPr marL="864017" algn="l" defTabSz="864017" rtl="0" eaLnBrk="1" latinLnBrk="0" hangingPunct="1">
      <a:defRPr sz="1134" kern="1200">
        <a:solidFill>
          <a:schemeClr val="tx1"/>
        </a:solidFill>
        <a:latin typeface="+mn-lt"/>
        <a:ea typeface="+mn-ea"/>
        <a:cs typeface="+mn-cs"/>
      </a:defRPr>
    </a:lvl3pPr>
    <a:lvl4pPr marL="1296025" algn="l" defTabSz="864017" rtl="0" eaLnBrk="1" latinLnBrk="0" hangingPunct="1">
      <a:defRPr sz="1134" kern="1200">
        <a:solidFill>
          <a:schemeClr val="tx1"/>
        </a:solidFill>
        <a:latin typeface="+mn-lt"/>
        <a:ea typeface="+mn-ea"/>
        <a:cs typeface="+mn-cs"/>
      </a:defRPr>
    </a:lvl4pPr>
    <a:lvl5pPr marL="1728033" algn="l" defTabSz="864017" rtl="0" eaLnBrk="1" latinLnBrk="0" hangingPunct="1">
      <a:defRPr sz="1134" kern="1200">
        <a:solidFill>
          <a:schemeClr val="tx1"/>
        </a:solidFill>
        <a:latin typeface="+mn-lt"/>
        <a:ea typeface="+mn-ea"/>
        <a:cs typeface="+mn-cs"/>
      </a:defRPr>
    </a:lvl5pPr>
    <a:lvl6pPr marL="2160041" algn="l" defTabSz="864017" rtl="0" eaLnBrk="1" latinLnBrk="0" hangingPunct="1">
      <a:defRPr sz="1134" kern="1200">
        <a:solidFill>
          <a:schemeClr val="tx1"/>
        </a:solidFill>
        <a:latin typeface="+mn-lt"/>
        <a:ea typeface="+mn-ea"/>
        <a:cs typeface="+mn-cs"/>
      </a:defRPr>
    </a:lvl6pPr>
    <a:lvl7pPr marL="2592050" algn="l" defTabSz="864017" rtl="0" eaLnBrk="1" latinLnBrk="0" hangingPunct="1">
      <a:defRPr sz="1134" kern="1200">
        <a:solidFill>
          <a:schemeClr val="tx1"/>
        </a:solidFill>
        <a:latin typeface="+mn-lt"/>
        <a:ea typeface="+mn-ea"/>
        <a:cs typeface="+mn-cs"/>
      </a:defRPr>
    </a:lvl7pPr>
    <a:lvl8pPr marL="3024058" algn="l" defTabSz="864017" rtl="0" eaLnBrk="1" latinLnBrk="0" hangingPunct="1">
      <a:defRPr sz="1134" kern="1200">
        <a:solidFill>
          <a:schemeClr val="tx1"/>
        </a:solidFill>
        <a:latin typeface="+mn-lt"/>
        <a:ea typeface="+mn-ea"/>
        <a:cs typeface="+mn-cs"/>
      </a:defRPr>
    </a:lvl8pPr>
    <a:lvl9pPr marL="3456066" algn="l" defTabSz="864017" rtl="0" eaLnBrk="1" latinLnBrk="0" hangingPunct="1">
      <a:defRPr sz="113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DA9C3E-6D87-4C29-8288-8701A99FA877}" type="slidenum">
              <a:rPr lang="zh-CN" altLang="en-US" smtClean="0"/>
              <a:t>1</a:t>
            </a:fld>
            <a:endParaRPr lang="zh-CN" altLang="en-US"/>
          </a:p>
        </p:txBody>
      </p:sp>
    </p:spTree>
    <p:extLst>
      <p:ext uri="{BB962C8B-B14F-4D97-AF65-F5344CB8AC3E}">
        <p14:creationId xmlns:p14="http://schemas.microsoft.com/office/powerpoint/2010/main" val="1639231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2</a:t>
            </a:fld>
            <a:endParaRPr lang="zh-CN" altLang="en-US"/>
          </a:p>
        </p:txBody>
      </p:sp>
    </p:spTree>
    <p:extLst>
      <p:ext uri="{BB962C8B-B14F-4D97-AF65-F5344CB8AC3E}">
        <p14:creationId xmlns:p14="http://schemas.microsoft.com/office/powerpoint/2010/main" val="2852358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3</a:t>
            </a:fld>
            <a:endParaRPr lang="zh-CN" altLang="en-US"/>
          </a:p>
        </p:txBody>
      </p:sp>
    </p:spTree>
    <p:extLst>
      <p:ext uri="{BB962C8B-B14F-4D97-AF65-F5344CB8AC3E}">
        <p14:creationId xmlns:p14="http://schemas.microsoft.com/office/powerpoint/2010/main" val="2441841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DA9C3E-6D87-4C29-8288-8701A99FA877}" type="slidenum">
              <a:rPr lang="zh-CN" altLang="en-US" smtClean="0"/>
              <a:t>4</a:t>
            </a:fld>
            <a:endParaRPr lang="zh-CN" altLang="en-US"/>
          </a:p>
        </p:txBody>
      </p:sp>
    </p:spTree>
    <p:extLst>
      <p:ext uri="{BB962C8B-B14F-4D97-AF65-F5344CB8AC3E}">
        <p14:creationId xmlns:p14="http://schemas.microsoft.com/office/powerpoint/2010/main" val="3989481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4266182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DA9C3E-6D87-4C29-8288-8701A99FA877}" type="slidenum">
              <a:rPr lang="zh-CN" altLang="en-US" smtClean="0"/>
              <a:t>6</a:t>
            </a:fld>
            <a:endParaRPr lang="zh-CN" altLang="en-US"/>
          </a:p>
        </p:txBody>
      </p:sp>
    </p:spTree>
    <p:extLst>
      <p:ext uri="{BB962C8B-B14F-4D97-AF65-F5344CB8AC3E}">
        <p14:creationId xmlns:p14="http://schemas.microsoft.com/office/powerpoint/2010/main" val="4039412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7</a:t>
            </a:fld>
            <a:endParaRPr lang="zh-CN" altLang="en-US"/>
          </a:p>
        </p:txBody>
      </p:sp>
    </p:spTree>
    <p:extLst>
      <p:ext uri="{BB962C8B-B14F-4D97-AF65-F5344CB8AC3E}">
        <p14:creationId xmlns:p14="http://schemas.microsoft.com/office/powerpoint/2010/main" val="3200684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t>8</a:t>
            </a:fld>
            <a:endParaRPr lang="zh-CN" altLang="en-US"/>
          </a:p>
        </p:txBody>
      </p:sp>
    </p:spTree>
    <p:extLst>
      <p:ext uri="{BB962C8B-B14F-4D97-AF65-F5344CB8AC3E}">
        <p14:creationId xmlns:p14="http://schemas.microsoft.com/office/powerpoint/2010/main" val="4037523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9</a:t>
            </a:fld>
            <a:endParaRPr lang="zh-CN" altLang="en-US"/>
          </a:p>
        </p:txBody>
      </p:sp>
    </p:spTree>
    <p:extLst>
      <p:ext uri="{BB962C8B-B14F-4D97-AF65-F5344CB8AC3E}">
        <p14:creationId xmlns:p14="http://schemas.microsoft.com/office/powerpoint/2010/main" val="4218244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2875227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11</a:t>
            </a:fld>
            <a:endParaRPr lang="zh-CN" altLang="en-US"/>
          </a:p>
        </p:txBody>
      </p:sp>
    </p:spTree>
    <p:extLst>
      <p:ext uri="{BB962C8B-B14F-4D97-AF65-F5344CB8AC3E}">
        <p14:creationId xmlns:p14="http://schemas.microsoft.com/office/powerpoint/2010/main" val="2494844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12</a:t>
            </a:fld>
            <a:endParaRPr lang="zh-CN" altLang="en-US"/>
          </a:p>
        </p:txBody>
      </p:sp>
    </p:spTree>
    <p:extLst>
      <p:ext uri="{BB962C8B-B14F-4D97-AF65-F5344CB8AC3E}">
        <p14:creationId xmlns:p14="http://schemas.microsoft.com/office/powerpoint/2010/main" val="3782548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3642FC-928E-44E4-A2CA-8B537D4A8328}" type="slidenum">
              <a:rPr lang="zh-CN" altLang="en-US" smtClean="0"/>
              <a:t>13</a:t>
            </a:fld>
            <a:endParaRPr lang="zh-CN" altLang="en-US"/>
          </a:p>
        </p:txBody>
      </p:sp>
    </p:spTree>
    <p:extLst>
      <p:ext uri="{BB962C8B-B14F-4D97-AF65-F5344CB8AC3E}">
        <p14:creationId xmlns:p14="http://schemas.microsoft.com/office/powerpoint/2010/main" val="25647028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14</a:t>
            </a:fld>
            <a:endParaRPr lang="zh-CN" altLang="en-US"/>
          </a:p>
        </p:txBody>
      </p:sp>
    </p:spTree>
    <p:extLst>
      <p:ext uri="{BB962C8B-B14F-4D97-AF65-F5344CB8AC3E}">
        <p14:creationId xmlns:p14="http://schemas.microsoft.com/office/powerpoint/2010/main" val="4197621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15</a:t>
            </a:fld>
            <a:endParaRPr lang="zh-CN" altLang="en-US"/>
          </a:p>
        </p:txBody>
      </p:sp>
    </p:spTree>
    <p:extLst>
      <p:ext uri="{BB962C8B-B14F-4D97-AF65-F5344CB8AC3E}">
        <p14:creationId xmlns:p14="http://schemas.microsoft.com/office/powerpoint/2010/main" val="27505654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24286962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7589172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18</a:t>
            </a:fld>
            <a:endParaRPr lang="zh-CN" altLang="en-US"/>
          </a:p>
        </p:txBody>
      </p:sp>
    </p:spTree>
    <p:extLst>
      <p:ext uri="{BB962C8B-B14F-4D97-AF65-F5344CB8AC3E}">
        <p14:creationId xmlns:p14="http://schemas.microsoft.com/office/powerpoint/2010/main" val="27465092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584851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20</a:t>
            </a:fld>
            <a:endParaRPr lang="zh-CN" altLang="en-US"/>
          </a:p>
        </p:txBody>
      </p:sp>
    </p:spTree>
    <p:extLst>
      <p:ext uri="{BB962C8B-B14F-4D97-AF65-F5344CB8AC3E}">
        <p14:creationId xmlns:p14="http://schemas.microsoft.com/office/powerpoint/2010/main" val="34367055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2776342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22</a:t>
            </a:fld>
            <a:endParaRPr lang="en-US" altLang="zh-CN"/>
          </a:p>
        </p:txBody>
      </p:sp>
    </p:spTree>
    <p:extLst>
      <p:ext uri="{BB962C8B-B14F-4D97-AF65-F5344CB8AC3E}">
        <p14:creationId xmlns:p14="http://schemas.microsoft.com/office/powerpoint/2010/main" val="23813020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23</a:t>
            </a:fld>
            <a:endParaRPr lang="zh-CN" altLang="en-US"/>
          </a:p>
        </p:txBody>
      </p:sp>
    </p:spTree>
    <p:extLst>
      <p:ext uri="{BB962C8B-B14F-4D97-AF65-F5344CB8AC3E}">
        <p14:creationId xmlns:p14="http://schemas.microsoft.com/office/powerpoint/2010/main" val="32863014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24</a:t>
            </a:fld>
            <a:endParaRPr lang="zh-CN" altLang="en-US"/>
          </a:p>
        </p:txBody>
      </p:sp>
    </p:spTree>
    <p:extLst>
      <p:ext uri="{BB962C8B-B14F-4D97-AF65-F5344CB8AC3E}">
        <p14:creationId xmlns:p14="http://schemas.microsoft.com/office/powerpoint/2010/main" val="20409450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788F8D-94BC-43CD-A0DF-0660451385C5}" type="slidenum">
              <a:rPr lang="zh-CN" altLang="en-US" smtClean="0"/>
              <a:t>25</a:t>
            </a:fld>
            <a:endParaRPr lang="zh-CN" altLang="en-US"/>
          </a:p>
        </p:txBody>
      </p:sp>
    </p:spTree>
    <p:extLst>
      <p:ext uri="{BB962C8B-B14F-4D97-AF65-F5344CB8AC3E}">
        <p14:creationId xmlns:p14="http://schemas.microsoft.com/office/powerpoint/2010/main" val="32909351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t>26</a:t>
            </a:fld>
            <a:endParaRPr lang="zh-CN" altLang="en-US"/>
          </a:p>
        </p:txBody>
      </p:sp>
    </p:spTree>
    <p:extLst>
      <p:ext uri="{BB962C8B-B14F-4D97-AF65-F5344CB8AC3E}">
        <p14:creationId xmlns:p14="http://schemas.microsoft.com/office/powerpoint/2010/main" val="22380811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27</a:t>
            </a:fld>
            <a:endParaRPr lang="zh-CN" altLang="en-US"/>
          </a:p>
        </p:txBody>
      </p:sp>
    </p:spTree>
    <p:extLst>
      <p:ext uri="{BB962C8B-B14F-4D97-AF65-F5344CB8AC3E}">
        <p14:creationId xmlns:p14="http://schemas.microsoft.com/office/powerpoint/2010/main" val="38998953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28</a:t>
            </a:fld>
            <a:endParaRPr lang="zh-CN" altLang="en-US"/>
          </a:p>
        </p:txBody>
      </p:sp>
    </p:spTree>
    <p:extLst>
      <p:ext uri="{BB962C8B-B14F-4D97-AF65-F5344CB8AC3E}">
        <p14:creationId xmlns:p14="http://schemas.microsoft.com/office/powerpoint/2010/main" val="36268269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DA9C3E-6D87-4C29-8288-8701A99FA877}" type="slidenum">
              <a:rPr lang="zh-CN" altLang="en-US" smtClean="0"/>
              <a:t>29</a:t>
            </a:fld>
            <a:endParaRPr lang="zh-CN" altLang="en-US"/>
          </a:p>
        </p:txBody>
      </p:sp>
    </p:spTree>
    <p:extLst>
      <p:ext uri="{BB962C8B-B14F-4D97-AF65-F5344CB8AC3E}">
        <p14:creationId xmlns:p14="http://schemas.microsoft.com/office/powerpoint/2010/main" val="2215319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pSp>
        <p:nvGrpSpPr>
          <p:cNvPr id="4" name="组合 3"/>
          <p:cNvGrpSpPr/>
          <p:nvPr userDrawn="1"/>
        </p:nvGrpSpPr>
        <p:grpSpPr>
          <a:xfrm>
            <a:off x="4433426" y="315079"/>
            <a:ext cx="2653636" cy="544327"/>
            <a:chOff x="406574" y="333450"/>
            <a:chExt cx="2808312" cy="576064"/>
          </a:xfrm>
        </p:grpSpPr>
        <p:sp>
          <p:nvSpPr>
            <p:cNvPr id="2" name="圆角矩形 1"/>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accent1"/>
                </a:solidFill>
              </a:endParaRPr>
            </a:p>
          </p:txBody>
        </p:sp>
        <p:sp>
          <p:nvSpPr>
            <p:cNvPr id="3" name="TextBox 2"/>
            <p:cNvSpPr txBox="1"/>
            <p:nvPr userDrawn="1"/>
          </p:nvSpPr>
          <p:spPr>
            <a:xfrm>
              <a:off x="563500" y="442761"/>
              <a:ext cx="2500891" cy="405523"/>
            </a:xfrm>
            <a:prstGeom prst="rect">
              <a:avLst/>
            </a:prstGeom>
            <a:noFill/>
          </p:spPr>
          <p:txBody>
            <a:bodyPr wrap="none" rtlCol="0">
              <a:spAutoFit/>
            </a:bodyPr>
            <a:lstStyle/>
            <a:p>
              <a:r>
                <a:rPr lang="zh-CN" altLang="en-US" sz="1890" b="1" dirty="0">
                  <a:solidFill>
                    <a:schemeClr val="accent1"/>
                  </a:solidFill>
                  <a:effectLst/>
                  <a:latin typeface="微软雅黑" panose="020B0503020204020204" pitchFamily="34" charset="-122"/>
                  <a:ea typeface="微软雅黑" panose="020B0503020204020204" pitchFamily="34" charset="-122"/>
                </a:rPr>
                <a:t>时尚微立体图表合集</a:t>
              </a:r>
            </a:p>
          </p:txBody>
        </p:sp>
      </p:grpSp>
      <p:cxnSp>
        <p:nvCxnSpPr>
          <p:cNvPr id="6" name="直接连接符 5"/>
          <p:cNvCxnSpPr/>
          <p:nvPr userDrawn="1"/>
        </p:nvCxnSpPr>
        <p:spPr>
          <a:xfrm flipH="1">
            <a:off x="-120005" y="587243"/>
            <a:ext cx="4512191"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flipH="1">
            <a:off x="7092300" y="587243"/>
            <a:ext cx="4512191"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0846047"/>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仅标题">
    <p:bg>
      <p:bgPr>
        <a:solidFill>
          <a:schemeClr val="bg1"/>
        </a:solidFill>
        <a:effectLst/>
      </p:bgPr>
    </p:bg>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7BF30946-36A5-4F14-A001-99598BBBB69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17" y="0"/>
            <a:ext cx="11499454" cy="6480175"/>
          </a:xfrm>
          <a:prstGeom prst="rect">
            <a:avLst/>
          </a:prstGeom>
        </p:spPr>
      </p:pic>
    </p:spTree>
    <p:extLst>
      <p:ext uri="{BB962C8B-B14F-4D97-AF65-F5344CB8AC3E}">
        <p14:creationId xmlns:p14="http://schemas.microsoft.com/office/powerpoint/2010/main" val="518213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仅标题">
    <p:bg>
      <p:bgPr>
        <a:solidFill>
          <a:schemeClr val="bg1"/>
        </a:solidFill>
        <a:effectLst/>
      </p:bgPr>
    </p:bg>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86EF16A0-4D70-4169-BDD9-69814DACA7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17" y="0"/>
            <a:ext cx="11499454" cy="6480175"/>
          </a:xfrm>
          <a:prstGeom prst="rect">
            <a:avLst/>
          </a:prstGeom>
        </p:spPr>
      </p:pic>
      <p:sp>
        <p:nvSpPr>
          <p:cNvPr id="3" name="自由: 形状 32"/>
          <p:cNvSpPr/>
          <p:nvPr userDrawn="1"/>
        </p:nvSpPr>
        <p:spPr>
          <a:xfrm rot="16200000">
            <a:off x="2034" y="148829"/>
            <a:ext cx="709368" cy="713434"/>
          </a:xfrm>
          <a:custGeom>
            <a:avLst/>
            <a:gdLst>
              <a:gd name="connsiteX0" fmla="*/ 558527 w 558527"/>
              <a:gd name="connsiteY0" fmla="*/ 0 h 755019"/>
              <a:gd name="connsiteX1" fmla="*/ 558527 w 558527"/>
              <a:gd name="connsiteY1" fmla="*/ 525460 h 755019"/>
              <a:gd name="connsiteX2" fmla="*/ 279263 w 558527"/>
              <a:gd name="connsiteY2" fmla="*/ 755019 h 755019"/>
              <a:gd name="connsiteX3" fmla="*/ 0 w 558527"/>
              <a:gd name="connsiteY3" fmla="*/ 525460 h 755019"/>
              <a:gd name="connsiteX4" fmla="*/ 0 w 558527"/>
              <a:gd name="connsiteY4" fmla="*/ 0 h 755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527" h="755019">
                <a:moveTo>
                  <a:pt x="558527" y="0"/>
                </a:moveTo>
                <a:lnTo>
                  <a:pt x="558527" y="525460"/>
                </a:lnTo>
                <a:lnTo>
                  <a:pt x="279263" y="755019"/>
                </a:lnTo>
                <a:lnTo>
                  <a:pt x="0" y="52546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sz="3402">
              <a:solidFill>
                <a:prstClr val="white"/>
              </a:solidFill>
              <a:latin typeface="微软雅黑" panose="020B0503020204020204" pitchFamily="34" charset="-122"/>
              <a:ea typeface="微软雅黑" panose="020B0503020204020204" pitchFamily="34" charset="-122"/>
            </a:endParaRPr>
          </a:p>
        </p:txBody>
      </p:sp>
      <p:sp>
        <p:nvSpPr>
          <p:cNvPr id="4" name="自由: 形状 31"/>
          <p:cNvSpPr/>
          <p:nvPr userDrawn="1"/>
        </p:nvSpPr>
        <p:spPr>
          <a:xfrm rot="16200000">
            <a:off x="-86297" y="237159"/>
            <a:ext cx="709368" cy="536771"/>
          </a:xfrm>
          <a:custGeom>
            <a:avLst/>
            <a:gdLst>
              <a:gd name="connsiteX0" fmla="*/ 558527 w 558527"/>
              <a:gd name="connsiteY0" fmla="*/ 0 h 568058"/>
              <a:gd name="connsiteX1" fmla="*/ 558527 w 558527"/>
              <a:gd name="connsiteY1" fmla="*/ 338499 h 568058"/>
              <a:gd name="connsiteX2" fmla="*/ 279263 w 558527"/>
              <a:gd name="connsiteY2" fmla="*/ 568058 h 568058"/>
              <a:gd name="connsiteX3" fmla="*/ 0 w 558527"/>
              <a:gd name="connsiteY3" fmla="*/ 338499 h 568058"/>
              <a:gd name="connsiteX4" fmla="*/ 0 w 558527"/>
              <a:gd name="connsiteY4" fmla="*/ 0 h 568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527" h="568058">
                <a:moveTo>
                  <a:pt x="558527" y="0"/>
                </a:moveTo>
                <a:lnTo>
                  <a:pt x="558527" y="338499"/>
                </a:lnTo>
                <a:lnTo>
                  <a:pt x="279263" y="568058"/>
                </a:lnTo>
                <a:lnTo>
                  <a:pt x="0" y="33849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sz="1701">
              <a:solidFill>
                <a:prstClr val="white"/>
              </a:solidFill>
            </a:endParaRPr>
          </a:p>
        </p:txBody>
      </p:sp>
      <p:cxnSp>
        <p:nvCxnSpPr>
          <p:cNvPr id="6" name="直接连接符 5"/>
          <p:cNvCxnSpPr>
            <a:cxnSpLocks/>
          </p:cNvCxnSpPr>
          <p:nvPr userDrawn="1"/>
        </p:nvCxnSpPr>
        <p:spPr>
          <a:xfrm>
            <a:off x="713436" y="860229"/>
            <a:ext cx="10685131"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8" name="图片 7">
            <a:extLst>
              <a:ext uri="{FF2B5EF4-FFF2-40B4-BE49-F238E27FC236}">
                <a16:creationId xmlns:a16="http://schemas.microsoft.com/office/drawing/2014/main" id="{DF42D4FE-65EE-45AA-8966-8A4138CA9E4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92640" y="207066"/>
            <a:ext cx="1705927" cy="511778"/>
          </a:xfrm>
          <a:prstGeom prst="rect">
            <a:avLst/>
          </a:prstGeom>
        </p:spPr>
      </p:pic>
    </p:spTree>
    <p:extLst>
      <p:ext uri="{BB962C8B-B14F-4D97-AF65-F5344CB8AC3E}">
        <p14:creationId xmlns:p14="http://schemas.microsoft.com/office/powerpoint/2010/main" val="3845894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4" name="Rectangle 9"/>
          <p:cNvSpPr/>
          <p:nvPr userDrawn="1"/>
        </p:nvSpPr>
        <p:spPr>
          <a:xfrm>
            <a:off x="10709572" y="304787"/>
            <a:ext cx="461100" cy="27125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15178" tIns="57587" rIns="115178" bIns="57587" rtlCol="0" anchor="ctr"/>
          <a:lstStyle/>
          <a:p>
            <a:pPr algn="ctr"/>
            <a:endParaRPr lang="en-US" sz="2268" dirty="0"/>
          </a:p>
        </p:txBody>
      </p:sp>
      <p:sp>
        <p:nvSpPr>
          <p:cNvPr id="6" name="Isosceles Triangle 10"/>
          <p:cNvSpPr/>
          <p:nvPr userDrawn="1"/>
        </p:nvSpPr>
        <p:spPr>
          <a:xfrm rot="10610802">
            <a:off x="10715083" y="398448"/>
            <a:ext cx="461854" cy="247429"/>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15178" tIns="57587" rIns="115178" bIns="57587" rtlCol="0" anchor="ctr"/>
          <a:lstStyle/>
          <a:p>
            <a:pPr algn="ctr"/>
            <a:endParaRPr lang="en-US" sz="2268"/>
          </a:p>
        </p:txBody>
      </p:sp>
      <p:sp>
        <p:nvSpPr>
          <p:cNvPr id="7" name="Slide Number Placeholder 5"/>
          <p:cNvSpPr txBox="1">
            <a:spLocks/>
          </p:cNvSpPr>
          <p:nvPr userDrawn="1"/>
        </p:nvSpPr>
        <p:spPr>
          <a:xfrm>
            <a:off x="10733665" y="258199"/>
            <a:ext cx="424687" cy="441695"/>
          </a:xfrm>
          <a:prstGeom prst="rect">
            <a:avLst/>
          </a:prstGeom>
        </p:spPr>
        <p:txBody>
          <a:bodyPr vert="horz" lIns="0" tIns="0" rIns="0" bIns="57587"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260" smtClean="0"/>
              <a:pPr/>
              <a:t>‹#›</a:t>
            </a:fld>
            <a:endParaRPr lang="en-US" sz="1260" dirty="0"/>
          </a:p>
        </p:txBody>
      </p:sp>
      <p:grpSp>
        <p:nvGrpSpPr>
          <p:cNvPr id="8" name="Group 5"/>
          <p:cNvGrpSpPr/>
          <p:nvPr userDrawn="1"/>
        </p:nvGrpSpPr>
        <p:grpSpPr>
          <a:xfrm>
            <a:off x="437711" y="5961724"/>
            <a:ext cx="282320" cy="278630"/>
            <a:chOff x="4328868" y="5502988"/>
            <a:chExt cx="500307" cy="493774"/>
          </a:xfrm>
        </p:grpSpPr>
        <p:sp>
          <p:nvSpPr>
            <p:cNvPr id="9"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2268"/>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2268"/>
            </a:p>
          </p:txBody>
        </p:sp>
      </p:grpSp>
      <p:grpSp>
        <p:nvGrpSpPr>
          <p:cNvPr id="11" name="Group 9"/>
          <p:cNvGrpSpPr/>
          <p:nvPr userDrawn="1"/>
        </p:nvGrpSpPr>
        <p:grpSpPr>
          <a:xfrm flipH="1">
            <a:off x="1176376" y="5961724"/>
            <a:ext cx="282320" cy="278630"/>
            <a:chOff x="4328868" y="5502988"/>
            <a:chExt cx="500307" cy="493774"/>
          </a:xfrm>
        </p:grpSpPr>
        <p:sp>
          <p:nvSpPr>
            <p:cNvPr id="12"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2268"/>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id-ID" sz="2268"/>
            </a:p>
          </p:txBody>
        </p:sp>
      </p:grpSp>
      <p:cxnSp>
        <p:nvCxnSpPr>
          <p:cNvPr id="14" name="Straight Connector 3"/>
          <p:cNvCxnSpPr/>
          <p:nvPr userDrawn="1"/>
        </p:nvCxnSpPr>
        <p:spPr>
          <a:xfrm>
            <a:off x="696356" y="6104543"/>
            <a:ext cx="48002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5" name="组合 14"/>
          <p:cNvGrpSpPr/>
          <p:nvPr userDrawn="1"/>
        </p:nvGrpSpPr>
        <p:grpSpPr>
          <a:xfrm>
            <a:off x="2008585" y="1023179"/>
            <a:ext cx="7503319" cy="39600"/>
            <a:chOff x="3060700" y="4724400"/>
            <a:chExt cx="5955507" cy="31432"/>
          </a:xfrm>
        </p:grpSpPr>
        <p:cxnSp>
          <p:nvCxnSpPr>
            <p:cNvPr id="16" name="直接连接符 15"/>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060700" y="4755832"/>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01547049"/>
      </p:ext>
    </p:extLst>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10" name="自由: 形状 32"/>
          <p:cNvSpPr/>
          <p:nvPr userDrawn="1"/>
        </p:nvSpPr>
        <p:spPr>
          <a:xfrm rot="16200000">
            <a:off x="2034" y="135115"/>
            <a:ext cx="709368" cy="713434"/>
          </a:xfrm>
          <a:custGeom>
            <a:avLst/>
            <a:gdLst>
              <a:gd name="connsiteX0" fmla="*/ 558527 w 558527"/>
              <a:gd name="connsiteY0" fmla="*/ 0 h 755019"/>
              <a:gd name="connsiteX1" fmla="*/ 558527 w 558527"/>
              <a:gd name="connsiteY1" fmla="*/ 525460 h 755019"/>
              <a:gd name="connsiteX2" fmla="*/ 279263 w 558527"/>
              <a:gd name="connsiteY2" fmla="*/ 755019 h 755019"/>
              <a:gd name="connsiteX3" fmla="*/ 0 w 558527"/>
              <a:gd name="connsiteY3" fmla="*/ 525460 h 755019"/>
              <a:gd name="connsiteX4" fmla="*/ 0 w 558527"/>
              <a:gd name="connsiteY4" fmla="*/ 0 h 755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527" h="755019">
                <a:moveTo>
                  <a:pt x="558527" y="0"/>
                </a:moveTo>
                <a:lnTo>
                  <a:pt x="558527" y="525460"/>
                </a:lnTo>
                <a:lnTo>
                  <a:pt x="279263" y="755019"/>
                </a:lnTo>
                <a:lnTo>
                  <a:pt x="0" y="52546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sz="3402">
              <a:solidFill>
                <a:prstClr val="white"/>
              </a:solidFill>
              <a:latin typeface="微软雅黑" panose="020B0503020204020204" pitchFamily="34" charset="-122"/>
              <a:ea typeface="微软雅黑" panose="020B0503020204020204" pitchFamily="34" charset="-122"/>
            </a:endParaRPr>
          </a:p>
        </p:txBody>
      </p:sp>
      <p:sp>
        <p:nvSpPr>
          <p:cNvPr id="11" name="自由: 形状 31"/>
          <p:cNvSpPr/>
          <p:nvPr userDrawn="1"/>
        </p:nvSpPr>
        <p:spPr>
          <a:xfrm rot="16200000">
            <a:off x="-86297" y="223444"/>
            <a:ext cx="709368" cy="536771"/>
          </a:xfrm>
          <a:custGeom>
            <a:avLst/>
            <a:gdLst>
              <a:gd name="connsiteX0" fmla="*/ 558527 w 558527"/>
              <a:gd name="connsiteY0" fmla="*/ 0 h 568058"/>
              <a:gd name="connsiteX1" fmla="*/ 558527 w 558527"/>
              <a:gd name="connsiteY1" fmla="*/ 338499 h 568058"/>
              <a:gd name="connsiteX2" fmla="*/ 279263 w 558527"/>
              <a:gd name="connsiteY2" fmla="*/ 568058 h 568058"/>
              <a:gd name="connsiteX3" fmla="*/ 0 w 558527"/>
              <a:gd name="connsiteY3" fmla="*/ 338499 h 568058"/>
              <a:gd name="connsiteX4" fmla="*/ 0 w 558527"/>
              <a:gd name="connsiteY4" fmla="*/ 0 h 568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527" h="568058">
                <a:moveTo>
                  <a:pt x="558527" y="0"/>
                </a:moveTo>
                <a:lnTo>
                  <a:pt x="558527" y="338499"/>
                </a:lnTo>
                <a:lnTo>
                  <a:pt x="279263" y="568058"/>
                </a:lnTo>
                <a:lnTo>
                  <a:pt x="0" y="338499"/>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sz="1701">
              <a:solidFill>
                <a:prstClr val="white"/>
              </a:solidFill>
            </a:endParaRPr>
          </a:p>
        </p:txBody>
      </p:sp>
    </p:spTree>
    <p:extLst>
      <p:ext uri="{BB962C8B-B14F-4D97-AF65-F5344CB8AC3E}">
        <p14:creationId xmlns:p14="http://schemas.microsoft.com/office/powerpoint/2010/main" val="3009629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11538317" cy="6480424"/>
          </a:xfrm>
          <a:prstGeom prst="rect">
            <a:avLst/>
          </a:prstGeom>
        </p:spPr>
      </p:pic>
      <p:sp>
        <p:nvSpPr>
          <p:cNvPr id="3" name="燕尾形 2"/>
          <p:cNvSpPr/>
          <p:nvPr userDrawn="1"/>
        </p:nvSpPr>
        <p:spPr bwMode="auto">
          <a:xfrm>
            <a:off x="165925" y="375842"/>
            <a:ext cx="362891" cy="453606"/>
          </a:xfrm>
          <a:prstGeom prst="chevron">
            <a:avLst/>
          </a:prstGeom>
          <a:solidFill>
            <a:schemeClr val="accent1"/>
          </a:solidFill>
          <a:ln w="15875">
            <a:noFill/>
          </a:ln>
          <a:effectLst/>
        </p:spPr>
        <p:txBody>
          <a:bodyPr rot="0" spcFirstLastPara="0" vertOverflow="overflow" horzOverflow="overflow" vert="horz" wrap="square" lIns="115203" tIns="57602" rIns="115203" bIns="57602" numCol="1" spcCol="0" rtlCol="0" fromWordArt="0" anchor="t" anchorCtr="0" forceAA="0" compatLnSpc="1">
            <a:prstTxWarp prst="textNoShape">
              <a:avLst/>
            </a:prstTxWarp>
            <a:noAutofit/>
          </a:bodyPr>
          <a:lstStyle/>
          <a:p>
            <a:pPr algn="ctr"/>
            <a:endParaRPr lang="zh-CN" altLang="en-US" sz="2268"/>
          </a:p>
        </p:txBody>
      </p:sp>
      <p:sp>
        <p:nvSpPr>
          <p:cNvPr id="4" name="燕尾形 3"/>
          <p:cNvSpPr/>
          <p:nvPr userDrawn="1"/>
        </p:nvSpPr>
        <p:spPr bwMode="auto">
          <a:xfrm>
            <a:off x="498334" y="378655"/>
            <a:ext cx="362891" cy="453606"/>
          </a:xfrm>
          <a:prstGeom prst="chevron">
            <a:avLst/>
          </a:prstGeom>
          <a:solidFill>
            <a:schemeClr val="accent1"/>
          </a:solidFill>
          <a:ln w="15875">
            <a:noFill/>
          </a:ln>
          <a:effectLst/>
        </p:spPr>
        <p:txBody>
          <a:bodyPr rot="0" spcFirstLastPara="0" vertOverflow="overflow" horzOverflow="overflow" vert="horz" wrap="square" lIns="115203" tIns="57602" rIns="115203" bIns="57602" numCol="1" spcCol="0" rtlCol="0" fromWordArt="0" anchor="t" anchorCtr="0" forceAA="0" compatLnSpc="1">
            <a:prstTxWarp prst="textNoShape">
              <a:avLst/>
            </a:prstTxWarp>
            <a:noAutofit/>
          </a:bodyPr>
          <a:lstStyle/>
          <a:p>
            <a:pPr algn="ctr"/>
            <a:endParaRPr lang="zh-CN" altLang="en-US" sz="2268"/>
          </a:p>
        </p:txBody>
      </p:sp>
      <p:sp>
        <p:nvSpPr>
          <p:cNvPr id="5" name="MH_SubTitle_1"/>
          <p:cNvSpPr txBox="1"/>
          <p:nvPr userDrawn="1">
            <p:custDataLst>
              <p:tags r:id="rId1"/>
            </p:custDataLst>
          </p:nvPr>
        </p:nvSpPr>
        <p:spPr>
          <a:xfrm>
            <a:off x="1030446" y="389022"/>
            <a:ext cx="3901071" cy="310085"/>
          </a:xfrm>
          <a:prstGeom prst="rect">
            <a:avLst/>
          </a:prstGeom>
          <a:noFill/>
        </p:spPr>
        <p:txBody>
          <a:bodyPr wrap="square" lIns="0" tIns="0" rIns="0" bIns="0" anchor="ctr">
            <a:spAutoFit/>
          </a:bodyPr>
          <a:lstStyle/>
          <a:p>
            <a:r>
              <a:rPr lang="zh-CN" altLang="en-US" sz="2015" b="1" dirty="0">
                <a:solidFill>
                  <a:schemeClr val="accent1"/>
                </a:solidFill>
                <a:latin typeface="Arial" panose="020B0604020202020204" pitchFamily="34" charset="0"/>
                <a:ea typeface="微软雅黑" panose="020B0503020204020204" pitchFamily="34" charset="-122"/>
                <a:sym typeface="Arial" panose="020B0604020202020204" pitchFamily="34" charset="0"/>
              </a:rPr>
              <a:t>请在这里添加标题内容</a:t>
            </a:r>
            <a:endParaRPr lang="en-US" altLang="zh-CN" sz="2015"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p:cNvSpPr/>
          <p:nvPr userDrawn="1"/>
        </p:nvSpPr>
        <p:spPr bwMode="auto">
          <a:xfrm flipV="1">
            <a:off x="575295" y="771848"/>
            <a:ext cx="10931431" cy="57601"/>
          </a:xfrm>
          <a:prstGeom prst="rect">
            <a:avLst/>
          </a:prstGeom>
          <a:solidFill>
            <a:schemeClr val="accent1"/>
          </a:solidFill>
          <a:ln w="15875">
            <a:noFill/>
          </a:ln>
          <a:effectLst/>
        </p:spPr>
        <p:txBody>
          <a:bodyPr rot="0" spcFirstLastPara="0" vertOverflow="overflow" horzOverflow="overflow" vert="horz" wrap="square" lIns="115203" tIns="57602" rIns="115203" bIns="57602" numCol="1" spcCol="0" rtlCol="0" fromWordArt="0" anchor="t" anchorCtr="0" forceAA="0" compatLnSpc="1">
            <a:prstTxWarp prst="textNoShape">
              <a:avLst/>
            </a:prstTxWarp>
            <a:noAutofit/>
          </a:bodyPr>
          <a:lstStyle/>
          <a:p>
            <a:pPr algn="ctr"/>
            <a:endParaRPr lang="zh-CN" altLang="en-US" sz="2268"/>
          </a:p>
        </p:txBody>
      </p:sp>
    </p:spTree>
    <p:extLst>
      <p:ext uri="{BB962C8B-B14F-4D97-AF65-F5344CB8AC3E}">
        <p14:creationId xmlns:p14="http://schemas.microsoft.com/office/powerpoint/2010/main" val="23539291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标题幻灯片">
    <p:bg>
      <p:bgPr>
        <a:solidFill>
          <a:schemeClr val="bg1">
            <a:lumMod val="95000"/>
          </a:schemeClr>
        </a:solid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576024" y="6006164"/>
            <a:ext cx="2688114" cy="345009"/>
          </a:xfrm>
          <a:prstGeom prst="rect">
            <a:avLst/>
          </a:prstGeom>
        </p:spPr>
        <p:txBody>
          <a:bodyPr/>
          <a:lstStyle/>
          <a:p>
            <a:fld id="{8035C5D1-AD16-4B01-871F-DE047A6CFB67}" type="datetimeFigureOut">
              <a:rPr lang="zh-CN" altLang="en-US" smtClean="0"/>
              <a:t>2020/11/21</a:t>
            </a:fld>
            <a:endParaRPr lang="zh-CN" altLang="en-US"/>
          </a:p>
        </p:txBody>
      </p:sp>
      <p:sp>
        <p:nvSpPr>
          <p:cNvPr id="5" name="页脚占位符 4"/>
          <p:cNvSpPr>
            <a:spLocks noGrp="1"/>
          </p:cNvSpPr>
          <p:nvPr>
            <p:ph type="ftr" sz="quarter" idx="11"/>
          </p:nvPr>
        </p:nvSpPr>
        <p:spPr>
          <a:xfrm>
            <a:off x="3936167" y="6006164"/>
            <a:ext cx="3648155" cy="345009"/>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256350" y="6006164"/>
            <a:ext cx="2688114" cy="345009"/>
          </a:xfrm>
          <a:prstGeom prst="rect">
            <a:avLst/>
          </a:prstGeom>
        </p:spPr>
        <p:txBody>
          <a:bodyPr/>
          <a:lstStyle/>
          <a:p>
            <a:fld id="{8BCDE635-3FC4-4B83-A3D1-632FFA341E9A}" type="slidenum">
              <a:rPr lang="zh-CN" altLang="en-US" smtClean="0"/>
              <a:t>‹#›</a:t>
            </a:fld>
            <a:endParaRPr lang="zh-CN" altLang="en-US"/>
          </a:p>
        </p:txBody>
      </p:sp>
    </p:spTree>
    <p:extLst>
      <p:ext uri="{BB962C8B-B14F-4D97-AF65-F5344CB8AC3E}">
        <p14:creationId xmlns:p14="http://schemas.microsoft.com/office/powerpoint/2010/main" val="3890523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grpSp>
        <p:nvGrpSpPr>
          <p:cNvPr id="4" name="组合 3"/>
          <p:cNvGrpSpPr/>
          <p:nvPr userDrawn="1"/>
        </p:nvGrpSpPr>
        <p:grpSpPr>
          <a:xfrm>
            <a:off x="4433426" y="315079"/>
            <a:ext cx="2653636" cy="544327"/>
            <a:chOff x="406574" y="333450"/>
            <a:chExt cx="2808312" cy="576064"/>
          </a:xfrm>
        </p:grpSpPr>
        <p:sp>
          <p:nvSpPr>
            <p:cNvPr id="5" name="圆角矩形 4"/>
            <p:cNvSpPr/>
            <p:nvPr userDrawn="1"/>
          </p:nvSpPr>
          <p:spPr>
            <a:xfrm>
              <a:off x="406574" y="333450"/>
              <a:ext cx="2808312" cy="576064"/>
            </a:xfrm>
            <a:prstGeom prst="roundRect">
              <a:avLst>
                <a:gd name="adj" fmla="val 12985"/>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accent1"/>
                </a:solidFill>
              </a:endParaRPr>
            </a:p>
          </p:txBody>
        </p:sp>
        <p:sp>
          <p:nvSpPr>
            <p:cNvPr id="6" name="TextBox 5"/>
            <p:cNvSpPr txBox="1"/>
            <p:nvPr userDrawn="1"/>
          </p:nvSpPr>
          <p:spPr>
            <a:xfrm>
              <a:off x="563500" y="442761"/>
              <a:ext cx="2500891" cy="405523"/>
            </a:xfrm>
            <a:prstGeom prst="rect">
              <a:avLst/>
            </a:prstGeom>
            <a:noFill/>
          </p:spPr>
          <p:txBody>
            <a:bodyPr wrap="none" rtlCol="0">
              <a:spAutoFit/>
            </a:bodyPr>
            <a:lstStyle/>
            <a:p>
              <a:r>
                <a:rPr lang="zh-CN" altLang="en-US" sz="1890" b="1" dirty="0">
                  <a:solidFill>
                    <a:schemeClr val="accent1"/>
                  </a:solidFill>
                  <a:effectLst/>
                  <a:latin typeface="微软雅黑" panose="020B0503020204020204" pitchFamily="34" charset="-122"/>
                  <a:ea typeface="微软雅黑" panose="020B0503020204020204" pitchFamily="34" charset="-122"/>
                </a:rPr>
                <a:t>时尚微立体图表合集</a:t>
              </a:r>
            </a:p>
          </p:txBody>
        </p:sp>
      </p:grpSp>
      <p:cxnSp>
        <p:nvCxnSpPr>
          <p:cNvPr id="9" name="直接连接符 8"/>
          <p:cNvCxnSpPr/>
          <p:nvPr userDrawn="1"/>
        </p:nvCxnSpPr>
        <p:spPr>
          <a:xfrm flipH="1">
            <a:off x="-120005" y="587243"/>
            <a:ext cx="4512191"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userDrawn="1"/>
        </p:nvCxnSpPr>
        <p:spPr>
          <a:xfrm flipH="1">
            <a:off x="7092300" y="587243"/>
            <a:ext cx="4512191"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9396138"/>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97150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576025" y="6006165"/>
            <a:ext cx="2688114" cy="345009"/>
          </a:xfrm>
          <a:prstGeom prst="rect">
            <a:avLst/>
          </a:prstGeom>
        </p:spPr>
        <p:txBody>
          <a:bodyPr/>
          <a:lstStyle/>
          <a:p>
            <a:fld id="{FC8A9CF0-91C9-42F9-83C2-B72FF9A18BA5}" type="datetimeFigureOut">
              <a:rPr lang="zh-CN" altLang="en-US" smtClean="0"/>
              <a:t>2020/11/21</a:t>
            </a:fld>
            <a:endParaRPr lang="zh-CN" altLang="en-US"/>
          </a:p>
        </p:txBody>
      </p:sp>
      <p:sp>
        <p:nvSpPr>
          <p:cNvPr id="3" name="页脚占位符 2"/>
          <p:cNvSpPr>
            <a:spLocks noGrp="1"/>
          </p:cNvSpPr>
          <p:nvPr>
            <p:ph type="ftr" sz="quarter" idx="11"/>
          </p:nvPr>
        </p:nvSpPr>
        <p:spPr>
          <a:xfrm>
            <a:off x="3936167" y="6006165"/>
            <a:ext cx="3648155" cy="345009"/>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256350" y="6006165"/>
            <a:ext cx="2688114" cy="345009"/>
          </a:xfrm>
          <a:prstGeom prst="rect">
            <a:avLst/>
          </a:prstGeom>
        </p:spPr>
        <p:txBody>
          <a:bodyPr/>
          <a:lstStyle/>
          <a:p>
            <a:fld id="{A7F1AA27-B7A4-475F-8430-0E6442A33CF0}" type="slidenum">
              <a:rPr lang="zh-CN" altLang="en-US" smtClean="0"/>
              <a:t>‹#›</a:t>
            </a:fld>
            <a:endParaRPr lang="zh-CN" altLang="en-US"/>
          </a:p>
        </p:txBody>
      </p:sp>
    </p:spTree>
    <p:extLst>
      <p:ext uri="{BB962C8B-B14F-4D97-AF65-F5344CB8AC3E}">
        <p14:creationId xmlns:p14="http://schemas.microsoft.com/office/powerpoint/2010/main" val="846936916"/>
      </p:ext>
    </p:extLst>
  </p:cSld>
  <p:clrMapOvr>
    <a:masterClrMapping/>
  </p:clrMapOvr>
  <p:transition spd="slow">
    <p:comb/>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9034978"/>
      </p:ext>
    </p:extLst>
  </p:cSld>
  <p:clrMap bg1="lt1" tx1="dk1" bg2="lt2" tx2="dk2" accent1="accent1" accent2="accent2" accent3="accent3" accent4="accent4" accent5="accent5" accent6="accent6" hlink="hlink" folHlink="folHlink"/>
  <p:sldLayoutIdLst>
    <p:sldLayoutId id="2147483662" r:id="rId1"/>
    <p:sldLayoutId id="2147483665" r:id="rId2"/>
    <p:sldLayoutId id="2147483675" r:id="rId3"/>
    <p:sldLayoutId id="2147483667" r:id="rId4"/>
    <p:sldLayoutId id="2147483669" r:id="rId5"/>
    <p:sldLayoutId id="2147483670" r:id="rId6"/>
    <p:sldLayoutId id="2147483671" r:id="rId7"/>
    <p:sldLayoutId id="2147483672" r:id="rId8"/>
    <p:sldLayoutId id="2147483673" r:id="rId9"/>
    <p:sldLayoutId id="2147483674" r:id="rId10"/>
  </p:sldLayoutIdLst>
  <mc:AlternateContent xmlns:mc="http://schemas.openxmlformats.org/markup-compatibility/2006" xmlns:p14="http://schemas.microsoft.com/office/powerpoint/2010/main">
    <mc:Choice Requires="p14">
      <p:transition p14:dur="250" advTm="0"/>
    </mc:Choice>
    <mc:Fallback xmlns="">
      <p:transition advTm="0"/>
    </mc:Fallback>
  </mc:AlternateContent>
  <p:hf hdr="0" ftr="0" dt="0"/>
  <p:txStyles>
    <p:titleStyle>
      <a:lvl1pPr algn="l" defTabSz="1151994" rtl="0" eaLnBrk="1" latinLnBrk="0" hangingPunct="1">
        <a:spcBef>
          <a:spcPct val="0"/>
        </a:spcBef>
        <a:buNone/>
        <a:defRPr sz="4283" kern="1200">
          <a:solidFill>
            <a:srgbClr val="17375E"/>
          </a:solidFill>
          <a:latin typeface="Signika"/>
          <a:ea typeface="Open Sans Extrabold" pitchFamily="34" charset="0"/>
          <a:cs typeface="Signika"/>
        </a:defRPr>
      </a:lvl1pPr>
    </p:titleStyle>
    <p:bodyStyle>
      <a:lvl1pPr marL="431998" indent="-431998" algn="l" defTabSz="1151994" rtl="0" eaLnBrk="1" latinLnBrk="0" hangingPunct="1">
        <a:spcBef>
          <a:spcPct val="20000"/>
        </a:spcBef>
        <a:buFont typeface="Arial" pitchFamily="34" charset="0"/>
        <a:buChar char="•"/>
        <a:defRPr sz="2520" kern="1200">
          <a:solidFill>
            <a:srgbClr val="17375E"/>
          </a:solidFill>
          <a:latin typeface="+mn-lt"/>
          <a:ea typeface="+mn-ea"/>
          <a:cs typeface="+mn-cs"/>
        </a:defRPr>
      </a:lvl1pPr>
      <a:lvl2pPr marL="935994" indent="-359997" algn="l" defTabSz="1151994" rtl="0" eaLnBrk="1" latinLnBrk="0" hangingPunct="1">
        <a:spcBef>
          <a:spcPct val="20000"/>
        </a:spcBef>
        <a:buFont typeface="Arial" pitchFamily="34" charset="0"/>
        <a:buChar char="–"/>
        <a:defRPr sz="2268" kern="1200">
          <a:solidFill>
            <a:srgbClr val="17375E"/>
          </a:solidFill>
          <a:latin typeface="+mn-lt"/>
          <a:ea typeface="+mn-ea"/>
          <a:cs typeface="+mn-cs"/>
        </a:defRPr>
      </a:lvl2pPr>
      <a:lvl3pPr marL="1439992" indent="-287998" algn="l" defTabSz="1151994" rtl="0" eaLnBrk="1" latinLnBrk="0" hangingPunct="1">
        <a:spcBef>
          <a:spcPct val="20000"/>
        </a:spcBef>
        <a:buFont typeface="Arial" pitchFamily="34" charset="0"/>
        <a:buChar char="•"/>
        <a:defRPr sz="2015" kern="1200">
          <a:solidFill>
            <a:srgbClr val="17375E"/>
          </a:solidFill>
          <a:latin typeface="+mn-lt"/>
          <a:ea typeface="+mn-ea"/>
          <a:cs typeface="+mn-cs"/>
        </a:defRPr>
      </a:lvl3pPr>
      <a:lvl4pPr marL="2015989" indent="-287998" algn="l" defTabSz="1151994" rtl="0" eaLnBrk="1" latinLnBrk="0" hangingPunct="1">
        <a:spcBef>
          <a:spcPct val="20000"/>
        </a:spcBef>
        <a:buFont typeface="Arial" pitchFamily="34" charset="0"/>
        <a:buChar char="–"/>
        <a:defRPr sz="1764" kern="1200">
          <a:solidFill>
            <a:srgbClr val="17375E"/>
          </a:solidFill>
          <a:latin typeface="+mn-lt"/>
          <a:ea typeface="+mn-ea"/>
          <a:cs typeface="+mn-cs"/>
        </a:defRPr>
      </a:lvl4pPr>
      <a:lvl5pPr marL="2591984" indent="-287998" algn="l" defTabSz="1151994" rtl="0" eaLnBrk="1" latinLnBrk="0" hangingPunct="1">
        <a:spcBef>
          <a:spcPct val="20000"/>
        </a:spcBef>
        <a:buFont typeface="Arial" pitchFamily="34" charset="0"/>
        <a:buChar char="»"/>
        <a:defRPr sz="1764" kern="1200">
          <a:solidFill>
            <a:srgbClr val="17375E"/>
          </a:solidFill>
          <a:latin typeface="+mn-lt"/>
          <a:ea typeface="+mn-ea"/>
          <a:cs typeface="+mn-cs"/>
        </a:defRPr>
      </a:lvl5pPr>
      <a:lvl6pPr marL="3167981" indent="-287998" algn="l" defTabSz="1151994" rtl="0" eaLnBrk="1" latinLnBrk="0" hangingPunct="1">
        <a:spcBef>
          <a:spcPct val="20000"/>
        </a:spcBef>
        <a:buFont typeface="Arial" pitchFamily="34" charset="0"/>
        <a:buChar char="•"/>
        <a:defRPr sz="2520" kern="1200">
          <a:solidFill>
            <a:schemeClr val="tx1"/>
          </a:solidFill>
          <a:latin typeface="+mn-lt"/>
          <a:ea typeface="+mn-ea"/>
          <a:cs typeface="+mn-cs"/>
        </a:defRPr>
      </a:lvl6pPr>
      <a:lvl7pPr marL="3743978" indent="-287998" algn="l" defTabSz="1151994" rtl="0" eaLnBrk="1" latinLnBrk="0" hangingPunct="1">
        <a:spcBef>
          <a:spcPct val="20000"/>
        </a:spcBef>
        <a:buFont typeface="Arial" pitchFamily="34" charset="0"/>
        <a:buChar char="•"/>
        <a:defRPr sz="2520" kern="1200">
          <a:solidFill>
            <a:schemeClr val="tx1"/>
          </a:solidFill>
          <a:latin typeface="+mn-lt"/>
          <a:ea typeface="+mn-ea"/>
          <a:cs typeface="+mn-cs"/>
        </a:defRPr>
      </a:lvl7pPr>
      <a:lvl8pPr marL="4319975" indent="-287998" algn="l" defTabSz="1151994" rtl="0" eaLnBrk="1" latinLnBrk="0" hangingPunct="1">
        <a:spcBef>
          <a:spcPct val="20000"/>
        </a:spcBef>
        <a:buFont typeface="Arial" pitchFamily="34" charset="0"/>
        <a:buChar char="•"/>
        <a:defRPr sz="2520" kern="1200">
          <a:solidFill>
            <a:schemeClr val="tx1"/>
          </a:solidFill>
          <a:latin typeface="+mn-lt"/>
          <a:ea typeface="+mn-ea"/>
          <a:cs typeface="+mn-cs"/>
        </a:defRPr>
      </a:lvl8pPr>
      <a:lvl9pPr marL="4895971" indent="-287998" algn="l" defTabSz="1151994" rtl="0" eaLnBrk="1" latinLnBrk="0" hangingPunct="1">
        <a:spcBef>
          <a:spcPct val="20000"/>
        </a:spcBef>
        <a:buFont typeface="Arial" pitchFamily="34" charset="0"/>
        <a:buChar char="•"/>
        <a:defRPr sz="2520" kern="1200">
          <a:solidFill>
            <a:schemeClr val="tx1"/>
          </a:solidFill>
          <a:latin typeface="+mn-lt"/>
          <a:ea typeface="+mn-ea"/>
          <a:cs typeface="+mn-cs"/>
        </a:defRPr>
      </a:lvl9pPr>
    </p:bodyStyle>
    <p:otherStyle>
      <a:defPPr>
        <a:defRPr lang="en-US"/>
      </a:defPPr>
      <a:lvl1pPr marL="0" algn="l" defTabSz="1151994" rtl="0" eaLnBrk="1" latinLnBrk="0" hangingPunct="1">
        <a:defRPr sz="2268" kern="1200">
          <a:solidFill>
            <a:schemeClr val="tx1"/>
          </a:solidFill>
          <a:latin typeface="+mn-lt"/>
          <a:ea typeface="+mn-ea"/>
          <a:cs typeface="+mn-cs"/>
        </a:defRPr>
      </a:lvl1pPr>
      <a:lvl2pPr marL="575997" algn="l" defTabSz="1151994" rtl="0" eaLnBrk="1" latinLnBrk="0" hangingPunct="1">
        <a:defRPr sz="2268" kern="1200">
          <a:solidFill>
            <a:schemeClr val="tx1"/>
          </a:solidFill>
          <a:latin typeface="+mn-lt"/>
          <a:ea typeface="+mn-ea"/>
          <a:cs typeface="+mn-cs"/>
        </a:defRPr>
      </a:lvl2pPr>
      <a:lvl3pPr marL="1151994" algn="l" defTabSz="1151994" rtl="0" eaLnBrk="1" latinLnBrk="0" hangingPunct="1">
        <a:defRPr sz="2268" kern="1200">
          <a:solidFill>
            <a:schemeClr val="tx1"/>
          </a:solidFill>
          <a:latin typeface="+mn-lt"/>
          <a:ea typeface="+mn-ea"/>
          <a:cs typeface="+mn-cs"/>
        </a:defRPr>
      </a:lvl3pPr>
      <a:lvl4pPr marL="1727990" algn="l" defTabSz="1151994" rtl="0" eaLnBrk="1" latinLnBrk="0" hangingPunct="1">
        <a:defRPr sz="2268" kern="1200">
          <a:solidFill>
            <a:schemeClr val="tx1"/>
          </a:solidFill>
          <a:latin typeface="+mn-lt"/>
          <a:ea typeface="+mn-ea"/>
          <a:cs typeface="+mn-cs"/>
        </a:defRPr>
      </a:lvl4pPr>
      <a:lvl5pPr marL="2303987" algn="l" defTabSz="1151994" rtl="0" eaLnBrk="1" latinLnBrk="0" hangingPunct="1">
        <a:defRPr sz="2268" kern="1200">
          <a:solidFill>
            <a:schemeClr val="tx1"/>
          </a:solidFill>
          <a:latin typeface="+mn-lt"/>
          <a:ea typeface="+mn-ea"/>
          <a:cs typeface="+mn-cs"/>
        </a:defRPr>
      </a:lvl5pPr>
      <a:lvl6pPr marL="2879983" algn="l" defTabSz="1151994" rtl="0" eaLnBrk="1" latinLnBrk="0" hangingPunct="1">
        <a:defRPr sz="2268" kern="1200">
          <a:solidFill>
            <a:schemeClr val="tx1"/>
          </a:solidFill>
          <a:latin typeface="+mn-lt"/>
          <a:ea typeface="+mn-ea"/>
          <a:cs typeface="+mn-cs"/>
        </a:defRPr>
      </a:lvl6pPr>
      <a:lvl7pPr marL="3455980" algn="l" defTabSz="1151994" rtl="0" eaLnBrk="1" latinLnBrk="0" hangingPunct="1">
        <a:defRPr sz="2268" kern="1200">
          <a:solidFill>
            <a:schemeClr val="tx1"/>
          </a:solidFill>
          <a:latin typeface="+mn-lt"/>
          <a:ea typeface="+mn-ea"/>
          <a:cs typeface="+mn-cs"/>
        </a:defRPr>
      </a:lvl7pPr>
      <a:lvl8pPr marL="4031976" algn="l" defTabSz="1151994" rtl="0" eaLnBrk="1" latinLnBrk="0" hangingPunct="1">
        <a:defRPr sz="2268" kern="1200">
          <a:solidFill>
            <a:schemeClr val="tx1"/>
          </a:solidFill>
          <a:latin typeface="+mn-lt"/>
          <a:ea typeface="+mn-ea"/>
          <a:cs typeface="+mn-cs"/>
        </a:defRPr>
      </a:lvl8pPr>
      <a:lvl9pPr marL="4607973" algn="l" defTabSz="1151994" rtl="0" eaLnBrk="1" latinLnBrk="0" hangingPunct="1">
        <a:defRPr sz="226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8.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3.JPG"/></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0.jpg"/><Relationship Id="rId5" Type="http://schemas.openxmlformats.org/officeDocument/2006/relationships/image" Target="../media/image8.jpg"/><Relationship Id="rId4" Type="http://schemas.openxmlformats.org/officeDocument/2006/relationships/image" Target="../media/image19.jpg"/></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2.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3.jpg"/></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image" Target="../media/image23.jpg"/></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29.jpg"/><Relationship Id="rId4" Type="http://schemas.openxmlformats.org/officeDocument/2006/relationships/image" Target="../media/image28.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tags" Target="../tags/tag5.xml"/><Relationship Id="rId7" Type="http://schemas.openxmlformats.org/officeDocument/2006/relationships/notesSlide" Target="../notesSlides/notesSlide26.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slideLayout" Target="../slideLayouts/slideLayout3.xml"/><Relationship Id="rId11" Type="http://schemas.openxmlformats.org/officeDocument/2006/relationships/image" Target="../media/image19.jpg"/><Relationship Id="rId5" Type="http://schemas.openxmlformats.org/officeDocument/2006/relationships/tags" Target="../tags/tag7.xml"/><Relationship Id="rId10" Type="http://schemas.openxmlformats.org/officeDocument/2006/relationships/image" Target="../media/image32.JPG"/><Relationship Id="rId4" Type="http://schemas.openxmlformats.org/officeDocument/2006/relationships/tags" Target="../tags/tag6.xml"/><Relationship Id="rId9" Type="http://schemas.openxmlformats.org/officeDocument/2006/relationships/image" Target="../media/image31.JPG"/></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1C6343DA-D958-4A45-8D81-B4761A1F37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7759" y="0"/>
            <a:ext cx="6382729" cy="6480175"/>
          </a:xfrm>
          <a:prstGeom prst="rect">
            <a:avLst/>
          </a:prstGeom>
        </p:spPr>
      </p:pic>
      <p:sp>
        <p:nvSpPr>
          <p:cNvPr id="27" name="TextBox 29"/>
          <p:cNvSpPr txBox="1"/>
          <p:nvPr/>
        </p:nvSpPr>
        <p:spPr>
          <a:xfrm>
            <a:off x="530828" y="2813052"/>
            <a:ext cx="6548588" cy="790345"/>
          </a:xfrm>
          <a:prstGeom prst="rect">
            <a:avLst/>
          </a:prstGeom>
          <a:noFill/>
          <a:ln>
            <a:noFill/>
          </a:ln>
        </p:spPr>
        <p:txBody>
          <a:bodyPr wrap="none" rtlCol="0">
            <a:spAutoFit/>
          </a:bodyPr>
          <a:lstStyle/>
          <a:p>
            <a:r>
              <a:rPr lang="zh-CN" altLang="en-US" sz="4536" b="1" dirty="0">
                <a:solidFill>
                  <a:schemeClr val="tx2"/>
                </a:solidFill>
                <a:effectLst>
                  <a:outerShdw blurRad="38100" dist="38100" dir="2700000" algn="tl">
                    <a:srgbClr val="000000">
                      <a:alpha val="43137"/>
                    </a:srgbClr>
                  </a:outerShdw>
                </a:effectLst>
                <a:latin typeface="微软雅黑" pitchFamily="34" charset="-122"/>
                <a:ea typeface="微软雅黑" pitchFamily="34" charset="-122"/>
              </a:rPr>
              <a:t>哈尔滨工程大学</a:t>
            </a:r>
            <a:r>
              <a:rPr lang="en-US" altLang="zh-CN" sz="4536" b="1" dirty="0">
                <a:solidFill>
                  <a:schemeClr val="tx2"/>
                </a:solidFill>
                <a:effectLst>
                  <a:outerShdw blurRad="38100" dist="38100" dir="2700000" algn="tl">
                    <a:srgbClr val="000000">
                      <a:alpha val="43137"/>
                    </a:srgbClr>
                  </a:outerShdw>
                </a:effectLst>
                <a:latin typeface="微软雅黑" pitchFamily="34" charset="-122"/>
                <a:ea typeface="微软雅黑" pitchFamily="34" charset="-122"/>
              </a:rPr>
              <a:t>PPT</a:t>
            </a:r>
            <a:r>
              <a:rPr lang="zh-CN" altLang="en-US" sz="4536" b="1" dirty="0">
                <a:solidFill>
                  <a:schemeClr val="tx2"/>
                </a:solidFill>
                <a:effectLst>
                  <a:outerShdw blurRad="38100" dist="38100" dir="2700000" algn="tl">
                    <a:srgbClr val="000000">
                      <a:alpha val="43137"/>
                    </a:srgbClr>
                  </a:outerShdw>
                </a:effectLst>
                <a:latin typeface="微软雅黑" pitchFamily="34" charset="-122"/>
                <a:ea typeface="微软雅黑" pitchFamily="34" charset="-122"/>
              </a:rPr>
              <a:t>模板</a:t>
            </a:r>
          </a:p>
        </p:txBody>
      </p:sp>
      <p:sp>
        <p:nvSpPr>
          <p:cNvPr id="28" name="原创设计师QQ598969553                 _15"/>
          <p:cNvSpPr/>
          <p:nvPr/>
        </p:nvSpPr>
        <p:spPr>
          <a:xfrm>
            <a:off x="603116" y="4487966"/>
            <a:ext cx="3216581" cy="6377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solidFill>
                  <a:schemeClr val="tx2"/>
                </a:solidFill>
                <a:latin typeface="华文细黑" panose="02010600040101010101" pitchFamily="2" charset="-122"/>
                <a:ea typeface="华文细黑" panose="02010600040101010101" pitchFamily="2" charset="-122"/>
              </a:rPr>
              <a:t>学院或部门名称</a:t>
            </a:r>
            <a:endParaRPr lang="en-US" altLang="zh-CN" sz="1600" dirty="0">
              <a:solidFill>
                <a:schemeClr val="tx2"/>
              </a:solidFill>
              <a:latin typeface="华文细黑" panose="02010600040101010101" pitchFamily="2" charset="-122"/>
              <a:ea typeface="华文细黑" panose="02010600040101010101" pitchFamily="2" charset="-122"/>
            </a:endParaRPr>
          </a:p>
          <a:p>
            <a:r>
              <a:rPr lang="en-US" altLang="zh-CN" sz="1600" dirty="0">
                <a:solidFill>
                  <a:schemeClr val="tx2"/>
                </a:solidFill>
                <a:latin typeface="华文细黑" panose="02010600040101010101" pitchFamily="2" charset="-122"/>
                <a:ea typeface="华文细黑" panose="02010600040101010101" pitchFamily="2" charset="-122"/>
              </a:rPr>
              <a:t>2020</a:t>
            </a:r>
            <a:r>
              <a:rPr lang="zh-CN" altLang="en-US" sz="1600" dirty="0">
                <a:solidFill>
                  <a:schemeClr val="tx2"/>
                </a:solidFill>
                <a:latin typeface="华文细黑" panose="02010600040101010101" pitchFamily="2" charset="-122"/>
                <a:ea typeface="华文细黑" panose="02010600040101010101" pitchFamily="2" charset="-122"/>
              </a:rPr>
              <a:t>年</a:t>
            </a:r>
            <a:r>
              <a:rPr lang="en-US" altLang="zh-CN" sz="1600" dirty="0">
                <a:solidFill>
                  <a:schemeClr val="tx2"/>
                </a:solidFill>
                <a:latin typeface="华文细黑" panose="02010600040101010101" pitchFamily="2" charset="-122"/>
                <a:ea typeface="华文细黑" panose="02010600040101010101" pitchFamily="2" charset="-122"/>
              </a:rPr>
              <a:t>9</a:t>
            </a:r>
            <a:r>
              <a:rPr lang="zh-CN" altLang="en-US" sz="1600" dirty="0">
                <a:solidFill>
                  <a:schemeClr val="tx2"/>
                </a:solidFill>
                <a:latin typeface="华文细黑" panose="02010600040101010101" pitchFamily="2" charset="-122"/>
                <a:ea typeface="华文细黑" panose="02010600040101010101" pitchFamily="2" charset="-122"/>
              </a:rPr>
              <a:t>月</a:t>
            </a:r>
          </a:p>
        </p:txBody>
      </p:sp>
      <p:sp>
        <p:nvSpPr>
          <p:cNvPr id="29" name="矩形 28"/>
          <p:cNvSpPr/>
          <p:nvPr/>
        </p:nvSpPr>
        <p:spPr>
          <a:xfrm>
            <a:off x="603116" y="3598267"/>
            <a:ext cx="3711209" cy="339645"/>
          </a:xfrm>
          <a:prstGeom prst="rect">
            <a:avLst/>
          </a:prstGeom>
          <a:solidFill>
            <a:schemeClr val="accent1"/>
          </a:solidFill>
        </p:spPr>
        <p:txBody>
          <a:bodyPr wrap="none">
            <a:spAutoFit/>
          </a:bodyPr>
          <a:lstStyle/>
          <a:p>
            <a:pPr>
              <a:spcBef>
                <a:spcPct val="0"/>
              </a:spcBef>
              <a:buFontTx/>
              <a:buNone/>
            </a:pPr>
            <a:r>
              <a:rPr lang="en-US" altLang="zh-CN" sz="1607" dirty="0">
                <a:solidFill>
                  <a:schemeClr val="bg1"/>
                </a:solidFill>
                <a:latin typeface="微软雅黑" panose="020B0503020204020204" pitchFamily="34" charset="-122"/>
                <a:ea typeface="微软雅黑" panose="020B0503020204020204" pitchFamily="34" charset="-122"/>
              </a:rPr>
              <a:t>HARBIN ENGINEERING UNIVERSITY</a:t>
            </a:r>
          </a:p>
        </p:txBody>
      </p:sp>
      <p:sp>
        <p:nvSpPr>
          <p:cNvPr id="30" name="TextBox 29"/>
          <p:cNvSpPr txBox="1"/>
          <p:nvPr/>
        </p:nvSpPr>
        <p:spPr>
          <a:xfrm>
            <a:off x="530828" y="1221735"/>
            <a:ext cx="3057247" cy="1488228"/>
          </a:xfrm>
          <a:prstGeom prst="rect">
            <a:avLst/>
          </a:prstGeom>
          <a:noFill/>
          <a:ln>
            <a:noFill/>
          </a:ln>
        </p:spPr>
        <p:txBody>
          <a:bodyPr wrap="none" rtlCol="0">
            <a:spAutoFit/>
          </a:bodyPr>
          <a:lstStyle/>
          <a:p>
            <a:r>
              <a:rPr lang="en-US" altLang="zh-CN" sz="9071" b="1" dirty="0">
                <a:solidFill>
                  <a:srgbClr val="0070C0"/>
                </a:solidFill>
                <a:effectLst>
                  <a:outerShdw blurRad="38100" dist="38100" dir="2700000" algn="tl">
                    <a:srgbClr val="000000">
                      <a:alpha val="43137"/>
                    </a:srgbClr>
                  </a:outerShdw>
                </a:effectLst>
                <a:latin typeface="微软雅黑" pitchFamily="34" charset="-122"/>
                <a:ea typeface="微软雅黑" pitchFamily="34" charset="-122"/>
              </a:rPr>
              <a:t>2020</a:t>
            </a:r>
            <a:endParaRPr lang="zh-CN" altLang="en-US" sz="9071" b="1" dirty="0">
              <a:solidFill>
                <a:srgbClr val="0070C0"/>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978224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椭圆 40"/>
          <p:cNvSpPr/>
          <p:nvPr/>
        </p:nvSpPr>
        <p:spPr>
          <a:xfrm>
            <a:off x="1576819" y="1991899"/>
            <a:ext cx="2346799" cy="2346799"/>
          </a:xfrm>
          <a:prstGeom prst="ellipse">
            <a:avLst/>
          </a:prstGeom>
          <a:solidFill>
            <a:schemeClr val="accent2"/>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grpSp>
        <p:nvGrpSpPr>
          <p:cNvPr id="42" name="组合 41"/>
          <p:cNvGrpSpPr/>
          <p:nvPr/>
        </p:nvGrpSpPr>
        <p:grpSpPr>
          <a:xfrm>
            <a:off x="2225604" y="2321983"/>
            <a:ext cx="1048899" cy="1012994"/>
            <a:chOff x="5512720" y="2152017"/>
            <a:chExt cx="583915" cy="496874"/>
          </a:xfrm>
          <a:solidFill>
            <a:schemeClr val="bg1"/>
          </a:solidFill>
        </p:grpSpPr>
        <p:sp>
          <p:nvSpPr>
            <p:cNvPr id="43"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5173" tIns="57586" rIns="115173" bIns="57586" numCol="1" anchor="t" anchorCtr="0" compatLnSpc="1">
              <a:prstTxWarp prst="textNoShape">
                <a:avLst/>
              </a:prstTxWarp>
            </a:bodyPr>
            <a:lstStyle/>
            <a:p>
              <a:endParaRPr lang="zh-CN" altLang="en-US" sz="2351"/>
            </a:p>
          </p:txBody>
        </p:sp>
        <p:sp>
          <p:nvSpPr>
            <p:cNvPr id="44"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5173" tIns="57586" rIns="115173" bIns="57586" numCol="1" anchor="t" anchorCtr="0" compatLnSpc="1">
              <a:prstTxWarp prst="textNoShape">
                <a:avLst/>
              </a:prstTxWarp>
            </a:bodyPr>
            <a:lstStyle/>
            <a:p>
              <a:endParaRPr lang="zh-CN" altLang="en-US" sz="2351"/>
            </a:p>
          </p:txBody>
        </p:sp>
      </p:grpSp>
      <p:sp>
        <p:nvSpPr>
          <p:cNvPr id="45" name="标题 4"/>
          <p:cNvSpPr txBox="1">
            <a:spLocks/>
          </p:cNvSpPr>
          <p:nvPr/>
        </p:nvSpPr>
        <p:spPr>
          <a:xfrm>
            <a:off x="2201395" y="3403855"/>
            <a:ext cx="1280073" cy="793184"/>
          </a:xfrm>
          <a:prstGeom prst="rect">
            <a:avLst/>
          </a:prstGeom>
        </p:spPr>
        <p:txBody>
          <a:bodyPr vert="horz" lIns="86380" tIns="43190" rIns="86380" bIns="431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45" b="1" dirty="0">
                <a:solidFill>
                  <a:schemeClr val="bg1"/>
                </a:solidFill>
                <a:latin typeface="微软雅黑" panose="020B0503020204020204" pitchFamily="34" charset="-122"/>
                <a:ea typeface="微软雅黑" panose="020B0503020204020204" pitchFamily="34" charset="-122"/>
              </a:rPr>
              <a:t>目   录</a:t>
            </a:r>
            <a:endParaRPr lang="en-US" altLang="zh-CN" sz="2645" b="1" dirty="0">
              <a:solidFill>
                <a:schemeClr val="bg1"/>
              </a:solidFill>
              <a:latin typeface="微软雅黑" panose="020B0503020204020204" pitchFamily="34" charset="-122"/>
              <a:ea typeface="微软雅黑" panose="020B0503020204020204" pitchFamily="34" charset="-122"/>
            </a:endParaRPr>
          </a:p>
          <a:p>
            <a:pPr algn="l"/>
            <a:r>
              <a:rPr lang="en-US" altLang="zh-CN" sz="1323" b="1" dirty="0">
                <a:solidFill>
                  <a:schemeClr val="bg1"/>
                </a:solidFill>
                <a:latin typeface="微软雅黑" panose="020B0503020204020204" pitchFamily="34" charset="-122"/>
                <a:ea typeface="微软雅黑" panose="020B0503020204020204" pitchFamily="34" charset="-122"/>
              </a:rPr>
              <a:t>CONTENTS</a:t>
            </a:r>
            <a:endParaRPr lang="zh-CN" altLang="en-US" sz="1039" b="1" dirty="0">
              <a:solidFill>
                <a:schemeClr val="bg1"/>
              </a:solidFill>
              <a:latin typeface="微软雅黑" pitchFamily="34" charset="-122"/>
              <a:ea typeface="微软雅黑" pitchFamily="34" charset="-122"/>
            </a:endParaRPr>
          </a:p>
          <a:p>
            <a:pPr algn="l"/>
            <a:endParaRPr lang="en-US" altLang="zh-CN" sz="1323" b="1" dirty="0">
              <a:solidFill>
                <a:schemeClr val="bg1"/>
              </a:solidFill>
              <a:latin typeface="微软雅黑" panose="020B0503020204020204" pitchFamily="34" charset="-122"/>
              <a:ea typeface="微软雅黑" panose="020B0503020204020204" pitchFamily="34" charset="-122"/>
            </a:endParaRPr>
          </a:p>
        </p:txBody>
      </p:sp>
      <p:sp>
        <p:nvSpPr>
          <p:cNvPr id="46" name="椭圆 45"/>
          <p:cNvSpPr/>
          <p:nvPr/>
        </p:nvSpPr>
        <p:spPr>
          <a:xfrm>
            <a:off x="1712866" y="2128275"/>
            <a:ext cx="2074377" cy="2074377"/>
          </a:xfrm>
          <a:prstGeom prst="ellipse">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47" name="圆角矩形 46"/>
          <p:cNvSpPr/>
          <p:nvPr/>
        </p:nvSpPr>
        <p:spPr>
          <a:xfrm>
            <a:off x="4603851" y="1366024"/>
            <a:ext cx="3945345" cy="454088"/>
          </a:xfrm>
          <a:prstGeom prst="roundRect">
            <a:avLst>
              <a:gd name="adj" fmla="val 50000"/>
            </a:avLst>
          </a:prstGeom>
          <a:gradFill>
            <a:gsLst>
              <a:gs pos="0">
                <a:srgbClr val="D6D6D6"/>
              </a:gs>
              <a:gs pos="100000">
                <a:srgbClr val="F7F7F7"/>
              </a:gs>
            </a:gsLst>
            <a:path path="circle">
              <a:fillToRect t="100000" r="100000"/>
            </a:path>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lumMod val="50000"/>
                </a:schemeClr>
              </a:solidFill>
            </a:endParaRPr>
          </a:p>
        </p:txBody>
      </p:sp>
      <p:sp>
        <p:nvSpPr>
          <p:cNvPr id="48" name="椭圆 47"/>
          <p:cNvSpPr/>
          <p:nvPr/>
        </p:nvSpPr>
        <p:spPr>
          <a:xfrm>
            <a:off x="4127688" y="1131369"/>
            <a:ext cx="801814" cy="801814"/>
          </a:xfrm>
          <a:prstGeom prst="ellipse">
            <a:avLst/>
          </a:prstGeom>
          <a:gradFill>
            <a:gsLst>
              <a:gs pos="0">
                <a:schemeClr val="accent2"/>
              </a:gs>
              <a:gs pos="100000">
                <a:schemeClr val="accent1"/>
              </a:gs>
            </a:gsLst>
            <a:lin ang="2700000" scaled="0"/>
          </a:gradFill>
          <a:ln w="57150">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solidFill>
            </a:endParaRPr>
          </a:p>
        </p:txBody>
      </p:sp>
      <p:sp>
        <p:nvSpPr>
          <p:cNvPr id="49" name="标题 4"/>
          <p:cNvSpPr txBox="1">
            <a:spLocks/>
          </p:cNvSpPr>
          <p:nvPr/>
        </p:nvSpPr>
        <p:spPr>
          <a:xfrm>
            <a:off x="4263734" y="1487629"/>
            <a:ext cx="544185" cy="470258"/>
          </a:xfrm>
          <a:prstGeom prst="rect">
            <a:avLst/>
          </a:prstGeom>
        </p:spPr>
        <p:txBody>
          <a:bodyPr vert="horz" lIns="86380" tIns="43190" rIns="86380" bIns="431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3779" b="1" dirty="0">
                <a:solidFill>
                  <a:schemeClr val="bg1"/>
                </a:solidFill>
                <a:latin typeface="微软雅黑" pitchFamily="34" charset="-122"/>
                <a:ea typeface="微软雅黑" pitchFamily="34" charset="-122"/>
              </a:rPr>
              <a:t>1</a:t>
            </a:r>
            <a:endParaRPr lang="zh-CN" altLang="en-US" sz="1512" b="1" dirty="0">
              <a:solidFill>
                <a:schemeClr val="bg1"/>
              </a:solidFill>
              <a:latin typeface="微软雅黑" pitchFamily="34" charset="-122"/>
              <a:ea typeface="微软雅黑" pitchFamily="34" charset="-122"/>
            </a:endParaRPr>
          </a:p>
          <a:p>
            <a:endParaRPr lang="en-US" altLang="zh-CN" sz="1889" b="1" dirty="0">
              <a:solidFill>
                <a:schemeClr val="bg1"/>
              </a:solidFill>
              <a:latin typeface="微软雅黑" panose="020B0503020204020204" pitchFamily="34" charset="-122"/>
              <a:ea typeface="微软雅黑" panose="020B0503020204020204" pitchFamily="34" charset="-122"/>
            </a:endParaRPr>
          </a:p>
        </p:txBody>
      </p:sp>
      <p:sp>
        <p:nvSpPr>
          <p:cNvPr id="50" name="标题 4"/>
          <p:cNvSpPr txBox="1">
            <a:spLocks/>
          </p:cNvSpPr>
          <p:nvPr/>
        </p:nvSpPr>
        <p:spPr>
          <a:xfrm>
            <a:off x="4973100" y="1471437"/>
            <a:ext cx="3401159" cy="447282"/>
          </a:xfrm>
          <a:prstGeom prst="rect">
            <a:avLst/>
          </a:prstGeom>
        </p:spPr>
        <p:txBody>
          <a:bodyPr vert="horz" lIns="86380" tIns="43190" rIns="86380" bIns="431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267" b="1" dirty="0">
                <a:solidFill>
                  <a:schemeClr val="tx1">
                    <a:lumMod val="85000"/>
                    <a:lumOff val="15000"/>
                  </a:schemeClr>
                </a:solidFill>
                <a:latin typeface="微软雅黑" panose="020B0503020204020204" pitchFamily="34" charset="-122"/>
                <a:ea typeface="微软雅黑" panose="020B0503020204020204" pitchFamily="34" charset="-122"/>
              </a:rPr>
              <a:t>    本年度工作概述</a:t>
            </a:r>
            <a:endParaRPr lang="zh-CN" altLang="en-US" sz="992" b="1" dirty="0">
              <a:solidFill>
                <a:schemeClr val="tx1">
                  <a:lumMod val="85000"/>
                  <a:lumOff val="15000"/>
                </a:schemeClr>
              </a:solidFill>
              <a:latin typeface="微软雅黑" pitchFamily="34" charset="-122"/>
              <a:ea typeface="微软雅黑" pitchFamily="34" charset="-122"/>
            </a:endParaRPr>
          </a:p>
          <a:p>
            <a:pPr algn="l"/>
            <a:endParaRPr lang="en-US" altLang="zh-CN" sz="1134"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右箭头 50"/>
          <p:cNvSpPr/>
          <p:nvPr/>
        </p:nvSpPr>
        <p:spPr>
          <a:xfrm>
            <a:off x="7800940" y="1491805"/>
            <a:ext cx="272093" cy="178594"/>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109" name="圆角矩形 108"/>
          <p:cNvSpPr/>
          <p:nvPr/>
        </p:nvSpPr>
        <p:spPr>
          <a:xfrm>
            <a:off x="5080012" y="2124519"/>
            <a:ext cx="3945345" cy="454088"/>
          </a:xfrm>
          <a:prstGeom prst="roundRect">
            <a:avLst>
              <a:gd name="adj" fmla="val 50000"/>
            </a:avLst>
          </a:prstGeom>
          <a:gradFill>
            <a:gsLst>
              <a:gs pos="0">
                <a:srgbClr val="D6D6D6"/>
              </a:gs>
              <a:gs pos="100000">
                <a:srgbClr val="F7F7F7"/>
              </a:gs>
            </a:gsLst>
            <a:path path="circle">
              <a:fillToRect t="100000" r="100000"/>
            </a:path>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solidFill>
            </a:endParaRPr>
          </a:p>
        </p:txBody>
      </p:sp>
      <p:sp>
        <p:nvSpPr>
          <p:cNvPr id="110" name="椭圆 109"/>
          <p:cNvSpPr/>
          <p:nvPr/>
        </p:nvSpPr>
        <p:spPr>
          <a:xfrm>
            <a:off x="4603850" y="1889865"/>
            <a:ext cx="801814" cy="801814"/>
          </a:xfrm>
          <a:prstGeom prst="ellipse">
            <a:avLst/>
          </a:prstGeom>
          <a:gradFill>
            <a:gsLst>
              <a:gs pos="0">
                <a:schemeClr val="accent2"/>
              </a:gs>
              <a:gs pos="100000">
                <a:schemeClr val="accent1"/>
              </a:gs>
            </a:gsLst>
            <a:lin ang="2700000" scaled="0"/>
          </a:gradFill>
          <a:ln w="57150">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solidFill>
            </a:endParaRPr>
          </a:p>
        </p:txBody>
      </p:sp>
      <p:sp>
        <p:nvSpPr>
          <p:cNvPr id="111" name="标题 4"/>
          <p:cNvSpPr txBox="1">
            <a:spLocks/>
          </p:cNvSpPr>
          <p:nvPr/>
        </p:nvSpPr>
        <p:spPr>
          <a:xfrm>
            <a:off x="4739896" y="2246124"/>
            <a:ext cx="544185" cy="470258"/>
          </a:xfrm>
          <a:prstGeom prst="rect">
            <a:avLst/>
          </a:prstGeom>
        </p:spPr>
        <p:txBody>
          <a:bodyPr vert="horz" lIns="86380" tIns="43190" rIns="86380" bIns="431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3779" b="1" dirty="0">
                <a:solidFill>
                  <a:schemeClr val="bg1"/>
                </a:solidFill>
                <a:latin typeface="微软雅黑" pitchFamily="34" charset="-122"/>
                <a:ea typeface="微软雅黑" pitchFamily="34" charset="-122"/>
              </a:rPr>
              <a:t>2</a:t>
            </a:r>
            <a:endParaRPr lang="zh-CN" altLang="en-US" sz="1512" b="1" dirty="0">
              <a:solidFill>
                <a:schemeClr val="bg1"/>
              </a:solidFill>
              <a:latin typeface="微软雅黑" pitchFamily="34" charset="-122"/>
              <a:ea typeface="微软雅黑" pitchFamily="34" charset="-122"/>
            </a:endParaRPr>
          </a:p>
          <a:p>
            <a:endParaRPr lang="en-US" altLang="zh-CN" sz="1889" b="1" dirty="0">
              <a:solidFill>
                <a:schemeClr val="bg1"/>
              </a:solidFill>
              <a:latin typeface="微软雅黑" panose="020B0503020204020204" pitchFamily="34" charset="-122"/>
              <a:ea typeface="微软雅黑" panose="020B0503020204020204" pitchFamily="34" charset="-122"/>
            </a:endParaRPr>
          </a:p>
        </p:txBody>
      </p:sp>
      <p:sp>
        <p:nvSpPr>
          <p:cNvPr id="112" name="标题 4"/>
          <p:cNvSpPr txBox="1">
            <a:spLocks/>
          </p:cNvSpPr>
          <p:nvPr/>
        </p:nvSpPr>
        <p:spPr>
          <a:xfrm>
            <a:off x="5449262" y="2229932"/>
            <a:ext cx="3401159" cy="447282"/>
          </a:xfrm>
          <a:prstGeom prst="rect">
            <a:avLst/>
          </a:prstGeom>
        </p:spPr>
        <p:txBody>
          <a:bodyPr vert="horz" lIns="86380" tIns="43190" rIns="86380" bIns="431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267" b="1" dirty="0">
                <a:solidFill>
                  <a:schemeClr val="tx1">
                    <a:lumMod val="85000"/>
                    <a:lumOff val="15000"/>
                  </a:schemeClr>
                </a:solidFill>
                <a:latin typeface="微软雅黑" panose="020B0503020204020204" pitchFamily="34" charset="-122"/>
                <a:ea typeface="微软雅黑" panose="020B0503020204020204" pitchFamily="34" charset="-122"/>
              </a:rPr>
              <a:t>    取得的经验成绩</a:t>
            </a:r>
            <a:endParaRPr lang="en-US" altLang="zh-CN" sz="2267" b="1" dirty="0">
              <a:solidFill>
                <a:schemeClr val="tx1">
                  <a:lumMod val="85000"/>
                  <a:lumOff val="15000"/>
                </a:schemeClr>
              </a:solidFill>
              <a:latin typeface="微软雅黑" panose="020B0503020204020204" pitchFamily="34" charset="-122"/>
              <a:ea typeface="微软雅黑" panose="020B0503020204020204" pitchFamily="34" charset="-122"/>
            </a:endParaRPr>
          </a:p>
          <a:p>
            <a:pPr algn="l"/>
            <a:endParaRPr lang="en-US" altLang="zh-CN" sz="1134"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3" name="右箭头 112"/>
          <p:cNvSpPr/>
          <p:nvPr/>
        </p:nvSpPr>
        <p:spPr>
          <a:xfrm>
            <a:off x="8277102" y="2250300"/>
            <a:ext cx="272093" cy="178594"/>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114" name="圆角矩形 113"/>
          <p:cNvSpPr/>
          <p:nvPr/>
        </p:nvSpPr>
        <p:spPr>
          <a:xfrm>
            <a:off x="5284082" y="2998580"/>
            <a:ext cx="3945345" cy="454088"/>
          </a:xfrm>
          <a:prstGeom prst="roundRect">
            <a:avLst>
              <a:gd name="adj" fmla="val 50000"/>
            </a:avLst>
          </a:prstGeom>
          <a:gradFill>
            <a:gsLst>
              <a:gs pos="0">
                <a:srgbClr val="D6D6D6"/>
              </a:gs>
              <a:gs pos="100000">
                <a:srgbClr val="F7F7F7"/>
              </a:gs>
            </a:gsLst>
            <a:path path="circle">
              <a:fillToRect t="100000" r="100000"/>
            </a:path>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115" name="椭圆 114"/>
          <p:cNvSpPr/>
          <p:nvPr/>
        </p:nvSpPr>
        <p:spPr>
          <a:xfrm>
            <a:off x="4807920" y="2763926"/>
            <a:ext cx="801814" cy="801814"/>
          </a:xfrm>
          <a:prstGeom prst="ellipse">
            <a:avLst/>
          </a:prstGeom>
          <a:gradFill>
            <a:gsLst>
              <a:gs pos="0">
                <a:schemeClr val="accent2"/>
              </a:gs>
              <a:gs pos="100000">
                <a:schemeClr val="accent1"/>
              </a:gs>
            </a:gsLst>
            <a:lin ang="2700000" scaled="0"/>
          </a:gradFill>
          <a:ln w="57150">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solidFill>
            </a:endParaRPr>
          </a:p>
        </p:txBody>
      </p:sp>
      <p:sp>
        <p:nvSpPr>
          <p:cNvPr id="116" name="标题 4"/>
          <p:cNvSpPr txBox="1">
            <a:spLocks/>
          </p:cNvSpPr>
          <p:nvPr/>
        </p:nvSpPr>
        <p:spPr>
          <a:xfrm>
            <a:off x="4943966" y="3120185"/>
            <a:ext cx="544185" cy="470258"/>
          </a:xfrm>
          <a:prstGeom prst="rect">
            <a:avLst/>
          </a:prstGeom>
        </p:spPr>
        <p:txBody>
          <a:bodyPr vert="horz" lIns="86380" tIns="43190" rIns="86380" bIns="431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3779" b="1" dirty="0">
                <a:solidFill>
                  <a:schemeClr val="bg1"/>
                </a:solidFill>
                <a:latin typeface="微软雅黑" pitchFamily="34" charset="-122"/>
                <a:ea typeface="微软雅黑" pitchFamily="34" charset="-122"/>
              </a:rPr>
              <a:t>3</a:t>
            </a:r>
            <a:endParaRPr lang="zh-CN" altLang="en-US" sz="1512" b="1" dirty="0">
              <a:solidFill>
                <a:schemeClr val="bg1"/>
              </a:solidFill>
              <a:latin typeface="微软雅黑" pitchFamily="34" charset="-122"/>
              <a:ea typeface="微软雅黑" pitchFamily="34" charset="-122"/>
            </a:endParaRPr>
          </a:p>
          <a:p>
            <a:endParaRPr lang="en-US" altLang="zh-CN" sz="1889" b="1" dirty="0">
              <a:solidFill>
                <a:schemeClr val="bg1"/>
              </a:solidFill>
              <a:latin typeface="微软雅黑" panose="020B0503020204020204" pitchFamily="34" charset="-122"/>
              <a:ea typeface="微软雅黑" panose="020B0503020204020204" pitchFamily="34" charset="-122"/>
            </a:endParaRPr>
          </a:p>
        </p:txBody>
      </p:sp>
      <p:sp>
        <p:nvSpPr>
          <p:cNvPr id="117" name="标题 4"/>
          <p:cNvSpPr txBox="1">
            <a:spLocks/>
          </p:cNvSpPr>
          <p:nvPr/>
        </p:nvSpPr>
        <p:spPr>
          <a:xfrm>
            <a:off x="5653331" y="3103994"/>
            <a:ext cx="3401159" cy="447282"/>
          </a:xfrm>
          <a:prstGeom prst="rect">
            <a:avLst/>
          </a:prstGeom>
        </p:spPr>
        <p:txBody>
          <a:bodyPr vert="horz" lIns="86380" tIns="43190" rIns="86380" bIns="431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267" b="1" dirty="0">
                <a:solidFill>
                  <a:schemeClr val="tx1">
                    <a:lumMod val="85000"/>
                    <a:lumOff val="15000"/>
                  </a:schemeClr>
                </a:solidFill>
                <a:latin typeface="微软雅黑" panose="020B0503020204020204" pitchFamily="34" charset="-122"/>
                <a:ea typeface="微软雅黑" panose="020B0503020204020204" pitchFamily="34" charset="-122"/>
              </a:rPr>
              <a:t>    工作不足之处</a:t>
            </a:r>
            <a:endParaRPr lang="zh-CN" altLang="en-US" sz="992" b="1" dirty="0">
              <a:solidFill>
                <a:schemeClr val="tx1">
                  <a:lumMod val="85000"/>
                  <a:lumOff val="15000"/>
                </a:schemeClr>
              </a:solidFill>
              <a:latin typeface="微软雅黑" pitchFamily="34" charset="-122"/>
              <a:ea typeface="微软雅黑" pitchFamily="34" charset="-122"/>
            </a:endParaRPr>
          </a:p>
          <a:p>
            <a:pPr algn="l"/>
            <a:endParaRPr lang="en-US" altLang="zh-CN" sz="1134"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8" name="右箭头 117"/>
          <p:cNvSpPr/>
          <p:nvPr/>
        </p:nvSpPr>
        <p:spPr>
          <a:xfrm>
            <a:off x="8481171" y="3124361"/>
            <a:ext cx="272093" cy="178594"/>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119" name="圆角矩形 118"/>
          <p:cNvSpPr/>
          <p:nvPr/>
        </p:nvSpPr>
        <p:spPr>
          <a:xfrm>
            <a:off x="5148036" y="3882881"/>
            <a:ext cx="3945345" cy="454088"/>
          </a:xfrm>
          <a:prstGeom prst="roundRect">
            <a:avLst>
              <a:gd name="adj" fmla="val 50000"/>
            </a:avLst>
          </a:prstGeom>
          <a:gradFill>
            <a:gsLst>
              <a:gs pos="0">
                <a:srgbClr val="D6D6D6"/>
              </a:gs>
              <a:gs pos="100000">
                <a:srgbClr val="F7F7F7"/>
              </a:gs>
            </a:gsLst>
            <a:path path="circle">
              <a:fillToRect t="100000" r="100000"/>
            </a:path>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solidFill>
            </a:endParaRPr>
          </a:p>
        </p:txBody>
      </p:sp>
      <p:sp>
        <p:nvSpPr>
          <p:cNvPr id="120" name="椭圆 119"/>
          <p:cNvSpPr/>
          <p:nvPr/>
        </p:nvSpPr>
        <p:spPr>
          <a:xfrm>
            <a:off x="4671873" y="3648227"/>
            <a:ext cx="801814" cy="801814"/>
          </a:xfrm>
          <a:prstGeom prst="ellipse">
            <a:avLst/>
          </a:prstGeom>
          <a:gradFill>
            <a:gsLst>
              <a:gs pos="0">
                <a:schemeClr val="accent2"/>
              </a:gs>
              <a:gs pos="100000">
                <a:schemeClr val="accent1"/>
              </a:gs>
            </a:gsLst>
            <a:lin ang="2700000" scaled="0"/>
          </a:gradFill>
          <a:ln w="57150">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solidFill>
            </a:endParaRPr>
          </a:p>
        </p:txBody>
      </p:sp>
      <p:sp>
        <p:nvSpPr>
          <p:cNvPr id="121" name="标题 4"/>
          <p:cNvSpPr txBox="1">
            <a:spLocks/>
          </p:cNvSpPr>
          <p:nvPr/>
        </p:nvSpPr>
        <p:spPr>
          <a:xfrm>
            <a:off x="4807919" y="4004487"/>
            <a:ext cx="544185" cy="470258"/>
          </a:xfrm>
          <a:prstGeom prst="rect">
            <a:avLst/>
          </a:prstGeom>
        </p:spPr>
        <p:txBody>
          <a:bodyPr vert="horz" lIns="86380" tIns="43190" rIns="86380" bIns="431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3779" b="1" dirty="0">
                <a:solidFill>
                  <a:schemeClr val="bg1"/>
                </a:solidFill>
                <a:latin typeface="微软雅黑" pitchFamily="34" charset="-122"/>
                <a:ea typeface="微软雅黑" pitchFamily="34" charset="-122"/>
              </a:rPr>
              <a:t>4</a:t>
            </a:r>
            <a:endParaRPr lang="zh-CN" altLang="en-US" sz="1512" b="1" dirty="0">
              <a:solidFill>
                <a:schemeClr val="bg1"/>
              </a:solidFill>
              <a:latin typeface="微软雅黑" pitchFamily="34" charset="-122"/>
              <a:ea typeface="微软雅黑" pitchFamily="34" charset="-122"/>
            </a:endParaRPr>
          </a:p>
          <a:p>
            <a:endParaRPr lang="en-US" altLang="zh-CN" sz="1889" b="1" dirty="0">
              <a:solidFill>
                <a:schemeClr val="bg1"/>
              </a:solidFill>
              <a:latin typeface="微软雅黑" panose="020B0503020204020204" pitchFamily="34" charset="-122"/>
              <a:ea typeface="微软雅黑" panose="020B0503020204020204" pitchFamily="34" charset="-122"/>
            </a:endParaRPr>
          </a:p>
        </p:txBody>
      </p:sp>
      <p:sp>
        <p:nvSpPr>
          <p:cNvPr id="122" name="标题 4"/>
          <p:cNvSpPr txBox="1">
            <a:spLocks/>
          </p:cNvSpPr>
          <p:nvPr/>
        </p:nvSpPr>
        <p:spPr>
          <a:xfrm>
            <a:off x="5517285" y="3988296"/>
            <a:ext cx="3401159" cy="447282"/>
          </a:xfrm>
          <a:prstGeom prst="rect">
            <a:avLst/>
          </a:prstGeom>
        </p:spPr>
        <p:txBody>
          <a:bodyPr vert="horz" lIns="86380" tIns="43190" rIns="86380" bIns="431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267" b="1" dirty="0">
                <a:solidFill>
                  <a:schemeClr val="tx1">
                    <a:lumMod val="85000"/>
                    <a:lumOff val="15000"/>
                  </a:schemeClr>
                </a:solidFill>
                <a:latin typeface="微软雅黑" panose="020B0503020204020204" pitchFamily="34" charset="-122"/>
                <a:ea typeface="微软雅黑" panose="020B0503020204020204" pitchFamily="34" charset="-122"/>
              </a:rPr>
              <a:t>    当前的形式分析</a:t>
            </a:r>
            <a:endParaRPr lang="zh-CN" altLang="en-US" sz="992" b="1" dirty="0">
              <a:solidFill>
                <a:schemeClr val="tx1">
                  <a:lumMod val="85000"/>
                  <a:lumOff val="15000"/>
                </a:schemeClr>
              </a:solidFill>
              <a:latin typeface="微软雅黑" pitchFamily="34" charset="-122"/>
              <a:ea typeface="微软雅黑" pitchFamily="34" charset="-122"/>
            </a:endParaRPr>
          </a:p>
          <a:p>
            <a:pPr algn="l"/>
            <a:endParaRPr lang="en-US" altLang="zh-CN" sz="1134"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3" name="右箭头 122"/>
          <p:cNvSpPr/>
          <p:nvPr/>
        </p:nvSpPr>
        <p:spPr>
          <a:xfrm>
            <a:off x="8345125" y="4008662"/>
            <a:ext cx="272093" cy="178594"/>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124" name="圆角矩形 123"/>
          <p:cNvSpPr/>
          <p:nvPr/>
        </p:nvSpPr>
        <p:spPr>
          <a:xfrm>
            <a:off x="4671873" y="4641376"/>
            <a:ext cx="3945345" cy="454088"/>
          </a:xfrm>
          <a:prstGeom prst="roundRect">
            <a:avLst>
              <a:gd name="adj" fmla="val 50000"/>
            </a:avLst>
          </a:prstGeom>
          <a:gradFill>
            <a:gsLst>
              <a:gs pos="0">
                <a:srgbClr val="D6D6D6"/>
              </a:gs>
              <a:gs pos="100000">
                <a:srgbClr val="F7F7F7"/>
              </a:gs>
            </a:gsLst>
            <a:path path="circle">
              <a:fillToRect t="100000" r="100000"/>
            </a:path>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lumMod val="50000"/>
                </a:schemeClr>
              </a:solidFill>
            </a:endParaRPr>
          </a:p>
        </p:txBody>
      </p:sp>
      <p:sp>
        <p:nvSpPr>
          <p:cNvPr id="125" name="椭圆 124"/>
          <p:cNvSpPr/>
          <p:nvPr/>
        </p:nvSpPr>
        <p:spPr>
          <a:xfrm>
            <a:off x="4195712" y="4406722"/>
            <a:ext cx="801814" cy="801814"/>
          </a:xfrm>
          <a:prstGeom prst="ellipse">
            <a:avLst/>
          </a:prstGeom>
          <a:gradFill>
            <a:gsLst>
              <a:gs pos="0">
                <a:schemeClr val="accent2"/>
              </a:gs>
              <a:gs pos="100000">
                <a:schemeClr val="accent1"/>
              </a:gs>
            </a:gsLst>
            <a:lin ang="2700000" scaled="0"/>
          </a:gradFill>
          <a:ln w="57150">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bg1"/>
              </a:solidFill>
            </a:endParaRPr>
          </a:p>
        </p:txBody>
      </p:sp>
      <p:sp>
        <p:nvSpPr>
          <p:cNvPr id="126" name="标题 4"/>
          <p:cNvSpPr txBox="1">
            <a:spLocks/>
          </p:cNvSpPr>
          <p:nvPr/>
        </p:nvSpPr>
        <p:spPr>
          <a:xfrm>
            <a:off x="4331758" y="4762981"/>
            <a:ext cx="544185" cy="470258"/>
          </a:xfrm>
          <a:prstGeom prst="rect">
            <a:avLst/>
          </a:prstGeom>
        </p:spPr>
        <p:txBody>
          <a:bodyPr vert="horz" lIns="86380" tIns="43190" rIns="86380" bIns="431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3779" b="1" dirty="0">
                <a:solidFill>
                  <a:schemeClr val="bg1"/>
                </a:solidFill>
                <a:latin typeface="微软雅黑" pitchFamily="34" charset="-122"/>
                <a:ea typeface="微软雅黑" pitchFamily="34" charset="-122"/>
              </a:rPr>
              <a:t>5</a:t>
            </a:r>
            <a:endParaRPr lang="zh-CN" altLang="en-US" sz="1512" b="1" dirty="0">
              <a:solidFill>
                <a:schemeClr val="bg1"/>
              </a:solidFill>
              <a:latin typeface="微软雅黑" pitchFamily="34" charset="-122"/>
              <a:ea typeface="微软雅黑" pitchFamily="34" charset="-122"/>
            </a:endParaRPr>
          </a:p>
          <a:p>
            <a:endParaRPr lang="en-US" altLang="zh-CN" sz="1889" b="1" dirty="0">
              <a:solidFill>
                <a:schemeClr val="bg1"/>
              </a:solidFill>
              <a:latin typeface="微软雅黑" panose="020B0503020204020204" pitchFamily="34" charset="-122"/>
              <a:ea typeface="微软雅黑" panose="020B0503020204020204" pitchFamily="34" charset="-122"/>
            </a:endParaRPr>
          </a:p>
        </p:txBody>
      </p:sp>
      <p:sp>
        <p:nvSpPr>
          <p:cNvPr id="127" name="标题 4"/>
          <p:cNvSpPr txBox="1">
            <a:spLocks/>
          </p:cNvSpPr>
          <p:nvPr/>
        </p:nvSpPr>
        <p:spPr>
          <a:xfrm>
            <a:off x="5041123" y="4746791"/>
            <a:ext cx="3401159" cy="447282"/>
          </a:xfrm>
          <a:prstGeom prst="rect">
            <a:avLst/>
          </a:prstGeom>
        </p:spPr>
        <p:txBody>
          <a:bodyPr vert="horz" lIns="86380" tIns="43190" rIns="86380" bIns="431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267" b="1" dirty="0">
                <a:solidFill>
                  <a:schemeClr val="tx1">
                    <a:lumMod val="85000"/>
                    <a:lumOff val="15000"/>
                  </a:schemeClr>
                </a:solidFill>
                <a:latin typeface="微软雅黑" panose="020B0503020204020204" pitchFamily="34" charset="-122"/>
                <a:ea typeface="微软雅黑" panose="020B0503020204020204" pitchFamily="34" charset="-122"/>
              </a:rPr>
              <a:t>    下阶段工作计划</a:t>
            </a:r>
            <a:endParaRPr lang="zh-CN" altLang="en-US" sz="992" b="1" dirty="0">
              <a:solidFill>
                <a:schemeClr val="tx1">
                  <a:lumMod val="85000"/>
                  <a:lumOff val="15000"/>
                </a:schemeClr>
              </a:solidFill>
              <a:latin typeface="微软雅黑" pitchFamily="34" charset="-122"/>
              <a:ea typeface="微软雅黑" pitchFamily="34" charset="-122"/>
            </a:endParaRPr>
          </a:p>
          <a:p>
            <a:pPr algn="l"/>
            <a:endParaRPr lang="en-US" altLang="zh-CN" sz="1134"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8" name="右箭头 127"/>
          <p:cNvSpPr/>
          <p:nvPr/>
        </p:nvSpPr>
        <p:spPr>
          <a:xfrm>
            <a:off x="7868963" y="4767157"/>
            <a:ext cx="272093" cy="178594"/>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Tree>
    <p:extLst>
      <p:ext uri="{BB962C8B-B14F-4D97-AF65-F5344CB8AC3E}">
        <p14:creationId xmlns:p14="http://schemas.microsoft.com/office/powerpoint/2010/main" val="80154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739400" y="1811600"/>
            <a:ext cx="2000496" cy="2000496"/>
          </a:xfrm>
          <a:prstGeom prst="ellipse">
            <a:avLst/>
          </a:prstGeom>
          <a:solidFill>
            <a:schemeClr val="accent2"/>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8" name="标题 4"/>
          <p:cNvSpPr txBox="1">
            <a:spLocks/>
          </p:cNvSpPr>
          <p:nvPr/>
        </p:nvSpPr>
        <p:spPr>
          <a:xfrm>
            <a:off x="3175363" y="3093599"/>
            <a:ext cx="1224418" cy="758697"/>
          </a:xfrm>
          <a:prstGeom prst="rect">
            <a:avLst/>
          </a:prstGeom>
        </p:spPr>
        <p:txBody>
          <a:bodyPr vert="horz" lIns="86380" tIns="43190" rIns="86380" bIns="431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45" b="1" dirty="0">
                <a:solidFill>
                  <a:schemeClr val="bg1"/>
                </a:solidFill>
                <a:latin typeface="微软雅黑" pitchFamily="34" charset="-122"/>
                <a:ea typeface="微软雅黑" pitchFamily="34" charset="-122"/>
              </a:rPr>
              <a:t>第一章</a:t>
            </a:r>
            <a:endParaRPr lang="zh-CN" altLang="en-US" sz="1039" b="1" dirty="0">
              <a:solidFill>
                <a:schemeClr val="bg1"/>
              </a:solidFill>
              <a:latin typeface="微软雅黑" pitchFamily="34" charset="-122"/>
              <a:ea typeface="微软雅黑" pitchFamily="34" charset="-122"/>
            </a:endParaRPr>
          </a:p>
          <a:p>
            <a:pPr algn="l"/>
            <a:endParaRPr lang="en-US" altLang="zh-CN" sz="1323" b="1" dirty="0">
              <a:solidFill>
                <a:schemeClr val="bg1"/>
              </a:solidFill>
              <a:latin typeface="微软雅黑" panose="020B0503020204020204" pitchFamily="34" charset="-122"/>
              <a:ea typeface="微软雅黑" panose="020B0503020204020204" pitchFamily="34" charset="-122"/>
            </a:endParaRPr>
          </a:p>
        </p:txBody>
      </p:sp>
      <p:sp>
        <p:nvSpPr>
          <p:cNvPr id="9" name="Freeform 10"/>
          <p:cNvSpPr>
            <a:spLocks noEditPoints="1"/>
          </p:cNvSpPr>
          <p:nvPr/>
        </p:nvSpPr>
        <p:spPr bwMode="auto">
          <a:xfrm>
            <a:off x="3248276" y="2046087"/>
            <a:ext cx="1022082" cy="985963"/>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chemeClr val="bg1"/>
          </a:solidFill>
          <a:ln>
            <a:noFill/>
          </a:ln>
        </p:spPr>
        <p:txBody>
          <a:bodyPr vert="horz" wrap="square" lIns="86380" tIns="43190" rIns="86380" bIns="43190" numCol="1" anchor="t" anchorCtr="0" compatLnSpc="1">
            <a:prstTxWarp prst="textNoShape">
              <a:avLst/>
            </a:prstTxWarp>
          </a:bodyPr>
          <a:lstStyle/>
          <a:p>
            <a:endParaRPr lang="zh-CN" altLang="en-US" sz="1700">
              <a:solidFill>
                <a:srgbClr val="E4C874"/>
              </a:solidFill>
            </a:endParaRPr>
          </a:p>
        </p:txBody>
      </p:sp>
      <p:sp>
        <p:nvSpPr>
          <p:cNvPr id="13" name="标题 4"/>
          <p:cNvSpPr txBox="1">
            <a:spLocks/>
          </p:cNvSpPr>
          <p:nvPr/>
        </p:nvSpPr>
        <p:spPr>
          <a:xfrm>
            <a:off x="4940300" y="2355787"/>
            <a:ext cx="3715810" cy="447282"/>
          </a:xfrm>
          <a:prstGeom prst="rect">
            <a:avLst/>
          </a:prstGeom>
        </p:spPr>
        <p:txBody>
          <a:bodyPr vert="horz" lIns="86380" tIns="43190" rIns="86380" bIns="431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3401" b="1" dirty="0">
                <a:solidFill>
                  <a:schemeClr val="accent2"/>
                </a:solidFill>
                <a:latin typeface="微软雅黑" panose="020B0503020204020204" pitchFamily="34" charset="-122"/>
                <a:ea typeface="微软雅黑" panose="020B0503020204020204" pitchFamily="34" charset="-122"/>
              </a:rPr>
              <a:t>标题内容</a:t>
            </a:r>
            <a:endParaRPr lang="en-US" altLang="zh-CN" sz="1700" b="1" dirty="0">
              <a:solidFill>
                <a:schemeClr val="accent2"/>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118904" y="2939114"/>
            <a:ext cx="1357171" cy="203582"/>
            <a:chOff x="4369395" y="3284984"/>
            <a:chExt cx="1436675" cy="215508"/>
          </a:xfrm>
        </p:grpSpPr>
        <p:sp>
          <p:nvSpPr>
            <p:cNvPr id="16" name="文本框 9"/>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17" name="组合 16"/>
            <p:cNvGrpSpPr/>
            <p:nvPr/>
          </p:nvGrpSpPr>
          <p:grpSpPr>
            <a:xfrm>
              <a:off x="4369395" y="3316401"/>
              <a:ext cx="168551" cy="168551"/>
              <a:chOff x="5005199" y="3717032"/>
              <a:chExt cx="168551" cy="168551"/>
            </a:xfrm>
          </p:grpSpPr>
          <p:sp>
            <p:nvSpPr>
              <p:cNvPr id="18" name="椭圆 17"/>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19" name="等腰三角形 1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grpSp>
        <p:nvGrpSpPr>
          <p:cNvPr id="20" name="组合 19"/>
          <p:cNvGrpSpPr/>
          <p:nvPr/>
        </p:nvGrpSpPr>
        <p:grpSpPr>
          <a:xfrm>
            <a:off x="6851909" y="2939114"/>
            <a:ext cx="1357171" cy="203582"/>
            <a:chOff x="4369395" y="3284984"/>
            <a:chExt cx="1436675" cy="215508"/>
          </a:xfrm>
        </p:grpSpPr>
        <p:sp>
          <p:nvSpPr>
            <p:cNvPr id="21" name="文本框 9"/>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grpSp>
        <p:nvGrpSpPr>
          <p:cNvPr id="25" name="组合 24"/>
          <p:cNvGrpSpPr/>
          <p:nvPr/>
        </p:nvGrpSpPr>
        <p:grpSpPr>
          <a:xfrm>
            <a:off x="5118904" y="3308658"/>
            <a:ext cx="1357171" cy="203582"/>
            <a:chOff x="4369395" y="3284984"/>
            <a:chExt cx="1436675" cy="215508"/>
          </a:xfrm>
        </p:grpSpPr>
        <p:sp>
          <p:nvSpPr>
            <p:cNvPr id="26" name="文本框 9"/>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grpSp>
        <p:nvGrpSpPr>
          <p:cNvPr id="30" name="组合 29"/>
          <p:cNvGrpSpPr/>
          <p:nvPr/>
        </p:nvGrpSpPr>
        <p:grpSpPr>
          <a:xfrm>
            <a:off x="6851909" y="3308110"/>
            <a:ext cx="1357171" cy="203582"/>
            <a:chOff x="4369395" y="3284984"/>
            <a:chExt cx="1436675" cy="215508"/>
          </a:xfrm>
        </p:grpSpPr>
        <p:sp>
          <p:nvSpPr>
            <p:cNvPr id="31" name="文本框 9"/>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grpSp>
        <p:nvGrpSpPr>
          <p:cNvPr id="35" name="组合 34"/>
          <p:cNvGrpSpPr/>
          <p:nvPr/>
        </p:nvGrpSpPr>
        <p:grpSpPr>
          <a:xfrm>
            <a:off x="5118904" y="3648226"/>
            <a:ext cx="1357171" cy="203582"/>
            <a:chOff x="4369395" y="3284984"/>
            <a:chExt cx="1436675" cy="215508"/>
          </a:xfrm>
        </p:grpSpPr>
        <p:sp>
          <p:nvSpPr>
            <p:cNvPr id="36" name="文本框 9"/>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spTree>
    <p:extLst>
      <p:ext uri="{BB962C8B-B14F-4D97-AF65-F5344CB8AC3E}">
        <p14:creationId xmlns:p14="http://schemas.microsoft.com/office/powerpoint/2010/main" val="1312396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箭头3"/>
          <p:cNvSpPr>
            <a:spLocks/>
          </p:cNvSpPr>
          <p:nvPr/>
        </p:nvSpPr>
        <p:spPr bwMode="gray">
          <a:xfrm flipV="1">
            <a:off x="2352516" y="3614701"/>
            <a:ext cx="1008620" cy="1403283"/>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accent2"/>
          </a:solidFill>
          <a:ln>
            <a:noFill/>
          </a:ln>
          <a:effectLst/>
        </p:spPr>
        <p:txBody>
          <a:bodyPr wrap="none" lIns="76428" tIns="38213" rIns="76428" bIns="38213"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86">
              <a:solidFill>
                <a:sysClr val="windowText" lastClr="000000"/>
              </a:solidFill>
              <a:latin typeface="Calibri"/>
              <a:ea typeface="微软雅黑" panose="020B0503020204020204" pitchFamily="34" charset="-122"/>
            </a:endParaRPr>
          </a:p>
        </p:txBody>
      </p:sp>
      <p:sp>
        <p:nvSpPr>
          <p:cNvPr id="68" name="箭头2"/>
          <p:cNvSpPr>
            <a:spLocks/>
          </p:cNvSpPr>
          <p:nvPr/>
        </p:nvSpPr>
        <p:spPr bwMode="gray">
          <a:xfrm rot="16200000">
            <a:off x="2618292" y="3030695"/>
            <a:ext cx="299778" cy="1198883"/>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accent2"/>
          </a:solidFill>
          <a:ln>
            <a:noFill/>
          </a:ln>
          <a:effectLst/>
        </p:spPr>
        <p:txBody>
          <a:bodyPr wrap="none" lIns="76428" tIns="38213" rIns="76428" bIns="38213"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86">
              <a:solidFill>
                <a:sysClr val="windowText" lastClr="000000"/>
              </a:solidFill>
              <a:latin typeface="Calibri"/>
              <a:ea typeface="微软雅黑" panose="020B0503020204020204" pitchFamily="34" charset="-122"/>
            </a:endParaRPr>
          </a:p>
        </p:txBody>
      </p:sp>
      <p:sp>
        <p:nvSpPr>
          <p:cNvPr id="69" name="箭头1"/>
          <p:cNvSpPr>
            <a:spLocks/>
          </p:cNvSpPr>
          <p:nvPr/>
        </p:nvSpPr>
        <p:spPr bwMode="gray">
          <a:xfrm>
            <a:off x="2346030" y="2081763"/>
            <a:ext cx="1008620" cy="1625563"/>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accent2"/>
          </a:solidFill>
          <a:ln>
            <a:noFill/>
          </a:ln>
          <a:effectLst/>
        </p:spPr>
        <p:txBody>
          <a:bodyPr wrap="none" lIns="76428" tIns="38213" rIns="76428" bIns="38213"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386">
              <a:solidFill>
                <a:sysClr val="windowText" lastClr="000000"/>
              </a:solidFill>
              <a:latin typeface="Calibri"/>
              <a:ea typeface="微软雅黑" panose="020B0503020204020204" pitchFamily="34" charset="-122"/>
            </a:endParaRPr>
          </a:p>
        </p:txBody>
      </p:sp>
      <p:sp>
        <p:nvSpPr>
          <p:cNvPr id="71" name="文本1"/>
          <p:cNvSpPr>
            <a:spLocks noChangeArrowheads="1"/>
          </p:cNvSpPr>
          <p:nvPr/>
        </p:nvSpPr>
        <p:spPr bwMode="gray">
          <a:xfrm>
            <a:off x="4624305" y="1710812"/>
            <a:ext cx="5455607" cy="1103640"/>
          </a:xfrm>
          <a:prstGeom prst="roundRect">
            <a:avLst>
              <a:gd name="adj" fmla="val 11505"/>
            </a:avLst>
          </a:prstGeom>
          <a:noFill/>
          <a:ln w="15875" cap="flat" cmpd="sng" algn="ctr">
            <a:solidFill>
              <a:schemeClr val="accent3"/>
            </a:solidFill>
            <a:prstDash val="solid"/>
          </a:ln>
          <a:effectLst/>
        </p:spPr>
        <p:txBody>
          <a:bodyPr lIns="76428" tIns="38213" rIns="76428" bIns="382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008" dirty="0">
                <a:solidFill>
                  <a:schemeClr val="bg2"/>
                </a:solidFill>
                <a:latin typeface="微软雅黑" pitchFamily="34" charset="-122"/>
                <a:ea typeface="微软雅黑"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在此录入上述图表的综合描述说明。</a:t>
            </a:r>
            <a:endParaRPr lang="zh-CN" altLang="zh-CN" sz="1008" dirty="0">
              <a:solidFill>
                <a:schemeClr val="bg2"/>
              </a:solidFill>
              <a:latin typeface="微软雅黑" pitchFamily="34" charset="-122"/>
              <a:ea typeface="微软雅黑" pitchFamily="34" charset="-122"/>
            </a:endParaRPr>
          </a:p>
        </p:txBody>
      </p:sp>
      <p:sp>
        <p:nvSpPr>
          <p:cNvPr id="73" name="文本2"/>
          <p:cNvSpPr>
            <a:spLocks noChangeArrowheads="1"/>
          </p:cNvSpPr>
          <p:nvPr/>
        </p:nvSpPr>
        <p:spPr bwMode="gray">
          <a:xfrm>
            <a:off x="4624305" y="3064195"/>
            <a:ext cx="5455607" cy="1099990"/>
          </a:xfrm>
          <a:prstGeom prst="roundRect">
            <a:avLst>
              <a:gd name="adj" fmla="val 11505"/>
            </a:avLst>
          </a:prstGeom>
          <a:noFill/>
          <a:ln w="15875" cap="flat" cmpd="sng" algn="ctr">
            <a:solidFill>
              <a:schemeClr val="accent4"/>
            </a:solidFill>
            <a:prstDash val="solid"/>
          </a:ln>
          <a:effectLst/>
        </p:spPr>
        <p:txBody>
          <a:bodyPr lIns="76428" tIns="38213" rIns="76428" bIns="382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008" dirty="0">
                <a:solidFill>
                  <a:schemeClr val="bg2"/>
                </a:solidFill>
                <a:latin typeface="微软雅黑" pitchFamily="34" charset="-122"/>
                <a:ea typeface="微软雅黑"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在此录入上述图表的综合描述说明。</a:t>
            </a:r>
            <a:endParaRPr lang="zh-CN" altLang="zh-CN" sz="1008" dirty="0">
              <a:solidFill>
                <a:schemeClr val="bg2"/>
              </a:solidFill>
              <a:latin typeface="微软雅黑" pitchFamily="34" charset="-122"/>
              <a:ea typeface="微软雅黑" pitchFamily="34" charset="-122"/>
            </a:endParaRPr>
          </a:p>
        </p:txBody>
      </p:sp>
      <p:sp>
        <p:nvSpPr>
          <p:cNvPr id="74" name="文本3"/>
          <p:cNvSpPr>
            <a:spLocks noChangeArrowheads="1"/>
          </p:cNvSpPr>
          <p:nvPr/>
        </p:nvSpPr>
        <p:spPr bwMode="ltGray">
          <a:xfrm>
            <a:off x="4624305" y="4393993"/>
            <a:ext cx="5455607" cy="1090177"/>
          </a:xfrm>
          <a:prstGeom prst="roundRect">
            <a:avLst>
              <a:gd name="adj" fmla="val 11505"/>
            </a:avLst>
          </a:prstGeom>
          <a:noFill/>
          <a:ln w="15875" cap="flat" cmpd="sng" algn="ctr">
            <a:solidFill>
              <a:schemeClr val="accent5"/>
            </a:solidFill>
            <a:prstDash val="solid"/>
          </a:ln>
          <a:effectLst/>
        </p:spPr>
        <p:txBody>
          <a:bodyPr lIns="76428" tIns="38213" rIns="76428" bIns="3821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008" dirty="0">
                <a:solidFill>
                  <a:schemeClr val="bg2"/>
                </a:solidFill>
                <a:latin typeface="微软雅黑" pitchFamily="34" charset="-122"/>
                <a:ea typeface="微软雅黑"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在此录入上述图表的综合描述说明。</a:t>
            </a:r>
            <a:endParaRPr lang="zh-CN" altLang="zh-CN" sz="1008" dirty="0">
              <a:solidFill>
                <a:schemeClr val="bg2"/>
              </a:solidFill>
              <a:latin typeface="微软雅黑" pitchFamily="34" charset="-122"/>
              <a:ea typeface="微软雅黑" pitchFamily="34" charset="-122"/>
            </a:endParaRPr>
          </a:p>
        </p:txBody>
      </p:sp>
      <p:grpSp>
        <p:nvGrpSpPr>
          <p:cNvPr id="76" name="组合 75"/>
          <p:cNvGrpSpPr/>
          <p:nvPr/>
        </p:nvGrpSpPr>
        <p:grpSpPr>
          <a:xfrm>
            <a:off x="1550956" y="2921981"/>
            <a:ext cx="1418776" cy="1418778"/>
            <a:chOff x="2193192" y="1899414"/>
            <a:chExt cx="2421375" cy="2421376"/>
          </a:xfrm>
          <a:effectLst/>
        </p:grpSpPr>
        <p:sp>
          <p:nvSpPr>
            <p:cNvPr id="78" name="椭圆 77"/>
            <p:cNvSpPr/>
            <p:nvPr/>
          </p:nvSpPr>
          <p:spPr>
            <a:xfrm>
              <a:off x="2193192" y="1899414"/>
              <a:ext cx="2421375" cy="2421376"/>
            </a:xfrm>
            <a:prstGeom prst="ellipse">
              <a:avLst/>
            </a:prstGeom>
            <a:solidFill>
              <a:schemeClr val="accent1"/>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520">
                <a:solidFill>
                  <a:schemeClr val="bg1"/>
                </a:solidFill>
                <a:latin typeface="Calibri"/>
                <a:ea typeface="微软雅黑" panose="020B0503020204020204" pitchFamily="34" charset="-122"/>
              </a:endParaRPr>
            </a:p>
          </p:txBody>
        </p:sp>
        <p:sp>
          <p:nvSpPr>
            <p:cNvPr id="79" name="椭圆 78"/>
            <p:cNvSpPr/>
            <p:nvPr/>
          </p:nvSpPr>
          <p:spPr>
            <a:xfrm>
              <a:off x="2386802" y="2093026"/>
              <a:ext cx="2034160" cy="2034160"/>
            </a:xfrm>
            <a:prstGeom prst="ellipse">
              <a:avLst/>
            </a:prstGeom>
            <a:noFill/>
            <a:ln w="50800">
              <a:noFill/>
            </a:ln>
            <a:effectLst>
              <a:outerShdw blurRad="76200" dist="38100" dir="2700000" algn="tl" rotWithShape="0">
                <a:schemeClr val="accent1">
                  <a:lumMod val="50000"/>
                  <a:alpha val="64000"/>
                </a:schemeClr>
              </a:outerShdw>
            </a:effectLst>
            <a:scene3d>
              <a:camera prst="orthographicFront"/>
              <a:lightRig rig="threePt" dir="t"/>
            </a:scene3d>
            <a:sp3d prstMaterial="softEdge">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520">
                <a:solidFill>
                  <a:schemeClr val="bg1"/>
                </a:solidFill>
                <a:latin typeface="Calibri"/>
                <a:ea typeface="微软雅黑" panose="020B0503020204020204" pitchFamily="34" charset="-122"/>
              </a:endParaRPr>
            </a:p>
          </p:txBody>
        </p:sp>
      </p:grpSp>
      <p:grpSp>
        <p:nvGrpSpPr>
          <p:cNvPr id="80" name="组合 79"/>
          <p:cNvGrpSpPr/>
          <p:nvPr/>
        </p:nvGrpSpPr>
        <p:grpSpPr>
          <a:xfrm>
            <a:off x="1672395" y="3322734"/>
            <a:ext cx="1175897" cy="867802"/>
            <a:chOff x="8922207" y="2437732"/>
            <a:chExt cx="1019784" cy="940424"/>
          </a:xfrm>
        </p:grpSpPr>
        <p:sp>
          <p:nvSpPr>
            <p:cNvPr id="81" name="文本框 37"/>
            <p:cNvSpPr txBox="1"/>
            <p:nvPr/>
          </p:nvSpPr>
          <p:spPr>
            <a:xfrm>
              <a:off x="8931338" y="2437732"/>
              <a:ext cx="1010653" cy="940424"/>
            </a:xfrm>
            <a:prstGeom prst="rect">
              <a:avLst/>
            </a:prstGeom>
            <a:noFill/>
          </p:spPr>
          <p:txBody>
            <a:bodyPr wrap="square" rtlCol="0">
              <a:spAutoFit/>
            </a:bodyPr>
            <a:lstStyle/>
            <a:p>
              <a:pPr algn="ctr"/>
              <a:endParaRPr lang="zh-CN" altLang="en-US" sz="5039" dirty="0">
                <a:solidFill>
                  <a:schemeClr val="bg1"/>
                </a:solidFill>
                <a:latin typeface="Impact" panose="020B0806030902050204" pitchFamily="34" charset="0"/>
                <a:ea typeface="微软雅黑" panose="020B0503020204020204" pitchFamily="34" charset="-122"/>
              </a:endParaRPr>
            </a:p>
          </p:txBody>
        </p:sp>
        <p:sp>
          <p:nvSpPr>
            <p:cNvPr id="114" name="文本框 38"/>
            <p:cNvSpPr txBox="1"/>
            <p:nvPr/>
          </p:nvSpPr>
          <p:spPr>
            <a:xfrm>
              <a:off x="8922207" y="2445047"/>
              <a:ext cx="1010653" cy="604390"/>
            </a:xfrm>
            <a:prstGeom prst="rect">
              <a:avLst/>
            </a:prstGeom>
            <a:noFill/>
          </p:spPr>
          <p:txBody>
            <a:bodyPr wrap="square" rtlCol="0">
              <a:spAutoFit/>
            </a:bodyPr>
            <a:lstStyle/>
            <a:p>
              <a:pPr algn="ctr"/>
              <a:r>
                <a:rPr lang="zh-CN" altLang="en-US" sz="1512" b="1" dirty="0">
                  <a:solidFill>
                    <a:schemeClr val="bg1"/>
                  </a:solidFill>
                  <a:latin typeface="微软雅黑" panose="020B0503020204020204" pitchFamily="34" charset="-122"/>
                  <a:ea typeface="微软雅黑" panose="020B0503020204020204" pitchFamily="34" charset="-122"/>
                </a:rPr>
                <a:t>添加</a:t>
              </a:r>
              <a:endParaRPr lang="en-US" altLang="zh-CN" sz="1512" b="1" dirty="0">
                <a:solidFill>
                  <a:schemeClr val="bg1"/>
                </a:solidFill>
                <a:latin typeface="微软雅黑" panose="020B0503020204020204" pitchFamily="34" charset="-122"/>
                <a:ea typeface="微软雅黑" panose="020B0503020204020204" pitchFamily="34" charset="-122"/>
              </a:endParaRPr>
            </a:p>
            <a:p>
              <a:pPr algn="ctr"/>
              <a:r>
                <a:rPr lang="zh-CN" altLang="en-US" sz="1512" b="1" dirty="0">
                  <a:solidFill>
                    <a:schemeClr val="bg1"/>
                  </a:solidFill>
                  <a:latin typeface="微软雅黑" panose="020B0503020204020204" pitchFamily="34" charset="-122"/>
                  <a:ea typeface="微软雅黑" panose="020B0503020204020204" pitchFamily="34" charset="-122"/>
                </a:rPr>
                <a:t>内容</a:t>
              </a:r>
            </a:p>
          </p:txBody>
        </p:sp>
      </p:grpSp>
      <p:grpSp>
        <p:nvGrpSpPr>
          <p:cNvPr id="115" name="组合 114"/>
          <p:cNvGrpSpPr/>
          <p:nvPr/>
        </p:nvGrpSpPr>
        <p:grpSpPr>
          <a:xfrm>
            <a:off x="3417262" y="1684634"/>
            <a:ext cx="1169779" cy="1155997"/>
            <a:chOff x="3237545" y="4561747"/>
            <a:chExt cx="1146960" cy="1146960"/>
          </a:xfrm>
        </p:grpSpPr>
        <p:sp>
          <p:nvSpPr>
            <p:cNvPr id="116" name="圆角矩形 115"/>
            <p:cNvSpPr/>
            <p:nvPr/>
          </p:nvSpPr>
          <p:spPr>
            <a:xfrm>
              <a:off x="3237545" y="4561747"/>
              <a:ext cx="1146960" cy="1146960"/>
            </a:xfrm>
            <a:prstGeom prst="roundRect">
              <a:avLst>
                <a:gd name="adj" fmla="val 9039"/>
              </a:avLst>
            </a:prstGeom>
            <a:solidFill>
              <a:schemeClr val="accent3"/>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solidFill>
                  <a:schemeClr val="bg1"/>
                </a:solidFill>
                <a:latin typeface="微软雅黑" panose="020B0503020204020204" pitchFamily="34" charset="-122"/>
                <a:ea typeface="微软雅黑" panose="020B0503020204020204" pitchFamily="34" charset="-122"/>
              </a:endParaRPr>
            </a:p>
          </p:txBody>
        </p:sp>
        <p:sp>
          <p:nvSpPr>
            <p:cNvPr id="117" name="圆角矩形 116"/>
            <p:cNvSpPr/>
            <p:nvPr/>
          </p:nvSpPr>
          <p:spPr>
            <a:xfrm>
              <a:off x="3329042" y="4642031"/>
              <a:ext cx="976147" cy="986387"/>
            </a:xfrm>
            <a:prstGeom prst="roundRect">
              <a:avLst>
                <a:gd name="adj" fmla="val 9613"/>
              </a:avLst>
            </a:prstGeom>
            <a:no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solidFill>
                  <a:schemeClr val="bg1"/>
                </a:solidFill>
                <a:latin typeface="微软雅黑" panose="020B0503020204020204" pitchFamily="34" charset="-122"/>
                <a:ea typeface="微软雅黑" panose="020B0503020204020204" pitchFamily="34" charset="-122"/>
              </a:endParaRPr>
            </a:p>
          </p:txBody>
        </p:sp>
      </p:grpSp>
      <p:sp>
        <p:nvSpPr>
          <p:cNvPr id="118" name="Text Placeholder 4"/>
          <p:cNvSpPr txBox="1">
            <a:spLocks/>
          </p:cNvSpPr>
          <p:nvPr/>
        </p:nvSpPr>
        <p:spPr>
          <a:xfrm>
            <a:off x="3543317" y="2150362"/>
            <a:ext cx="945519" cy="209096"/>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323"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323" b="1" dirty="0">
              <a:solidFill>
                <a:schemeClr val="bg1"/>
              </a:solidFill>
              <a:latin typeface="微软雅黑" panose="020B0503020204020204" pitchFamily="34" charset="-122"/>
              <a:ea typeface="微软雅黑" panose="020B0503020204020204" pitchFamily="34" charset="-122"/>
            </a:endParaRPr>
          </a:p>
        </p:txBody>
      </p:sp>
      <p:grpSp>
        <p:nvGrpSpPr>
          <p:cNvPr id="119" name="组合 118"/>
          <p:cNvGrpSpPr/>
          <p:nvPr/>
        </p:nvGrpSpPr>
        <p:grpSpPr>
          <a:xfrm>
            <a:off x="3417909" y="3033924"/>
            <a:ext cx="1169779" cy="1155997"/>
            <a:chOff x="3237545" y="4561747"/>
            <a:chExt cx="1146960" cy="1146960"/>
          </a:xfrm>
        </p:grpSpPr>
        <p:sp>
          <p:nvSpPr>
            <p:cNvPr id="120" name="圆角矩形 119"/>
            <p:cNvSpPr/>
            <p:nvPr/>
          </p:nvSpPr>
          <p:spPr>
            <a:xfrm>
              <a:off x="3237545" y="4561747"/>
              <a:ext cx="1146960" cy="1146960"/>
            </a:xfrm>
            <a:prstGeom prst="roundRect">
              <a:avLst>
                <a:gd name="adj" fmla="val 9039"/>
              </a:avLst>
            </a:prstGeom>
            <a:solidFill>
              <a:schemeClr val="accent4"/>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solidFill>
                  <a:schemeClr val="bg1"/>
                </a:solidFill>
                <a:latin typeface="微软雅黑" panose="020B0503020204020204" pitchFamily="34" charset="-122"/>
                <a:ea typeface="微软雅黑" panose="020B0503020204020204" pitchFamily="34" charset="-122"/>
              </a:endParaRPr>
            </a:p>
          </p:txBody>
        </p:sp>
        <p:sp>
          <p:nvSpPr>
            <p:cNvPr id="121" name="圆角矩形 120"/>
            <p:cNvSpPr/>
            <p:nvPr/>
          </p:nvSpPr>
          <p:spPr>
            <a:xfrm>
              <a:off x="3329042" y="4642031"/>
              <a:ext cx="976147" cy="986387"/>
            </a:xfrm>
            <a:prstGeom prst="roundRect">
              <a:avLst>
                <a:gd name="adj" fmla="val 9613"/>
              </a:avLst>
            </a:prstGeom>
            <a:no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solidFill>
                  <a:schemeClr val="bg1"/>
                </a:solidFill>
                <a:latin typeface="微软雅黑" panose="020B0503020204020204" pitchFamily="34" charset="-122"/>
                <a:ea typeface="微软雅黑" panose="020B0503020204020204" pitchFamily="34" charset="-122"/>
              </a:endParaRPr>
            </a:p>
          </p:txBody>
        </p:sp>
      </p:grpSp>
      <p:sp>
        <p:nvSpPr>
          <p:cNvPr id="122" name="Text Placeholder 4"/>
          <p:cNvSpPr txBox="1">
            <a:spLocks/>
          </p:cNvSpPr>
          <p:nvPr/>
        </p:nvSpPr>
        <p:spPr>
          <a:xfrm>
            <a:off x="3543965" y="3499651"/>
            <a:ext cx="945519" cy="209096"/>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323"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323" b="1" dirty="0">
              <a:solidFill>
                <a:schemeClr val="bg1"/>
              </a:solidFill>
              <a:latin typeface="微软雅黑" panose="020B0503020204020204" pitchFamily="34" charset="-122"/>
              <a:ea typeface="微软雅黑" panose="020B0503020204020204" pitchFamily="34" charset="-122"/>
            </a:endParaRPr>
          </a:p>
        </p:txBody>
      </p:sp>
      <p:grpSp>
        <p:nvGrpSpPr>
          <p:cNvPr id="123" name="组合 122"/>
          <p:cNvGrpSpPr/>
          <p:nvPr/>
        </p:nvGrpSpPr>
        <p:grpSpPr>
          <a:xfrm>
            <a:off x="3421023" y="4357380"/>
            <a:ext cx="1169779" cy="1155997"/>
            <a:chOff x="3237545" y="4561747"/>
            <a:chExt cx="1146960" cy="1146960"/>
          </a:xfrm>
        </p:grpSpPr>
        <p:sp>
          <p:nvSpPr>
            <p:cNvPr id="124" name="圆角矩形 123"/>
            <p:cNvSpPr/>
            <p:nvPr/>
          </p:nvSpPr>
          <p:spPr>
            <a:xfrm>
              <a:off x="3237545" y="4561747"/>
              <a:ext cx="1146960" cy="1146960"/>
            </a:xfrm>
            <a:prstGeom prst="roundRect">
              <a:avLst>
                <a:gd name="adj" fmla="val 9039"/>
              </a:avLst>
            </a:prstGeom>
            <a:solidFill>
              <a:schemeClr val="accent5"/>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solidFill>
                  <a:schemeClr val="bg1"/>
                </a:solidFill>
                <a:latin typeface="微软雅黑" panose="020B0503020204020204" pitchFamily="34" charset="-122"/>
                <a:ea typeface="微软雅黑" panose="020B0503020204020204" pitchFamily="34" charset="-122"/>
              </a:endParaRPr>
            </a:p>
          </p:txBody>
        </p:sp>
        <p:sp>
          <p:nvSpPr>
            <p:cNvPr id="125" name="圆角矩形 124"/>
            <p:cNvSpPr/>
            <p:nvPr/>
          </p:nvSpPr>
          <p:spPr>
            <a:xfrm>
              <a:off x="3329042" y="4642031"/>
              <a:ext cx="976147" cy="986387"/>
            </a:xfrm>
            <a:prstGeom prst="roundRect">
              <a:avLst>
                <a:gd name="adj" fmla="val 9613"/>
              </a:avLst>
            </a:prstGeom>
            <a:no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444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3">
                <a:solidFill>
                  <a:schemeClr val="bg1"/>
                </a:solidFill>
                <a:latin typeface="微软雅黑" panose="020B0503020204020204" pitchFamily="34" charset="-122"/>
                <a:ea typeface="微软雅黑" panose="020B0503020204020204" pitchFamily="34" charset="-122"/>
              </a:endParaRPr>
            </a:p>
          </p:txBody>
        </p:sp>
      </p:grpSp>
      <p:sp>
        <p:nvSpPr>
          <p:cNvPr id="126" name="Text Placeholder 4"/>
          <p:cNvSpPr txBox="1">
            <a:spLocks/>
          </p:cNvSpPr>
          <p:nvPr/>
        </p:nvSpPr>
        <p:spPr>
          <a:xfrm>
            <a:off x="3547077" y="4823108"/>
            <a:ext cx="945519" cy="209096"/>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323"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323" b="1" dirty="0">
              <a:solidFill>
                <a:schemeClr val="bg1"/>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932685" y="301722"/>
            <a:ext cx="4649269" cy="499496"/>
          </a:xfrm>
          <a:prstGeom prst="rect">
            <a:avLst/>
          </a:prstGeom>
          <a:noFill/>
        </p:spPr>
        <p:txBody>
          <a:bodyPr wrap="square" rtlCol="0">
            <a:spAutoFit/>
          </a:bodyPr>
          <a:lstStyle/>
          <a:p>
            <a:r>
              <a:rPr lang="zh-CN" altLang="en-US" sz="2646" dirty="0">
                <a:solidFill>
                  <a:schemeClr val="tx1">
                    <a:lumMod val="75000"/>
                    <a:lumOff val="25000"/>
                  </a:schemeClr>
                </a:solidFill>
                <a:latin typeface="微软雅黑" panose="020B0503020204020204" pitchFamily="34" charset="-122"/>
                <a:ea typeface="微软雅黑" panose="020B0503020204020204" pitchFamily="34" charset="-122"/>
              </a:rPr>
              <a:t>这里添加您的标题</a:t>
            </a:r>
          </a:p>
        </p:txBody>
      </p:sp>
    </p:spTree>
    <p:extLst>
      <p:ext uri="{BB962C8B-B14F-4D97-AF65-F5344CB8AC3E}">
        <p14:creationId xmlns:p14="http://schemas.microsoft.com/office/powerpoint/2010/main" val="768083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5897" y="1146154"/>
            <a:ext cx="3594306" cy="2195216"/>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2" dirty="0">
              <a:ea typeface="Roboto" panose="02000000000000000000" pitchFamily="2" charset="0"/>
            </a:endParaRPr>
          </a:p>
        </p:txBody>
      </p:sp>
      <p:sp>
        <p:nvSpPr>
          <p:cNvPr id="6" name="Rectangle 5"/>
          <p:cNvSpPr/>
          <p:nvPr/>
        </p:nvSpPr>
        <p:spPr>
          <a:xfrm>
            <a:off x="335897" y="3386349"/>
            <a:ext cx="3594306" cy="16207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2" dirty="0">
              <a:ea typeface="Roboto" panose="02000000000000000000" pitchFamily="2" charset="0"/>
            </a:endParaRPr>
          </a:p>
        </p:txBody>
      </p:sp>
      <p:cxnSp>
        <p:nvCxnSpPr>
          <p:cNvPr id="13" name="Straight Connector 12"/>
          <p:cNvCxnSpPr/>
          <p:nvPr/>
        </p:nvCxnSpPr>
        <p:spPr>
          <a:xfrm>
            <a:off x="332578" y="5145014"/>
            <a:ext cx="10892688" cy="0"/>
          </a:xfrm>
          <a:prstGeom prst="line">
            <a:avLst/>
          </a:prstGeom>
          <a:ln w="9525">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02143" y="5200766"/>
            <a:ext cx="11135761" cy="521484"/>
          </a:xfrm>
          <a:prstGeom prst="rect">
            <a:avLst/>
          </a:prstGeom>
          <a:noFill/>
        </p:spPr>
        <p:txBody>
          <a:bodyPr wrap="square" rIns="148824" bIns="37206" numCol="1" spcCol="360000">
            <a:spAutoFit/>
          </a:bodyPr>
          <a:lstStyle/>
          <a:p>
            <a:pPr algn="ctr">
              <a:lnSpc>
                <a:spcPct val="150000"/>
              </a:lnSpc>
            </a:pPr>
            <a:r>
              <a:rPr lang="zh-CN" altLang="en-US" sz="100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sp>
        <p:nvSpPr>
          <p:cNvPr id="15" name="TextBox 14"/>
          <p:cNvSpPr txBox="1"/>
          <p:nvPr/>
        </p:nvSpPr>
        <p:spPr>
          <a:xfrm>
            <a:off x="453362" y="3538100"/>
            <a:ext cx="3355003" cy="1098629"/>
          </a:xfrm>
          <a:prstGeom prst="rect">
            <a:avLst/>
          </a:prstGeom>
          <a:noFill/>
        </p:spPr>
        <p:txBody>
          <a:bodyPr wrap="square" rIns="148824" bIns="37206" numCol="1" spcCol="360000">
            <a:spAutoFit/>
          </a:bodyPr>
          <a:lstStyle/>
          <a:p>
            <a:pPr>
              <a:lnSpc>
                <a:spcPct val="150000"/>
              </a:lnSpc>
            </a:pPr>
            <a:r>
              <a:rPr lang="zh-CN" altLang="en-US" sz="1613"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717"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sp>
        <p:nvSpPr>
          <p:cNvPr id="17" name="Rectangle 16"/>
          <p:cNvSpPr/>
          <p:nvPr/>
        </p:nvSpPr>
        <p:spPr>
          <a:xfrm>
            <a:off x="3985842" y="1146154"/>
            <a:ext cx="3594306" cy="2195216"/>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2" dirty="0">
              <a:ea typeface="Roboto" panose="02000000000000000000" pitchFamily="2" charset="0"/>
            </a:endParaRPr>
          </a:p>
        </p:txBody>
      </p:sp>
      <p:sp>
        <p:nvSpPr>
          <p:cNvPr id="18" name="Rectangle 17"/>
          <p:cNvSpPr/>
          <p:nvPr/>
        </p:nvSpPr>
        <p:spPr>
          <a:xfrm>
            <a:off x="3985842" y="3386349"/>
            <a:ext cx="3594306" cy="16207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2" dirty="0">
              <a:ea typeface="Roboto" panose="02000000000000000000" pitchFamily="2" charset="0"/>
            </a:endParaRPr>
          </a:p>
        </p:txBody>
      </p:sp>
      <p:sp>
        <p:nvSpPr>
          <p:cNvPr id="19" name="TextBox 18"/>
          <p:cNvSpPr txBox="1"/>
          <p:nvPr/>
        </p:nvSpPr>
        <p:spPr>
          <a:xfrm>
            <a:off x="4103310" y="3538101"/>
            <a:ext cx="3355003" cy="1015979"/>
          </a:xfrm>
          <a:prstGeom prst="rect">
            <a:avLst/>
          </a:prstGeom>
          <a:noFill/>
        </p:spPr>
        <p:txBody>
          <a:bodyPr wrap="square" rIns="148824" bIns="37206" numCol="1" spcCol="360000">
            <a:spAutoFit/>
          </a:bodyPr>
          <a:lstStyle/>
          <a:p>
            <a:pPr>
              <a:lnSpc>
                <a:spcPct val="150000"/>
              </a:lnSpc>
            </a:pPr>
            <a:r>
              <a:rPr lang="zh-CN" altLang="en-US" sz="1255"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717"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sp>
        <p:nvSpPr>
          <p:cNvPr id="20" name="Rectangle 19"/>
          <p:cNvSpPr/>
          <p:nvPr/>
        </p:nvSpPr>
        <p:spPr>
          <a:xfrm>
            <a:off x="7635786" y="1146154"/>
            <a:ext cx="3594306" cy="2195216"/>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2" dirty="0">
              <a:ea typeface="Roboto" panose="02000000000000000000" pitchFamily="2" charset="0"/>
            </a:endParaRPr>
          </a:p>
        </p:txBody>
      </p:sp>
      <p:sp>
        <p:nvSpPr>
          <p:cNvPr id="21" name="Rectangle 20"/>
          <p:cNvSpPr/>
          <p:nvPr/>
        </p:nvSpPr>
        <p:spPr>
          <a:xfrm>
            <a:off x="7635786" y="3386349"/>
            <a:ext cx="3594306" cy="162078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2" dirty="0">
              <a:ea typeface="Roboto" panose="02000000000000000000" pitchFamily="2" charset="0"/>
            </a:endParaRPr>
          </a:p>
        </p:txBody>
      </p:sp>
      <p:sp>
        <p:nvSpPr>
          <p:cNvPr id="22" name="TextBox 21"/>
          <p:cNvSpPr txBox="1"/>
          <p:nvPr/>
        </p:nvSpPr>
        <p:spPr>
          <a:xfrm>
            <a:off x="7753257" y="3538101"/>
            <a:ext cx="3355003" cy="1015979"/>
          </a:xfrm>
          <a:prstGeom prst="rect">
            <a:avLst/>
          </a:prstGeom>
          <a:noFill/>
        </p:spPr>
        <p:txBody>
          <a:bodyPr wrap="square" rIns="148824" bIns="37206" numCol="1" spcCol="360000">
            <a:spAutoFit/>
          </a:bodyPr>
          <a:lstStyle/>
          <a:p>
            <a:pPr>
              <a:lnSpc>
                <a:spcPct val="150000"/>
              </a:lnSpc>
            </a:pPr>
            <a:r>
              <a:rPr lang="zh-CN" altLang="en-US" sz="1255"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717"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p>
        </p:txBody>
      </p:sp>
      <p:sp>
        <p:nvSpPr>
          <p:cNvPr id="16" name="文本框 15"/>
          <p:cNvSpPr txBox="1"/>
          <p:nvPr/>
        </p:nvSpPr>
        <p:spPr>
          <a:xfrm>
            <a:off x="932685" y="301722"/>
            <a:ext cx="4649269" cy="499496"/>
          </a:xfrm>
          <a:prstGeom prst="rect">
            <a:avLst/>
          </a:prstGeom>
          <a:noFill/>
        </p:spPr>
        <p:txBody>
          <a:bodyPr wrap="square" rtlCol="0">
            <a:spAutoFit/>
          </a:bodyPr>
          <a:lstStyle/>
          <a:p>
            <a:r>
              <a:rPr lang="zh-CN" altLang="en-US" sz="2646" dirty="0">
                <a:solidFill>
                  <a:schemeClr val="tx1">
                    <a:lumMod val="75000"/>
                    <a:lumOff val="25000"/>
                  </a:schemeClr>
                </a:solidFill>
                <a:latin typeface="微软雅黑" panose="020B0503020204020204" pitchFamily="34" charset="-122"/>
                <a:ea typeface="微软雅黑" panose="020B0503020204020204" pitchFamily="34" charset="-122"/>
              </a:rPr>
              <a:t>这里添加您的标题</a:t>
            </a:r>
          </a:p>
        </p:txBody>
      </p:sp>
    </p:spTree>
    <p:extLst>
      <p:ext uri="{BB962C8B-B14F-4D97-AF65-F5344CB8AC3E}">
        <p14:creationId xmlns:p14="http://schemas.microsoft.com/office/powerpoint/2010/main" val="1853217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肘形连接符 47"/>
          <p:cNvCxnSpPr>
            <a:stCxn id="50" idx="6"/>
            <a:endCxn id="112" idx="2"/>
          </p:cNvCxnSpPr>
          <p:nvPr/>
        </p:nvCxnSpPr>
        <p:spPr>
          <a:xfrm>
            <a:off x="4830219" y="2236709"/>
            <a:ext cx="4769644" cy="1012265"/>
          </a:xfrm>
          <a:prstGeom prst="bentConnector3">
            <a:avLst>
              <a:gd name="adj1" fmla="val 50000"/>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4132776" y="1887898"/>
            <a:ext cx="697443" cy="697624"/>
            <a:chOff x="4534974" y="2492893"/>
            <a:chExt cx="756000" cy="756000"/>
          </a:xfrm>
        </p:grpSpPr>
        <p:sp>
          <p:nvSpPr>
            <p:cNvPr id="50" name="椭圆 49"/>
            <p:cNvSpPr/>
            <p:nvPr/>
          </p:nvSpPr>
          <p:spPr>
            <a:xfrm>
              <a:off x="4534974" y="2492893"/>
              <a:ext cx="756000" cy="756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62">
                <a:solidFill>
                  <a:schemeClr val="tx1"/>
                </a:solidFill>
                <a:latin typeface="+mn-ea"/>
              </a:endParaRPr>
            </a:p>
          </p:txBody>
        </p:sp>
        <p:grpSp>
          <p:nvGrpSpPr>
            <p:cNvPr id="51" name="组合 50"/>
            <p:cNvGrpSpPr/>
            <p:nvPr/>
          </p:nvGrpSpPr>
          <p:grpSpPr>
            <a:xfrm>
              <a:off x="4687974" y="2629656"/>
              <a:ext cx="450000" cy="434596"/>
              <a:chOff x="5512720" y="2152017"/>
              <a:chExt cx="583915" cy="496874"/>
            </a:xfrm>
          </p:grpSpPr>
          <p:sp>
            <p:nvSpPr>
              <p:cNvPr id="52"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2505" tIns="56252" rIns="112505" bIns="56252" numCol="1" anchor="t" anchorCtr="0" compatLnSpc="1">
                <a:prstTxWarp prst="textNoShape">
                  <a:avLst/>
                </a:prstTxWarp>
              </a:bodyPr>
              <a:lstStyle/>
              <a:p>
                <a:endParaRPr lang="zh-CN" altLang="en-US" sz="2297">
                  <a:latin typeface="+mn-ea"/>
                </a:endParaRPr>
              </a:p>
            </p:txBody>
          </p:sp>
          <p:sp>
            <p:nvSpPr>
              <p:cNvPr id="53"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2505" tIns="56252" rIns="112505" bIns="56252" numCol="1" anchor="t" anchorCtr="0" compatLnSpc="1">
                <a:prstTxWarp prst="textNoShape">
                  <a:avLst/>
                </a:prstTxWarp>
              </a:bodyPr>
              <a:lstStyle/>
              <a:p>
                <a:endParaRPr lang="zh-CN" altLang="en-US" sz="2297">
                  <a:latin typeface="+mn-ea"/>
                </a:endParaRPr>
              </a:p>
            </p:txBody>
          </p:sp>
        </p:grpSp>
      </p:grpSp>
      <p:cxnSp>
        <p:nvCxnSpPr>
          <p:cNvPr id="54" name="肘形连接符 53"/>
          <p:cNvCxnSpPr>
            <a:stCxn id="56" idx="6"/>
            <a:endCxn id="114" idx="2"/>
          </p:cNvCxnSpPr>
          <p:nvPr/>
        </p:nvCxnSpPr>
        <p:spPr>
          <a:xfrm>
            <a:off x="4830219" y="4254497"/>
            <a:ext cx="2492778" cy="490672"/>
          </a:xfrm>
          <a:prstGeom prst="bentConnector3">
            <a:avLst>
              <a:gd name="adj1" fmla="val 50000"/>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55" name="组合 54"/>
          <p:cNvGrpSpPr/>
          <p:nvPr/>
        </p:nvGrpSpPr>
        <p:grpSpPr>
          <a:xfrm>
            <a:off x="4132776" y="3905684"/>
            <a:ext cx="697443" cy="697624"/>
            <a:chOff x="4534974" y="4368345"/>
            <a:chExt cx="756000" cy="756000"/>
          </a:xfrm>
          <a:solidFill>
            <a:schemeClr val="accent1"/>
          </a:solidFill>
        </p:grpSpPr>
        <p:sp>
          <p:nvSpPr>
            <p:cNvPr id="56" name="椭圆 55"/>
            <p:cNvSpPr/>
            <p:nvPr/>
          </p:nvSpPr>
          <p:spPr>
            <a:xfrm>
              <a:off x="4534974" y="4368345"/>
              <a:ext cx="756000" cy="756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62">
                <a:solidFill>
                  <a:schemeClr val="tx1"/>
                </a:solidFill>
                <a:latin typeface="+mn-ea"/>
              </a:endParaRPr>
            </a:p>
          </p:txBody>
        </p:sp>
        <p:sp>
          <p:nvSpPr>
            <p:cNvPr id="57"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p:spPr>
          <p:txBody>
            <a:bodyPr vert="horz" wrap="square" lIns="112505" tIns="56252" rIns="112505" bIns="56252" numCol="1" anchor="t" anchorCtr="0" compatLnSpc="1">
              <a:prstTxWarp prst="textNoShape">
                <a:avLst/>
              </a:prstTxWarp>
            </a:bodyPr>
            <a:lstStyle/>
            <a:p>
              <a:endParaRPr lang="zh-CN" altLang="en-US" sz="2297">
                <a:latin typeface="+mn-ea"/>
                <a:cs typeface="Arial" panose="020B0604020202020204" pitchFamily="34" charset="0"/>
              </a:endParaRPr>
            </a:p>
          </p:txBody>
        </p:sp>
      </p:grpSp>
      <p:cxnSp>
        <p:nvCxnSpPr>
          <p:cNvPr id="58" name="肘形连接符 57"/>
          <p:cNvCxnSpPr>
            <a:stCxn id="60" idx="6"/>
            <a:endCxn id="113" idx="2"/>
          </p:cNvCxnSpPr>
          <p:nvPr/>
        </p:nvCxnSpPr>
        <p:spPr>
          <a:xfrm>
            <a:off x="4830218" y="3245605"/>
            <a:ext cx="3631211" cy="909008"/>
          </a:xfrm>
          <a:prstGeom prst="bentConnector3">
            <a:avLst>
              <a:gd name="adj1" fmla="val 50000"/>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4132776" y="2896790"/>
            <a:ext cx="697443" cy="697624"/>
            <a:chOff x="4534974" y="3430619"/>
            <a:chExt cx="756000" cy="756000"/>
          </a:xfrm>
          <a:solidFill>
            <a:schemeClr val="accent1"/>
          </a:solidFill>
        </p:grpSpPr>
        <p:sp>
          <p:nvSpPr>
            <p:cNvPr id="60" name="椭圆 59"/>
            <p:cNvSpPr/>
            <p:nvPr/>
          </p:nvSpPr>
          <p:spPr>
            <a:xfrm>
              <a:off x="4534974" y="3430619"/>
              <a:ext cx="756000" cy="75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62" dirty="0">
                <a:solidFill>
                  <a:schemeClr val="tx1"/>
                </a:solidFill>
                <a:latin typeface="+mn-ea"/>
              </a:endParaRPr>
            </a:p>
          </p:txBody>
        </p:sp>
        <p:grpSp>
          <p:nvGrpSpPr>
            <p:cNvPr id="61" name="Group 92"/>
            <p:cNvGrpSpPr/>
            <p:nvPr/>
          </p:nvGrpSpPr>
          <p:grpSpPr>
            <a:xfrm>
              <a:off x="4688410" y="3660828"/>
              <a:ext cx="474528" cy="295582"/>
              <a:chOff x="5172076" y="1938338"/>
              <a:chExt cx="471488" cy="293688"/>
            </a:xfrm>
            <a:grpFill/>
          </p:grpSpPr>
          <p:sp>
            <p:nvSpPr>
              <p:cNvPr id="62"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2505" tIns="56252" rIns="112505" bIns="56252" numCol="1" anchor="t" anchorCtr="0" compatLnSpc="1">
                <a:prstTxWarp prst="textNoShape">
                  <a:avLst/>
                </a:prstTxWarp>
              </a:bodyPr>
              <a:lstStyle/>
              <a:p>
                <a:endParaRPr lang="en-US" sz="2337">
                  <a:latin typeface="+mn-ea"/>
                </a:endParaRPr>
              </a:p>
            </p:txBody>
          </p:sp>
          <p:sp>
            <p:nvSpPr>
              <p:cNvPr id="63" name="Rectangle 9"/>
              <p:cNvSpPr>
                <a:spLocks noChangeArrowheads="1"/>
              </p:cNvSpPr>
              <p:nvPr/>
            </p:nvSpPr>
            <p:spPr bwMode="auto">
              <a:xfrm>
                <a:off x="5235576" y="2001838"/>
                <a:ext cx="90488" cy="1666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2505" tIns="56252" rIns="112505" bIns="56252" numCol="1" anchor="t" anchorCtr="0" compatLnSpc="1">
                <a:prstTxWarp prst="textNoShape">
                  <a:avLst/>
                </a:prstTxWarp>
              </a:bodyPr>
              <a:lstStyle/>
              <a:p>
                <a:endParaRPr lang="en-US" sz="2337">
                  <a:latin typeface="+mn-ea"/>
                </a:endParaRPr>
              </a:p>
            </p:txBody>
          </p:sp>
          <p:sp>
            <p:nvSpPr>
              <p:cNvPr id="64" name="Rectangle 10"/>
              <p:cNvSpPr>
                <a:spLocks noChangeArrowheads="1"/>
              </p:cNvSpPr>
              <p:nvPr/>
            </p:nvSpPr>
            <p:spPr bwMode="auto">
              <a:xfrm>
                <a:off x="5341938" y="2001838"/>
                <a:ext cx="85725" cy="1666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2505" tIns="56252" rIns="112505" bIns="56252" numCol="1" anchor="t" anchorCtr="0" compatLnSpc="1">
                <a:prstTxWarp prst="textNoShape">
                  <a:avLst/>
                </a:prstTxWarp>
              </a:bodyPr>
              <a:lstStyle/>
              <a:p>
                <a:endParaRPr lang="en-US" sz="2337">
                  <a:latin typeface="+mn-ea"/>
                </a:endParaRPr>
              </a:p>
            </p:txBody>
          </p:sp>
        </p:grpSp>
      </p:grpSp>
      <p:cxnSp>
        <p:nvCxnSpPr>
          <p:cNvPr id="65" name="直接连接符 64"/>
          <p:cNvCxnSpPr>
            <a:endCxn id="67" idx="6"/>
          </p:cNvCxnSpPr>
          <p:nvPr/>
        </p:nvCxnSpPr>
        <p:spPr>
          <a:xfrm flipH="1" flipV="1">
            <a:off x="4830219" y="5263389"/>
            <a:ext cx="1180934" cy="1"/>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4132776" y="4914576"/>
            <a:ext cx="697443" cy="697624"/>
            <a:chOff x="4534974" y="5306072"/>
            <a:chExt cx="756000" cy="756000"/>
          </a:xfrm>
          <a:solidFill>
            <a:schemeClr val="accent1"/>
          </a:solidFill>
        </p:grpSpPr>
        <p:sp>
          <p:nvSpPr>
            <p:cNvPr id="67" name="椭圆 66"/>
            <p:cNvSpPr/>
            <p:nvPr/>
          </p:nvSpPr>
          <p:spPr>
            <a:xfrm>
              <a:off x="4534974" y="5306072"/>
              <a:ext cx="756000" cy="756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62">
                <a:solidFill>
                  <a:schemeClr val="tx1"/>
                </a:solidFill>
                <a:latin typeface="+mn-ea"/>
              </a:endParaRPr>
            </a:p>
          </p:txBody>
        </p:sp>
        <p:grpSp>
          <p:nvGrpSpPr>
            <p:cNvPr id="68" name="Group 9"/>
            <p:cNvGrpSpPr/>
            <p:nvPr/>
          </p:nvGrpSpPr>
          <p:grpSpPr>
            <a:xfrm>
              <a:off x="4659950" y="5504420"/>
              <a:ext cx="516045" cy="382660"/>
              <a:chOff x="4572000" y="3414713"/>
              <a:chExt cx="374651" cy="277813"/>
            </a:xfrm>
            <a:grpFill/>
          </p:grpSpPr>
          <p:sp>
            <p:nvSpPr>
              <p:cNvPr id="69"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662">
                  <a:latin typeface="+mn-ea"/>
                </a:endParaRPr>
              </a:p>
            </p:txBody>
          </p:sp>
          <p:sp>
            <p:nvSpPr>
              <p:cNvPr id="70"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662">
                  <a:latin typeface="+mn-ea"/>
                </a:endParaRPr>
              </a:p>
            </p:txBody>
          </p:sp>
        </p:grpSp>
      </p:grpSp>
      <p:sp>
        <p:nvSpPr>
          <p:cNvPr id="71" name="任意多边形 70"/>
          <p:cNvSpPr/>
          <p:nvPr/>
        </p:nvSpPr>
        <p:spPr>
          <a:xfrm>
            <a:off x="9187901" y="2159315"/>
            <a:ext cx="1089615" cy="3413258"/>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62"/>
          </a:p>
        </p:txBody>
      </p:sp>
      <p:sp>
        <p:nvSpPr>
          <p:cNvPr id="72" name="任意多边形 71"/>
          <p:cNvSpPr/>
          <p:nvPr/>
        </p:nvSpPr>
        <p:spPr>
          <a:xfrm>
            <a:off x="8049469" y="3799117"/>
            <a:ext cx="1089615" cy="1773454"/>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62"/>
          </a:p>
        </p:txBody>
      </p:sp>
      <p:sp>
        <p:nvSpPr>
          <p:cNvPr id="110" name="任意多边形 109"/>
          <p:cNvSpPr/>
          <p:nvPr/>
        </p:nvSpPr>
        <p:spPr>
          <a:xfrm>
            <a:off x="6911034" y="4500526"/>
            <a:ext cx="1089615" cy="1072048"/>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62"/>
          </a:p>
        </p:txBody>
      </p:sp>
      <p:sp>
        <p:nvSpPr>
          <p:cNvPr id="111" name="任意多边形 110"/>
          <p:cNvSpPr/>
          <p:nvPr/>
        </p:nvSpPr>
        <p:spPr>
          <a:xfrm>
            <a:off x="5075482" y="4997603"/>
            <a:ext cx="1786733" cy="574968"/>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62"/>
          </a:p>
        </p:txBody>
      </p:sp>
      <p:sp>
        <p:nvSpPr>
          <p:cNvPr id="112" name="椭圆 111"/>
          <p:cNvSpPr/>
          <p:nvPr/>
        </p:nvSpPr>
        <p:spPr>
          <a:xfrm>
            <a:off x="9599861" y="3116094"/>
            <a:ext cx="265693" cy="2657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62"/>
          </a:p>
        </p:txBody>
      </p:sp>
      <p:sp>
        <p:nvSpPr>
          <p:cNvPr id="113" name="椭圆 112"/>
          <p:cNvSpPr/>
          <p:nvPr/>
        </p:nvSpPr>
        <p:spPr>
          <a:xfrm>
            <a:off x="8461428" y="4021731"/>
            <a:ext cx="265693" cy="2657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62"/>
          </a:p>
        </p:txBody>
      </p:sp>
      <p:sp>
        <p:nvSpPr>
          <p:cNvPr id="114" name="椭圆 113"/>
          <p:cNvSpPr/>
          <p:nvPr/>
        </p:nvSpPr>
        <p:spPr>
          <a:xfrm>
            <a:off x="7322995" y="4612288"/>
            <a:ext cx="265693" cy="2657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62"/>
          </a:p>
        </p:txBody>
      </p:sp>
      <p:sp>
        <p:nvSpPr>
          <p:cNvPr id="115" name="椭圆 114"/>
          <p:cNvSpPr/>
          <p:nvPr/>
        </p:nvSpPr>
        <p:spPr>
          <a:xfrm>
            <a:off x="5836003" y="5135523"/>
            <a:ext cx="265693" cy="26576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62"/>
          </a:p>
        </p:txBody>
      </p:sp>
      <p:sp>
        <p:nvSpPr>
          <p:cNvPr id="116" name="矩形 115"/>
          <p:cNvSpPr/>
          <p:nvPr/>
        </p:nvSpPr>
        <p:spPr>
          <a:xfrm>
            <a:off x="3069083" y="1815297"/>
            <a:ext cx="1023189" cy="340970"/>
          </a:xfrm>
          <a:prstGeom prst="rect">
            <a:avLst/>
          </a:prstGeom>
        </p:spPr>
        <p:txBody>
          <a:bodyPr wrap="none" lIns="84372" tIns="42185" rIns="84372" bIns="42185">
            <a:spAutoFit/>
          </a:bodyPr>
          <a:lstStyle/>
          <a:p>
            <a:pPr algn="r"/>
            <a:r>
              <a:rPr lang="zh-CN" altLang="en-US" sz="1662" b="1" dirty="0">
                <a:solidFill>
                  <a:schemeClr val="accent1"/>
                </a:solidFill>
                <a:latin typeface="微软雅黑" panose="020B0503020204020204" pitchFamily="34" charset="-122"/>
                <a:ea typeface="微软雅黑" panose="020B0503020204020204" pitchFamily="34" charset="-122"/>
              </a:rPr>
              <a:t>添加标题</a:t>
            </a:r>
            <a:endParaRPr lang="en-US" altLang="zh-CN" sz="1662" b="1" dirty="0">
              <a:solidFill>
                <a:schemeClr val="accent1"/>
              </a:solidFill>
              <a:latin typeface="微软雅黑" panose="020B0503020204020204" pitchFamily="34" charset="-122"/>
              <a:ea typeface="微软雅黑" panose="020B0503020204020204" pitchFamily="34" charset="-122"/>
            </a:endParaRPr>
          </a:p>
        </p:txBody>
      </p:sp>
      <p:sp>
        <p:nvSpPr>
          <p:cNvPr id="117" name="矩形 116"/>
          <p:cNvSpPr/>
          <p:nvPr/>
        </p:nvSpPr>
        <p:spPr>
          <a:xfrm>
            <a:off x="1727772" y="2165931"/>
            <a:ext cx="2364501" cy="490262"/>
          </a:xfrm>
          <a:prstGeom prst="rect">
            <a:avLst/>
          </a:prstGeom>
        </p:spPr>
        <p:txBody>
          <a:bodyPr wrap="square">
            <a:spAutoFit/>
          </a:bodyPr>
          <a:lstStyle/>
          <a:p>
            <a:pPr algn="r"/>
            <a:r>
              <a:rPr lang="zh-CN" altLang="en-US" sz="1293" dirty="0">
                <a:solidFill>
                  <a:schemeClr val="bg2"/>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293" dirty="0">
              <a:solidFill>
                <a:schemeClr val="bg2"/>
              </a:solidFill>
              <a:latin typeface="微软雅黑" panose="020B0503020204020204" pitchFamily="34" charset="-122"/>
              <a:ea typeface="微软雅黑" panose="020B0503020204020204" pitchFamily="34" charset="-122"/>
            </a:endParaRPr>
          </a:p>
        </p:txBody>
      </p:sp>
      <p:sp>
        <p:nvSpPr>
          <p:cNvPr id="118" name="矩形 117"/>
          <p:cNvSpPr/>
          <p:nvPr/>
        </p:nvSpPr>
        <p:spPr>
          <a:xfrm>
            <a:off x="3069083" y="2832039"/>
            <a:ext cx="1023189" cy="340970"/>
          </a:xfrm>
          <a:prstGeom prst="rect">
            <a:avLst/>
          </a:prstGeom>
        </p:spPr>
        <p:txBody>
          <a:bodyPr wrap="none" lIns="84372" tIns="42185" rIns="84372" bIns="42185">
            <a:spAutoFit/>
          </a:bodyPr>
          <a:lstStyle/>
          <a:p>
            <a:pPr algn="r"/>
            <a:r>
              <a:rPr lang="zh-CN" altLang="en-US" sz="1662" b="1" dirty="0">
                <a:solidFill>
                  <a:schemeClr val="accent2"/>
                </a:solidFill>
                <a:latin typeface="微软雅黑" panose="020B0503020204020204" pitchFamily="34" charset="-122"/>
                <a:ea typeface="微软雅黑" panose="020B0503020204020204" pitchFamily="34" charset="-122"/>
              </a:rPr>
              <a:t>添加标题</a:t>
            </a:r>
            <a:endParaRPr lang="en-US" altLang="zh-CN" sz="1662" b="1" dirty="0">
              <a:solidFill>
                <a:schemeClr val="accent2"/>
              </a:solidFill>
              <a:latin typeface="微软雅黑" panose="020B0503020204020204" pitchFamily="34" charset="-122"/>
              <a:ea typeface="微软雅黑" panose="020B0503020204020204" pitchFamily="34" charset="-122"/>
            </a:endParaRPr>
          </a:p>
        </p:txBody>
      </p:sp>
      <p:sp>
        <p:nvSpPr>
          <p:cNvPr id="119" name="矩形 118"/>
          <p:cNvSpPr/>
          <p:nvPr/>
        </p:nvSpPr>
        <p:spPr>
          <a:xfrm>
            <a:off x="1727772" y="3182673"/>
            <a:ext cx="2364501" cy="490262"/>
          </a:xfrm>
          <a:prstGeom prst="rect">
            <a:avLst/>
          </a:prstGeom>
        </p:spPr>
        <p:txBody>
          <a:bodyPr wrap="square">
            <a:spAutoFit/>
          </a:bodyPr>
          <a:lstStyle/>
          <a:p>
            <a:pPr algn="r"/>
            <a:r>
              <a:rPr lang="zh-CN" altLang="en-US" sz="1293" dirty="0">
                <a:solidFill>
                  <a:schemeClr val="bg2"/>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293" dirty="0">
              <a:solidFill>
                <a:schemeClr val="bg2"/>
              </a:solidFill>
              <a:latin typeface="微软雅黑" panose="020B0503020204020204" pitchFamily="34" charset="-122"/>
              <a:ea typeface="微软雅黑" panose="020B0503020204020204" pitchFamily="34" charset="-122"/>
            </a:endParaRPr>
          </a:p>
        </p:txBody>
      </p:sp>
      <p:sp>
        <p:nvSpPr>
          <p:cNvPr id="120" name="矩形 119"/>
          <p:cNvSpPr/>
          <p:nvPr/>
        </p:nvSpPr>
        <p:spPr>
          <a:xfrm>
            <a:off x="3069083" y="3848780"/>
            <a:ext cx="1023189" cy="340970"/>
          </a:xfrm>
          <a:prstGeom prst="rect">
            <a:avLst/>
          </a:prstGeom>
        </p:spPr>
        <p:txBody>
          <a:bodyPr wrap="none" lIns="84372" tIns="42185" rIns="84372" bIns="42185">
            <a:spAutoFit/>
          </a:bodyPr>
          <a:lstStyle/>
          <a:p>
            <a:pPr algn="r"/>
            <a:r>
              <a:rPr lang="zh-CN" altLang="en-US" sz="1662" b="1" dirty="0">
                <a:solidFill>
                  <a:schemeClr val="accent3"/>
                </a:solidFill>
                <a:latin typeface="微软雅黑" panose="020B0503020204020204" pitchFamily="34" charset="-122"/>
                <a:ea typeface="微软雅黑" panose="020B0503020204020204" pitchFamily="34" charset="-122"/>
              </a:rPr>
              <a:t>添加标题</a:t>
            </a:r>
            <a:endParaRPr lang="en-US" altLang="zh-CN" sz="1662" b="1" dirty="0">
              <a:solidFill>
                <a:schemeClr val="accent3"/>
              </a:solidFill>
              <a:latin typeface="微软雅黑" panose="020B0503020204020204" pitchFamily="34" charset="-122"/>
              <a:ea typeface="微软雅黑" panose="020B0503020204020204" pitchFamily="34" charset="-122"/>
            </a:endParaRPr>
          </a:p>
        </p:txBody>
      </p:sp>
      <p:sp>
        <p:nvSpPr>
          <p:cNvPr id="121" name="矩形 120"/>
          <p:cNvSpPr/>
          <p:nvPr/>
        </p:nvSpPr>
        <p:spPr>
          <a:xfrm>
            <a:off x="1727772" y="4199415"/>
            <a:ext cx="2364501" cy="490262"/>
          </a:xfrm>
          <a:prstGeom prst="rect">
            <a:avLst/>
          </a:prstGeom>
        </p:spPr>
        <p:txBody>
          <a:bodyPr wrap="square">
            <a:spAutoFit/>
          </a:bodyPr>
          <a:lstStyle/>
          <a:p>
            <a:pPr algn="r"/>
            <a:r>
              <a:rPr lang="zh-CN" altLang="en-US" sz="1293" dirty="0">
                <a:solidFill>
                  <a:schemeClr val="bg2"/>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293" dirty="0">
              <a:solidFill>
                <a:schemeClr val="bg2"/>
              </a:solidFill>
              <a:latin typeface="微软雅黑" panose="020B0503020204020204" pitchFamily="34" charset="-122"/>
              <a:ea typeface="微软雅黑" panose="020B0503020204020204" pitchFamily="34" charset="-122"/>
            </a:endParaRPr>
          </a:p>
        </p:txBody>
      </p:sp>
      <p:sp>
        <p:nvSpPr>
          <p:cNvPr id="122" name="矩形 121"/>
          <p:cNvSpPr/>
          <p:nvPr/>
        </p:nvSpPr>
        <p:spPr>
          <a:xfrm>
            <a:off x="3069083" y="4865522"/>
            <a:ext cx="1023189" cy="340970"/>
          </a:xfrm>
          <a:prstGeom prst="rect">
            <a:avLst/>
          </a:prstGeom>
        </p:spPr>
        <p:txBody>
          <a:bodyPr wrap="none" lIns="84372" tIns="42185" rIns="84372" bIns="42185">
            <a:spAutoFit/>
          </a:bodyPr>
          <a:lstStyle/>
          <a:p>
            <a:pPr algn="r"/>
            <a:r>
              <a:rPr lang="zh-CN" altLang="en-US" sz="1662" b="1" dirty="0">
                <a:solidFill>
                  <a:schemeClr val="accent4"/>
                </a:solidFill>
                <a:latin typeface="微软雅黑" panose="020B0503020204020204" pitchFamily="34" charset="-122"/>
                <a:ea typeface="微软雅黑" panose="020B0503020204020204" pitchFamily="34" charset="-122"/>
              </a:rPr>
              <a:t>添加标题</a:t>
            </a:r>
            <a:endParaRPr lang="en-US" altLang="zh-CN" sz="1662" b="1" dirty="0">
              <a:solidFill>
                <a:schemeClr val="accent4"/>
              </a:solidFill>
              <a:latin typeface="微软雅黑" panose="020B0503020204020204" pitchFamily="34" charset="-122"/>
              <a:ea typeface="微软雅黑" panose="020B0503020204020204" pitchFamily="34" charset="-122"/>
            </a:endParaRPr>
          </a:p>
        </p:txBody>
      </p:sp>
      <p:sp>
        <p:nvSpPr>
          <p:cNvPr id="123" name="矩形 122"/>
          <p:cNvSpPr/>
          <p:nvPr/>
        </p:nvSpPr>
        <p:spPr>
          <a:xfrm>
            <a:off x="1727772" y="5216157"/>
            <a:ext cx="2364501" cy="490262"/>
          </a:xfrm>
          <a:prstGeom prst="rect">
            <a:avLst/>
          </a:prstGeom>
        </p:spPr>
        <p:txBody>
          <a:bodyPr wrap="square">
            <a:spAutoFit/>
          </a:bodyPr>
          <a:lstStyle/>
          <a:p>
            <a:pPr algn="r"/>
            <a:r>
              <a:rPr lang="zh-CN" altLang="en-US" sz="1293" dirty="0">
                <a:solidFill>
                  <a:schemeClr val="bg2"/>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293" dirty="0">
              <a:solidFill>
                <a:schemeClr val="bg2"/>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932685" y="301722"/>
            <a:ext cx="4649269" cy="499496"/>
          </a:xfrm>
          <a:prstGeom prst="rect">
            <a:avLst/>
          </a:prstGeom>
          <a:noFill/>
        </p:spPr>
        <p:txBody>
          <a:bodyPr wrap="square" rtlCol="0">
            <a:spAutoFit/>
          </a:bodyPr>
          <a:lstStyle/>
          <a:p>
            <a:r>
              <a:rPr lang="zh-CN" altLang="en-US" sz="2646" dirty="0">
                <a:solidFill>
                  <a:schemeClr val="tx1">
                    <a:lumMod val="75000"/>
                    <a:lumOff val="25000"/>
                  </a:schemeClr>
                </a:solidFill>
                <a:latin typeface="微软雅黑" panose="020B0503020204020204" pitchFamily="34" charset="-122"/>
                <a:ea typeface="微软雅黑" panose="020B0503020204020204" pitchFamily="34" charset="-122"/>
              </a:rPr>
              <a:t>这里添加您的标题</a:t>
            </a:r>
          </a:p>
        </p:txBody>
      </p:sp>
    </p:spTree>
    <p:extLst>
      <p:ext uri="{BB962C8B-B14F-4D97-AF65-F5344CB8AC3E}">
        <p14:creationId xmlns:p14="http://schemas.microsoft.com/office/powerpoint/2010/main" val="2620320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Shape 6927"/>
          <p:cNvSpPr/>
          <p:nvPr/>
        </p:nvSpPr>
        <p:spPr>
          <a:xfrm>
            <a:off x="3465865" y="4285019"/>
            <a:ext cx="933561" cy="0"/>
          </a:xfrm>
          <a:prstGeom prst="line">
            <a:avLst/>
          </a:prstGeom>
          <a:ln w="6350">
            <a:solidFill>
              <a:schemeClr val="tx2"/>
            </a:solidFill>
            <a:prstDash val="dash"/>
            <a:miter lim="400000"/>
            <a:headEnd type="triangle"/>
          </a:ln>
        </p:spPr>
        <p:txBody>
          <a:bodyPr lIns="0" tIns="0" rIns="0" bIns="0"/>
          <a:lstStyle/>
          <a:p>
            <a:pPr defTabSz="544304">
              <a:defRPr sz="1200">
                <a:uFillTx/>
                <a:latin typeface="Helvetica"/>
                <a:ea typeface="Helvetica"/>
                <a:cs typeface="Helvetica"/>
                <a:sym typeface="Helvetica"/>
              </a:defRPr>
            </a:pPr>
            <a:endParaRPr sz="1512">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115" name="Shape 6929"/>
          <p:cNvSpPr/>
          <p:nvPr/>
        </p:nvSpPr>
        <p:spPr>
          <a:xfrm flipH="1">
            <a:off x="7164892" y="4285025"/>
            <a:ext cx="914843" cy="1"/>
          </a:xfrm>
          <a:prstGeom prst="line">
            <a:avLst/>
          </a:prstGeom>
          <a:ln w="6350">
            <a:solidFill>
              <a:schemeClr val="bg2"/>
            </a:solidFill>
            <a:prstDash val="dash"/>
            <a:miter lim="400000"/>
            <a:headEnd type="triangle"/>
          </a:ln>
        </p:spPr>
        <p:txBody>
          <a:bodyPr lIns="0" tIns="0" rIns="0" bIns="0"/>
          <a:lstStyle/>
          <a:p>
            <a:pPr defTabSz="544304">
              <a:defRPr sz="1200">
                <a:uFillTx/>
                <a:latin typeface="Helvetica"/>
                <a:ea typeface="Helvetica"/>
                <a:cs typeface="Helvetica"/>
                <a:sym typeface="Helvetica"/>
              </a:defRPr>
            </a:pPr>
            <a:endParaRPr sz="1512">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86" name="Shape 6914"/>
          <p:cNvSpPr/>
          <p:nvPr/>
        </p:nvSpPr>
        <p:spPr>
          <a:xfrm>
            <a:off x="4029001" y="1743292"/>
            <a:ext cx="1833384" cy="1666217"/>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78"/>
                  <a:pt x="5249" y="19156"/>
                  <a:pt x="6639" y="19156"/>
                </a:cubicBezTo>
                <a:cubicBezTo>
                  <a:pt x="8030" y="19156"/>
                  <a:pt x="9219" y="2017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5"/>
          </a:solidFill>
          <a:ln w="50800">
            <a:noFill/>
            <a:round/>
          </a:ln>
          <a:effectLst/>
        </p:spPr>
        <p:txBody>
          <a:bodyPr lIns="0" tIns="0" rIns="0" bIns="0"/>
          <a:lstStyle/>
          <a:p>
            <a:pPr defTabSz="544304">
              <a:defRPr sz="1200">
                <a:uFillTx/>
                <a:latin typeface="Helvetica"/>
                <a:ea typeface="Helvetica"/>
                <a:cs typeface="Helvetica"/>
                <a:sym typeface="Helvetica"/>
              </a:defRPr>
            </a:pPr>
            <a:endParaRPr sz="1512">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87" name="Shape 6915"/>
          <p:cNvSpPr/>
          <p:nvPr/>
        </p:nvSpPr>
        <p:spPr>
          <a:xfrm>
            <a:off x="5820379" y="1743289"/>
            <a:ext cx="1662497" cy="1848998"/>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chemeClr val="accent2"/>
          </a:solidFill>
          <a:ln w="50800">
            <a:noFill/>
            <a:round/>
          </a:ln>
          <a:effectLst/>
        </p:spPr>
        <p:txBody>
          <a:bodyPr lIns="0" tIns="0" rIns="0" bIns="0"/>
          <a:lstStyle/>
          <a:p>
            <a:pPr defTabSz="544304">
              <a:defRPr sz="1200">
                <a:uFillTx/>
                <a:latin typeface="Helvetica"/>
                <a:ea typeface="Helvetica"/>
                <a:cs typeface="Helvetica"/>
                <a:sym typeface="Helvetica"/>
              </a:defRPr>
            </a:pPr>
            <a:endParaRPr sz="1512">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88" name="Shape 6916"/>
          <p:cNvSpPr/>
          <p:nvPr/>
        </p:nvSpPr>
        <p:spPr>
          <a:xfrm>
            <a:off x="4029001" y="3351099"/>
            <a:ext cx="1650575" cy="1834428"/>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chemeClr val="accent4"/>
          </a:solidFill>
          <a:ln w="50800">
            <a:noFill/>
            <a:round/>
          </a:ln>
          <a:effectLst/>
        </p:spPr>
        <p:txBody>
          <a:bodyPr lIns="0" tIns="0" rIns="0" bIns="0"/>
          <a:lstStyle/>
          <a:p>
            <a:pPr defTabSz="544304">
              <a:defRPr sz="1200">
                <a:uFillTx/>
                <a:latin typeface="Helvetica"/>
                <a:ea typeface="Helvetica"/>
                <a:cs typeface="Helvetica"/>
                <a:sym typeface="Helvetica"/>
              </a:defRPr>
            </a:pPr>
            <a:endParaRPr sz="1512">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89" name="Shape 6917"/>
          <p:cNvSpPr/>
          <p:nvPr/>
        </p:nvSpPr>
        <p:spPr>
          <a:xfrm>
            <a:off x="5638641" y="3530676"/>
            <a:ext cx="1845306" cy="1654298"/>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chemeClr val="accent3"/>
          </a:solidFill>
          <a:ln w="50800">
            <a:noFill/>
            <a:round/>
          </a:ln>
          <a:effectLst/>
        </p:spPr>
        <p:txBody>
          <a:bodyPr lIns="0" tIns="0" rIns="0" bIns="0"/>
          <a:lstStyle/>
          <a:p>
            <a:pPr defTabSz="544304">
              <a:defRPr sz="1200">
                <a:uFillTx/>
                <a:latin typeface="Helvetica"/>
                <a:ea typeface="Helvetica"/>
                <a:cs typeface="Helvetica"/>
                <a:sym typeface="Helvetica"/>
              </a:defRPr>
            </a:pPr>
            <a:endParaRPr sz="1512">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90" name="Shape 6926"/>
          <p:cNvSpPr/>
          <p:nvPr/>
        </p:nvSpPr>
        <p:spPr>
          <a:xfrm>
            <a:off x="3465868" y="2129523"/>
            <a:ext cx="1205724" cy="5620"/>
          </a:xfrm>
          <a:prstGeom prst="line">
            <a:avLst/>
          </a:prstGeom>
          <a:ln w="6350">
            <a:solidFill>
              <a:schemeClr val="bg2"/>
            </a:solidFill>
            <a:prstDash val="dash"/>
            <a:miter lim="400000"/>
            <a:headEnd type="triangle"/>
          </a:ln>
        </p:spPr>
        <p:txBody>
          <a:bodyPr lIns="0" tIns="0" rIns="0" bIns="0"/>
          <a:lstStyle/>
          <a:p>
            <a:pPr defTabSz="544304">
              <a:defRPr sz="1200">
                <a:uFillTx/>
                <a:latin typeface="Helvetica"/>
                <a:ea typeface="Helvetica"/>
                <a:cs typeface="Helvetica"/>
                <a:sym typeface="Helvetica"/>
              </a:defRPr>
            </a:pPr>
            <a:endParaRPr sz="1512">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114" name="Shape 6928"/>
          <p:cNvSpPr/>
          <p:nvPr/>
        </p:nvSpPr>
        <p:spPr>
          <a:xfrm flipH="1">
            <a:off x="6972095" y="2129553"/>
            <a:ext cx="1107639" cy="1"/>
          </a:xfrm>
          <a:prstGeom prst="line">
            <a:avLst/>
          </a:prstGeom>
          <a:ln w="6350">
            <a:solidFill>
              <a:schemeClr val="bg2"/>
            </a:solidFill>
            <a:prstDash val="dash"/>
            <a:miter lim="400000"/>
            <a:headEnd type="triangle"/>
          </a:ln>
        </p:spPr>
        <p:txBody>
          <a:bodyPr lIns="0" tIns="0" rIns="0" bIns="0"/>
          <a:lstStyle/>
          <a:p>
            <a:pPr defTabSz="544304">
              <a:defRPr sz="1200">
                <a:uFillTx/>
                <a:latin typeface="Helvetica"/>
                <a:ea typeface="Helvetica"/>
                <a:cs typeface="Helvetica"/>
                <a:sym typeface="Helvetica"/>
              </a:defRPr>
            </a:pPr>
            <a:endParaRPr sz="1512">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116" name="Freeform 41"/>
          <p:cNvSpPr>
            <a:spLocks noEditPoints="1"/>
          </p:cNvSpPr>
          <p:nvPr/>
        </p:nvSpPr>
        <p:spPr bwMode="auto">
          <a:xfrm>
            <a:off x="5306640" y="3008220"/>
            <a:ext cx="907212" cy="825257"/>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solidFill>
          <a:ln w="9525">
            <a:noFill/>
            <a:round/>
            <a:headEnd/>
            <a:tailEnd/>
          </a:ln>
        </p:spPr>
        <p:txBody>
          <a:bodyPr lIns="115200" tIns="57601" rIns="115200" bIns="57601"/>
          <a:lstStyle/>
          <a:p>
            <a:pPr>
              <a:defRPr/>
            </a:pPr>
            <a:endParaRPr lang="en-US" sz="2268" kern="0" dirty="0">
              <a:solidFill>
                <a:schemeClr val="accent1">
                  <a:lumMod val="60000"/>
                  <a:lumOff val="40000"/>
                </a:schemeClr>
              </a:solidFill>
              <a:latin typeface="微软雅黑" panose="020B0503020204020204" pitchFamily="34" charset="-122"/>
              <a:ea typeface="微软雅黑" panose="020B0503020204020204" pitchFamily="34" charset="-122"/>
            </a:endParaRPr>
          </a:p>
        </p:txBody>
      </p:sp>
      <p:sp>
        <p:nvSpPr>
          <p:cNvPr id="117" name="Content Placeholder 2"/>
          <p:cNvSpPr txBox="1">
            <a:spLocks/>
          </p:cNvSpPr>
          <p:nvPr/>
        </p:nvSpPr>
        <p:spPr>
          <a:xfrm>
            <a:off x="948536" y="1697827"/>
            <a:ext cx="2488735" cy="1537878"/>
          </a:xfrm>
          <a:prstGeom prst="rect">
            <a:avLst/>
          </a:prstGeom>
        </p:spPr>
        <p:txBody>
          <a:bodyPr vert="horz" lIns="115200" tIns="57601" rIns="115200" bIns="57601"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zh-CN" altLang="en-US" sz="2268" b="1" dirty="0">
                <a:solidFill>
                  <a:schemeClr val="accent5"/>
                </a:solidFill>
                <a:latin typeface="微软雅黑" panose="020B0503020204020204" pitchFamily="34" charset="-122"/>
                <a:ea typeface="微软雅黑" panose="020B0503020204020204" pitchFamily="34" charset="-122"/>
                <a:cs typeface="Arial" panose="020B0604020202020204" pitchFamily="34" charset="0"/>
              </a:rPr>
              <a:t>填加标题</a:t>
            </a:r>
            <a:endParaRPr lang="id-ID" sz="2268" b="1" dirty="0">
              <a:solidFill>
                <a:schemeClr val="accent5"/>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pPr>
            <a:r>
              <a:rPr lang="zh-CN" altLang="en-US" sz="1386" dirty="0">
                <a:solidFill>
                  <a:schemeClr val="bg2"/>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386" dirty="0">
              <a:solidFill>
                <a:schemeClr val="bg2"/>
              </a:solidFill>
              <a:latin typeface="微软雅黑" pitchFamily="34" charset="-122"/>
              <a:ea typeface="微软雅黑" panose="020B0503020204020204" pitchFamily="34" charset="-122"/>
            </a:endParaRPr>
          </a:p>
        </p:txBody>
      </p:sp>
      <p:sp>
        <p:nvSpPr>
          <p:cNvPr id="118" name="Content Placeholder 2"/>
          <p:cNvSpPr txBox="1">
            <a:spLocks/>
          </p:cNvSpPr>
          <p:nvPr/>
        </p:nvSpPr>
        <p:spPr>
          <a:xfrm>
            <a:off x="909274" y="3879517"/>
            <a:ext cx="2488735" cy="1537878"/>
          </a:xfrm>
          <a:prstGeom prst="rect">
            <a:avLst/>
          </a:prstGeom>
        </p:spPr>
        <p:txBody>
          <a:bodyPr vert="horz" lIns="115200" tIns="57601" rIns="115200" bIns="57601"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zh-CN" altLang="en-US" sz="2268" b="1" dirty="0">
                <a:solidFill>
                  <a:schemeClr val="accent4"/>
                </a:solidFill>
                <a:latin typeface="微软雅黑" panose="020B0503020204020204" pitchFamily="34" charset="-122"/>
                <a:ea typeface="微软雅黑" panose="020B0503020204020204" pitchFamily="34" charset="-122"/>
                <a:cs typeface="Arial" panose="020B0604020202020204" pitchFamily="34" charset="0"/>
              </a:rPr>
              <a:t>填加标题</a:t>
            </a:r>
            <a:endParaRPr lang="en-US" altLang="zh-CN" sz="2268" b="1" dirty="0">
              <a:solidFill>
                <a:schemeClr val="accent4"/>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pPr>
            <a:r>
              <a:rPr lang="zh-CN" altLang="en-US" sz="1386" dirty="0">
                <a:solidFill>
                  <a:schemeClr val="bg2"/>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386" dirty="0">
              <a:solidFill>
                <a:schemeClr val="bg2"/>
              </a:solidFill>
              <a:latin typeface="微软雅黑" pitchFamily="34" charset="-122"/>
              <a:ea typeface="微软雅黑" panose="020B0503020204020204" pitchFamily="34" charset="-122"/>
            </a:endParaRPr>
          </a:p>
        </p:txBody>
      </p:sp>
      <p:sp>
        <p:nvSpPr>
          <p:cNvPr id="119" name="Content Placeholder 2"/>
          <p:cNvSpPr txBox="1">
            <a:spLocks/>
          </p:cNvSpPr>
          <p:nvPr/>
        </p:nvSpPr>
        <p:spPr>
          <a:xfrm>
            <a:off x="8170453" y="1711149"/>
            <a:ext cx="2488735" cy="1537878"/>
          </a:xfrm>
          <a:prstGeom prst="rect">
            <a:avLst/>
          </a:prstGeom>
        </p:spPr>
        <p:txBody>
          <a:bodyPr vert="horz" lIns="115200" tIns="57601" rIns="115200" bIns="57601"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68"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填加标题</a:t>
            </a:r>
            <a:endParaRPr lang="id-ID" sz="2268" b="1"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gn="l">
              <a:lnSpc>
                <a:spcPct val="120000"/>
              </a:lnSpc>
            </a:pPr>
            <a:r>
              <a:rPr lang="zh-CN" altLang="en-US" sz="1386" dirty="0">
                <a:solidFill>
                  <a:schemeClr val="bg2"/>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386" dirty="0">
              <a:solidFill>
                <a:schemeClr val="bg2"/>
              </a:solidFill>
              <a:latin typeface="微软雅黑" pitchFamily="34" charset="-122"/>
              <a:ea typeface="微软雅黑" panose="020B0503020204020204" pitchFamily="34" charset="-122"/>
            </a:endParaRPr>
          </a:p>
        </p:txBody>
      </p:sp>
      <p:sp>
        <p:nvSpPr>
          <p:cNvPr id="120" name="Content Placeholder 2"/>
          <p:cNvSpPr txBox="1">
            <a:spLocks/>
          </p:cNvSpPr>
          <p:nvPr/>
        </p:nvSpPr>
        <p:spPr>
          <a:xfrm>
            <a:off x="8170453" y="3875899"/>
            <a:ext cx="2488735" cy="1537878"/>
          </a:xfrm>
          <a:prstGeom prst="rect">
            <a:avLst/>
          </a:prstGeom>
        </p:spPr>
        <p:txBody>
          <a:bodyPr vert="horz" lIns="115200" tIns="57601" rIns="115200" bIns="57601"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268" b="1" dirty="0">
                <a:solidFill>
                  <a:schemeClr val="accent3"/>
                </a:solidFill>
                <a:latin typeface="微软雅黑" panose="020B0503020204020204" pitchFamily="34" charset="-122"/>
                <a:ea typeface="微软雅黑" panose="020B0503020204020204" pitchFamily="34" charset="-122"/>
                <a:cs typeface="Arial" panose="020B0604020202020204" pitchFamily="34" charset="0"/>
              </a:rPr>
              <a:t>填加标题</a:t>
            </a:r>
            <a:endParaRPr lang="en-US" altLang="zh-CN" sz="2268" b="1" dirty="0">
              <a:solidFill>
                <a:schemeClr val="accent3"/>
              </a:solidFill>
              <a:latin typeface="微软雅黑" panose="020B0503020204020204" pitchFamily="34" charset="-122"/>
              <a:ea typeface="微软雅黑" panose="020B0503020204020204" pitchFamily="34" charset="-122"/>
              <a:cs typeface="Arial" panose="020B0604020202020204" pitchFamily="34" charset="0"/>
            </a:endParaRPr>
          </a:p>
          <a:p>
            <a:pPr algn="l">
              <a:lnSpc>
                <a:spcPct val="120000"/>
              </a:lnSpc>
            </a:pPr>
            <a:r>
              <a:rPr lang="zh-CN" altLang="en-US" sz="1386" dirty="0">
                <a:solidFill>
                  <a:schemeClr val="bg2"/>
                </a:solidFill>
                <a:latin typeface="微软雅黑" pitchFamily="34" charset="-122"/>
                <a:ea typeface="微软雅黑" panose="020B0503020204020204" pitchFamily="34" charset="-122"/>
              </a:rPr>
              <a:t>单击添加文本单击添加文本单击添加文本单击添加文本单击添加文本单击添加文本</a:t>
            </a:r>
            <a:endParaRPr lang="en-US" altLang="zh-CN" sz="1386" dirty="0">
              <a:solidFill>
                <a:schemeClr val="bg2"/>
              </a:solidFill>
              <a:latin typeface="微软雅黑" pitchFamily="34" charset="-122"/>
              <a:ea typeface="微软雅黑" panose="020B0503020204020204" pitchFamily="34" charset="-122"/>
            </a:endParaRPr>
          </a:p>
        </p:txBody>
      </p:sp>
      <p:sp>
        <p:nvSpPr>
          <p:cNvPr id="15" name="文本框 14"/>
          <p:cNvSpPr txBox="1"/>
          <p:nvPr/>
        </p:nvSpPr>
        <p:spPr>
          <a:xfrm>
            <a:off x="932685" y="301722"/>
            <a:ext cx="4649269" cy="499496"/>
          </a:xfrm>
          <a:prstGeom prst="rect">
            <a:avLst/>
          </a:prstGeom>
          <a:noFill/>
        </p:spPr>
        <p:txBody>
          <a:bodyPr wrap="square" rtlCol="0">
            <a:spAutoFit/>
          </a:bodyPr>
          <a:lstStyle/>
          <a:p>
            <a:r>
              <a:rPr lang="zh-CN" altLang="en-US" sz="2646" dirty="0">
                <a:solidFill>
                  <a:schemeClr val="tx1">
                    <a:lumMod val="75000"/>
                    <a:lumOff val="25000"/>
                  </a:schemeClr>
                </a:solidFill>
                <a:latin typeface="微软雅黑" panose="020B0503020204020204" pitchFamily="34" charset="-122"/>
                <a:ea typeface="微软雅黑" panose="020B0503020204020204" pitchFamily="34" charset="-122"/>
              </a:rPr>
              <a:t>这里添加您的标题</a:t>
            </a:r>
          </a:p>
        </p:txBody>
      </p:sp>
    </p:spTree>
    <p:extLst>
      <p:ext uri="{BB962C8B-B14F-4D97-AF65-F5344CB8AC3E}">
        <p14:creationId xmlns:p14="http://schemas.microsoft.com/office/powerpoint/2010/main" val="1936249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6" name="直接连接符 85"/>
          <p:cNvCxnSpPr/>
          <p:nvPr/>
        </p:nvCxnSpPr>
        <p:spPr>
          <a:xfrm rot="5400000">
            <a:off x="2491731" y="3549122"/>
            <a:ext cx="3373662" cy="0"/>
          </a:xfrm>
          <a:prstGeom prst="line">
            <a:avLst/>
          </a:prstGeom>
          <a:ln w="3175">
            <a:solidFill>
              <a:schemeClr val="accent2">
                <a:lumMod val="6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5400000">
            <a:off x="5648183" y="3549122"/>
            <a:ext cx="3373662" cy="0"/>
          </a:xfrm>
          <a:prstGeom prst="line">
            <a:avLst/>
          </a:prstGeom>
          <a:ln w="3175">
            <a:solidFill>
              <a:schemeClr val="accent2">
                <a:lumMod val="65000"/>
              </a:schemeClr>
            </a:solidFill>
          </a:ln>
        </p:spPr>
        <p:style>
          <a:lnRef idx="1">
            <a:schemeClr val="accent1"/>
          </a:lnRef>
          <a:fillRef idx="0">
            <a:schemeClr val="accent1"/>
          </a:fillRef>
          <a:effectRef idx="0">
            <a:schemeClr val="accent1"/>
          </a:effectRef>
          <a:fontRef idx="minor">
            <a:schemeClr val="tx1"/>
          </a:fontRef>
        </p:style>
      </p:cxnSp>
      <p:sp>
        <p:nvSpPr>
          <p:cNvPr id="88" name="11 Rectángulo"/>
          <p:cNvSpPr/>
          <p:nvPr/>
        </p:nvSpPr>
        <p:spPr>
          <a:xfrm>
            <a:off x="1307909" y="1862294"/>
            <a:ext cx="2489779" cy="992581"/>
          </a:xfrm>
          <a:prstGeom prst="rect">
            <a:avLst/>
          </a:prstGeom>
          <a:solidFill>
            <a:schemeClr val="accent1"/>
          </a:solidFill>
          <a:ln w="63500">
            <a:noFill/>
          </a:ln>
          <a:effectLst/>
        </p:spPr>
        <p:style>
          <a:lnRef idx="3">
            <a:schemeClr val="lt1"/>
          </a:lnRef>
          <a:fillRef idx="1">
            <a:schemeClr val="accent4"/>
          </a:fillRef>
          <a:effectRef idx="1">
            <a:schemeClr val="accent4"/>
          </a:effectRef>
          <a:fontRef idx="minor">
            <a:schemeClr val="lt1"/>
          </a:fontRef>
        </p:style>
        <p:txBody>
          <a:bodyPr lIns="86390" tIns="43194" rIns="86390" bIns="43194"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sz="2268" b="1" kern="0" dirty="0">
                <a:solidFill>
                  <a:schemeClr val="bg1"/>
                </a:solidFill>
                <a:latin typeface="微软雅黑" panose="020B0503020204020204" pitchFamily="34" charset="-122"/>
                <a:ea typeface="微软雅黑" panose="020B0503020204020204" pitchFamily="34" charset="-122"/>
              </a:rPr>
              <a:t>添加标题</a:t>
            </a:r>
            <a:endParaRPr lang="en-US" altLang="zh-CN" sz="2268"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386"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386"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89" name="组合 88"/>
          <p:cNvGrpSpPr/>
          <p:nvPr/>
        </p:nvGrpSpPr>
        <p:grpSpPr>
          <a:xfrm>
            <a:off x="1307912" y="3442599"/>
            <a:ext cx="2310001" cy="1395696"/>
            <a:chOff x="503238" y="2548492"/>
            <a:chExt cx="2191599" cy="1107805"/>
          </a:xfrm>
        </p:grpSpPr>
        <p:sp>
          <p:nvSpPr>
            <p:cNvPr id="90" name="矩形 89"/>
            <p:cNvSpPr/>
            <p:nvPr/>
          </p:nvSpPr>
          <p:spPr>
            <a:xfrm>
              <a:off x="503238" y="2548492"/>
              <a:ext cx="1154621" cy="319411"/>
            </a:xfrm>
            <a:prstGeom prst="rect">
              <a:avLst/>
            </a:prstGeom>
          </p:spPr>
          <p:txBody>
            <a:bodyPr wrap="none">
              <a:spAutoFit/>
            </a:bodyPr>
            <a:lstStyle/>
            <a:p>
              <a:pPr lvl="0" eaLnBrk="0" fontAlgn="base" hangingPunct="0">
                <a:spcBef>
                  <a:spcPct val="0"/>
                </a:spcBef>
                <a:spcAft>
                  <a:spcPct val="0"/>
                </a:spcAft>
                <a:defRPr/>
              </a:pPr>
              <a:r>
                <a:rPr lang="zh-CN" altLang="en-US" sz="2015" b="1" kern="0" dirty="0">
                  <a:solidFill>
                    <a:schemeClr val="accent1"/>
                  </a:solidFill>
                  <a:latin typeface="微软雅黑" panose="020B0503020204020204" pitchFamily="34" charset="-122"/>
                  <a:ea typeface="微软雅黑" panose="020B0503020204020204" pitchFamily="34" charset="-122"/>
                </a:rPr>
                <a:t>添加标题</a:t>
              </a:r>
              <a:endParaRPr lang="en-US" altLang="zh-CN" sz="2015" b="1" kern="0" dirty="0">
                <a:solidFill>
                  <a:schemeClr val="accent1"/>
                </a:solidFill>
                <a:latin typeface="微软雅黑" panose="020B0503020204020204" pitchFamily="34" charset="-122"/>
                <a:ea typeface="微软雅黑" panose="020B0503020204020204" pitchFamily="34" charset="-122"/>
              </a:endParaRPr>
            </a:p>
          </p:txBody>
        </p:sp>
        <p:sp>
          <p:nvSpPr>
            <p:cNvPr id="91" name="矩形 90"/>
            <p:cNvSpPr/>
            <p:nvPr/>
          </p:nvSpPr>
          <p:spPr>
            <a:xfrm>
              <a:off x="503238" y="2905916"/>
              <a:ext cx="2191599" cy="750381"/>
            </a:xfrm>
            <a:prstGeom prst="rect">
              <a:avLst/>
            </a:prstGeom>
          </p:spPr>
          <p:txBody>
            <a:bodyPr wrap="square">
              <a:spAutoFit/>
            </a:bodyPr>
            <a:lstStyle/>
            <a:p>
              <a:r>
                <a:rPr lang="zh-CN" altLang="en-US" sz="1386" dirty="0">
                  <a:solidFill>
                    <a:schemeClr val="bg2"/>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86" dirty="0">
                <a:solidFill>
                  <a:schemeClr val="bg2"/>
                </a:solidFill>
                <a:latin typeface="微软雅黑" panose="020B0503020204020204" pitchFamily="34" charset="-122"/>
                <a:ea typeface="微软雅黑" panose="020B0503020204020204" pitchFamily="34" charset="-122"/>
              </a:endParaRPr>
            </a:p>
          </p:txBody>
        </p:sp>
      </p:grpSp>
      <p:sp>
        <p:nvSpPr>
          <p:cNvPr id="114" name="42 Rectángulo"/>
          <p:cNvSpPr/>
          <p:nvPr/>
        </p:nvSpPr>
        <p:spPr>
          <a:xfrm>
            <a:off x="4488986" y="1862294"/>
            <a:ext cx="2489781" cy="992581"/>
          </a:xfrm>
          <a:prstGeom prst="rect">
            <a:avLst/>
          </a:prstGeom>
          <a:solidFill>
            <a:schemeClr val="accent2"/>
          </a:solidFill>
          <a:ln w="63500">
            <a:noFill/>
          </a:ln>
          <a:effectLst/>
        </p:spPr>
        <p:style>
          <a:lnRef idx="3">
            <a:schemeClr val="lt1"/>
          </a:lnRef>
          <a:fillRef idx="1">
            <a:schemeClr val="accent4"/>
          </a:fillRef>
          <a:effectRef idx="1">
            <a:schemeClr val="accent4"/>
          </a:effectRef>
          <a:fontRef idx="minor">
            <a:schemeClr val="lt1"/>
          </a:fontRef>
        </p:style>
        <p:txBody>
          <a:bodyPr lIns="86390" tIns="43194" rIns="86390" bIns="43194" anchor="ctr"/>
          <a:lstStyle/>
          <a:p>
            <a:pPr lvl="0" algn="ctr" eaLnBrk="0" fontAlgn="base" hangingPunct="0">
              <a:spcBef>
                <a:spcPct val="0"/>
              </a:spcBef>
              <a:spcAft>
                <a:spcPct val="0"/>
              </a:spcAft>
              <a:defRPr/>
            </a:pPr>
            <a:r>
              <a:rPr lang="zh-CN" altLang="en-US" sz="2268" b="1" kern="0" dirty="0">
                <a:solidFill>
                  <a:schemeClr val="bg1"/>
                </a:solidFill>
                <a:latin typeface="微软雅黑" panose="020B0503020204020204" pitchFamily="34" charset="-122"/>
                <a:ea typeface="微软雅黑" panose="020B0503020204020204" pitchFamily="34" charset="-122"/>
              </a:rPr>
              <a:t>添加标题</a:t>
            </a:r>
            <a:endParaRPr lang="en-US" altLang="zh-CN" sz="2268"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386"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386"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15" name="组合 114"/>
          <p:cNvGrpSpPr/>
          <p:nvPr/>
        </p:nvGrpSpPr>
        <p:grpSpPr>
          <a:xfrm>
            <a:off x="4488989" y="3442601"/>
            <a:ext cx="2310001" cy="1395698"/>
            <a:chOff x="471218" y="2548491"/>
            <a:chExt cx="2191599" cy="1107807"/>
          </a:xfrm>
        </p:grpSpPr>
        <p:sp>
          <p:nvSpPr>
            <p:cNvPr id="116" name="矩形 115"/>
            <p:cNvSpPr/>
            <p:nvPr/>
          </p:nvSpPr>
          <p:spPr>
            <a:xfrm>
              <a:off x="471218" y="2548491"/>
              <a:ext cx="1154621" cy="319411"/>
            </a:xfrm>
            <a:prstGeom prst="rect">
              <a:avLst/>
            </a:prstGeom>
          </p:spPr>
          <p:txBody>
            <a:bodyPr wrap="none">
              <a:spAutoFit/>
            </a:bodyPr>
            <a:lstStyle/>
            <a:p>
              <a:pPr lvl="0" eaLnBrk="0" fontAlgn="base" hangingPunct="0">
                <a:spcBef>
                  <a:spcPct val="0"/>
                </a:spcBef>
                <a:spcAft>
                  <a:spcPct val="0"/>
                </a:spcAft>
                <a:defRPr/>
              </a:pPr>
              <a:r>
                <a:rPr lang="zh-CN" altLang="en-US" sz="2015" b="1" kern="0" dirty="0">
                  <a:solidFill>
                    <a:schemeClr val="accent2"/>
                  </a:solidFill>
                  <a:latin typeface="微软雅黑" panose="020B0503020204020204" pitchFamily="34" charset="-122"/>
                  <a:ea typeface="微软雅黑" panose="020B0503020204020204" pitchFamily="34" charset="-122"/>
                </a:rPr>
                <a:t>添加标题</a:t>
              </a:r>
              <a:endParaRPr lang="en-US" altLang="zh-CN" sz="2015" b="1" kern="0" dirty="0">
                <a:solidFill>
                  <a:schemeClr val="accent2"/>
                </a:solidFill>
                <a:latin typeface="微软雅黑" panose="020B0503020204020204" pitchFamily="34" charset="-122"/>
                <a:ea typeface="微软雅黑" panose="020B0503020204020204" pitchFamily="34" charset="-122"/>
              </a:endParaRPr>
            </a:p>
          </p:txBody>
        </p:sp>
        <p:sp>
          <p:nvSpPr>
            <p:cNvPr id="117" name="矩形 116"/>
            <p:cNvSpPr/>
            <p:nvPr/>
          </p:nvSpPr>
          <p:spPr>
            <a:xfrm>
              <a:off x="471218" y="2905916"/>
              <a:ext cx="2191599" cy="750382"/>
            </a:xfrm>
            <a:prstGeom prst="rect">
              <a:avLst/>
            </a:prstGeom>
          </p:spPr>
          <p:txBody>
            <a:bodyPr wrap="square">
              <a:spAutoFit/>
            </a:bodyPr>
            <a:lstStyle/>
            <a:p>
              <a:r>
                <a:rPr lang="zh-CN" altLang="en-US" sz="1386" dirty="0">
                  <a:solidFill>
                    <a:schemeClr val="bg2"/>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86" dirty="0">
                <a:solidFill>
                  <a:schemeClr val="bg2"/>
                </a:solidFill>
                <a:latin typeface="微软雅黑" panose="020B0503020204020204" pitchFamily="34" charset="-122"/>
                <a:ea typeface="微软雅黑" panose="020B0503020204020204" pitchFamily="34" charset="-122"/>
              </a:endParaRPr>
            </a:p>
          </p:txBody>
        </p:sp>
      </p:grpSp>
      <p:sp>
        <p:nvSpPr>
          <p:cNvPr id="118" name="51 Rectángulo"/>
          <p:cNvSpPr/>
          <p:nvPr/>
        </p:nvSpPr>
        <p:spPr>
          <a:xfrm>
            <a:off x="7655925" y="1862294"/>
            <a:ext cx="2491446" cy="992580"/>
          </a:xfrm>
          <a:prstGeom prst="rect">
            <a:avLst/>
          </a:prstGeom>
          <a:solidFill>
            <a:schemeClr val="accent3"/>
          </a:solidFill>
          <a:ln w="63500">
            <a:noFill/>
          </a:ln>
          <a:effectLst/>
        </p:spPr>
        <p:style>
          <a:lnRef idx="3">
            <a:schemeClr val="lt1"/>
          </a:lnRef>
          <a:fillRef idx="1">
            <a:schemeClr val="accent4"/>
          </a:fillRef>
          <a:effectRef idx="1">
            <a:schemeClr val="accent4"/>
          </a:effectRef>
          <a:fontRef idx="minor">
            <a:schemeClr val="lt1"/>
          </a:fontRef>
        </p:style>
        <p:txBody>
          <a:bodyPr lIns="86390" tIns="43194" rIns="86390" bIns="43194" anchor="ctr"/>
          <a:lstStyle/>
          <a:p>
            <a:pPr lvl="0" algn="ctr" eaLnBrk="0" fontAlgn="base" hangingPunct="0">
              <a:spcBef>
                <a:spcPct val="0"/>
              </a:spcBef>
              <a:spcAft>
                <a:spcPct val="0"/>
              </a:spcAft>
              <a:defRPr/>
            </a:pPr>
            <a:r>
              <a:rPr lang="zh-CN" altLang="en-US" sz="2268" b="1" kern="0" dirty="0">
                <a:solidFill>
                  <a:schemeClr val="bg1"/>
                </a:solidFill>
                <a:latin typeface="微软雅黑" panose="020B0503020204020204" pitchFamily="34" charset="-122"/>
                <a:ea typeface="微软雅黑" panose="020B0503020204020204" pitchFamily="34" charset="-122"/>
              </a:rPr>
              <a:t>添加标题</a:t>
            </a:r>
            <a:endParaRPr lang="en-US" altLang="zh-CN" sz="2268"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386"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386"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19" name="组合 118"/>
          <p:cNvGrpSpPr/>
          <p:nvPr/>
        </p:nvGrpSpPr>
        <p:grpSpPr>
          <a:xfrm>
            <a:off x="7655929" y="3442601"/>
            <a:ext cx="2310001" cy="1395698"/>
            <a:chOff x="467746" y="2548491"/>
            <a:chExt cx="2191599" cy="1107807"/>
          </a:xfrm>
        </p:grpSpPr>
        <p:sp>
          <p:nvSpPr>
            <p:cNvPr id="120" name="矩形 119"/>
            <p:cNvSpPr/>
            <p:nvPr/>
          </p:nvSpPr>
          <p:spPr>
            <a:xfrm>
              <a:off x="467746" y="2548491"/>
              <a:ext cx="1154621" cy="319411"/>
            </a:xfrm>
            <a:prstGeom prst="rect">
              <a:avLst/>
            </a:prstGeom>
          </p:spPr>
          <p:txBody>
            <a:bodyPr wrap="none">
              <a:spAutoFit/>
            </a:bodyPr>
            <a:lstStyle/>
            <a:p>
              <a:pPr lvl="0" eaLnBrk="0" fontAlgn="base" hangingPunct="0">
                <a:spcBef>
                  <a:spcPct val="0"/>
                </a:spcBef>
                <a:spcAft>
                  <a:spcPct val="0"/>
                </a:spcAft>
                <a:defRPr/>
              </a:pPr>
              <a:r>
                <a:rPr lang="zh-CN" altLang="en-US" sz="2015" b="1" kern="0" dirty="0">
                  <a:solidFill>
                    <a:schemeClr val="accent3"/>
                  </a:solidFill>
                  <a:latin typeface="微软雅黑" panose="020B0503020204020204" pitchFamily="34" charset="-122"/>
                  <a:ea typeface="微软雅黑" panose="020B0503020204020204" pitchFamily="34" charset="-122"/>
                </a:rPr>
                <a:t>添加标题</a:t>
              </a:r>
              <a:endParaRPr lang="en-US" altLang="zh-CN" sz="2015" b="1" kern="0" dirty="0">
                <a:solidFill>
                  <a:schemeClr val="accent3"/>
                </a:solidFill>
                <a:latin typeface="微软雅黑" panose="020B0503020204020204" pitchFamily="34" charset="-122"/>
                <a:ea typeface="微软雅黑" panose="020B0503020204020204" pitchFamily="34" charset="-122"/>
              </a:endParaRPr>
            </a:p>
          </p:txBody>
        </p:sp>
        <p:sp>
          <p:nvSpPr>
            <p:cNvPr id="122" name="矩形 121"/>
            <p:cNvSpPr/>
            <p:nvPr/>
          </p:nvSpPr>
          <p:spPr>
            <a:xfrm>
              <a:off x="467746" y="2905916"/>
              <a:ext cx="2191599" cy="750382"/>
            </a:xfrm>
            <a:prstGeom prst="rect">
              <a:avLst/>
            </a:prstGeom>
          </p:spPr>
          <p:txBody>
            <a:bodyPr wrap="square">
              <a:spAutoFit/>
            </a:bodyPr>
            <a:lstStyle/>
            <a:p>
              <a:r>
                <a:rPr lang="zh-CN" altLang="en-US" sz="1386" dirty="0">
                  <a:solidFill>
                    <a:schemeClr val="bg2"/>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386" dirty="0">
                <a:solidFill>
                  <a:schemeClr val="bg2"/>
                </a:solidFill>
                <a:latin typeface="微软雅黑" panose="020B0503020204020204" pitchFamily="34" charset="-122"/>
                <a:ea typeface="微软雅黑" panose="020B0503020204020204" pitchFamily="34" charset="-122"/>
              </a:endParaRPr>
            </a:p>
          </p:txBody>
        </p:sp>
      </p:grpSp>
      <p:sp>
        <p:nvSpPr>
          <p:cNvPr id="16" name="文本框 15"/>
          <p:cNvSpPr txBox="1"/>
          <p:nvPr/>
        </p:nvSpPr>
        <p:spPr>
          <a:xfrm>
            <a:off x="932685" y="301722"/>
            <a:ext cx="4649269" cy="499496"/>
          </a:xfrm>
          <a:prstGeom prst="rect">
            <a:avLst/>
          </a:prstGeom>
          <a:noFill/>
        </p:spPr>
        <p:txBody>
          <a:bodyPr wrap="square" rtlCol="0">
            <a:spAutoFit/>
          </a:bodyPr>
          <a:lstStyle/>
          <a:p>
            <a:r>
              <a:rPr lang="zh-CN" altLang="en-US" sz="2646" dirty="0">
                <a:solidFill>
                  <a:schemeClr val="tx1">
                    <a:lumMod val="75000"/>
                    <a:lumOff val="25000"/>
                  </a:schemeClr>
                </a:solidFill>
                <a:latin typeface="微软雅黑" panose="020B0503020204020204" pitchFamily="34" charset="-122"/>
                <a:ea typeface="微软雅黑" panose="020B0503020204020204" pitchFamily="34" charset="-122"/>
              </a:rPr>
              <a:t>这里添加您的标题</a:t>
            </a:r>
          </a:p>
        </p:txBody>
      </p:sp>
    </p:spTree>
    <p:extLst>
      <p:ext uri="{BB962C8B-B14F-4D97-AF65-F5344CB8AC3E}">
        <p14:creationId xmlns:p14="http://schemas.microsoft.com/office/powerpoint/2010/main" val="1124986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739400" y="1811600"/>
            <a:ext cx="2000496" cy="2000496"/>
          </a:xfrm>
          <a:prstGeom prst="ellipse">
            <a:avLst/>
          </a:prstGeom>
          <a:solidFill>
            <a:schemeClr val="accent2"/>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8" name="标题 4"/>
          <p:cNvSpPr txBox="1">
            <a:spLocks/>
          </p:cNvSpPr>
          <p:nvPr/>
        </p:nvSpPr>
        <p:spPr>
          <a:xfrm>
            <a:off x="3175363" y="3093599"/>
            <a:ext cx="1224418" cy="758697"/>
          </a:xfrm>
          <a:prstGeom prst="rect">
            <a:avLst/>
          </a:prstGeom>
        </p:spPr>
        <p:txBody>
          <a:bodyPr vert="horz" lIns="86380" tIns="43190" rIns="86380" bIns="431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45" b="1" dirty="0">
                <a:solidFill>
                  <a:schemeClr val="bg1"/>
                </a:solidFill>
                <a:latin typeface="微软雅黑" pitchFamily="34" charset="-122"/>
                <a:ea typeface="微软雅黑" pitchFamily="34" charset="-122"/>
              </a:rPr>
              <a:t>第二章</a:t>
            </a:r>
            <a:endParaRPr lang="zh-CN" altLang="en-US" sz="1039" b="1" dirty="0">
              <a:solidFill>
                <a:schemeClr val="bg1"/>
              </a:solidFill>
              <a:latin typeface="微软雅黑" pitchFamily="34" charset="-122"/>
              <a:ea typeface="微软雅黑" pitchFamily="34" charset="-122"/>
            </a:endParaRPr>
          </a:p>
          <a:p>
            <a:pPr algn="l"/>
            <a:endParaRPr lang="en-US" altLang="zh-CN" sz="1323" b="1" dirty="0">
              <a:solidFill>
                <a:schemeClr val="bg1"/>
              </a:solidFill>
              <a:latin typeface="微软雅黑" panose="020B0503020204020204" pitchFamily="34" charset="-122"/>
              <a:ea typeface="微软雅黑" panose="020B0503020204020204" pitchFamily="34" charset="-122"/>
            </a:endParaRPr>
          </a:p>
        </p:txBody>
      </p:sp>
      <p:sp>
        <p:nvSpPr>
          <p:cNvPr id="47" name="KSO_Shape"/>
          <p:cNvSpPr>
            <a:spLocks/>
          </p:cNvSpPr>
          <p:nvPr/>
        </p:nvSpPr>
        <p:spPr bwMode="auto">
          <a:xfrm>
            <a:off x="3246346" y="2257242"/>
            <a:ext cx="986603" cy="840253"/>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7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7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7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7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7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00">
              <a:solidFill>
                <a:srgbClr val="E4C874"/>
              </a:solidFill>
              <a:ea typeface="宋体" panose="02010600030101010101" pitchFamily="2" charset="-122"/>
            </a:endParaRPr>
          </a:p>
        </p:txBody>
      </p:sp>
      <p:sp>
        <p:nvSpPr>
          <p:cNvPr id="40" name="标题 4">
            <a:extLst>
              <a:ext uri="{FF2B5EF4-FFF2-40B4-BE49-F238E27FC236}">
                <a16:creationId xmlns:a16="http://schemas.microsoft.com/office/drawing/2014/main" id="{2051B877-124A-4596-9B60-E62209E56775}"/>
              </a:ext>
            </a:extLst>
          </p:cNvPr>
          <p:cNvSpPr txBox="1">
            <a:spLocks/>
          </p:cNvSpPr>
          <p:nvPr/>
        </p:nvSpPr>
        <p:spPr>
          <a:xfrm>
            <a:off x="4940300" y="2355787"/>
            <a:ext cx="3715810" cy="447282"/>
          </a:xfrm>
          <a:prstGeom prst="rect">
            <a:avLst/>
          </a:prstGeom>
        </p:spPr>
        <p:txBody>
          <a:bodyPr vert="horz" lIns="86380" tIns="43190" rIns="86380" bIns="431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3401" b="1" dirty="0">
                <a:solidFill>
                  <a:schemeClr val="accent2"/>
                </a:solidFill>
                <a:latin typeface="微软雅黑" panose="020B0503020204020204" pitchFamily="34" charset="-122"/>
                <a:ea typeface="微软雅黑" panose="020B0503020204020204" pitchFamily="34" charset="-122"/>
              </a:rPr>
              <a:t>标题内容</a:t>
            </a:r>
            <a:endParaRPr lang="en-US" altLang="zh-CN" sz="1700" b="1" dirty="0">
              <a:solidFill>
                <a:schemeClr val="accent2"/>
              </a:solidFill>
              <a:latin typeface="微软雅黑" panose="020B0503020204020204" pitchFamily="34" charset="-122"/>
              <a:ea typeface="微软雅黑" panose="020B0503020204020204" pitchFamily="34" charset="-122"/>
            </a:endParaRPr>
          </a:p>
        </p:txBody>
      </p:sp>
      <p:grpSp>
        <p:nvGrpSpPr>
          <p:cNvPr id="41" name="组合 40">
            <a:extLst>
              <a:ext uri="{FF2B5EF4-FFF2-40B4-BE49-F238E27FC236}">
                <a16:creationId xmlns:a16="http://schemas.microsoft.com/office/drawing/2014/main" id="{F7CDDAC6-1DB1-4D13-AB45-746CB2C76F7B}"/>
              </a:ext>
            </a:extLst>
          </p:cNvPr>
          <p:cNvGrpSpPr/>
          <p:nvPr/>
        </p:nvGrpSpPr>
        <p:grpSpPr>
          <a:xfrm>
            <a:off x="5118904" y="2939114"/>
            <a:ext cx="1357171" cy="203582"/>
            <a:chOff x="4369395" y="3284984"/>
            <a:chExt cx="1436675" cy="215508"/>
          </a:xfrm>
        </p:grpSpPr>
        <p:sp>
          <p:nvSpPr>
            <p:cNvPr id="42" name="文本框 9">
              <a:extLst>
                <a:ext uri="{FF2B5EF4-FFF2-40B4-BE49-F238E27FC236}">
                  <a16:creationId xmlns:a16="http://schemas.microsoft.com/office/drawing/2014/main" id="{25EA7104-15DE-41EE-B915-57AE5B22AB6F}"/>
                </a:ext>
              </a:extLst>
            </p:cNvPr>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43" name="组合 42">
              <a:extLst>
                <a:ext uri="{FF2B5EF4-FFF2-40B4-BE49-F238E27FC236}">
                  <a16:creationId xmlns:a16="http://schemas.microsoft.com/office/drawing/2014/main" id="{30AAEBA0-9D33-4B72-A5C2-3EE7BC7A349A}"/>
                </a:ext>
              </a:extLst>
            </p:cNvPr>
            <p:cNvGrpSpPr/>
            <p:nvPr/>
          </p:nvGrpSpPr>
          <p:grpSpPr>
            <a:xfrm>
              <a:off x="4369395" y="3316401"/>
              <a:ext cx="168551" cy="168551"/>
              <a:chOff x="5005199" y="3717032"/>
              <a:chExt cx="168551" cy="168551"/>
            </a:xfrm>
          </p:grpSpPr>
          <p:sp>
            <p:nvSpPr>
              <p:cNvPr id="44" name="椭圆 43">
                <a:extLst>
                  <a:ext uri="{FF2B5EF4-FFF2-40B4-BE49-F238E27FC236}">
                    <a16:creationId xmlns:a16="http://schemas.microsoft.com/office/drawing/2014/main" id="{F682D0FD-9B8B-49C6-9DF1-A2CACAADB0AD}"/>
                  </a:ext>
                </a:extLst>
              </p:cNvPr>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45" name="等腰三角形 44">
                <a:extLst>
                  <a:ext uri="{FF2B5EF4-FFF2-40B4-BE49-F238E27FC236}">
                    <a16:creationId xmlns:a16="http://schemas.microsoft.com/office/drawing/2014/main" id="{51B7E903-393F-4D9C-AA52-664F9E714561}"/>
                  </a:ext>
                </a:extLst>
              </p:cNvPr>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grpSp>
        <p:nvGrpSpPr>
          <p:cNvPr id="46" name="组合 45">
            <a:extLst>
              <a:ext uri="{FF2B5EF4-FFF2-40B4-BE49-F238E27FC236}">
                <a16:creationId xmlns:a16="http://schemas.microsoft.com/office/drawing/2014/main" id="{863742E9-7475-4C6C-BA48-0398A6EC13CC}"/>
              </a:ext>
            </a:extLst>
          </p:cNvPr>
          <p:cNvGrpSpPr/>
          <p:nvPr/>
        </p:nvGrpSpPr>
        <p:grpSpPr>
          <a:xfrm>
            <a:off x="6851909" y="2939114"/>
            <a:ext cx="1357171" cy="203582"/>
            <a:chOff x="4369395" y="3284984"/>
            <a:chExt cx="1436675" cy="215508"/>
          </a:xfrm>
        </p:grpSpPr>
        <p:sp>
          <p:nvSpPr>
            <p:cNvPr id="48" name="文本框 9">
              <a:extLst>
                <a:ext uri="{FF2B5EF4-FFF2-40B4-BE49-F238E27FC236}">
                  <a16:creationId xmlns:a16="http://schemas.microsoft.com/office/drawing/2014/main" id="{10FC9DE0-8F9D-4BF3-BF59-4C9437B30A57}"/>
                </a:ext>
              </a:extLst>
            </p:cNvPr>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49" name="组合 48">
              <a:extLst>
                <a:ext uri="{FF2B5EF4-FFF2-40B4-BE49-F238E27FC236}">
                  <a16:creationId xmlns:a16="http://schemas.microsoft.com/office/drawing/2014/main" id="{85E707E6-3555-49CD-BEE2-5F8225F658D2}"/>
                </a:ext>
              </a:extLst>
            </p:cNvPr>
            <p:cNvGrpSpPr/>
            <p:nvPr/>
          </p:nvGrpSpPr>
          <p:grpSpPr>
            <a:xfrm>
              <a:off x="4369395" y="3316401"/>
              <a:ext cx="168551" cy="168551"/>
              <a:chOff x="5005199" y="3717032"/>
              <a:chExt cx="168551" cy="168551"/>
            </a:xfrm>
          </p:grpSpPr>
          <p:sp>
            <p:nvSpPr>
              <p:cNvPr id="50" name="椭圆 49">
                <a:extLst>
                  <a:ext uri="{FF2B5EF4-FFF2-40B4-BE49-F238E27FC236}">
                    <a16:creationId xmlns:a16="http://schemas.microsoft.com/office/drawing/2014/main" id="{317F7A4F-6232-4EEC-AA43-B719C240C485}"/>
                  </a:ext>
                </a:extLst>
              </p:cNvPr>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51" name="等腰三角形 50">
                <a:extLst>
                  <a:ext uri="{FF2B5EF4-FFF2-40B4-BE49-F238E27FC236}">
                    <a16:creationId xmlns:a16="http://schemas.microsoft.com/office/drawing/2014/main" id="{2E36AE1C-CA55-43DA-BCF6-35E252C47E54}"/>
                  </a:ext>
                </a:extLst>
              </p:cNvPr>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grpSp>
        <p:nvGrpSpPr>
          <p:cNvPr id="52" name="组合 51">
            <a:extLst>
              <a:ext uri="{FF2B5EF4-FFF2-40B4-BE49-F238E27FC236}">
                <a16:creationId xmlns:a16="http://schemas.microsoft.com/office/drawing/2014/main" id="{3E2E00DA-86A4-4EFD-A7E1-142747E6BE13}"/>
              </a:ext>
            </a:extLst>
          </p:cNvPr>
          <p:cNvGrpSpPr/>
          <p:nvPr/>
        </p:nvGrpSpPr>
        <p:grpSpPr>
          <a:xfrm>
            <a:off x="5118904" y="3308658"/>
            <a:ext cx="1357171" cy="203582"/>
            <a:chOff x="4369395" y="3284984"/>
            <a:chExt cx="1436675" cy="215508"/>
          </a:xfrm>
        </p:grpSpPr>
        <p:sp>
          <p:nvSpPr>
            <p:cNvPr id="53" name="文本框 9">
              <a:extLst>
                <a:ext uri="{FF2B5EF4-FFF2-40B4-BE49-F238E27FC236}">
                  <a16:creationId xmlns:a16="http://schemas.microsoft.com/office/drawing/2014/main" id="{FE978AF7-1893-4A7F-A98C-016608BB8FE6}"/>
                </a:ext>
              </a:extLst>
            </p:cNvPr>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54" name="组合 53">
              <a:extLst>
                <a:ext uri="{FF2B5EF4-FFF2-40B4-BE49-F238E27FC236}">
                  <a16:creationId xmlns:a16="http://schemas.microsoft.com/office/drawing/2014/main" id="{51C426E1-E470-4EE7-A49D-2413A71FF8F9}"/>
                </a:ext>
              </a:extLst>
            </p:cNvPr>
            <p:cNvGrpSpPr/>
            <p:nvPr/>
          </p:nvGrpSpPr>
          <p:grpSpPr>
            <a:xfrm>
              <a:off x="4369395" y="3316401"/>
              <a:ext cx="168551" cy="168551"/>
              <a:chOff x="5005199" y="3717032"/>
              <a:chExt cx="168551" cy="168551"/>
            </a:xfrm>
          </p:grpSpPr>
          <p:sp>
            <p:nvSpPr>
              <p:cNvPr id="55" name="椭圆 54">
                <a:extLst>
                  <a:ext uri="{FF2B5EF4-FFF2-40B4-BE49-F238E27FC236}">
                    <a16:creationId xmlns:a16="http://schemas.microsoft.com/office/drawing/2014/main" id="{EEAD3745-BF1D-4B0D-8F53-CE79A2441F30}"/>
                  </a:ext>
                </a:extLst>
              </p:cNvPr>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56" name="等腰三角形 55">
                <a:extLst>
                  <a:ext uri="{FF2B5EF4-FFF2-40B4-BE49-F238E27FC236}">
                    <a16:creationId xmlns:a16="http://schemas.microsoft.com/office/drawing/2014/main" id="{BFA79C33-BC85-47E8-8C2C-4C4134F1D40D}"/>
                  </a:ext>
                </a:extLst>
              </p:cNvPr>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grpSp>
        <p:nvGrpSpPr>
          <p:cNvPr id="57" name="组合 56">
            <a:extLst>
              <a:ext uri="{FF2B5EF4-FFF2-40B4-BE49-F238E27FC236}">
                <a16:creationId xmlns:a16="http://schemas.microsoft.com/office/drawing/2014/main" id="{9567A57F-AD3D-4834-9FFF-D5477EA162A5}"/>
              </a:ext>
            </a:extLst>
          </p:cNvPr>
          <p:cNvGrpSpPr/>
          <p:nvPr/>
        </p:nvGrpSpPr>
        <p:grpSpPr>
          <a:xfrm>
            <a:off x="6851909" y="3308110"/>
            <a:ext cx="1357171" cy="203582"/>
            <a:chOff x="4369395" y="3284984"/>
            <a:chExt cx="1436675" cy="215508"/>
          </a:xfrm>
        </p:grpSpPr>
        <p:sp>
          <p:nvSpPr>
            <p:cNvPr id="58" name="文本框 9">
              <a:extLst>
                <a:ext uri="{FF2B5EF4-FFF2-40B4-BE49-F238E27FC236}">
                  <a16:creationId xmlns:a16="http://schemas.microsoft.com/office/drawing/2014/main" id="{35FAB198-3B9A-4946-95FD-4B7A64B94798}"/>
                </a:ext>
              </a:extLst>
            </p:cNvPr>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59" name="组合 58">
              <a:extLst>
                <a:ext uri="{FF2B5EF4-FFF2-40B4-BE49-F238E27FC236}">
                  <a16:creationId xmlns:a16="http://schemas.microsoft.com/office/drawing/2014/main" id="{5BCD18D4-2A6B-4C69-95C7-9AB17AB6EBBF}"/>
                </a:ext>
              </a:extLst>
            </p:cNvPr>
            <p:cNvGrpSpPr/>
            <p:nvPr/>
          </p:nvGrpSpPr>
          <p:grpSpPr>
            <a:xfrm>
              <a:off x="4369395" y="3316401"/>
              <a:ext cx="168551" cy="168551"/>
              <a:chOff x="5005199" y="3717032"/>
              <a:chExt cx="168551" cy="168551"/>
            </a:xfrm>
          </p:grpSpPr>
          <p:sp>
            <p:nvSpPr>
              <p:cNvPr id="60" name="椭圆 59">
                <a:extLst>
                  <a:ext uri="{FF2B5EF4-FFF2-40B4-BE49-F238E27FC236}">
                    <a16:creationId xmlns:a16="http://schemas.microsoft.com/office/drawing/2014/main" id="{1A012176-478A-4778-A5C7-BD9D7B9744AD}"/>
                  </a:ext>
                </a:extLst>
              </p:cNvPr>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61" name="等腰三角形 60">
                <a:extLst>
                  <a:ext uri="{FF2B5EF4-FFF2-40B4-BE49-F238E27FC236}">
                    <a16:creationId xmlns:a16="http://schemas.microsoft.com/office/drawing/2014/main" id="{3138CE11-FE40-4D81-A42C-8DB139EEFA93}"/>
                  </a:ext>
                </a:extLst>
              </p:cNvPr>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grpSp>
        <p:nvGrpSpPr>
          <p:cNvPr id="62" name="组合 61">
            <a:extLst>
              <a:ext uri="{FF2B5EF4-FFF2-40B4-BE49-F238E27FC236}">
                <a16:creationId xmlns:a16="http://schemas.microsoft.com/office/drawing/2014/main" id="{337A13C9-FD6F-4705-A92A-20CB901EBBFE}"/>
              </a:ext>
            </a:extLst>
          </p:cNvPr>
          <p:cNvGrpSpPr/>
          <p:nvPr/>
        </p:nvGrpSpPr>
        <p:grpSpPr>
          <a:xfrm>
            <a:off x="5118904" y="3648226"/>
            <a:ext cx="1357171" cy="203582"/>
            <a:chOff x="4369395" y="3284984"/>
            <a:chExt cx="1436675" cy="215508"/>
          </a:xfrm>
        </p:grpSpPr>
        <p:sp>
          <p:nvSpPr>
            <p:cNvPr id="63" name="文本框 9">
              <a:extLst>
                <a:ext uri="{FF2B5EF4-FFF2-40B4-BE49-F238E27FC236}">
                  <a16:creationId xmlns:a16="http://schemas.microsoft.com/office/drawing/2014/main" id="{964CF4F9-A2F4-4A96-AFA5-6F45DF650C4D}"/>
                </a:ext>
              </a:extLst>
            </p:cNvPr>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64" name="组合 63">
              <a:extLst>
                <a:ext uri="{FF2B5EF4-FFF2-40B4-BE49-F238E27FC236}">
                  <a16:creationId xmlns:a16="http://schemas.microsoft.com/office/drawing/2014/main" id="{FCE86348-AC8A-4F46-AAF7-F49A00491851}"/>
                </a:ext>
              </a:extLst>
            </p:cNvPr>
            <p:cNvGrpSpPr/>
            <p:nvPr/>
          </p:nvGrpSpPr>
          <p:grpSpPr>
            <a:xfrm>
              <a:off x="4369395" y="3316401"/>
              <a:ext cx="168551" cy="168551"/>
              <a:chOff x="5005199" y="3717032"/>
              <a:chExt cx="168551" cy="168551"/>
            </a:xfrm>
          </p:grpSpPr>
          <p:sp>
            <p:nvSpPr>
              <p:cNvPr id="65" name="椭圆 64">
                <a:extLst>
                  <a:ext uri="{FF2B5EF4-FFF2-40B4-BE49-F238E27FC236}">
                    <a16:creationId xmlns:a16="http://schemas.microsoft.com/office/drawing/2014/main" id="{E7DF58CF-A78B-4FCD-BDFF-1DD3055B31E5}"/>
                  </a:ext>
                </a:extLst>
              </p:cNvPr>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66" name="等腰三角形 65">
                <a:extLst>
                  <a:ext uri="{FF2B5EF4-FFF2-40B4-BE49-F238E27FC236}">
                    <a16:creationId xmlns:a16="http://schemas.microsoft.com/office/drawing/2014/main" id="{5E6CB718-58F6-40B7-AC83-F3C24F73CB2E}"/>
                  </a:ext>
                </a:extLst>
              </p:cNvPr>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spTree>
    <p:extLst>
      <p:ext uri="{BB962C8B-B14F-4D97-AF65-F5344CB8AC3E}">
        <p14:creationId xmlns:p14="http://schemas.microsoft.com/office/powerpoint/2010/main" val="1951291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049094" y="2843583"/>
            <a:ext cx="950852" cy="950852"/>
            <a:chOff x="362669" y="3620029"/>
            <a:chExt cx="1061322" cy="1061322"/>
          </a:xfrm>
        </p:grpSpPr>
        <p:sp>
          <p:nvSpPr>
            <p:cNvPr id="12" name="椭圆 11"/>
            <p:cNvSpPr/>
            <p:nvPr/>
          </p:nvSpPr>
          <p:spPr>
            <a:xfrm>
              <a:off x="362669" y="3620029"/>
              <a:ext cx="1061322" cy="1061322"/>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grpSp>
          <p:nvGrpSpPr>
            <p:cNvPr id="18" name="组合 17"/>
            <p:cNvGrpSpPr/>
            <p:nvPr/>
          </p:nvGrpSpPr>
          <p:grpSpPr>
            <a:xfrm>
              <a:off x="483718" y="3741563"/>
              <a:ext cx="819223" cy="818254"/>
              <a:chOff x="4602162" y="361950"/>
              <a:chExt cx="1343026" cy="1341438"/>
            </a:xfrm>
          </p:grpSpPr>
          <p:sp>
            <p:nvSpPr>
              <p:cNvPr id="19" name="Freeform 23"/>
              <p:cNvSpPr>
                <a:spLocks noEditPoints="1"/>
              </p:cNvSpPr>
              <p:nvPr/>
            </p:nvSpPr>
            <p:spPr bwMode="auto">
              <a:xfrm>
                <a:off x="4602162" y="361950"/>
                <a:ext cx="1343026" cy="1341438"/>
              </a:xfrm>
              <a:custGeom>
                <a:avLst/>
                <a:gdLst>
                  <a:gd name="T0" fmla="*/ 0 w 355"/>
                  <a:gd name="T1" fmla="*/ 178 h 355"/>
                  <a:gd name="T2" fmla="*/ 355 w 355"/>
                  <a:gd name="T3" fmla="*/ 178 h 355"/>
                  <a:gd name="T4" fmla="*/ 177 w 355"/>
                  <a:gd name="T5" fmla="*/ 331 h 355"/>
                  <a:gd name="T6" fmla="*/ 24 w 355"/>
                  <a:gd name="T7" fmla="*/ 175 h 355"/>
                  <a:gd name="T8" fmla="*/ 58 w 355"/>
                  <a:gd name="T9" fmla="*/ 192 h 355"/>
                  <a:gd name="T10" fmla="*/ 71 w 355"/>
                  <a:gd name="T11" fmla="*/ 232 h 355"/>
                  <a:gd name="T12" fmla="*/ 95 w 355"/>
                  <a:gd name="T13" fmla="*/ 243 h 355"/>
                  <a:gd name="T14" fmla="*/ 112 w 355"/>
                  <a:gd name="T15" fmla="*/ 315 h 355"/>
                  <a:gd name="T16" fmla="*/ 118 w 355"/>
                  <a:gd name="T17" fmla="*/ 305 h 355"/>
                  <a:gd name="T18" fmla="*/ 146 w 355"/>
                  <a:gd name="T19" fmla="*/ 265 h 355"/>
                  <a:gd name="T20" fmla="*/ 162 w 355"/>
                  <a:gd name="T21" fmla="*/ 222 h 355"/>
                  <a:gd name="T22" fmla="*/ 112 w 355"/>
                  <a:gd name="T23" fmla="*/ 189 h 355"/>
                  <a:gd name="T24" fmla="*/ 66 w 355"/>
                  <a:gd name="T25" fmla="*/ 165 h 355"/>
                  <a:gd name="T26" fmla="*/ 102 w 355"/>
                  <a:gd name="T27" fmla="*/ 154 h 355"/>
                  <a:gd name="T28" fmla="*/ 138 w 355"/>
                  <a:gd name="T29" fmla="*/ 140 h 355"/>
                  <a:gd name="T30" fmla="*/ 119 w 355"/>
                  <a:gd name="T31" fmla="*/ 97 h 355"/>
                  <a:gd name="T32" fmla="*/ 95 w 355"/>
                  <a:gd name="T33" fmla="*/ 109 h 355"/>
                  <a:gd name="T34" fmla="*/ 70 w 355"/>
                  <a:gd name="T35" fmla="*/ 93 h 355"/>
                  <a:gd name="T36" fmla="*/ 85 w 355"/>
                  <a:gd name="T37" fmla="*/ 68 h 355"/>
                  <a:gd name="T38" fmla="*/ 177 w 355"/>
                  <a:gd name="T39" fmla="*/ 25 h 355"/>
                  <a:gd name="T40" fmla="*/ 244 w 355"/>
                  <a:gd name="T41" fmla="*/ 63 h 355"/>
                  <a:gd name="T42" fmla="*/ 236 w 355"/>
                  <a:gd name="T43" fmla="*/ 104 h 355"/>
                  <a:gd name="T44" fmla="*/ 220 w 355"/>
                  <a:gd name="T45" fmla="*/ 110 h 355"/>
                  <a:gd name="T46" fmla="*/ 223 w 355"/>
                  <a:gd name="T47" fmla="*/ 104 h 355"/>
                  <a:gd name="T48" fmla="*/ 215 w 355"/>
                  <a:gd name="T49" fmla="*/ 96 h 355"/>
                  <a:gd name="T50" fmla="*/ 213 w 355"/>
                  <a:gd name="T51" fmla="*/ 94 h 355"/>
                  <a:gd name="T52" fmla="*/ 215 w 355"/>
                  <a:gd name="T53" fmla="*/ 126 h 355"/>
                  <a:gd name="T54" fmla="*/ 192 w 355"/>
                  <a:gd name="T55" fmla="*/ 155 h 355"/>
                  <a:gd name="T56" fmla="*/ 219 w 355"/>
                  <a:gd name="T57" fmla="*/ 138 h 355"/>
                  <a:gd name="T58" fmla="*/ 239 w 355"/>
                  <a:gd name="T59" fmla="*/ 150 h 355"/>
                  <a:gd name="T60" fmla="*/ 261 w 355"/>
                  <a:gd name="T61" fmla="*/ 160 h 355"/>
                  <a:gd name="T62" fmla="*/ 262 w 355"/>
                  <a:gd name="T63" fmla="*/ 159 h 355"/>
                  <a:gd name="T64" fmla="*/ 320 w 355"/>
                  <a:gd name="T65" fmla="*/ 175 h 355"/>
                  <a:gd name="T66" fmla="*/ 330 w 355"/>
                  <a:gd name="T67" fmla="*/ 17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5" h="355">
                    <a:moveTo>
                      <a:pt x="177" y="0"/>
                    </a:moveTo>
                    <a:cubicBezTo>
                      <a:pt x="79" y="0"/>
                      <a:pt x="0" y="80"/>
                      <a:pt x="0" y="178"/>
                    </a:cubicBezTo>
                    <a:cubicBezTo>
                      <a:pt x="0" y="275"/>
                      <a:pt x="79" y="355"/>
                      <a:pt x="177" y="355"/>
                    </a:cubicBezTo>
                    <a:cubicBezTo>
                      <a:pt x="275" y="355"/>
                      <a:pt x="355" y="275"/>
                      <a:pt x="355" y="178"/>
                    </a:cubicBezTo>
                    <a:cubicBezTo>
                      <a:pt x="355" y="80"/>
                      <a:pt x="275" y="0"/>
                      <a:pt x="177" y="0"/>
                    </a:cubicBezTo>
                    <a:close/>
                    <a:moveTo>
                      <a:pt x="177" y="331"/>
                    </a:moveTo>
                    <a:cubicBezTo>
                      <a:pt x="93" y="331"/>
                      <a:pt x="24" y="262"/>
                      <a:pt x="24" y="178"/>
                    </a:cubicBezTo>
                    <a:cubicBezTo>
                      <a:pt x="24" y="177"/>
                      <a:pt x="24" y="176"/>
                      <a:pt x="24" y="175"/>
                    </a:cubicBezTo>
                    <a:cubicBezTo>
                      <a:pt x="46" y="192"/>
                      <a:pt x="46" y="192"/>
                      <a:pt x="46" y="192"/>
                    </a:cubicBezTo>
                    <a:cubicBezTo>
                      <a:pt x="58" y="192"/>
                      <a:pt x="58" y="192"/>
                      <a:pt x="58" y="192"/>
                    </a:cubicBezTo>
                    <a:cubicBezTo>
                      <a:pt x="71" y="205"/>
                      <a:pt x="71" y="205"/>
                      <a:pt x="71" y="205"/>
                    </a:cubicBezTo>
                    <a:cubicBezTo>
                      <a:pt x="71" y="232"/>
                      <a:pt x="71" y="232"/>
                      <a:pt x="71" y="232"/>
                    </a:cubicBezTo>
                    <a:cubicBezTo>
                      <a:pt x="82" y="243"/>
                      <a:pt x="82" y="243"/>
                      <a:pt x="82" y="243"/>
                    </a:cubicBezTo>
                    <a:cubicBezTo>
                      <a:pt x="95" y="243"/>
                      <a:pt x="95" y="243"/>
                      <a:pt x="95" y="243"/>
                    </a:cubicBezTo>
                    <a:cubicBezTo>
                      <a:pt x="95" y="298"/>
                      <a:pt x="95" y="298"/>
                      <a:pt x="95" y="298"/>
                    </a:cubicBezTo>
                    <a:cubicBezTo>
                      <a:pt x="112" y="315"/>
                      <a:pt x="112" y="315"/>
                      <a:pt x="112" y="315"/>
                    </a:cubicBezTo>
                    <a:cubicBezTo>
                      <a:pt x="118" y="315"/>
                      <a:pt x="118" y="315"/>
                      <a:pt x="118" y="315"/>
                    </a:cubicBezTo>
                    <a:cubicBezTo>
                      <a:pt x="118" y="305"/>
                      <a:pt x="118" y="305"/>
                      <a:pt x="118" y="305"/>
                    </a:cubicBezTo>
                    <a:cubicBezTo>
                      <a:pt x="146" y="276"/>
                      <a:pt x="146" y="276"/>
                      <a:pt x="146" y="276"/>
                    </a:cubicBezTo>
                    <a:cubicBezTo>
                      <a:pt x="146" y="265"/>
                      <a:pt x="146" y="265"/>
                      <a:pt x="146" y="265"/>
                    </a:cubicBezTo>
                    <a:cubicBezTo>
                      <a:pt x="162" y="249"/>
                      <a:pt x="162" y="249"/>
                      <a:pt x="162" y="249"/>
                    </a:cubicBezTo>
                    <a:cubicBezTo>
                      <a:pt x="162" y="222"/>
                      <a:pt x="162" y="222"/>
                      <a:pt x="162" y="222"/>
                    </a:cubicBezTo>
                    <a:cubicBezTo>
                      <a:pt x="145" y="222"/>
                      <a:pt x="145" y="222"/>
                      <a:pt x="145" y="222"/>
                    </a:cubicBezTo>
                    <a:cubicBezTo>
                      <a:pt x="112" y="189"/>
                      <a:pt x="112" y="189"/>
                      <a:pt x="112" y="189"/>
                    </a:cubicBezTo>
                    <a:cubicBezTo>
                      <a:pt x="66" y="189"/>
                      <a:pt x="66" y="189"/>
                      <a:pt x="66" y="189"/>
                    </a:cubicBezTo>
                    <a:cubicBezTo>
                      <a:pt x="66" y="165"/>
                      <a:pt x="66" y="165"/>
                      <a:pt x="66" y="165"/>
                    </a:cubicBezTo>
                    <a:cubicBezTo>
                      <a:pt x="102" y="165"/>
                      <a:pt x="102" y="165"/>
                      <a:pt x="102" y="165"/>
                    </a:cubicBezTo>
                    <a:cubicBezTo>
                      <a:pt x="102" y="154"/>
                      <a:pt x="102" y="154"/>
                      <a:pt x="102" y="154"/>
                    </a:cubicBezTo>
                    <a:cubicBezTo>
                      <a:pt x="124" y="154"/>
                      <a:pt x="124" y="154"/>
                      <a:pt x="124" y="154"/>
                    </a:cubicBezTo>
                    <a:cubicBezTo>
                      <a:pt x="138" y="140"/>
                      <a:pt x="138" y="140"/>
                      <a:pt x="138" y="140"/>
                    </a:cubicBezTo>
                    <a:cubicBezTo>
                      <a:pt x="138" y="116"/>
                      <a:pt x="138" y="116"/>
                      <a:pt x="138" y="116"/>
                    </a:cubicBezTo>
                    <a:cubicBezTo>
                      <a:pt x="119" y="97"/>
                      <a:pt x="119" y="97"/>
                      <a:pt x="119" y="97"/>
                    </a:cubicBezTo>
                    <a:cubicBezTo>
                      <a:pt x="95" y="97"/>
                      <a:pt x="95" y="97"/>
                      <a:pt x="95" y="97"/>
                    </a:cubicBezTo>
                    <a:cubicBezTo>
                      <a:pt x="95" y="109"/>
                      <a:pt x="95" y="109"/>
                      <a:pt x="95" y="109"/>
                    </a:cubicBezTo>
                    <a:cubicBezTo>
                      <a:pt x="70" y="109"/>
                      <a:pt x="70" y="109"/>
                      <a:pt x="70" y="109"/>
                    </a:cubicBezTo>
                    <a:cubicBezTo>
                      <a:pt x="70" y="93"/>
                      <a:pt x="70" y="93"/>
                      <a:pt x="70" y="93"/>
                    </a:cubicBezTo>
                    <a:cubicBezTo>
                      <a:pt x="85" y="78"/>
                      <a:pt x="85" y="78"/>
                      <a:pt x="85" y="78"/>
                    </a:cubicBezTo>
                    <a:cubicBezTo>
                      <a:pt x="85" y="68"/>
                      <a:pt x="85" y="68"/>
                      <a:pt x="85" y="68"/>
                    </a:cubicBezTo>
                    <a:cubicBezTo>
                      <a:pt x="71" y="68"/>
                      <a:pt x="71" y="68"/>
                      <a:pt x="71" y="68"/>
                    </a:cubicBezTo>
                    <a:cubicBezTo>
                      <a:pt x="98" y="41"/>
                      <a:pt x="136" y="25"/>
                      <a:pt x="177" y="25"/>
                    </a:cubicBezTo>
                    <a:cubicBezTo>
                      <a:pt x="216" y="25"/>
                      <a:pt x="251" y="39"/>
                      <a:pt x="278" y="63"/>
                    </a:cubicBezTo>
                    <a:cubicBezTo>
                      <a:pt x="244" y="63"/>
                      <a:pt x="244" y="63"/>
                      <a:pt x="244" y="63"/>
                    </a:cubicBezTo>
                    <a:cubicBezTo>
                      <a:pt x="219" y="87"/>
                      <a:pt x="219" y="87"/>
                      <a:pt x="219" y="87"/>
                    </a:cubicBezTo>
                    <a:cubicBezTo>
                      <a:pt x="236" y="104"/>
                      <a:pt x="236" y="104"/>
                      <a:pt x="236" y="104"/>
                    </a:cubicBezTo>
                    <a:cubicBezTo>
                      <a:pt x="225" y="115"/>
                      <a:pt x="225" y="115"/>
                      <a:pt x="225" y="115"/>
                    </a:cubicBezTo>
                    <a:cubicBezTo>
                      <a:pt x="220" y="110"/>
                      <a:pt x="220" y="110"/>
                      <a:pt x="220" y="110"/>
                    </a:cubicBezTo>
                    <a:cubicBezTo>
                      <a:pt x="225" y="106"/>
                      <a:pt x="225" y="106"/>
                      <a:pt x="225" y="106"/>
                    </a:cubicBezTo>
                    <a:cubicBezTo>
                      <a:pt x="223" y="104"/>
                      <a:pt x="223" y="104"/>
                      <a:pt x="223" y="104"/>
                    </a:cubicBezTo>
                    <a:cubicBezTo>
                      <a:pt x="223" y="104"/>
                      <a:pt x="223" y="104"/>
                      <a:pt x="223" y="104"/>
                    </a:cubicBezTo>
                    <a:cubicBezTo>
                      <a:pt x="215" y="96"/>
                      <a:pt x="215" y="96"/>
                      <a:pt x="215" y="96"/>
                    </a:cubicBezTo>
                    <a:cubicBezTo>
                      <a:pt x="215" y="96"/>
                      <a:pt x="215" y="96"/>
                      <a:pt x="215" y="96"/>
                    </a:cubicBezTo>
                    <a:cubicBezTo>
                      <a:pt x="213" y="94"/>
                      <a:pt x="213" y="94"/>
                      <a:pt x="213" y="94"/>
                    </a:cubicBezTo>
                    <a:cubicBezTo>
                      <a:pt x="198" y="109"/>
                      <a:pt x="198" y="109"/>
                      <a:pt x="198" y="109"/>
                    </a:cubicBezTo>
                    <a:cubicBezTo>
                      <a:pt x="215" y="126"/>
                      <a:pt x="215" y="126"/>
                      <a:pt x="215" y="126"/>
                    </a:cubicBezTo>
                    <a:cubicBezTo>
                      <a:pt x="192" y="126"/>
                      <a:pt x="192" y="126"/>
                      <a:pt x="192" y="126"/>
                    </a:cubicBezTo>
                    <a:cubicBezTo>
                      <a:pt x="192" y="155"/>
                      <a:pt x="192" y="155"/>
                      <a:pt x="192" y="155"/>
                    </a:cubicBezTo>
                    <a:cubicBezTo>
                      <a:pt x="219" y="155"/>
                      <a:pt x="219" y="155"/>
                      <a:pt x="219" y="155"/>
                    </a:cubicBezTo>
                    <a:cubicBezTo>
                      <a:pt x="219" y="138"/>
                      <a:pt x="219" y="138"/>
                      <a:pt x="219" y="138"/>
                    </a:cubicBezTo>
                    <a:cubicBezTo>
                      <a:pt x="223" y="134"/>
                      <a:pt x="223" y="134"/>
                      <a:pt x="223" y="134"/>
                    </a:cubicBezTo>
                    <a:cubicBezTo>
                      <a:pt x="239" y="150"/>
                      <a:pt x="239" y="150"/>
                      <a:pt x="239" y="150"/>
                    </a:cubicBezTo>
                    <a:cubicBezTo>
                      <a:pt x="239" y="160"/>
                      <a:pt x="239" y="160"/>
                      <a:pt x="239" y="160"/>
                    </a:cubicBezTo>
                    <a:cubicBezTo>
                      <a:pt x="261" y="160"/>
                      <a:pt x="261" y="160"/>
                      <a:pt x="261" y="160"/>
                    </a:cubicBezTo>
                    <a:cubicBezTo>
                      <a:pt x="262" y="159"/>
                      <a:pt x="262" y="159"/>
                      <a:pt x="262" y="159"/>
                    </a:cubicBezTo>
                    <a:cubicBezTo>
                      <a:pt x="262" y="159"/>
                      <a:pt x="262" y="159"/>
                      <a:pt x="262" y="159"/>
                    </a:cubicBezTo>
                    <a:cubicBezTo>
                      <a:pt x="298" y="196"/>
                      <a:pt x="298" y="196"/>
                      <a:pt x="298" y="196"/>
                    </a:cubicBezTo>
                    <a:cubicBezTo>
                      <a:pt x="320" y="175"/>
                      <a:pt x="320" y="175"/>
                      <a:pt x="320" y="175"/>
                    </a:cubicBezTo>
                    <a:cubicBezTo>
                      <a:pt x="330" y="175"/>
                      <a:pt x="330" y="175"/>
                      <a:pt x="330" y="175"/>
                    </a:cubicBezTo>
                    <a:cubicBezTo>
                      <a:pt x="330" y="176"/>
                      <a:pt x="330" y="177"/>
                      <a:pt x="330" y="178"/>
                    </a:cubicBezTo>
                    <a:cubicBezTo>
                      <a:pt x="330" y="262"/>
                      <a:pt x="262" y="331"/>
                      <a:pt x="177" y="331"/>
                    </a:cubicBezTo>
                    <a:close/>
                  </a:path>
                </a:pathLst>
              </a:custGeom>
              <a:solidFill>
                <a:schemeClr val="accent1"/>
              </a:solidFill>
              <a:ln w="9525">
                <a:noFill/>
                <a:round/>
                <a:headEnd/>
                <a:tailEnd/>
              </a:ln>
            </p:spPr>
            <p:txBody>
              <a:bodyPr vert="horz" wrap="square" lIns="86398" tIns="43198" rIns="86398" bIns="43198" numCol="1" anchor="t" anchorCtr="0" compatLnSpc="1">
                <a:prstTxWarp prst="textNoShape">
                  <a:avLst/>
                </a:prstTxWarp>
              </a:bodyPr>
              <a:lstStyle/>
              <a:p>
                <a:endParaRPr lang="zh-CN" altLang="en-US" sz="1613"/>
              </a:p>
            </p:txBody>
          </p:sp>
          <p:sp>
            <p:nvSpPr>
              <p:cNvPr id="20" name="Freeform 24"/>
              <p:cNvSpPr/>
              <p:nvPr/>
            </p:nvSpPr>
            <p:spPr bwMode="auto">
              <a:xfrm>
                <a:off x="5056188" y="512763"/>
                <a:ext cx="234950" cy="257175"/>
              </a:xfrm>
              <a:custGeom>
                <a:avLst/>
                <a:gdLst>
                  <a:gd name="T0" fmla="*/ 148 w 148"/>
                  <a:gd name="T1" fmla="*/ 0 h 162"/>
                  <a:gd name="T2" fmla="*/ 0 w 148"/>
                  <a:gd name="T3" fmla="*/ 0 h 162"/>
                  <a:gd name="T4" fmla="*/ 0 w 148"/>
                  <a:gd name="T5" fmla="*/ 100 h 162"/>
                  <a:gd name="T6" fmla="*/ 62 w 148"/>
                  <a:gd name="T7" fmla="*/ 162 h 162"/>
                  <a:gd name="T8" fmla="*/ 88 w 148"/>
                  <a:gd name="T9" fmla="*/ 162 h 162"/>
                  <a:gd name="T10" fmla="*/ 88 w 148"/>
                  <a:gd name="T11" fmla="*/ 119 h 162"/>
                  <a:gd name="T12" fmla="*/ 148 w 148"/>
                  <a:gd name="T13" fmla="*/ 59 h 162"/>
                  <a:gd name="T14" fmla="*/ 148 w 14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162">
                    <a:moveTo>
                      <a:pt x="148" y="0"/>
                    </a:moveTo>
                    <a:lnTo>
                      <a:pt x="0" y="0"/>
                    </a:lnTo>
                    <a:lnTo>
                      <a:pt x="0" y="100"/>
                    </a:lnTo>
                    <a:lnTo>
                      <a:pt x="62" y="162"/>
                    </a:lnTo>
                    <a:lnTo>
                      <a:pt x="88" y="162"/>
                    </a:lnTo>
                    <a:lnTo>
                      <a:pt x="88" y="119"/>
                    </a:lnTo>
                    <a:lnTo>
                      <a:pt x="148" y="59"/>
                    </a:lnTo>
                    <a:lnTo>
                      <a:pt x="148" y="0"/>
                    </a:lnTo>
                    <a:close/>
                  </a:path>
                </a:pathLst>
              </a:custGeom>
              <a:solidFill>
                <a:schemeClr val="accent1"/>
              </a:solidFill>
              <a:ln w="9525">
                <a:noFill/>
                <a:round/>
                <a:headEnd/>
                <a:tailEnd/>
              </a:ln>
            </p:spPr>
            <p:txBody>
              <a:bodyPr vert="horz" wrap="square" lIns="86398" tIns="43198" rIns="86398" bIns="43198" numCol="1" anchor="t" anchorCtr="0" compatLnSpc="1">
                <a:prstTxWarp prst="textNoShape">
                  <a:avLst/>
                </a:prstTxWarp>
              </a:bodyPr>
              <a:lstStyle/>
              <a:p>
                <a:endParaRPr lang="zh-CN" altLang="en-US" sz="1613"/>
              </a:p>
            </p:txBody>
          </p:sp>
          <p:sp>
            <p:nvSpPr>
              <p:cNvPr id="21" name="Freeform 25"/>
              <p:cNvSpPr/>
              <p:nvPr/>
            </p:nvSpPr>
            <p:spPr bwMode="auto">
              <a:xfrm>
                <a:off x="5272088" y="985838"/>
                <a:ext cx="457200" cy="476250"/>
              </a:xfrm>
              <a:custGeom>
                <a:avLst/>
                <a:gdLst>
                  <a:gd name="T0" fmla="*/ 245 w 288"/>
                  <a:gd name="T1" fmla="*/ 97 h 300"/>
                  <a:gd name="T2" fmla="*/ 145 w 288"/>
                  <a:gd name="T3" fmla="*/ 0 h 300"/>
                  <a:gd name="T4" fmla="*/ 145 w 288"/>
                  <a:gd name="T5" fmla="*/ 0 h 300"/>
                  <a:gd name="T6" fmla="*/ 33 w 288"/>
                  <a:gd name="T7" fmla="*/ 0 h 300"/>
                  <a:gd name="T8" fmla="*/ 0 w 288"/>
                  <a:gd name="T9" fmla="*/ 33 h 300"/>
                  <a:gd name="T10" fmla="*/ 0 w 288"/>
                  <a:gd name="T11" fmla="*/ 104 h 300"/>
                  <a:gd name="T12" fmla="*/ 48 w 288"/>
                  <a:gd name="T13" fmla="*/ 152 h 300"/>
                  <a:gd name="T14" fmla="*/ 133 w 288"/>
                  <a:gd name="T15" fmla="*/ 152 h 300"/>
                  <a:gd name="T16" fmla="*/ 133 w 288"/>
                  <a:gd name="T17" fmla="*/ 235 h 300"/>
                  <a:gd name="T18" fmla="*/ 200 w 288"/>
                  <a:gd name="T19" fmla="*/ 300 h 300"/>
                  <a:gd name="T20" fmla="*/ 214 w 288"/>
                  <a:gd name="T21" fmla="*/ 300 h 300"/>
                  <a:gd name="T22" fmla="*/ 214 w 288"/>
                  <a:gd name="T23" fmla="*/ 219 h 300"/>
                  <a:gd name="T24" fmla="*/ 248 w 288"/>
                  <a:gd name="T25" fmla="*/ 188 h 300"/>
                  <a:gd name="T26" fmla="*/ 248 w 288"/>
                  <a:gd name="T27" fmla="*/ 131 h 300"/>
                  <a:gd name="T28" fmla="*/ 264 w 288"/>
                  <a:gd name="T29" fmla="*/ 131 h 300"/>
                  <a:gd name="T30" fmla="*/ 288 w 288"/>
                  <a:gd name="T31" fmla="*/ 107 h 300"/>
                  <a:gd name="T32" fmla="*/ 279 w 288"/>
                  <a:gd name="T33" fmla="*/ 97 h 300"/>
                  <a:gd name="T34" fmla="*/ 245 w 288"/>
                  <a:gd name="T35" fmla="*/ 9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300">
                    <a:moveTo>
                      <a:pt x="245" y="97"/>
                    </a:moveTo>
                    <a:lnTo>
                      <a:pt x="145" y="0"/>
                    </a:lnTo>
                    <a:lnTo>
                      <a:pt x="145" y="0"/>
                    </a:lnTo>
                    <a:lnTo>
                      <a:pt x="33" y="0"/>
                    </a:lnTo>
                    <a:lnTo>
                      <a:pt x="0" y="33"/>
                    </a:lnTo>
                    <a:lnTo>
                      <a:pt x="0" y="104"/>
                    </a:lnTo>
                    <a:lnTo>
                      <a:pt x="48" y="152"/>
                    </a:lnTo>
                    <a:lnTo>
                      <a:pt x="133" y="152"/>
                    </a:lnTo>
                    <a:lnTo>
                      <a:pt x="133" y="235"/>
                    </a:lnTo>
                    <a:lnTo>
                      <a:pt x="200" y="300"/>
                    </a:lnTo>
                    <a:lnTo>
                      <a:pt x="214" y="300"/>
                    </a:lnTo>
                    <a:lnTo>
                      <a:pt x="214" y="219"/>
                    </a:lnTo>
                    <a:lnTo>
                      <a:pt x="248" y="188"/>
                    </a:lnTo>
                    <a:lnTo>
                      <a:pt x="248" y="131"/>
                    </a:lnTo>
                    <a:lnTo>
                      <a:pt x="264" y="131"/>
                    </a:lnTo>
                    <a:lnTo>
                      <a:pt x="288" y="107"/>
                    </a:lnTo>
                    <a:lnTo>
                      <a:pt x="279" y="97"/>
                    </a:lnTo>
                    <a:lnTo>
                      <a:pt x="245" y="97"/>
                    </a:lnTo>
                    <a:close/>
                  </a:path>
                </a:pathLst>
              </a:custGeom>
              <a:solidFill>
                <a:schemeClr val="accent1"/>
              </a:solidFill>
              <a:ln w="9525">
                <a:noFill/>
                <a:round/>
                <a:headEnd/>
                <a:tailEnd/>
              </a:ln>
            </p:spPr>
            <p:txBody>
              <a:bodyPr vert="horz" wrap="square" lIns="86398" tIns="43198" rIns="86398" bIns="43198" numCol="1" anchor="t" anchorCtr="0" compatLnSpc="1">
                <a:prstTxWarp prst="textNoShape">
                  <a:avLst/>
                </a:prstTxWarp>
              </a:bodyPr>
              <a:lstStyle/>
              <a:p>
                <a:endParaRPr lang="zh-CN" altLang="en-US" sz="1613"/>
              </a:p>
            </p:txBody>
          </p:sp>
          <p:sp>
            <p:nvSpPr>
              <p:cNvPr id="22" name="Freeform 26"/>
              <p:cNvSpPr/>
              <p:nvPr/>
            </p:nvSpPr>
            <p:spPr bwMode="auto">
              <a:xfrm>
                <a:off x="5646738" y="1341438"/>
                <a:ext cx="44450" cy="101600"/>
              </a:xfrm>
              <a:custGeom>
                <a:avLst/>
                <a:gdLst>
                  <a:gd name="T0" fmla="*/ 0 w 28"/>
                  <a:gd name="T1" fmla="*/ 64 h 64"/>
                  <a:gd name="T2" fmla="*/ 28 w 28"/>
                  <a:gd name="T3" fmla="*/ 40 h 64"/>
                  <a:gd name="T4" fmla="*/ 28 w 28"/>
                  <a:gd name="T5" fmla="*/ 0 h 64"/>
                  <a:gd name="T6" fmla="*/ 0 w 28"/>
                  <a:gd name="T7" fmla="*/ 0 h 64"/>
                  <a:gd name="T8" fmla="*/ 0 w 28"/>
                  <a:gd name="T9" fmla="*/ 64 h 64"/>
                </a:gdLst>
                <a:ahLst/>
                <a:cxnLst>
                  <a:cxn ang="0">
                    <a:pos x="T0" y="T1"/>
                  </a:cxn>
                  <a:cxn ang="0">
                    <a:pos x="T2" y="T3"/>
                  </a:cxn>
                  <a:cxn ang="0">
                    <a:pos x="T4" y="T5"/>
                  </a:cxn>
                  <a:cxn ang="0">
                    <a:pos x="T6" y="T7"/>
                  </a:cxn>
                  <a:cxn ang="0">
                    <a:pos x="T8" y="T9"/>
                  </a:cxn>
                </a:cxnLst>
                <a:rect l="0" t="0" r="r" b="b"/>
                <a:pathLst>
                  <a:path w="28" h="64">
                    <a:moveTo>
                      <a:pt x="0" y="64"/>
                    </a:moveTo>
                    <a:lnTo>
                      <a:pt x="28" y="40"/>
                    </a:lnTo>
                    <a:lnTo>
                      <a:pt x="28" y="0"/>
                    </a:lnTo>
                    <a:lnTo>
                      <a:pt x="0" y="0"/>
                    </a:lnTo>
                    <a:lnTo>
                      <a:pt x="0" y="64"/>
                    </a:lnTo>
                    <a:close/>
                  </a:path>
                </a:pathLst>
              </a:custGeom>
              <a:solidFill>
                <a:schemeClr val="accent1"/>
              </a:solidFill>
              <a:ln w="9525">
                <a:noFill/>
                <a:round/>
                <a:headEnd/>
                <a:tailEnd/>
              </a:ln>
            </p:spPr>
            <p:txBody>
              <a:bodyPr vert="horz" wrap="square" lIns="86398" tIns="43198" rIns="86398" bIns="43198" numCol="1" anchor="t" anchorCtr="0" compatLnSpc="1">
                <a:prstTxWarp prst="textNoShape">
                  <a:avLst/>
                </a:prstTxWarp>
              </a:bodyPr>
              <a:lstStyle/>
              <a:p>
                <a:endParaRPr lang="zh-CN" altLang="en-US" sz="1613"/>
              </a:p>
            </p:txBody>
          </p:sp>
        </p:grpSp>
      </p:grpSp>
      <p:grpSp>
        <p:nvGrpSpPr>
          <p:cNvPr id="23" name="组合 22"/>
          <p:cNvGrpSpPr/>
          <p:nvPr/>
        </p:nvGrpSpPr>
        <p:grpSpPr>
          <a:xfrm>
            <a:off x="1022581" y="4429124"/>
            <a:ext cx="950852" cy="950852"/>
            <a:chOff x="362669" y="5389779"/>
            <a:chExt cx="1061322" cy="1061322"/>
          </a:xfrm>
        </p:grpSpPr>
        <p:sp>
          <p:nvSpPr>
            <p:cNvPr id="24" name="椭圆 23"/>
            <p:cNvSpPr/>
            <p:nvPr/>
          </p:nvSpPr>
          <p:spPr>
            <a:xfrm>
              <a:off x="362669" y="5389779"/>
              <a:ext cx="1061322" cy="1061322"/>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grpSp>
          <p:nvGrpSpPr>
            <p:cNvPr id="25" name="组合 24"/>
            <p:cNvGrpSpPr/>
            <p:nvPr/>
          </p:nvGrpSpPr>
          <p:grpSpPr>
            <a:xfrm>
              <a:off x="560765" y="5583971"/>
              <a:ext cx="689373" cy="625287"/>
              <a:chOff x="3468688" y="460375"/>
              <a:chExt cx="631825" cy="573088"/>
            </a:xfrm>
            <a:solidFill>
              <a:srgbClr val="282828"/>
            </a:solidFill>
          </p:grpSpPr>
          <p:sp>
            <p:nvSpPr>
              <p:cNvPr id="26" name="Freeform 19"/>
              <p:cNvSpPr/>
              <p:nvPr/>
            </p:nvSpPr>
            <p:spPr bwMode="auto">
              <a:xfrm>
                <a:off x="3468688" y="460375"/>
                <a:ext cx="271463" cy="422275"/>
              </a:xfrm>
              <a:custGeom>
                <a:avLst/>
                <a:gdLst>
                  <a:gd name="T0" fmla="*/ 150 w 169"/>
                  <a:gd name="T1" fmla="*/ 150 h 263"/>
                  <a:gd name="T2" fmla="*/ 169 w 169"/>
                  <a:gd name="T3" fmla="*/ 0 h 263"/>
                  <a:gd name="T4" fmla="*/ 56 w 169"/>
                  <a:gd name="T5" fmla="*/ 103 h 263"/>
                  <a:gd name="T6" fmla="*/ 0 w 169"/>
                  <a:gd name="T7" fmla="*/ 263 h 263"/>
                  <a:gd name="T8" fmla="*/ 169 w 169"/>
                  <a:gd name="T9" fmla="*/ 263 h 263"/>
                  <a:gd name="T10" fmla="*/ 150 w 169"/>
                  <a:gd name="T11" fmla="*/ 150 h 263"/>
                </a:gdLst>
                <a:ahLst/>
                <a:cxnLst>
                  <a:cxn ang="0">
                    <a:pos x="T0" y="T1"/>
                  </a:cxn>
                  <a:cxn ang="0">
                    <a:pos x="T2" y="T3"/>
                  </a:cxn>
                  <a:cxn ang="0">
                    <a:pos x="T4" y="T5"/>
                  </a:cxn>
                  <a:cxn ang="0">
                    <a:pos x="T6" y="T7"/>
                  </a:cxn>
                  <a:cxn ang="0">
                    <a:pos x="T8" y="T9"/>
                  </a:cxn>
                  <a:cxn ang="0">
                    <a:pos x="T10" y="T11"/>
                  </a:cxn>
                </a:cxnLst>
                <a:rect l="0" t="0" r="r" b="b"/>
                <a:pathLst>
                  <a:path w="169" h="263">
                    <a:moveTo>
                      <a:pt x="150" y="150"/>
                    </a:moveTo>
                    <a:cubicBezTo>
                      <a:pt x="150" y="66"/>
                      <a:pt x="169" y="0"/>
                      <a:pt x="169" y="0"/>
                    </a:cubicBezTo>
                    <a:cubicBezTo>
                      <a:pt x="169" y="0"/>
                      <a:pt x="113" y="10"/>
                      <a:pt x="56" y="103"/>
                    </a:cubicBezTo>
                    <a:cubicBezTo>
                      <a:pt x="0" y="197"/>
                      <a:pt x="0" y="263"/>
                      <a:pt x="0" y="263"/>
                    </a:cubicBezTo>
                    <a:cubicBezTo>
                      <a:pt x="169" y="263"/>
                      <a:pt x="169" y="263"/>
                      <a:pt x="169" y="263"/>
                    </a:cubicBezTo>
                    <a:cubicBezTo>
                      <a:pt x="169" y="263"/>
                      <a:pt x="150" y="235"/>
                      <a:pt x="150" y="15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398" tIns="43198" rIns="86398" bIns="43198" numCol="1" anchor="t" anchorCtr="0" compatLnSpc="1">
                <a:prstTxWarp prst="textNoShape">
                  <a:avLst/>
                </a:prstTxWarp>
              </a:bodyPr>
              <a:lstStyle/>
              <a:p>
                <a:endParaRPr lang="zh-CN" altLang="en-US" sz="1613"/>
              </a:p>
            </p:txBody>
          </p:sp>
          <p:sp>
            <p:nvSpPr>
              <p:cNvPr id="27" name="Freeform 20"/>
              <p:cNvSpPr/>
              <p:nvPr/>
            </p:nvSpPr>
            <p:spPr bwMode="auto">
              <a:xfrm>
                <a:off x="3829050" y="611188"/>
                <a:ext cx="271463" cy="271463"/>
              </a:xfrm>
              <a:custGeom>
                <a:avLst/>
                <a:gdLst>
                  <a:gd name="T0" fmla="*/ 0 w 171"/>
                  <a:gd name="T1" fmla="*/ 0 h 171"/>
                  <a:gd name="T2" fmla="*/ 0 w 171"/>
                  <a:gd name="T3" fmla="*/ 171 h 171"/>
                  <a:gd name="T4" fmla="*/ 171 w 171"/>
                  <a:gd name="T5" fmla="*/ 171 h 171"/>
                  <a:gd name="T6" fmla="*/ 0 w 171"/>
                  <a:gd name="T7" fmla="*/ 0 h 171"/>
                </a:gdLst>
                <a:ahLst/>
                <a:cxnLst>
                  <a:cxn ang="0">
                    <a:pos x="T0" y="T1"/>
                  </a:cxn>
                  <a:cxn ang="0">
                    <a:pos x="T2" y="T3"/>
                  </a:cxn>
                  <a:cxn ang="0">
                    <a:pos x="T4" y="T5"/>
                  </a:cxn>
                  <a:cxn ang="0">
                    <a:pos x="T6" y="T7"/>
                  </a:cxn>
                </a:cxnLst>
                <a:rect l="0" t="0" r="r" b="b"/>
                <a:pathLst>
                  <a:path w="171" h="171">
                    <a:moveTo>
                      <a:pt x="0" y="0"/>
                    </a:moveTo>
                    <a:lnTo>
                      <a:pt x="0" y="171"/>
                    </a:lnTo>
                    <a:lnTo>
                      <a:pt x="171" y="171"/>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398" tIns="43198" rIns="86398" bIns="43198" numCol="1" anchor="t" anchorCtr="0" compatLnSpc="1">
                <a:prstTxWarp prst="textNoShape">
                  <a:avLst/>
                </a:prstTxWarp>
              </a:bodyPr>
              <a:lstStyle/>
              <a:p>
                <a:endParaRPr lang="zh-CN" altLang="en-US" sz="1613"/>
              </a:p>
            </p:txBody>
          </p:sp>
          <p:sp>
            <p:nvSpPr>
              <p:cNvPr id="28" name="Freeform 21"/>
              <p:cNvSpPr/>
              <p:nvPr/>
            </p:nvSpPr>
            <p:spPr bwMode="auto">
              <a:xfrm>
                <a:off x="3468688" y="460375"/>
                <a:ext cx="631825" cy="573088"/>
              </a:xfrm>
              <a:custGeom>
                <a:avLst/>
                <a:gdLst>
                  <a:gd name="T0" fmla="*/ 207 w 394"/>
                  <a:gd name="T1" fmla="*/ 282 h 357"/>
                  <a:gd name="T2" fmla="*/ 207 w 394"/>
                  <a:gd name="T3" fmla="*/ 0 h 357"/>
                  <a:gd name="T4" fmla="*/ 188 w 394"/>
                  <a:gd name="T5" fmla="*/ 0 h 357"/>
                  <a:gd name="T6" fmla="*/ 188 w 394"/>
                  <a:gd name="T7" fmla="*/ 282 h 357"/>
                  <a:gd name="T8" fmla="*/ 2 w 394"/>
                  <a:gd name="T9" fmla="*/ 282 h 357"/>
                  <a:gd name="T10" fmla="*/ 0 w 394"/>
                  <a:gd name="T11" fmla="*/ 282 h 357"/>
                  <a:gd name="T12" fmla="*/ 75 w 394"/>
                  <a:gd name="T13" fmla="*/ 357 h 357"/>
                  <a:gd name="T14" fmla="*/ 319 w 394"/>
                  <a:gd name="T15" fmla="*/ 357 h 357"/>
                  <a:gd name="T16" fmla="*/ 394 w 394"/>
                  <a:gd name="T17" fmla="*/ 282 h 357"/>
                  <a:gd name="T18" fmla="*/ 392 w 394"/>
                  <a:gd name="T19" fmla="*/ 282 h 357"/>
                  <a:gd name="T20" fmla="*/ 207 w 394"/>
                  <a:gd name="T21" fmla="*/ 282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4" h="357">
                    <a:moveTo>
                      <a:pt x="207" y="282"/>
                    </a:moveTo>
                    <a:cubicBezTo>
                      <a:pt x="207" y="0"/>
                      <a:pt x="207" y="0"/>
                      <a:pt x="207" y="0"/>
                    </a:cubicBezTo>
                    <a:cubicBezTo>
                      <a:pt x="188" y="0"/>
                      <a:pt x="188" y="0"/>
                      <a:pt x="188" y="0"/>
                    </a:cubicBezTo>
                    <a:cubicBezTo>
                      <a:pt x="188" y="282"/>
                      <a:pt x="188" y="282"/>
                      <a:pt x="188" y="282"/>
                    </a:cubicBezTo>
                    <a:cubicBezTo>
                      <a:pt x="2" y="282"/>
                      <a:pt x="2" y="282"/>
                      <a:pt x="2" y="282"/>
                    </a:cubicBezTo>
                    <a:cubicBezTo>
                      <a:pt x="0" y="282"/>
                      <a:pt x="0" y="282"/>
                      <a:pt x="0" y="282"/>
                    </a:cubicBezTo>
                    <a:cubicBezTo>
                      <a:pt x="0" y="323"/>
                      <a:pt x="34" y="357"/>
                      <a:pt x="75" y="357"/>
                    </a:cubicBezTo>
                    <a:cubicBezTo>
                      <a:pt x="319" y="357"/>
                      <a:pt x="319" y="357"/>
                      <a:pt x="319" y="357"/>
                    </a:cubicBezTo>
                    <a:cubicBezTo>
                      <a:pt x="361" y="357"/>
                      <a:pt x="394" y="323"/>
                      <a:pt x="394" y="282"/>
                    </a:cubicBezTo>
                    <a:cubicBezTo>
                      <a:pt x="392" y="282"/>
                      <a:pt x="392" y="282"/>
                      <a:pt x="392" y="282"/>
                    </a:cubicBezTo>
                    <a:lnTo>
                      <a:pt x="207" y="28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398" tIns="43198" rIns="86398" bIns="43198" numCol="1" anchor="t" anchorCtr="0" compatLnSpc="1">
                <a:prstTxWarp prst="textNoShape">
                  <a:avLst/>
                </a:prstTxWarp>
              </a:bodyPr>
              <a:lstStyle/>
              <a:p>
                <a:endParaRPr lang="zh-CN" altLang="en-US" sz="1613"/>
              </a:p>
            </p:txBody>
          </p:sp>
        </p:grpSp>
      </p:grpSp>
      <p:sp>
        <p:nvSpPr>
          <p:cNvPr id="29" name="文本框 28"/>
          <p:cNvSpPr txBox="1"/>
          <p:nvPr/>
        </p:nvSpPr>
        <p:spPr>
          <a:xfrm>
            <a:off x="9243276" y="4416875"/>
            <a:ext cx="1688076" cy="295915"/>
          </a:xfrm>
          <a:prstGeom prst="rect">
            <a:avLst/>
          </a:prstGeom>
          <a:noFill/>
        </p:spPr>
        <p:txBody>
          <a:bodyPr wrap="square" rtlCol="0">
            <a:spAutoFit/>
          </a:bodyPr>
          <a:lstStyle/>
          <a:p>
            <a:pPr algn="ctr"/>
            <a:r>
              <a:rPr lang="en-US" altLang="zh-CN" sz="1323" b="1">
                <a:solidFill>
                  <a:schemeClr val="bg1"/>
                </a:solidFill>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323" b="1">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sp>
        <p:nvSpPr>
          <p:cNvPr id="30" name="TextBox 39"/>
          <p:cNvSpPr txBox="1"/>
          <p:nvPr/>
        </p:nvSpPr>
        <p:spPr>
          <a:xfrm>
            <a:off x="1999945" y="2695761"/>
            <a:ext cx="3760300" cy="1159163"/>
          </a:xfrm>
          <a:prstGeom prst="rect">
            <a:avLst/>
          </a:prstGeom>
          <a:noFill/>
        </p:spPr>
        <p:txBody>
          <a:bodyPr wrap="square" rtlCol="0">
            <a:spAutoFit/>
          </a:bodyPr>
          <a:lstStyle/>
          <a:p>
            <a:pPr>
              <a:lnSpc>
                <a:spcPct val="150000"/>
              </a:lnSpc>
            </a:pPr>
            <a:r>
              <a:rPr lang="zh-CN" altLang="en-US" sz="2015" dirty="0">
                <a:solidFill>
                  <a:schemeClr val="bg2"/>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1386" dirty="0">
                <a:solidFill>
                  <a:schemeClr val="bg2"/>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p>
        </p:txBody>
      </p:sp>
      <p:sp>
        <p:nvSpPr>
          <p:cNvPr id="31" name="TextBox 39"/>
          <p:cNvSpPr txBox="1"/>
          <p:nvPr/>
        </p:nvSpPr>
        <p:spPr>
          <a:xfrm>
            <a:off x="1999945" y="4281625"/>
            <a:ext cx="3760300" cy="1159163"/>
          </a:xfrm>
          <a:prstGeom prst="rect">
            <a:avLst/>
          </a:prstGeom>
          <a:noFill/>
        </p:spPr>
        <p:txBody>
          <a:bodyPr wrap="square" rtlCol="0">
            <a:spAutoFit/>
          </a:bodyPr>
          <a:lstStyle/>
          <a:p>
            <a:pPr>
              <a:lnSpc>
                <a:spcPct val="150000"/>
              </a:lnSpc>
            </a:pPr>
            <a:r>
              <a:rPr lang="zh-CN" altLang="en-US" sz="2015" dirty="0">
                <a:solidFill>
                  <a:schemeClr val="bg2"/>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1386" dirty="0">
                <a:solidFill>
                  <a:schemeClr val="bg2"/>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p>
        </p:txBody>
      </p:sp>
      <p:sp>
        <p:nvSpPr>
          <p:cNvPr id="32" name="TextBox 39"/>
          <p:cNvSpPr txBox="1"/>
          <p:nvPr/>
        </p:nvSpPr>
        <p:spPr>
          <a:xfrm>
            <a:off x="1245613" y="1551523"/>
            <a:ext cx="4044488" cy="1018420"/>
          </a:xfrm>
          <a:prstGeom prst="rect">
            <a:avLst/>
          </a:prstGeom>
          <a:noFill/>
        </p:spPr>
        <p:txBody>
          <a:bodyPr wrap="square" rtlCol="0">
            <a:spAutoFit/>
          </a:bodyPr>
          <a:lstStyle/>
          <a:p>
            <a:pPr>
              <a:lnSpc>
                <a:spcPct val="150000"/>
              </a:lnSpc>
            </a:pPr>
            <a:r>
              <a:rPr lang="en-US" altLang="zh-CN" sz="2151" dirty="0">
                <a:solidFill>
                  <a:schemeClr val="bg2"/>
                </a:solidFill>
                <a:latin typeface="Impact" panose="020B0806030902050204" pitchFamily="34" charset="0"/>
                <a:ea typeface="微软雅黑" panose="020B0503020204020204" pitchFamily="34" charset="-122"/>
                <a:sym typeface="Arial" panose="020B0604020202020204" pitchFamily="34" charset="0"/>
              </a:rPr>
              <a:t>CLICK PLEASE </a:t>
            </a:r>
          </a:p>
          <a:p>
            <a:pPr>
              <a:lnSpc>
                <a:spcPct val="150000"/>
              </a:lnSpc>
            </a:pPr>
            <a:r>
              <a:rPr lang="en-US" altLang="zh-CN" sz="2151" dirty="0">
                <a:solidFill>
                  <a:schemeClr val="bg2"/>
                </a:solidFill>
                <a:latin typeface="Impact" panose="020B0806030902050204" pitchFamily="34" charset="0"/>
                <a:ea typeface="微软雅黑" panose="020B0503020204020204" pitchFamily="34" charset="-122"/>
                <a:sym typeface="Arial" panose="020B0604020202020204" pitchFamily="34" charset="0"/>
              </a:rPr>
              <a:t>REPLACE THE WRITTEN CONTENT</a:t>
            </a:r>
            <a:endParaRPr lang="zh-CN" altLang="en-US" sz="2151" dirty="0">
              <a:solidFill>
                <a:schemeClr val="bg2"/>
              </a:solidFill>
              <a:latin typeface="Impact" panose="020B080603090205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6403485" y="1642244"/>
            <a:ext cx="4444424" cy="4138037"/>
            <a:chOff x="7195062" y="1168051"/>
            <a:chExt cx="4960780" cy="5446890"/>
          </a:xfrm>
          <a:blipFill dpi="0" rotWithShape="1">
            <a:blip r:embed="rId3"/>
            <a:srcRect/>
            <a:stretch>
              <a:fillRect r="-26000"/>
            </a:stretch>
          </a:blipFill>
        </p:grpSpPr>
        <p:sp>
          <p:nvSpPr>
            <p:cNvPr id="34" name="矩形 33"/>
            <p:cNvSpPr/>
            <p:nvPr/>
          </p:nvSpPr>
          <p:spPr>
            <a:xfrm>
              <a:off x="8915221" y="2942533"/>
              <a:ext cx="1538569" cy="36724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sp>
          <p:nvSpPr>
            <p:cNvPr id="35" name="矩形 34"/>
            <p:cNvSpPr/>
            <p:nvPr/>
          </p:nvSpPr>
          <p:spPr>
            <a:xfrm>
              <a:off x="7195062" y="1168053"/>
              <a:ext cx="1538569" cy="36724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sp>
          <p:nvSpPr>
            <p:cNvPr id="36" name="矩形 35"/>
            <p:cNvSpPr/>
            <p:nvPr/>
          </p:nvSpPr>
          <p:spPr>
            <a:xfrm>
              <a:off x="7195062" y="4983353"/>
              <a:ext cx="1538569" cy="16315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sp>
          <p:nvSpPr>
            <p:cNvPr id="37" name="矩形 36"/>
            <p:cNvSpPr/>
            <p:nvPr/>
          </p:nvSpPr>
          <p:spPr>
            <a:xfrm>
              <a:off x="8915221" y="1168054"/>
              <a:ext cx="1538569" cy="16315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sp>
          <p:nvSpPr>
            <p:cNvPr id="38" name="矩形 37"/>
            <p:cNvSpPr/>
            <p:nvPr/>
          </p:nvSpPr>
          <p:spPr>
            <a:xfrm>
              <a:off x="10617272" y="1168051"/>
              <a:ext cx="1538570" cy="54468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grpSp>
      <p:sp>
        <p:nvSpPr>
          <p:cNvPr id="39" name="文本框 38"/>
          <p:cNvSpPr txBox="1"/>
          <p:nvPr/>
        </p:nvSpPr>
        <p:spPr>
          <a:xfrm>
            <a:off x="932685" y="301722"/>
            <a:ext cx="4649269" cy="499496"/>
          </a:xfrm>
          <a:prstGeom prst="rect">
            <a:avLst/>
          </a:prstGeom>
          <a:noFill/>
        </p:spPr>
        <p:txBody>
          <a:bodyPr wrap="square" rtlCol="0">
            <a:spAutoFit/>
          </a:bodyPr>
          <a:lstStyle/>
          <a:p>
            <a:r>
              <a:rPr lang="zh-CN" altLang="en-US" sz="2646" dirty="0">
                <a:solidFill>
                  <a:schemeClr val="tx1">
                    <a:lumMod val="75000"/>
                    <a:lumOff val="25000"/>
                  </a:schemeClr>
                </a:solidFill>
                <a:latin typeface="微软雅黑" panose="020B0503020204020204" pitchFamily="34" charset="-122"/>
                <a:ea typeface="微软雅黑" panose="020B0503020204020204" pitchFamily="34" charset="-122"/>
              </a:rPr>
              <a:t>这里添加您的标题</a:t>
            </a:r>
          </a:p>
        </p:txBody>
      </p:sp>
    </p:spTree>
    <p:extLst>
      <p:ext uri="{BB962C8B-B14F-4D97-AF65-F5344CB8AC3E}">
        <p14:creationId xmlns:p14="http://schemas.microsoft.com/office/powerpoint/2010/main" val="2844121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a:xfrm>
            <a:off x="3864137" y="2813915"/>
            <a:ext cx="7662966" cy="3669645"/>
            <a:chOff x="4078023" y="2973498"/>
            <a:chExt cx="8113977" cy="3884502"/>
          </a:xfrm>
          <a:solidFill>
            <a:schemeClr val="accent1"/>
          </a:solidFill>
        </p:grpSpPr>
        <p:sp>
          <p:nvSpPr>
            <p:cNvPr id="60" name="Freeform 5"/>
            <p:cNvSpPr>
              <a:spLocks/>
            </p:cNvSpPr>
            <p:nvPr/>
          </p:nvSpPr>
          <p:spPr bwMode="auto">
            <a:xfrm>
              <a:off x="4078023" y="5589157"/>
              <a:ext cx="4758750" cy="1268843"/>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grpFill/>
            <a:ln>
              <a:noFill/>
            </a:ln>
          </p:spPr>
          <p:txBody>
            <a:bodyPr/>
            <a:lstStyle/>
            <a:p>
              <a:endParaRPr lang="zh-CN" altLang="en-US" sz="2646">
                <a:latin typeface="微软雅黑" pitchFamily="34" charset="-122"/>
                <a:ea typeface="微软雅黑" pitchFamily="34" charset="-122"/>
              </a:endParaRPr>
            </a:p>
          </p:txBody>
        </p:sp>
        <p:sp>
          <p:nvSpPr>
            <p:cNvPr id="61" name="Freeform 6"/>
            <p:cNvSpPr>
              <a:spLocks/>
            </p:cNvSpPr>
            <p:nvPr/>
          </p:nvSpPr>
          <p:spPr bwMode="auto">
            <a:xfrm>
              <a:off x="8912383" y="4906297"/>
              <a:ext cx="1117622" cy="1951702"/>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grpFill/>
            <a:ln>
              <a:noFill/>
            </a:ln>
          </p:spPr>
          <p:txBody>
            <a:bodyPr vert="horz" wrap="square" lIns="115203" tIns="57602" rIns="115203" bIns="57602" numCol="1" anchor="t" anchorCtr="0" compatLnSpc="1">
              <a:prstTxWarp prst="textNoShape">
                <a:avLst/>
              </a:prstTxWarp>
            </a:bodyPr>
            <a:lstStyle/>
            <a:p>
              <a:endParaRPr lang="zh-CN" altLang="en-US" sz="3024">
                <a:latin typeface="微软雅黑" pitchFamily="34" charset="-122"/>
                <a:ea typeface="微软雅黑" pitchFamily="34" charset="-122"/>
              </a:endParaRPr>
            </a:p>
          </p:txBody>
        </p:sp>
        <p:sp>
          <p:nvSpPr>
            <p:cNvPr id="62" name="Freeform 7"/>
            <p:cNvSpPr>
              <a:spLocks/>
            </p:cNvSpPr>
            <p:nvPr/>
          </p:nvSpPr>
          <p:spPr bwMode="auto">
            <a:xfrm>
              <a:off x="11603653" y="2973498"/>
              <a:ext cx="588347" cy="3884501"/>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grpFill/>
            <a:ln>
              <a:noFill/>
            </a:ln>
          </p:spPr>
          <p:txBody>
            <a:bodyPr vert="horz" wrap="square" lIns="115203" tIns="57602" rIns="115203" bIns="57602" numCol="1" anchor="t" anchorCtr="0" compatLnSpc="1">
              <a:prstTxWarp prst="textNoShape">
                <a:avLst/>
              </a:prstTxWarp>
            </a:bodyPr>
            <a:lstStyle/>
            <a:p>
              <a:endParaRPr lang="zh-CN" altLang="en-US" sz="3024">
                <a:latin typeface="微软雅黑" pitchFamily="34" charset="-122"/>
                <a:ea typeface="微软雅黑" pitchFamily="34" charset="-122"/>
              </a:endParaRPr>
            </a:p>
          </p:txBody>
        </p:sp>
        <p:sp>
          <p:nvSpPr>
            <p:cNvPr id="63" name="Freeform 8"/>
            <p:cNvSpPr>
              <a:spLocks/>
            </p:cNvSpPr>
            <p:nvPr/>
          </p:nvSpPr>
          <p:spPr bwMode="auto">
            <a:xfrm>
              <a:off x="10126881" y="3656358"/>
              <a:ext cx="1401162" cy="3201742"/>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grpFill/>
            <a:ln>
              <a:noFill/>
            </a:ln>
          </p:spPr>
          <p:txBody>
            <a:bodyPr/>
            <a:lstStyle/>
            <a:p>
              <a:endParaRPr lang="zh-CN" altLang="en-US" sz="2646">
                <a:latin typeface="微软雅黑" pitchFamily="34" charset="-122"/>
                <a:ea typeface="微软雅黑" pitchFamily="34" charset="-122"/>
              </a:endParaRPr>
            </a:p>
          </p:txBody>
        </p:sp>
      </p:grpSp>
      <p:sp>
        <p:nvSpPr>
          <p:cNvPr id="64" name="Content Placeholder 2"/>
          <p:cNvSpPr txBox="1">
            <a:spLocks/>
          </p:cNvSpPr>
          <p:nvPr/>
        </p:nvSpPr>
        <p:spPr>
          <a:xfrm>
            <a:off x="966630" y="1746656"/>
            <a:ext cx="5065637" cy="1311990"/>
          </a:xfrm>
          <a:prstGeom prst="rect">
            <a:avLst/>
          </a:prstGeom>
        </p:spPr>
        <p:txBody>
          <a:bodyPr vert="horz" lIns="86356" tIns="43178" rIns="86356" bIns="4317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2015" b="1" dirty="0">
                <a:solidFill>
                  <a:schemeClr val="accent1"/>
                </a:solidFill>
                <a:latin typeface="微软雅黑" panose="020B0503020204020204" pitchFamily="34" charset="-122"/>
                <a:ea typeface="微软雅黑" panose="020B0503020204020204" pitchFamily="34" charset="-122"/>
                <a:cs typeface="Arial" pitchFamily="34" charset="0"/>
              </a:rPr>
              <a:t>点击添加小标题</a:t>
            </a:r>
            <a:endParaRPr lang="en-US" altLang="zh-CN" sz="2015" b="1" dirty="0">
              <a:solidFill>
                <a:schemeClr val="accent1"/>
              </a:solidFill>
              <a:latin typeface="微软雅黑" panose="020B0503020204020204" pitchFamily="34" charset="-122"/>
              <a:ea typeface="微软雅黑" panose="020B0503020204020204" pitchFamily="34" charset="-122"/>
              <a:cs typeface="Arial" pitchFamily="34" charset="0"/>
            </a:endParaRPr>
          </a:p>
          <a:p>
            <a:pPr marL="0" indent="0">
              <a:lnSpc>
                <a:spcPct val="130000"/>
              </a:lnSpc>
              <a:buNone/>
            </a:pPr>
            <a:r>
              <a:rPr lang="zh-CN" altLang="en-US" sz="1512" dirty="0">
                <a:solidFill>
                  <a:schemeClr val="bg2"/>
                </a:solidFill>
                <a:latin typeface="微软雅黑" panose="020B0503020204020204" pitchFamily="34" charset="-122"/>
                <a:ea typeface="微软雅黑" panose="020B0503020204020204" pitchFamily="34" charset="-122"/>
              </a:rPr>
              <a:t>在此处添加详细描述文本，尽量与标题文本语言风格相符合，语言描述尽量简洁生动。在此处添加详细描述文本，尽量与标题文本语言风格相符合，语言描述尽量简洁生动。</a:t>
            </a:r>
            <a:endParaRPr lang="en-US" altLang="zh-CN" sz="1512" dirty="0">
              <a:solidFill>
                <a:schemeClr val="bg2"/>
              </a:solidFill>
              <a:latin typeface="微软雅黑" panose="020B0503020204020204" pitchFamily="34" charset="-122"/>
              <a:ea typeface="微软雅黑" panose="020B0503020204020204" pitchFamily="34" charset="-122"/>
            </a:endParaRPr>
          </a:p>
        </p:txBody>
      </p:sp>
      <p:grpSp>
        <p:nvGrpSpPr>
          <p:cNvPr id="65" name="组合 64"/>
          <p:cNvGrpSpPr/>
          <p:nvPr/>
        </p:nvGrpSpPr>
        <p:grpSpPr>
          <a:xfrm>
            <a:off x="6670528" y="4189362"/>
            <a:ext cx="2006117" cy="942848"/>
            <a:chOff x="4982259" y="5322156"/>
            <a:chExt cx="2124188" cy="998051"/>
          </a:xfrm>
          <a:solidFill>
            <a:schemeClr val="accent1">
              <a:alpha val="35000"/>
            </a:schemeClr>
          </a:solidFill>
        </p:grpSpPr>
        <p:sp>
          <p:nvSpPr>
            <p:cNvPr id="66" name="Oval 13"/>
            <p:cNvSpPr>
              <a:spLocks noChangeArrowheads="1"/>
            </p:cNvSpPr>
            <p:nvPr/>
          </p:nvSpPr>
          <p:spPr bwMode="auto">
            <a:xfrm>
              <a:off x="4982259" y="5322156"/>
              <a:ext cx="189027" cy="191390"/>
            </a:xfrm>
            <a:prstGeom prst="ellipse">
              <a:avLst/>
            </a:prstGeom>
            <a:grpFill/>
            <a:ln>
              <a:noFill/>
            </a:ln>
          </p:spPr>
          <p:txBody>
            <a:bodyPr/>
            <a:lstStyle/>
            <a:p>
              <a:endParaRPr lang="zh-CN" altLang="en-US" sz="2646">
                <a:latin typeface="微软雅黑" pitchFamily="34" charset="-122"/>
                <a:ea typeface="微软雅黑" pitchFamily="34" charset="-122"/>
              </a:endParaRPr>
            </a:p>
          </p:txBody>
        </p:sp>
        <p:cxnSp>
          <p:nvCxnSpPr>
            <p:cNvPr id="67" name="直接连接符 66"/>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endCxn id="66"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a:off x="4639278" y="5024880"/>
            <a:ext cx="2006117" cy="942848"/>
            <a:chOff x="4982259" y="5322156"/>
            <a:chExt cx="2124188" cy="998051"/>
          </a:xfrm>
          <a:solidFill>
            <a:schemeClr val="accent1">
              <a:alpha val="35000"/>
            </a:schemeClr>
          </a:solidFill>
        </p:grpSpPr>
        <p:sp>
          <p:nvSpPr>
            <p:cNvPr id="70" name="Oval 13"/>
            <p:cNvSpPr>
              <a:spLocks noChangeArrowheads="1"/>
            </p:cNvSpPr>
            <p:nvPr/>
          </p:nvSpPr>
          <p:spPr bwMode="auto">
            <a:xfrm>
              <a:off x="4982259" y="5322156"/>
              <a:ext cx="189027" cy="191390"/>
            </a:xfrm>
            <a:prstGeom prst="ellipse">
              <a:avLst/>
            </a:prstGeom>
            <a:grpFill/>
            <a:ln>
              <a:noFill/>
            </a:ln>
          </p:spPr>
          <p:txBody>
            <a:bodyPr/>
            <a:lstStyle/>
            <a:p>
              <a:endParaRPr lang="zh-CN" altLang="en-US" sz="2646">
                <a:latin typeface="微软雅黑" pitchFamily="34" charset="-122"/>
                <a:ea typeface="微软雅黑" pitchFamily="34" charset="-122"/>
              </a:endParaRPr>
            </a:p>
          </p:txBody>
        </p:sp>
        <p:cxnSp>
          <p:nvCxnSpPr>
            <p:cNvPr id="71" name="直接连接符 70"/>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a:endCxn id="70"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3" name="组合 72"/>
          <p:cNvGrpSpPr/>
          <p:nvPr/>
        </p:nvGrpSpPr>
        <p:grpSpPr>
          <a:xfrm>
            <a:off x="8155287" y="3246515"/>
            <a:ext cx="2006117" cy="942848"/>
            <a:chOff x="4982259" y="5322156"/>
            <a:chExt cx="2124188" cy="998051"/>
          </a:xfrm>
          <a:solidFill>
            <a:schemeClr val="accent1">
              <a:alpha val="35000"/>
            </a:schemeClr>
          </a:solidFill>
        </p:grpSpPr>
        <p:sp>
          <p:nvSpPr>
            <p:cNvPr id="74" name="Oval 13"/>
            <p:cNvSpPr>
              <a:spLocks noChangeArrowheads="1"/>
            </p:cNvSpPr>
            <p:nvPr/>
          </p:nvSpPr>
          <p:spPr bwMode="auto">
            <a:xfrm>
              <a:off x="4982259" y="5322156"/>
              <a:ext cx="189027" cy="191390"/>
            </a:xfrm>
            <a:prstGeom prst="ellipse">
              <a:avLst/>
            </a:prstGeom>
            <a:grpFill/>
            <a:ln>
              <a:noFill/>
            </a:ln>
          </p:spPr>
          <p:txBody>
            <a:bodyPr/>
            <a:lstStyle/>
            <a:p>
              <a:endParaRPr lang="zh-CN" altLang="en-US" sz="2646">
                <a:latin typeface="微软雅黑" pitchFamily="34" charset="-122"/>
                <a:ea typeface="微软雅黑" pitchFamily="34" charset="-122"/>
              </a:endParaRPr>
            </a:p>
          </p:txBody>
        </p:sp>
        <p:cxnSp>
          <p:nvCxnSpPr>
            <p:cNvPr id="75" name="直接连接符 74"/>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74"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77" name="组合 76"/>
          <p:cNvGrpSpPr/>
          <p:nvPr/>
        </p:nvGrpSpPr>
        <p:grpSpPr>
          <a:xfrm>
            <a:off x="9139615" y="2297696"/>
            <a:ext cx="2006117" cy="942848"/>
            <a:chOff x="4982259" y="5322156"/>
            <a:chExt cx="2124188" cy="998051"/>
          </a:xfrm>
          <a:solidFill>
            <a:schemeClr val="accent1">
              <a:alpha val="35000"/>
            </a:schemeClr>
          </a:solidFill>
        </p:grpSpPr>
        <p:sp>
          <p:nvSpPr>
            <p:cNvPr id="78" name="Oval 13"/>
            <p:cNvSpPr>
              <a:spLocks noChangeArrowheads="1"/>
            </p:cNvSpPr>
            <p:nvPr/>
          </p:nvSpPr>
          <p:spPr bwMode="auto">
            <a:xfrm>
              <a:off x="4982259" y="5322156"/>
              <a:ext cx="189027" cy="191390"/>
            </a:xfrm>
            <a:prstGeom prst="ellipse">
              <a:avLst/>
            </a:prstGeom>
            <a:grpFill/>
            <a:ln>
              <a:noFill/>
            </a:ln>
          </p:spPr>
          <p:txBody>
            <a:bodyPr/>
            <a:lstStyle/>
            <a:p>
              <a:endParaRPr lang="zh-CN" altLang="en-US" sz="2646">
                <a:latin typeface="微软雅黑" pitchFamily="34" charset="-122"/>
                <a:ea typeface="微软雅黑" pitchFamily="34" charset="-122"/>
              </a:endParaRPr>
            </a:p>
          </p:txBody>
        </p:sp>
        <p:cxnSp>
          <p:nvCxnSpPr>
            <p:cNvPr id="92" name="直接连接符 91"/>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a:endCxn id="78"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94" name="文本框 12"/>
          <p:cNvSpPr txBox="1"/>
          <p:nvPr/>
        </p:nvSpPr>
        <p:spPr>
          <a:xfrm>
            <a:off x="2825970" y="4897122"/>
            <a:ext cx="1770096" cy="397284"/>
          </a:xfrm>
          <a:prstGeom prst="rect">
            <a:avLst/>
          </a:prstGeom>
          <a:noFill/>
        </p:spPr>
        <p:txBody>
          <a:bodyPr wrap="square" lIns="86356" tIns="43178" rIns="86356" bIns="43178"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2015" b="1" dirty="0">
                <a:solidFill>
                  <a:schemeClr val="accent1"/>
                </a:solidFill>
              </a:rPr>
              <a:t>点击添加内容</a:t>
            </a:r>
          </a:p>
        </p:txBody>
      </p:sp>
      <p:sp>
        <p:nvSpPr>
          <p:cNvPr id="95" name="文本框 12"/>
          <p:cNvSpPr txBox="1"/>
          <p:nvPr/>
        </p:nvSpPr>
        <p:spPr>
          <a:xfrm>
            <a:off x="4856909" y="4090776"/>
            <a:ext cx="1770096" cy="397284"/>
          </a:xfrm>
          <a:prstGeom prst="rect">
            <a:avLst/>
          </a:prstGeom>
          <a:noFill/>
        </p:spPr>
        <p:txBody>
          <a:bodyPr wrap="square" lIns="86356" tIns="43178" rIns="86356" bIns="43178"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2015" b="1" dirty="0">
                <a:solidFill>
                  <a:schemeClr val="accent1"/>
                </a:solidFill>
              </a:rPr>
              <a:t>点击添加内容</a:t>
            </a:r>
          </a:p>
        </p:txBody>
      </p:sp>
      <p:sp>
        <p:nvSpPr>
          <p:cNvPr id="96" name="文本框 12"/>
          <p:cNvSpPr txBox="1"/>
          <p:nvPr/>
        </p:nvSpPr>
        <p:spPr>
          <a:xfrm>
            <a:off x="6340463" y="3147928"/>
            <a:ext cx="1770096" cy="397284"/>
          </a:xfrm>
          <a:prstGeom prst="rect">
            <a:avLst/>
          </a:prstGeom>
          <a:noFill/>
        </p:spPr>
        <p:txBody>
          <a:bodyPr wrap="square" lIns="86356" tIns="43178" rIns="86356" bIns="43178"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2015" b="1" dirty="0">
                <a:solidFill>
                  <a:schemeClr val="accent1"/>
                </a:solidFill>
              </a:rPr>
              <a:t>点击添加内容</a:t>
            </a:r>
          </a:p>
        </p:txBody>
      </p:sp>
      <p:sp>
        <p:nvSpPr>
          <p:cNvPr id="97" name="文本框 12"/>
          <p:cNvSpPr txBox="1"/>
          <p:nvPr/>
        </p:nvSpPr>
        <p:spPr>
          <a:xfrm>
            <a:off x="7348847" y="2152939"/>
            <a:ext cx="1770096" cy="397284"/>
          </a:xfrm>
          <a:prstGeom prst="rect">
            <a:avLst/>
          </a:prstGeom>
          <a:noFill/>
        </p:spPr>
        <p:txBody>
          <a:bodyPr wrap="square" lIns="86356" tIns="43178" rIns="86356" bIns="43178"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15" b="1" dirty="0">
                <a:solidFill>
                  <a:schemeClr val="accent1"/>
                </a:solidFill>
                <a:latin typeface="微软雅黑" pitchFamily="34" charset="-122"/>
                <a:ea typeface="微软雅黑" pitchFamily="34" charset="-122"/>
              </a:rPr>
              <a:t>点击添加内容</a:t>
            </a:r>
          </a:p>
        </p:txBody>
      </p:sp>
      <p:sp>
        <p:nvSpPr>
          <p:cNvPr id="28" name="文本框 27"/>
          <p:cNvSpPr txBox="1"/>
          <p:nvPr/>
        </p:nvSpPr>
        <p:spPr>
          <a:xfrm>
            <a:off x="932685" y="301722"/>
            <a:ext cx="4649269" cy="499496"/>
          </a:xfrm>
          <a:prstGeom prst="rect">
            <a:avLst/>
          </a:prstGeom>
          <a:noFill/>
        </p:spPr>
        <p:txBody>
          <a:bodyPr wrap="square" rtlCol="0">
            <a:spAutoFit/>
          </a:bodyPr>
          <a:lstStyle/>
          <a:p>
            <a:r>
              <a:rPr lang="zh-CN" altLang="en-US" sz="2646" dirty="0">
                <a:solidFill>
                  <a:schemeClr val="tx1">
                    <a:lumMod val="75000"/>
                    <a:lumOff val="25000"/>
                  </a:schemeClr>
                </a:solidFill>
                <a:latin typeface="微软雅黑" panose="020B0503020204020204" pitchFamily="34" charset="-122"/>
                <a:ea typeface="微软雅黑" panose="020B0503020204020204" pitchFamily="34" charset="-122"/>
              </a:rPr>
              <a:t>这里添加您的标题</a:t>
            </a:r>
          </a:p>
        </p:txBody>
      </p:sp>
    </p:spTree>
    <p:extLst>
      <p:ext uri="{BB962C8B-B14F-4D97-AF65-F5344CB8AC3E}">
        <p14:creationId xmlns:p14="http://schemas.microsoft.com/office/powerpoint/2010/main" val="787126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直接连接符 10"/>
          <p:cNvSpPr>
            <a:spLocks noChangeShapeType="1"/>
          </p:cNvSpPr>
          <p:nvPr/>
        </p:nvSpPr>
        <p:spPr bwMode="auto">
          <a:xfrm>
            <a:off x="5759245" y="1153032"/>
            <a:ext cx="1999" cy="4990134"/>
          </a:xfrm>
          <a:prstGeom prst="line">
            <a:avLst/>
          </a:prstGeom>
          <a:noFill/>
          <a:ln w="9525" cap="flat" cmpd="sng">
            <a:solidFill>
              <a:schemeClr val="tx1">
                <a:lumMod val="50000"/>
                <a:lumOff val="50000"/>
              </a:schemeClr>
            </a:solidFill>
            <a:bevel/>
            <a:headEnd/>
            <a:tailEnd/>
          </a:ln>
          <a:extLst>
            <a:ext uri="{909E8E84-426E-40DD-AFC4-6F175D3DCCD1}">
              <a14:hiddenFill xmlns:a14="http://schemas.microsoft.com/office/drawing/2010/main">
                <a:noFill/>
              </a14:hiddenFill>
            </a:ext>
          </a:extLst>
        </p:spPr>
        <p:txBody>
          <a:bodyPr/>
          <a:lstStyle/>
          <a:p>
            <a:endParaRPr lang="zh-CN" altLang="en-US" sz="2268"/>
          </a:p>
        </p:txBody>
      </p:sp>
      <p:grpSp>
        <p:nvGrpSpPr>
          <p:cNvPr id="33" name="组合 32"/>
          <p:cNvGrpSpPr/>
          <p:nvPr/>
        </p:nvGrpSpPr>
        <p:grpSpPr>
          <a:xfrm>
            <a:off x="5152551" y="2848833"/>
            <a:ext cx="1215388" cy="1215388"/>
            <a:chOff x="1985887" y="1962468"/>
            <a:chExt cx="1284820" cy="1284820"/>
          </a:xfrm>
          <a:solidFill>
            <a:schemeClr val="accent1"/>
          </a:solidFill>
          <a:effectLst/>
        </p:grpSpPr>
        <p:sp>
          <p:nvSpPr>
            <p:cNvPr id="34" name="椭圆 33"/>
            <p:cNvSpPr/>
            <p:nvPr/>
          </p:nvSpPr>
          <p:spPr>
            <a:xfrm rot="1245109">
              <a:off x="1985887" y="1962468"/>
              <a:ext cx="1284820" cy="1284820"/>
            </a:xfrm>
            <a:prstGeom prst="ellipse">
              <a:avLst/>
            </a:prstGeom>
            <a:grpFill/>
            <a:ln w="12700" cap="flat" cmpd="sng" algn="ctr">
              <a:noFill/>
              <a:prstDash val="solid"/>
            </a:ln>
            <a:effectLst/>
          </p:spPr>
          <p:txBody>
            <a:bodyPr rtlCol="0" anchor="ctr"/>
            <a:lstStyle/>
            <a:p>
              <a:pPr algn="ctr" defTabSz="1151994">
                <a:defRPr/>
              </a:pPr>
              <a:endParaRPr lang="en-US" sz="2520" b="1" kern="0">
                <a:solidFill>
                  <a:sysClr val="window" lastClr="FFFFFF"/>
                </a:solidFill>
                <a:latin typeface="微软雅黑"/>
                <a:ea typeface="微软雅黑"/>
              </a:endParaRPr>
            </a:p>
          </p:txBody>
        </p:sp>
        <p:sp>
          <p:nvSpPr>
            <p:cNvPr id="35" name="椭圆 34"/>
            <p:cNvSpPr/>
            <p:nvPr/>
          </p:nvSpPr>
          <p:spPr>
            <a:xfrm>
              <a:off x="2138192" y="2120635"/>
              <a:ext cx="970383" cy="970381"/>
            </a:xfrm>
            <a:prstGeom prst="ellipse">
              <a:avLst/>
            </a:prstGeom>
            <a:grpFill/>
            <a:ln w="25400" cap="flat" cmpd="sng" algn="ctr">
              <a:noFill/>
              <a:prstDash val="solid"/>
            </a:ln>
            <a:effectLst/>
          </p:spPr>
          <p:txBody>
            <a:bodyPr rot="0" spcFirstLastPara="0" vertOverflow="overflow" horzOverflow="overflow" vert="horz" wrap="square" lIns="115203" tIns="57602" rIns="115203" bIns="57602" numCol="1" spcCol="0" rtlCol="0" fromWordArt="0" anchor="ctr" anchorCtr="0" forceAA="0" compatLnSpc="1">
              <a:prstTxWarp prst="textNoShape">
                <a:avLst/>
              </a:prstTxWarp>
              <a:noAutofit/>
            </a:bodyPr>
            <a:lstStyle/>
            <a:p>
              <a:pPr algn="ctr">
                <a:defRPr/>
              </a:pPr>
              <a:r>
                <a:rPr lang="en-US" altLang="zh-CN" sz="2520" b="1" dirty="0">
                  <a:solidFill>
                    <a:schemeClr val="bg1"/>
                  </a:solidFill>
                  <a:latin typeface="微软雅黑"/>
                  <a:ea typeface="微软雅黑"/>
                </a:rPr>
                <a:t>VS</a:t>
              </a:r>
              <a:endParaRPr lang="zh-CN" altLang="en-US" sz="2520" b="1" dirty="0">
                <a:solidFill>
                  <a:schemeClr val="bg1"/>
                </a:solidFill>
                <a:latin typeface="微软雅黑"/>
                <a:ea typeface="微软雅黑"/>
              </a:endParaRPr>
            </a:p>
          </p:txBody>
        </p:sp>
      </p:grpSp>
      <p:sp>
        <p:nvSpPr>
          <p:cNvPr id="37" name="TextBox 12"/>
          <p:cNvSpPr>
            <a:spLocks noChangeArrowheads="1"/>
          </p:cNvSpPr>
          <p:nvPr/>
        </p:nvSpPr>
        <p:spPr bwMode="auto">
          <a:xfrm>
            <a:off x="770110" y="2117058"/>
            <a:ext cx="4082110" cy="1796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512" dirty="0">
                <a:solidFill>
                  <a:schemeClr val="bg2"/>
                </a:solidFill>
                <a:latin typeface="方正兰亭粗黑_GBK" charset="-122"/>
                <a:ea typeface="微软雅黑"/>
                <a:sym typeface="宋体" pitchFamily="2" charset="-122"/>
              </a:rPr>
              <a:t>这里输入简单的文字概述这里输入简单文字概</a:t>
            </a:r>
          </a:p>
          <a:p>
            <a:pPr>
              <a:lnSpc>
                <a:spcPct val="150000"/>
              </a:lnSpc>
            </a:pPr>
            <a:r>
              <a:rPr lang="zh-CN" altLang="en-US" sz="1512" dirty="0">
                <a:solidFill>
                  <a:schemeClr val="bg2"/>
                </a:solidFill>
                <a:latin typeface="方正兰亭粗黑_GBK" charset="-122"/>
                <a:ea typeface="微软雅黑"/>
                <a:sym typeface="宋体" pitchFamily="2" charset="-122"/>
              </a:rPr>
              <a:t>述这里输入简单的文字概述这里入简单的文字</a:t>
            </a:r>
          </a:p>
          <a:p>
            <a:pPr>
              <a:lnSpc>
                <a:spcPct val="150000"/>
              </a:lnSpc>
            </a:pPr>
            <a:r>
              <a:rPr lang="zh-CN" altLang="en-US" sz="1512" dirty="0">
                <a:solidFill>
                  <a:schemeClr val="bg2"/>
                </a:solidFill>
                <a:latin typeface="方正兰亭粗黑_GBK" charset="-122"/>
                <a:ea typeface="微软雅黑"/>
                <a:sym typeface="宋体" pitchFamily="2" charset="-122"/>
              </a:rPr>
              <a:t>概述这里输入述简单的文字概述这里输入简单</a:t>
            </a:r>
          </a:p>
          <a:p>
            <a:pPr>
              <a:lnSpc>
                <a:spcPct val="150000"/>
              </a:lnSpc>
            </a:pPr>
            <a:r>
              <a:rPr lang="zh-CN" altLang="en-US" sz="1512" dirty="0">
                <a:solidFill>
                  <a:schemeClr val="bg2"/>
                </a:solidFill>
                <a:latin typeface="方正兰亭粗黑_GBK" charset="-122"/>
                <a:ea typeface="微软雅黑"/>
                <a:sym typeface="宋体" pitchFamily="2" charset="-122"/>
              </a:rPr>
              <a:t>的文字概述这里输入简单的文字概述这里输入</a:t>
            </a:r>
          </a:p>
          <a:p>
            <a:pPr>
              <a:lnSpc>
                <a:spcPct val="150000"/>
              </a:lnSpc>
            </a:pPr>
            <a:r>
              <a:rPr lang="zh-CN" altLang="en-US" sz="1512" dirty="0">
                <a:solidFill>
                  <a:schemeClr val="bg2"/>
                </a:solidFill>
                <a:latin typeface="方正兰亭粗黑_GBK" charset="-122"/>
                <a:ea typeface="微软雅黑"/>
                <a:sym typeface="宋体" pitchFamily="2" charset="-122"/>
              </a:rPr>
              <a:t>简单的文字概述这里输入</a:t>
            </a:r>
          </a:p>
        </p:txBody>
      </p:sp>
      <p:sp>
        <p:nvSpPr>
          <p:cNvPr id="38" name="TextBox 13"/>
          <p:cNvSpPr>
            <a:spLocks noChangeArrowheads="1"/>
          </p:cNvSpPr>
          <p:nvPr/>
        </p:nvSpPr>
        <p:spPr bwMode="auto">
          <a:xfrm>
            <a:off x="1678135" y="1595044"/>
            <a:ext cx="3084083"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2268" b="1" dirty="0">
                <a:solidFill>
                  <a:schemeClr val="accent1"/>
                </a:solidFill>
                <a:latin typeface="微软雅黑"/>
                <a:ea typeface="微软雅黑"/>
                <a:sym typeface="方正正大黑简体" pitchFamily="2" charset="-122"/>
              </a:rPr>
              <a:t>标题内容</a:t>
            </a:r>
          </a:p>
        </p:txBody>
      </p:sp>
      <p:sp>
        <p:nvSpPr>
          <p:cNvPr id="39" name="TextBox 14"/>
          <p:cNvSpPr>
            <a:spLocks noChangeArrowheads="1"/>
          </p:cNvSpPr>
          <p:nvPr/>
        </p:nvSpPr>
        <p:spPr bwMode="auto">
          <a:xfrm>
            <a:off x="6758272" y="1607044"/>
            <a:ext cx="3084083"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268" b="1" dirty="0">
                <a:solidFill>
                  <a:schemeClr val="accent1"/>
                </a:solidFill>
                <a:latin typeface="微软雅黑"/>
                <a:ea typeface="微软雅黑"/>
                <a:sym typeface="方正正大黑简体" pitchFamily="2" charset="-122"/>
              </a:rPr>
              <a:t>标题内容</a:t>
            </a:r>
          </a:p>
        </p:txBody>
      </p:sp>
      <p:sp>
        <p:nvSpPr>
          <p:cNvPr id="40" name="TextBox 15"/>
          <p:cNvSpPr>
            <a:spLocks noChangeArrowheads="1"/>
          </p:cNvSpPr>
          <p:nvPr/>
        </p:nvSpPr>
        <p:spPr bwMode="auto">
          <a:xfrm>
            <a:off x="6784273" y="2151058"/>
            <a:ext cx="4148112" cy="1796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512" dirty="0">
                <a:solidFill>
                  <a:schemeClr val="bg2"/>
                </a:solidFill>
                <a:latin typeface="方正兰亭粗黑_GBK" charset="-122"/>
                <a:ea typeface="微软雅黑"/>
                <a:sym typeface="宋体"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sz="2268" dirty="0">
              <a:solidFill>
                <a:schemeClr val="bg2"/>
              </a:solidFill>
              <a:latin typeface="方正兰亭粗黑_GBK" charset="-122"/>
              <a:ea typeface="微软雅黑"/>
            </a:endParaRPr>
          </a:p>
        </p:txBody>
      </p:sp>
      <p:sp>
        <p:nvSpPr>
          <p:cNvPr id="22" name="文本框 21"/>
          <p:cNvSpPr txBox="1"/>
          <p:nvPr/>
        </p:nvSpPr>
        <p:spPr>
          <a:xfrm>
            <a:off x="932685" y="301722"/>
            <a:ext cx="4649269" cy="499496"/>
          </a:xfrm>
          <a:prstGeom prst="rect">
            <a:avLst/>
          </a:prstGeom>
          <a:noFill/>
        </p:spPr>
        <p:txBody>
          <a:bodyPr wrap="square" rtlCol="0">
            <a:spAutoFit/>
          </a:bodyPr>
          <a:lstStyle/>
          <a:p>
            <a:r>
              <a:rPr lang="zh-CN" altLang="en-US" sz="2646" dirty="0">
                <a:solidFill>
                  <a:schemeClr val="tx1">
                    <a:lumMod val="75000"/>
                    <a:lumOff val="25000"/>
                  </a:schemeClr>
                </a:solidFill>
                <a:latin typeface="微软雅黑" panose="020B0503020204020204" pitchFamily="34" charset="-122"/>
                <a:ea typeface="微软雅黑" panose="020B0503020204020204" pitchFamily="34" charset="-122"/>
              </a:rPr>
              <a:t>这里添加您的标题</a:t>
            </a:r>
          </a:p>
        </p:txBody>
      </p:sp>
    </p:spTree>
    <p:extLst>
      <p:ext uri="{BB962C8B-B14F-4D97-AF65-F5344CB8AC3E}">
        <p14:creationId xmlns:p14="http://schemas.microsoft.com/office/powerpoint/2010/main" val="96902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52021" y="1576486"/>
            <a:ext cx="2287326" cy="3750189"/>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3"/>
          </a:p>
        </p:txBody>
      </p:sp>
      <p:sp>
        <p:nvSpPr>
          <p:cNvPr id="7" name="Rectangle 6"/>
          <p:cNvSpPr/>
          <p:nvPr/>
        </p:nvSpPr>
        <p:spPr>
          <a:xfrm>
            <a:off x="3392284" y="1576486"/>
            <a:ext cx="2287326" cy="3750189"/>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3"/>
          </a:p>
        </p:txBody>
      </p:sp>
      <p:sp>
        <p:nvSpPr>
          <p:cNvPr id="8" name="Rectangle 7"/>
          <p:cNvSpPr/>
          <p:nvPr/>
        </p:nvSpPr>
        <p:spPr>
          <a:xfrm>
            <a:off x="5839284" y="1576486"/>
            <a:ext cx="2287326" cy="3750189"/>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3"/>
          </a:p>
        </p:txBody>
      </p:sp>
      <p:sp>
        <p:nvSpPr>
          <p:cNvPr id="9" name="Rectangle 8"/>
          <p:cNvSpPr/>
          <p:nvPr/>
        </p:nvSpPr>
        <p:spPr>
          <a:xfrm>
            <a:off x="8313175" y="1576484"/>
            <a:ext cx="2287326" cy="3750189"/>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3"/>
          </a:p>
        </p:txBody>
      </p:sp>
      <p:sp>
        <p:nvSpPr>
          <p:cNvPr id="14" name="Rounded Rectangle 13"/>
          <p:cNvSpPr/>
          <p:nvPr/>
        </p:nvSpPr>
        <p:spPr>
          <a:xfrm>
            <a:off x="1368114" y="1951502"/>
            <a:ext cx="1455138" cy="1406322"/>
          </a:xfrm>
          <a:prstGeom prst="roundRect">
            <a:avLst>
              <a:gd name="adj" fmla="val 7442"/>
            </a:avLst>
          </a:prstGeom>
          <a:blipFill dpi="0" rotWithShape="1">
            <a:blip r:embed="rId3"/>
            <a:srcRect/>
            <a:stretch>
              <a:fillRect l="-11000" r="-9000" b="-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3"/>
          </a:p>
        </p:txBody>
      </p:sp>
      <p:sp>
        <p:nvSpPr>
          <p:cNvPr id="15" name="Rounded Rectangle 14"/>
          <p:cNvSpPr/>
          <p:nvPr/>
        </p:nvSpPr>
        <p:spPr>
          <a:xfrm>
            <a:off x="3808378" y="1951502"/>
            <a:ext cx="1455138" cy="1406322"/>
          </a:xfrm>
          <a:prstGeom prst="roundRect">
            <a:avLst>
              <a:gd name="adj" fmla="val 7442"/>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3"/>
          </a:p>
        </p:txBody>
      </p:sp>
      <p:sp>
        <p:nvSpPr>
          <p:cNvPr id="16" name="Rounded Rectangle 15"/>
          <p:cNvSpPr/>
          <p:nvPr/>
        </p:nvSpPr>
        <p:spPr>
          <a:xfrm>
            <a:off x="6255377" y="1951502"/>
            <a:ext cx="1455138" cy="1406322"/>
          </a:xfrm>
          <a:prstGeom prst="roundRect">
            <a:avLst>
              <a:gd name="adj" fmla="val 7442"/>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3"/>
          </a:p>
        </p:txBody>
      </p:sp>
      <p:sp>
        <p:nvSpPr>
          <p:cNvPr id="17" name="Rounded Rectangle 16"/>
          <p:cNvSpPr/>
          <p:nvPr/>
        </p:nvSpPr>
        <p:spPr>
          <a:xfrm>
            <a:off x="8729269" y="1951502"/>
            <a:ext cx="1455138" cy="1406322"/>
          </a:xfrm>
          <a:prstGeom prst="roundRect">
            <a:avLst>
              <a:gd name="adj" fmla="val 7442"/>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953"/>
          </a:p>
        </p:txBody>
      </p:sp>
      <p:sp>
        <p:nvSpPr>
          <p:cNvPr id="18" name="Rectangle 17"/>
          <p:cNvSpPr/>
          <p:nvPr/>
        </p:nvSpPr>
        <p:spPr>
          <a:xfrm>
            <a:off x="1064382" y="3574046"/>
            <a:ext cx="2062604" cy="888192"/>
          </a:xfrm>
          <a:prstGeom prst="rect">
            <a:avLst/>
          </a:prstGeom>
        </p:spPr>
        <p:txBody>
          <a:bodyPr wrap="square">
            <a:spAutoFit/>
          </a:bodyPr>
          <a:lstStyle/>
          <a:p>
            <a:pPr algn="ctr"/>
            <a:r>
              <a:rPr lang="zh-CN" altLang="en-US" sz="1293" dirty="0">
                <a:solidFill>
                  <a:schemeClr val="bg1">
                    <a:lumMod val="65000"/>
                  </a:schemeClr>
                </a:solidFill>
                <a:latin typeface="Open Sans" pitchFamily="34" charset="0"/>
                <a:ea typeface="Open Sans" pitchFamily="34" charset="0"/>
                <a:cs typeface="Open Sans" pitchFamily="34" charset="0"/>
              </a:rPr>
              <a:t>在此录入上述图表的综合描述说明，在此录入上述图表的上述图表的综合描述说明入。</a:t>
            </a:r>
            <a:endParaRPr lang="en-US" sz="1293" dirty="0">
              <a:solidFill>
                <a:schemeClr val="bg1">
                  <a:lumMod val="65000"/>
                </a:schemeClr>
              </a:solidFill>
              <a:latin typeface="Open Sans" pitchFamily="34" charset="0"/>
              <a:ea typeface="Open Sans" pitchFamily="34" charset="0"/>
              <a:cs typeface="Open Sans" pitchFamily="34" charset="0"/>
            </a:endParaRPr>
          </a:p>
        </p:txBody>
      </p:sp>
      <p:sp>
        <p:nvSpPr>
          <p:cNvPr id="19" name="Rounded Rectangle 18"/>
          <p:cNvSpPr/>
          <p:nvPr/>
        </p:nvSpPr>
        <p:spPr>
          <a:xfrm>
            <a:off x="1381197" y="4628983"/>
            <a:ext cx="1455138" cy="457834"/>
          </a:xfrm>
          <a:prstGeom prst="roundRect">
            <a:avLst>
              <a:gd name="adj" fmla="val 74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23" b="1" dirty="0">
                <a:latin typeface="Open Sans" pitchFamily="34" charset="0"/>
                <a:ea typeface="Open Sans" pitchFamily="34" charset="0"/>
                <a:cs typeface="Open Sans" pitchFamily="34" charset="0"/>
              </a:rPr>
              <a:t>添加标题</a:t>
            </a:r>
            <a:endParaRPr lang="en-US" sz="1723" b="1" dirty="0">
              <a:latin typeface="Open Sans" pitchFamily="34" charset="0"/>
              <a:ea typeface="Open Sans" pitchFamily="34" charset="0"/>
              <a:cs typeface="Open Sans" pitchFamily="34" charset="0"/>
            </a:endParaRPr>
          </a:p>
        </p:txBody>
      </p:sp>
      <p:sp>
        <p:nvSpPr>
          <p:cNvPr id="21" name="Rectangle 20"/>
          <p:cNvSpPr/>
          <p:nvPr/>
        </p:nvSpPr>
        <p:spPr>
          <a:xfrm>
            <a:off x="3504645" y="3574046"/>
            <a:ext cx="2062604" cy="888192"/>
          </a:xfrm>
          <a:prstGeom prst="rect">
            <a:avLst/>
          </a:prstGeom>
        </p:spPr>
        <p:txBody>
          <a:bodyPr wrap="square">
            <a:spAutoFit/>
          </a:bodyPr>
          <a:lstStyle/>
          <a:p>
            <a:pPr algn="ctr"/>
            <a:r>
              <a:rPr lang="zh-CN" altLang="en-US" sz="1293" dirty="0">
                <a:solidFill>
                  <a:schemeClr val="bg1">
                    <a:lumMod val="65000"/>
                  </a:schemeClr>
                </a:solidFill>
                <a:latin typeface="Open Sans" pitchFamily="34" charset="0"/>
                <a:ea typeface="Open Sans" pitchFamily="34" charset="0"/>
                <a:cs typeface="Open Sans" pitchFamily="34" charset="0"/>
              </a:rPr>
              <a:t>在此录入上述图表的综合描述说明，在此录入上述图表的上述图表的综合描述说明入。</a:t>
            </a:r>
            <a:endParaRPr lang="en-US" altLang="zh-CN" sz="1293" dirty="0">
              <a:solidFill>
                <a:schemeClr val="bg1">
                  <a:lumMod val="65000"/>
                </a:schemeClr>
              </a:solidFill>
              <a:latin typeface="Open Sans" pitchFamily="34" charset="0"/>
              <a:ea typeface="Open Sans" pitchFamily="34" charset="0"/>
              <a:cs typeface="Open Sans" pitchFamily="34" charset="0"/>
            </a:endParaRPr>
          </a:p>
        </p:txBody>
      </p:sp>
      <p:sp>
        <p:nvSpPr>
          <p:cNvPr id="22" name="Rounded Rectangle 21"/>
          <p:cNvSpPr/>
          <p:nvPr/>
        </p:nvSpPr>
        <p:spPr>
          <a:xfrm>
            <a:off x="3808378" y="4628983"/>
            <a:ext cx="1455138" cy="457834"/>
          </a:xfrm>
          <a:prstGeom prst="roundRect">
            <a:avLst>
              <a:gd name="adj" fmla="val 7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23" b="1" dirty="0">
                <a:latin typeface="Open Sans" pitchFamily="34" charset="0"/>
                <a:ea typeface="Open Sans" pitchFamily="34" charset="0"/>
                <a:cs typeface="Open Sans" pitchFamily="34" charset="0"/>
              </a:rPr>
              <a:t>添加标题</a:t>
            </a:r>
            <a:endParaRPr lang="en-US" altLang="zh-CN" sz="1723" b="1" dirty="0">
              <a:latin typeface="Open Sans" pitchFamily="34" charset="0"/>
              <a:ea typeface="Open Sans" pitchFamily="34" charset="0"/>
              <a:cs typeface="Open Sans" pitchFamily="34" charset="0"/>
            </a:endParaRPr>
          </a:p>
        </p:txBody>
      </p:sp>
      <p:sp>
        <p:nvSpPr>
          <p:cNvPr id="23" name="Rectangle 22"/>
          <p:cNvSpPr/>
          <p:nvPr/>
        </p:nvSpPr>
        <p:spPr>
          <a:xfrm>
            <a:off x="5951645" y="3574046"/>
            <a:ext cx="2062604" cy="888192"/>
          </a:xfrm>
          <a:prstGeom prst="rect">
            <a:avLst/>
          </a:prstGeom>
        </p:spPr>
        <p:txBody>
          <a:bodyPr wrap="square">
            <a:spAutoFit/>
          </a:bodyPr>
          <a:lstStyle/>
          <a:p>
            <a:pPr algn="ctr"/>
            <a:r>
              <a:rPr lang="zh-CN" altLang="en-US" sz="1293" dirty="0">
                <a:solidFill>
                  <a:schemeClr val="bg1">
                    <a:lumMod val="65000"/>
                  </a:schemeClr>
                </a:solidFill>
                <a:latin typeface="Open Sans" pitchFamily="34" charset="0"/>
                <a:ea typeface="Open Sans" pitchFamily="34" charset="0"/>
                <a:cs typeface="Open Sans" pitchFamily="34" charset="0"/>
              </a:rPr>
              <a:t>在此录入上述图表的综合描述说明，在此录入上述图表的上述图表的综合描述说明入。</a:t>
            </a:r>
            <a:endParaRPr lang="en-US" altLang="zh-CN" sz="1293" dirty="0">
              <a:solidFill>
                <a:schemeClr val="bg1">
                  <a:lumMod val="65000"/>
                </a:schemeClr>
              </a:solidFill>
              <a:latin typeface="Open Sans" pitchFamily="34" charset="0"/>
              <a:ea typeface="Open Sans" pitchFamily="34" charset="0"/>
              <a:cs typeface="Open Sans" pitchFamily="34" charset="0"/>
            </a:endParaRPr>
          </a:p>
        </p:txBody>
      </p:sp>
      <p:sp>
        <p:nvSpPr>
          <p:cNvPr id="24" name="Rounded Rectangle 23"/>
          <p:cNvSpPr/>
          <p:nvPr/>
        </p:nvSpPr>
        <p:spPr>
          <a:xfrm>
            <a:off x="6255377" y="4628983"/>
            <a:ext cx="1455138" cy="457834"/>
          </a:xfrm>
          <a:prstGeom prst="roundRect">
            <a:avLst>
              <a:gd name="adj" fmla="val 74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23" b="1" dirty="0">
                <a:latin typeface="Open Sans" pitchFamily="34" charset="0"/>
                <a:ea typeface="Open Sans" pitchFamily="34" charset="0"/>
                <a:cs typeface="Open Sans" pitchFamily="34" charset="0"/>
              </a:rPr>
              <a:t>添加标题</a:t>
            </a:r>
            <a:endParaRPr lang="en-US" altLang="zh-CN" sz="1723" b="1" dirty="0">
              <a:latin typeface="Open Sans" pitchFamily="34" charset="0"/>
              <a:ea typeface="Open Sans" pitchFamily="34" charset="0"/>
              <a:cs typeface="Open Sans" pitchFamily="34" charset="0"/>
            </a:endParaRPr>
          </a:p>
        </p:txBody>
      </p:sp>
      <p:sp>
        <p:nvSpPr>
          <p:cNvPr id="25" name="Rectangle 24"/>
          <p:cNvSpPr/>
          <p:nvPr/>
        </p:nvSpPr>
        <p:spPr>
          <a:xfrm>
            <a:off x="8425536" y="3574046"/>
            <a:ext cx="2062604" cy="888192"/>
          </a:xfrm>
          <a:prstGeom prst="rect">
            <a:avLst/>
          </a:prstGeom>
        </p:spPr>
        <p:txBody>
          <a:bodyPr wrap="square">
            <a:spAutoFit/>
          </a:bodyPr>
          <a:lstStyle/>
          <a:p>
            <a:pPr algn="ctr"/>
            <a:r>
              <a:rPr lang="zh-CN" altLang="en-US" sz="1293" dirty="0">
                <a:solidFill>
                  <a:schemeClr val="bg1">
                    <a:lumMod val="65000"/>
                  </a:schemeClr>
                </a:solidFill>
                <a:latin typeface="Open Sans" pitchFamily="34" charset="0"/>
                <a:ea typeface="Open Sans" pitchFamily="34" charset="0"/>
                <a:cs typeface="Open Sans" pitchFamily="34" charset="0"/>
              </a:rPr>
              <a:t>在此录入上述图表的综合描述说明，在此录入上述图表的上述图表的综合描述说明入。</a:t>
            </a:r>
            <a:endParaRPr lang="en-US" altLang="zh-CN" sz="1293" dirty="0">
              <a:solidFill>
                <a:schemeClr val="bg1">
                  <a:lumMod val="65000"/>
                </a:schemeClr>
              </a:solidFill>
              <a:latin typeface="Open Sans" pitchFamily="34" charset="0"/>
              <a:ea typeface="Open Sans" pitchFamily="34" charset="0"/>
              <a:cs typeface="Open Sans" pitchFamily="34" charset="0"/>
            </a:endParaRPr>
          </a:p>
        </p:txBody>
      </p:sp>
      <p:sp>
        <p:nvSpPr>
          <p:cNvPr id="26" name="Rounded Rectangle 25"/>
          <p:cNvSpPr/>
          <p:nvPr/>
        </p:nvSpPr>
        <p:spPr>
          <a:xfrm>
            <a:off x="8577403" y="4628983"/>
            <a:ext cx="1758870" cy="457834"/>
          </a:xfrm>
          <a:prstGeom prst="roundRect">
            <a:avLst>
              <a:gd name="adj" fmla="val 7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23" b="1" dirty="0">
                <a:latin typeface="Open Sans" pitchFamily="34" charset="0"/>
                <a:ea typeface="Open Sans" pitchFamily="34" charset="0"/>
                <a:cs typeface="Open Sans" pitchFamily="34" charset="0"/>
              </a:rPr>
              <a:t>添加标题</a:t>
            </a:r>
            <a:endParaRPr lang="en-US" altLang="zh-CN" sz="1723" b="1" dirty="0">
              <a:latin typeface="Open Sans" pitchFamily="34" charset="0"/>
              <a:ea typeface="Open Sans" pitchFamily="34" charset="0"/>
              <a:cs typeface="Open Sans" pitchFamily="34" charset="0"/>
            </a:endParaRPr>
          </a:p>
        </p:txBody>
      </p:sp>
      <p:sp>
        <p:nvSpPr>
          <p:cNvPr id="20" name="文本框 19"/>
          <p:cNvSpPr txBox="1"/>
          <p:nvPr/>
        </p:nvSpPr>
        <p:spPr>
          <a:xfrm>
            <a:off x="932685" y="301722"/>
            <a:ext cx="4649269" cy="499496"/>
          </a:xfrm>
          <a:prstGeom prst="rect">
            <a:avLst/>
          </a:prstGeom>
          <a:noFill/>
        </p:spPr>
        <p:txBody>
          <a:bodyPr wrap="square" rtlCol="0">
            <a:spAutoFit/>
          </a:bodyPr>
          <a:lstStyle/>
          <a:p>
            <a:r>
              <a:rPr lang="zh-CN" altLang="en-US" sz="2646" dirty="0">
                <a:solidFill>
                  <a:schemeClr val="tx1">
                    <a:lumMod val="75000"/>
                    <a:lumOff val="25000"/>
                  </a:schemeClr>
                </a:solidFill>
                <a:latin typeface="微软雅黑" panose="020B0503020204020204" pitchFamily="34" charset="-122"/>
                <a:ea typeface="微软雅黑" panose="020B0503020204020204" pitchFamily="34" charset="-122"/>
              </a:rPr>
              <a:t>这里添加您的标题</a:t>
            </a:r>
          </a:p>
        </p:txBody>
      </p:sp>
    </p:spTree>
    <p:extLst>
      <p:ext uri="{BB962C8B-B14F-4D97-AF65-F5344CB8AC3E}">
        <p14:creationId xmlns:p14="http://schemas.microsoft.com/office/powerpoint/2010/main" val="3936011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 name="直接连接符 42"/>
          <p:cNvCxnSpPr/>
          <p:nvPr/>
        </p:nvCxnSpPr>
        <p:spPr>
          <a:xfrm>
            <a:off x="2739504" y="2414570"/>
            <a:ext cx="2011504" cy="2012233"/>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1743069" y="2414572"/>
            <a:ext cx="1005753" cy="1006116"/>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8737317" y="3420687"/>
            <a:ext cx="1005753" cy="1006116"/>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4739133" y="2414570"/>
            <a:ext cx="2011504" cy="2012233"/>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6737804" y="2414570"/>
            <a:ext cx="2011504" cy="2012233"/>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8" name="Rectangle 13" descr="FD1DDF730CE4456e89755B07FE1653D0# #Rectangle 13"/>
          <p:cNvSpPr>
            <a:spLocks noChangeArrowheads="1"/>
          </p:cNvSpPr>
          <p:nvPr/>
        </p:nvSpPr>
        <p:spPr bwMode="auto">
          <a:xfrm>
            <a:off x="1771957" y="4871848"/>
            <a:ext cx="1963815" cy="697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44" tIns="57571" rIns="115144" bIns="57571">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60" dirty="0">
                <a:solidFill>
                  <a:schemeClr val="bg2"/>
                </a:solidFill>
                <a:latin typeface="微软雅黑" panose="020B0503020204020204" pitchFamily="34" charset="-122"/>
                <a:ea typeface="微软雅黑" panose="020B0503020204020204" pitchFamily="34" charset="-122"/>
              </a:rPr>
              <a:t>单击此处添加简短说明，</a:t>
            </a:r>
            <a:endParaRPr lang="en-US" altLang="zh-CN" sz="1260" dirty="0">
              <a:solidFill>
                <a:schemeClr val="bg2"/>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60" dirty="0">
                <a:solidFill>
                  <a:schemeClr val="bg2"/>
                </a:solidFill>
                <a:latin typeface="微软雅黑" panose="020B0503020204020204" pitchFamily="34" charset="-122"/>
                <a:ea typeface="微软雅黑" panose="020B0503020204020204" pitchFamily="34" charset="-122"/>
              </a:rPr>
              <a:t>添加简短说明文字，</a:t>
            </a:r>
            <a:endParaRPr lang="en-US" altLang="zh-CN" sz="1260" dirty="0">
              <a:solidFill>
                <a:schemeClr val="bg2"/>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60" dirty="0">
                <a:solidFill>
                  <a:schemeClr val="bg2"/>
                </a:solidFill>
                <a:latin typeface="微软雅黑" panose="020B0503020204020204" pitchFamily="34" charset="-122"/>
                <a:ea typeface="微软雅黑" panose="020B0503020204020204" pitchFamily="34" charset="-122"/>
              </a:rPr>
              <a:t>具体说明文字添加此处。</a:t>
            </a:r>
            <a:endParaRPr lang="en-US" altLang="zh-CN" sz="1260" dirty="0">
              <a:solidFill>
                <a:schemeClr val="bg2"/>
              </a:solidFill>
              <a:latin typeface="微软雅黑" panose="020B0503020204020204" pitchFamily="34" charset="-122"/>
              <a:ea typeface="微软雅黑" panose="020B0503020204020204" pitchFamily="34" charset="-122"/>
            </a:endParaRPr>
          </a:p>
        </p:txBody>
      </p:sp>
      <p:grpSp>
        <p:nvGrpSpPr>
          <p:cNvPr id="49" name="组合 48"/>
          <p:cNvGrpSpPr/>
          <p:nvPr/>
        </p:nvGrpSpPr>
        <p:grpSpPr>
          <a:xfrm>
            <a:off x="1756552" y="2785802"/>
            <a:ext cx="1994625" cy="1995347"/>
            <a:chOff x="1369994" y="2067694"/>
            <a:chExt cx="1584176" cy="1584176"/>
          </a:xfrm>
          <a:solidFill>
            <a:srgbClr val="2B83E5"/>
          </a:solidFill>
        </p:grpSpPr>
        <p:sp>
          <p:nvSpPr>
            <p:cNvPr id="50" name="菱形 49"/>
            <p:cNvSpPr/>
            <p:nvPr/>
          </p:nvSpPr>
          <p:spPr>
            <a:xfrm>
              <a:off x="1369994" y="2067694"/>
              <a:ext cx="1584176" cy="1584176"/>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微软雅黑" panose="020B0503020204020204" pitchFamily="34" charset="-122"/>
                <a:ea typeface="微软雅黑" panose="020B0503020204020204" pitchFamily="34" charset="-122"/>
              </a:endParaRPr>
            </a:p>
          </p:txBody>
        </p:sp>
        <p:sp>
          <p:nvSpPr>
            <p:cNvPr id="51" name="TextBox 32"/>
            <p:cNvSpPr txBox="1"/>
            <p:nvPr/>
          </p:nvSpPr>
          <p:spPr>
            <a:xfrm flipH="1">
              <a:off x="1608084" y="2721283"/>
              <a:ext cx="1070966" cy="258049"/>
            </a:xfrm>
            <a:prstGeom prst="rect">
              <a:avLst/>
            </a:prstGeom>
            <a:noFill/>
          </p:spPr>
          <p:txBody>
            <a:bodyPr wrap="none" rtlCol="0">
              <a:spAutoFit/>
            </a:bodyPr>
            <a:lstStyle/>
            <a:p>
              <a:r>
                <a:rPr lang="zh-CN" altLang="en-US" sz="1512" dirty="0">
                  <a:solidFill>
                    <a:schemeClr val="bg1"/>
                  </a:solidFill>
                  <a:latin typeface="微软雅黑" panose="020B0503020204020204" pitchFamily="34" charset="-122"/>
                  <a:ea typeface="微软雅黑" panose="020B0503020204020204" pitchFamily="34" charset="-122"/>
                </a:rPr>
                <a:t>点击输入标题</a:t>
              </a:r>
            </a:p>
          </p:txBody>
        </p:sp>
      </p:grpSp>
      <p:grpSp>
        <p:nvGrpSpPr>
          <p:cNvPr id="52" name="组合 51"/>
          <p:cNvGrpSpPr/>
          <p:nvPr/>
        </p:nvGrpSpPr>
        <p:grpSpPr>
          <a:xfrm>
            <a:off x="3757909" y="2060223"/>
            <a:ext cx="1994625" cy="1995347"/>
            <a:chOff x="3029144" y="1491630"/>
            <a:chExt cx="1584176" cy="1584176"/>
          </a:xfrm>
          <a:solidFill>
            <a:schemeClr val="accent1">
              <a:lumMod val="75000"/>
            </a:schemeClr>
          </a:solidFill>
        </p:grpSpPr>
        <p:sp>
          <p:nvSpPr>
            <p:cNvPr id="53" name="菱形 52"/>
            <p:cNvSpPr/>
            <p:nvPr/>
          </p:nvSpPr>
          <p:spPr>
            <a:xfrm>
              <a:off x="3029144" y="1491630"/>
              <a:ext cx="1584176" cy="1584176"/>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微软雅黑" panose="020B0503020204020204" pitchFamily="34" charset="-122"/>
                <a:ea typeface="微软雅黑" panose="020B0503020204020204" pitchFamily="34" charset="-122"/>
              </a:endParaRPr>
            </a:p>
          </p:txBody>
        </p:sp>
        <p:sp>
          <p:nvSpPr>
            <p:cNvPr id="54" name="TextBox 35"/>
            <p:cNvSpPr txBox="1"/>
            <p:nvPr/>
          </p:nvSpPr>
          <p:spPr>
            <a:xfrm flipH="1">
              <a:off x="3267234" y="2145219"/>
              <a:ext cx="1070966" cy="258049"/>
            </a:xfrm>
            <a:prstGeom prst="rect">
              <a:avLst/>
            </a:prstGeom>
            <a:noFill/>
          </p:spPr>
          <p:txBody>
            <a:bodyPr wrap="none" rtlCol="0">
              <a:spAutoFit/>
            </a:bodyPr>
            <a:lstStyle/>
            <a:p>
              <a:r>
                <a:rPr lang="zh-CN" altLang="en-US" sz="1512" dirty="0">
                  <a:solidFill>
                    <a:schemeClr val="bg1"/>
                  </a:solidFill>
                  <a:latin typeface="微软雅黑" panose="020B0503020204020204" pitchFamily="34" charset="-122"/>
                  <a:ea typeface="微软雅黑" panose="020B0503020204020204" pitchFamily="34" charset="-122"/>
                </a:rPr>
                <a:t>点击输入标题</a:t>
              </a:r>
            </a:p>
          </p:txBody>
        </p:sp>
      </p:grpSp>
      <p:grpSp>
        <p:nvGrpSpPr>
          <p:cNvPr id="55" name="组合 54"/>
          <p:cNvGrpSpPr/>
          <p:nvPr/>
        </p:nvGrpSpPr>
        <p:grpSpPr>
          <a:xfrm>
            <a:off x="5753774" y="2785802"/>
            <a:ext cx="1994625" cy="1995347"/>
            <a:chOff x="4577170" y="2067694"/>
            <a:chExt cx="1584176" cy="1584176"/>
          </a:xfrm>
          <a:solidFill>
            <a:srgbClr val="2B83E5"/>
          </a:solidFill>
        </p:grpSpPr>
        <p:sp>
          <p:nvSpPr>
            <p:cNvPr id="56" name="菱形 55"/>
            <p:cNvSpPr/>
            <p:nvPr/>
          </p:nvSpPr>
          <p:spPr>
            <a:xfrm>
              <a:off x="4577170" y="2067694"/>
              <a:ext cx="1584176" cy="1584176"/>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微软雅黑" panose="020B0503020204020204" pitchFamily="34" charset="-122"/>
                <a:ea typeface="微软雅黑" panose="020B0503020204020204" pitchFamily="34" charset="-122"/>
              </a:endParaRPr>
            </a:p>
          </p:txBody>
        </p:sp>
        <p:sp>
          <p:nvSpPr>
            <p:cNvPr id="57" name="TextBox 38"/>
            <p:cNvSpPr txBox="1"/>
            <p:nvPr/>
          </p:nvSpPr>
          <p:spPr>
            <a:xfrm flipH="1">
              <a:off x="4815260" y="2721283"/>
              <a:ext cx="1070966" cy="258049"/>
            </a:xfrm>
            <a:prstGeom prst="rect">
              <a:avLst/>
            </a:prstGeom>
            <a:noFill/>
          </p:spPr>
          <p:txBody>
            <a:bodyPr wrap="none" rtlCol="0">
              <a:spAutoFit/>
            </a:bodyPr>
            <a:lstStyle/>
            <a:p>
              <a:r>
                <a:rPr lang="zh-CN" altLang="en-US" sz="1512" dirty="0">
                  <a:solidFill>
                    <a:schemeClr val="bg1"/>
                  </a:solidFill>
                  <a:latin typeface="微软雅黑" panose="020B0503020204020204" pitchFamily="34" charset="-122"/>
                  <a:ea typeface="微软雅黑" panose="020B0503020204020204" pitchFamily="34" charset="-122"/>
                </a:rPr>
                <a:t>点击输入标题</a:t>
              </a:r>
            </a:p>
          </p:txBody>
        </p:sp>
      </p:grpSp>
      <p:grpSp>
        <p:nvGrpSpPr>
          <p:cNvPr id="96" name="组合 95"/>
          <p:cNvGrpSpPr/>
          <p:nvPr/>
        </p:nvGrpSpPr>
        <p:grpSpPr>
          <a:xfrm>
            <a:off x="7749640" y="2060223"/>
            <a:ext cx="1994625" cy="1995347"/>
            <a:chOff x="6145277" y="1491630"/>
            <a:chExt cx="1584176" cy="1584176"/>
          </a:xfrm>
          <a:solidFill>
            <a:schemeClr val="accent1">
              <a:lumMod val="75000"/>
            </a:schemeClr>
          </a:solidFill>
        </p:grpSpPr>
        <p:sp>
          <p:nvSpPr>
            <p:cNvPr id="97" name="菱形 96"/>
            <p:cNvSpPr/>
            <p:nvPr/>
          </p:nvSpPr>
          <p:spPr>
            <a:xfrm>
              <a:off x="6145277" y="1491630"/>
              <a:ext cx="1584176" cy="1584176"/>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微软雅黑" panose="020B0503020204020204" pitchFamily="34" charset="-122"/>
                <a:ea typeface="微软雅黑" panose="020B0503020204020204" pitchFamily="34" charset="-122"/>
              </a:endParaRPr>
            </a:p>
          </p:txBody>
        </p:sp>
        <p:sp>
          <p:nvSpPr>
            <p:cNvPr id="98" name="TextBox 41"/>
            <p:cNvSpPr txBox="1"/>
            <p:nvPr/>
          </p:nvSpPr>
          <p:spPr>
            <a:xfrm flipH="1">
              <a:off x="6383367" y="2145219"/>
              <a:ext cx="1070966" cy="258049"/>
            </a:xfrm>
            <a:prstGeom prst="rect">
              <a:avLst/>
            </a:prstGeom>
            <a:noFill/>
          </p:spPr>
          <p:txBody>
            <a:bodyPr wrap="none" rtlCol="0">
              <a:spAutoFit/>
            </a:bodyPr>
            <a:lstStyle/>
            <a:p>
              <a:r>
                <a:rPr lang="zh-CN" altLang="en-US" sz="1512" dirty="0">
                  <a:solidFill>
                    <a:schemeClr val="bg1"/>
                  </a:solidFill>
                  <a:latin typeface="微软雅黑" panose="020B0503020204020204" pitchFamily="34" charset="-122"/>
                  <a:ea typeface="微软雅黑" panose="020B0503020204020204" pitchFamily="34" charset="-122"/>
                </a:rPr>
                <a:t>点击输入标题</a:t>
              </a:r>
            </a:p>
          </p:txBody>
        </p:sp>
      </p:grpSp>
      <p:sp>
        <p:nvSpPr>
          <p:cNvPr id="99" name="Rectangle 13" descr="FD1DDF730CE4456e89755B07FE1653D0# #Rectangle 13"/>
          <p:cNvSpPr>
            <a:spLocks noChangeArrowheads="1"/>
          </p:cNvSpPr>
          <p:nvPr/>
        </p:nvSpPr>
        <p:spPr bwMode="auto">
          <a:xfrm>
            <a:off x="3659478" y="1334640"/>
            <a:ext cx="2191489" cy="697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44" tIns="57571" rIns="115144" bIns="57571">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60" dirty="0">
                <a:solidFill>
                  <a:schemeClr val="bg2"/>
                </a:solidFill>
                <a:latin typeface="微软雅黑" panose="020B0503020204020204" pitchFamily="34" charset="-122"/>
                <a:ea typeface="微软雅黑" panose="020B0503020204020204" pitchFamily="34" charset="-122"/>
              </a:rPr>
              <a:t>单击此处添加简短说明，</a:t>
            </a:r>
            <a:endParaRPr lang="en-US" altLang="zh-CN" sz="1260" dirty="0">
              <a:solidFill>
                <a:schemeClr val="bg2"/>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60" dirty="0">
                <a:solidFill>
                  <a:schemeClr val="bg2"/>
                </a:solidFill>
                <a:latin typeface="微软雅黑" panose="020B0503020204020204" pitchFamily="34" charset="-122"/>
                <a:ea typeface="微软雅黑" panose="020B0503020204020204" pitchFamily="34" charset="-122"/>
              </a:rPr>
              <a:t>添加简短说明文字，</a:t>
            </a:r>
            <a:endParaRPr lang="en-US" altLang="zh-CN" sz="1260" dirty="0">
              <a:solidFill>
                <a:schemeClr val="bg2"/>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60" dirty="0">
                <a:solidFill>
                  <a:schemeClr val="bg2"/>
                </a:solidFill>
                <a:latin typeface="微软雅黑" panose="020B0503020204020204" pitchFamily="34" charset="-122"/>
                <a:ea typeface="微软雅黑" panose="020B0503020204020204" pitchFamily="34" charset="-122"/>
              </a:rPr>
              <a:t>具体说明文字添加此处。</a:t>
            </a:r>
            <a:endParaRPr lang="en-US" altLang="zh-CN" sz="1260" dirty="0">
              <a:solidFill>
                <a:schemeClr val="bg2"/>
              </a:solidFill>
              <a:latin typeface="微软雅黑" panose="020B0503020204020204" pitchFamily="34" charset="-122"/>
              <a:ea typeface="微软雅黑" panose="020B0503020204020204" pitchFamily="34" charset="-122"/>
            </a:endParaRPr>
          </a:p>
        </p:txBody>
      </p:sp>
      <p:sp>
        <p:nvSpPr>
          <p:cNvPr id="100" name="Rectangle 13" descr="FD1DDF730CE4456e89755B07FE1653D0# #Rectangle 13"/>
          <p:cNvSpPr>
            <a:spLocks noChangeArrowheads="1"/>
          </p:cNvSpPr>
          <p:nvPr/>
        </p:nvSpPr>
        <p:spPr bwMode="auto">
          <a:xfrm>
            <a:off x="5655344" y="4871848"/>
            <a:ext cx="2191489" cy="697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44" tIns="57571" rIns="115144" bIns="57571">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60" dirty="0">
                <a:solidFill>
                  <a:schemeClr val="bg2"/>
                </a:solidFill>
                <a:latin typeface="微软雅黑" panose="020B0503020204020204" pitchFamily="34" charset="-122"/>
                <a:ea typeface="微软雅黑" panose="020B0503020204020204" pitchFamily="34" charset="-122"/>
              </a:rPr>
              <a:t>单击此处添加简短说明，</a:t>
            </a:r>
            <a:endParaRPr lang="en-US" altLang="zh-CN" sz="1260" dirty="0">
              <a:solidFill>
                <a:schemeClr val="bg2"/>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60" dirty="0">
                <a:solidFill>
                  <a:schemeClr val="bg2"/>
                </a:solidFill>
                <a:latin typeface="微软雅黑" panose="020B0503020204020204" pitchFamily="34" charset="-122"/>
                <a:ea typeface="微软雅黑" panose="020B0503020204020204" pitchFamily="34" charset="-122"/>
              </a:rPr>
              <a:t>添加简短说明文字，</a:t>
            </a:r>
            <a:endParaRPr lang="en-US" altLang="zh-CN" sz="1260" dirty="0">
              <a:solidFill>
                <a:schemeClr val="bg2"/>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60" dirty="0">
                <a:solidFill>
                  <a:schemeClr val="bg2"/>
                </a:solidFill>
                <a:latin typeface="微软雅黑" panose="020B0503020204020204" pitchFamily="34" charset="-122"/>
                <a:ea typeface="微软雅黑" panose="020B0503020204020204" pitchFamily="34" charset="-122"/>
              </a:rPr>
              <a:t>具体说明文字添加此处。</a:t>
            </a:r>
            <a:endParaRPr lang="en-US" altLang="zh-CN" sz="1260" dirty="0">
              <a:solidFill>
                <a:schemeClr val="bg2"/>
              </a:solidFill>
              <a:latin typeface="微软雅黑" panose="020B0503020204020204" pitchFamily="34" charset="-122"/>
              <a:ea typeface="微软雅黑" panose="020B0503020204020204" pitchFamily="34" charset="-122"/>
            </a:endParaRPr>
          </a:p>
        </p:txBody>
      </p:sp>
      <p:sp>
        <p:nvSpPr>
          <p:cNvPr id="101" name="Rectangle 13" descr="FD1DDF730CE4456e89755B07FE1653D0# #Rectangle 13"/>
          <p:cNvSpPr>
            <a:spLocks noChangeArrowheads="1"/>
          </p:cNvSpPr>
          <p:nvPr/>
        </p:nvSpPr>
        <p:spPr bwMode="auto">
          <a:xfrm>
            <a:off x="7651210" y="1334640"/>
            <a:ext cx="2191489" cy="697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44" tIns="57571" rIns="115144" bIns="57571">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60" dirty="0">
                <a:solidFill>
                  <a:schemeClr val="bg2"/>
                </a:solidFill>
                <a:latin typeface="微软雅黑" panose="020B0503020204020204" pitchFamily="34" charset="-122"/>
                <a:ea typeface="微软雅黑" panose="020B0503020204020204" pitchFamily="34" charset="-122"/>
              </a:rPr>
              <a:t>单击此处添加简短说明，</a:t>
            </a:r>
            <a:endParaRPr lang="en-US" altLang="zh-CN" sz="1260" dirty="0">
              <a:solidFill>
                <a:schemeClr val="bg2"/>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60" dirty="0">
                <a:solidFill>
                  <a:schemeClr val="bg2"/>
                </a:solidFill>
                <a:latin typeface="微软雅黑" panose="020B0503020204020204" pitchFamily="34" charset="-122"/>
                <a:ea typeface="微软雅黑" panose="020B0503020204020204" pitchFamily="34" charset="-122"/>
              </a:rPr>
              <a:t>添加简短说明文字，</a:t>
            </a:r>
            <a:endParaRPr lang="en-US" altLang="zh-CN" sz="1260" dirty="0">
              <a:solidFill>
                <a:schemeClr val="bg2"/>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60" dirty="0">
                <a:solidFill>
                  <a:schemeClr val="bg2"/>
                </a:solidFill>
                <a:latin typeface="微软雅黑" panose="020B0503020204020204" pitchFamily="34" charset="-122"/>
                <a:ea typeface="微软雅黑" panose="020B0503020204020204" pitchFamily="34" charset="-122"/>
              </a:rPr>
              <a:t>具体说明文字添加此处。</a:t>
            </a:r>
            <a:endParaRPr lang="en-US" altLang="zh-CN" sz="1260" dirty="0">
              <a:solidFill>
                <a:schemeClr val="bg2"/>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932685" y="301722"/>
            <a:ext cx="4649269" cy="499496"/>
          </a:xfrm>
          <a:prstGeom prst="rect">
            <a:avLst/>
          </a:prstGeom>
          <a:noFill/>
        </p:spPr>
        <p:txBody>
          <a:bodyPr wrap="square" rtlCol="0">
            <a:spAutoFit/>
          </a:bodyPr>
          <a:lstStyle/>
          <a:p>
            <a:r>
              <a:rPr lang="zh-CN" altLang="en-US" sz="2646" dirty="0">
                <a:solidFill>
                  <a:schemeClr val="tx1">
                    <a:lumMod val="75000"/>
                    <a:lumOff val="25000"/>
                  </a:schemeClr>
                </a:solidFill>
                <a:latin typeface="微软雅黑" panose="020B0503020204020204" pitchFamily="34" charset="-122"/>
                <a:ea typeface="微软雅黑" panose="020B0503020204020204" pitchFamily="34" charset="-122"/>
              </a:rPr>
              <a:t>这里添加您的标题</a:t>
            </a:r>
          </a:p>
        </p:txBody>
      </p:sp>
    </p:spTree>
    <p:extLst>
      <p:ext uri="{BB962C8B-B14F-4D97-AF65-F5344CB8AC3E}">
        <p14:creationId xmlns:p14="http://schemas.microsoft.com/office/powerpoint/2010/main" val="4004186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739400" y="1811600"/>
            <a:ext cx="2000496" cy="2000496"/>
          </a:xfrm>
          <a:prstGeom prst="ellipse">
            <a:avLst/>
          </a:prstGeom>
          <a:solidFill>
            <a:schemeClr val="accent2"/>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8" name="标题 4"/>
          <p:cNvSpPr txBox="1">
            <a:spLocks/>
          </p:cNvSpPr>
          <p:nvPr/>
        </p:nvSpPr>
        <p:spPr>
          <a:xfrm>
            <a:off x="3175363" y="3093599"/>
            <a:ext cx="1224418" cy="758697"/>
          </a:xfrm>
          <a:prstGeom prst="rect">
            <a:avLst/>
          </a:prstGeom>
        </p:spPr>
        <p:txBody>
          <a:bodyPr vert="horz" lIns="86380" tIns="43190" rIns="86380" bIns="431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45" b="1" dirty="0">
                <a:solidFill>
                  <a:schemeClr val="bg1"/>
                </a:solidFill>
                <a:latin typeface="微软雅黑" pitchFamily="34" charset="-122"/>
                <a:ea typeface="微软雅黑" pitchFamily="34" charset="-122"/>
              </a:rPr>
              <a:t>第三章</a:t>
            </a:r>
            <a:endParaRPr lang="zh-CN" altLang="en-US" sz="1039" b="1" dirty="0">
              <a:solidFill>
                <a:schemeClr val="bg1"/>
              </a:solidFill>
              <a:latin typeface="微软雅黑" pitchFamily="34" charset="-122"/>
              <a:ea typeface="微软雅黑" pitchFamily="34" charset="-122"/>
            </a:endParaRPr>
          </a:p>
          <a:p>
            <a:pPr algn="l"/>
            <a:endParaRPr lang="en-US" altLang="zh-CN" sz="1323" b="1" dirty="0">
              <a:solidFill>
                <a:schemeClr val="bg1"/>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rot="10800000" flipH="1">
            <a:off x="3281106" y="2313913"/>
            <a:ext cx="1012932" cy="779686"/>
            <a:chOff x="7599343" y="3871727"/>
            <a:chExt cx="790674" cy="577975"/>
          </a:xfrm>
          <a:solidFill>
            <a:schemeClr val="bg1"/>
          </a:solidFill>
        </p:grpSpPr>
        <p:sp>
          <p:nvSpPr>
            <p:cNvPr id="49" name="任意多边形 85"/>
            <p:cNvSpPr>
              <a:spLocks noChangeArrowheads="1"/>
            </p:cNvSpPr>
            <p:nvPr/>
          </p:nvSpPr>
          <p:spPr bwMode="auto">
            <a:xfrm>
              <a:off x="7622726" y="3973484"/>
              <a:ext cx="628785" cy="476218"/>
            </a:xfrm>
            <a:custGeom>
              <a:avLst/>
              <a:gdLst>
                <a:gd name="T0" fmla="*/ 96105 w 628567"/>
                <a:gd name="T1" fmla="*/ 192304 h 476598"/>
                <a:gd name="T2" fmla="*/ 96105 w 628567"/>
                <a:gd name="T3" fmla="*/ 476598 h 476598"/>
                <a:gd name="T4" fmla="*/ 0 w 628567"/>
                <a:gd name="T5" fmla="*/ 476598 h 476598"/>
                <a:gd name="T6" fmla="*/ 0 w 628567"/>
                <a:gd name="T7" fmla="*/ 267440 h 476598"/>
                <a:gd name="T8" fmla="*/ 451079 w 628567"/>
                <a:gd name="T9" fmla="*/ 149738 h 476598"/>
                <a:gd name="T10" fmla="*/ 451079 w 628567"/>
                <a:gd name="T11" fmla="*/ 476598 h 476598"/>
                <a:gd name="T12" fmla="*/ 354974 w 628567"/>
                <a:gd name="T13" fmla="*/ 476598 h 476598"/>
                <a:gd name="T14" fmla="*/ 354974 w 628567"/>
                <a:gd name="T15" fmla="*/ 196833 h 476598"/>
                <a:gd name="T16" fmla="*/ 357633 w 628567"/>
                <a:gd name="T17" fmla="*/ 200277 h 476598"/>
                <a:gd name="T18" fmla="*/ 359009 w 628567"/>
                <a:gd name="T19" fmla="*/ 199214 h 476598"/>
                <a:gd name="T20" fmla="*/ 372907 w 628567"/>
                <a:gd name="T21" fmla="*/ 215687 h 476598"/>
                <a:gd name="T22" fmla="*/ 255352 w 628567"/>
                <a:gd name="T23" fmla="*/ 67803 h 476598"/>
                <a:gd name="T24" fmla="*/ 273592 w 628567"/>
                <a:gd name="T25" fmla="*/ 91427 h 476598"/>
                <a:gd name="T26" fmla="*/ 273592 w 628567"/>
                <a:gd name="T27" fmla="*/ 476598 h 476598"/>
                <a:gd name="T28" fmla="*/ 177487 w 628567"/>
                <a:gd name="T29" fmla="*/ 476598 h 476598"/>
                <a:gd name="T30" fmla="*/ 177487 w 628567"/>
                <a:gd name="T31" fmla="*/ 128679 h 476598"/>
                <a:gd name="T32" fmla="*/ 628567 w 628567"/>
                <a:gd name="T33" fmla="*/ 0 h 476598"/>
                <a:gd name="T34" fmla="*/ 628567 w 628567"/>
                <a:gd name="T35" fmla="*/ 476598 h 476598"/>
                <a:gd name="T36" fmla="*/ 532462 w 628567"/>
                <a:gd name="T37" fmla="*/ 476598 h 476598"/>
                <a:gd name="T38" fmla="*/ 532462 w 628567"/>
                <a:gd name="T39" fmla="*/ 81079 h 4765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28567"/>
                <a:gd name="T61" fmla="*/ 0 h 476598"/>
                <a:gd name="T62" fmla="*/ 628567 w 628567"/>
                <a:gd name="T63" fmla="*/ 476598 h 47659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28567" h="476598">
                  <a:moveTo>
                    <a:pt x="96105" y="192304"/>
                  </a:moveTo>
                  <a:lnTo>
                    <a:pt x="96105" y="476598"/>
                  </a:lnTo>
                  <a:lnTo>
                    <a:pt x="0" y="476598"/>
                  </a:lnTo>
                  <a:lnTo>
                    <a:pt x="0" y="267440"/>
                  </a:lnTo>
                  <a:close/>
                  <a:moveTo>
                    <a:pt x="451079" y="149738"/>
                  </a:moveTo>
                  <a:lnTo>
                    <a:pt x="451079" y="476598"/>
                  </a:lnTo>
                  <a:lnTo>
                    <a:pt x="354974" y="476598"/>
                  </a:lnTo>
                  <a:lnTo>
                    <a:pt x="354974" y="196833"/>
                  </a:lnTo>
                  <a:lnTo>
                    <a:pt x="357633" y="200277"/>
                  </a:lnTo>
                  <a:lnTo>
                    <a:pt x="359009" y="199214"/>
                  </a:lnTo>
                  <a:lnTo>
                    <a:pt x="372907" y="215687"/>
                  </a:lnTo>
                  <a:close/>
                  <a:moveTo>
                    <a:pt x="255352" y="67803"/>
                  </a:moveTo>
                  <a:lnTo>
                    <a:pt x="273592" y="91427"/>
                  </a:lnTo>
                  <a:lnTo>
                    <a:pt x="273592" y="476598"/>
                  </a:lnTo>
                  <a:lnTo>
                    <a:pt x="177487" y="476598"/>
                  </a:lnTo>
                  <a:lnTo>
                    <a:pt x="177487" y="128679"/>
                  </a:lnTo>
                  <a:close/>
                  <a:moveTo>
                    <a:pt x="628567" y="0"/>
                  </a:moveTo>
                  <a:lnTo>
                    <a:pt x="628567" y="476598"/>
                  </a:lnTo>
                  <a:lnTo>
                    <a:pt x="532462" y="476598"/>
                  </a:lnTo>
                  <a:lnTo>
                    <a:pt x="532462" y="81079"/>
                  </a:lnTo>
                  <a:close/>
                </a:path>
              </a:pathLst>
            </a:custGeom>
            <a:grp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700">
                <a:solidFill>
                  <a:srgbClr val="E4C874"/>
                </a:solidFill>
              </a:endParaRPr>
            </a:p>
          </p:txBody>
        </p:sp>
        <p:sp>
          <p:nvSpPr>
            <p:cNvPr id="50" name="任意多边形 86"/>
            <p:cNvSpPr>
              <a:spLocks noChangeArrowheads="1"/>
            </p:cNvSpPr>
            <p:nvPr/>
          </p:nvSpPr>
          <p:spPr bwMode="auto">
            <a:xfrm rot="13790841">
              <a:off x="7831852" y="3639218"/>
              <a:ext cx="325655" cy="790674"/>
            </a:xfrm>
            <a:custGeom>
              <a:avLst/>
              <a:gdLst>
                <a:gd name="T0" fmla="*/ 97660 w 325915"/>
                <a:gd name="T1" fmla="*/ 790400 h 790400"/>
                <a:gd name="T2" fmla="*/ 0 w 325915"/>
                <a:gd name="T3" fmla="*/ 664808 h 790400"/>
                <a:gd name="T4" fmla="*/ 70970 w 325915"/>
                <a:gd name="T5" fmla="*/ 664808 h 790400"/>
                <a:gd name="T6" fmla="*/ 70970 w 325915"/>
                <a:gd name="T7" fmla="*/ 320500 h 790400"/>
                <a:gd name="T8" fmla="*/ 92523 w 325915"/>
                <a:gd name="T9" fmla="*/ 320500 h 790400"/>
                <a:gd name="T10" fmla="*/ 92598 w 325915"/>
                <a:gd name="T11" fmla="*/ 318763 h 790400"/>
                <a:gd name="T12" fmla="*/ 259805 w 325915"/>
                <a:gd name="T13" fmla="*/ 326009 h 790400"/>
                <a:gd name="T14" fmla="*/ 271953 w 325915"/>
                <a:gd name="T15" fmla="*/ 0 h 790400"/>
                <a:gd name="T16" fmla="*/ 325915 w 325915"/>
                <a:gd name="T17" fmla="*/ 2011 h 790400"/>
                <a:gd name="T18" fmla="*/ 311729 w 325915"/>
                <a:gd name="T19" fmla="*/ 382747 h 790400"/>
                <a:gd name="T20" fmla="*/ 257766 w 325915"/>
                <a:gd name="T21" fmla="*/ 380736 h 790400"/>
                <a:gd name="T22" fmla="*/ 257794 w 325915"/>
                <a:gd name="T23" fmla="*/ 379973 h 790400"/>
                <a:gd name="T24" fmla="*/ 124349 w 325915"/>
                <a:gd name="T25" fmla="*/ 374190 h 790400"/>
                <a:gd name="T26" fmla="*/ 124349 w 325915"/>
                <a:gd name="T27" fmla="*/ 664808 h 790400"/>
                <a:gd name="T28" fmla="*/ 195319 w 325915"/>
                <a:gd name="T29" fmla="*/ 664808 h 7904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5915"/>
                <a:gd name="T46" fmla="*/ 0 h 790400"/>
                <a:gd name="T47" fmla="*/ 325915 w 325915"/>
                <a:gd name="T48" fmla="*/ 790400 h 7904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5915" h="790400">
                  <a:moveTo>
                    <a:pt x="97660" y="790400"/>
                  </a:moveTo>
                  <a:lnTo>
                    <a:pt x="0" y="664808"/>
                  </a:lnTo>
                  <a:lnTo>
                    <a:pt x="70970" y="664808"/>
                  </a:lnTo>
                  <a:lnTo>
                    <a:pt x="70970" y="320500"/>
                  </a:lnTo>
                  <a:lnTo>
                    <a:pt x="92523" y="320500"/>
                  </a:lnTo>
                  <a:lnTo>
                    <a:pt x="92598" y="318763"/>
                  </a:lnTo>
                  <a:lnTo>
                    <a:pt x="259805" y="326009"/>
                  </a:lnTo>
                  <a:lnTo>
                    <a:pt x="271953" y="0"/>
                  </a:lnTo>
                  <a:lnTo>
                    <a:pt x="325915" y="2011"/>
                  </a:lnTo>
                  <a:lnTo>
                    <a:pt x="311729" y="382747"/>
                  </a:lnTo>
                  <a:lnTo>
                    <a:pt x="257766" y="380736"/>
                  </a:lnTo>
                  <a:lnTo>
                    <a:pt x="257794" y="379973"/>
                  </a:lnTo>
                  <a:lnTo>
                    <a:pt x="124349" y="374190"/>
                  </a:lnTo>
                  <a:lnTo>
                    <a:pt x="124349" y="664808"/>
                  </a:lnTo>
                  <a:lnTo>
                    <a:pt x="195319" y="664808"/>
                  </a:lnTo>
                  <a:close/>
                </a:path>
              </a:pathLst>
            </a:custGeom>
            <a:grpFill/>
            <a:ln>
              <a:noFill/>
            </a:ln>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sz="1700">
                <a:solidFill>
                  <a:srgbClr val="E4C874"/>
                </a:solidFill>
              </a:endParaRPr>
            </a:p>
          </p:txBody>
        </p:sp>
      </p:grpSp>
      <p:sp>
        <p:nvSpPr>
          <p:cNvPr id="40" name="标题 4">
            <a:extLst>
              <a:ext uri="{FF2B5EF4-FFF2-40B4-BE49-F238E27FC236}">
                <a16:creationId xmlns:a16="http://schemas.microsoft.com/office/drawing/2014/main" id="{AC084E3A-FAC6-4544-B877-9F2ABCDD437A}"/>
              </a:ext>
            </a:extLst>
          </p:cNvPr>
          <p:cNvSpPr txBox="1">
            <a:spLocks/>
          </p:cNvSpPr>
          <p:nvPr/>
        </p:nvSpPr>
        <p:spPr>
          <a:xfrm>
            <a:off x="4940300" y="2355787"/>
            <a:ext cx="3715810" cy="447282"/>
          </a:xfrm>
          <a:prstGeom prst="rect">
            <a:avLst/>
          </a:prstGeom>
        </p:spPr>
        <p:txBody>
          <a:bodyPr vert="horz" lIns="86380" tIns="43190" rIns="86380" bIns="431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3401" b="1" dirty="0">
                <a:solidFill>
                  <a:schemeClr val="accent2"/>
                </a:solidFill>
                <a:latin typeface="微软雅黑" panose="020B0503020204020204" pitchFamily="34" charset="-122"/>
                <a:ea typeface="微软雅黑" panose="020B0503020204020204" pitchFamily="34" charset="-122"/>
              </a:rPr>
              <a:t>标题内容</a:t>
            </a:r>
            <a:endParaRPr lang="en-US" altLang="zh-CN" sz="1700" b="1" dirty="0">
              <a:solidFill>
                <a:schemeClr val="accent2"/>
              </a:solidFill>
              <a:latin typeface="微软雅黑" panose="020B0503020204020204" pitchFamily="34" charset="-122"/>
              <a:ea typeface="微软雅黑" panose="020B0503020204020204" pitchFamily="34" charset="-122"/>
            </a:endParaRPr>
          </a:p>
        </p:txBody>
      </p:sp>
      <p:grpSp>
        <p:nvGrpSpPr>
          <p:cNvPr id="41" name="组合 40">
            <a:extLst>
              <a:ext uri="{FF2B5EF4-FFF2-40B4-BE49-F238E27FC236}">
                <a16:creationId xmlns:a16="http://schemas.microsoft.com/office/drawing/2014/main" id="{44FF768D-EE72-4058-A3D9-84D403034ACF}"/>
              </a:ext>
            </a:extLst>
          </p:cNvPr>
          <p:cNvGrpSpPr/>
          <p:nvPr/>
        </p:nvGrpSpPr>
        <p:grpSpPr>
          <a:xfrm>
            <a:off x="5118904" y="2939114"/>
            <a:ext cx="1357171" cy="203582"/>
            <a:chOff x="4369395" y="3284984"/>
            <a:chExt cx="1436675" cy="215508"/>
          </a:xfrm>
        </p:grpSpPr>
        <p:sp>
          <p:nvSpPr>
            <p:cNvPr id="42" name="文本框 9">
              <a:extLst>
                <a:ext uri="{FF2B5EF4-FFF2-40B4-BE49-F238E27FC236}">
                  <a16:creationId xmlns:a16="http://schemas.microsoft.com/office/drawing/2014/main" id="{6645EAAB-6D83-466A-ACF9-C53CD1F65630}"/>
                </a:ext>
              </a:extLst>
            </p:cNvPr>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43" name="组合 42">
              <a:extLst>
                <a:ext uri="{FF2B5EF4-FFF2-40B4-BE49-F238E27FC236}">
                  <a16:creationId xmlns:a16="http://schemas.microsoft.com/office/drawing/2014/main" id="{8E521011-7279-492C-B6A9-7C136C7F6D70}"/>
                </a:ext>
              </a:extLst>
            </p:cNvPr>
            <p:cNvGrpSpPr/>
            <p:nvPr/>
          </p:nvGrpSpPr>
          <p:grpSpPr>
            <a:xfrm>
              <a:off x="4369395" y="3316401"/>
              <a:ext cx="168551" cy="168551"/>
              <a:chOff x="5005199" y="3717032"/>
              <a:chExt cx="168551" cy="168551"/>
            </a:xfrm>
          </p:grpSpPr>
          <p:sp>
            <p:nvSpPr>
              <p:cNvPr id="44" name="椭圆 43">
                <a:extLst>
                  <a:ext uri="{FF2B5EF4-FFF2-40B4-BE49-F238E27FC236}">
                    <a16:creationId xmlns:a16="http://schemas.microsoft.com/office/drawing/2014/main" id="{149289CF-D1AB-4D80-BAF1-9F871D2BD90B}"/>
                  </a:ext>
                </a:extLst>
              </p:cNvPr>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45" name="等腰三角形 44">
                <a:extLst>
                  <a:ext uri="{FF2B5EF4-FFF2-40B4-BE49-F238E27FC236}">
                    <a16:creationId xmlns:a16="http://schemas.microsoft.com/office/drawing/2014/main" id="{16C2F4BA-A8BD-47C3-8E89-AC6DB43017D4}"/>
                  </a:ext>
                </a:extLst>
              </p:cNvPr>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grpSp>
        <p:nvGrpSpPr>
          <p:cNvPr id="46" name="组合 45">
            <a:extLst>
              <a:ext uri="{FF2B5EF4-FFF2-40B4-BE49-F238E27FC236}">
                <a16:creationId xmlns:a16="http://schemas.microsoft.com/office/drawing/2014/main" id="{4AB41D9F-3925-4FE0-A0FD-993B8984E642}"/>
              </a:ext>
            </a:extLst>
          </p:cNvPr>
          <p:cNvGrpSpPr/>
          <p:nvPr/>
        </p:nvGrpSpPr>
        <p:grpSpPr>
          <a:xfrm>
            <a:off x="6851909" y="2939114"/>
            <a:ext cx="1357171" cy="203582"/>
            <a:chOff x="4369395" y="3284984"/>
            <a:chExt cx="1436675" cy="215508"/>
          </a:xfrm>
        </p:grpSpPr>
        <p:sp>
          <p:nvSpPr>
            <p:cNvPr id="47" name="文本框 9">
              <a:extLst>
                <a:ext uri="{FF2B5EF4-FFF2-40B4-BE49-F238E27FC236}">
                  <a16:creationId xmlns:a16="http://schemas.microsoft.com/office/drawing/2014/main" id="{014B5628-D76B-49A2-8C66-56A321FE7498}"/>
                </a:ext>
              </a:extLst>
            </p:cNvPr>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51" name="组合 50">
              <a:extLst>
                <a:ext uri="{FF2B5EF4-FFF2-40B4-BE49-F238E27FC236}">
                  <a16:creationId xmlns:a16="http://schemas.microsoft.com/office/drawing/2014/main" id="{808671B2-FCDA-4305-97A8-4FD3D1858E4C}"/>
                </a:ext>
              </a:extLst>
            </p:cNvPr>
            <p:cNvGrpSpPr/>
            <p:nvPr/>
          </p:nvGrpSpPr>
          <p:grpSpPr>
            <a:xfrm>
              <a:off x="4369395" y="3316401"/>
              <a:ext cx="168551" cy="168551"/>
              <a:chOff x="5005199" y="3717032"/>
              <a:chExt cx="168551" cy="168551"/>
            </a:xfrm>
          </p:grpSpPr>
          <p:sp>
            <p:nvSpPr>
              <p:cNvPr id="52" name="椭圆 51">
                <a:extLst>
                  <a:ext uri="{FF2B5EF4-FFF2-40B4-BE49-F238E27FC236}">
                    <a16:creationId xmlns:a16="http://schemas.microsoft.com/office/drawing/2014/main" id="{82F79643-F997-40D7-BF46-AF3750FF8E4B}"/>
                  </a:ext>
                </a:extLst>
              </p:cNvPr>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53" name="等腰三角形 52">
                <a:extLst>
                  <a:ext uri="{FF2B5EF4-FFF2-40B4-BE49-F238E27FC236}">
                    <a16:creationId xmlns:a16="http://schemas.microsoft.com/office/drawing/2014/main" id="{64851CA0-F1BA-401A-AF5C-41A60596CF1F}"/>
                  </a:ext>
                </a:extLst>
              </p:cNvPr>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grpSp>
        <p:nvGrpSpPr>
          <p:cNvPr id="54" name="组合 53">
            <a:extLst>
              <a:ext uri="{FF2B5EF4-FFF2-40B4-BE49-F238E27FC236}">
                <a16:creationId xmlns:a16="http://schemas.microsoft.com/office/drawing/2014/main" id="{528482A4-6615-4BF9-B566-4724110CA364}"/>
              </a:ext>
            </a:extLst>
          </p:cNvPr>
          <p:cNvGrpSpPr/>
          <p:nvPr/>
        </p:nvGrpSpPr>
        <p:grpSpPr>
          <a:xfrm>
            <a:off x="5118904" y="3308658"/>
            <a:ext cx="1357171" cy="203582"/>
            <a:chOff x="4369395" y="3284984"/>
            <a:chExt cx="1436675" cy="215508"/>
          </a:xfrm>
        </p:grpSpPr>
        <p:sp>
          <p:nvSpPr>
            <p:cNvPr id="55" name="文本框 9">
              <a:extLst>
                <a:ext uri="{FF2B5EF4-FFF2-40B4-BE49-F238E27FC236}">
                  <a16:creationId xmlns:a16="http://schemas.microsoft.com/office/drawing/2014/main" id="{26180024-FE9E-4117-B8B4-1121AAAC4F6B}"/>
                </a:ext>
              </a:extLst>
            </p:cNvPr>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56" name="组合 55">
              <a:extLst>
                <a:ext uri="{FF2B5EF4-FFF2-40B4-BE49-F238E27FC236}">
                  <a16:creationId xmlns:a16="http://schemas.microsoft.com/office/drawing/2014/main" id="{8960A2AE-E6DE-4961-8D8D-FD8F9E920659}"/>
                </a:ext>
              </a:extLst>
            </p:cNvPr>
            <p:cNvGrpSpPr/>
            <p:nvPr/>
          </p:nvGrpSpPr>
          <p:grpSpPr>
            <a:xfrm>
              <a:off x="4369395" y="3316401"/>
              <a:ext cx="168551" cy="168551"/>
              <a:chOff x="5005199" y="3717032"/>
              <a:chExt cx="168551" cy="168551"/>
            </a:xfrm>
          </p:grpSpPr>
          <p:sp>
            <p:nvSpPr>
              <p:cNvPr id="57" name="椭圆 56">
                <a:extLst>
                  <a:ext uri="{FF2B5EF4-FFF2-40B4-BE49-F238E27FC236}">
                    <a16:creationId xmlns:a16="http://schemas.microsoft.com/office/drawing/2014/main" id="{6684F686-C86C-4A70-BA50-4D582FE890FA}"/>
                  </a:ext>
                </a:extLst>
              </p:cNvPr>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58" name="等腰三角形 57">
                <a:extLst>
                  <a:ext uri="{FF2B5EF4-FFF2-40B4-BE49-F238E27FC236}">
                    <a16:creationId xmlns:a16="http://schemas.microsoft.com/office/drawing/2014/main" id="{87560C4C-4ADD-4145-B43E-444D4388CC77}"/>
                  </a:ext>
                </a:extLst>
              </p:cNvPr>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grpSp>
        <p:nvGrpSpPr>
          <p:cNvPr id="59" name="组合 58">
            <a:extLst>
              <a:ext uri="{FF2B5EF4-FFF2-40B4-BE49-F238E27FC236}">
                <a16:creationId xmlns:a16="http://schemas.microsoft.com/office/drawing/2014/main" id="{E06CC997-E770-400C-BC8C-B4DD8CF9A607}"/>
              </a:ext>
            </a:extLst>
          </p:cNvPr>
          <p:cNvGrpSpPr/>
          <p:nvPr/>
        </p:nvGrpSpPr>
        <p:grpSpPr>
          <a:xfrm>
            <a:off x="6851909" y="3308110"/>
            <a:ext cx="1357171" cy="203582"/>
            <a:chOff x="4369395" y="3284984"/>
            <a:chExt cx="1436675" cy="215508"/>
          </a:xfrm>
        </p:grpSpPr>
        <p:sp>
          <p:nvSpPr>
            <p:cNvPr id="60" name="文本框 9">
              <a:extLst>
                <a:ext uri="{FF2B5EF4-FFF2-40B4-BE49-F238E27FC236}">
                  <a16:creationId xmlns:a16="http://schemas.microsoft.com/office/drawing/2014/main" id="{49AF1381-8ACA-4323-918B-163FAAEBD532}"/>
                </a:ext>
              </a:extLst>
            </p:cNvPr>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61" name="组合 60">
              <a:extLst>
                <a:ext uri="{FF2B5EF4-FFF2-40B4-BE49-F238E27FC236}">
                  <a16:creationId xmlns:a16="http://schemas.microsoft.com/office/drawing/2014/main" id="{DD5EF3DA-0669-4E26-9D4C-4F06467CD550}"/>
                </a:ext>
              </a:extLst>
            </p:cNvPr>
            <p:cNvGrpSpPr/>
            <p:nvPr/>
          </p:nvGrpSpPr>
          <p:grpSpPr>
            <a:xfrm>
              <a:off x="4369395" y="3316401"/>
              <a:ext cx="168551" cy="168551"/>
              <a:chOff x="5005199" y="3717032"/>
              <a:chExt cx="168551" cy="168551"/>
            </a:xfrm>
          </p:grpSpPr>
          <p:sp>
            <p:nvSpPr>
              <p:cNvPr id="62" name="椭圆 61">
                <a:extLst>
                  <a:ext uri="{FF2B5EF4-FFF2-40B4-BE49-F238E27FC236}">
                    <a16:creationId xmlns:a16="http://schemas.microsoft.com/office/drawing/2014/main" id="{6424804B-26BD-4B6D-BF20-3ED00E47913E}"/>
                  </a:ext>
                </a:extLst>
              </p:cNvPr>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63" name="等腰三角形 62">
                <a:extLst>
                  <a:ext uri="{FF2B5EF4-FFF2-40B4-BE49-F238E27FC236}">
                    <a16:creationId xmlns:a16="http://schemas.microsoft.com/office/drawing/2014/main" id="{58FFE8C8-3918-4AAF-B38C-1CE455FAA5FE}"/>
                  </a:ext>
                </a:extLst>
              </p:cNvPr>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grpSp>
        <p:nvGrpSpPr>
          <p:cNvPr id="64" name="组合 63">
            <a:extLst>
              <a:ext uri="{FF2B5EF4-FFF2-40B4-BE49-F238E27FC236}">
                <a16:creationId xmlns:a16="http://schemas.microsoft.com/office/drawing/2014/main" id="{7A61EA24-FA76-49A7-920F-45112C7C794F}"/>
              </a:ext>
            </a:extLst>
          </p:cNvPr>
          <p:cNvGrpSpPr/>
          <p:nvPr/>
        </p:nvGrpSpPr>
        <p:grpSpPr>
          <a:xfrm>
            <a:off x="5118904" y="3648226"/>
            <a:ext cx="1357171" cy="203582"/>
            <a:chOff x="4369395" y="3284984"/>
            <a:chExt cx="1436675" cy="215508"/>
          </a:xfrm>
        </p:grpSpPr>
        <p:sp>
          <p:nvSpPr>
            <p:cNvPr id="65" name="文本框 9">
              <a:extLst>
                <a:ext uri="{FF2B5EF4-FFF2-40B4-BE49-F238E27FC236}">
                  <a16:creationId xmlns:a16="http://schemas.microsoft.com/office/drawing/2014/main" id="{AD6E76EE-96F9-437B-BD7C-8190349B9932}"/>
                </a:ext>
              </a:extLst>
            </p:cNvPr>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66" name="组合 65">
              <a:extLst>
                <a:ext uri="{FF2B5EF4-FFF2-40B4-BE49-F238E27FC236}">
                  <a16:creationId xmlns:a16="http://schemas.microsoft.com/office/drawing/2014/main" id="{15D3B49A-69AF-4749-9117-4B80F4EF4B08}"/>
                </a:ext>
              </a:extLst>
            </p:cNvPr>
            <p:cNvGrpSpPr/>
            <p:nvPr/>
          </p:nvGrpSpPr>
          <p:grpSpPr>
            <a:xfrm>
              <a:off x="4369395" y="3316401"/>
              <a:ext cx="168551" cy="168551"/>
              <a:chOff x="5005199" y="3717032"/>
              <a:chExt cx="168551" cy="168551"/>
            </a:xfrm>
          </p:grpSpPr>
          <p:sp>
            <p:nvSpPr>
              <p:cNvPr id="67" name="椭圆 66">
                <a:extLst>
                  <a:ext uri="{FF2B5EF4-FFF2-40B4-BE49-F238E27FC236}">
                    <a16:creationId xmlns:a16="http://schemas.microsoft.com/office/drawing/2014/main" id="{52ACCDA3-A626-47B8-B94E-6DEE9BEF02E8}"/>
                  </a:ext>
                </a:extLst>
              </p:cNvPr>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68" name="等腰三角形 67">
                <a:extLst>
                  <a:ext uri="{FF2B5EF4-FFF2-40B4-BE49-F238E27FC236}">
                    <a16:creationId xmlns:a16="http://schemas.microsoft.com/office/drawing/2014/main" id="{DC87C45D-9BE3-4BCB-B93B-ACCC866C1F2B}"/>
                  </a:ext>
                </a:extLst>
              </p:cNvPr>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spTree>
    <p:extLst>
      <p:ext uri="{BB962C8B-B14F-4D97-AF65-F5344CB8AC3E}">
        <p14:creationId xmlns:p14="http://schemas.microsoft.com/office/powerpoint/2010/main" val="2008972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a:spLocks noChangeAspect="1"/>
          </p:cNvSpPr>
          <p:nvPr/>
        </p:nvSpPr>
        <p:spPr>
          <a:xfrm>
            <a:off x="1227372" y="2066806"/>
            <a:ext cx="1700953" cy="1700953"/>
          </a:xfrm>
          <a:prstGeom prst="ellipse">
            <a:avLst/>
          </a:prstGeom>
          <a:blipFill dpi="0" rotWithShape="1">
            <a:blip r:embed="rId3"/>
            <a:srcRect/>
            <a:stretch>
              <a:fillRect/>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sz="1794" dirty="0">
              <a:solidFill>
                <a:srgbClr val="3C3C3C"/>
              </a:solidFill>
              <a:latin typeface="微软雅黑" panose="020B0503020204020204" pitchFamily="34" charset="-122"/>
              <a:ea typeface="微软雅黑" panose="020B0503020204020204" pitchFamily="34" charset="-122"/>
            </a:endParaRPr>
          </a:p>
        </p:txBody>
      </p:sp>
      <p:sp>
        <p:nvSpPr>
          <p:cNvPr id="21" name="TextBox 39"/>
          <p:cNvSpPr txBox="1"/>
          <p:nvPr/>
        </p:nvSpPr>
        <p:spPr>
          <a:xfrm>
            <a:off x="747578" y="4691627"/>
            <a:ext cx="10025332" cy="748923"/>
          </a:xfrm>
          <a:prstGeom prst="rect">
            <a:avLst/>
          </a:prstGeom>
          <a:noFill/>
        </p:spPr>
        <p:txBody>
          <a:bodyPr wrap="square" rtlCol="0">
            <a:spAutoFit/>
          </a:bodyPr>
          <a:lstStyle/>
          <a:p>
            <a:pPr>
              <a:lnSpc>
                <a:spcPct val="150000"/>
              </a:lnSpc>
            </a:pPr>
            <a:r>
              <a:rPr lang="zh-CN" altLang="en-US" sz="1512" dirty="0">
                <a:solidFill>
                  <a:schemeClr val="bg2"/>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8" name="Oval 7"/>
          <p:cNvSpPr>
            <a:spLocks noChangeAspect="1"/>
          </p:cNvSpPr>
          <p:nvPr/>
        </p:nvSpPr>
        <p:spPr>
          <a:xfrm>
            <a:off x="2742331" y="1649817"/>
            <a:ext cx="2380434" cy="2381934"/>
          </a:xfrm>
          <a:prstGeom prst="ellipse">
            <a:avLst/>
          </a:prstGeom>
          <a:blipFill dpi="0" rotWithShape="1">
            <a:blip r:embed="rId4"/>
            <a:srcRect/>
            <a:stretch>
              <a:fillRect/>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sz="1794" dirty="0">
              <a:solidFill>
                <a:srgbClr val="3C3C3C"/>
              </a:solidFill>
              <a:latin typeface="微软雅黑" panose="020B0503020204020204" pitchFamily="34" charset="-122"/>
              <a:ea typeface="微软雅黑" panose="020B0503020204020204" pitchFamily="34" charset="-122"/>
            </a:endParaRPr>
          </a:p>
        </p:txBody>
      </p:sp>
      <p:sp>
        <p:nvSpPr>
          <p:cNvPr id="9" name="Oval 8"/>
          <p:cNvSpPr>
            <a:spLocks noChangeAspect="1"/>
          </p:cNvSpPr>
          <p:nvPr/>
        </p:nvSpPr>
        <p:spPr>
          <a:xfrm>
            <a:off x="4944269" y="2066806"/>
            <a:ext cx="1700953" cy="1700953"/>
          </a:xfrm>
          <a:prstGeom prst="ellipse">
            <a:avLst/>
          </a:prstGeom>
          <a:blipFill dpi="0" rotWithShape="1">
            <a:blip r:embed="rId5"/>
            <a:srcRect/>
            <a:stretch>
              <a:fillRect/>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sz="1794" dirty="0">
              <a:solidFill>
                <a:srgbClr val="3C3C3C"/>
              </a:solidFill>
              <a:latin typeface="微软雅黑" panose="020B0503020204020204" pitchFamily="34" charset="-122"/>
              <a:ea typeface="微软雅黑" panose="020B0503020204020204" pitchFamily="34" charset="-122"/>
            </a:endParaRPr>
          </a:p>
        </p:txBody>
      </p:sp>
      <p:sp>
        <p:nvSpPr>
          <p:cNvPr id="10" name="Oval 9"/>
          <p:cNvSpPr>
            <a:spLocks noChangeAspect="1"/>
          </p:cNvSpPr>
          <p:nvPr/>
        </p:nvSpPr>
        <p:spPr>
          <a:xfrm>
            <a:off x="6459227" y="1676816"/>
            <a:ext cx="2380434" cy="2381934"/>
          </a:xfrm>
          <a:prstGeom prst="ellipse">
            <a:avLst/>
          </a:prstGeom>
          <a:blipFill dpi="0" rotWithShape="1">
            <a:blip r:embed="rId6"/>
            <a:srcRect/>
            <a:stretch>
              <a:fillRect/>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sz="1794" dirty="0">
              <a:solidFill>
                <a:srgbClr val="3C3C3C"/>
              </a:solidFill>
              <a:latin typeface="微软雅黑" panose="020B0503020204020204" pitchFamily="34" charset="-122"/>
              <a:ea typeface="微软雅黑" panose="020B0503020204020204" pitchFamily="34" charset="-122"/>
            </a:endParaRPr>
          </a:p>
        </p:txBody>
      </p:sp>
      <p:sp>
        <p:nvSpPr>
          <p:cNvPr id="11" name="Oval 10"/>
          <p:cNvSpPr>
            <a:spLocks noChangeAspect="1"/>
          </p:cNvSpPr>
          <p:nvPr/>
        </p:nvSpPr>
        <p:spPr>
          <a:xfrm>
            <a:off x="8661165" y="2066806"/>
            <a:ext cx="1700953" cy="1700953"/>
          </a:xfrm>
          <a:prstGeom prst="ellipse">
            <a:avLst/>
          </a:prstGeom>
          <a:blipFill dpi="0" rotWithShape="1">
            <a:blip r:embed="rId7"/>
            <a:srcRect/>
            <a:stretch>
              <a:fillRect/>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sz="1794" dirty="0">
              <a:solidFill>
                <a:srgbClr val="3C3C3C"/>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932685" y="301722"/>
            <a:ext cx="4649269" cy="499496"/>
          </a:xfrm>
          <a:prstGeom prst="rect">
            <a:avLst/>
          </a:prstGeom>
          <a:noFill/>
        </p:spPr>
        <p:txBody>
          <a:bodyPr wrap="square" rtlCol="0">
            <a:spAutoFit/>
          </a:bodyPr>
          <a:lstStyle/>
          <a:p>
            <a:r>
              <a:rPr lang="zh-CN" altLang="en-US" sz="2646" dirty="0">
                <a:solidFill>
                  <a:schemeClr val="tx1">
                    <a:lumMod val="75000"/>
                    <a:lumOff val="25000"/>
                  </a:schemeClr>
                </a:solidFill>
                <a:latin typeface="微软雅黑" panose="020B0503020204020204" pitchFamily="34" charset="-122"/>
                <a:ea typeface="微软雅黑" panose="020B0503020204020204" pitchFamily="34" charset="-122"/>
              </a:rPr>
              <a:t>这里添加您的标题</a:t>
            </a:r>
          </a:p>
        </p:txBody>
      </p:sp>
    </p:spTree>
    <p:extLst>
      <p:ext uri="{BB962C8B-B14F-4D97-AF65-F5344CB8AC3E}">
        <p14:creationId xmlns:p14="http://schemas.microsoft.com/office/powerpoint/2010/main" val="1920801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六边形 2"/>
          <p:cNvSpPr/>
          <p:nvPr/>
        </p:nvSpPr>
        <p:spPr>
          <a:xfrm>
            <a:off x="4165503" y="1320581"/>
            <a:ext cx="1629311" cy="1404396"/>
          </a:xfrm>
          <a:prstGeom prst="hexagon">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algn="ctr"/>
            <a:r>
              <a:rPr lang="zh-CN" altLang="en-US" sz="2268">
                <a:latin typeface="微软雅黑" pitchFamily="34" charset="-122"/>
                <a:ea typeface="微软雅黑" pitchFamily="34" charset="-122"/>
              </a:rPr>
              <a:t>稳重</a:t>
            </a:r>
          </a:p>
        </p:txBody>
      </p:sp>
      <p:sp>
        <p:nvSpPr>
          <p:cNvPr id="4" name="六边形 3"/>
          <p:cNvSpPr/>
          <p:nvPr/>
        </p:nvSpPr>
        <p:spPr>
          <a:xfrm>
            <a:off x="5545438" y="2094392"/>
            <a:ext cx="1629311" cy="1404396"/>
          </a:xfrm>
          <a:prstGeom prst="hexagon">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algn="ctr"/>
            <a:r>
              <a:rPr lang="zh-CN" altLang="en-US" sz="2268">
                <a:latin typeface="微软雅黑" pitchFamily="34" charset="-122"/>
                <a:ea typeface="微软雅黑" pitchFamily="34" charset="-122"/>
              </a:rPr>
              <a:t>专业</a:t>
            </a:r>
          </a:p>
        </p:txBody>
      </p:sp>
      <p:sp>
        <p:nvSpPr>
          <p:cNvPr id="5" name="六边形 4"/>
          <p:cNvSpPr/>
          <p:nvPr/>
        </p:nvSpPr>
        <p:spPr>
          <a:xfrm>
            <a:off x="4165500" y="2848232"/>
            <a:ext cx="1629311" cy="1404396"/>
          </a:xfrm>
          <a:prstGeom prst="hexagon">
            <a:avLst/>
          </a:prstGeom>
          <a:blipFill dpi="0" rotWithShape="1">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algn="ctr"/>
            <a:endParaRPr lang="zh-CN" altLang="en-US" sz="2268"/>
          </a:p>
        </p:txBody>
      </p:sp>
      <p:sp>
        <p:nvSpPr>
          <p:cNvPr id="6" name="六边形 5"/>
          <p:cNvSpPr/>
          <p:nvPr/>
        </p:nvSpPr>
        <p:spPr>
          <a:xfrm>
            <a:off x="6925376" y="2868354"/>
            <a:ext cx="1629311" cy="1404396"/>
          </a:xfrm>
          <a:prstGeom prst="hexagon">
            <a:avLst/>
          </a:prstGeom>
          <a:blipFill dpi="0" rotWithShape="1">
            <a:blip r:embed="rId4"/>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algn="ctr"/>
            <a:endParaRPr lang="zh-CN" altLang="en-US" sz="2268"/>
          </a:p>
        </p:txBody>
      </p:sp>
      <p:sp>
        <p:nvSpPr>
          <p:cNvPr id="7" name="六边形 6"/>
          <p:cNvSpPr/>
          <p:nvPr/>
        </p:nvSpPr>
        <p:spPr>
          <a:xfrm>
            <a:off x="5549875" y="3612044"/>
            <a:ext cx="1629311" cy="1404396"/>
          </a:xfrm>
          <a:prstGeom prst="hexagon">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algn="ctr"/>
            <a:r>
              <a:rPr lang="zh-CN" altLang="en-US" sz="2268">
                <a:latin typeface="微软雅黑" pitchFamily="34" charset="-122"/>
                <a:ea typeface="微软雅黑" pitchFamily="34" charset="-122"/>
              </a:rPr>
              <a:t>服务</a:t>
            </a:r>
          </a:p>
        </p:txBody>
      </p:sp>
      <p:sp>
        <p:nvSpPr>
          <p:cNvPr id="8" name="六边形 7"/>
          <p:cNvSpPr/>
          <p:nvPr/>
        </p:nvSpPr>
        <p:spPr>
          <a:xfrm>
            <a:off x="8305313" y="2097768"/>
            <a:ext cx="1629311" cy="14043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algn="ctr"/>
            <a:r>
              <a:rPr lang="zh-CN" altLang="en-US" sz="2268">
                <a:latin typeface="微软雅黑" pitchFamily="34" charset="-122"/>
                <a:ea typeface="微软雅黑" pitchFamily="34" charset="-122"/>
              </a:rPr>
              <a:t>合作</a:t>
            </a:r>
          </a:p>
        </p:txBody>
      </p:sp>
      <p:sp>
        <p:nvSpPr>
          <p:cNvPr id="9" name="六边形 8"/>
          <p:cNvSpPr/>
          <p:nvPr/>
        </p:nvSpPr>
        <p:spPr>
          <a:xfrm>
            <a:off x="2785565" y="2097768"/>
            <a:ext cx="1629311" cy="1404396"/>
          </a:xfrm>
          <a:prstGeom prst="hexagon">
            <a:avLst/>
          </a:prstGeom>
          <a:blipFill dpi="0" rotWithShape="1">
            <a:blip r:embed="rId5"/>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algn="ctr"/>
            <a:endParaRPr lang="zh-CN" altLang="en-US" sz="2268"/>
          </a:p>
        </p:txBody>
      </p:sp>
      <p:sp>
        <p:nvSpPr>
          <p:cNvPr id="10" name="六边形 9"/>
          <p:cNvSpPr/>
          <p:nvPr/>
        </p:nvSpPr>
        <p:spPr>
          <a:xfrm>
            <a:off x="6925377" y="4375886"/>
            <a:ext cx="1629311" cy="1404396"/>
          </a:xfrm>
          <a:prstGeom prst="hexagon">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algn="ctr"/>
            <a:r>
              <a:rPr lang="zh-CN" altLang="en-US" sz="2268">
                <a:latin typeface="微软雅黑" pitchFamily="34" charset="-122"/>
                <a:ea typeface="微软雅黑" pitchFamily="34" charset="-122"/>
              </a:rPr>
              <a:t>独到</a:t>
            </a:r>
          </a:p>
        </p:txBody>
      </p:sp>
      <p:sp>
        <p:nvSpPr>
          <p:cNvPr id="11" name="六边形 10"/>
          <p:cNvSpPr/>
          <p:nvPr/>
        </p:nvSpPr>
        <p:spPr>
          <a:xfrm>
            <a:off x="8305313" y="3600302"/>
            <a:ext cx="1629311" cy="1404396"/>
          </a:xfrm>
          <a:prstGeom prst="hexagon">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algn="ctr"/>
            <a:r>
              <a:rPr lang="zh-CN" altLang="en-US" sz="2268">
                <a:latin typeface="微软雅黑" pitchFamily="34" charset="-122"/>
                <a:ea typeface="微软雅黑" pitchFamily="34" charset="-122"/>
              </a:rPr>
              <a:t>创新</a:t>
            </a:r>
          </a:p>
        </p:txBody>
      </p:sp>
      <p:sp>
        <p:nvSpPr>
          <p:cNvPr id="12" name="六边形 11"/>
          <p:cNvSpPr/>
          <p:nvPr/>
        </p:nvSpPr>
        <p:spPr>
          <a:xfrm>
            <a:off x="2785565" y="3600302"/>
            <a:ext cx="1629311" cy="1404396"/>
          </a:xfrm>
          <a:prstGeom prst="hexagon">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algn="ctr"/>
            <a:r>
              <a:rPr lang="zh-CN" altLang="en-US" sz="2268">
                <a:latin typeface="微软雅黑" pitchFamily="34" charset="-122"/>
                <a:ea typeface="微软雅黑" pitchFamily="34" charset="-122"/>
              </a:rPr>
              <a:t>远见</a:t>
            </a:r>
          </a:p>
        </p:txBody>
      </p:sp>
      <p:sp>
        <p:nvSpPr>
          <p:cNvPr id="13" name="六边形 12"/>
          <p:cNvSpPr/>
          <p:nvPr/>
        </p:nvSpPr>
        <p:spPr>
          <a:xfrm>
            <a:off x="1405628" y="2868354"/>
            <a:ext cx="1629311" cy="1404396"/>
          </a:xfrm>
          <a:prstGeom prst="hexagon">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algn="ctr"/>
            <a:r>
              <a:rPr lang="zh-CN" altLang="en-US" sz="2268">
                <a:latin typeface="微软雅黑" pitchFamily="34" charset="-122"/>
                <a:ea typeface="微软雅黑" pitchFamily="34" charset="-122"/>
              </a:rPr>
              <a:t>目标</a:t>
            </a:r>
          </a:p>
        </p:txBody>
      </p:sp>
      <p:sp>
        <p:nvSpPr>
          <p:cNvPr id="14" name="六边形 13"/>
          <p:cNvSpPr/>
          <p:nvPr/>
        </p:nvSpPr>
        <p:spPr>
          <a:xfrm>
            <a:off x="4165503" y="4375886"/>
            <a:ext cx="1629311" cy="1404396"/>
          </a:xfrm>
          <a:prstGeom prst="hexagon">
            <a:avLst/>
          </a:prstGeom>
          <a:blipFill dpi="0" rotWithShape="1">
            <a:blip r:embed="rId6"/>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402" tIns="43201" rIns="86402" bIns="43201" rtlCol="0" anchor="ctr"/>
          <a:lstStyle/>
          <a:p>
            <a:pPr algn="ctr"/>
            <a:endParaRPr lang="zh-CN" altLang="en-US" sz="2268"/>
          </a:p>
        </p:txBody>
      </p:sp>
      <p:sp>
        <p:nvSpPr>
          <p:cNvPr id="15" name="文本框 14"/>
          <p:cNvSpPr txBox="1"/>
          <p:nvPr/>
        </p:nvSpPr>
        <p:spPr>
          <a:xfrm>
            <a:off x="932685" y="301722"/>
            <a:ext cx="4649269" cy="499496"/>
          </a:xfrm>
          <a:prstGeom prst="rect">
            <a:avLst/>
          </a:prstGeom>
          <a:noFill/>
        </p:spPr>
        <p:txBody>
          <a:bodyPr wrap="square" rtlCol="0">
            <a:spAutoFit/>
          </a:bodyPr>
          <a:lstStyle/>
          <a:p>
            <a:r>
              <a:rPr lang="zh-CN" altLang="en-US" sz="2646" dirty="0">
                <a:solidFill>
                  <a:schemeClr val="tx1">
                    <a:lumMod val="75000"/>
                    <a:lumOff val="25000"/>
                  </a:schemeClr>
                </a:solidFill>
                <a:latin typeface="微软雅黑" panose="020B0503020204020204" pitchFamily="34" charset="-122"/>
                <a:ea typeface="微软雅黑" panose="020B0503020204020204" pitchFamily="34" charset="-122"/>
              </a:rPr>
              <a:t>这里添加您的标题</a:t>
            </a:r>
          </a:p>
        </p:txBody>
      </p:sp>
    </p:spTree>
    <p:extLst>
      <p:ext uri="{BB962C8B-B14F-4D97-AF65-F5344CB8AC3E}">
        <p14:creationId xmlns:p14="http://schemas.microsoft.com/office/powerpoint/2010/main" val="2967987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cxnSp>
        <p:nvCxnSpPr>
          <p:cNvPr id="37" name="原创设计师QQ：598969553           _3"/>
          <p:cNvCxnSpPr/>
          <p:nvPr/>
        </p:nvCxnSpPr>
        <p:spPr>
          <a:xfrm>
            <a:off x="90" y="3639740"/>
            <a:ext cx="11338759" cy="0"/>
          </a:xfrm>
          <a:prstGeom prst="straightConnector1">
            <a:avLst/>
          </a:prstGeom>
          <a:ln w="28575">
            <a:solidFill>
              <a:schemeClr val="bg1">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8" name="原创设计师QQ：598969553           _4"/>
          <p:cNvSpPr/>
          <p:nvPr/>
        </p:nvSpPr>
        <p:spPr>
          <a:xfrm>
            <a:off x="1093192" y="3163454"/>
            <a:ext cx="952572" cy="952572"/>
          </a:xfrm>
          <a:prstGeom prst="ellipse">
            <a:avLst/>
          </a:pr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607" dirty="0">
                <a:solidFill>
                  <a:schemeClr val="bg1"/>
                </a:solidFill>
                <a:latin typeface="微软雅黑" pitchFamily="34" charset="-122"/>
                <a:ea typeface="微软雅黑" pitchFamily="34" charset="-122"/>
              </a:rPr>
              <a:t>7</a:t>
            </a:r>
            <a:r>
              <a:rPr lang="zh-CN" altLang="en-US" sz="1607" dirty="0">
                <a:solidFill>
                  <a:schemeClr val="bg1"/>
                </a:solidFill>
                <a:latin typeface="微软雅黑" pitchFamily="34" charset="-122"/>
                <a:ea typeface="微软雅黑" pitchFamily="34" charset="-122"/>
              </a:rPr>
              <a:t>月</a:t>
            </a:r>
          </a:p>
        </p:txBody>
      </p:sp>
      <p:sp>
        <p:nvSpPr>
          <p:cNvPr id="39" name="原创设计师QQ：598969553           _5"/>
          <p:cNvSpPr/>
          <p:nvPr/>
        </p:nvSpPr>
        <p:spPr>
          <a:xfrm>
            <a:off x="2671740" y="3163454"/>
            <a:ext cx="952572" cy="952572"/>
          </a:xfrm>
          <a:prstGeom prst="ellipse">
            <a:avLst/>
          </a:pr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607" dirty="0">
                <a:solidFill>
                  <a:schemeClr val="bg1"/>
                </a:solidFill>
                <a:latin typeface="微软雅黑" pitchFamily="34" charset="-122"/>
                <a:ea typeface="微软雅黑" pitchFamily="34" charset="-122"/>
              </a:rPr>
              <a:t>8</a:t>
            </a:r>
            <a:r>
              <a:rPr lang="zh-CN" altLang="en-US" sz="1607" dirty="0">
                <a:solidFill>
                  <a:schemeClr val="bg1"/>
                </a:solidFill>
                <a:latin typeface="微软雅黑" pitchFamily="34" charset="-122"/>
                <a:ea typeface="微软雅黑" pitchFamily="34" charset="-122"/>
              </a:rPr>
              <a:t>月</a:t>
            </a:r>
          </a:p>
        </p:txBody>
      </p:sp>
      <p:sp>
        <p:nvSpPr>
          <p:cNvPr id="41" name="原创设计师QQ：598969553           _6"/>
          <p:cNvSpPr/>
          <p:nvPr/>
        </p:nvSpPr>
        <p:spPr>
          <a:xfrm>
            <a:off x="4250289" y="3163454"/>
            <a:ext cx="952572" cy="952572"/>
          </a:xfrm>
          <a:prstGeom prst="ellipse">
            <a:avLst/>
          </a:prstGeom>
          <a:solidFill>
            <a:schemeClr val="accent3"/>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607" dirty="0">
                <a:solidFill>
                  <a:schemeClr val="bg1"/>
                </a:solidFill>
                <a:latin typeface="微软雅黑" pitchFamily="34" charset="-122"/>
                <a:ea typeface="微软雅黑" pitchFamily="34" charset="-122"/>
              </a:rPr>
              <a:t>9</a:t>
            </a:r>
            <a:r>
              <a:rPr lang="zh-CN" altLang="en-US" sz="1607" dirty="0">
                <a:solidFill>
                  <a:schemeClr val="bg1"/>
                </a:solidFill>
                <a:latin typeface="微软雅黑" pitchFamily="34" charset="-122"/>
                <a:ea typeface="微软雅黑" pitchFamily="34" charset="-122"/>
              </a:rPr>
              <a:t>月</a:t>
            </a:r>
          </a:p>
        </p:txBody>
      </p:sp>
      <p:sp>
        <p:nvSpPr>
          <p:cNvPr id="42" name="原创设计师QQ：598969553           _7"/>
          <p:cNvSpPr/>
          <p:nvPr/>
        </p:nvSpPr>
        <p:spPr>
          <a:xfrm>
            <a:off x="5828837" y="3163454"/>
            <a:ext cx="952572" cy="952572"/>
          </a:xfrm>
          <a:prstGeom prst="ellipse">
            <a:avLst/>
          </a:prstGeom>
          <a:solidFill>
            <a:schemeClr val="accent4"/>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607" dirty="0">
                <a:solidFill>
                  <a:schemeClr val="bg1"/>
                </a:solidFill>
                <a:latin typeface="微软雅黑" pitchFamily="34" charset="-122"/>
                <a:ea typeface="微软雅黑" pitchFamily="34" charset="-122"/>
              </a:rPr>
              <a:t>10</a:t>
            </a:r>
            <a:r>
              <a:rPr lang="zh-CN" altLang="en-US" sz="1607" dirty="0">
                <a:solidFill>
                  <a:schemeClr val="bg1"/>
                </a:solidFill>
                <a:latin typeface="微软雅黑" pitchFamily="34" charset="-122"/>
                <a:ea typeface="微软雅黑" pitchFamily="34" charset="-122"/>
              </a:rPr>
              <a:t>月</a:t>
            </a:r>
          </a:p>
        </p:txBody>
      </p:sp>
      <p:sp>
        <p:nvSpPr>
          <p:cNvPr id="43" name="原创设计师QQ：598969553           _8"/>
          <p:cNvSpPr/>
          <p:nvPr/>
        </p:nvSpPr>
        <p:spPr>
          <a:xfrm>
            <a:off x="7407384" y="3163454"/>
            <a:ext cx="952572" cy="952572"/>
          </a:xfrm>
          <a:prstGeom prst="ellipse">
            <a:avLst/>
          </a:prstGeom>
          <a:solidFill>
            <a:schemeClr val="accent5"/>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607" dirty="0">
                <a:solidFill>
                  <a:schemeClr val="bg1"/>
                </a:solidFill>
                <a:latin typeface="微软雅黑" pitchFamily="34" charset="-122"/>
                <a:ea typeface="微软雅黑" pitchFamily="34" charset="-122"/>
              </a:rPr>
              <a:t>11</a:t>
            </a:r>
            <a:r>
              <a:rPr lang="zh-CN" altLang="en-US" sz="1607" dirty="0">
                <a:solidFill>
                  <a:schemeClr val="bg1"/>
                </a:solidFill>
                <a:latin typeface="微软雅黑" pitchFamily="34" charset="-122"/>
                <a:ea typeface="微软雅黑" pitchFamily="34" charset="-122"/>
              </a:rPr>
              <a:t>月</a:t>
            </a:r>
          </a:p>
        </p:txBody>
      </p:sp>
      <p:sp>
        <p:nvSpPr>
          <p:cNvPr id="44" name="原创设计师QQ：598969553           _9"/>
          <p:cNvSpPr/>
          <p:nvPr/>
        </p:nvSpPr>
        <p:spPr>
          <a:xfrm>
            <a:off x="8985935" y="3163454"/>
            <a:ext cx="952572" cy="952572"/>
          </a:xfrm>
          <a:prstGeom prst="ellipse">
            <a:avLst/>
          </a:prstGeom>
          <a:solidFill>
            <a:schemeClr val="tx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zh-CN" sz="1607" dirty="0">
                <a:solidFill>
                  <a:schemeClr val="bg1"/>
                </a:solidFill>
                <a:latin typeface="微软雅黑" pitchFamily="34" charset="-122"/>
                <a:ea typeface="微软雅黑" pitchFamily="34" charset="-122"/>
              </a:rPr>
              <a:t>12</a:t>
            </a:r>
            <a:r>
              <a:rPr lang="zh-CN" altLang="en-US" sz="1607" dirty="0">
                <a:solidFill>
                  <a:schemeClr val="bg1"/>
                </a:solidFill>
                <a:latin typeface="微软雅黑" pitchFamily="34" charset="-122"/>
                <a:ea typeface="微软雅黑" pitchFamily="34" charset="-122"/>
              </a:rPr>
              <a:t>月</a:t>
            </a:r>
          </a:p>
        </p:txBody>
      </p:sp>
      <p:cxnSp>
        <p:nvCxnSpPr>
          <p:cNvPr id="45" name="原创设计师QQ：598969553           _10"/>
          <p:cNvCxnSpPr/>
          <p:nvPr/>
        </p:nvCxnSpPr>
        <p:spPr>
          <a:xfrm rot="5400000" flipH="1" flipV="1">
            <a:off x="1492058" y="2454465"/>
            <a:ext cx="719028" cy="616227"/>
          </a:xfrm>
          <a:prstGeom prst="bentConnector3">
            <a:avLst/>
          </a:prstGeom>
          <a:ln w="12700">
            <a:solidFill>
              <a:schemeClr val="tx1">
                <a:lumMod val="50000"/>
                <a:lumOff val="50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原创设计师QQ：598969553           _11"/>
          <p:cNvCxnSpPr/>
          <p:nvPr/>
        </p:nvCxnSpPr>
        <p:spPr>
          <a:xfrm rot="16200000" flipH="1">
            <a:off x="3082861" y="4167290"/>
            <a:ext cx="717105" cy="614580"/>
          </a:xfrm>
          <a:prstGeom prst="bentConnector3">
            <a:avLst/>
          </a:prstGeom>
          <a:ln w="12700">
            <a:solidFill>
              <a:schemeClr val="tx1">
                <a:lumMod val="50000"/>
                <a:lumOff val="50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原创设计师QQ：598969553           _12"/>
          <p:cNvCxnSpPr/>
          <p:nvPr/>
        </p:nvCxnSpPr>
        <p:spPr>
          <a:xfrm rot="5400000" flipH="1" flipV="1">
            <a:off x="4684372" y="2454465"/>
            <a:ext cx="719028" cy="616227"/>
          </a:xfrm>
          <a:prstGeom prst="bentConnector3">
            <a:avLst/>
          </a:prstGeom>
          <a:ln w="12700">
            <a:solidFill>
              <a:schemeClr val="tx1">
                <a:lumMod val="50000"/>
                <a:lumOff val="50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原创设计师QQ：598969553           _13"/>
          <p:cNvCxnSpPr/>
          <p:nvPr/>
        </p:nvCxnSpPr>
        <p:spPr>
          <a:xfrm rot="16200000" flipH="1">
            <a:off x="6239957" y="4167290"/>
            <a:ext cx="717108" cy="614582"/>
          </a:xfrm>
          <a:prstGeom prst="bentConnector3">
            <a:avLst/>
          </a:prstGeom>
          <a:ln w="12700">
            <a:solidFill>
              <a:schemeClr val="tx1">
                <a:lumMod val="50000"/>
                <a:lumOff val="50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原创设计师QQ：598969553           _14"/>
          <p:cNvCxnSpPr/>
          <p:nvPr/>
        </p:nvCxnSpPr>
        <p:spPr>
          <a:xfrm rot="5400000" flipH="1" flipV="1">
            <a:off x="7791333" y="2454465"/>
            <a:ext cx="719028" cy="616227"/>
          </a:xfrm>
          <a:prstGeom prst="bentConnector3">
            <a:avLst/>
          </a:prstGeom>
          <a:ln w="12700">
            <a:solidFill>
              <a:schemeClr val="tx1">
                <a:lumMod val="50000"/>
                <a:lumOff val="50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0" name="原创设计师QQ：598969553           _15"/>
          <p:cNvCxnSpPr/>
          <p:nvPr/>
        </p:nvCxnSpPr>
        <p:spPr>
          <a:xfrm rot="16200000" flipH="1">
            <a:off x="9410960" y="4167290"/>
            <a:ext cx="717108" cy="614583"/>
          </a:xfrm>
          <a:prstGeom prst="bentConnector3">
            <a:avLst/>
          </a:prstGeom>
          <a:ln w="12700">
            <a:solidFill>
              <a:schemeClr val="tx1">
                <a:lumMod val="50000"/>
                <a:lumOff val="50000"/>
              </a:schemeClr>
            </a:solidFill>
            <a:prstDash val="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1" name="原创设计师QQ：598969553           _16"/>
          <p:cNvSpPr/>
          <p:nvPr/>
        </p:nvSpPr>
        <p:spPr>
          <a:xfrm>
            <a:off x="7251299" y="1334943"/>
            <a:ext cx="2415326" cy="992708"/>
          </a:xfrm>
          <a:prstGeom prst="rect">
            <a:avLst/>
          </a:prstGeom>
        </p:spPr>
        <p:txBody>
          <a:bodyPr wrap="square">
            <a:spAutoFit/>
          </a:bodyPr>
          <a:lstStyle/>
          <a:p>
            <a:pPr algn="ctr">
              <a:lnSpc>
                <a:spcPct val="130000"/>
              </a:lnSpc>
            </a:pPr>
            <a:r>
              <a:rPr lang="zh-CN" altLang="en-US" sz="1764" b="1"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764" b="1"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50000"/>
              </a:lnSpc>
            </a:pPr>
            <a:r>
              <a:rPr lang="zh-CN" altLang="en-US" sz="1260" dirty="0">
                <a:solidFill>
                  <a:schemeClr val="bg2"/>
                </a:solidFill>
                <a:latin typeface="微软雅黑"/>
                <a:ea typeface="微软雅黑"/>
              </a:rPr>
              <a:t>单击此处添加文本单击此处添加文本</a:t>
            </a:r>
            <a:endParaRPr lang="en-US" altLang="zh-CN" sz="1260" dirty="0">
              <a:solidFill>
                <a:schemeClr val="bg2"/>
              </a:solidFill>
              <a:latin typeface="微软雅黑"/>
              <a:ea typeface="微软雅黑"/>
            </a:endParaRPr>
          </a:p>
        </p:txBody>
      </p:sp>
      <p:sp>
        <p:nvSpPr>
          <p:cNvPr id="52" name="原创设计师QQ：598969553           _17"/>
          <p:cNvSpPr/>
          <p:nvPr/>
        </p:nvSpPr>
        <p:spPr>
          <a:xfrm>
            <a:off x="8869143" y="4953890"/>
            <a:ext cx="2415326" cy="992708"/>
          </a:xfrm>
          <a:prstGeom prst="rect">
            <a:avLst/>
          </a:prstGeom>
        </p:spPr>
        <p:txBody>
          <a:bodyPr wrap="square">
            <a:spAutoFit/>
          </a:bodyPr>
          <a:lstStyle/>
          <a:p>
            <a:pPr algn="ctr">
              <a:lnSpc>
                <a:spcPct val="130000"/>
              </a:lnSpc>
            </a:pPr>
            <a:r>
              <a:rPr lang="zh-CN" altLang="en-US" sz="1764" b="1"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764" b="1"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50000"/>
              </a:lnSpc>
            </a:pPr>
            <a:r>
              <a:rPr lang="zh-CN" altLang="en-US" sz="1260" dirty="0">
                <a:solidFill>
                  <a:schemeClr val="bg2"/>
                </a:solidFill>
                <a:latin typeface="微软雅黑"/>
                <a:ea typeface="微软雅黑"/>
              </a:rPr>
              <a:t>单击此处添加文本单击此处添加文本</a:t>
            </a:r>
            <a:endParaRPr lang="en-US" altLang="zh-CN" sz="1260" dirty="0">
              <a:solidFill>
                <a:schemeClr val="bg2"/>
              </a:solidFill>
              <a:latin typeface="微软雅黑"/>
              <a:ea typeface="微软雅黑"/>
            </a:endParaRPr>
          </a:p>
        </p:txBody>
      </p:sp>
      <p:sp>
        <p:nvSpPr>
          <p:cNvPr id="53" name="原创设计师QQ：598969553           _18"/>
          <p:cNvSpPr/>
          <p:nvPr/>
        </p:nvSpPr>
        <p:spPr>
          <a:xfrm>
            <a:off x="5698139" y="4953890"/>
            <a:ext cx="2415326" cy="992708"/>
          </a:xfrm>
          <a:prstGeom prst="rect">
            <a:avLst/>
          </a:prstGeom>
        </p:spPr>
        <p:txBody>
          <a:bodyPr wrap="square">
            <a:spAutoFit/>
          </a:bodyPr>
          <a:lstStyle/>
          <a:p>
            <a:pPr algn="ctr">
              <a:lnSpc>
                <a:spcPct val="130000"/>
              </a:lnSpc>
            </a:pPr>
            <a:r>
              <a:rPr lang="zh-CN" altLang="en-US" sz="1764" b="1"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764" b="1"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50000"/>
              </a:lnSpc>
            </a:pPr>
            <a:r>
              <a:rPr lang="zh-CN" altLang="en-US" sz="1260" dirty="0">
                <a:solidFill>
                  <a:schemeClr val="bg2"/>
                </a:solidFill>
                <a:latin typeface="微软雅黑"/>
                <a:ea typeface="微软雅黑"/>
              </a:rPr>
              <a:t>单击此处添加文本单击此处添加文本</a:t>
            </a:r>
            <a:endParaRPr lang="en-US" altLang="zh-CN" sz="1260" dirty="0">
              <a:solidFill>
                <a:schemeClr val="bg2"/>
              </a:solidFill>
              <a:latin typeface="微软雅黑"/>
              <a:ea typeface="微软雅黑"/>
            </a:endParaRPr>
          </a:p>
        </p:txBody>
      </p:sp>
      <p:sp>
        <p:nvSpPr>
          <p:cNvPr id="54" name="原创设计师QQ：598969553           _19"/>
          <p:cNvSpPr/>
          <p:nvPr/>
        </p:nvSpPr>
        <p:spPr>
          <a:xfrm>
            <a:off x="2527136" y="4953890"/>
            <a:ext cx="2415326" cy="992708"/>
          </a:xfrm>
          <a:prstGeom prst="rect">
            <a:avLst/>
          </a:prstGeom>
        </p:spPr>
        <p:txBody>
          <a:bodyPr wrap="square">
            <a:spAutoFit/>
          </a:bodyPr>
          <a:lstStyle/>
          <a:p>
            <a:pPr algn="ctr">
              <a:lnSpc>
                <a:spcPct val="130000"/>
              </a:lnSpc>
            </a:pPr>
            <a:r>
              <a:rPr lang="zh-CN" altLang="en-US" sz="1764" b="1"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764" b="1"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50000"/>
              </a:lnSpc>
            </a:pPr>
            <a:r>
              <a:rPr lang="zh-CN" altLang="en-US" sz="1260" dirty="0">
                <a:solidFill>
                  <a:schemeClr val="bg2"/>
                </a:solidFill>
                <a:latin typeface="微软雅黑"/>
                <a:ea typeface="微软雅黑"/>
              </a:rPr>
              <a:t>单击此处添加文本单击此处添加文本</a:t>
            </a:r>
            <a:endParaRPr lang="en-US" altLang="zh-CN" sz="1260" dirty="0">
              <a:solidFill>
                <a:schemeClr val="bg2"/>
              </a:solidFill>
              <a:latin typeface="微软雅黑"/>
              <a:ea typeface="微软雅黑"/>
            </a:endParaRPr>
          </a:p>
        </p:txBody>
      </p:sp>
      <p:sp>
        <p:nvSpPr>
          <p:cNvPr id="55" name="原创设计师QQ：598969553           _20"/>
          <p:cNvSpPr/>
          <p:nvPr/>
        </p:nvSpPr>
        <p:spPr>
          <a:xfrm>
            <a:off x="4183186" y="1334943"/>
            <a:ext cx="2415326" cy="992708"/>
          </a:xfrm>
          <a:prstGeom prst="rect">
            <a:avLst/>
          </a:prstGeom>
        </p:spPr>
        <p:txBody>
          <a:bodyPr wrap="square">
            <a:spAutoFit/>
          </a:bodyPr>
          <a:lstStyle/>
          <a:p>
            <a:pPr algn="ctr">
              <a:lnSpc>
                <a:spcPct val="130000"/>
              </a:lnSpc>
            </a:pPr>
            <a:r>
              <a:rPr lang="zh-CN" altLang="en-US" sz="1764" b="1"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764" b="1"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50000"/>
              </a:lnSpc>
            </a:pPr>
            <a:r>
              <a:rPr lang="zh-CN" altLang="en-US" sz="1260" dirty="0">
                <a:solidFill>
                  <a:schemeClr val="bg2"/>
                </a:solidFill>
                <a:latin typeface="微软雅黑"/>
                <a:ea typeface="微软雅黑"/>
              </a:rPr>
              <a:t>单击此处添加文本单击此处添加文本</a:t>
            </a:r>
            <a:endParaRPr lang="en-US" altLang="zh-CN" sz="1260" dirty="0">
              <a:solidFill>
                <a:schemeClr val="bg2"/>
              </a:solidFill>
              <a:latin typeface="微软雅黑"/>
              <a:ea typeface="微软雅黑"/>
            </a:endParaRPr>
          </a:p>
        </p:txBody>
      </p:sp>
      <p:sp>
        <p:nvSpPr>
          <p:cNvPr id="56" name="原创设计师QQ：598969553           _21"/>
          <p:cNvSpPr/>
          <p:nvPr/>
        </p:nvSpPr>
        <p:spPr>
          <a:xfrm>
            <a:off x="952022" y="1334943"/>
            <a:ext cx="2415326" cy="992708"/>
          </a:xfrm>
          <a:prstGeom prst="rect">
            <a:avLst/>
          </a:prstGeom>
        </p:spPr>
        <p:txBody>
          <a:bodyPr wrap="square">
            <a:spAutoFit/>
          </a:bodyPr>
          <a:lstStyle/>
          <a:p>
            <a:pPr algn="ctr">
              <a:lnSpc>
                <a:spcPct val="130000"/>
              </a:lnSpc>
            </a:pPr>
            <a:r>
              <a:rPr lang="zh-CN" altLang="en-US" sz="1764" b="1" dirty="0">
                <a:solidFill>
                  <a:schemeClr val="bg2"/>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764" b="1" dirty="0">
              <a:solidFill>
                <a:schemeClr val="bg2"/>
              </a:solidFill>
              <a:latin typeface="微软雅黑" panose="020B0503020204020204" pitchFamily="34" charset="-122"/>
              <a:ea typeface="微软雅黑" panose="020B0503020204020204" pitchFamily="34" charset="-122"/>
              <a:cs typeface="Open Sans" panose="020B0606030504020204" pitchFamily="34" charset="0"/>
            </a:endParaRPr>
          </a:p>
          <a:p>
            <a:pPr algn="ctr">
              <a:lnSpc>
                <a:spcPct val="150000"/>
              </a:lnSpc>
            </a:pPr>
            <a:r>
              <a:rPr lang="zh-CN" altLang="en-US" sz="1260" dirty="0">
                <a:solidFill>
                  <a:schemeClr val="bg2"/>
                </a:solidFill>
                <a:latin typeface="微软雅黑"/>
                <a:ea typeface="微软雅黑"/>
              </a:rPr>
              <a:t>单击此处添加文本单击此处添加文本</a:t>
            </a:r>
            <a:endParaRPr lang="en-US" altLang="zh-CN" sz="1260" dirty="0">
              <a:solidFill>
                <a:schemeClr val="bg2"/>
              </a:solidFill>
              <a:latin typeface="微软雅黑"/>
              <a:ea typeface="微软雅黑"/>
            </a:endParaRPr>
          </a:p>
        </p:txBody>
      </p:sp>
      <p:sp>
        <p:nvSpPr>
          <p:cNvPr id="21" name="文本框 20"/>
          <p:cNvSpPr txBox="1"/>
          <p:nvPr/>
        </p:nvSpPr>
        <p:spPr>
          <a:xfrm>
            <a:off x="932685" y="301722"/>
            <a:ext cx="4649269" cy="499496"/>
          </a:xfrm>
          <a:prstGeom prst="rect">
            <a:avLst/>
          </a:prstGeom>
          <a:noFill/>
        </p:spPr>
        <p:txBody>
          <a:bodyPr wrap="square" rtlCol="0">
            <a:spAutoFit/>
          </a:bodyPr>
          <a:lstStyle/>
          <a:p>
            <a:r>
              <a:rPr lang="zh-CN" altLang="en-US" sz="2646" dirty="0">
                <a:solidFill>
                  <a:schemeClr val="tx1">
                    <a:lumMod val="75000"/>
                    <a:lumOff val="25000"/>
                  </a:schemeClr>
                </a:solidFill>
                <a:latin typeface="微软雅黑" panose="020B0503020204020204" pitchFamily="34" charset="-122"/>
                <a:ea typeface="微软雅黑" panose="020B0503020204020204" pitchFamily="34" charset="-122"/>
              </a:rPr>
              <a:t>这里添加您的标题</a:t>
            </a:r>
          </a:p>
        </p:txBody>
      </p:sp>
    </p:spTree>
    <p:extLst>
      <p:ext uri="{BB962C8B-B14F-4D97-AF65-F5344CB8AC3E}">
        <p14:creationId xmlns:p14="http://schemas.microsoft.com/office/powerpoint/2010/main" val="3852797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a:grpSpLocks/>
          </p:cNvGrpSpPr>
          <p:nvPr/>
        </p:nvGrpSpPr>
        <p:grpSpPr bwMode="auto">
          <a:xfrm>
            <a:off x="728749" y="1334942"/>
            <a:ext cx="4759333" cy="1554666"/>
            <a:chOff x="2585937" y="554108"/>
            <a:chExt cx="3777049" cy="1234228"/>
          </a:xfrm>
        </p:grpSpPr>
        <p:sp>
          <p:nvSpPr>
            <p:cNvPr id="19466" name="文本框 66"/>
            <p:cNvSpPr txBox="1">
              <a:spLocks noChangeArrowheads="1"/>
            </p:cNvSpPr>
            <p:nvPr/>
          </p:nvSpPr>
          <p:spPr bwMode="auto">
            <a:xfrm>
              <a:off x="2585937" y="892170"/>
              <a:ext cx="3777049" cy="896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1260" dirty="0">
                  <a:solidFill>
                    <a:schemeClr val="bg2"/>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9467" name="文本框 13"/>
            <p:cNvSpPr txBox="1">
              <a:spLocks noChangeArrowheads="1"/>
            </p:cNvSpPr>
            <p:nvPr/>
          </p:nvSpPr>
          <p:spPr bwMode="auto">
            <a:xfrm>
              <a:off x="2585937" y="554108"/>
              <a:ext cx="1843357" cy="246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2015" dirty="0">
                  <a:solidFill>
                    <a:schemeClr val="bg2"/>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sp>
        <p:nvSpPr>
          <p:cNvPr id="41" name="任意多边形 40"/>
          <p:cNvSpPr/>
          <p:nvPr/>
        </p:nvSpPr>
        <p:spPr>
          <a:xfrm>
            <a:off x="5892241" y="1081513"/>
            <a:ext cx="4825098" cy="2124000"/>
          </a:xfrm>
          <a:custGeom>
            <a:avLst/>
            <a:gdLst>
              <a:gd name="connsiteX0" fmla="*/ 0 w 4467225"/>
              <a:gd name="connsiteY0" fmla="*/ 0 h 2543175"/>
              <a:gd name="connsiteX1" fmla="*/ 4467225 w 4467225"/>
              <a:gd name="connsiteY1" fmla="*/ 0 h 2543175"/>
              <a:gd name="connsiteX2" fmla="*/ 4467225 w 4467225"/>
              <a:gd name="connsiteY2" fmla="*/ 2543175 h 2543175"/>
              <a:gd name="connsiteX3" fmla="*/ 0 w 4467225"/>
              <a:gd name="connsiteY3" fmla="*/ 2543175 h 2543175"/>
              <a:gd name="connsiteX4" fmla="*/ 0 w 4467225"/>
              <a:gd name="connsiteY4" fmla="*/ 1386931 h 2543175"/>
              <a:gd name="connsiteX5" fmla="*/ 198867 w 4467225"/>
              <a:gd name="connsiteY5" fmla="*/ 1271588 h 2543175"/>
              <a:gd name="connsiteX6" fmla="*/ 0 w 4467225"/>
              <a:gd name="connsiteY6" fmla="*/ 1156245 h 2543175"/>
              <a:gd name="connsiteX7" fmla="*/ 0 w 4467225"/>
              <a:gd name="connsiteY7" fmla="*/ 0 h 254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67225" h="2543175">
                <a:moveTo>
                  <a:pt x="0" y="0"/>
                </a:moveTo>
                <a:lnTo>
                  <a:pt x="4467225" y="0"/>
                </a:lnTo>
                <a:lnTo>
                  <a:pt x="4467225" y="2543175"/>
                </a:lnTo>
                <a:lnTo>
                  <a:pt x="0" y="2543175"/>
                </a:lnTo>
                <a:lnTo>
                  <a:pt x="0" y="1386931"/>
                </a:lnTo>
                <a:lnTo>
                  <a:pt x="198867" y="1271588"/>
                </a:lnTo>
                <a:lnTo>
                  <a:pt x="0" y="1156245"/>
                </a:lnTo>
                <a:lnTo>
                  <a:pt x="0" y="0"/>
                </a:lnTo>
                <a:close/>
              </a:path>
            </a:pathLst>
          </a:custGeom>
          <a:blipFill dpi="0" rotWithShape="1">
            <a:blip r:embed="rId3"/>
            <a:srcRect/>
            <a:stretch>
              <a:fillRect t="-54000" r="-15000" b="-2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613">
              <a:latin typeface="Arial" panose="020B0604020202020204" pitchFamily="34" charset="0"/>
              <a:ea typeface="微软雅黑" panose="020B0503020204020204" pitchFamily="34" charset="-122"/>
              <a:sym typeface="Arial" panose="020B0604020202020204" pitchFamily="34" charset="0"/>
            </a:endParaRPr>
          </a:p>
        </p:txBody>
      </p:sp>
      <p:sp>
        <p:nvSpPr>
          <p:cNvPr id="44" name="任意多边形 43"/>
          <p:cNvSpPr/>
          <p:nvPr/>
        </p:nvSpPr>
        <p:spPr>
          <a:xfrm>
            <a:off x="728746" y="3308351"/>
            <a:ext cx="5031499" cy="2471931"/>
          </a:xfrm>
          <a:custGeom>
            <a:avLst/>
            <a:gdLst>
              <a:gd name="connsiteX0" fmla="*/ 2590802 w 2590802"/>
              <a:gd name="connsiteY0" fmla="*/ 0 h 4676776"/>
              <a:gd name="connsiteX1" fmla="*/ 2590802 w 2590802"/>
              <a:gd name="connsiteY1" fmla="*/ 4676776 h 4676776"/>
              <a:gd name="connsiteX2" fmla="*/ 1401458 w 2590802"/>
              <a:gd name="connsiteY2" fmla="*/ 4676776 h 4676776"/>
              <a:gd name="connsiteX3" fmla="*/ 1295401 w 2590802"/>
              <a:gd name="connsiteY3" fmla="*/ 4493919 h 4676776"/>
              <a:gd name="connsiteX4" fmla="*/ 1189344 w 2590802"/>
              <a:gd name="connsiteY4" fmla="*/ 4676776 h 4676776"/>
              <a:gd name="connsiteX5" fmla="*/ 0 w 2590802"/>
              <a:gd name="connsiteY5" fmla="*/ 4676776 h 4676776"/>
              <a:gd name="connsiteX6" fmla="*/ 1 w 2590802"/>
              <a:gd name="connsiteY6" fmla="*/ 0 h 4676776"/>
              <a:gd name="connsiteX7" fmla="*/ 2590802 w 2590802"/>
              <a:gd name="connsiteY7" fmla="*/ 0 h 467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90802" h="4676776">
                <a:moveTo>
                  <a:pt x="2590802" y="0"/>
                </a:moveTo>
                <a:lnTo>
                  <a:pt x="2590802" y="4676776"/>
                </a:lnTo>
                <a:lnTo>
                  <a:pt x="1401458" y="4676776"/>
                </a:lnTo>
                <a:lnTo>
                  <a:pt x="1295401" y="4493919"/>
                </a:lnTo>
                <a:lnTo>
                  <a:pt x="1189344" y="4676776"/>
                </a:lnTo>
                <a:lnTo>
                  <a:pt x="0" y="4676776"/>
                </a:lnTo>
                <a:lnTo>
                  <a:pt x="1" y="0"/>
                </a:lnTo>
                <a:lnTo>
                  <a:pt x="2590802" y="0"/>
                </a:lnTo>
                <a:close/>
              </a:path>
            </a:pathLst>
          </a:custGeom>
          <a:blipFill dpi="0" rotWithShape="1">
            <a:blip r:embed="rId4"/>
            <a:srcRect/>
            <a:stretch>
              <a:fillRect l="255" r="-255" b="-3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613">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1"/>
          <p:cNvGrpSpPr>
            <a:grpSpLocks/>
          </p:cNvGrpSpPr>
          <p:nvPr/>
        </p:nvGrpSpPr>
        <p:grpSpPr bwMode="auto">
          <a:xfrm>
            <a:off x="5892241" y="3308351"/>
            <a:ext cx="4825098" cy="2471931"/>
            <a:chOff x="4046335" y="2857499"/>
            <a:chExt cx="4830965" cy="1962150"/>
          </a:xfrm>
        </p:grpSpPr>
        <p:grpSp>
          <p:nvGrpSpPr>
            <p:cNvPr id="19462" name="组合 6"/>
            <p:cNvGrpSpPr>
              <a:grpSpLocks/>
            </p:cNvGrpSpPr>
            <p:nvPr/>
          </p:nvGrpSpPr>
          <p:grpSpPr bwMode="auto">
            <a:xfrm>
              <a:off x="4327278" y="3092841"/>
              <a:ext cx="4269080" cy="1510975"/>
              <a:chOff x="4327278" y="3045216"/>
              <a:chExt cx="4269080" cy="1510975"/>
            </a:xfrm>
          </p:grpSpPr>
          <p:sp>
            <p:nvSpPr>
              <p:cNvPr id="46" name="文本框 66"/>
              <p:cNvSpPr txBox="1">
                <a:spLocks noChangeArrowheads="1"/>
              </p:cNvSpPr>
              <p:nvPr/>
            </p:nvSpPr>
            <p:spPr bwMode="auto">
              <a:xfrm>
                <a:off x="4327278" y="3372841"/>
                <a:ext cx="4269080" cy="1183350"/>
              </a:xfrm>
              <a:prstGeom prst="rect">
                <a:avLst/>
              </a:prstGeom>
              <a:noFill/>
              <a:ln>
                <a:noFill/>
              </a:ln>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1323" dirty="0">
                    <a:solidFill>
                      <a:schemeClr val="bg2"/>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47" name="文本框 66"/>
              <p:cNvSpPr txBox="1">
                <a:spLocks noChangeArrowheads="1"/>
              </p:cNvSpPr>
              <p:nvPr/>
            </p:nvSpPr>
            <p:spPr bwMode="auto">
              <a:xfrm>
                <a:off x="5297122" y="3045216"/>
                <a:ext cx="2325577" cy="246137"/>
              </a:xfrm>
              <a:prstGeom prst="rect">
                <a:avLst/>
              </a:prstGeom>
              <a:noFill/>
              <a:ln>
                <a:noFill/>
              </a:ln>
            </p:spPr>
            <p:txBody>
              <a:bodyPr wrap="none" lIns="0" tIns="0" rIns="0" bIns="0">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2015" dirty="0">
                    <a:solidFill>
                      <a:schemeClr val="bg2"/>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sp>
          <p:nvSpPr>
            <p:cNvPr id="54" name="任意多边形 53"/>
            <p:cNvSpPr/>
            <p:nvPr/>
          </p:nvSpPr>
          <p:spPr>
            <a:xfrm>
              <a:off x="4046335" y="2857499"/>
              <a:ext cx="4830965" cy="1962150"/>
            </a:xfrm>
            <a:custGeom>
              <a:avLst/>
              <a:gdLst>
                <a:gd name="connsiteX0" fmla="*/ 0 w 4830965"/>
                <a:gd name="connsiteY0" fmla="*/ 0 h 1962150"/>
                <a:gd name="connsiteX1" fmla="*/ 4830965 w 4830965"/>
                <a:gd name="connsiteY1" fmla="*/ 0 h 1962150"/>
                <a:gd name="connsiteX2" fmla="*/ 4830965 w 4830965"/>
                <a:gd name="connsiteY2" fmla="*/ 1962150 h 1962150"/>
                <a:gd name="connsiteX3" fmla="*/ 0 w 4830965"/>
                <a:gd name="connsiteY3" fmla="*/ 1962150 h 1962150"/>
                <a:gd name="connsiteX4" fmla="*/ 0 w 4830965"/>
                <a:gd name="connsiteY4" fmla="*/ 0 h 1962150"/>
                <a:gd name="connsiteX5" fmla="*/ 95250 w 4830965"/>
                <a:gd name="connsiteY5" fmla="*/ 95250 h 1962150"/>
                <a:gd name="connsiteX6" fmla="*/ 95250 w 4830965"/>
                <a:gd name="connsiteY6" fmla="*/ 1876425 h 1962150"/>
                <a:gd name="connsiteX7" fmla="*/ 4726190 w 4830965"/>
                <a:gd name="connsiteY7" fmla="*/ 1876425 h 1962150"/>
                <a:gd name="connsiteX8" fmla="*/ 4726190 w 4830965"/>
                <a:gd name="connsiteY8" fmla="*/ 95250 h 1962150"/>
                <a:gd name="connsiteX9" fmla="*/ 95250 w 4830965"/>
                <a:gd name="connsiteY9" fmla="*/ 95250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30965" h="1962150">
                  <a:moveTo>
                    <a:pt x="0" y="0"/>
                  </a:moveTo>
                  <a:lnTo>
                    <a:pt x="4830965" y="0"/>
                  </a:lnTo>
                  <a:lnTo>
                    <a:pt x="4830965" y="1962150"/>
                  </a:lnTo>
                  <a:lnTo>
                    <a:pt x="0" y="1962150"/>
                  </a:lnTo>
                  <a:lnTo>
                    <a:pt x="0" y="0"/>
                  </a:lnTo>
                  <a:close/>
                  <a:moveTo>
                    <a:pt x="95250" y="95250"/>
                  </a:moveTo>
                  <a:lnTo>
                    <a:pt x="95250" y="1876425"/>
                  </a:lnTo>
                  <a:lnTo>
                    <a:pt x="4726190" y="1876425"/>
                  </a:lnTo>
                  <a:lnTo>
                    <a:pt x="4726190" y="95250"/>
                  </a:lnTo>
                  <a:lnTo>
                    <a:pt x="95250" y="952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sz="1613">
                <a:solidFill>
                  <a:schemeClr val="bg2"/>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文本框 11"/>
          <p:cNvSpPr txBox="1"/>
          <p:nvPr/>
        </p:nvSpPr>
        <p:spPr>
          <a:xfrm>
            <a:off x="932685" y="301722"/>
            <a:ext cx="4649269" cy="499496"/>
          </a:xfrm>
          <a:prstGeom prst="rect">
            <a:avLst/>
          </a:prstGeom>
          <a:noFill/>
        </p:spPr>
        <p:txBody>
          <a:bodyPr wrap="square" rtlCol="0">
            <a:spAutoFit/>
          </a:bodyPr>
          <a:lstStyle/>
          <a:p>
            <a:r>
              <a:rPr lang="zh-CN" altLang="en-US" sz="2646" dirty="0">
                <a:solidFill>
                  <a:schemeClr val="tx1">
                    <a:lumMod val="75000"/>
                    <a:lumOff val="25000"/>
                  </a:schemeClr>
                </a:solidFill>
                <a:latin typeface="微软雅黑" panose="020B0503020204020204" pitchFamily="34" charset="-122"/>
                <a:ea typeface="微软雅黑" panose="020B0503020204020204" pitchFamily="34" charset="-122"/>
              </a:rPr>
              <a:t>这里添加您的标题</a:t>
            </a:r>
          </a:p>
        </p:txBody>
      </p:sp>
    </p:spTree>
    <p:extLst>
      <p:ext uri="{BB962C8B-B14F-4D97-AF65-F5344CB8AC3E}">
        <p14:creationId xmlns:p14="http://schemas.microsoft.com/office/powerpoint/2010/main" val="3160400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739400" y="1811600"/>
            <a:ext cx="2000496" cy="2000496"/>
          </a:xfrm>
          <a:prstGeom prst="ellipse">
            <a:avLst/>
          </a:prstGeom>
          <a:solidFill>
            <a:schemeClr val="accent2"/>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8" name="标题 4"/>
          <p:cNvSpPr txBox="1">
            <a:spLocks/>
          </p:cNvSpPr>
          <p:nvPr/>
        </p:nvSpPr>
        <p:spPr>
          <a:xfrm>
            <a:off x="3175363" y="3093599"/>
            <a:ext cx="1224418" cy="758697"/>
          </a:xfrm>
          <a:prstGeom prst="rect">
            <a:avLst/>
          </a:prstGeom>
        </p:spPr>
        <p:txBody>
          <a:bodyPr vert="horz" lIns="86380" tIns="43190" rIns="86380" bIns="431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45" b="1" dirty="0">
                <a:solidFill>
                  <a:schemeClr val="bg1"/>
                </a:solidFill>
                <a:latin typeface="微软雅黑" pitchFamily="34" charset="-122"/>
                <a:ea typeface="微软雅黑" pitchFamily="34" charset="-122"/>
              </a:rPr>
              <a:t>第四章</a:t>
            </a:r>
            <a:endParaRPr lang="zh-CN" altLang="en-US" sz="1039" b="1" dirty="0">
              <a:solidFill>
                <a:schemeClr val="bg1"/>
              </a:solidFill>
              <a:latin typeface="微软雅黑" pitchFamily="34" charset="-122"/>
              <a:ea typeface="微软雅黑" pitchFamily="34" charset="-122"/>
            </a:endParaRPr>
          </a:p>
          <a:p>
            <a:pPr algn="l"/>
            <a:endParaRPr lang="en-US" altLang="zh-CN" sz="1323" b="1" dirty="0">
              <a:solidFill>
                <a:schemeClr val="bg1"/>
              </a:solidFill>
              <a:latin typeface="微软雅黑" panose="020B0503020204020204" pitchFamily="34" charset="-122"/>
              <a:ea typeface="微软雅黑" panose="020B0503020204020204" pitchFamily="34" charset="-122"/>
            </a:endParaRPr>
          </a:p>
        </p:txBody>
      </p:sp>
      <p:sp>
        <p:nvSpPr>
          <p:cNvPr id="51" name="KSO_Shape"/>
          <p:cNvSpPr>
            <a:spLocks/>
          </p:cNvSpPr>
          <p:nvPr/>
        </p:nvSpPr>
        <p:spPr bwMode="auto">
          <a:xfrm>
            <a:off x="3294647" y="2151716"/>
            <a:ext cx="969088" cy="959399"/>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7"/>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7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700">
              <a:solidFill>
                <a:srgbClr val="E4C874"/>
              </a:solidFill>
              <a:ea typeface="宋体" panose="02010600030101010101" pitchFamily="2" charset="-122"/>
            </a:endParaRPr>
          </a:p>
        </p:txBody>
      </p:sp>
      <p:sp>
        <p:nvSpPr>
          <p:cNvPr id="40" name="标题 4">
            <a:extLst>
              <a:ext uri="{FF2B5EF4-FFF2-40B4-BE49-F238E27FC236}">
                <a16:creationId xmlns:a16="http://schemas.microsoft.com/office/drawing/2014/main" id="{59925528-F14E-4D96-8EDD-B19292CF7578}"/>
              </a:ext>
            </a:extLst>
          </p:cNvPr>
          <p:cNvSpPr txBox="1">
            <a:spLocks/>
          </p:cNvSpPr>
          <p:nvPr/>
        </p:nvSpPr>
        <p:spPr>
          <a:xfrm>
            <a:off x="4940300" y="2355787"/>
            <a:ext cx="3715810" cy="447282"/>
          </a:xfrm>
          <a:prstGeom prst="rect">
            <a:avLst/>
          </a:prstGeom>
        </p:spPr>
        <p:txBody>
          <a:bodyPr vert="horz" lIns="86380" tIns="43190" rIns="86380" bIns="431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3401" b="1" dirty="0">
                <a:solidFill>
                  <a:schemeClr val="accent2"/>
                </a:solidFill>
                <a:latin typeface="微软雅黑" panose="020B0503020204020204" pitchFamily="34" charset="-122"/>
                <a:ea typeface="微软雅黑" panose="020B0503020204020204" pitchFamily="34" charset="-122"/>
              </a:rPr>
              <a:t>标题内容</a:t>
            </a:r>
            <a:endParaRPr lang="en-US" altLang="zh-CN" sz="1700" b="1" dirty="0">
              <a:solidFill>
                <a:schemeClr val="accent2"/>
              </a:solidFill>
              <a:latin typeface="微软雅黑" panose="020B0503020204020204" pitchFamily="34" charset="-122"/>
              <a:ea typeface="微软雅黑" panose="020B0503020204020204" pitchFamily="34" charset="-122"/>
            </a:endParaRPr>
          </a:p>
        </p:txBody>
      </p:sp>
      <p:grpSp>
        <p:nvGrpSpPr>
          <p:cNvPr id="41" name="组合 40">
            <a:extLst>
              <a:ext uri="{FF2B5EF4-FFF2-40B4-BE49-F238E27FC236}">
                <a16:creationId xmlns:a16="http://schemas.microsoft.com/office/drawing/2014/main" id="{C1EDFC80-3475-4335-A5E2-A703944471C2}"/>
              </a:ext>
            </a:extLst>
          </p:cNvPr>
          <p:cNvGrpSpPr/>
          <p:nvPr/>
        </p:nvGrpSpPr>
        <p:grpSpPr>
          <a:xfrm>
            <a:off x="5118904" y="2939114"/>
            <a:ext cx="1357171" cy="203582"/>
            <a:chOff x="4369395" y="3284984"/>
            <a:chExt cx="1436675" cy="215508"/>
          </a:xfrm>
        </p:grpSpPr>
        <p:sp>
          <p:nvSpPr>
            <p:cNvPr id="42" name="文本框 9">
              <a:extLst>
                <a:ext uri="{FF2B5EF4-FFF2-40B4-BE49-F238E27FC236}">
                  <a16:creationId xmlns:a16="http://schemas.microsoft.com/office/drawing/2014/main" id="{A0B849AB-A13D-4B55-985B-0F70F9BB5C0A}"/>
                </a:ext>
              </a:extLst>
            </p:cNvPr>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43" name="组合 42">
              <a:extLst>
                <a:ext uri="{FF2B5EF4-FFF2-40B4-BE49-F238E27FC236}">
                  <a16:creationId xmlns:a16="http://schemas.microsoft.com/office/drawing/2014/main" id="{6718E282-2D75-4882-9E66-04E652EFEA99}"/>
                </a:ext>
              </a:extLst>
            </p:cNvPr>
            <p:cNvGrpSpPr/>
            <p:nvPr/>
          </p:nvGrpSpPr>
          <p:grpSpPr>
            <a:xfrm>
              <a:off x="4369395" y="3316401"/>
              <a:ext cx="168551" cy="168551"/>
              <a:chOff x="5005199" y="3717032"/>
              <a:chExt cx="168551" cy="168551"/>
            </a:xfrm>
          </p:grpSpPr>
          <p:sp>
            <p:nvSpPr>
              <p:cNvPr id="44" name="椭圆 43">
                <a:extLst>
                  <a:ext uri="{FF2B5EF4-FFF2-40B4-BE49-F238E27FC236}">
                    <a16:creationId xmlns:a16="http://schemas.microsoft.com/office/drawing/2014/main" id="{EDCDD01E-D874-4381-9DFD-9C76F060FEF7}"/>
                  </a:ext>
                </a:extLst>
              </p:cNvPr>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45" name="等腰三角形 44">
                <a:extLst>
                  <a:ext uri="{FF2B5EF4-FFF2-40B4-BE49-F238E27FC236}">
                    <a16:creationId xmlns:a16="http://schemas.microsoft.com/office/drawing/2014/main" id="{D3876124-62A2-4897-8016-A43CDFD51EA4}"/>
                  </a:ext>
                </a:extLst>
              </p:cNvPr>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grpSp>
        <p:nvGrpSpPr>
          <p:cNvPr id="46" name="组合 45">
            <a:extLst>
              <a:ext uri="{FF2B5EF4-FFF2-40B4-BE49-F238E27FC236}">
                <a16:creationId xmlns:a16="http://schemas.microsoft.com/office/drawing/2014/main" id="{EF244DF0-3598-46DA-BAF5-54B44595F42E}"/>
              </a:ext>
            </a:extLst>
          </p:cNvPr>
          <p:cNvGrpSpPr/>
          <p:nvPr/>
        </p:nvGrpSpPr>
        <p:grpSpPr>
          <a:xfrm>
            <a:off x="6851909" y="2939114"/>
            <a:ext cx="1357171" cy="203582"/>
            <a:chOff x="4369395" y="3284984"/>
            <a:chExt cx="1436675" cy="215508"/>
          </a:xfrm>
        </p:grpSpPr>
        <p:sp>
          <p:nvSpPr>
            <p:cNvPr id="47" name="文本框 9">
              <a:extLst>
                <a:ext uri="{FF2B5EF4-FFF2-40B4-BE49-F238E27FC236}">
                  <a16:creationId xmlns:a16="http://schemas.microsoft.com/office/drawing/2014/main" id="{1D5A3C7B-65FB-47D2-80CD-5DA2FF80DB1C}"/>
                </a:ext>
              </a:extLst>
            </p:cNvPr>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48" name="组合 47">
              <a:extLst>
                <a:ext uri="{FF2B5EF4-FFF2-40B4-BE49-F238E27FC236}">
                  <a16:creationId xmlns:a16="http://schemas.microsoft.com/office/drawing/2014/main" id="{275995E3-3713-41C0-BDEE-480FB8623CEA}"/>
                </a:ext>
              </a:extLst>
            </p:cNvPr>
            <p:cNvGrpSpPr/>
            <p:nvPr/>
          </p:nvGrpSpPr>
          <p:grpSpPr>
            <a:xfrm>
              <a:off x="4369395" y="3316401"/>
              <a:ext cx="168551" cy="168551"/>
              <a:chOff x="5005199" y="3717032"/>
              <a:chExt cx="168551" cy="168551"/>
            </a:xfrm>
          </p:grpSpPr>
          <p:sp>
            <p:nvSpPr>
              <p:cNvPr id="49" name="椭圆 48">
                <a:extLst>
                  <a:ext uri="{FF2B5EF4-FFF2-40B4-BE49-F238E27FC236}">
                    <a16:creationId xmlns:a16="http://schemas.microsoft.com/office/drawing/2014/main" id="{484C410E-DE2A-4D3C-BAFA-BC5474312B68}"/>
                  </a:ext>
                </a:extLst>
              </p:cNvPr>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50" name="等腰三角形 49">
                <a:extLst>
                  <a:ext uri="{FF2B5EF4-FFF2-40B4-BE49-F238E27FC236}">
                    <a16:creationId xmlns:a16="http://schemas.microsoft.com/office/drawing/2014/main" id="{29A07F17-0652-4CBF-A8C4-63B0D517337B}"/>
                  </a:ext>
                </a:extLst>
              </p:cNvPr>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grpSp>
        <p:nvGrpSpPr>
          <p:cNvPr id="52" name="组合 51">
            <a:extLst>
              <a:ext uri="{FF2B5EF4-FFF2-40B4-BE49-F238E27FC236}">
                <a16:creationId xmlns:a16="http://schemas.microsoft.com/office/drawing/2014/main" id="{006317F9-B87B-473E-9907-38E94BECEAEA}"/>
              </a:ext>
            </a:extLst>
          </p:cNvPr>
          <p:cNvGrpSpPr/>
          <p:nvPr/>
        </p:nvGrpSpPr>
        <p:grpSpPr>
          <a:xfrm>
            <a:off x="5118904" y="3308658"/>
            <a:ext cx="1357171" cy="203582"/>
            <a:chOff x="4369395" y="3284984"/>
            <a:chExt cx="1436675" cy="215508"/>
          </a:xfrm>
        </p:grpSpPr>
        <p:sp>
          <p:nvSpPr>
            <p:cNvPr id="53" name="文本框 9">
              <a:extLst>
                <a:ext uri="{FF2B5EF4-FFF2-40B4-BE49-F238E27FC236}">
                  <a16:creationId xmlns:a16="http://schemas.microsoft.com/office/drawing/2014/main" id="{E4F6C2DD-B173-431D-8B26-A1C22373209C}"/>
                </a:ext>
              </a:extLst>
            </p:cNvPr>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54" name="组合 53">
              <a:extLst>
                <a:ext uri="{FF2B5EF4-FFF2-40B4-BE49-F238E27FC236}">
                  <a16:creationId xmlns:a16="http://schemas.microsoft.com/office/drawing/2014/main" id="{E7726ABA-62F4-457C-AAE5-843C3A32045F}"/>
                </a:ext>
              </a:extLst>
            </p:cNvPr>
            <p:cNvGrpSpPr/>
            <p:nvPr/>
          </p:nvGrpSpPr>
          <p:grpSpPr>
            <a:xfrm>
              <a:off x="4369395" y="3316401"/>
              <a:ext cx="168551" cy="168551"/>
              <a:chOff x="5005199" y="3717032"/>
              <a:chExt cx="168551" cy="168551"/>
            </a:xfrm>
          </p:grpSpPr>
          <p:sp>
            <p:nvSpPr>
              <p:cNvPr id="55" name="椭圆 54">
                <a:extLst>
                  <a:ext uri="{FF2B5EF4-FFF2-40B4-BE49-F238E27FC236}">
                    <a16:creationId xmlns:a16="http://schemas.microsoft.com/office/drawing/2014/main" id="{6EB80AE4-4322-431C-A998-B9672D5CE4DA}"/>
                  </a:ext>
                </a:extLst>
              </p:cNvPr>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56" name="等腰三角形 55">
                <a:extLst>
                  <a:ext uri="{FF2B5EF4-FFF2-40B4-BE49-F238E27FC236}">
                    <a16:creationId xmlns:a16="http://schemas.microsoft.com/office/drawing/2014/main" id="{E122BAA8-6F87-4610-954B-4AAC4F739D2B}"/>
                  </a:ext>
                </a:extLst>
              </p:cNvPr>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grpSp>
        <p:nvGrpSpPr>
          <p:cNvPr id="57" name="组合 56">
            <a:extLst>
              <a:ext uri="{FF2B5EF4-FFF2-40B4-BE49-F238E27FC236}">
                <a16:creationId xmlns:a16="http://schemas.microsoft.com/office/drawing/2014/main" id="{F09617C5-4F59-4E01-AC32-B097BDEC38AD}"/>
              </a:ext>
            </a:extLst>
          </p:cNvPr>
          <p:cNvGrpSpPr/>
          <p:nvPr/>
        </p:nvGrpSpPr>
        <p:grpSpPr>
          <a:xfrm>
            <a:off x="6851909" y="3308110"/>
            <a:ext cx="1357171" cy="203582"/>
            <a:chOff x="4369395" y="3284984"/>
            <a:chExt cx="1436675" cy="215508"/>
          </a:xfrm>
        </p:grpSpPr>
        <p:sp>
          <p:nvSpPr>
            <p:cNvPr id="58" name="文本框 9">
              <a:extLst>
                <a:ext uri="{FF2B5EF4-FFF2-40B4-BE49-F238E27FC236}">
                  <a16:creationId xmlns:a16="http://schemas.microsoft.com/office/drawing/2014/main" id="{99DF5D77-2C76-4434-8A9B-2145835439A3}"/>
                </a:ext>
              </a:extLst>
            </p:cNvPr>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59" name="组合 58">
              <a:extLst>
                <a:ext uri="{FF2B5EF4-FFF2-40B4-BE49-F238E27FC236}">
                  <a16:creationId xmlns:a16="http://schemas.microsoft.com/office/drawing/2014/main" id="{3766C331-155A-47AF-B30A-6D92A594D731}"/>
                </a:ext>
              </a:extLst>
            </p:cNvPr>
            <p:cNvGrpSpPr/>
            <p:nvPr/>
          </p:nvGrpSpPr>
          <p:grpSpPr>
            <a:xfrm>
              <a:off x="4369395" y="3316401"/>
              <a:ext cx="168551" cy="168551"/>
              <a:chOff x="5005199" y="3717032"/>
              <a:chExt cx="168551" cy="168551"/>
            </a:xfrm>
          </p:grpSpPr>
          <p:sp>
            <p:nvSpPr>
              <p:cNvPr id="60" name="椭圆 59">
                <a:extLst>
                  <a:ext uri="{FF2B5EF4-FFF2-40B4-BE49-F238E27FC236}">
                    <a16:creationId xmlns:a16="http://schemas.microsoft.com/office/drawing/2014/main" id="{D992ED5E-261D-4CDE-BF03-2F3F751BEE8E}"/>
                  </a:ext>
                </a:extLst>
              </p:cNvPr>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61" name="等腰三角形 60">
                <a:extLst>
                  <a:ext uri="{FF2B5EF4-FFF2-40B4-BE49-F238E27FC236}">
                    <a16:creationId xmlns:a16="http://schemas.microsoft.com/office/drawing/2014/main" id="{59A7FAED-5BD3-43A2-AE8C-3E215E90E0F3}"/>
                  </a:ext>
                </a:extLst>
              </p:cNvPr>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grpSp>
        <p:nvGrpSpPr>
          <p:cNvPr id="62" name="组合 61">
            <a:extLst>
              <a:ext uri="{FF2B5EF4-FFF2-40B4-BE49-F238E27FC236}">
                <a16:creationId xmlns:a16="http://schemas.microsoft.com/office/drawing/2014/main" id="{3211BEFE-9422-42E3-828A-60F12ADE1F3B}"/>
              </a:ext>
            </a:extLst>
          </p:cNvPr>
          <p:cNvGrpSpPr/>
          <p:nvPr/>
        </p:nvGrpSpPr>
        <p:grpSpPr>
          <a:xfrm>
            <a:off x="5118904" y="3648226"/>
            <a:ext cx="1357171" cy="203582"/>
            <a:chOff x="4369395" y="3284984"/>
            <a:chExt cx="1436675" cy="215508"/>
          </a:xfrm>
        </p:grpSpPr>
        <p:sp>
          <p:nvSpPr>
            <p:cNvPr id="63" name="文本框 9">
              <a:extLst>
                <a:ext uri="{FF2B5EF4-FFF2-40B4-BE49-F238E27FC236}">
                  <a16:creationId xmlns:a16="http://schemas.microsoft.com/office/drawing/2014/main" id="{8A86830F-A373-4189-BA26-AC12D2656BEF}"/>
                </a:ext>
              </a:extLst>
            </p:cNvPr>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64" name="组合 63">
              <a:extLst>
                <a:ext uri="{FF2B5EF4-FFF2-40B4-BE49-F238E27FC236}">
                  <a16:creationId xmlns:a16="http://schemas.microsoft.com/office/drawing/2014/main" id="{C98A2E97-4A36-40D8-9387-9CD8B960BC22}"/>
                </a:ext>
              </a:extLst>
            </p:cNvPr>
            <p:cNvGrpSpPr/>
            <p:nvPr/>
          </p:nvGrpSpPr>
          <p:grpSpPr>
            <a:xfrm>
              <a:off x="4369395" y="3316401"/>
              <a:ext cx="168551" cy="168551"/>
              <a:chOff x="5005199" y="3717032"/>
              <a:chExt cx="168551" cy="168551"/>
            </a:xfrm>
          </p:grpSpPr>
          <p:sp>
            <p:nvSpPr>
              <p:cNvPr id="65" name="椭圆 64">
                <a:extLst>
                  <a:ext uri="{FF2B5EF4-FFF2-40B4-BE49-F238E27FC236}">
                    <a16:creationId xmlns:a16="http://schemas.microsoft.com/office/drawing/2014/main" id="{A055C786-A27C-451B-A048-539F59A525BB}"/>
                  </a:ext>
                </a:extLst>
              </p:cNvPr>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66" name="等腰三角形 65">
                <a:extLst>
                  <a:ext uri="{FF2B5EF4-FFF2-40B4-BE49-F238E27FC236}">
                    <a16:creationId xmlns:a16="http://schemas.microsoft.com/office/drawing/2014/main" id="{16194ED8-D75F-4A3C-9CD6-56AD0B9B17F9}"/>
                  </a:ext>
                </a:extLst>
              </p:cNvPr>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spTree>
    <p:extLst>
      <p:ext uri="{BB962C8B-B14F-4D97-AF65-F5344CB8AC3E}">
        <p14:creationId xmlns:p14="http://schemas.microsoft.com/office/powerpoint/2010/main" val="8891871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1300" y="2063743"/>
            <a:ext cx="1566176" cy="14849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68"/>
          </a:p>
        </p:txBody>
      </p:sp>
      <p:sp>
        <p:nvSpPr>
          <p:cNvPr id="4" name="矩形 3"/>
          <p:cNvSpPr/>
          <p:nvPr/>
        </p:nvSpPr>
        <p:spPr>
          <a:xfrm>
            <a:off x="2544542" y="2063743"/>
            <a:ext cx="1566176" cy="14849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68"/>
          </a:p>
        </p:txBody>
      </p:sp>
      <p:sp>
        <p:nvSpPr>
          <p:cNvPr id="5" name="矩形 4"/>
          <p:cNvSpPr/>
          <p:nvPr/>
        </p:nvSpPr>
        <p:spPr>
          <a:xfrm>
            <a:off x="869077" y="3660298"/>
            <a:ext cx="3206902" cy="1471503"/>
          </a:xfrm>
          <a:prstGeom prst="rect">
            <a:avLst/>
          </a:prstGeom>
          <a:blipFill dpi="0" rotWithShape="1">
            <a:blip r:embed="rId3"/>
            <a:srcRect/>
            <a:stretch>
              <a:fillRect l="-1429" t="-8499" r="1429" b="-3512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68"/>
          </a:p>
        </p:txBody>
      </p:sp>
      <p:sp>
        <p:nvSpPr>
          <p:cNvPr id="6" name="矩形 5"/>
          <p:cNvSpPr/>
          <p:nvPr/>
        </p:nvSpPr>
        <p:spPr>
          <a:xfrm flipV="1">
            <a:off x="4227783" y="3653583"/>
            <a:ext cx="1566176" cy="14849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68"/>
          </a:p>
        </p:txBody>
      </p:sp>
      <p:sp>
        <p:nvSpPr>
          <p:cNvPr id="7" name="矩形 6"/>
          <p:cNvSpPr/>
          <p:nvPr/>
        </p:nvSpPr>
        <p:spPr>
          <a:xfrm flipV="1">
            <a:off x="5877847" y="3660299"/>
            <a:ext cx="1566176" cy="14849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68"/>
          </a:p>
        </p:txBody>
      </p:sp>
      <p:sp>
        <p:nvSpPr>
          <p:cNvPr id="8" name="矩形 7"/>
          <p:cNvSpPr/>
          <p:nvPr/>
        </p:nvSpPr>
        <p:spPr>
          <a:xfrm flipV="1">
            <a:off x="4227783" y="2063742"/>
            <a:ext cx="3206902" cy="14715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68"/>
          </a:p>
        </p:txBody>
      </p:sp>
      <p:sp>
        <p:nvSpPr>
          <p:cNvPr id="9" name="矩形 8"/>
          <p:cNvSpPr/>
          <p:nvPr/>
        </p:nvSpPr>
        <p:spPr>
          <a:xfrm rot="10800000" flipV="1">
            <a:off x="7551754" y="2063742"/>
            <a:ext cx="3206902" cy="1471503"/>
          </a:xfrm>
          <a:prstGeom prst="rect">
            <a:avLst/>
          </a:prstGeom>
          <a:blipFill dpi="0" rotWithShape="1">
            <a:blip r:embed="rId4"/>
            <a:srcRect/>
            <a:stretch>
              <a:fillRect t="-37000" b="-6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68"/>
          </a:p>
        </p:txBody>
      </p:sp>
      <p:sp>
        <p:nvSpPr>
          <p:cNvPr id="10" name="矩形 9"/>
          <p:cNvSpPr/>
          <p:nvPr/>
        </p:nvSpPr>
        <p:spPr>
          <a:xfrm flipV="1">
            <a:off x="7561868" y="3660298"/>
            <a:ext cx="3206902" cy="14715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68"/>
          </a:p>
        </p:txBody>
      </p:sp>
      <p:sp>
        <p:nvSpPr>
          <p:cNvPr id="11" name="Freeform 14"/>
          <p:cNvSpPr>
            <a:spLocks noChangeArrowheads="1"/>
          </p:cNvSpPr>
          <p:nvPr/>
        </p:nvSpPr>
        <p:spPr bwMode="auto">
          <a:xfrm>
            <a:off x="2911924" y="2383894"/>
            <a:ext cx="831412" cy="831197"/>
          </a:xfrm>
          <a:custGeom>
            <a:avLst/>
            <a:gdLst>
              <a:gd name="T0" fmla="*/ 241339 w 418"/>
              <a:gd name="T1" fmla="*/ 0 h 417"/>
              <a:gd name="T2" fmla="*/ 241339 w 418"/>
              <a:gd name="T3" fmla="*/ 0 h 417"/>
              <a:gd name="T4" fmla="*/ 0 w 418"/>
              <a:gd name="T5" fmla="*/ 241918 h 417"/>
              <a:gd name="T6" fmla="*/ 241339 w 418"/>
              <a:gd name="T7" fmla="*/ 493323 h 417"/>
              <a:gd name="T8" fmla="*/ 493325 w 418"/>
              <a:gd name="T9" fmla="*/ 241918 h 417"/>
              <a:gd name="T10" fmla="*/ 241339 w 418"/>
              <a:gd name="T11" fmla="*/ 0 h 417"/>
              <a:gd name="T12" fmla="*/ 272098 w 418"/>
              <a:gd name="T13" fmla="*/ 272751 h 417"/>
              <a:gd name="T14" fmla="*/ 272098 w 418"/>
              <a:gd name="T15" fmla="*/ 272751 h 417"/>
              <a:gd name="T16" fmla="*/ 272098 w 418"/>
              <a:gd name="T17" fmla="*/ 388966 h 417"/>
              <a:gd name="T18" fmla="*/ 209397 w 418"/>
              <a:gd name="T19" fmla="*/ 388966 h 417"/>
              <a:gd name="T20" fmla="*/ 209397 w 418"/>
              <a:gd name="T21" fmla="*/ 272751 h 417"/>
              <a:gd name="T22" fmla="*/ 93460 w 418"/>
              <a:gd name="T23" fmla="*/ 272751 h 417"/>
              <a:gd name="T24" fmla="*/ 93460 w 418"/>
              <a:gd name="T25" fmla="*/ 209900 h 417"/>
              <a:gd name="T26" fmla="*/ 209397 w 418"/>
              <a:gd name="T27" fmla="*/ 209900 h 417"/>
              <a:gd name="T28" fmla="*/ 209397 w 418"/>
              <a:gd name="T29" fmla="*/ 93684 h 417"/>
              <a:gd name="T30" fmla="*/ 272098 w 418"/>
              <a:gd name="T31" fmla="*/ 93684 h 417"/>
              <a:gd name="T32" fmla="*/ 272098 w 418"/>
              <a:gd name="T33" fmla="*/ 209900 h 417"/>
              <a:gd name="T34" fmla="*/ 386852 w 418"/>
              <a:gd name="T35" fmla="*/ 209900 h 417"/>
              <a:gd name="T36" fmla="*/ 386852 w 418"/>
              <a:gd name="T37" fmla="*/ 272751 h 417"/>
              <a:gd name="T38" fmla="*/ 272098 w 418"/>
              <a:gd name="T39" fmla="*/ 272751 h 4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18" h="417">
                <a:moveTo>
                  <a:pt x="204" y="0"/>
                </a:moveTo>
                <a:lnTo>
                  <a:pt x="204" y="0"/>
                </a:lnTo>
                <a:cubicBezTo>
                  <a:pt x="88" y="0"/>
                  <a:pt x="0" y="88"/>
                  <a:pt x="0" y="204"/>
                </a:cubicBezTo>
                <a:cubicBezTo>
                  <a:pt x="0" y="319"/>
                  <a:pt x="88" y="416"/>
                  <a:pt x="204" y="416"/>
                </a:cubicBezTo>
                <a:cubicBezTo>
                  <a:pt x="319" y="416"/>
                  <a:pt x="417" y="319"/>
                  <a:pt x="417" y="204"/>
                </a:cubicBezTo>
                <a:cubicBezTo>
                  <a:pt x="417" y="88"/>
                  <a:pt x="319" y="0"/>
                  <a:pt x="204" y="0"/>
                </a:cubicBezTo>
                <a:close/>
                <a:moveTo>
                  <a:pt x="230" y="230"/>
                </a:moveTo>
                <a:lnTo>
                  <a:pt x="230" y="230"/>
                </a:lnTo>
                <a:cubicBezTo>
                  <a:pt x="230" y="328"/>
                  <a:pt x="230" y="328"/>
                  <a:pt x="230" y="328"/>
                </a:cubicBezTo>
                <a:cubicBezTo>
                  <a:pt x="177" y="328"/>
                  <a:pt x="177" y="328"/>
                  <a:pt x="177" y="328"/>
                </a:cubicBezTo>
                <a:cubicBezTo>
                  <a:pt x="177" y="230"/>
                  <a:pt x="177" y="230"/>
                  <a:pt x="177" y="230"/>
                </a:cubicBezTo>
                <a:cubicBezTo>
                  <a:pt x="79" y="230"/>
                  <a:pt x="79" y="230"/>
                  <a:pt x="79" y="230"/>
                </a:cubicBezTo>
                <a:cubicBezTo>
                  <a:pt x="79" y="177"/>
                  <a:pt x="79" y="177"/>
                  <a:pt x="79" y="177"/>
                </a:cubicBezTo>
                <a:cubicBezTo>
                  <a:pt x="177" y="177"/>
                  <a:pt x="177" y="177"/>
                  <a:pt x="177" y="177"/>
                </a:cubicBezTo>
                <a:cubicBezTo>
                  <a:pt x="177" y="79"/>
                  <a:pt x="177" y="79"/>
                  <a:pt x="177" y="79"/>
                </a:cubicBezTo>
                <a:cubicBezTo>
                  <a:pt x="230" y="79"/>
                  <a:pt x="230" y="79"/>
                  <a:pt x="230" y="79"/>
                </a:cubicBezTo>
                <a:cubicBezTo>
                  <a:pt x="230" y="177"/>
                  <a:pt x="230" y="177"/>
                  <a:pt x="230" y="177"/>
                </a:cubicBezTo>
                <a:cubicBezTo>
                  <a:pt x="327" y="177"/>
                  <a:pt x="327" y="177"/>
                  <a:pt x="327" y="177"/>
                </a:cubicBezTo>
                <a:cubicBezTo>
                  <a:pt x="327" y="230"/>
                  <a:pt x="327" y="230"/>
                  <a:pt x="327" y="230"/>
                </a:cubicBezTo>
                <a:lnTo>
                  <a:pt x="230" y="230"/>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43201" tIns="21601" rIns="43201" bIns="21601" anchor="ctr"/>
          <a:lstStyle/>
          <a:p>
            <a:pPr>
              <a:defRPr/>
            </a:pPr>
            <a:endParaRPr lang="zh-CN" altLang="en-US" sz="2268"/>
          </a:p>
        </p:txBody>
      </p:sp>
      <p:sp>
        <p:nvSpPr>
          <p:cNvPr id="12" name="Freeform 13"/>
          <p:cNvSpPr>
            <a:spLocks noChangeArrowheads="1"/>
          </p:cNvSpPr>
          <p:nvPr/>
        </p:nvSpPr>
        <p:spPr bwMode="auto">
          <a:xfrm>
            <a:off x="6300339" y="4042904"/>
            <a:ext cx="721192" cy="706288"/>
          </a:xfrm>
          <a:custGeom>
            <a:avLst/>
            <a:gdLst>
              <a:gd name="T0" fmla="*/ 0 w 462"/>
              <a:gd name="T1" fmla="*/ 261013 h 452"/>
              <a:gd name="T2" fmla="*/ 0 w 462"/>
              <a:gd name="T3" fmla="*/ 261013 h 452"/>
              <a:gd name="T4" fmla="*/ 272100 w 462"/>
              <a:gd name="T5" fmla="*/ 532656 h 452"/>
              <a:gd name="T6" fmla="*/ 543021 w 462"/>
              <a:gd name="T7" fmla="*/ 261013 h 452"/>
              <a:gd name="T8" fmla="*/ 272100 w 462"/>
              <a:gd name="T9" fmla="*/ 0 h 452"/>
              <a:gd name="T10" fmla="*/ 0 w 462"/>
              <a:gd name="T11" fmla="*/ 261013 h 452"/>
              <a:gd name="T12" fmla="*/ 480591 w 462"/>
              <a:gd name="T13" fmla="*/ 261013 h 452"/>
              <a:gd name="T14" fmla="*/ 480591 w 462"/>
              <a:gd name="T15" fmla="*/ 261013 h 452"/>
              <a:gd name="T16" fmla="*/ 272100 w 462"/>
              <a:gd name="T17" fmla="*/ 480690 h 452"/>
              <a:gd name="T18" fmla="*/ 62430 w 462"/>
              <a:gd name="T19" fmla="*/ 261013 h 452"/>
              <a:gd name="T20" fmla="*/ 272100 w 462"/>
              <a:gd name="T21" fmla="*/ 51966 h 452"/>
              <a:gd name="T22" fmla="*/ 480591 w 462"/>
              <a:gd name="T23" fmla="*/ 261013 h 452"/>
              <a:gd name="T24" fmla="*/ 156663 w 462"/>
              <a:gd name="T25" fmla="*/ 207866 h 452"/>
              <a:gd name="T26" fmla="*/ 156663 w 462"/>
              <a:gd name="T27" fmla="*/ 207866 h 452"/>
              <a:gd name="T28" fmla="*/ 156663 w 462"/>
              <a:gd name="T29" fmla="*/ 314161 h 452"/>
              <a:gd name="T30" fmla="*/ 282701 w 462"/>
              <a:gd name="T31" fmla="*/ 314161 h 452"/>
              <a:gd name="T32" fmla="*/ 282701 w 462"/>
              <a:gd name="T33" fmla="*/ 386205 h 452"/>
              <a:gd name="T34" fmla="*/ 386358 w 462"/>
              <a:gd name="T35" fmla="*/ 261013 h 452"/>
              <a:gd name="T36" fmla="*/ 282701 w 462"/>
              <a:gd name="T37" fmla="*/ 145270 h 452"/>
              <a:gd name="T38" fmla="*/ 282701 w 462"/>
              <a:gd name="T39" fmla="*/ 207866 h 452"/>
              <a:gd name="T40" fmla="*/ 156663 w 462"/>
              <a:gd name="T41" fmla="*/ 207866 h 4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62" h="452">
                <a:moveTo>
                  <a:pt x="0" y="221"/>
                </a:moveTo>
                <a:lnTo>
                  <a:pt x="0" y="221"/>
                </a:lnTo>
                <a:cubicBezTo>
                  <a:pt x="0" y="354"/>
                  <a:pt x="106" y="451"/>
                  <a:pt x="231" y="451"/>
                </a:cubicBezTo>
                <a:cubicBezTo>
                  <a:pt x="355" y="451"/>
                  <a:pt x="461" y="354"/>
                  <a:pt x="461" y="221"/>
                </a:cubicBezTo>
                <a:cubicBezTo>
                  <a:pt x="461" y="97"/>
                  <a:pt x="355" y="0"/>
                  <a:pt x="231" y="0"/>
                </a:cubicBezTo>
                <a:cubicBezTo>
                  <a:pt x="106" y="0"/>
                  <a:pt x="0" y="97"/>
                  <a:pt x="0" y="221"/>
                </a:cubicBezTo>
                <a:close/>
                <a:moveTo>
                  <a:pt x="408" y="221"/>
                </a:moveTo>
                <a:lnTo>
                  <a:pt x="408" y="221"/>
                </a:lnTo>
                <a:cubicBezTo>
                  <a:pt x="408" y="327"/>
                  <a:pt x="328" y="407"/>
                  <a:pt x="231" y="407"/>
                </a:cubicBezTo>
                <a:cubicBezTo>
                  <a:pt x="133" y="407"/>
                  <a:pt x="53" y="327"/>
                  <a:pt x="53" y="221"/>
                </a:cubicBezTo>
                <a:cubicBezTo>
                  <a:pt x="53" y="123"/>
                  <a:pt x="133" y="44"/>
                  <a:pt x="231" y="44"/>
                </a:cubicBezTo>
                <a:cubicBezTo>
                  <a:pt x="328" y="44"/>
                  <a:pt x="408" y="123"/>
                  <a:pt x="408" y="221"/>
                </a:cubicBezTo>
                <a:close/>
                <a:moveTo>
                  <a:pt x="133" y="176"/>
                </a:moveTo>
                <a:lnTo>
                  <a:pt x="133" y="176"/>
                </a:lnTo>
                <a:cubicBezTo>
                  <a:pt x="133" y="266"/>
                  <a:pt x="133" y="266"/>
                  <a:pt x="133" y="266"/>
                </a:cubicBezTo>
                <a:cubicBezTo>
                  <a:pt x="240" y="266"/>
                  <a:pt x="240" y="266"/>
                  <a:pt x="240" y="266"/>
                </a:cubicBezTo>
                <a:cubicBezTo>
                  <a:pt x="240" y="327"/>
                  <a:pt x="240" y="327"/>
                  <a:pt x="240" y="327"/>
                </a:cubicBezTo>
                <a:cubicBezTo>
                  <a:pt x="328" y="221"/>
                  <a:pt x="328" y="221"/>
                  <a:pt x="328" y="221"/>
                </a:cubicBezTo>
                <a:cubicBezTo>
                  <a:pt x="240" y="123"/>
                  <a:pt x="240" y="123"/>
                  <a:pt x="240" y="123"/>
                </a:cubicBezTo>
                <a:cubicBezTo>
                  <a:pt x="240" y="176"/>
                  <a:pt x="240" y="176"/>
                  <a:pt x="240" y="176"/>
                </a:cubicBezTo>
                <a:lnTo>
                  <a:pt x="133" y="176"/>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43201" tIns="21601" rIns="43201" bIns="21601" anchor="ctr"/>
          <a:lstStyle/>
          <a:p>
            <a:pPr>
              <a:defRPr/>
            </a:pPr>
            <a:endParaRPr lang="zh-CN" altLang="en-US" sz="2268"/>
          </a:p>
        </p:txBody>
      </p:sp>
      <p:sp>
        <p:nvSpPr>
          <p:cNvPr id="13" name="Content Placeholder 2"/>
          <p:cNvSpPr txBox="1">
            <a:spLocks/>
          </p:cNvSpPr>
          <p:nvPr/>
        </p:nvSpPr>
        <p:spPr bwMode="auto">
          <a:xfrm>
            <a:off x="4277766" y="2430938"/>
            <a:ext cx="3200164" cy="1117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77" tIns="57589" rIns="115177" bIns="57589"/>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863822">
              <a:spcBef>
                <a:spcPct val="20000"/>
              </a:spcBef>
              <a:defRPr/>
            </a:pPr>
            <a:r>
              <a:rPr lang="zh-CN" altLang="en-US" sz="1764" b="1" kern="0" dirty="0">
                <a:solidFill>
                  <a:schemeClr val="bg1"/>
                </a:solidFill>
                <a:latin typeface="微软雅黑" pitchFamily="34" charset="-122"/>
                <a:ea typeface="微软雅黑" pitchFamily="34" charset="-122"/>
                <a:cs typeface="Raleway"/>
              </a:rPr>
              <a:t>输入你的标题</a:t>
            </a:r>
            <a:endParaRPr lang="en-US" altLang="zh-CN" sz="1764" b="1" kern="0" dirty="0">
              <a:solidFill>
                <a:schemeClr val="bg1"/>
              </a:solidFill>
              <a:latin typeface="微软雅黑" pitchFamily="34" charset="-122"/>
              <a:ea typeface="微软雅黑" pitchFamily="34" charset="-122"/>
              <a:cs typeface="Raleway"/>
            </a:endParaRPr>
          </a:p>
          <a:p>
            <a:pPr defTabSz="863822">
              <a:spcBef>
                <a:spcPct val="20000"/>
              </a:spcBef>
              <a:defRPr/>
            </a:pPr>
            <a:r>
              <a:rPr lang="zh-CN" altLang="en-US" sz="1134" kern="0" dirty="0">
                <a:solidFill>
                  <a:schemeClr val="bg1"/>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34" kern="0" dirty="0">
              <a:solidFill>
                <a:schemeClr val="bg1"/>
              </a:solidFill>
              <a:latin typeface="微软雅黑" pitchFamily="34" charset="-122"/>
              <a:ea typeface="微软雅黑" pitchFamily="34" charset="-122"/>
              <a:cs typeface="Raleway Light"/>
            </a:endParaRPr>
          </a:p>
        </p:txBody>
      </p:sp>
      <p:sp>
        <p:nvSpPr>
          <p:cNvPr id="14" name="Content Placeholder 2"/>
          <p:cNvSpPr txBox="1">
            <a:spLocks/>
          </p:cNvSpPr>
          <p:nvPr/>
        </p:nvSpPr>
        <p:spPr bwMode="auto">
          <a:xfrm>
            <a:off x="7618656" y="3794175"/>
            <a:ext cx="3200164" cy="1117739"/>
          </a:xfrm>
          <a:prstGeom prst="rect">
            <a:avLst/>
          </a:prstGeom>
          <a:noFill/>
          <a:ln>
            <a:noFill/>
          </a:ln>
        </p:spPr>
        <p:txBody>
          <a:bodyPr lIns="115177" tIns="57589" rIns="115177" bIns="57589"/>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863822">
              <a:spcBef>
                <a:spcPct val="20000"/>
              </a:spcBef>
              <a:defRPr/>
            </a:pPr>
            <a:r>
              <a:rPr lang="zh-CN" altLang="en-US" sz="1764" b="1" kern="0" dirty="0">
                <a:solidFill>
                  <a:schemeClr val="bg1"/>
                </a:solidFill>
                <a:latin typeface="微软雅黑" pitchFamily="34" charset="-122"/>
                <a:ea typeface="微软雅黑" pitchFamily="34" charset="-122"/>
                <a:cs typeface="Raleway"/>
              </a:rPr>
              <a:t>输入你的标题</a:t>
            </a:r>
            <a:endParaRPr lang="en-US" altLang="zh-CN" sz="1764" b="1" kern="0" dirty="0">
              <a:solidFill>
                <a:schemeClr val="bg1"/>
              </a:solidFill>
              <a:latin typeface="微软雅黑" pitchFamily="34" charset="-122"/>
              <a:ea typeface="微软雅黑" pitchFamily="34" charset="-122"/>
              <a:cs typeface="Raleway"/>
            </a:endParaRPr>
          </a:p>
          <a:p>
            <a:pPr defTabSz="863822">
              <a:spcBef>
                <a:spcPct val="20000"/>
              </a:spcBef>
              <a:defRPr/>
            </a:pPr>
            <a:r>
              <a:rPr lang="zh-CN" altLang="en-US" sz="1134" kern="0" dirty="0">
                <a:solidFill>
                  <a:schemeClr val="bg1"/>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34" kern="0" dirty="0">
              <a:solidFill>
                <a:schemeClr val="bg1"/>
              </a:solidFill>
              <a:latin typeface="微软雅黑" pitchFamily="34" charset="-122"/>
              <a:ea typeface="微软雅黑" pitchFamily="34" charset="-122"/>
              <a:cs typeface="Raleway Light"/>
            </a:endParaRPr>
          </a:p>
        </p:txBody>
      </p:sp>
      <p:sp>
        <p:nvSpPr>
          <p:cNvPr id="15" name="TextBox 14"/>
          <p:cNvSpPr txBox="1"/>
          <p:nvPr/>
        </p:nvSpPr>
        <p:spPr>
          <a:xfrm>
            <a:off x="1168574" y="2314793"/>
            <a:ext cx="906017" cy="945515"/>
          </a:xfrm>
          <a:prstGeom prst="rect">
            <a:avLst/>
          </a:prstGeom>
          <a:noFill/>
        </p:spPr>
        <p:txBody>
          <a:bodyPr wrap="none" rtlCol="0">
            <a:spAutoFit/>
          </a:bodyPr>
          <a:lstStyle/>
          <a:p>
            <a:r>
              <a:rPr lang="en-US" altLang="zh-CN" sz="5544" b="1" dirty="0">
                <a:solidFill>
                  <a:schemeClr val="bg1"/>
                </a:solidFill>
              </a:rPr>
              <a:t>01</a:t>
            </a:r>
            <a:endParaRPr lang="zh-CN" altLang="en-US" sz="5544" b="1" dirty="0">
              <a:solidFill>
                <a:schemeClr val="bg1"/>
              </a:solidFill>
            </a:endParaRPr>
          </a:p>
        </p:txBody>
      </p:sp>
      <p:sp>
        <p:nvSpPr>
          <p:cNvPr id="16" name="TextBox 15"/>
          <p:cNvSpPr txBox="1"/>
          <p:nvPr/>
        </p:nvSpPr>
        <p:spPr>
          <a:xfrm>
            <a:off x="4499864" y="3870035"/>
            <a:ext cx="906017" cy="945515"/>
          </a:xfrm>
          <a:prstGeom prst="rect">
            <a:avLst/>
          </a:prstGeom>
          <a:noFill/>
        </p:spPr>
        <p:txBody>
          <a:bodyPr wrap="none" rtlCol="0">
            <a:spAutoFit/>
          </a:bodyPr>
          <a:lstStyle/>
          <a:p>
            <a:r>
              <a:rPr lang="en-US" altLang="zh-CN" sz="5544" b="1" dirty="0">
                <a:solidFill>
                  <a:schemeClr val="bg1"/>
                </a:solidFill>
              </a:rPr>
              <a:t>02</a:t>
            </a:r>
            <a:endParaRPr lang="zh-CN" altLang="en-US" sz="5544" b="1" dirty="0">
              <a:solidFill>
                <a:schemeClr val="bg1"/>
              </a:solidFill>
            </a:endParaRPr>
          </a:p>
        </p:txBody>
      </p:sp>
      <p:sp>
        <p:nvSpPr>
          <p:cNvPr id="17" name="文本框 16"/>
          <p:cNvSpPr txBox="1"/>
          <p:nvPr/>
        </p:nvSpPr>
        <p:spPr>
          <a:xfrm>
            <a:off x="932685" y="301722"/>
            <a:ext cx="4649269" cy="499496"/>
          </a:xfrm>
          <a:prstGeom prst="rect">
            <a:avLst/>
          </a:prstGeom>
          <a:noFill/>
        </p:spPr>
        <p:txBody>
          <a:bodyPr wrap="square" rtlCol="0">
            <a:spAutoFit/>
          </a:bodyPr>
          <a:lstStyle/>
          <a:p>
            <a:r>
              <a:rPr lang="zh-CN" altLang="en-US" sz="2646" dirty="0">
                <a:solidFill>
                  <a:schemeClr val="tx1">
                    <a:lumMod val="75000"/>
                    <a:lumOff val="25000"/>
                  </a:schemeClr>
                </a:solidFill>
                <a:latin typeface="微软雅黑" panose="020B0503020204020204" pitchFamily="34" charset="-122"/>
                <a:ea typeface="微软雅黑" panose="020B0503020204020204" pitchFamily="34" charset="-122"/>
              </a:rPr>
              <a:t>这里添加您的标题</a:t>
            </a:r>
          </a:p>
        </p:txBody>
      </p:sp>
    </p:spTree>
    <p:extLst>
      <p:ext uri="{BB962C8B-B14F-4D97-AF65-F5344CB8AC3E}">
        <p14:creationId xmlns:p14="http://schemas.microsoft.com/office/powerpoint/2010/main" val="24595998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6704429" y="1704604"/>
            <a:ext cx="4142104" cy="3934677"/>
            <a:chOff x="-877094" y="-4168775"/>
            <a:chExt cx="4612482" cy="4381500"/>
          </a:xfrm>
        </p:grpSpPr>
        <p:sp>
          <p:nvSpPr>
            <p:cNvPr id="12" name="圆角矩形 11"/>
            <p:cNvSpPr/>
            <p:nvPr/>
          </p:nvSpPr>
          <p:spPr>
            <a:xfrm>
              <a:off x="-877094" y="-4168775"/>
              <a:ext cx="1447800" cy="990600"/>
            </a:xfrm>
            <a:prstGeom prst="round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sp>
          <p:nvSpPr>
            <p:cNvPr id="13" name="圆角矩形 12"/>
            <p:cNvSpPr/>
            <p:nvPr/>
          </p:nvSpPr>
          <p:spPr>
            <a:xfrm>
              <a:off x="-877094" y="-3048000"/>
              <a:ext cx="1447800" cy="990600"/>
            </a:xfrm>
            <a:prstGeom prst="round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sp>
          <p:nvSpPr>
            <p:cNvPr id="14" name="圆角矩形 13"/>
            <p:cNvSpPr/>
            <p:nvPr/>
          </p:nvSpPr>
          <p:spPr>
            <a:xfrm>
              <a:off x="2287588" y="-1930400"/>
              <a:ext cx="1447800" cy="990600"/>
            </a:xfrm>
            <a:prstGeom prst="round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grpSp>
          <p:nvGrpSpPr>
            <p:cNvPr id="15" name="组合 14"/>
            <p:cNvGrpSpPr/>
            <p:nvPr/>
          </p:nvGrpSpPr>
          <p:grpSpPr>
            <a:xfrm>
              <a:off x="-877094" y="-4168775"/>
              <a:ext cx="4600575" cy="3232150"/>
              <a:chOff x="2362994" y="438944"/>
              <a:chExt cx="4600575" cy="3232150"/>
            </a:xfrm>
            <a:solidFill>
              <a:srgbClr val="0067B4"/>
            </a:solidFill>
          </p:grpSpPr>
          <p:sp>
            <p:nvSpPr>
              <p:cNvPr id="23" name="圆角矩形 22"/>
              <p:cNvSpPr/>
              <p:nvPr/>
            </p:nvSpPr>
            <p:spPr>
              <a:xfrm>
                <a:off x="2362994" y="2680494"/>
                <a:ext cx="1447800" cy="9906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sp>
            <p:nvSpPr>
              <p:cNvPr id="24" name="圆角矩形 23"/>
              <p:cNvSpPr/>
              <p:nvPr/>
            </p:nvSpPr>
            <p:spPr>
              <a:xfrm>
                <a:off x="5515769" y="438944"/>
                <a:ext cx="1447800" cy="9906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sp>
            <p:nvSpPr>
              <p:cNvPr id="25" name="圆角矩形 24"/>
              <p:cNvSpPr/>
              <p:nvPr/>
            </p:nvSpPr>
            <p:spPr>
              <a:xfrm>
                <a:off x="3940176" y="1559719"/>
                <a:ext cx="1447800" cy="9906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sp>
            <p:nvSpPr>
              <p:cNvPr id="26" name="圆角矩形 17"/>
              <p:cNvSpPr/>
              <p:nvPr/>
            </p:nvSpPr>
            <p:spPr>
              <a:xfrm rot="18884533">
                <a:off x="3394757" y="2310909"/>
                <a:ext cx="901862" cy="533365"/>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sp>
            <p:nvSpPr>
              <p:cNvPr id="27" name="圆角矩形 17"/>
              <p:cNvSpPr/>
              <p:nvPr/>
            </p:nvSpPr>
            <p:spPr>
              <a:xfrm rot="18884533">
                <a:off x="4986624" y="1188251"/>
                <a:ext cx="901862" cy="533365"/>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grpSp>
        <p:grpSp>
          <p:nvGrpSpPr>
            <p:cNvPr id="16" name="组合 15"/>
            <p:cNvGrpSpPr/>
            <p:nvPr/>
          </p:nvGrpSpPr>
          <p:grpSpPr>
            <a:xfrm>
              <a:off x="700088" y="-3048000"/>
              <a:ext cx="3024187" cy="3260725"/>
              <a:chOff x="3940176" y="1559719"/>
              <a:chExt cx="3024187" cy="3260725"/>
            </a:xfrm>
            <a:solidFill>
              <a:srgbClr val="202A36"/>
            </a:solidFill>
          </p:grpSpPr>
          <p:sp>
            <p:nvSpPr>
              <p:cNvPr id="18" name="圆角矩形 17"/>
              <p:cNvSpPr/>
              <p:nvPr/>
            </p:nvSpPr>
            <p:spPr>
              <a:xfrm>
                <a:off x="5516563" y="1559719"/>
                <a:ext cx="1447800" cy="9906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sp>
            <p:nvSpPr>
              <p:cNvPr id="19" name="圆角矩形 18"/>
              <p:cNvSpPr/>
              <p:nvPr/>
            </p:nvSpPr>
            <p:spPr>
              <a:xfrm>
                <a:off x="5515769" y="3829844"/>
                <a:ext cx="1447800" cy="9906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sp>
            <p:nvSpPr>
              <p:cNvPr id="20" name="圆角矩形 19"/>
              <p:cNvSpPr/>
              <p:nvPr/>
            </p:nvSpPr>
            <p:spPr>
              <a:xfrm>
                <a:off x="3940176" y="2677319"/>
                <a:ext cx="1447800" cy="9906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sp>
            <p:nvSpPr>
              <p:cNvPr id="21" name="圆角矩形 17"/>
              <p:cNvSpPr/>
              <p:nvPr/>
            </p:nvSpPr>
            <p:spPr>
              <a:xfrm rot="18884533">
                <a:off x="4986624" y="2349450"/>
                <a:ext cx="901862" cy="445469"/>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sp>
            <p:nvSpPr>
              <p:cNvPr id="22" name="圆角矩形 17"/>
              <p:cNvSpPr/>
              <p:nvPr/>
            </p:nvSpPr>
            <p:spPr>
              <a:xfrm rot="2188039">
                <a:off x="4847484" y="3452363"/>
                <a:ext cx="1152426" cy="564051"/>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 fmla="*/ 0 w 901862"/>
                  <a:gd name="connsiteY0" fmla="*/ 43539 h 260775"/>
                  <a:gd name="connsiteX1" fmla="*/ 43448 w 901862"/>
                  <a:gd name="connsiteY1" fmla="*/ 91 h 260775"/>
                  <a:gd name="connsiteX2" fmla="*/ 469179 w 901862"/>
                  <a:gd name="connsiteY2" fmla="*/ 0 h 260775"/>
                  <a:gd name="connsiteX3" fmla="*/ 858414 w 901862"/>
                  <a:gd name="connsiteY3" fmla="*/ 91 h 260775"/>
                  <a:gd name="connsiteX4" fmla="*/ 901862 w 901862"/>
                  <a:gd name="connsiteY4" fmla="*/ 43539 h 260775"/>
                  <a:gd name="connsiteX5" fmla="*/ 901862 w 901862"/>
                  <a:gd name="connsiteY5" fmla="*/ 217327 h 260775"/>
                  <a:gd name="connsiteX6" fmla="*/ 858414 w 901862"/>
                  <a:gd name="connsiteY6" fmla="*/ 260775 h 260775"/>
                  <a:gd name="connsiteX7" fmla="*/ 43448 w 901862"/>
                  <a:gd name="connsiteY7" fmla="*/ 260775 h 260775"/>
                  <a:gd name="connsiteX8" fmla="*/ 0 w 901862"/>
                  <a:gd name="connsiteY8" fmla="*/ 217327 h 260775"/>
                  <a:gd name="connsiteX9" fmla="*/ 0 w 901862"/>
                  <a:gd name="connsiteY9" fmla="*/ 43539 h 260775"/>
                  <a:gd name="connsiteX0" fmla="*/ 0 w 901862"/>
                  <a:gd name="connsiteY0" fmla="*/ 43448 h 260684"/>
                  <a:gd name="connsiteX1" fmla="*/ 43448 w 901862"/>
                  <a:gd name="connsiteY1" fmla="*/ 0 h 260684"/>
                  <a:gd name="connsiteX2" fmla="*/ 441588 w 901862"/>
                  <a:gd name="connsiteY2" fmla="*/ 144593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43448 h 260684"/>
                  <a:gd name="connsiteX1" fmla="*/ 43448 w 901862"/>
                  <a:gd name="connsiteY1" fmla="*/ 0 h 260684"/>
                  <a:gd name="connsiteX2" fmla="*/ 446920 w 901862"/>
                  <a:gd name="connsiteY2" fmla="*/ 82317 h 260684"/>
                  <a:gd name="connsiteX3" fmla="*/ 858414 w 901862"/>
                  <a:gd name="connsiteY3" fmla="*/ 0 h 260684"/>
                  <a:gd name="connsiteX4" fmla="*/ 901862 w 901862"/>
                  <a:gd name="connsiteY4" fmla="*/ 43448 h 260684"/>
                  <a:gd name="connsiteX5" fmla="*/ 901862 w 901862"/>
                  <a:gd name="connsiteY5" fmla="*/ 217236 h 260684"/>
                  <a:gd name="connsiteX6" fmla="*/ 858414 w 901862"/>
                  <a:gd name="connsiteY6" fmla="*/ 260684 h 260684"/>
                  <a:gd name="connsiteX7" fmla="*/ 43448 w 901862"/>
                  <a:gd name="connsiteY7" fmla="*/ 260684 h 260684"/>
                  <a:gd name="connsiteX8" fmla="*/ 0 w 901862"/>
                  <a:gd name="connsiteY8" fmla="*/ 217236 h 260684"/>
                  <a:gd name="connsiteX9" fmla="*/ 0 w 901862"/>
                  <a:gd name="connsiteY9" fmla="*/ 43448 h 26068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90518 h 307754"/>
                  <a:gd name="connsiteX1" fmla="*/ 60498 w 901862"/>
                  <a:gd name="connsiteY1" fmla="*/ 0 h 307754"/>
                  <a:gd name="connsiteX2" fmla="*/ 446920 w 901862"/>
                  <a:gd name="connsiteY2" fmla="*/ 129387 h 307754"/>
                  <a:gd name="connsiteX3" fmla="*/ 858414 w 901862"/>
                  <a:gd name="connsiteY3" fmla="*/ 47070 h 307754"/>
                  <a:gd name="connsiteX4" fmla="*/ 901862 w 901862"/>
                  <a:gd name="connsiteY4" fmla="*/ 90518 h 307754"/>
                  <a:gd name="connsiteX5" fmla="*/ 901862 w 901862"/>
                  <a:gd name="connsiteY5" fmla="*/ 264306 h 307754"/>
                  <a:gd name="connsiteX6" fmla="*/ 858414 w 901862"/>
                  <a:gd name="connsiteY6" fmla="*/ 307754 h 307754"/>
                  <a:gd name="connsiteX7" fmla="*/ 43448 w 901862"/>
                  <a:gd name="connsiteY7" fmla="*/ 307754 h 307754"/>
                  <a:gd name="connsiteX8" fmla="*/ 0 w 901862"/>
                  <a:gd name="connsiteY8" fmla="*/ 264306 h 307754"/>
                  <a:gd name="connsiteX9" fmla="*/ 0 w 901862"/>
                  <a:gd name="connsiteY9" fmla="*/ 90518 h 307754"/>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46920 w 901862"/>
                  <a:gd name="connsiteY2" fmla="*/ 147932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8414 w 901862"/>
                  <a:gd name="connsiteY3" fmla="*/ 65615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56799 w 901862"/>
                  <a:gd name="connsiteY3" fmla="*/ 5045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3023 w 901862"/>
                  <a:gd name="connsiteY3" fmla="*/ 26637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809712 w 901862"/>
                  <a:gd name="connsiteY3" fmla="*/ 36769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09063 h 326299"/>
                  <a:gd name="connsiteX1" fmla="*/ 55530 w 901862"/>
                  <a:gd name="connsiteY1" fmla="*/ 0 h 326299"/>
                  <a:gd name="connsiteX2" fmla="*/ 408216 w 901862"/>
                  <a:gd name="connsiteY2" fmla="*/ 142707 h 326299"/>
                  <a:gd name="connsiteX3" fmla="*/ 792935 w 901862"/>
                  <a:gd name="connsiteY3" fmla="*/ 23223 h 326299"/>
                  <a:gd name="connsiteX4" fmla="*/ 901862 w 901862"/>
                  <a:gd name="connsiteY4" fmla="*/ 109063 h 326299"/>
                  <a:gd name="connsiteX5" fmla="*/ 901862 w 901862"/>
                  <a:gd name="connsiteY5" fmla="*/ 282851 h 326299"/>
                  <a:gd name="connsiteX6" fmla="*/ 858414 w 901862"/>
                  <a:gd name="connsiteY6" fmla="*/ 326299 h 326299"/>
                  <a:gd name="connsiteX7" fmla="*/ 43448 w 901862"/>
                  <a:gd name="connsiteY7" fmla="*/ 326299 h 326299"/>
                  <a:gd name="connsiteX8" fmla="*/ 0 w 901862"/>
                  <a:gd name="connsiteY8" fmla="*/ 282851 h 326299"/>
                  <a:gd name="connsiteX9" fmla="*/ 0 w 901862"/>
                  <a:gd name="connsiteY9" fmla="*/ 109063 h 326299"/>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3448 w 901862"/>
                  <a:gd name="connsiteY7" fmla="*/ 373490 h 373490"/>
                  <a:gd name="connsiteX8" fmla="*/ 0 w 901862"/>
                  <a:gd name="connsiteY8" fmla="*/ 330042 h 373490"/>
                  <a:gd name="connsiteX9" fmla="*/ 0 w 901862"/>
                  <a:gd name="connsiteY9" fmla="*/ 156254 h 373490"/>
                  <a:gd name="connsiteX0" fmla="*/ 0 w 901862"/>
                  <a:gd name="connsiteY0" fmla="*/ 156254 h 373784"/>
                  <a:gd name="connsiteX1" fmla="*/ 45639 w 901862"/>
                  <a:gd name="connsiteY1" fmla="*/ 0 h 373784"/>
                  <a:gd name="connsiteX2" fmla="*/ 408216 w 901862"/>
                  <a:gd name="connsiteY2" fmla="*/ 189898 h 373784"/>
                  <a:gd name="connsiteX3" fmla="*/ 792935 w 901862"/>
                  <a:gd name="connsiteY3" fmla="*/ 70414 h 373784"/>
                  <a:gd name="connsiteX4" fmla="*/ 901862 w 901862"/>
                  <a:gd name="connsiteY4" fmla="*/ 156254 h 373784"/>
                  <a:gd name="connsiteX5" fmla="*/ 901862 w 901862"/>
                  <a:gd name="connsiteY5" fmla="*/ 330042 h 373784"/>
                  <a:gd name="connsiteX6" fmla="*/ 858414 w 901862"/>
                  <a:gd name="connsiteY6" fmla="*/ 373490 h 373784"/>
                  <a:gd name="connsiteX7" fmla="*/ 486526 w 901862"/>
                  <a:gd name="connsiteY7" fmla="*/ 373784 h 373784"/>
                  <a:gd name="connsiteX8" fmla="*/ 43448 w 901862"/>
                  <a:gd name="connsiteY8" fmla="*/ 373490 h 373784"/>
                  <a:gd name="connsiteX9" fmla="*/ 0 w 901862"/>
                  <a:gd name="connsiteY9" fmla="*/ 330042 h 373784"/>
                  <a:gd name="connsiteX10" fmla="*/ 0 w 901862"/>
                  <a:gd name="connsiteY10" fmla="*/ 156254 h 373784"/>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71864 w 901862"/>
                  <a:gd name="connsiteY7" fmla="*/ 26426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490"/>
                  <a:gd name="connsiteX1" fmla="*/ 45639 w 901862"/>
                  <a:gd name="connsiteY1" fmla="*/ 0 h 373490"/>
                  <a:gd name="connsiteX2" fmla="*/ 408216 w 901862"/>
                  <a:gd name="connsiteY2" fmla="*/ 189898 h 373490"/>
                  <a:gd name="connsiteX3" fmla="*/ 792935 w 901862"/>
                  <a:gd name="connsiteY3" fmla="*/ 70414 h 373490"/>
                  <a:gd name="connsiteX4" fmla="*/ 901862 w 901862"/>
                  <a:gd name="connsiteY4" fmla="*/ 156254 h 373490"/>
                  <a:gd name="connsiteX5" fmla="*/ 901862 w 901862"/>
                  <a:gd name="connsiteY5" fmla="*/ 330042 h 373490"/>
                  <a:gd name="connsiteX6" fmla="*/ 858414 w 901862"/>
                  <a:gd name="connsiteY6" fmla="*/ 373490 h 373490"/>
                  <a:gd name="connsiteX7" fmla="*/ 459752 w 901862"/>
                  <a:gd name="connsiteY7" fmla="*/ 336619 h 373490"/>
                  <a:gd name="connsiteX8" fmla="*/ 43448 w 901862"/>
                  <a:gd name="connsiteY8" fmla="*/ 373490 h 373490"/>
                  <a:gd name="connsiteX9" fmla="*/ 0 w 901862"/>
                  <a:gd name="connsiteY9" fmla="*/ 330042 h 373490"/>
                  <a:gd name="connsiteX10" fmla="*/ 0 w 901862"/>
                  <a:gd name="connsiteY10" fmla="*/ 156254 h 373490"/>
                  <a:gd name="connsiteX0" fmla="*/ 0 w 901862"/>
                  <a:gd name="connsiteY0" fmla="*/ 156254 h 373507"/>
                  <a:gd name="connsiteX1" fmla="*/ 45639 w 901862"/>
                  <a:gd name="connsiteY1" fmla="*/ 0 h 373507"/>
                  <a:gd name="connsiteX2" fmla="*/ 408216 w 901862"/>
                  <a:gd name="connsiteY2" fmla="*/ 189898 h 373507"/>
                  <a:gd name="connsiteX3" fmla="*/ 792935 w 901862"/>
                  <a:gd name="connsiteY3" fmla="*/ 70414 h 373507"/>
                  <a:gd name="connsiteX4" fmla="*/ 901862 w 901862"/>
                  <a:gd name="connsiteY4" fmla="*/ 156254 h 373507"/>
                  <a:gd name="connsiteX5" fmla="*/ 901862 w 901862"/>
                  <a:gd name="connsiteY5" fmla="*/ 330042 h 373507"/>
                  <a:gd name="connsiteX6" fmla="*/ 858414 w 901862"/>
                  <a:gd name="connsiteY6" fmla="*/ 373490 h 373507"/>
                  <a:gd name="connsiteX7" fmla="*/ 459752 w 901862"/>
                  <a:gd name="connsiteY7" fmla="*/ 336619 h 373507"/>
                  <a:gd name="connsiteX8" fmla="*/ 43448 w 901862"/>
                  <a:gd name="connsiteY8" fmla="*/ 373490 h 373507"/>
                  <a:gd name="connsiteX9" fmla="*/ 0 w 901862"/>
                  <a:gd name="connsiteY9" fmla="*/ 330042 h 373507"/>
                  <a:gd name="connsiteX10" fmla="*/ 0 w 901862"/>
                  <a:gd name="connsiteY10" fmla="*/ 156254 h 373507"/>
                  <a:gd name="connsiteX0" fmla="*/ 0 w 901862"/>
                  <a:gd name="connsiteY0" fmla="*/ 156254 h 420677"/>
                  <a:gd name="connsiteX1" fmla="*/ 45639 w 901862"/>
                  <a:gd name="connsiteY1" fmla="*/ 0 h 420677"/>
                  <a:gd name="connsiteX2" fmla="*/ 408216 w 901862"/>
                  <a:gd name="connsiteY2" fmla="*/ 189898 h 420677"/>
                  <a:gd name="connsiteX3" fmla="*/ 792935 w 901862"/>
                  <a:gd name="connsiteY3" fmla="*/ 70414 h 420677"/>
                  <a:gd name="connsiteX4" fmla="*/ 901862 w 901862"/>
                  <a:gd name="connsiteY4" fmla="*/ 156254 h 420677"/>
                  <a:gd name="connsiteX5" fmla="*/ 901862 w 901862"/>
                  <a:gd name="connsiteY5" fmla="*/ 330042 h 420677"/>
                  <a:gd name="connsiteX6" fmla="*/ 858414 w 901862"/>
                  <a:gd name="connsiteY6" fmla="*/ 373490 h 420677"/>
                  <a:gd name="connsiteX7" fmla="*/ 459752 w 901862"/>
                  <a:gd name="connsiteY7" fmla="*/ 336619 h 420677"/>
                  <a:gd name="connsiteX8" fmla="*/ 49971 w 901862"/>
                  <a:gd name="connsiteY8" fmla="*/ 420666 h 420677"/>
                  <a:gd name="connsiteX9" fmla="*/ 0 w 901862"/>
                  <a:gd name="connsiteY9" fmla="*/ 330042 h 420677"/>
                  <a:gd name="connsiteX10" fmla="*/ 0 w 901862"/>
                  <a:gd name="connsiteY10" fmla="*/ 156254 h 420677"/>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460941"/>
                  <a:gd name="connsiteX1" fmla="*/ 45639 w 901862"/>
                  <a:gd name="connsiteY1" fmla="*/ 0 h 460941"/>
                  <a:gd name="connsiteX2" fmla="*/ 408216 w 901862"/>
                  <a:gd name="connsiteY2" fmla="*/ 189898 h 460941"/>
                  <a:gd name="connsiteX3" fmla="*/ 792935 w 901862"/>
                  <a:gd name="connsiteY3" fmla="*/ 70414 h 460941"/>
                  <a:gd name="connsiteX4" fmla="*/ 901862 w 901862"/>
                  <a:gd name="connsiteY4" fmla="*/ 156254 h 460941"/>
                  <a:gd name="connsiteX5" fmla="*/ 901862 w 901862"/>
                  <a:gd name="connsiteY5" fmla="*/ 330042 h 460941"/>
                  <a:gd name="connsiteX6" fmla="*/ 834446 w 901862"/>
                  <a:gd name="connsiteY6" fmla="*/ 460941 h 460941"/>
                  <a:gd name="connsiteX7" fmla="*/ 459752 w 901862"/>
                  <a:gd name="connsiteY7" fmla="*/ 336619 h 460941"/>
                  <a:gd name="connsiteX8" fmla="*/ 49971 w 901862"/>
                  <a:gd name="connsiteY8" fmla="*/ 420666 h 460941"/>
                  <a:gd name="connsiteX9" fmla="*/ 0 w 901862"/>
                  <a:gd name="connsiteY9" fmla="*/ 330042 h 460941"/>
                  <a:gd name="connsiteX10" fmla="*/ 0 w 901862"/>
                  <a:gd name="connsiteY10" fmla="*/ 156254 h 460941"/>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59752 w 901862"/>
                  <a:gd name="connsiteY7" fmla="*/ 33661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49971 w 901862"/>
                  <a:gd name="connsiteY8" fmla="*/ 420666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56254 h 518129"/>
                  <a:gd name="connsiteX1" fmla="*/ 45639 w 901862"/>
                  <a:gd name="connsiteY1" fmla="*/ 0 h 518129"/>
                  <a:gd name="connsiteX2" fmla="*/ 408216 w 901862"/>
                  <a:gd name="connsiteY2" fmla="*/ 189898 h 518129"/>
                  <a:gd name="connsiteX3" fmla="*/ 792935 w 901862"/>
                  <a:gd name="connsiteY3" fmla="*/ 70414 h 518129"/>
                  <a:gd name="connsiteX4" fmla="*/ 901862 w 901862"/>
                  <a:gd name="connsiteY4" fmla="*/ 156254 h 518129"/>
                  <a:gd name="connsiteX5" fmla="*/ 901862 w 901862"/>
                  <a:gd name="connsiteY5" fmla="*/ 330042 h 518129"/>
                  <a:gd name="connsiteX6" fmla="*/ 820718 w 901862"/>
                  <a:gd name="connsiteY6" fmla="*/ 518129 h 518129"/>
                  <a:gd name="connsiteX7" fmla="*/ 449618 w 901862"/>
                  <a:gd name="connsiteY7" fmla="*/ 343309 h 518129"/>
                  <a:gd name="connsiteX8" fmla="*/ 53233 w 901862"/>
                  <a:gd name="connsiteY8" fmla="*/ 444254 h 518129"/>
                  <a:gd name="connsiteX9" fmla="*/ 0 w 901862"/>
                  <a:gd name="connsiteY9" fmla="*/ 330042 h 518129"/>
                  <a:gd name="connsiteX10" fmla="*/ 0 w 901862"/>
                  <a:gd name="connsiteY10" fmla="*/ 156254 h 518129"/>
                  <a:gd name="connsiteX0" fmla="*/ 0 w 901862"/>
                  <a:gd name="connsiteY0" fmla="*/ 171490 h 533365"/>
                  <a:gd name="connsiteX1" fmla="*/ 27185 w 901862"/>
                  <a:gd name="connsiteY1" fmla="*/ 0 h 533365"/>
                  <a:gd name="connsiteX2" fmla="*/ 408216 w 901862"/>
                  <a:gd name="connsiteY2" fmla="*/ 205134 h 533365"/>
                  <a:gd name="connsiteX3" fmla="*/ 792935 w 901862"/>
                  <a:gd name="connsiteY3" fmla="*/ 85650 h 533365"/>
                  <a:gd name="connsiteX4" fmla="*/ 901862 w 901862"/>
                  <a:gd name="connsiteY4" fmla="*/ 171490 h 533365"/>
                  <a:gd name="connsiteX5" fmla="*/ 901862 w 901862"/>
                  <a:gd name="connsiteY5" fmla="*/ 345278 h 533365"/>
                  <a:gd name="connsiteX6" fmla="*/ 820718 w 901862"/>
                  <a:gd name="connsiteY6" fmla="*/ 533365 h 533365"/>
                  <a:gd name="connsiteX7" fmla="*/ 449618 w 901862"/>
                  <a:gd name="connsiteY7" fmla="*/ 358545 h 533365"/>
                  <a:gd name="connsiteX8" fmla="*/ 53233 w 901862"/>
                  <a:gd name="connsiteY8" fmla="*/ 459490 h 533365"/>
                  <a:gd name="connsiteX9" fmla="*/ 0 w 901862"/>
                  <a:gd name="connsiteY9" fmla="*/ 345278 h 533365"/>
                  <a:gd name="connsiteX10" fmla="*/ 0 w 901862"/>
                  <a:gd name="connsiteY10" fmla="*/ 171490 h 53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grpSp>
        <p:sp>
          <p:nvSpPr>
            <p:cNvPr id="17" name="圆角矩形 16"/>
            <p:cNvSpPr/>
            <p:nvPr/>
          </p:nvSpPr>
          <p:spPr>
            <a:xfrm>
              <a:off x="700088" y="-4168775"/>
              <a:ext cx="1447800" cy="990600"/>
            </a:xfrm>
            <a:prstGeom prst="roundRect">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grpSp>
      <p:sp>
        <p:nvSpPr>
          <p:cNvPr id="29" name="Rectangle 11"/>
          <p:cNvSpPr>
            <a:spLocks noChangeArrowheads="1"/>
          </p:cNvSpPr>
          <p:nvPr/>
        </p:nvSpPr>
        <p:spPr bwMode="auto">
          <a:xfrm>
            <a:off x="847882" y="3808691"/>
            <a:ext cx="5380740" cy="2039402"/>
          </a:xfrm>
          <a:prstGeom prst="rect">
            <a:avLst/>
          </a:prstGeom>
          <a:solidFill>
            <a:schemeClr val="accent2"/>
          </a:solidFill>
          <a:ln>
            <a:noFill/>
          </a:ln>
        </p:spPr>
        <p:txBody>
          <a:bodyPr vert="horz" wrap="square" lIns="86360" tIns="43179" rIns="86360" bIns="43179" numCol="1" anchor="t" anchorCtr="0" compatLnSpc="1">
            <a:prstTxWarp prst="textNoShape">
              <a:avLst/>
            </a:prstTxWarp>
          </a:bodyPr>
          <a:lstStyle/>
          <a:p>
            <a:pPr defTabSz="1151525">
              <a:defRPr/>
            </a:pPr>
            <a:endParaRPr lang="zh-CN" altLang="en-US" sz="2267" kern="0">
              <a:solidFill>
                <a:schemeClr val="bg1"/>
              </a:solidFill>
            </a:endParaRPr>
          </a:p>
        </p:txBody>
      </p:sp>
      <p:sp>
        <p:nvSpPr>
          <p:cNvPr id="30" name="Rectangle 8"/>
          <p:cNvSpPr>
            <a:spLocks noChangeArrowheads="1"/>
          </p:cNvSpPr>
          <p:nvPr/>
        </p:nvSpPr>
        <p:spPr bwMode="auto">
          <a:xfrm>
            <a:off x="847881" y="1680564"/>
            <a:ext cx="5380737" cy="2032336"/>
          </a:xfrm>
          <a:prstGeom prst="rect">
            <a:avLst/>
          </a:prstGeom>
          <a:solidFill>
            <a:schemeClr val="accent1"/>
          </a:solidFill>
          <a:ln>
            <a:noFill/>
          </a:ln>
        </p:spPr>
        <p:txBody>
          <a:bodyPr vert="horz" wrap="square" lIns="86360" tIns="43179" rIns="86360" bIns="43179" numCol="1" anchor="t" anchorCtr="0" compatLnSpc="1">
            <a:prstTxWarp prst="textNoShape">
              <a:avLst/>
            </a:prstTxWarp>
          </a:bodyPr>
          <a:lstStyle/>
          <a:p>
            <a:pPr defTabSz="1151525">
              <a:defRPr/>
            </a:pPr>
            <a:endParaRPr lang="zh-CN" altLang="en-US" sz="2267" kern="0">
              <a:solidFill>
                <a:schemeClr val="bg1"/>
              </a:solidFill>
            </a:endParaRPr>
          </a:p>
        </p:txBody>
      </p:sp>
      <p:sp>
        <p:nvSpPr>
          <p:cNvPr id="31" name="TextBox 30"/>
          <p:cNvSpPr txBox="1"/>
          <p:nvPr/>
        </p:nvSpPr>
        <p:spPr>
          <a:xfrm>
            <a:off x="1157749" y="1730117"/>
            <a:ext cx="1756571" cy="384912"/>
          </a:xfrm>
          <a:prstGeom prst="rect">
            <a:avLst/>
          </a:prstGeom>
          <a:noFill/>
        </p:spPr>
        <p:txBody>
          <a:bodyPr wrap="none" lIns="86360" tIns="43179" rIns="86360" bIns="43179" rtlCol="0">
            <a:spAutoFit/>
          </a:bodyPr>
          <a:lstStyle/>
          <a:p>
            <a:pPr>
              <a:lnSpc>
                <a:spcPct val="120000"/>
              </a:lnSpc>
            </a:pPr>
            <a:r>
              <a:rPr lang="zh-CN" altLang="en-US" sz="176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76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1157750" y="4162684"/>
            <a:ext cx="1756571" cy="384912"/>
          </a:xfrm>
          <a:prstGeom prst="rect">
            <a:avLst/>
          </a:prstGeom>
          <a:noFill/>
        </p:spPr>
        <p:txBody>
          <a:bodyPr wrap="none" lIns="86360" tIns="43179" rIns="86360" bIns="43179"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1B323D"/>
                </a:solidFill>
                <a:effectLst/>
                <a:uLnTx/>
                <a:uFillTx/>
                <a:latin typeface="微软雅黑"/>
                <a:ea typeface="微软雅黑"/>
              </a:defRPr>
            </a:lvl1pPr>
          </a:lstStyle>
          <a:p>
            <a:pPr>
              <a:lnSpc>
                <a:spcPct val="120000"/>
              </a:lnSpc>
            </a:pPr>
            <a:r>
              <a:rPr lang="zh-CN" altLang="en-US" sz="176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76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157749" y="2238830"/>
            <a:ext cx="4330332" cy="802782"/>
          </a:xfrm>
          <a:prstGeom prst="rect">
            <a:avLst/>
          </a:prstGeom>
          <a:noFill/>
        </p:spPr>
        <p:txBody>
          <a:bodyPr wrap="square" lIns="86360" tIns="43179" rIns="86360" bIns="43179" rtlCol="0">
            <a:spAutoFit/>
          </a:bodyPr>
          <a:lstStyle/>
          <a:p>
            <a:pPr>
              <a:lnSpc>
                <a:spcPct val="127000"/>
              </a:lnSpc>
            </a:pPr>
            <a:r>
              <a:rPr lang="zh-CN" altLang="en-US" sz="1260" dirty="0">
                <a:solidFill>
                  <a:schemeClr val="bg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126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5" name="TextBox 34"/>
          <p:cNvSpPr txBox="1"/>
          <p:nvPr/>
        </p:nvSpPr>
        <p:spPr>
          <a:xfrm>
            <a:off x="1157752" y="4541785"/>
            <a:ext cx="4398224" cy="802782"/>
          </a:xfrm>
          <a:prstGeom prst="rect">
            <a:avLst/>
          </a:prstGeom>
          <a:noFill/>
        </p:spPr>
        <p:txBody>
          <a:bodyPr wrap="square" lIns="86360" tIns="43179" rIns="86360" bIns="43179" rtlCol="0">
            <a:spAutoFit/>
          </a:bodyPr>
          <a:lstStyle/>
          <a:p>
            <a:pPr>
              <a:lnSpc>
                <a:spcPct val="127000"/>
              </a:lnSpc>
            </a:pPr>
            <a:r>
              <a:rPr lang="zh-CN" altLang="en-US" sz="1260" dirty="0">
                <a:solidFill>
                  <a:schemeClr val="bg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126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8" name="文本框 27"/>
          <p:cNvSpPr txBox="1"/>
          <p:nvPr/>
        </p:nvSpPr>
        <p:spPr>
          <a:xfrm>
            <a:off x="932685" y="301722"/>
            <a:ext cx="4649269" cy="499496"/>
          </a:xfrm>
          <a:prstGeom prst="rect">
            <a:avLst/>
          </a:prstGeom>
          <a:noFill/>
        </p:spPr>
        <p:txBody>
          <a:bodyPr wrap="square" rtlCol="0">
            <a:spAutoFit/>
          </a:bodyPr>
          <a:lstStyle/>
          <a:p>
            <a:r>
              <a:rPr lang="zh-CN" altLang="en-US" sz="2646" dirty="0">
                <a:solidFill>
                  <a:schemeClr val="tx1">
                    <a:lumMod val="75000"/>
                    <a:lumOff val="25000"/>
                  </a:schemeClr>
                </a:solidFill>
                <a:latin typeface="微软雅黑" panose="020B0503020204020204" pitchFamily="34" charset="-122"/>
                <a:ea typeface="微软雅黑" panose="020B0503020204020204" pitchFamily="34" charset="-122"/>
              </a:rPr>
              <a:t>这里添加您的标题</a:t>
            </a:r>
          </a:p>
        </p:txBody>
      </p:sp>
    </p:spTree>
    <p:extLst>
      <p:ext uri="{BB962C8B-B14F-4D97-AF65-F5344CB8AC3E}">
        <p14:creationId xmlns:p14="http://schemas.microsoft.com/office/powerpoint/2010/main" val="10782081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273475" y="1762668"/>
            <a:ext cx="2482816" cy="2701639"/>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sp>
        <p:nvSpPr>
          <p:cNvPr id="39" name="矩形 38"/>
          <p:cNvSpPr/>
          <p:nvPr/>
        </p:nvSpPr>
        <p:spPr>
          <a:xfrm flipH="1">
            <a:off x="1158920" y="1670369"/>
            <a:ext cx="2687929" cy="3928469"/>
          </a:xfrm>
          <a:prstGeom prst="rect">
            <a:avLst/>
          </a:prstGeom>
          <a:noFill/>
          <a:ln w="508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grpSp>
        <p:nvGrpSpPr>
          <p:cNvPr id="27" name="组合 26"/>
          <p:cNvGrpSpPr>
            <a:grpSpLocks/>
          </p:cNvGrpSpPr>
          <p:nvPr/>
        </p:nvGrpSpPr>
        <p:grpSpPr bwMode="auto">
          <a:xfrm>
            <a:off x="1158920" y="4718696"/>
            <a:ext cx="2952541" cy="972439"/>
            <a:chOff x="487216" y="2038614"/>
            <a:chExt cx="2343977" cy="772457"/>
          </a:xfrm>
        </p:grpSpPr>
        <p:sp>
          <p:nvSpPr>
            <p:cNvPr id="28" name="Content Placeholder 2"/>
            <p:cNvSpPr txBox="1">
              <a:spLocks/>
            </p:cNvSpPr>
            <p:nvPr/>
          </p:nvSpPr>
          <p:spPr>
            <a:xfrm>
              <a:off x="860124" y="2345595"/>
              <a:ext cx="1971069" cy="465476"/>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endParaRPr lang="zh-CN" altLang="en-US" sz="1323" dirty="0">
                <a:solidFill>
                  <a:schemeClr val="bg2"/>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nvSpPr>
          <p:spPr>
            <a:xfrm>
              <a:off x="487216" y="2038614"/>
              <a:ext cx="2106808" cy="319661"/>
            </a:xfrm>
            <a:prstGeom prst="rect">
              <a:avLst/>
            </a:prstGeom>
            <a:noFill/>
          </p:spPr>
          <p:txBody>
            <a:bodyPr wrap="square">
              <a:spAutoFit/>
            </a:bodyPr>
            <a:lstStyle/>
            <a:p>
              <a:pPr algn="ctr"/>
              <a:r>
                <a:rPr lang="zh-CN" altLang="en-US" sz="2015" dirty="0">
                  <a:solidFill>
                    <a:schemeClr val="bg2"/>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sp>
        <p:nvSpPr>
          <p:cNvPr id="30" name="矩形 29"/>
          <p:cNvSpPr/>
          <p:nvPr/>
        </p:nvSpPr>
        <p:spPr>
          <a:xfrm>
            <a:off x="4524762" y="1762668"/>
            <a:ext cx="2482816" cy="2701639"/>
          </a:xfrm>
          <a:prstGeom prst="rect">
            <a:avLst/>
          </a:prstGeom>
          <a:blipFill dpi="0" rotWithShape="1">
            <a:blip r:embed="rId4"/>
            <a:srcRect/>
            <a:stretch>
              <a:fillRect t="-23000" b="-1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sp>
        <p:nvSpPr>
          <p:cNvPr id="31" name="矩形 30"/>
          <p:cNvSpPr/>
          <p:nvPr/>
        </p:nvSpPr>
        <p:spPr>
          <a:xfrm flipH="1">
            <a:off x="4410208" y="1670369"/>
            <a:ext cx="2687929" cy="3928469"/>
          </a:xfrm>
          <a:prstGeom prst="rect">
            <a:avLst/>
          </a:prstGeom>
          <a:noFill/>
          <a:ln w="508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grpSp>
        <p:nvGrpSpPr>
          <p:cNvPr id="32" name="组合 31"/>
          <p:cNvGrpSpPr>
            <a:grpSpLocks/>
          </p:cNvGrpSpPr>
          <p:nvPr/>
        </p:nvGrpSpPr>
        <p:grpSpPr bwMode="auto">
          <a:xfrm>
            <a:off x="4444340" y="4718698"/>
            <a:ext cx="2601138" cy="753298"/>
            <a:chOff x="514313" y="2038614"/>
            <a:chExt cx="2065004" cy="598382"/>
          </a:xfrm>
        </p:grpSpPr>
        <p:sp>
          <p:nvSpPr>
            <p:cNvPr id="33" name="Content Placeholder 2"/>
            <p:cNvSpPr txBox="1">
              <a:spLocks/>
            </p:cNvSpPr>
            <p:nvPr/>
          </p:nvSpPr>
          <p:spPr>
            <a:xfrm>
              <a:off x="578159" y="2171520"/>
              <a:ext cx="1971069" cy="465476"/>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endParaRPr lang="zh-CN" altLang="en-US" sz="717" dirty="0">
                <a:solidFill>
                  <a:schemeClr val="bg2"/>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33"/>
            <p:cNvSpPr txBox="1"/>
            <p:nvPr/>
          </p:nvSpPr>
          <p:spPr>
            <a:xfrm>
              <a:off x="514313" y="2038614"/>
              <a:ext cx="2065004" cy="319661"/>
            </a:xfrm>
            <a:prstGeom prst="rect">
              <a:avLst/>
            </a:prstGeom>
            <a:noFill/>
          </p:spPr>
          <p:txBody>
            <a:bodyPr wrap="square">
              <a:spAutoFit/>
            </a:bodyPr>
            <a:lstStyle/>
            <a:p>
              <a:pPr algn="ctr"/>
              <a:r>
                <a:rPr lang="zh-CN" altLang="en-US" sz="2015" dirty="0">
                  <a:solidFill>
                    <a:schemeClr val="bg2"/>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sp>
        <p:nvSpPr>
          <p:cNvPr id="35" name="矩形 34"/>
          <p:cNvSpPr/>
          <p:nvPr/>
        </p:nvSpPr>
        <p:spPr>
          <a:xfrm>
            <a:off x="7810184" y="1762668"/>
            <a:ext cx="2482816" cy="2701639"/>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sp>
        <p:nvSpPr>
          <p:cNvPr id="36" name="矩形 35"/>
          <p:cNvSpPr/>
          <p:nvPr/>
        </p:nvSpPr>
        <p:spPr>
          <a:xfrm flipH="1">
            <a:off x="7695630" y="1670369"/>
            <a:ext cx="2687929" cy="3928469"/>
          </a:xfrm>
          <a:prstGeom prst="rect">
            <a:avLst/>
          </a:prstGeom>
          <a:noFill/>
          <a:ln w="508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13"/>
          </a:p>
        </p:txBody>
      </p:sp>
      <p:grpSp>
        <p:nvGrpSpPr>
          <p:cNvPr id="37" name="组合 36"/>
          <p:cNvGrpSpPr>
            <a:grpSpLocks/>
          </p:cNvGrpSpPr>
          <p:nvPr/>
        </p:nvGrpSpPr>
        <p:grpSpPr bwMode="auto">
          <a:xfrm>
            <a:off x="7695631" y="4718698"/>
            <a:ext cx="2687929" cy="753298"/>
            <a:chOff x="487217" y="2038614"/>
            <a:chExt cx="2133905" cy="598382"/>
          </a:xfrm>
        </p:grpSpPr>
        <p:sp>
          <p:nvSpPr>
            <p:cNvPr id="38" name="Content Placeholder 2"/>
            <p:cNvSpPr txBox="1">
              <a:spLocks/>
            </p:cNvSpPr>
            <p:nvPr/>
          </p:nvSpPr>
          <p:spPr>
            <a:xfrm>
              <a:off x="578159" y="2171520"/>
              <a:ext cx="1971069" cy="465476"/>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endParaRPr lang="zh-CN" altLang="en-US" sz="717" dirty="0">
                <a:solidFill>
                  <a:schemeClr val="bg2"/>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39"/>
            <p:cNvSpPr txBox="1"/>
            <p:nvPr/>
          </p:nvSpPr>
          <p:spPr>
            <a:xfrm>
              <a:off x="487217" y="2038614"/>
              <a:ext cx="2133905" cy="319661"/>
            </a:xfrm>
            <a:prstGeom prst="rect">
              <a:avLst/>
            </a:prstGeom>
            <a:noFill/>
          </p:spPr>
          <p:txBody>
            <a:bodyPr wrap="square">
              <a:spAutoFit/>
            </a:bodyPr>
            <a:lstStyle/>
            <a:p>
              <a:pPr algn="ctr"/>
              <a:r>
                <a:rPr lang="zh-CN" altLang="en-US" sz="2015" dirty="0">
                  <a:solidFill>
                    <a:schemeClr val="bg2"/>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sp>
        <p:nvSpPr>
          <p:cNvPr id="17" name="文本框 16"/>
          <p:cNvSpPr txBox="1"/>
          <p:nvPr/>
        </p:nvSpPr>
        <p:spPr>
          <a:xfrm>
            <a:off x="932685" y="301722"/>
            <a:ext cx="4649269" cy="499496"/>
          </a:xfrm>
          <a:prstGeom prst="rect">
            <a:avLst/>
          </a:prstGeom>
          <a:noFill/>
        </p:spPr>
        <p:txBody>
          <a:bodyPr wrap="square" rtlCol="0">
            <a:spAutoFit/>
          </a:bodyPr>
          <a:lstStyle/>
          <a:p>
            <a:r>
              <a:rPr lang="zh-CN" altLang="en-US" sz="2646" dirty="0">
                <a:solidFill>
                  <a:schemeClr val="tx1">
                    <a:lumMod val="75000"/>
                    <a:lumOff val="25000"/>
                  </a:schemeClr>
                </a:solidFill>
                <a:latin typeface="微软雅黑" panose="020B0503020204020204" pitchFamily="34" charset="-122"/>
                <a:ea typeface="微软雅黑" panose="020B0503020204020204" pitchFamily="34" charset="-122"/>
              </a:rPr>
              <a:t>这里添加您的标题</a:t>
            </a:r>
          </a:p>
        </p:txBody>
      </p:sp>
    </p:spTree>
    <p:extLst>
      <p:ext uri="{BB962C8B-B14F-4D97-AF65-F5344CB8AC3E}">
        <p14:creationId xmlns:p14="http://schemas.microsoft.com/office/powerpoint/2010/main" val="41148420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燕尾形箭头 2"/>
          <p:cNvSpPr>
            <a:spLocks noChangeArrowheads="1"/>
          </p:cNvSpPr>
          <p:nvPr/>
        </p:nvSpPr>
        <p:spPr bwMode="auto">
          <a:xfrm>
            <a:off x="1359128" y="3424592"/>
            <a:ext cx="8887741" cy="216006"/>
          </a:xfrm>
          <a:prstGeom prst="notchedRightArrow">
            <a:avLst>
              <a:gd name="adj1" fmla="val 50000"/>
              <a:gd name="adj2" fmla="val 49908"/>
            </a:avLst>
          </a:prstGeom>
          <a:solidFill>
            <a:schemeClr val="accent1"/>
          </a:solidFill>
          <a:ln>
            <a:solidFill>
              <a:schemeClr val="bg1"/>
            </a:solidFill>
          </a:ln>
          <a:effectLst/>
        </p:spPr>
        <p:txBody>
          <a:bodyPr lIns="86390" tIns="43196" rIns="86390" bIns="4319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1512">
              <a:solidFill>
                <a:schemeClr val="bg2"/>
              </a:solidFill>
              <a:latin typeface="微软雅黑" pitchFamily="34" charset="-122"/>
              <a:ea typeface="微软雅黑" pitchFamily="34" charset="-122"/>
              <a:sym typeface="Arial" pitchFamily="34" charset="0"/>
            </a:endParaRPr>
          </a:p>
        </p:txBody>
      </p:sp>
      <p:sp>
        <p:nvSpPr>
          <p:cNvPr id="38" name="椭圆 8"/>
          <p:cNvSpPr>
            <a:spLocks noChangeArrowheads="1"/>
          </p:cNvSpPr>
          <p:nvPr/>
        </p:nvSpPr>
        <p:spPr bwMode="auto">
          <a:xfrm>
            <a:off x="4516718" y="3453093"/>
            <a:ext cx="157504" cy="157505"/>
          </a:xfrm>
          <a:prstGeom prst="ellipse">
            <a:avLst/>
          </a:prstGeom>
          <a:solidFill>
            <a:schemeClr val="accent2"/>
          </a:solidFill>
          <a:ln>
            <a:noFill/>
          </a:ln>
          <a:effectLst/>
        </p:spPr>
        <p:txBody>
          <a:bodyPr lIns="86390" tIns="43196" rIns="86390" bIns="4319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1512">
              <a:solidFill>
                <a:schemeClr val="bg2"/>
              </a:solidFill>
              <a:latin typeface="微软雅黑" pitchFamily="34" charset="-122"/>
              <a:ea typeface="微软雅黑" pitchFamily="34" charset="-122"/>
              <a:sym typeface="Arial" pitchFamily="34" charset="0"/>
            </a:endParaRPr>
          </a:p>
        </p:txBody>
      </p:sp>
      <p:sp>
        <p:nvSpPr>
          <p:cNvPr id="39" name="椭圆 9"/>
          <p:cNvSpPr>
            <a:spLocks noChangeArrowheads="1"/>
          </p:cNvSpPr>
          <p:nvPr/>
        </p:nvSpPr>
        <p:spPr bwMode="auto">
          <a:xfrm>
            <a:off x="6874781" y="3453093"/>
            <a:ext cx="157504" cy="157505"/>
          </a:xfrm>
          <a:prstGeom prst="ellipse">
            <a:avLst/>
          </a:prstGeom>
          <a:solidFill>
            <a:schemeClr val="accent2"/>
          </a:solidFill>
          <a:ln>
            <a:noFill/>
          </a:ln>
          <a:effectLst/>
        </p:spPr>
        <p:txBody>
          <a:bodyPr lIns="86390" tIns="43196" rIns="86390" bIns="4319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1512">
              <a:solidFill>
                <a:schemeClr val="bg2"/>
              </a:solidFill>
              <a:latin typeface="微软雅黑" pitchFamily="34" charset="-122"/>
              <a:ea typeface="微软雅黑" pitchFamily="34" charset="-122"/>
              <a:sym typeface="Arial" pitchFamily="34" charset="0"/>
            </a:endParaRPr>
          </a:p>
        </p:txBody>
      </p:sp>
      <p:sp>
        <p:nvSpPr>
          <p:cNvPr id="41" name="椭圆 10"/>
          <p:cNvSpPr>
            <a:spLocks noChangeArrowheads="1"/>
          </p:cNvSpPr>
          <p:nvPr/>
        </p:nvSpPr>
        <p:spPr bwMode="auto">
          <a:xfrm>
            <a:off x="9217844" y="3453093"/>
            <a:ext cx="157504" cy="157505"/>
          </a:xfrm>
          <a:prstGeom prst="ellipse">
            <a:avLst/>
          </a:prstGeom>
          <a:solidFill>
            <a:schemeClr val="accent2"/>
          </a:solidFill>
          <a:ln>
            <a:noFill/>
          </a:ln>
          <a:effectLst/>
        </p:spPr>
        <p:txBody>
          <a:bodyPr lIns="86390" tIns="43196" rIns="86390" bIns="4319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1512">
              <a:solidFill>
                <a:schemeClr val="bg2"/>
              </a:solidFill>
              <a:latin typeface="微软雅黑" pitchFamily="34" charset="-122"/>
              <a:ea typeface="微软雅黑" pitchFamily="34" charset="-122"/>
              <a:sym typeface="Arial" pitchFamily="34" charset="0"/>
            </a:endParaRPr>
          </a:p>
        </p:txBody>
      </p:sp>
      <p:sp>
        <p:nvSpPr>
          <p:cNvPr id="54" name="椭圆 11"/>
          <p:cNvSpPr>
            <a:spLocks noChangeArrowheads="1"/>
          </p:cNvSpPr>
          <p:nvPr/>
        </p:nvSpPr>
        <p:spPr bwMode="auto">
          <a:xfrm>
            <a:off x="2172147" y="3453093"/>
            <a:ext cx="157505" cy="157505"/>
          </a:xfrm>
          <a:prstGeom prst="ellipse">
            <a:avLst/>
          </a:prstGeom>
          <a:solidFill>
            <a:schemeClr val="accent2"/>
          </a:solidFill>
          <a:ln>
            <a:noFill/>
          </a:ln>
          <a:effectLst/>
        </p:spPr>
        <p:txBody>
          <a:bodyPr lIns="86390" tIns="43196" rIns="86390" bIns="43196"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1512">
              <a:solidFill>
                <a:schemeClr val="bg2"/>
              </a:solidFill>
              <a:latin typeface="微软雅黑" pitchFamily="34" charset="-122"/>
              <a:ea typeface="微软雅黑" pitchFamily="34" charset="-122"/>
              <a:sym typeface="Arial" pitchFamily="34" charset="0"/>
            </a:endParaRPr>
          </a:p>
        </p:txBody>
      </p:sp>
      <p:grpSp>
        <p:nvGrpSpPr>
          <p:cNvPr id="55" name="组合 12"/>
          <p:cNvGrpSpPr>
            <a:grpSpLocks/>
          </p:cNvGrpSpPr>
          <p:nvPr/>
        </p:nvGrpSpPr>
        <p:grpSpPr bwMode="auto">
          <a:xfrm>
            <a:off x="4152723" y="2521828"/>
            <a:ext cx="905630" cy="441339"/>
            <a:chOff x="70647" y="280955"/>
            <a:chExt cx="958429" cy="467070"/>
          </a:xfrm>
        </p:grpSpPr>
        <p:sp>
          <p:nvSpPr>
            <p:cNvPr id="56" name="文本框 38"/>
            <p:cNvSpPr>
              <a:spLocks noChangeArrowheads="1"/>
            </p:cNvSpPr>
            <p:nvPr/>
          </p:nvSpPr>
          <p:spPr bwMode="auto">
            <a:xfrm>
              <a:off x="70647" y="280955"/>
              <a:ext cx="958429" cy="467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268" b="1" dirty="0">
                  <a:solidFill>
                    <a:schemeClr val="bg2"/>
                  </a:solidFill>
                  <a:latin typeface="微软雅黑" pitchFamily="34" charset="-122"/>
                  <a:ea typeface="微软雅黑" pitchFamily="34" charset="-122"/>
                  <a:sym typeface="Arial" pitchFamily="34" charset="0"/>
                </a:rPr>
                <a:t>五月</a:t>
              </a:r>
              <a:endParaRPr lang="zh-CN" altLang="en-US" sz="2268" b="1" baseline="-3000" dirty="0">
                <a:solidFill>
                  <a:schemeClr val="bg2"/>
                </a:solidFill>
                <a:latin typeface="微软雅黑" pitchFamily="34" charset="-122"/>
                <a:ea typeface="微软雅黑" pitchFamily="34" charset="-122"/>
                <a:sym typeface="Arial" pitchFamily="34" charset="0"/>
              </a:endParaRPr>
            </a:p>
          </p:txBody>
        </p:sp>
      </p:grpSp>
      <p:grpSp>
        <p:nvGrpSpPr>
          <p:cNvPr id="57" name="组合 4"/>
          <p:cNvGrpSpPr>
            <a:grpSpLocks/>
          </p:cNvGrpSpPr>
          <p:nvPr/>
        </p:nvGrpSpPr>
        <p:grpSpPr bwMode="auto">
          <a:xfrm>
            <a:off x="1818776" y="2521827"/>
            <a:ext cx="806701" cy="475643"/>
            <a:chOff x="54145" y="252681"/>
            <a:chExt cx="853730" cy="503372"/>
          </a:xfrm>
        </p:grpSpPr>
        <p:sp>
          <p:nvSpPr>
            <p:cNvPr id="58" name="文本框 39"/>
            <p:cNvSpPr>
              <a:spLocks noChangeArrowheads="1"/>
            </p:cNvSpPr>
            <p:nvPr/>
          </p:nvSpPr>
          <p:spPr bwMode="auto">
            <a:xfrm>
              <a:off x="54145" y="252681"/>
              <a:ext cx="853730" cy="503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20000"/>
                </a:lnSpc>
              </a:pPr>
              <a:r>
                <a:rPr lang="zh-CN" altLang="en-US" sz="2268" b="1" dirty="0">
                  <a:solidFill>
                    <a:schemeClr val="bg2"/>
                  </a:solidFill>
                  <a:latin typeface="微软雅黑" pitchFamily="34" charset="-122"/>
                  <a:ea typeface="微软雅黑" pitchFamily="34" charset="-122"/>
                  <a:sym typeface="Arial" pitchFamily="34" charset="0"/>
                </a:rPr>
                <a:t>四月</a:t>
              </a:r>
              <a:endParaRPr lang="zh-CN" altLang="en-US" sz="2268" b="1" baseline="-3000" dirty="0">
                <a:solidFill>
                  <a:schemeClr val="bg2"/>
                </a:solidFill>
                <a:latin typeface="微软雅黑" pitchFamily="34" charset="-122"/>
                <a:ea typeface="微软雅黑" pitchFamily="34" charset="-122"/>
                <a:sym typeface="Arial" pitchFamily="34" charset="0"/>
              </a:endParaRPr>
            </a:p>
          </p:txBody>
        </p:sp>
      </p:grpSp>
      <p:grpSp>
        <p:nvGrpSpPr>
          <p:cNvPr id="59" name="组合 14"/>
          <p:cNvGrpSpPr>
            <a:grpSpLocks/>
          </p:cNvGrpSpPr>
          <p:nvPr/>
        </p:nvGrpSpPr>
        <p:grpSpPr bwMode="auto">
          <a:xfrm>
            <a:off x="8919541" y="2521828"/>
            <a:ext cx="941479" cy="441339"/>
            <a:chOff x="70649" y="309227"/>
            <a:chExt cx="996367" cy="467070"/>
          </a:xfrm>
        </p:grpSpPr>
        <p:sp>
          <p:nvSpPr>
            <p:cNvPr id="60" name="文本框 40"/>
            <p:cNvSpPr>
              <a:spLocks noChangeArrowheads="1"/>
            </p:cNvSpPr>
            <p:nvPr/>
          </p:nvSpPr>
          <p:spPr bwMode="auto">
            <a:xfrm>
              <a:off x="70649" y="309227"/>
              <a:ext cx="996367" cy="467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268" b="1" dirty="0">
                  <a:solidFill>
                    <a:schemeClr val="bg2"/>
                  </a:solidFill>
                  <a:latin typeface="微软雅黑" pitchFamily="34" charset="-122"/>
                  <a:ea typeface="微软雅黑" pitchFamily="34" charset="-122"/>
                  <a:sym typeface="Arial" pitchFamily="34" charset="0"/>
                </a:rPr>
                <a:t>七月</a:t>
              </a:r>
              <a:endParaRPr lang="zh-CN" altLang="en-US" sz="2268" b="1" baseline="-3000" dirty="0">
                <a:solidFill>
                  <a:schemeClr val="bg2"/>
                </a:solidFill>
                <a:latin typeface="微软雅黑" pitchFamily="34" charset="-122"/>
                <a:ea typeface="微软雅黑" pitchFamily="34" charset="-122"/>
                <a:sym typeface="Arial" pitchFamily="34" charset="0"/>
              </a:endParaRPr>
            </a:p>
          </p:txBody>
        </p:sp>
      </p:grpSp>
      <p:grpSp>
        <p:nvGrpSpPr>
          <p:cNvPr id="61" name="组合 13"/>
          <p:cNvGrpSpPr>
            <a:grpSpLocks/>
          </p:cNvGrpSpPr>
          <p:nvPr/>
        </p:nvGrpSpPr>
        <p:grpSpPr bwMode="auto">
          <a:xfrm>
            <a:off x="6585599" y="2521827"/>
            <a:ext cx="806701" cy="475643"/>
            <a:chOff x="54145" y="280955"/>
            <a:chExt cx="853730" cy="503371"/>
          </a:xfrm>
        </p:grpSpPr>
        <p:sp>
          <p:nvSpPr>
            <p:cNvPr id="62" name="文本框 41"/>
            <p:cNvSpPr>
              <a:spLocks noChangeArrowheads="1"/>
            </p:cNvSpPr>
            <p:nvPr/>
          </p:nvSpPr>
          <p:spPr bwMode="auto">
            <a:xfrm>
              <a:off x="54145" y="280955"/>
              <a:ext cx="853730" cy="503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20000"/>
                </a:lnSpc>
              </a:pPr>
              <a:r>
                <a:rPr lang="zh-CN" altLang="en-US" sz="2268" b="1" dirty="0">
                  <a:solidFill>
                    <a:schemeClr val="bg2"/>
                  </a:solidFill>
                  <a:latin typeface="微软雅黑" pitchFamily="34" charset="-122"/>
                  <a:ea typeface="微软雅黑" pitchFamily="34" charset="-122"/>
                  <a:sym typeface="Arial" pitchFamily="34" charset="0"/>
                </a:rPr>
                <a:t>六月</a:t>
              </a:r>
              <a:endParaRPr lang="zh-CN" altLang="en-US" sz="2268" b="1" baseline="-3000" dirty="0">
                <a:solidFill>
                  <a:schemeClr val="bg2"/>
                </a:solidFill>
                <a:latin typeface="微软雅黑" pitchFamily="34" charset="-122"/>
                <a:ea typeface="微软雅黑" pitchFamily="34" charset="-122"/>
                <a:sym typeface="Arial" pitchFamily="34" charset="0"/>
              </a:endParaRPr>
            </a:p>
          </p:txBody>
        </p:sp>
      </p:grpSp>
      <p:sp>
        <p:nvSpPr>
          <p:cNvPr id="63" name="矩形 62"/>
          <p:cNvSpPr>
            <a:spLocks noChangeArrowheads="1"/>
          </p:cNvSpPr>
          <p:nvPr/>
        </p:nvSpPr>
        <p:spPr bwMode="auto">
          <a:xfrm>
            <a:off x="1682847" y="3921111"/>
            <a:ext cx="1078561" cy="35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390" tIns="43196" rIns="86390" bIns="4319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764" b="1" dirty="0">
                <a:solidFill>
                  <a:schemeClr val="bg2"/>
                </a:solidFill>
                <a:latin typeface="微软雅黑" pitchFamily="34" charset="-122"/>
                <a:ea typeface="微软雅黑" pitchFamily="34" charset="-122"/>
                <a:sym typeface="方正兰亭黑_GBK" pitchFamily="2" charset="-122"/>
              </a:rPr>
              <a:t>添加标题</a:t>
            </a:r>
            <a:endParaRPr lang="en-US" altLang="zh-CN" sz="1764" b="1" dirty="0">
              <a:solidFill>
                <a:schemeClr val="bg2"/>
              </a:solidFill>
              <a:latin typeface="微软雅黑" pitchFamily="34" charset="-122"/>
              <a:ea typeface="微软雅黑" pitchFamily="34" charset="-122"/>
              <a:sym typeface="方正兰亭黑_GBK" pitchFamily="2" charset="-122"/>
            </a:endParaRPr>
          </a:p>
        </p:txBody>
      </p:sp>
      <p:sp>
        <p:nvSpPr>
          <p:cNvPr id="64" name="矩形 47"/>
          <p:cNvSpPr>
            <a:spLocks noChangeArrowheads="1"/>
          </p:cNvSpPr>
          <p:nvPr/>
        </p:nvSpPr>
        <p:spPr bwMode="auto">
          <a:xfrm>
            <a:off x="1133464" y="4288620"/>
            <a:ext cx="2177309" cy="1120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390" tIns="43196" rIns="86390" bIns="4319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30000"/>
              </a:lnSpc>
            </a:pPr>
            <a:r>
              <a:rPr lang="zh-CN" altLang="en-US" sz="1323" dirty="0">
                <a:solidFill>
                  <a:schemeClr val="bg2"/>
                </a:solidFill>
                <a:latin typeface="微软雅黑" pitchFamily="34" charset="-122"/>
                <a:ea typeface="微软雅黑" pitchFamily="34" charset="-122"/>
                <a:sym typeface="方正兰亭黑_GBK" pitchFamily="2" charset="-122"/>
              </a:rPr>
              <a:t>在此录入上述图表的描述说明，在此录入上述图表的描述说明，在此录入上述图表的描述说明。</a:t>
            </a:r>
            <a:endParaRPr lang="zh-CN" altLang="en-US" sz="1323" dirty="0">
              <a:solidFill>
                <a:schemeClr val="bg2"/>
              </a:solidFill>
              <a:latin typeface="微软雅黑" pitchFamily="34" charset="-122"/>
              <a:ea typeface="微软雅黑" pitchFamily="34" charset="-122"/>
            </a:endParaRPr>
          </a:p>
        </p:txBody>
      </p:sp>
      <p:sp>
        <p:nvSpPr>
          <p:cNvPr id="65" name="矩形 47"/>
          <p:cNvSpPr>
            <a:spLocks noChangeArrowheads="1"/>
          </p:cNvSpPr>
          <p:nvPr/>
        </p:nvSpPr>
        <p:spPr bwMode="auto">
          <a:xfrm>
            <a:off x="1263130" y="1476045"/>
            <a:ext cx="9051244" cy="6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390" tIns="43196" rIns="86390" bIns="4319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30000"/>
              </a:lnSpc>
            </a:pPr>
            <a:r>
              <a:rPr lang="zh-CN" altLang="en-US" sz="1386" dirty="0">
                <a:solidFill>
                  <a:schemeClr val="bg2"/>
                </a:solidFill>
                <a:latin typeface="微软雅黑" pitchFamily="34" charset="-122"/>
                <a:ea typeface="微软雅黑" pitchFamily="34" charset="-122"/>
                <a:sym typeface="方正兰亭黑_GBK" pitchFamily="2" charset="-122"/>
              </a:rPr>
              <a:t>在此录入上述图表的综合描述说明，在此录入上述图表的综合描述说明。在此录入上述图表的描述说明，在此录入上述图表的描述说明，在此录入上述图表的综合描述说明，在此录入上述图表的综合描述说明。</a:t>
            </a:r>
            <a:endParaRPr lang="zh-CN" altLang="en-US" sz="1764" dirty="0">
              <a:solidFill>
                <a:schemeClr val="bg2"/>
              </a:solidFill>
              <a:latin typeface="微软雅黑" pitchFamily="34" charset="-122"/>
              <a:ea typeface="微软雅黑" pitchFamily="34" charset="-122"/>
            </a:endParaRPr>
          </a:p>
        </p:txBody>
      </p:sp>
      <p:sp>
        <p:nvSpPr>
          <p:cNvPr id="66" name="矩形 45"/>
          <p:cNvSpPr>
            <a:spLocks noChangeArrowheads="1"/>
          </p:cNvSpPr>
          <p:nvPr/>
        </p:nvSpPr>
        <p:spPr bwMode="auto">
          <a:xfrm>
            <a:off x="4030692" y="3921111"/>
            <a:ext cx="1078561" cy="35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390" tIns="43196" rIns="86390" bIns="4319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764" b="1" dirty="0">
                <a:solidFill>
                  <a:schemeClr val="bg2"/>
                </a:solidFill>
                <a:latin typeface="微软雅黑" pitchFamily="34" charset="-122"/>
                <a:ea typeface="微软雅黑" pitchFamily="34" charset="-122"/>
                <a:sym typeface="方正兰亭黑_GBK" pitchFamily="2" charset="-122"/>
              </a:rPr>
              <a:t>添加标题</a:t>
            </a:r>
            <a:endParaRPr lang="en-US" altLang="zh-CN" sz="1764" b="1" dirty="0">
              <a:solidFill>
                <a:schemeClr val="bg2"/>
              </a:solidFill>
              <a:latin typeface="微软雅黑" pitchFamily="34" charset="-122"/>
              <a:ea typeface="微软雅黑" pitchFamily="34" charset="-122"/>
              <a:sym typeface="方正兰亭黑_GBK" pitchFamily="2" charset="-122"/>
            </a:endParaRPr>
          </a:p>
        </p:txBody>
      </p:sp>
      <p:sp>
        <p:nvSpPr>
          <p:cNvPr id="67" name="矩形 47"/>
          <p:cNvSpPr>
            <a:spLocks noChangeArrowheads="1"/>
          </p:cNvSpPr>
          <p:nvPr/>
        </p:nvSpPr>
        <p:spPr bwMode="auto">
          <a:xfrm>
            <a:off x="3536031" y="4288618"/>
            <a:ext cx="2210713" cy="1120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390" tIns="43196" rIns="86390" bIns="4319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30000"/>
              </a:lnSpc>
            </a:pPr>
            <a:r>
              <a:rPr lang="zh-CN" altLang="en-US" sz="1323" dirty="0">
                <a:solidFill>
                  <a:schemeClr val="bg2"/>
                </a:solidFill>
                <a:latin typeface="微软雅黑" pitchFamily="34" charset="-122"/>
                <a:ea typeface="微软雅黑" pitchFamily="34" charset="-122"/>
                <a:sym typeface="方正兰亭黑_GBK" pitchFamily="2" charset="-122"/>
              </a:rPr>
              <a:t>在此录入上述图表的描述说明，在此录入上述图表的描述说明，在此录入上述图表的描述说明。</a:t>
            </a:r>
            <a:endParaRPr lang="zh-CN" altLang="en-US" sz="1323" dirty="0">
              <a:solidFill>
                <a:schemeClr val="bg2"/>
              </a:solidFill>
              <a:latin typeface="微软雅黑" pitchFamily="34" charset="-122"/>
              <a:ea typeface="微软雅黑" pitchFamily="34" charset="-122"/>
            </a:endParaRPr>
          </a:p>
        </p:txBody>
      </p:sp>
      <p:sp>
        <p:nvSpPr>
          <p:cNvPr id="68" name="矩形 47"/>
          <p:cNvSpPr>
            <a:spLocks noChangeArrowheads="1"/>
          </p:cNvSpPr>
          <p:nvPr/>
        </p:nvSpPr>
        <p:spPr bwMode="auto">
          <a:xfrm>
            <a:off x="6417256" y="3921111"/>
            <a:ext cx="1078561" cy="35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390" tIns="43196" rIns="86390" bIns="4319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764" b="1">
                <a:solidFill>
                  <a:schemeClr val="bg2"/>
                </a:solidFill>
                <a:latin typeface="微软雅黑" pitchFamily="34" charset="-122"/>
                <a:ea typeface="微软雅黑" pitchFamily="34" charset="-122"/>
                <a:sym typeface="方正兰亭黑_GBK" pitchFamily="2" charset="-122"/>
              </a:rPr>
              <a:t>添加标题</a:t>
            </a:r>
            <a:endParaRPr lang="en-US" altLang="zh-CN" sz="1764" b="1">
              <a:solidFill>
                <a:schemeClr val="bg2"/>
              </a:solidFill>
              <a:latin typeface="微软雅黑" pitchFamily="34" charset="-122"/>
              <a:ea typeface="微软雅黑" pitchFamily="34" charset="-122"/>
              <a:sym typeface="方正兰亭黑_GBK" pitchFamily="2" charset="-122"/>
            </a:endParaRPr>
          </a:p>
        </p:txBody>
      </p:sp>
      <p:sp>
        <p:nvSpPr>
          <p:cNvPr id="69" name="矩形 47"/>
          <p:cNvSpPr>
            <a:spLocks noChangeArrowheads="1"/>
          </p:cNvSpPr>
          <p:nvPr/>
        </p:nvSpPr>
        <p:spPr bwMode="auto">
          <a:xfrm>
            <a:off x="5908600" y="4288620"/>
            <a:ext cx="2168964" cy="1120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390" tIns="43196" rIns="86390" bIns="4319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30000"/>
              </a:lnSpc>
            </a:pPr>
            <a:r>
              <a:rPr lang="zh-CN" altLang="en-US" sz="1323" dirty="0">
                <a:solidFill>
                  <a:schemeClr val="bg2"/>
                </a:solidFill>
                <a:latin typeface="微软雅黑" pitchFamily="34" charset="-122"/>
                <a:ea typeface="微软雅黑" pitchFamily="34" charset="-122"/>
                <a:sym typeface="方正兰亭黑_GBK" pitchFamily="2" charset="-122"/>
              </a:rPr>
              <a:t>在此录入上述图表的描述说明，在此录入上述图表的描述说明，在此录入上述图表的描述说明。</a:t>
            </a:r>
            <a:endParaRPr lang="zh-CN" altLang="en-US" sz="1323" dirty="0">
              <a:solidFill>
                <a:schemeClr val="bg2"/>
              </a:solidFill>
              <a:latin typeface="微软雅黑" pitchFamily="34" charset="-122"/>
              <a:ea typeface="微软雅黑" pitchFamily="34" charset="-122"/>
            </a:endParaRPr>
          </a:p>
        </p:txBody>
      </p:sp>
      <p:sp>
        <p:nvSpPr>
          <p:cNvPr id="70" name="矩形 49"/>
          <p:cNvSpPr>
            <a:spLocks noChangeArrowheads="1"/>
          </p:cNvSpPr>
          <p:nvPr/>
        </p:nvSpPr>
        <p:spPr bwMode="auto">
          <a:xfrm>
            <a:off x="8851005" y="3921111"/>
            <a:ext cx="1078561" cy="35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6390" tIns="43196" rIns="86390" bIns="4319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764" b="1" dirty="0">
                <a:solidFill>
                  <a:schemeClr val="bg2"/>
                </a:solidFill>
                <a:latin typeface="微软雅黑" pitchFamily="34" charset="-122"/>
                <a:ea typeface="微软雅黑" pitchFamily="34" charset="-122"/>
                <a:sym typeface="方正兰亭黑_GBK" pitchFamily="2" charset="-122"/>
              </a:rPr>
              <a:t>添加标题</a:t>
            </a:r>
            <a:endParaRPr lang="en-US" altLang="zh-CN" sz="1764" b="1" dirty="0">
              <a:solidFill>
                <a:schemeClr val="bg2"/>
              </a:solidFill>
              <a:latin typeface="微软雅黑" pitchFamily="34" charset="-122"/>
              <a:ea typeface="微软雅黑" pitchFamily="34" charset="-122"/>
              <a:sym typeface="方正兰亭黑_GBK" pitchFamily="2" charset="-122"/>
            </a:endParaRPr>
          </a:p>
        </p:txBody>
      </p:sp>
      <p:sp>
        <p:nvSpPr>
          <p:cNvPr id="71" name="矩形 47"/>
          <p:cNvSpPr>
            <a:spLocks noChangeArrowheads="1"/>
          </p:cNvSpPr>
          <p:nvPr/>
        </p:nvSpPr>
        <p:spPr bwMode="auto">
          <a:xfrm>
            <a:off x="8302817" y="4288620"/>
            <a:ext cx="2174932" cy="1120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390" tIns="43196" rIns="86390" bIns="4319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30000"/>
              </a:lnSpc>
            </a:pPr>
            <a:r>
              <a:rPr lang="zh-CN" altLang="en-US" sz="1323" dirty="0">
                <a:solidFill>
                  <a:schemeClr val="bg2"/>
                </a:solidFill>
                <a:latin typeface="微软雅黑" pitchFamily="34" charset="-122"/>
                <a:ea typeface="微软雅黑" pitchFamily="34" charset="-122"/>
                <a:sym typeface="方正兰亭黑_GBK" pitchFamily="2" charset="-122"/>
              </a:rPr>
              <a:t>在此录入上述图表的描述说明，在此录入上述图表的描述说明，在此录入上述图表的描述说明。</a:t>
            </a:r>
            <a:endParaRPr lang="zh-CN" altLang="en-US" sz="1323" dirty="0">
              <a:solidFill>
                <a:schemeClr val="bg2"/>
              </a:solidFill>
              <a:latin typeface="微软雅黑" pitchFamily="34" charset="-122"/>
              <a:ea typeface="微软雅黑" pitchFamily="34" charset="-122"/>
            </a:endParaRPr>
          </a:p>
        </p:txBody>
      </p:sp>
      <p:sp>
        <p:nvSpPr>
          <p:cNvPr id="24" name="文本框 23"/>
          <p:cNvSpPr txBox="1"/>
          <p:nvPr/>
        </p:nvSpPr>
        <p:spPr>
          <a:xfrm>
            <a:off x="932685" y="301722"/>
            <a:ext cx="4649269" cy="499496"/>
          </a:xfrm>
          <a:prstGeom prst="rect">
            <a:avLst/>
          </a:prstGeom>
          <a:noFill/>
        </p:spPr>
        <p:txBody>
          <a:bodyPr wrap="square" rtlCol="0">
            <a:spAutoFit/>
          </a:bodyPr>
          <a:lstStyle/>
          <a:p>
            <a:r>
              <a:rPr lang="zh-CN" altLang="en-US" sz="2646" dirty="0">
                <a:solidFill>
                  <a:schemeClr val="tx1">
                    <a:lumMod val="75000"/>
                    <a:lumOff val="25000"/>
                  </a:schemeClr>
                </a:solidFill>
                <a:latin typeface="微软雅黑" panose="020B0503020204020204" pitchFamily="34" charset="-122"/>
                <a:ea typeface="微软雅黑" panose="020B0503020204020204" pitchFamily="34" charset="-122"/>
              </a:rPr>
              <a:t>这里添加您的标题</a:t>
            </a:r>
          </a:p>
        </p:txBody>
      </p:sp>
    </p:spTree>
    <p:extLst>
      <p:ext uri="{BB962C8B-B14F-4D97-AF65-F5344CB8AC3E}">
        <p14:creationId xmlns:p14="http://schemas.microsoft.com/office/powerpoint/2010/main" val="2805526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739400" y="1811600"/>
            <a:ext cx="2000496" cy="2000496"/>
          </a:xfrm>
          <a:prstGeom prst="ellipse">
            <a:avLst/>
          </a:prstGeom>
          <a:solidFill>
            <a:schemeClr val="accent2"/>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8" name="标题 4"/>
          <p:cNvSpPr txBox="1">
            <a:spLocks/>
          </p:cNvSpPr>
          <p:nvPr/>
        </p:nvSpPr>
        <p:spPr>
          <a:xfrm>
            <a:off x="3175363" y="3093599"/>
            <a:ext cx="1224418" cy="758697"/>
          </a:xfrm>
          <a:prstGeom prst="rect">
            <a:avLst/>
          </a:prstGeom>
        </p:spPr>
        <p:txBody>
          <a:bodyPr vert="horz" lIns="86380" tIns="43190" rIns="86380" bIns="431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45" b="1" dirty="0">
                <a:solidFill>
                  <a:schemeClr val="bg1"/>
                </a:solidFill>
                <a:latin typeface="微软雅黑" pitchFamily="34" charset="-122"/>
                <a:ea typeface="微软雅黑" pitchFamily="34" charset="-122"/>
              </a:rPr>
              <a:t>第五章</a:t>
            </a:r>
            <a:endParaRPr lang="zh-CN" altLang="en-US" sz="1039" b="1" dirty="0">
              <a:solidFill>
                <a:schemeClr val="bg1"/>
              </a:solidFill>
              <a:latin typeface="微软雅黑" pitchFamily="34" charset="-122"/>
              <a:ea typeface="微软雅黑" pitchFamily="34" charset="-122"/>
            </a:endParaRPr>
          </a:p>
          <a:p>
            <a:pPr algn="l"/>
            <a:endParaRPr lang="en-US" altLang="zh-CN" sz="1323" b="1" dirty="0">
              <a:solidFill>
                <a:schemeClr val="bg1"/>
              </a:solidFill>
              <a:latin typeface="微软雅黑" panose="020B0503020204020204" pitchFamily="34" charset="-122"/>
              <a:ea typeface="微软雅黑" panose="020B0503020204020204" pitchFamily="34" charset="-122"/>
            </a:endParaRPr>
          </a:p>
        </p:txBody>
      </p:sp>
      <p:sp>
        <p:nvSpPr>
          <p:cNvPr id="47" name="Freeform 206"/>
          <p:cNvSpPr>
            <a:spLocks noChangeAspect="1" noEditPoints="1"/>
          </p:cNvSpPr>
          <p:nvPr/>
        </p:nvSpPr>
        <p:spPr bwMode="auto">
          <a:xfrm>
            <a:off x="3347329" y="2029270"/>
            <a:ext cx="880486" cy="106432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solidFill>
              <a:schemeClr val="bg1"/>
            </a:solidFill>
          </a:ln>
        </p:spPr>
        <p:txBody>
          <a:bodyPr vert="horz" wrap="square" lIns="86380" tIns="43190" rIns="86380" bIns="43190" numCol="1" anchor="t" anchorCtr="0" compatLnSpc="1">
            <a:prstTxWarp prst="textNoShape">
              <a:avLst/>
            </a:prstTxWarp>
          </a:bodyPr>
          <a:lstStyle/>
          <a:p>
            <a:endParaRPr lang="zh-CN" altLang="en-US" sz="1700">
              <a:solidFill>
                <a:srgbClr val="E4C874"/>
              </a:solidFill>
              <a:latin typeface="Arial" panose="020B0604020202020204" pitchFamily="34" charset="0"/>
              <a:cs typeface="Arial" panose="020B0604020202020204" pitchFamily="34" charset="0"/>
            </a:endParaRPr>
          </a:p>
        </p:txBody>
      </p:sp>
      <p:sp>
        <p:nvSpPr>
          <p:cNvPr id="35" name="标题 4">
            <a:extLst>
              <a:ext uri="{FF2B5EF4-FFF2-40B4-BE49-F238E27FC236}">
                <a16:creationId xmlns:a16="http://schemas.microsoft.com/office/drawing/2014/main" id="{D0169C79-056C-4FF7-9132-CFA560903BF8}"/>
              </a:ext>
            </a:extLst>
          </p:cNvPr>
          <p:cNvSpPr txBox="1">
            <a:spLocks/>
          </p:cNvSpPr>
          <p:nvPr/>
        </p:nvSpPr>
        <p:spPr>
          <a:xfrm>
            <a:off x="4940300" y="2355787"/>
            <a:ext cx="3715810" cy="447282"/>
          </a:xfrm>
          <a:prstGeom prst="rect">
            <a:avLst/>
          </a:prstGeom>
        </p:spPr>
        <p:txBody>
          <a:bodyPr vert="horz" lIns="86380" tIns="43190" rIns="86380" bIns="431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3401" b="1" dirty="0">
                <a:solidFill>
                  <a:schemeClr val="accent2"/>
                </a:solidFill>
                <a:latin typeface="微软雅黑" panose="020B0503020204020204" pitchFamily="34" charset="-122"/>
                <a:ea typeface="微软雅黑" panose="020B0503020204020204" pitchFamily="34" charset="-122"/>
              </a:rPr>
              <a:t>标题内容</a:t>
            </a:r>
            <a:endParaRPr lang="en-US" altLang="zh-CN" sz="1700" b="1" dirty="0">
              <a:solidFill>
                <a:schemeClr val="accent2"/>
              </a:solidFill>
              <a:latin typeface="微软雅黑" panose="020B0503020204020204" pitchFamily="34" charset="-122"/>
              <a:ea typeface="微软雅黑" panose="020B0503020204020204" pitchFamily="34" charset="-122"/>
            </a:endParaRPr>
          </a:p>
        </p:txBody>
      </p:sp>
      <p:grpSp>
        <p:nvGrpSpPr>
          <p:cNvPr id="36" name="组合 35">
            <a:extLst>
              <a:ext uri="{FF2B5EF4-FFF2-40B4-BE49-F238E27FC236}">
                <a16:creationId xmlns:a16="http://schemas.microsoft.com/office/drawing/2014/main" id="{A367FBC1-D9FE-4347-9DDA-2AEF92EF2C87}"/>
              </a:ext>
            </a:extLst>
          </p:cNvPr>
          <p:cNvGrpSpPr/>
          <p:nvPr/>
        </p:nvGrpSpPr>
        <p:grpSpPr>
          <a:xfrm>
            <a:off x="5118904" y="2939114"/>
            <a:ext cx="1357171" cy="203582"/>
            <a:chOff x="4369395" y="3284984"/>
            <a:chExt cx="1436675" cy="215508"/>
          </a:xfrm>
        </p:grpSpPr>
        <p:sp>
          <p:nvSpPr>
            <p:cNvPr id="37" name="文本框 9">
              <a:extLst>
                <a:ext uri="{FF2B5EF4-FFF2-40B4-BE49-F238E27FC236}">
                  <a16:creationId xmlns:a16="http://schemas.microsoft.com/office/drawing/2014/main" id="{3B5431DB-02F0-47EC-A4B3-01540C7DA46B}"/>
                </a:ext>
              </a:extLst>
            </p:cNvPr>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38" name="组合 37">
              <a:extLst>
                <a:ext uri="{FF2B5EF4-FFF2-40B4-BE49-F238E27FC236}">
                  <a16:creationId xmlns:a16="http://schemas.microsoft.com/office/drawing/2014/main" id="{B2ACCC16-60DC-4909-A26F-438A25CA567D}"/>
                </a:ext>
              </a:extLst>
            </p:cNvPr>
            <p:cNvGrpSpPr/>
            <p:nvPr/>
          </p:nvGrpSpPr>
          <p:grpSpPr>
            <a:xfrm>
              <a:off x="4369395" y="3316401"/>
              <a:ext cx="168551" cy="168551"/>
              <a:chOff x="5005199" y="3717032"/>
              <a:chExt cx="168551" cy="168551"/>
            </a:xfrm>
          </p:grpSpPr>
          <p:sp>
            <p:nvSpPr>
              <p:cNvPr id="39" name="椭圆 38">
                <a:extLst>
                  <a:ext uri="{FF2B5EF4-FFF2-40B4-BE49-F238E27FC236}">
                    <a16:creationId xmlns:a16="http://schemas.microsoft.com/office/drawing/2014/main" id="{12D22CF9-B0D6-4F61-9DAA-42144CAB74CE}"/>
                  </a:ext>
                </a:extLst>
              </p:cNvPr>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40" name="等腰三角形 39">
                <a:extLst>
                  <a:ext uri="{FF2B5EF4-FFF2-40B4-BE49-F238E27FC236}">
                    <a16:creationId xmlns:a16="http://schemas.microsoft.com/office/drawing/2014/main" id="{6B25B38C-9FFB-469A-ADFE-E787BDBA2C62}"/>
                  </a:ext>
                </a:extLst>
              </p:cNvPr>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grpSp>
        <p:nvGrpSpPr>
          <p:cNvPr id="41" name="组合 40">
            <a:extLst>
              <a:ext uri="{FF2B5EF4-FFF2-40B4-BE49-F238E27FC236}">
                <a16:creationId xmlns:a16="http://schemas.microsoft.com/office/drawing/2014/main" id="{AACF4B51-8F16-43FE-BE7A-669EF0C4A963}"/>
              </a:ext>
            </a:extLst>
          </p:cNvPr>
          <p:cNvGrpSpPr/>
          <p:nvPr/>
        </p:nvGrpSpPr>
        <p:grpSpPr>
          <a:xfrm>
            <a:off x="6851909" y="2939114"/>
            <a:ext cx="1357171" cy="203582"/>
            <a:chOff x="4369395" y="3284984"/>
            <a:chExt cx="1436675" cy="215508"/>
          </a:xfrm>
        </p:grpSpPr>
        <p:sp>
          <p:nvSpPr>
            <p:cNvPr id="42" name="文本框 9">
              <a:extLst>
                <a:ext uri="{FF2B5EF4-FFF2-40B4-BE49-F238E27FC236}">
                  <a16:creationId xmlns:a16="http://schemas.microsoft.com/office/drawing/2014/main" id="{25CFC22A-806F-4018-AACD-8B524EF6AD7F}"/>
                </a:ext>
              </a:extLst>
            </p:cNvPr>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43" name="组合 42">
              <a:extLst>
                <a:ext uri="{FF2B5EF4-FFF2-40B4-BE49-F238E27FC236}">
                  <a16:creationId xmlns:a16="http://schemas.microsoft.com/office/drawing/2014/main" id="{977F9875-69AA-4F3B-9413-7E1AF980CC52}"/>
                </a:ext>
              </a:extLst>
            </p:cNvPr>
            <p:cNvGrpSpPr/>
            <p:nvPr/>
          </p:nvGrpSpPr>
          <p:grpSpPr>
            <a:xfrm>
              <a:off x="4369395" y="3316401"/>
              <a:ext cx="168551" cy="168551"/>
              <a:chOff x="5005199" y="3717032"/>
              <a:chExt cx="168551" cy="168551"/>
            </a:xfrm>
          </p:grpSpPr>
          <p:sp>
            <p:nvSpPr>
              <p:cNvPr id="44" name="椭圆 43">
                <a:extLst>
                  <a:ext uri="{FF2B5EF4-FFF2-40B4-BE49-F238E27FC236}">
                    <a16:creationId xmlns:a16="http://schemas.microsoft.com/office/drawing/2014/main" id="{F2356F60-D337-40CD-8BEE-800E400F0C98}"/>
                  </a:ext>
                </a:extLst>
              </p:cNvPr>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45" name="等腰三角形 44">
                <a:extLst>
                  <a:ext uri="{FF2B5EF4-FFF2-40B4-BE49-F238E27FC236}">
                    <a16:creationId xmlns:a16="http://schemas.microsoft.com/office/drawing/2014/main" id="{61E8196F-DE80-4F6C-815B-FC7C68CC5645}"/>
                  </a:ext>
                </a:extLst>
              </p:cNvPr>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grpSp>
        <p:nvGrpSpPr>
          <p:cNvPr id="46" name="组合 45">
            <a:extLst>
              <a:ext uri="{FF2B5EF4-FFF2-40B4-BE49-F238E27FC236}">
                <a16:creationId xmlns:a16="http://schemas.microsoft.com/office/drawing/2014/main" id="{94B6B27F-0F97-41F6-B6E0-ECD77B79604C}"/>
              </a:ext>
            </a:extLst>
          </p:cNvPr>
          <p:cNvGrpSpPr/>
          <p:nvPr/>
        </p:nvGrpSpPr>
        <p:grpSpPr>
          <a:xfrm>
            <a:off x="5118904" y="3308658"/>
            <a:ext cx="1357171" cy="203582"/>
            <a:chOff x="4369395" y="3284984"/>
            <a:chExt cx="1436675" cy="215508"/>
          </a:xfrm>
        </p:grpSpPr>
        <p:sp>
          <p:nvSpPr>
            <p:cNvPr id="48" name="文本框 9">
              <a:extLst>
                <a:ext uri="{FF2B5EF4-FFF2-40B4-BE49-F238E27FC236}">
                  <a16:creationId xmlns:a16="http://schemas.microsoft.com/office/drawing/2014/main" id="{56DA731C-2961-473A-BBD8-8D6B959CF726}"/>
                </a:ext>
              </a:extLst>
            </p:cNvPr>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49" name="组合 48">
              <a:extLst>
                <a:ext uri="{FF2B5EF4-FFF2-40B4-BE49-F238E27FC236}">
                  <a16:creationId xmlns:a16="http://schemas.microsoft.com/office/drawing/2014/main" id="{925BE4E7-BA9F-4253-941C-670F290576E8}"/>
                </a:ext>
              </a:extLst>
            </p:cNvPr>
            <p:cNvGrpSpPr/>
            <p:nvPr/>
          </p:nvGrpSpPr>
          <p:grpSpPr>
            <a:xfrm>
              <a:off x="4369395" y="3316401"/>
              <a:ext cx="168551" cy="168551"/>
              <a:chOff x="5005199" y="3717032"/>
              <a:chExt cx="168551" cy="168551"/>
            </a:xfrm>
          </p:grpSpPr>
          <p:sp>
            <p:nvSpPr>
              <p:cNvPr id="50" name="椭圆 49">
                <a:extLst>
                  <a:ext uri="{FF2B5EF4-FFF2-40B4-BE49-F238E27FC236}">
                    <a16:creationId xmlns:a16="http://schemas.microsoft.com/office/drawing/2014/main" id="{355BC23A-9CDA-4523-A0EA-F9AF211AE895}"/>
                  </a:ext>
                </a:extLst>
              </p:cNvPr>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51" name="等腰三角形 50">
                <a:extLst>
                  <a:ext uri="{FF2B5EF4-FFF2-40B4-BE49-F238E27FC236}">
                    <a16:creationId xmlns:a16="http://schemas.microsoft.com/office/drawing/2014/main" id="{F3656B7A-4359-4AEB-A4A2-3E5647F5540E}"/>
                  </a:ext>
                </a:extLst>
              </p:cNvPr>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grpSp>
        <p:nvGrpSpPr>
          <p:cNvPr id="52" name="组合 51">
            <a:extLst>
              <a:ext uri="{FF2B5EF4-FFF2-40B4-BE49-F238E27FC236}">
                <a16:creationId xmlns:a16="http://schemas.microsoft.com/office/drawing/2014/main" id="{CD4BD3C8-023F-483B-B1C8-124F0A72671A}"/>
              </a:ext>
            </a:extLst>
          </p:cNvPr>
          <p:cNvGrpSpPr/>
          <p:nvPr/>
        </p:nvGrpSpPr>
        <p:grpSpPr>
          <a:xfrm>
            <a:off x="6851909" y="3308110"/>
            <a:ext cx="1357171" cy="203582"/>
            <a:chOff x="4369395" y="3284984"/>
            <a:chExt cx="1436675" cy="215508"/>
          </a:xfrm>
        </p:grpSpPr>
        <p:sp>
          <p:nvSpPr>
            <p:cNvPr id="53" name="文本框 9">
              <a:extLst>
                <a:ext uri="{FF2B5EF4-FFF2-40B4-BE49-F238E27FC236}">
                  <a16:creationId xmlns:a16="http://schemas.microsoft.com/office/drawing/2014/main" id="{FD15C020-66BA-4FE5-8A49-F6DA9270A072}"/>
                </a:ext>
              </a:extLst>
            </p:cNvPr>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54" name="组合 53">
              <a:extLst>
                <a:ext uri="{FF2B5EF4-FFF2-40B4-BE49-F238E27FC236}">
                  <a16:creationId xmlns:a16="http://schemas.microsoft.com/office/drawing/2014/main" id="{96F1225D-DB07-4AB9-9E29-1D06692E05C4}"/>
                </a:ext>
              </a:extLst>
            </p:cNvPr>
            <p:cNvGrpSpPr/>
            <p:nvPr/>
          </p:nvGrpSpPr>
          <p:grpSpPr>
            <a:xfrm>
              <a:off x="4369395" y="3316401"/>
              <a:ext cx="168551" cy="168551"/>
              <a:chOff x="5005199" y="3717032"/>
              <a:chExt cx="168551" cy="168551"/>
            </a:xfrm>
          </p:grpSpPr>
          <p:sp>
            <p:nvSpPr>
              <p:cNvPr id="55" name="椭圆 54">
                <a:extLst>
                  <a:ext uri="{FF2B5EF4-FFF2-40B4-BE49-F238E27FC236}">
                    <a16:creationId xmlns:a16="http://schemas.microsoft.com/office/drawing/2014/main" id="{772E6404-7795-4BA9-BA23-5E716D8C5ED0}"/>
                  </a:ext>
                </a:extLst>
              </p:cNvPr>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56" name="等腰三角形 55">
                <a:extLst>
                  <a:ext uri="{FF2B5EF4-FFF2-40B4-BE49-F238E27FC236}">
                    <a16:creationId xmlns:a16="http://schemas.microsoft.com/office/drawing/2014/main" id="{BF8C0FEC-5BF2-4EF0-952D-915C318CD58A}"/>
                  </a:ext>
                </a:extLst>
              </p:cNvPr>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grpSp>
        <p:nvGrpSpPr>
          <p:cNvPr id="57" name="组合 56">
            <a:extLst>
              <a:ext uri="{FF2B5EF4-FFF2-40B4-BE49-F238E27FC236}">
                <a16:creationId xmlns:a16="http://schemas.microsoft.com/office/drawing/2014/main" id="{87F459A0-F1B9-42D8-A187-49DB056A183B}"/>
              </a:ext>
            </a:extLst>
          </p:cNvPr>
          <p:cNvGrpSpPr/>
          <p:nvPr/>
        </p:nvGrpSpPr>
        <p:grpSpPr>
          <a:xfrm>
            <a:off x="5118904" y="3648226"/>
            <a:ext cx="1357171" cy="203582"/>
            <a:chOff x="4369395" y="3284984"/>
            <a:chExt cx="1436675" cy="215508"/>
          </a:xfrm>
        </p:grpSpPr>
        <p:sp>
          <p:nvSpPr>
            <p:cNvPr id="58" name="文本框 9">
              <a:extLst>
                <a:ext uri="{FF2B5EF4-FFF2-40B4-BE49-F238E27FC236}">
                  <a16:creationId xmlns:a16="http://schemas.microsoft.com/office/drawing/2014/main" id="{7B2D87CD-AD5C-4F1B-9BD7-29338B1B47C3}"/>
                </a:ext>
              </a:extLst>
            </p:cNvPr>
            <p:cNvSpPr txBox="1"/>
            <p:nvPr/>
          </p:nvSpPr>
          <p:spPr>
            <a:xfrm>
              <a:off x="4581935" y="3284984"/>
              <a:ext cx="1224135" cy="215508"/>
            </a:xfrm>
            <a:prstGeom prst="rect">
              <a:avLst/>
            </a:prstGeom>
            <a:noFill/>
          </p:spPr>
          <p:txBody>
            <a:bodyPr wrap="square" lIns="0" tIns="0" rIns="0" bIns="0" rtlCol="0">
              <a:spAutoFit/>
            </a:bodyPr>
            <a:lstStyle/>
            <a:p>
              <a:pPr marL="0" lvl="1"/>
              <a:r>
                <a:rPr lang="zh-CN" altLang="en-US" sz="1323" dirty="0">
                  <a:solidFill>
                    <a:schemeClr val="tx1">
                      <a:lumMod val="85000"/>
                      <a:lumOff val="15000"/>
                    </a:schemeClr>
                  </a:solidFill>
                  <a:latin typeface="微软雅黑" pitchFamily="34" charset="-122"/>
                  <a:ea typeface="微软雅黑" pitchFamily="34" charset="-122"/>
                </a:rPr>
                <a:t>标题内容</a:t>
              </a:r>
            </a:p>
          </p:txBody>
        </p:sp>
        <p:grpSp>
          <p:nvGrpSpPr>
            <p:cNvPr id="59" name="组合 58">
              <a:extLst>
                <a:ext uri="{FF2B5EF4-FFF2-40B4-BE49-F238E27FC236}">
                  <a16:creationId xmlns:a16="http://schemas.microsoft.com/office/drawing/2014/main" id="{8E3E7846-FEB7-4CF6-B495-471F0B80E8EF}"/>
                </a:ext>
              </a:extLst>
            </p:cNvPr>
            <p:cNvGrpSpPr/>
            <p:nvPr/>
          </p:nvGrpSpPr>
          <p:grpSpPr>
            <a:xfrm>
              <a:off x="4369395" y="3316401"/>
              <a:ext cx="168551" cy="168551"/>
              <a:chOff x="5005199" y="3717032"/>
              <a:chExt cx="168551" cy="168551"/>
            </a:xfrm>
          </p:grpSpPr>
          <p:sp>
            <p:nvSpPr>
              <p:cNvPr id="60" name="椭圆 59">
                <a:extLst>
                  <a:ext uri="{FF2B5EF4-FFF2-40B4-BE49-F238E27FC236}">
                    <a16:creationId xmlns:a16="http://schemas.microsoft.com/office/drawing/2014/main" id="{AE7D79BB-615E-4481-BC55-B078B2D1EF28}"/>
                  </a:ext>
                </a:extLst>
              </p:cNvPr>
              <p:cNvSpPr/>
              <p:nvPr/>
            </p:nvSpPr>
            <p:spPr>
              <a:xfrm>
                <a:off x="5005199" y="3717032"/>
                <a:ext cx="168551" cy="168551"/>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sp>
            <p:nvSpPr>
              <p:cNvPr id="61" name="等腰三角形 60">
                <a:extLst>
                  <a:ext uri="{FF2B5EF4-FFF2-40B4-BE49-F238E27FC236}">
                    <a16:creationId xmlns:a16="http://schemas.microsoft.com/office/drawing/2014/main" id="{50930050-39C6-4689-BD17-7A58432E45A9}"/>
                  </a:ext>
                </a:extLst>
              </p:cNvPr>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solidFill>
                    <a:schemeClr val="tx1">
                      <a:lumMod val="85000"/>
                      <a:lumOff val="15000"/>
                    </a:schemeClr>
                  </a:solidFill>
                </a:endParaRPr>
              </a:p>
            </p:txBody>
          </p:sp>
        </p:grpSp>
      </p:grpSp>
    </p:spTree>
    <p:extLst>
      <p:ext uri="{BB962C8B-B14F-4D97-AF65-F5344CB8AC3E}">
        <p14:creationId xmlns:p14="http://schemas.microsoft.com/office/powerpoint/2010/main" val="30403125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MH_Text_1"/>
          <p:cNvSpPr/>
          <p:nvPr>
            <p:custDataLst>
              <p:tags r:id="rId1"/>
            </p:custDataLst>
          </p:nvPr>
        </p:nvSpPr>
        <p:spPr>
          <a:xfrm>
            <a:off x="1506904" y="1977416"/>
            <a:ext cx="8705920" cy="15645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70083" tIns="85042" rIns="170083" bIns="85042" anchor="ctr">
            <a:normAutofit/>
          </a:bodyPr>
          <a:lstStyle/>
          <a:p>
            <a:pPr algn="just">
              <a:lnSpc>
                <a:spcPct val="120000"/>
              </a:lnSpc>
              <a:spcBef>
                <a:spcPts val="567"/>
              </a:spcBef>
              <a:spcAft>
                <a:spcPts val="567"/>
              </a:spcAft>
              <a:defRPr/>
            </a:pPr>
            <a:r>
              <a:rPr lang="zh-CN" altLang="en-US" sz="1323" dirty="0">
                <a:solidFill>
                  <a:srgbClr val="FFFFFF"/>
                </a:solidFill>
                <a:latin typeface="微软雅黑" panose="020B0503020204020204" pitchFamily="34" charset="-122"/>
                <a:ea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32" name="MH_Picture_1"/>
          <p:cNvSpPr/>
          <p:nvPr>
            <p:custDataLst>
              <p:tags r:id="rId2"/>
            </p:custDataLst>
          </p:nvPr>
        </p:nvSpPr>
        <p:spPr>
          <a:xfrm>
            <a:off x="1522717" y="3784605"/>
            <a:ext cx="2110924" cy="1428903"/>
          </a:xfrm>
          <a:prstGeom prst="rect">
            <a:avLst/>
          </a:prstGeom>
          <a:blipFill dpi="0" rotWithShape="1">
            <a:blip r:embed="rId8"/>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268"/>
          </a:p>
        </p:txBody>
      </p:sp>
      <p:sp>
        <p:nvSpPr>
          <p:cNvPr id="33" name="MH_Picture_2"/>
          <p:cNvSpPr/>
          <p:nvPr>
            <p:custDataLst>
              <p:tags r:id="rId3"/>
            </p:custDataLst>
          </p:nvPr>
        </p:nvSpPr>
        <p:spPr>
          <a:xfrm>
            <a:off x="3715777" y="3784605"/>
            <a:ext cx="2110924" cy="1428903"/>
          </a:xfrm>
          <a:prstGeom prst="rect">
            <a:avLst/>
          </a:prstGeom>
          <a:blipFill dpi="0" rotWithShape="1">
            <a:blip r:embed="rId9"/>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268"/>
          </a:p>
        </p:txBody>
      </p:sp>
      <p:sp>
        <p:nvSpPr>
          <p:cNvPr id="34" name="MH_Picture_3"/>
          <p:cNvSpPr/>
          <p:nvPr>
            <p:custDataLst>
              <p:tags r:id="rId4"/>
            </p:custDataLst>
          </p:nvPr>
        </p:nvSpPr>
        <p:spPr>
          <a:xfrm>
            <a:off x="5908838" y="3784605"/>
            <a:ext cx="2110924" cy="1428903"/>
          </a:xfrm>
          <a:prstGeom prst="rect">
            <a:avLst/>
          </a:prstGeom>
          <a:blipFill dpi="0" rotWithShape="1">
            <a:blip r:embed="rId10"/>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268"/>
          </a:p>
        </p:txBody>
      </p:sp>
      <p:sp>
        <p:nvSpPr>
          <p:cNvPr id="35" name="MH_Picture_4"/>
          <p:cNvSpPr/>
          <p:nvPr>
            <p:custDataLst>
              <p:tags r:id="rId5"/>
            </p:custDataLst>
          </p:nvPr>
        </p:nvSpPr>
        <p:spPr>
          <a:xfrm>
            <a:off x="8101900" y="3784605"/>
            <a:ext cx="2110924" cy="1428903"/>
          </a:xfrm>
          <a:prstGeom prst="rect">
            <a:avLst/>
          </a:prstGeom>
          <a:blipFill dpi="0" rotWithShape="1">
            <a:blip r:embed="rId1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268"/>
          </a:p>
        </p:txBody>
      </p:sp>
      <p:sp>
        <p:nvSpPr>
          <p:cNvPr id="7" name="文本框 6"/>
          <p:cNvSpPr txBox="1"/>
          <p:nvPr/>
        </p:nvSpPr>
        <p:spPr>
          <a:xfrm>
            <a:off x="932685" y="301722"/>
            <a:ext cx="4649269" cy="499496"/>
          </a:xfrm>
          <a:prstGeom prst="rect">
            <a:avLst/>
          </a:prstGeom>
          <a:noFill/>
        </p:spPr>
        <p:txBody>
          <a:bodyPr wrap="square" rtlCol="0">
            <a:spAutoFit/>
          </a:bodyPr>
          <a:lstStyle/>
          <a:p>
            <a:r>
              <a:rPr lang="zh-CN" altLang="en-US" sz="2646" dirty="0">
                <a:solidFill>
                  <a:schemeClr val="tx1">
                    <a:lumMod val="75000"/>
                    <a:lumOff val="25000"/>
                  </a:schemeClr>
                </a:solidFill>
                <a:latin typeface="微软雅黑" panose="020B0503020204020204" pitchFamily="34" charset="-122"/>
                <a:ea typeface="微软雅黑" panose="020B0503020204020204" pitchFamily="34" charset="-122"/>
              </a:rPr>
              <a:t>这里添加您的标题</a:t>
            </a:r>
          </a:p>
        </p:txBody>
      </p:sp>
    </p:spTree>
    <p:extLst>
      <p:ext uri="{BB962C8B-B14F-4D97-AF65-F5344CB8AC3E}">
        <p14:creationId xmlns:p14="http://schemas.microsoft.com/office/powerpoint/2010/main" val="25918972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 Same Side Corner Rectangle 4"/>
          <p:cNvSpPr/>
          <p:nvPr/>
        </p:nvSpPr>
        <p:spPr>
          <a:xfrm rot="16200000">
            <a:off x="624894" y="2240184"/>
            <a:ext cx="3105766" cy="2511988"/>
          </a:xfrm>
          <a:custGeom>
            <a:avLst/>
            <a:gdLst>
              <a:gd name="connsiteX0" fmla="*/ 290314 w 2817606"/>
              <a:gd name="connsiteY0" fmla="*/ 0 h 1741847"/>
              <a:gd name="connsiteX1" fmla="*/ 2527292 w 2817606"/>
              <a:gd name="connsiteY1" fmla="*/ 0 h 1741847"/>
              <a:gd name="connsiteX2" fmla="*/ 2817606 w 2817606"/>
              <a:gd name="connsiteY2" fmla="*/ 290314 h 1741847"/>
              <a:gd name="connsiteX3" fmla="*/ 2817606 w 2817606"/>
              <a:gd name="connsiteY3" fmla="*/ 1741847 h 1741847"/>
              <a:gd name="connsiteX4" fmla="*/ 2817606 w 2817606"/>
              <a:gd name="connsiteY4" fmla="*/ 1741847 h 1741847"/>
              <a:gd name="connsiteX5" fmla="*/ 0 w 2817606"/>
              <a:gd name="connsiteY5" fmla="*/ 1741847 h 1741847"/>
              <a:gd name="connsiteX6" fmla="*/ 0 w 2817606"/>
              <a:gd name="connsiteY6" fmla="*/ 1741847 h 1741847"/>
              <a:gd name="connsiteX7" fmla="*/ 0 w 2817606"/>
              <a:gd name="connsiteY7" fmla="*/ 290314 h 1741847"/>
              <a:gd name="connsiteX8" fmla="*/ 290314 w 2817606"/>
              <a:gd name="connsiteY8" fmla="*/ 0 h 1741847"/>
              <a:gd name="connsiteX0" fmla="*/ 290314 w 2817606"/>
              <a:gd name="connsiteY0" fmla="*/ 436099 h 2177946"/>
              <a:gd name="connsiteX1" fmla="*/ 2344412 w 2817606"/>
              <a:gd name="connsiteY1" fmla="*/ 0 h 2177946"/>
              <a:gd name="connsiteX2" fmla="*/ 2817606 w 2817606"/>
              <a:gd name="connsiteY2" fmla="*/ 726413 h 2177946"/>
              <a:gd name="connsiteX3" fmla="*/ 2817606 w 2817606"/>
              <a:gd name="connsiteY3" fmla="*/ 2177946 h 2177946"/>
              <a:gd name="connsiteX4" fmla="*/ 2817606 w 2817606"/>
              <a:gd name="connsiteY4" fmla="*/ 2177946 h 2177946"/>
              <a:gd name="connsiteX5" fmla="*/ 0 w 2817606"/>
              <a:gd name="connsiteY5" fmla="*/ 2177946 h 2177946"/>
              <a:gd name="connsiteX6" fmla="*/ 0 w 2817606"/>
              <a:gd name="connsiteY6" fmla="*/ 2177946 h 2177946"/>
              <a:gd name="connsiteX7" fmla="*/ 0 w 2817606"/>
              <a:gd name="connsiteY7" fmla="*/ 726413 h 2177946"/>
              <a:gd name="connsiteX8" fmla="*/ 290314 w 2817606"/>
              <a:gd name="connsiteY8" fmla="*/ 436099 h 2177946"/>
              <a:gd name="connsiteX0" fmla="*/ 416923 w 2817606"/>
              <a:gd name="connsiteY0" fmla="*/ 84407 h 2177946"/>
              <a:gd name="connsiteX1" fmla="*/ 2344412 w 2817606"/>
              <a:gd name="connsiteY1" fmla="*/ 0 h 2177946"/>
              <a:gd name="connsiteX2" fmla="*/ 2817606 w 2817606"/>
              <a:gd name="connsiteY2" fmla="*/ 726413 h 2177946"/>
              <a:gd name="connsiteX3" fmla="*/ 2817606 w 2817606"/>
              <a:gd name="connsiteY3" fmla="*/ 2177946 h 2177946"/>
              <a:gd name="connsiteX4" fmla="*/ 2817606 w 2817606"/>
              <a:gd name="connsiteY4" fmla="*/ 2177946 h 2177946"/>
              <a:gd name="connsiteX5" fmla="*/ 0 w 2817606"/>
              <a:gd name="connsiteY5" fmla="*/ 2177946 h 2177946"/>
              <a:gd name="connsiteX6" fmla="*/ 0 w 2817606"/>
              <a:gd name="connsiteY6" fmla="*/ 2177946 h 2177946"/>
              <a:gd name="connsiteX7" fmla="*/ 0 w 2817606"/>
              <a:gd name="connsiteY7" fmla="*/ 726413 h 2177946"/>
              <a:gd name="connsiteX8" fmla="*/ 416923 w 2817606"/>
              <a:gd name="connsiteY8" fmla="*/ 84407 h 2177946"/>
              <a:gd name="connsiteX0" fmla="*/ 416923 w 2817606"/>
              <a:gd name="connsiteY0" fmla="*/ 84407 h 2177946"/>
              <a:gd name="connsiteX1" fmla="*/ 2344412 w 2817606"/>
              <a:gd name="connsiteY1" fmla="*/ 0 h 2177946"/>
              <a:gd name="connsiteX2" fmla="*/ 2817606 w 2817606"/>
              <a:gd name="connsiteY2" fmla="*/ 726413 h 2177946"/>
              <a:gd name="connsiteX3" fmla="*/ 2817606 w 2817606"/>
              <a:gd name="connsiteY3" fmla="*/ 2177946 h 2177946"/>
              <a:gd name="connsiteX4" fmla="*/ 2817606 w 2817606"/>
              <a:gd name="connsiteY4" fmla="*/ 2177946 h 2177946"/>
              <a:gd name="connsiteX5" fmla="*/ 0 w 2817606"/>
              <a:gd name="connsiteY5" fmla="*/ 2177946 h 2177946"/>
              <a:gd name="connsiteX6" fmla="*/ 0 w 2817606"/>
              <a:gd name="connsiteY6" fmla="*/ 2177946 h 2177946"/>
              <a:gd name="connsiteX7" fmla="*/ 0 w 2817606"/>
              <a:gd name="connsiteY7" fmla="*/ 726413 h 2177946"/>
              <a:gd name="connsiteX8" fmla="*/ 416923 w 2817606"/>
              <a:gd name="connsiteY8" fmla="*/ 84407 h 2177946"/>
              <a:gd name="connsiteX0" fmla="*/ 416923 w 2817606"/>
              <a:gd name="connsiteY0" fmla="*/ 196949 h 2290488"/>
              <a:gd name="connsiteX1" fmla="*/ 2147464 w 2817606"/>
              <a:gd name="connsiteY1" fmla="*/ 0 h 2290488"/>
              <a:gd name="connsiteX2" fmla="*/ 2817606 w 2817606"/>
              <a:gd name="connsiteY2" fmla="*/ 838955 h 2290488"/>
              <a:gd name="connsiteX3" fmla="*/ 2817606 w 2817606"/>
              <a:gd name="connsiteY3" fmla="*/ 2290488 h 2290488"/>
              <a:gd name="connsiteX4" fmla="*/ 2817606 w 2817606"/>
              <a:gd name="connsiteY4" fmla="*/ 2290488 h 2290488"/>
              <a:gd name="connsiteX5" fmla="*/ 0 w 2817606"/>
              <a:gd name="connsiteY5" fmla="*/ 2290488 h 2290488"/>
              <a:gd name="connsiteX6" fmla="*/ 0 w 2817606"/>
              <a:gd name="connsiteY6" fmla="*/ 2290488 h 2290488"/>
              <a:gd name="connsiteX7" fmla="*/ 0 w 2817606"/>
              <a:gd name="connsiteY7" fmla="*/ 838955 h 2290488"/>
              <a:gd name="connsiteX8" fmla="*/ 416923 w 2817606"/>
              <a:gd name="connsiteY8" fmla="*/ 196949 h 2290488"/>
              <a:gd name="connsiteX0" fmla="*/ 445058 w 2817606"/>
              <a:gd name="connsiteY0" fmla="*/ 267287 h 2290488"/>
              <a:gd name="connsiteX1" fmla="*/ 2147464 w 2817606"/>
              <a:gd name="connsiteY1" fmla="*/ 0 h 2290488"/>
              <a:gd name="connsiteX2" fmla="*/ 2817606 w 2817606"/>
              <a:gd name="connsiteY2" fmla="*/ 838955 h 2290488"/>
              <a:gd name="connsiteX3" fmla="*/ 2817606 w 2817606"/>
              <a:gd name="connsiteY3" fmla="*/ 2290488 h 2290488"/>
              <a:gd name="connsiteX4" fmla="*/ 2817606 w 2817606"/>
              <a:gd name="connsiteY4" fmla="*/ 2290488 h 2290488"/>
              <a:gd name="connsiteX5" fmla="*/ 0 w 2817606"/>
              <a:gd name="connsiteY5" fmla="*/ 2290488 h 2290488"/>
              <a:gd name="connsiteX6" fmla="*/ 0 w 2817606"/>
              <a:gd name="connsiteY6" fmla="*/ 2290488 h 2290488"/>
              <a:gd name="connsiteX7" fmla="*/ 0 w 2817606"/>
              <a:gd name="connsiteY7" fmla="*/ 838955 h 2290488"/>
              <a:gd name="connsiteX8" fmla="*/ 445058 w 2817606"/>
              <a:gd name="connsiteY8" fmla="*/ 267287 h 2290488"/>
              <a:gd name="connsiteX0" fmla="*/ 796750 w 2817606"/>
              <a:gd name="connsiteY0" fmla="*/ 337626 h 2290488"/>
              <a:gd name="connsiteX1" fmla="*/ 2147464 w 2817606"/>
              <a:gd name="connsiteY1" fmla="*/ 0 h 2290488"/>
              <a:gd name="connsiteX2" fmla="*/ 2817606 w 2817606"/>
              <a:gd name="connsiteY2" fmla="*/ 838955 h 2290488"/>
              <a:gd name="connsiteX3" fmla="*/ 2817606 w 2817606"/>
              <a:gd name="connsiteY3" fmla="*/ 2290488 h 2290488"/>
              <a:gd name="connsiteX4" fmla="*/ 2817606 w 2817606"/>
              <a:gd name="connsiteY4" fmla="*/ 2290488 h 2290488"/>
              <a:gd name="connsiteX5" fmla="*/ 0 w 2817606"/>
              <a:gd name="connsiteY5" fmla="*/ 2290488 h 2290488"/>
              <a:gd name="connsiteX6" fmla="*/ 0 w 2817606"/>
              <a:gd name="connsiteY6" fmla="*/ 2290488 h 2290488"/>
              <a:gd name="connsiteX7" fmla="*/ 0 w 2817606"/>
              <a:gd name="connsiteY7" fmla="*/ 838955 h 2290488"/>
              <a:gd name="connsiteX8" fmla="*/ 796750 w 2817606"/>
              <a:gd name="connsiteY8" fmla="*/ 337626 h 2290488"/>
              <a:gd name="connsiteX0" fmla="*/ 796750 w 2817606"/>
              <a:gd name="connsiteY0" fmla="*/ 338620 h 2291482"/>
              <a:gd name="connsiteX1" fmla="*/ 2147464 w 2817606"/>
              <a:gd name="connsiteY1" fmla="*/ 994 h 2291482"/>
              <a:gd name="connsiteX2" fmla="*/ 2817606 w 2817606"/>
              <a:gd name="connsiteY2" fmla="*/ 839949 h 2291482"/>
              <a:gd name="connsiteX3" fmla="*/ 2817606 w 2817606"/>
              <a:gd name="connsiteY3" fmla="*/ 2291482 h 2291482"/>
              <a:gd name="connsiteX4" fmla="*/ 2817606 w 2817606"/>
              <a:gd name="connsiteY4" fmla="*/ 2291482 h 2291482"/>
              <a:gd name="connsiteX5" fmla="*/ 0 w 2817606"/>
              <a:gd name="connsiteY5" fmla="*/ 2291482 h 2291482"/>
              <a:gd name="connsiteX6" fmla="*/ 0 w 2817606"/>
              <a:gd name="connsiteY6" fmla="*/ 2291482 h 2291482"/>
              <a:gd name="connsiteX7" fmla="*/ 0 w 2817606"/>
              <a:gd name="connsiteY7" fmla="*/ 839949 h 2291482"/>
              <a:gd name="connsiteX8" fmla="*/ 796750 w 2817606"/>
              <a:gd name="connsiteY8" fmla="*/ 338620 h 2291482"/>
              <a:gd name="connsiteX0" fmla="*/ 796750 w 2817606"/>
              <a:gd name="connsiteY0" fmla="*/ 338620 h 2291482"/>
              <a:gd name="connsiteX1" fmla="*/ 2100980 w 2817606"/>
              <a:gd name="connsiteY1" fmla="*/ 994 h 2291482"/>
              <a:gd name="connsiteX2" fmla="*/ 2817606 w 2817606"/>
              <a:gd name="connsiteY2" fmla="*/ 839949 h 2291482"/>
              <a:gd name="connsiteX3" fmla="*/ 2817606 w 2817606"/>
              <a:gd name="connsiteY3" fmla="*/ 2291482 h 2291482"/>
              <a:gd name="connsiteX4" fmla="*/ 2817606 w 2817606"/>
              <a:gd name="connsiteY4" fmla="*/ 2291482 h 2291482"/>
              <a:gd name="connsiteX5" fmla="*/ 0 w 2817606"/>
              <a:gd name="connsiteY5" fmla="*/ 2291482 h 2291482"/>
              <a:gd name="connsiteX6" fmla="*/ 0 w 2817606"/>
              <a:gd name="connsiteY6" fmla="*/ 2291482 h 2291482"/>
              <a:gd name="connsiteX7" fmla="*/ 0 w 2817606"/>
              <a:gd name="connsiteY7" fmla="*/ 839949 h 2291482"/>
              <a:gd name="connsiteX8" fmla="*/ 796750 w 2817606"/>
              <a:gd name="connsiteY8" fmla="*/ 338620 h 2291482"/>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0 w 2817606"/>
              <a:gd name="connsiteY7" fmla="*/ 840500 h 2292033"/>
              <a:gd name="connsiteX8" fmla="*/ 796750 w 2817606"/>
              <a:gd name="connsiteY8" fmla="*/ 339171 h 2292033"/>
              <a:gd name="connsiteX0" fmla="*/ 796750 w 2817606"/>
              <a:gd name="connsiteY0" fmla="*/ 339171 h 2292033"/>
              <a:gd name="connsiteX1" fmla="*/ 2100980 w 2817606"/>
              <a:gd name="connsiteY1" fmla="*/ 1545 h 2292033"/>
              <a:gd name="connsiteX2" fmla="*/ 2817606 w 2817606"/>
              <a:gd name="connsiteY2" fmla="*/ 840500 h 2292033"/>
              <a:gd name="connsiteX3" fmla="*/ 2817606 w 2817606"/>
              <a:gd name="connsiteY3" fmla="*/ 2292033 h 2292033"/>
              <a:gd name="connsiteX4" fmla="*/ 2817606 w 2817606"/>
              <a:gd name="connsiteY4" fmla="*/ 2292033 h 2292033"/>
              <a:gd name="connsiteX5" fmla="*/ 0 w 2817606"/>
              <a:gd name="connsiteY5" fmla="*/ 2292033 h 2292033"/>
              <a:gd name="connsiteX6" fmla="*/ 0 w 2817606"/>
              <a:gd name="connsiteY6" fmla="*/ 2292033 h 2292033"/>
              <a:gd name="connsiteX7" fmla="*/ 15494 w 2817606"/>
              <a:gd name="connsiteY7" fmla="*/ 996229 h 2292033"/>
              <a:gd name="connsiteX8" fmla="*/ 796750 w 2817606"/>
              <a:gd name="connsiteY8" fmla="*/ 339171 h 2292033"/>
              <a:gd name="connsiteX0" fmla="*/ 798775 w 2819631"/>
              <a:gd name="connsiteY0" fmla="*/ 339171 h 2292033"/>
              <a:gd name="connsiteX1" fmla="*/ 2103005 w 2819631"/>
              <a:gd name="connsiteY1" fmla="*/ 1545 h 2292033"/>
              <a:gd name="connsiteX2" fmla="*/ 2819631 w 2819631"/>
              <a:gd name="connsiteY2" fmla="*/ 840500 h 2292033"/>
              <a:gd name="connsiteX3" fmla="*/ 2819631 w 2819631"/>
              <a:gd name="connsiteY3" fmla="*/ 2292033 h 2292033"/>
              <a:gd name="connsiteX4" fmla="*/ 2819631 w 2819631"/>
              <a:gd name="connsiteY4" fmla="*/ 2292033 h 2292033"/>
              <a:gd name="connsiteX5" fmla="*/ 2025 w 2819631"/>
              <a:gd name="connsiteY5" fmla="*/ 2292033 h 2292033"/>
              <a:gd name="connsiteX6" fmla="*/ 2025 w 2819631"/>
              <a:gd name="connsiteY6" fmla="*/ 2292033 h 2292033"/>
              <a:gd name="connsiteX7" fmla="*/ 17519 w 2819631"/>
              <a:gd name="connsiteY7" fmla="*/ 996229 h 2292033"/>
              <a:gd name="connsiteX8" fmla="*/ 798775 w 2819631"/>
              <a:gd name="connsiteY8" fmla="*/ 339171 h 2292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19631" h="2292033">
                <a:moveTo>
                  <a:pt x="798775" y="339171"/>
                </a:moveTo>
                <a:cubicBezTo>
                  <a:pt x="1811720" y="636097"/>
                  <a:pt x="1632775" y="32691"/>
                  <a:pt x="2103005" y="1545"/>
                </a:cubicBezTo>
                <a:cubicBezTo>
                  <a:pt x="2573235" y="-29601"/>
                  <a:pt x="2819631" y="415428"/>
                  <a:pt x="2819631" y="840500"/>
                </a:cubicBezTo>
                <a:lnTo>
                  <a:pt x="2819631" y="2292033"/>
                </a:lnTo>
                <a:lnTo>
                  <a:pt x="2819631" y="2292033"/>
                </a:lnTo>
                <a:lnTo>
                  <a:pt x="2025" y="2292033"/>
                </a:lnTo>
                <a:lnTo>
                  <a:pt x="2025" y="2292033"/>
                </a:lnTo>
                <a:cubicBezTo>
                  <a:pt x="7190" y="1860098"/>
                  <a:pt x="-13470" y="1530308"/>
                  <a:pt x="17519" y="996229"/>
                </a:cubicBezTo>
                <a:cubicBezTo>
                  <a:pt x="48508" y="462150"/>
                  <a:pt x="545470" y="308027"/>
                  <a:pt x="798775" y="339171"/>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id-ID" sz="1973">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16" name="Diagram 16"/>
          <p:cNvGraphicFramePr/>
          <p:nvPr/>
        </p:nvGraphicFramePr>
        <p:xfrm>
          <a:off x="3525830" y="1949593"/>
          <a:ext cx="2525385" cy="31049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Freeform 6"/>
          <p:cNvSpPr>
            <a:spLocks noEditPoints="1"/>
          </p:cNvSpPr>
          <p:nvPr/>
        </p:nvSpPr>
        <p:spPr bwMode="auto">
          <a:xfrm>
            <a:off x="3568492" y="2126498"/>
            <a:ext cx="264103" cy="281333"/>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vert="horz" wrap="square" lIns="100216" tIns="50107" rIns="100216" bIns="50107" numCol="1" anchor="t" anchorCtr="0" compatLnSpc="1">
            <a:prstTxWarp prst="textNoShape">
              <a:avLst/>
            </a:prstTxWarp>
          </a:bodyPr>
          <a:lstStyle/>
          <a:p>
            <a:pPr>
              <a:lnSpc>
                <a:spcPct val="120000"/>
              </a:lnSpc>
            </a:pPr>
            <a:endParaRPr lang="en-US" sz="1973"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1"/>
          <p:cNvSpPr>
            <a:spLocks noEditPoints="1"/>
          </p:cNvSpPr>
          <p:nvPr/>
        </p:nvSpPr>
        <p:spPr bwMode="auto">
          <a:xfrm>
            <a:off x="3530353" y="2920632"/>
            <a:ext cx="340381" cy="340744"/>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100216" tIns="50107" rIns="100216" bIns="50107" numCol="1" anchor="t" anchorCtr="0" compatLnSpc="1">
            <a:prstTxWarp prst="textNoShape">
              <a:avLst/>
            </a:prstTxWarp>
          </a:bodyPr>
          <a:lstStyle/>
          <a:p>
            <a:pPr>
              <a:lnSpc>
                <a:spcPct val="120000"/>
              </a:lnSpc>
            </a:pPr>
            <a:endParaRPr lang="en-US" sz="1973"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21"/>
          <p:cNvSpPr>
            <a:spLocks noEditPoints="1"/>
          </p:cNvSpPr>
          <p:nvPr/>
        </p:nvSpPr>
        <p:spPr bwMode="auto">
          <a:xfrm>
            <a:off x="3555559" y="3774214"/>
            <a:ext cx="289965" cy="290877"/>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a:noFill/>
          </a:ln>
        </p:spPr>
        <p:txBody>
          <a:bodyPr vert="horz" wrap="square" lIns="100216" tIns="50107" rIns="100216" bIns="50107" numCol="1" anchor="t" anchorCtr="0" compatLnSpc="1">
            <a:prstTxWarp prst="textNoShape">
              <a:avLst/>
            </a:prstTxWarp>
          </a:bodyPr>
          <a:lstStyle/>
          <a:p>
            <a:pPr>
              <a:lnSpc>
                <a:spcPct val="120000"/>
              </a:lnSpc>
            </a:pPr>
            <a:endParaRPr lang="en-US" sz="1973"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Content Placeholder 2"/>
          <p:cNvSpPr txBox="1">
            <a:spLocks/>
          </p:cNvSpPr>
          <p:nvPr/>
        </p:nvSpPr>
        <p:spPr>
          <a:xfrm>
            <a:off x="6304404" y="1972371"/>
            <a:ext cx="4128822" cy="610232"/>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zh-CN" altLang="en-US" sz="1134" dirty="0">
                <a:solidFill>
                  <a:schemeClr val="bg2"/>
                </a:solidFill>
                <a:latin typeface="Arial" panose="020B0604020202020204" pitchFamily="34" charset="0"/>
                <a:ea typeface="微软雅黑" panose="020B0503020204020204" pitchFamily="34" charset="-122"/>
                <a:cs typeface="Calibri Light"/>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endParaRPr lang="en-US" altLang="zh-CN" sz="1134" dirty="0">
              <a:solidFill>
                <a:schemeClr val="bg2"/>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21" name="Freeform 26"/>
          <p:cNvSpPr>
            <a:spLocks/>
          </p:cNvSpPr>
          <p:nvPr/>
        </p:nvSpPr>
        <p:spPr bwMode="auto">
          <a:xfrm>
            <a:off x="3581193" y="4577892"/>
            <a:ext cx="238699" cy="247554"/>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00216" tIns="50107" rIns="100216" bIns="50107" numCol="1" anchor="t" anchorCtr="0" compatLnSpc="1">
            <a:prstTxWarp prst="textNoShape">
              <a:avLst/>
            </a:prstTxWarp>
          </a:bodyPr>
          <a:lstStyle/>
          <a:p>
            <a:pPr>
              <a:lnSpc>
                <a:spcPct val="120000"/>
              </a:lnSpc>
            </a:pPr>
            <a:endParaRPr lang="en-US" sz="1973"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Content Placeholder 2"/>
          <p:cNvSpPr txBox="1">
            <a:spLocks/>
          </p:cNvSpPr>
          <p:nvPr/>
        </p:nvSpPr>
        <p:spPr>
          <a:xfrm>
            <a:off x="6304404" y="2823212"/>
            <a:ext cx="4128822" cy="610232"/>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zh-CN" altLang="en-US" sz="1134" dirty="0">
                <a:solidFill>
                  <a:schemeClr val="bg2"/>
                </a:solidFill>
                <a:latin typeface="Arial" panose="020B0604020202020204" pitchFamily="34" charset="0"/>
                <a:ea typeface="微软雅黑" panose="020B0503020204020204" pitchFamily="34" charset="-122"/>
                <a:cs typeface="Calibri Light"/>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endParaRPr lang="en-US" altLang="zh-CN" sz="1134" dirty="0">
              <a:solidFill>
                <a:schemeClr val="bg2"/>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23" name="Content Placeholder 2"/>
          <p:cNvSpPr txBox="1">
            <a:spLocks/>
          </p:cNvSpPr>
          <p:nvPr/>
        </p:nvSpPr>
        <p:spPr>
          <a:xfrm>
            <a:off x="6304404" y="3674054"/>
            <a:ext cx="4128822" cy="610232"/>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zh-CN" altLang="en-US" sz="1134" dirty="0">
                <a:solidFill>
                  <a:schemeClr val="bg2"/>
                </a:solidFill>
                <a:latin typeface="Arial" panose="020B0604020202020204" pitchFamily="34" charset="0"/>
                <a:ea typeface="微软雅黑" panose="020B0503020204020204" pitchFamily="34" charset="-122"/>
                <a:cs typeface="Calibri Light"/>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endParaRPr lang="en-US" altLang="zh-CN" sz="1134" dirty="0">
              <a:solidFill>
                <a:schemeClr val="bg2"/>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24" name="Content Placeholder 2"/>
          <p:cNvSpPr txBox="1">
            <a:spLocks/>
          </p:cNvSpPr>
          <p:nvPr/>
        </p:nvSpPr>
        <p:spPr>
          <a:xfrm>
            <a:off x="6304404" y="4524895"/>
            <a:ext cx="4128822" cy="610232"/>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zh-CN" altLang="en-US" sz="1134" dirty="0">
                <a:solidFill>
                  <a:schemeClr val="bg2"/>
                </a:solidFill>
                <a:latin typeface="Arial" panose="020B0604020202020204" pitchFamily="34" charset="0"/>
                <a:ea typeface="微软雅黑" panose="020B0503020204020204" pitchFamily="34" charset="-122"/>
                <a:cs typeface="Calibri Light"/>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endParaRPr lang="en-US" altLang="zh-CN" sz="1134" dirty="0">
              <a:solidFill>
                <a:schemeClr val="bg2"/>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25" name="Rectangle 1436"/>
          <p:cNvSpPr>
            <a:spLocks noChangeArrowheads="1"/>
          </p:cNvSpPr>
          <p:nvPr/>
        </p:nvSpPr>
        <p:spPr bwMode="auto">
          <a:xfrm>
            <a:off x="3855100" y="3008488"/>
            <a:ext cx="641201" cy="21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1002025">
              <a:lnSpc>
                <a:spcPct val="120000"/>
              </a:lnSpc>
            </a:pPr>
            <a:r>
              <a:rPr lang="zh-CN" altLang="en-US" sz="1255"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255"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26" name="Rectangle 1436"/>
          <p:cNvSpPr>
            <a:spLocks noChangeArrowheads="1"/>
          </p:cNvSpPr>
          <p:nvPr/>
        </p:nvSpPr>
        <p:spPr bwMode="auto">
          <a:xfrm>
            <a:off x="3855100" y="3794943"/>
            <a:ext cx="641201" cy="21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1002025">
              <a:lnSpc>
                <a:spcPct val="120000"/>
              </a:lnSpc>
            </a:pPr>
            <a:r>
              <a:rPr lang="zh-CN" altLang="en-US" sz="1255"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255"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27" name="Rectangle 1436"/>
          <p:cNvSpPr>
            <a:spLocks noChangeArrowheads="1"/>
          </p:cNvSpPr>
          <p:nvPr/>
        </p:nvSpPr>
        <p:spPr bwMode="auto">
          <a:xfrm>
            <a:off x="3855100" y="4581396"/>
            <a:ext cx="641201" cy="21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1002025">
              <a:lnSpc>
                <a:spcPct val="120000"/>
              </a:lnSpc>
            </a:pPr>
            <a:r>
              <a:rPr lang="zh-CN" altLang="en-US" sz="1255"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altLang="zh-CN" sz="1255"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28" name="Rectangle 1436"/>
          <p:cNvSpPr>
            <a:spLocks noChangeArrowheads="1"/>
          </p:cNvSpPr>
          <p:nvPr/>
        </p:nvSpPr>
        <p:spPr bwMode="auto">
          <a:xfrm>
            <a:off x="3855100" y="2222034"/>
            <a:ext cx="641201" cy="21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defTabSz="1002025">
              <a:lnSpc>
                <a:spcPct val="120000"/>
              </a:lnSpc>
            </a:pPr>
            <a:r>
              <a:rPr lang="zh-CN" altLang="en-US" sz="1255"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rPr>
              <a:t>文字内容</a:t>
            </a:r>
            <a:endParaRPr lang="en-US" sz="1255" dirty="0">
              <a:solidFill>
                <a:schemeClr val="bg1"/>
              </a:solidFill>
              <a:latin typeface="Arial" panose="020B0604020202020204" pitchFamily="34" charset="0"/>
              <a:ea typeface="微软雅黑" panose="020B0503020204020204" pitchFamily="34" charset="-122"/>
              <a:cs typeface="Arial" pitchFamily="34" charset="0"/>
              <a:sym typeface="Arial" panose="020B0604020202020204" pitchFamily="34" charset="0"/>
            </a:endParaRPr>
          </a:p>
        </p:txBody>
      </p:sp>
      <p:sp>
        <p:nvSpPr>
          <p:cNvPr id="29" name="文本框 28"/>
          <p:cNvSpPr txBox="1"/>
          <p:nvPr/>
        </p:nvSpPr>
        <p:spPr>
          <a:xfrm>
            <a:off x="932685" y="301722"/>
            <a:ext cx="4649269" cy="499496"/>
          </a:xfrm>
          <a:prstGeom prst="rect">
            <a:avLst/>
          </a:prstGeom>
          <a:noFill/>
        </p:spPr>
        <p:txBody>
          <a:bodyPr wrap="square" rtlCol="0">
            <a:spAutoFit/>
          </a:bodyPr>
          <a:lstStyle/>
          <a:p>
            <a:r>
              <a:rPr lang="zh-CN" altLang="en-US" sz="2646" dirty="0">
                <a:solidFill>
                  <a:schemeClr val="tx1">
                    <a:lumMod val="75000"/>
                    <a:lumOff val="25000"/>
                  </a:schemeClr>
                </a:solidFill>
                <a:latin typeface="微软雅黑" panose="020B0503020204020204" pitchFamily="34" charset="-122"/>
                <a:ea typeface="微软雅黑" panose="020B0503020204020204" pitchFamily="34" charset="-122"/>
              </a:rPr>
              <a:t>这里添加您的标题</a:t>
            </a:r>
          </a:p>
        </p:txBody>
      </p:sp>
    </p:spTree>
    <p:extLst>
      <p:ext uri="{BB962C8B-B14F-4D97-AF65-F5344CB8AC3E}">
        <p14:creationId xmlns:p14="http://schemas.microsoft.com/office/powerpoint/2010/main" val="33515343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98"/>
          <p:cNvSpPr txBox="1"/>
          <p:nvPr/>
        </p:nvSpPr>
        <p:spPr>
          <a:xfrm>
            <a:off x="1275425" y="4022736"/>
            <a:ext cx="1061339" cy="474998"/>
          </a:xfrm>
          <a:prstGeom prst="rect">
            <a:avLst/>
          </a:prstGeom>
          <a:noFill/>
        </p:spPr>
        <p:txBody>
          <a:bodyPr wrap="square" lIns="86353" tIns="43178" rIns="86353" bIns="43178"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260" b="1" dirty="0">
                <a:solidFill>
                  <a:schemeClr val="bg2"/>
                </a:solidFill>
              </a:rPr>
              <a:t>点击添</a:t>
            </a:r>
            <a:endParaRPr lang="en-US" altLang="zh-CN" sz="1260" b="1" dirty="0">
              <a:solidFill>
                <a:schemeClr val="bg2"/>
              </a:solidFill>
            </a:endParaRPr>
          </a:p>
          <a:p>
            <a:r>
              <a:rPr lang="zh-CN" altLang="en-US" sz="1260" b="1" dirty="0">
                <a:solidFill>
                  <a:schemeClr val="bg2"/>
                </a:solidFill>
              </a:rPr>
              <a:t>加文字</a:t>
            </a:r>
          </a:p>
        </p:txBody>
      </p:sp>
      <p:sp>
        <p:nvSpPr>
          <p:cNvPr id="20" name="TextBox 99"/>
          <p:cNvSpPr txBox="1"/>
          <p:nvPr/>
        </p:nvSpPr>
        <p:spPr>
          <a:xfrm>
            <a:off x="2647367" y="2698714"/>
            <a:ext cx="1503562" cy="668897"/>
          </a:xfrm>
          <a:prstGeom prst="rect">
            <a:avLst/>
          </a:prstGeom>
          <a:noFill/>
        </p:spPr>
        <p:txBody>
          <a:bodyPr wrap="square" lIns="86353" tIns="43178" rIns="86353" bIns="43178" rtlCol="0" anchor="ctr">
            <a:spAutoFit/>
          </a:bodyPr>
          <a:lstStyle/>
          <a:p>
            <a:pPr algn="ctr"/>
            <a:r>
              <a:rPr lang="zh-CN" altLang="en-US" sz="1260" b="1" dirty="0">
                <a:solidFill>
                  <a:schemeClr val="bg2"/>
                </a:solidFill>
                <a:latin typeface="微软雅黑" pitchFamily="34" charset="-122"/>
                <a:ea typeface="微软雅黑" pitchFamily="34" charset="-122"/>
              </a:rPr>
              <a:t>点击添加</a:t>
            </a:r>
            <a:endParaRPr lang="en-US" altLang="zh-CN" sz="1260" b="1" dirty="0">
              <a:solidFill>
                <a:schemeClr val="bg2"/>
              </a:solidFill>
              <a:latin typeface="微软雅黑" pitchFamily="34" charset="-122"/>
              <a:ea typeface="微软雅黑" pitchFamily="34" charset="-122"/>
            </a:endParaRPr>
          </a:p>
          <a:p>
            <a:pPr algn="ctr"/>
            <a:r>
              <a:rPr lang="zh-CN" altLang="en-US" sz="1260" b="1" dirty="0">
                <a:solidFill>
                  <a:schemeClr val="bg2"/>
                </a:solidFill>
                <a:latin typeface="微软雅黑" pitchFamily="34" charset="-122"/>
                <a:ea typeface="微软雅黑" pitchFamily="34" charset="-122"/>
              </a:rPr>
              <a:t>文字点击</a:t>
            </a:r>
            <a:endParaRPr lang="en-US" altLang="zh-CN" sz="1260" b="1" dirty="0">
              <a:solidFill>
                <a:schemeClr val="bg2"/>
              </a:solidFill>
              <a:latin typeface="微软雅黑" pitchFamily="34" charset="-122"/>
              <a:ea typeface="微软雅黑" pitchFamily="34" charset="-122"/>
            </a:endParaRPr>
          </a:p>
          <a:p>
            <a:pPr algn="ctr"/>
            <a:r>
              <a:rPr lang="zh-CN" altLang="en-US" sz="1260" b="1" dirty="0">
                <a:solidFill>
                  <a:schemeClr val="bg2"/>
                </a:solidFill>
                <a:latin typeface="微软雅黑" pitchFamily="34" charset="-122"/>
                <a:ea typeface="微软雅黑" pitchFamily="34" charset="-122"/>
              </a:rPr>
              <a:t>添加文字</a:t>
            </a:r>
          </a:p>
        </p:txBody>
      </p:sp>
      <p:sp>
        <p:nvSpPr>
          <p:cNvPr id="21" name="TextBox 100"/>
          <p:cNvSpPr txBox="1"/>
          <p:nvPr/>
        </p:nvSpPr>
        <p:spPr>
          <a:xfrm>
            <a:off x="4517231" y="3764863"/>
            <a:ext cx="1061339" cy="474998"/>
          </a:xfrm>
          <a:prstGeom prst="rect">
            <a:avLst/>
          </a:prstGeom>
          <a:noFill/>
        </p:spPr>
        <p:txBody>
          <a:bodyPr wrap="square" lIns="86353" tIns="43178" rIns="86353" bIns="43178"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260" b="1" dirty="0">
                <a:solidFill>
                  <a:schemeClr val="bg2"/>
                </a:solidFill>
              </a:rPr>
              <a:t>点击添</a:t>
            </a:r>
            <a:endParaRPr lang="en-US" altLang="zh-CN" sz="1260" b="1" dirty="0">
              <a:solidFill>
                <a:schemeClr val="bg2"/>
              </a:solidFill>
            </a:endParaRPr>
          </a:p>
          <a:p>
            <a:r>
              <a:rPr lang="zh-CN" altLang="en-US" sz="1260" b="1" dirty="0">
                <a:solidFill>
                  <a:schemeClr val="bg2"/>
                </a:solidFill>
              </a:rPr>
              <a:t>加文字</a:t>
            </a:r>
          </a:p>
        </p:txBody>
      </p:sp>
      <p:sp>
        <p:nvSpPr>
          <p:cNvPr id="22" name="TextBox 101"/>
          <p:cNvSpPr txBox="1"/>
          <p:nvPr/>
        </p:nvSpPr>
        <p:spPr>
          <a:xfrm>
            <a:off x="5879805" y="2815219"/>
            <a:ext cx="1503562" cy="474998"/>
          </a:xfrm>
          <a:prstGeom prst="rect">
            <a:avLst/>
          </a:prstGeom>
          <a:noFill/>
        </p:spPr>
        <p:txBody>
          <a:bodyPr wrap="square" lIns="86353" tIns="43178" rIns="86353" bIns="43178" rtlCol="0" anchor="ctr">
            <a:spAutoFit/>
          </a:bodyPr>
          <a:lstStyle/>
          <a:p>
            <a:pPr algn="ctr"/>
            <a:r>
              <a:rPr lang="zh-CN" altLang="en-US" sz="1260" b="1" dirty="0">
                <a:solidFill>
                  <a:schemeClr val="bg2"/>
                </a:solidFill>
                <a:latin typeface="微软雅黑" pitchFamily="34" charset="-122"/>
                <a:ea typeface="微软雅黑" pitchFamily="34" charset="-122"/>
              </a:rPr>
              <a:t>点击添加</a:t>
            </a:r>
            <a:endParaRPr lang="en-US" altLang="zh-CN" sz="1260" b="1" dirty="0">
              <a:solidFill>
                <a:schemeClr val="bg2"/>
              </a:solidFill>
              <a:latin typeface="微软雅黑" pitchFamily="34" charset="-122"/>
              <a:ea typeface="微软雅黑" pitchFamily="34" charset="-122"/>
            </a:endParaRPr>
          </a:p>
          <a:p>
            <a:pPr algn="ctr"/>
            <a:r>
              <a:rPr lang="zh-CN" altLang="en-US" sz="1260" b="1" dirty="0">
                <a:solidFill>
                  <a:schemeClr val="bg2"/>
                </a:solidFill>
                <a:latin typeface="微软雅黑" pitchFamily="34" charset="-122"/>
                <a:ea typeface="微软雅黑" pitchFamily="34" charset="-122"/>
              </a:rPr>
              <a:t>文字点击</a:t>
            </a:r>
          </a:p>
        </p:txBody>
      </p:sp>
      <p:sp>
        <p:nvSpPr>
          <p:cNvPr id="23" name="矩形 22"/>
          <p:cNvSpPr/>
          <p:nvPr/>
        </p:nvSpPr>
        <p:spPr>
          <a:xfrm>
            <a:off x="8113896" y="1516384"/>
            <a:ext cx="2608945" cy="3077826"/>
          </a:xfrm>
          <a:prstGeom prst="rect">
            <a:avLst/>
          </a:prstGeom>
        </p:spPr>
        <p:txBody>
          <a:bodyPr wrap="square" lIns="86353" tIns="43178" rIns="86353" bIns="43178">
            <a:spAutoFit/>
          </a:bodyPr>
          <a:lstStyle/>
          <a:p>
            <a:pPr algn="just">
              <a:lnSpc>
                <a:spcPct val="150000"/>
              </a:lnSpc>
            </a:pPr>
            <a:r>
              <a:rPr lang="zh-CN" altLang="en-US" sz="1764" b="1" dirty="0">
                <a:solidFill>
                  <a:schemeClr val="bg2"/>
                </a:solidFill>
                <a:latin typeface="微软雅黑" pitchFamily="34" charset="-122"/>
                <a:ea typeface="微软雅黑" pitchFamily="34" charset="-122"/>
              </a:rPr>
              <a:t>点击添加小标题</a:t>
            </a:r>
            <a:endParaRPr lang="en-US" altLang="zh-CN" sz="1764" b="1" dirty="0">
              <a:solidFill>
                <a:schemeClr val="bg2"/>
              </a:solidFill>
              <a:latin typeface="微软雅黑" pitchFamily="34" charset="-122"/>
              <a:ea typeface="微软雅黑" pitchFamily="34" charset="-122"/>
            </a:endParaRPr>
          </a:p>
          <a:p>
            <a:pPr algn="just">
              <a:lnSpc>
                <a:spcPct val="150000"/>
              </a:lnSpc>
            </a:pPr>
            <a:r>
              <a:rPr lang="zh-CN" altLang="en-US" sz="1260" dirty="0">
                <a:solidFill>
                  <a:schemeClr val="bg2"/>
                </a:solidFill>
                <a:latin typeface="微软雅黑" pitchFamily="34" charset="-122"/>
                <a:ea typeface="微软雅黑" pitchFamily="34" charset="-122"/>
              </a:rPr>
              <a:t>您的内容打在这里，或者通过复制您的文本后，在此框中选择粘贴，并选择只保留文字。</a:t>
            </a:r>
            <a:endParaRPr lang="en-US" altLang="zh-CN" sz="1260" dirty="0">
              <a:solidFill>
                <a:schemeClr val="bg2"/>
              </a:solidFill>
              <a:latin typeface="微软雅黑" pitchFamily="34" charset="-122"/>
              <a:ea typeface="微软雅黑" pitchFamily="34" charset="-122"/>
            </a:endParaRPr>
          </a:p>
          <a:p>
            <a:pPr algn="just">
              <a:lnSpc>
                <a:spcPct val="150000"/>
              </a:lnSpc>
            </a:pPr>
            <a:r>
              <a:rPr lang="zh-CN" altLang="en-US" sz="1260" dirty="0">
                <a:solidFill>
                  <a:schemeClr val="bg2"/>
                </a:solidFill>
                <a:latin typeface="微软雅黑" pitchFamily="34" charset="-122"/>
                <a:ea typeface="微软雅黑" pitchFamily="34" charset="-122"/>
              </a:rPr>
              <a:t>您的内容打在这里，或者通过复制您的文本后，在此框中选择粘贴，并选择只保留文字。</a:t>
            </a:r>
            <a:endParaRPr lang="en-US" altLang="zh-CN" sz="1260" dirty="0">
              <a:solidFill>
                <a:schemeClr val="bg2"/>
              </a:solidFill>
              <a:latin typeface="微软雅黑" pitchFamily="34" charset="-122"/>
              <a:ea typeface="微软雅黑" pitchFamily="34" charset="-122"/>
            </a:endParaRPr>
          </a:p>
          <a:p>
            <a:pPr algn="just">
              <a:lnSpc>
                <a:spcPct val="150000"/>
              </a:lnSpc>
            </a:pPr>
            <a:r>
              <a:rPr lang="zh-CN" altLang="en-US" sz="1260" dirty="0">
                <a:solidFill>
                  <a:schemeClr val="bg2"/>
                </a:solidFill>
                <a:latin typeface="微软雅黑" pitchFamily="34" charset="-122"/>
                <a:ea typeface="微软雅黑" pitchFamily="34" charset="-122"/>
              </a:rPr>
              <a:t>您的内容打在这里，或者通过复制您的文本后，在此框中选择粘贴，并选择只保留文字。</a:t>
            </a:r>
            <a:endParaRPr lang="en-US" altLang="zh-CN" sz="1260" dirty="0">
              <a:solidFill>
                <a:schemeClr val="bg2"/>
              </a:solidFill>
              <a:latin typeface="微软雅黑" pitchFamily="34" charset="-122"/>
              <a:ea typeface="微软雅黑" pitchFamily="34" charset="-122"/>
              <a:cs typeface="华文黑体" pitchFamily="2" charset="-122"/>
            </a:endParaRPr>
          </a:p>
        </p:txBody>
      </p:sp>
      <p:sp>
        <p:nvSpPr>
          <p:cNvPr id="24" name="Freeform 4"/>
          <p:cNvSpPr>
            <a:spLocks/>
          </p:cNvSpPr>
          <p:nvPr/>
        </p:nvSpPr>
        <p:spPr bwMode="auto">
          <a:xfrm>
            <a:off x="2298770" y="1932423"/>
            <a:ext cx="2200758" cy="2201476"/>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chemeClr val="accent2"/>
          </a:solidFill>
          <a:ln w="0" cap="flat" cmpd="sng" algn="ctr">
            <a:noFill/>
            <a:prstDash val="solid"/>
          </a:ln>
          <a:effectLst/>
        </p:spPr>
        <p:txBody>
          <a:bodyPr lIns="0" tIns="43178" rIns="0" bIns="43178" anchor="ctr"/>
          <a:lstStyle/>
          <a:p>
            <a:pPr algn="ctr" defTabSz="863512" fontAlgn="base">
              <a:lnSpc>
                <a:spcPct val="120000"/>
              </a:lnSpc>
              <a:spcBef>
                <a:spcPts val="567"/>
              </a:spcBef>
              <a:spcAft>
                <a:spcPts val="567"/>
              </a:spcAft>
              <a:defRPr/>
            </a:pPr>
            <a:endParaRPr lang="en-US" sz="1260" kern="0" dirty="0">
              <a:solidFill>
                <a:schemeClr val="bg2"/>
              </a:solidFill>
              <a:latin typeface="微软雅黑" pitchFamily="34" charset="-122"/>
              <a:ea typeface="微软雅黑" pitchFamily="34" charset="-122"/>
            </a:endParaRPr>
          </a:p>
        </p:txBody>
      </p:sp>
      <p:sp>
        <p:nvSpPr>
          <p:cNvPr id="25" name="Freeform 6"/>
          <p:cNvSpPr>
            <a:spLocks/>
          </p:cNvSpPr>
          <p:nvPr/>
        </p:nvSpPr>
        <p:spPr bwMode="auto">
          <a:xfrm>
            <a:off x="4178141" y="3132319"/>
            <a:ext cx="1739517" cy="174008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3"/>
          </a:solidFill>
          <a:ln w="0" cap="flat" cmpd="sng" algn="ctr">
            <a:noFill/>
            <a:prstDash val="solid"/>
          </a:ln>
          <a:effectLst/>
        </p:spPr>
        <p:txBody>
          <a:bodyPr lIns="0" tIns="43178" rIns="0" bIns="43178" anchor="ctr"/>
          <a:lstStyle/>
          <a:p>
            <a:pPr algn="ctr" defTabSz="863512" fontAlgn="base">
              <a:lnSpc>
                <a:spcPct val="120000"/>
              </a:lnSpc>
              <a:spcBef>
                <a:spcPts val="567"/>
              </a:spcBef>
              <a:spcAft>
                <a:spcPts val="567"/>
              </a:spcAft>
              <a:defRPr/>
            </a:pPr>
            <a:endParaRPr lang="en-US" sz="1260" kern="0" dirty="0">
              <a:solidFill>
                <a:schemeClr val="bg2"/>
              </a:solidFill>
              <a:latin typeface="微软雅黑" pitchFamily="34" charset="-122"/>
              <a:ea typeface="微软雅黑" pitchFamily="34" charset="-122"/>
            </a:endParaRPr>
          </a:p>
        </p:txBody>
      </p:sp>
      <p:sp>
        <p:nvSpPr>
          <p:cNvPr id="26" name="Freeform 8"/>
          <p:cNvSpPr>
            <a:spLocks/>
          </p:cNvSpPr>
          <p:nvPr/>
        </p:nvSpPr>
        <p:spPr bwMode="auto">
          <a:xfrm>
            <a:off x="846127" y="3300524"/>
            <a:ext cx="1919935" cy="1919422"/>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accent1"/>
          </a:solidFill>
          <a:ln w="0" cap="flat" cmpd="sng" algn="ctr">
            <a:noFill/>
            <a:prstDash val="solid"/>
          </a:ln>
          <a:effectLst/>
        </p:spPr>
        <p:txBody>
          <a:bodyPr lIns="0" tIns="43178" rIns="0" bIns="43178" anchor="ctr"/>
          <a:lstStyle/>
          <a:p>
            <a:pPr algn="ctr" defTabSz="863512" fontAlgn="base">
              <a:lnSpc>
                <a:spcPct val="120000"/>
              </a:lnSpc>
              <a:spcBef>
                <a:spcPts val="567"/>
              </a:spcBef>
              <a:spcAft>
                <a:spcPts val="567"/>
              </a:spcAft>
              <a:defRPr/>
            </a:pPr>
            <a:endParaRPr lang="en-US" sz="1260" kern="0" dirty="0">
              <a:solidFill>
                <a:schemeClr val="bg2"/>
              </a:solidFill>
              <a:latin typeface="微软雅黑" pitchFamily="34" charset="-122"/>
              <a:ea typeface="微软雅黑" pitchFamily="34" charset="-122"/>
            </a:endParaRPr>
          </a:p>
        </p:txBody>
      </p:sp>
      <p:sp>
        <p:nvSpPr>
          <p:cNvPr id="27" name="Freeform 6"/>
          <p:cNvSpPr>
            <a:spLocks/>
          </p:cNvSpPr>
          <p:nvPr/>
        </p:nvSpPr>
        <p:spPr bwMode="auto">
          <a:xfrm>
            <a:off x="5580965" y="2001754"/>
            <a:ext cx="2101240" cy="2101929"/>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2"/>
          </a:solidFill>
          <a:ln w="0" cap="flat" cmpd="sng" algn="ctr">
            <a:noFill/>
            <a:prstDash val="solid"/>
          </a:ln>
          <a:effectLst/>
        </p:spPr>
        <p:txBody>
          <a:bodyPr lIns="0" tIns="43178" rIns="0" bIns="43178" anchor="ctr"/>
          <a:lstStyle/>
          <a:p>
            <a:pPr algn="ctr" defTabSz="863512" fontAlgn="base">
              <a:lnSpc>
                <a:spcPct val="120000"/>
              </a:lnSpc>
              <a:spcBef>
                <a:spcPts val="567"/>
              </a:spcBef>
              <a:spcAft>
                <a:spcPts val="567"/>
              </a:spcAft>
            </a:pPr>
            <a:endParaRPr lang="en-US" sz="2646" kern="0" dirty="0">
              <a:solidFill>
                <a:schemeClr val="accent1">
                  <a:lumMod val="60000"/>
                  <a:lumOff val="40000"/>
                </a:schemeClr>
              </a:solidFill>
              <a:latin typeface="微软雅黑" pitchFamily="34" charset="-122"/>
              <a:ea typeface="微软雅黑" pitchFamily="34" charset="-122"/>
            </a:endParaRPr>
          </a:p>
        </p:txBody>
      </p:sp>
      <p:sp>
        <p:nvSpPr>
          <p:cNvPr id="11" name="文本框 10"/>
          <p:cNvSpPr txBox="1"/>
          <p:nvPr/>
        </p:nvSpPr>
        <p:spPr>
          <a:xfrm>
            <a:off x="932685" y="301722"/>
            <a:ext cx="4649269" cy="499496"/>
          </a:xfrm>
          <a:prstGeom prst="rect">
            <a:avLst/>
          </a:prstGeom>
          <a:noFill/>
        </p:spPr>
        <p:txBody>
          <a:bodyPr wrap="square" rtlCol="0">
            <a:spAutoFit/>
          </a:bodyPr>
          <a:lstStyle/>
          <a:p>
            <a:r>
              <a:rPr lang="zh-CN" altLang="en-US" sz="2646" dirty="0">
                <a:solidFill>
                  <a:schemeClr val="tx1">
                    <a:lumMod val="75000"/>
                    <a:lumOff val="25000"/>
                  </a:schemeClr>
                </a:solidFill>
                <a:latin typeface="微软雅黑" panose="020B0503020204020204" pitchFamily="34" charset="-122"/>
                <a:ea typeface="微软雅黑" panose="020B0503020204020204" pitchFamily="34" charset="-122"/>
              </a:rPr>
              <a:t>这里添加您的标题</a:t>
            </a:r>
          </a:p>
        </p:txBody>
      </p:sp>
    </p:spTree>
    <p:extLst>
      <p:ext uri="{BB962C8B-B14F-4D97-AF65-F5344CB8AC3E}">
        <p14:creationId xmlns:p14="http://schemas.microsoft.com/office/powerpoint/2010/main" val="17964540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50CAAAD-0CCC-4A51-9C9A-5C34C67695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7759" y="0"/>
            <a:ext cx="6382729" cy="6480175"/>
          </a:xfrm>
          <a:prstGeom prst="rect">
            <a:avLst/>
          </a:prstGeom>
        </p:spPr>
      </p:pic>
      <p:sp>
        <p:nvSpPr>
          <p:cNvPr id="30" name="TextBox 29"/>
          <p:cNvSpPr txBox="1"/>
          <p:nvPr/>
        </p:nvSpPr>
        <p:spPr>
          <a:xfrm>
            <a:off x="530828" y="2037969"/>
            <a:ext cx="5262979" cy="1107996"/>
          </a:xfrm>
          <a:prstGeom prst="rect">
            <a:avLst/>
          </a:prstGeom>
          <a:noFill/>
          <a:ln>
            <a:noFill/>
          </a:ln>
        </p:spPr>
        <p:txBody>
          <a:bodyPr wrap="none" rtlCol="0">
            <a:spAutoFit/>
          </a:bodyPr>
          <a:lstStyle/>
          <a:p>
            <a:r>
              <a:rPr lang="zh-CN" altLang="en-US" sz="6600" b="1" i="1" dirty="0">
                <a:solidFill>
                  <a:srgbClr val="0070C0"/>
                </a:solidFill>
                <a:effectLst>
                  <a:outerShdw blurRad="38100" dist="38100" dir="2700000" algn="tl">
                    <a:srgbClr val="000000">
                      <a:alpha val="43137"/>
                    </a:srgbClr>
                  </a:outerShdw>
                </a:effectLst>
                <a:latin typeface="微软雅黑" pitchFamily="34" charset="-122"/>
                <a:ea typeface="微软雅黑" pitchFamily="34" charset="-122"/>
              </a:rPr>
              <a:t>感谢您的聆听</a:t>
            </a:r>
          </a:p>
        </p:txBody>
      </p:sp>
      <p:sp>
        <p:nvSpPr>
          <p:cNvPr id="5" name="原创设计师QQ598969553                 _15">
            <a:extLst>
              <a:ext uri="{FF2B5EF4-FFF2-40B4-BE49-F238E27FC236}">
                <a16:creationId xmlns:a16="http://schemas.microsoft.com/office/drawing/2014/main" id="{650A84CD-2B38-47F0-ADCB-A8B624167177}"/>
              </a:ext>
            </a:extLst>
          </p:cNvPr>
          <p:cNvSpPr/>
          <p:nvPr/>
        </p:nvSpPr>
        <p:spPr>
          <a:xfrm>
            <a:off x="780916" y="3979966"/>
            <a:ext cx="3216581" cy="6377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solidFill>
                  <a:schemeClr val="tx2"/>
                </a:solidFill>
                <a:latin typeface="华文细黑" panose="02010600040101010101" pitchFamily="2" charset="-122"/>
                <a:ea typeface="华文细黑" panose="02010600040101010101" pitchFamily="2" charset="-122"/>
              </a:rPr>
              <a:t>学院或部门名称</a:t>
            </a:r>
            <a:endParaRPr lang="en-US" altLang="zh-CN" sz="1600" dirty="0">
              <a:solidFill>
                <a:schemeClr val="tx2"/>
              </a:solidFill>
              <a:latin typeface="华文细黑" panose="02010600040101010101" pitchFamily="2" charset="-122"/>
              <a:ea typeface="华文细黑" panose="02010600040101010101" pitchFamily="2" charset="-122"/>
            </a:endParaRPr>
          </a:p>
          <a:p>
            <a:r>
              <a:rPr lang="en-US" altLang="zh-CN" sz="1600" dirty="0">
                <a:solidFill>
                  <a:schemeClr val="tx2"/>
                </a:solidFill>
                <a:latin typeface="华文细黑" panose="02010600040101010101" pitchFamily="2" charset="-122"/>
                <a:ea typeface="华文细黑" panose="02010600040101010101" pitchFamily="2" charset="-122"/>
              </a:rPr>
              <a:t>2020</a:t>
            </a:r>
            <a:r>
              <a:rPr lang="zh-CN" altLang="en-US" sz="1600" dirty="0">
                <a:solidFill>
                  <a:schemeClr val="tx2"/>
                </a:solidFill>
                <a:latin typeface="华文细黑" panose="02010600040101010101" pitchFamily="2" charset="-122"/>
                <a:ea typeface="华文细黑" panose="02010600040101010101" pitchFamily="2" charset="-122"/>
              </a:rPr>
              <a:t>年</a:t>
            </a:r>
            <a:r>
              <a:rPr lang="en-US" altLang="zh-CN" sz="1600" dirty="0">
                <a:solidFill>
                  <a:schemeClr val="tx2"/>
                </a:solidFill>
                <a:latin typeface="华文细黑" panose="02010600040101010101" pitchFamily="2" charset="-122"/>
                <a:ea typeface="华文细黑" panose="02010600040101010101" pitchFamily="2" charset="-122"/>
              </a:rPr>
              <a:t>9</a:t>
            </a:r>
            <a:r>
              <a:rPr lang="zh-CN" altLang="en-US" sz="1600" dirty="0">
                <a:solidFill>
                  <a:schemeClr val="tx2"/>
                </a:solidFill>
                <a:latin typeface="华文细黑" panose="02010600040101010101" pitchFamily="2" charset="-122"/>
                <a:ea typeface="华文细黑" panose="02010600040101010101" pitchFamily="2" charset="-122"/>
              </a:rPr>
              <a:t>月</a:t>
            </a:r>
          </a:p>
        </p:txBody>
      </p:sp>
    </p:spTree>
    <p:extLst>
      <p:ext uri="{BB962C8B-B14F-4D97-AF65-F5344CB8AC3E}">
        <p14:creationId xmlns:p14="http://schemas.microsoft.com/office/powerpoint/2010/main" val="228870367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1022192725"/>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1011234546"/>
  <p:tag name="MH_LIBRARY" val="GRAPHIC"/>
  <p:tag name="MH_TYPE" val="Text"/>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1011234546"/>
  <p:tag name="MH_LIBRARY" val="GRAPHIC"/>
  <p:tag name="MH_TYPE" val="Pictur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1011234546"/>
  <p:tag name="MH_LIBRARY" val="GRAPHIC"/>
  <p:tag name="MH_TYPE" val="Picture"/>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1011234546"/>
  <p:tag name="MH_LIBRARY" val="GRAPHIC"/>
  <p:tag name="MH_TYPE" val="Picture"/>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1011234546"/>
  <p:tag name="MH_LIBRARY" val="GRAPHIC"/>
  <p:tag name="MH_TYPE" val="Picture"/>
  <p:tag name="MH_ORDER" val="4"/>
</p:tagLst>
</file>

<file path=ppt/theme/theme1.xml><?xml version="1.0" encoding="utf-8"?>
<a:theme xmlns:a="http://schemas.openxmlformats.org/drawingml/2006/main" name="Office Theme">
  <a:themeElements>
    <a:clrScheme name="自定义 177">
      <a:dk1>
        <a:sysClr val="windowText" lastClr="000000"/>
      </a:dk1>
      <a:lt1>
        <a:sysClr val="window" lastClr="FFFFFF"/>
      </a:lt1>
      <a:dk2>
        <a:srgbClr val="000000"/>
      </a:dk2>
      <a:lt2>
        <a:srgbClr val="7F7F7F"/>
      </a:lt2>
      <a:accent1>
        <a:srgbClr val="0070C0"/>
      </a:accent1>
      <a:accent2>
        <a:srgbClr val="00B0F0"/>
      </a:accent2>
      <a:accent3>
        <a:srgbClr val="0070C0"/>
      </a:accent3>
      <a:accent4>
        <a:srgbClr val="00B0F0"/>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12242</TotalTime>
  <Words>2486</Words>
  <Application>Microsoft Office PowerPoint</Application>
  <PresentationFormat>自定义</PresentationFormat>
  <Paragraphs>275</Paragraphs>
  <Slides>29</Slides>
  <Notes>29</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29</vt:i4>
      </vt:variant>
    </vt:vector>
  </HeadingPairs>
  <TitlesOfParts>
    <vt:vector size="40" baseType="lpstr">
      <vt:lpstr>AXIS Std M</vt:lpstr>
      <vt:lpstr>Signika</vt:lpstr>
      <vt:lpstr>方正兰亭粗黑_GBK</vt:lpstr>
      <vt:lpstr>华文细黑</vt:lpstr>
      <vt:lpstr>宋体</vt:lpstr>
      <vt:lpstr>Arial</vt:lpstr>
      <vt:lpstr>Calibri</vt:lpstr>
      <vt:lpstr>Impact</vt:lpstr>
      <vt:lpstr>Open Sans</vt:lpstr>
      <vt:lpstr>微软雅黑</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dc:title>
  <dc:creator>www.tukuppt.com</dc:creator>
  <cp:keywords>tukuppt</cp:keywords>
  <cp:lastModifiedBy>Porchen</cp:lastModifiedBy>
  <cp:revision>27</cp:revision>
  <dcterms:created xsi:type="dcterms:W3CDTF">2014-10-20T02:56:18Z</dcterms:created>
  <dcterms:modified xsi:type="dcterms:W3CDTF">2020-11-21T03:44:18Z</dcterms:modified>
</cp:coreProperties>
</file>